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0"/>
  </p:notesMasterIdLst>
  <p:sldIdLst>
    <p:sldId id="256" r:id="rId2"/>
    <p:sldId id="258" r:id="rId3"/>
    <p:sldId id="259" r:id="rId4"/>
    <p:sldId id="260" r:id="rId5"/>
    <p:sldId id="266" r:id="rId6"/>
    <p:sldId id="301" r:id="rId7"/>
    <p:sldId id="302" r:id="rId8"/>
    <p:sldId id="269" r:id="rId9"/>
  </p:sldIdLst>
  <p:sldSz cx="9144000" cy="5143500" type="screen16x9"/>
  <p:notesSz cx="6858000" cy="9144000"/>
  <p:embeddedFontLst>
    <p:embeddedFont>
      <p:font typeface="Lobster Two" panose="020B0604020202020204" charset="0"/>
      <p:regular r:id="rId11"/>
      <p:bold r:id="rId12"/>
      <p:italic r:id="rId13"/>
      <p:boldItalic r:id="rId14"/>
    </p:embeddedFont>
    <p:embeddedFont>
      <p:font typeface="Kulim Park" panose="020B0604020202020204" charset="0"/>
      <p:regular r:id="rId15"/>
      <p:bold r:id="rId16"/>
      <p:italic r:id="rId17"/>
      <p:boldItalic r:id="rId18"/>
    </p:embeddedFont>
    <p:embeddedFont>
      <p:font typeface="Open Sans" panose="020B0604020202020204" charset="0"/>
      <p:regular r:id="rId19"/>
      <p:bold r:id="rId20"/>
      <p:italic r:id="rId21"/>
      <p:boldItalic r:id="rId22"/>
    </p:embeddedFont>
    <p:embeddedFont>
      <p:font typeface="Fira Sans Extra Condensed Medium" panose="020B0604020202020204" charset="0"/>
      <p:regular r:id="rId23"/>
      <p:bold r:id="rId24"/>
      <p:italic r:id="rId25"/>
      <p:boldItalic r:id="rId26"/>
    </p:embeddedFont>
    <p:embeddedFont>
      <p:font typeface="Montserrat" panose="020B0604020202020204" charset="0"/>
      <p:regular r:id="rId27"/>
      <p:bold r:id="rId28"/>
      <p:italic r:id="rId29"/>
      <p:boldItalic r:id="rId30"/>
    </p:embeddedFont>
    <p:embeddedFont>
      <p:font typeface="Rockwell" panose="02060603020205020403" pitchFamily="18"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1EA152B4-724C-634B-9A73-739CEB66D9B3}">
          <p14:sldIdLst>
            <p14:sldId id="256"/>
            <p14:sldId id="258"/>
            <p14:sldId id="259"/>
            <p14:sldId id="260"/>
            <p14:sldId id="266"/>
            <p14:sldId id="301"/>
            <p14:sldId id="302"/>
            <p14:sldId id="269"/>
          </p14:sldIdLst>
        </p14:section>
      </p14:sectionLst>
    </p:ext>
    <p:ext uri="{EFAFB233-063F-42B5-8137-9DF3F51BA10A}">
      <p15:sldGuideLst xmlns:p15="http://schemas.microsoft.com/office/powerpoint/2012/main" xmlns="">
        <p15:guide id="1" orient="horz" pos="498">
          <p15:clr>
            <a:srgbClr val="0000FF"/>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B1A5AA5-0D87-40D2-9503-C2F35078EEE6}">
  <a:tblStyle styleId="{2B1A5AA5-0D87-40D2-9503-C2F35078EEE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D955599-ADE7-4210-96AD-FEDB9DDB1ABB}"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5"/>
  </p:normalViewPr>
  <p:slideViewPr>
    <p:cSldViewPr snapToGrid="0">
      <p:cViewPr varScale="1">
        <p:scale>
          <a:sx n="104" d="100"/>
          <a:sy n="104" d="100"/>
        </p:scale>
        <p:origin x="-749" y="-67"/>
      </p:cViewPr>
      <p:guideLst>
        <p:guide orient="horz" pos="498"/>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font" Target="fonts/font11.fntdata"/><Relationship Id="rId34" Type="http://schemas.openxmlformats.org/officeDocument/2006/relationships/font" Target="fonts/font24.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font" Target="fonts/font15.fntdata"/><Relationship Id="rId33" Type="http://schemas.openxmlformats.org/officeDocument/2006/relationships/font" Target="fonts/font2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32" Type="http://schemas.openxmlformats.org/officeDocument/2006/relationships/font" Target="fonts/font2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font" Target="fonts/font18.fntdata"/><Relationship Id="rId36" Type="http://schemas.openxmlformats.org/officeDocument/2006/relationships/viewProps" Target="viewProps.xml"/><Relationship Id="rId10" Type="http://schemas.openxmlformats.org/officeDocument/2006/relationships/notesMaster" Target="notesMasters/notesMaster1.xml"/><Relationship Id="rId19" Type="http://schemas.openxmlformats.org/officeDocument/2006/relationships/font" Target="fonts/font9.fntdata"/><Relationship Id="rId31" Type="http://schemas.openxmlformats.org/officeDocument/2006/relationships/font" Target="fonts/font2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font" Target="fonts/font17.fntdata"/><Relationship Id="rId30" Type="http://schemas.openxmlformats.org/officeDocument/2006/relationships/font" Target="fonts/font20.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70598959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6e0c96cd4e_3_313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6e0c96cd4e_3_31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6e0c96cd4e_3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6e0c96cd4e_3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9"/>
        <p:cNvGrpSpPr/>
        <p:nvPr/>
      </p:nvGrpSpPr>
      <p:grpSpPr>
        <a:xfrm>
          <a:off x="0" y="0"/>
          <a:ext cx="0" cy="0"/>
          <a:chOff x="0" y="0"/>
          <a:chExt cx="0" cy="0"/>
        </a:xfrm>
      </p:grpSpPr>
      <p:sp>
        <p:nvSpPr>
          <p:cNvPr id="1140" name="Google Shape;1140;g6dfe394226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1" name="Google Shape;1141;g6dfe39422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5"/>
        <p:cNvGrpSpPr/>
        <p:nvPr/>
      </p:nvGrpSpPr>
      <p:grpSpPr>
        <a:xfrm>
          <a:off x="0" y="0"/>
          <a:ext cx="0" cy="0"/>
          <a:chOff x="0" y="0"/>
          <a:chExt cx="0" cy="0"/>
        </a:xfrm>
      </p:grpSpPr>
      <p:sp>
        <p:nvSpPr>
          <p:cNvPr id="1226" name="Google Shape;1226;g6dfe39422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7" name="Google Shape;1227;g6dfe39422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6"/>
        <p:cNvGrpSpPr/>
        <p:nvPr/>
      </p:nvGrpSpPr>
      <p:grpSpPr>
        <a:xfrm>
          <a:off x="0" y="0"/>
          <a:ext cx="0" cy="0"/>
          <a:chOff x="0" y="0"/>
          <a:chExt cx="0" cy="0"/>
        </a:xfrm>
      </p:grpSpPr>
      <p:sp>
        <p:nvSpPr>
          <p:cNvPr id="1697" name="Google Shape;1697;g6dfe394226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8" name="Google Shape;1698;g6dfe394226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0"/>
        <p:cNvGrpSpPr/>
        <p:nvPr/>
      </p:nvGrpSpPr>
      <p:grpSpPr>
        <a:xfrm>
          <a:off x="0" y="0"/>
          <a:ext cx="0" cy="0"/>
          <a:chOff x="0" y="0"/>
          <a:chExt cx="0" cy="0"/>
        </a:xfrm>
      </p:grpSpPr>
      <p:sp>
        <p:nvSpPr>
          <p:cNvPr id="1801" name="Google Shape;1801;g6dfe394226_0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2" name="Google Shape;1802;g6dfe394226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4375" y="542925"/>
            <a:ext cx="4457700" cy="27051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000000"/>
              </a:buClr>
              <a:buSzPts val="6000"/>
              <a:buNone/>
              <a:defRPr sz="4500" b="1">
                <a:solidFill>
                  <a:schemeClr val="lt1"/>
                </a:solidFill>
                <a:latin typeface="Montserrat"/>
                <a:ea typeface="Montserrat"/>
                <a:cs typeface="Montserrat"/>
                <a:sym typeface="Montserrat"/>
              </a:defRPr>
            </a:lvl1pPr>
            <a:lvl2pPr lvl="1" rtl="0">
              <a:spcBef>
                <a:spcPts val="0"/>
              </a:spcBef>
              <a:spcAft>
                <a:spcPts val="0"/>
              </a:spcAft>
              <a:buClr>
                <a:srgbClr val="434343"/>
              </a:buClr>
              <a:buSzPts val="5200"/>
              <a:buNone/>
              <a:defRPr sz="5200">
                <a:solidFill>
                  <a:srgbClr val="434343"/>
                </a:solidFill>
              </a:defRPr>
            </a:lvl2pPr>
            <a:lvl3pPr lvl="2" rtl="0">
              <a:spcBef>
                <a:spcPts val="0"/>
              </a:spcBef>
              <a:spcAft>
                <a:spcPts val="0"/>
              </a:spcAft>
              <a:buClr>
                <a:srgbClr val="434343"/>
              </a:buClr>
              <a:buSzPts val="5200"/>
              <a:buNone/>
              <a:defRPr sz="5200">
                <a:solidFill>
                  <a:srgbClr val="434343"/>
                </a:solidFill>
              </a:defRPr>
            </a:lvl3pPr>
            <a:lvl4pPr lvl="3" rtl="0">
              <a:spcBef>
                <a:spcPts val="0"/>
              </a:spcBef>
              <a:spcAft>
                <a:spcPts val="0"/>
              </a:spcAft>
              <a:buClr>
                <a:srgbClr val="434343"/>
              </a:buClr>
              <a:buSzPts val="5200"/>
              <a:buNone/>
              <a:defRPr sz="5200">
                <a:solidFill>
                  <a:srgbClr val="434343"/>
                </a:solidFill>
              </a:defRPr>
            </a:lvl4pPr>
            <a:lvl5pPr lvl="4" rtl="0">
              <a:spcBef>
                <a:spcPts val="0"/>
              </a:spcBef>
              <a:spcAft>
                <a:spcPts val="0"/>
              </a:spcAft>
              <a:buClr>
                <a:srgbClr val="434343"/>
              </a:buClr>
              <a:buSzPts val="5200"/>
              <a:buNone/>
              <a:defRPr sz="5200">
                <a:solidFill>
                  <a:srgbClr val="434343"/>
                </a:solidFill>
              </a:defRPr>
            </a:lvl5pPr>
            <a:lvl6pPr lvl="5" rtl="0">
              <a:spcBef>
                <a:spcPts val="0"/>
              </a:spcBef>
              <a:spcAft>
                <a:spcPts val="0"/>
              </a:spcAft>
              <a:buClr>
                <a:srgbClr val="434343"/>
              </a:buClr>
              <a:buSzPts val="5200"/>
              <a:buNone/>
              <a:defRPr sz="5200">
                <a:solidFill>
                  <a:srgbClr val="434343"/>
                </a:solidFill>
              </a:defRPr>
            </a:lvl6pPr>
            <a:lvl7pPr lvl="6" rtl="0">
              <a:spcBef>
                <a:spcPts val="0"/>
              </a:spcBef>
              <a:spcAft>
                <a:spcPts val="0"/>
              </a:spcAft>
              <a:buClr>
                <a:srgbClr val="434343"/>
              </a:buClr>
              <a:buSzPts val="5200"/>
              <a:buNone/>
              <a:defRPr sz="5200">
                <a:solidFill>
                  <a:srgbClr val="434343"/>
                </a:solidFill>
              </a:defRPr>
            </a:lvl7pPr>
            <a:lvl8pPr lvl="7" rtl="0">
              <a:spcBef>
                <a:spcPts val="0"/>
              </a:spcBef>
              <a:spcAft>
                <a:spcPts val="0"/>
              </a:spcAft>
              <a:buClr>
                <a:srgbClr val="434343"/>
              </a:buClr>
              <a:buSzPts val="5200"/>
              <a:buNone/>
              <a:defRPr sz="5200">
                <a:solidFill>
                  <a:srgbClr val="434343"/>
                </a:solidFill>
              </a:defRPr>
            </a:lvl8pPr>
            <a:lvl9pPr lvl="8" rtl="0">
              <a:spcBef>
                <a:spcPts val="0"/>
              </a:spcBef>
              <a:spcAft>
                <a:spcPts val="0"/>
              </a:spcAft>
              <a:buClr>
                <a:srgbClr val="434343"/>
              </a:buClr>
              <a:buSzPts val="5200"/>
              <a:buNone/>
              <a:defRPr sz="5200">
                <a:solidFill>
                  <a:srgbClr val="434343"/>
                </a:solidFill>
              </a:defRPr>
            </a:lvl9pPr>
          </a:lstStyle>
          <a:p>
            <a:endParaRPr/>
          </a:p>
        </p:txBody>
      </p:sp>
      <p:sp>
        <p:nvSpPr>
          <p:cNvPr id="10" name="Google Shape;10;p2"/>
          <p:cNvSpPr txBox="1">
            <a:spLocks noGrp="1"/>
          </p:cNvSpPr>
          <p:nvPr>
            <p:ph type="subTitle" idx="1"/>
          </p:nvPr>
        </p:nvSpPr>
        <p:spPr>
          <a:xfrm>
            <a:off x="714375" y="3442500"/>
            <a:ext cx="2209800" cy="481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000000"/>
              </a:buClr>
              <a:buSzPts val="1800"/>
              <a:buNone/>
              <a:defRPr sz="1600">
                <a:solidFill>
                  <a:schemeClr val="accent1"/>
                </a:solidFill>
              </a:defRPr>
            </a:lvl1pPr>
            <a:lvl2pPr lvl="1" algn="r" rtl="0">
              <a:lnSpc>
                <a:spcPct val="100000"/>
              </a:lnSpc>
              <a:spcBef>
                <a:spcPts val="0"/>
              </a:spcBef>
              <a:spcAft>
                <a:spcPts val="0"/>
              </a:spcAft>
              <a:buClr>
                <a:srgbClr val="434343"/>
              </a:buClr>
              <a:buSzPts val="2800"/>
              <a:buNone/>
              <a:defRPr sz="2800">
                <a:solidFill>
                  <a:srgbClr val="434343"/>
                </a:solidFill>
              </a:defRPr>
            </a:lvl2pPr>
            <a:lvl3pPr lvl="2" algn="r" rtl="0">
              <a:lnSpc>
                <a:spcPct val="100000"/>
              </a:lnSpc>
              <a:spcBef>
                <a:spcPts val="0"/>
              </a:spcBef>
              <a:spcAft>
                <a:spcPts val="0"/>
              </a:spcAft>
              <a:buClr>
                <a:srgbClr val="434343"/>
              </a:buClr>
              <a:buSzPts val="2800"/>
              <a:buNone/>
              <a:defRPr sz="2800">
                <a:solidFill>
                  <a:srgbClr val="434343"/>
                </a:solidFill>
              </a:defRPr>
            </a:lvl3pPr>
            <a:lvl4pPr lvl="3" algn="r" rtl="0">
              <a:lnSpc>
                <a:spcPct val="100000"/>
              </a:lnSpc>
              <a:spcBef>
                <a:spcPts val="0"/>
              </a:spcBef>
              <a:spcAft>
                <a:spcPts val="0"/>
              </a:spcAft>
              <a:buClr>
                <a:srgbClr val="434343"/>
              </a:buClr>
              <a:buSzPts val="2800"/>
              <a:buNone/>
              <a:defRPr sz="2800">
                <a:solidFill>
                  <a:srgbClr val="434343"/>
                </a:solidFill>
              </a:defRPr>
            </a:lvl4pPr>
            <a:lvl5pPr lvl="4" algn="r" rtl="0">
              <a:lnSpc>
                <a:spcPct val="100000"/>
              </a:lnSpc>
              <a:spcBef>
                <a:spcPts val="0"/>
              </a:spcBef>
              <a:spcAft>
                <a:spcPts val="0"/>
              </a:spcAft>
              <a:buClr>
                <a:srgbClr val="434343"/>
              </a:buClr>
              <a:buSzPts val="2800"/>
              <a:buNone/>
              <a:defRPr sz="2800">
                <a:solidFill>
                  <a:srgbClr val="434343"/>
                </a:solidFill>
              </a:defRPr>
            </a:lvl5pPr>
            <a:lvl6pPr lvl="5" algn="r" rtl="0">
              <a:lnSpc>
                <a:spcPct val="100000"/>
              </a:lnSpc>
              <a:spcBef>
                <a:spcPts val="0"/>
              </a:spcBef>
              <a:spcAft>
                <a:spcPts val="0"/>
              </a:spcAft>
              <a:buClr>
                <a:srgbClr val="434343"/>
              </a:buClr>
              <a:buSzPts val="2800"/>
              <a:buNone/>
              <a:defRPr sz="2800">
                <a:solidFill>
                  <a:srgbClr val="434343"/>
                </a:solidFill>
              </a:defRPr>
            </a:lvl6pPr>
            <a:lvl7pPr lvl="6" algn="r" rtl="0">
              <a:lnSpc>
                <a:spcPct val="100000"/>
              </a:lnSpc>
              <a:spcBef>
                <a:spcPts val="0"/>
              </a:spcBef>
              <a:spcAft>
                <a:spcPts val="0"/>
              </a:spcAft>
              <a:buClr>
                <a:srgbClr val="434343"/>
              </a:buClr>
              <a:buSzPts val="2800"/>
              <a:buNone/>
              <a:defRPr sz="2800">
                <a:solidFill>
                  <a:srgbClr val="434343"/>
                </a:solidFill>
              </a:defRPr>
            </a:lvl7pPr>
            <a:lvl8pPr lvl="7" algn="r" rtl="0">
              <a:lnSpc>
                <a:spcPct val="100000"/>
              </a:lnSpc>
              <a:spcBef>
                <a:spcPts val="0"/>
              </a:spcBef>
              <a:spcAft>
                <a:spcPts val="0"/>
              </a:spcAft>
              <a:buClr>
                <a:srgbClr val="434343"/>
              </a:buClr>
              <a:buSzPts val="2800"/>
              <a:buNone/>
              <a:defRPr sz="2800">
                <a:solidFill>
                  <a:srgbClr val="434343"/>
                </a:solidFill>
              </a:defRPr>
            </a:lvl8pPr>
            <a:lvl9pPr lvl="8" algn="r" rtl="0">
              <a:lnSpc>
                <a:spcPct val="100000"/>
              </a:lnSpc>
              <a:spcBef>
                <a:spcPts val="0"/>
              </a:spcBef>
              <a:spcAft>
                <a:spcPts val="0"/>
              </a:spcAft>
              <a:buClr>
                <a:srgbClr val="434343"/>
              </a:buClr>
              <a:buSzPts val="2800"/>
              <a:buNone/>
              <a:defRPr sz="2800">
                <a:solidFill>
                  <a:srgbClr val="434343"/>
                </a:solidFill>
              </a:defRPr>
            </a:lvl9pPr>
          </a:lstStyle>
          <a:p>
            <a:endParaRPr/>
          </a:p>
        </p:txBody>
      </p:sp>
      <p:grpSp>
        <p:nvGrpSpPr>
          <p:cNvPr id="11" name="Google Shape;11;p2"/>
          <p:cNvGrpSpPr/>
          <p:nvPr/>
        </p:nvGrpSpPr>
        <p:grpSpPr>
          <a:xfrm>
            <a:off x="4086395" y="555527"/>
            <a:ext cx="5057962" cy="4588163"/>
            <a:chOff x="4086395" y="555527"/>
            <a:chExt cx="5057962" cy="4588163"/>
          </a:xfrm>
        </p:grpSpPr>
        <p:sp>
          <p:nvSpPr>
            <p:cNvPr id="12" name="Google Shape;12;p2"/>
            <p:cNvSpPr/>
            <p:nvPr/>
          </p:nvSpPr>
          <p:spPr>
            <a:xfrm>
              <a:off x="4143642" y="658960"/>
              <a:ext cx="5000715" cy="4484731"/>
            </a:xfrm>
            <a:custGeom>
              <a:avLst/>
              <a:gdLst/>
              <a:ahLst/>
              <a:cxnLst/>
              <a:rect l="l" t="t" r="r" b="b"/>
              <a:pathLst>
                <a:path w="90413" h="81084" extrusionOk="0">
                  <a:moveTo>
                    <a:pt x="90412" y="1"/>
                  </a:moveTo>
                  <a:lnTo>
                    <a:pt x="3084" y="50747"/>
                  </a:lnTo>
                  <a:cubicBezTo>
                    <a:pt x="1293" y="51801"/>
                    <a:pt x="239" y="51702"/>
                    <a:pt x="0" y="53075"/>
                  </a:cubicBezTo>
                  <a:lnTo>
                    <a:pt x="0" y="55104"/>
                  </a:lnTo>
                  <a:cubicBezTo>
                    <a:pt x="20" y="56675"/>
                    <a:pt x="1055" y="58247"/>
                    <a:pt x="3123" y="59440"/>
                  </a:cubicBezTo>
                  <a:lnTo>
                    <a:pt x="40641" y="81083"/>
                  </a:lnTo>
                  <a:lnTo>
                    <a:pt x="88642" y="81083"/>
                  </a:lnTo>
                  <a:cubicBezTo>
                    <a:pt x="89617" y="81083"/>
                    <a:pt x="90412" y="80288"/>
                    <a:pt x="90412" y="79313"/>
                  </a:cubicBezTo>
                  <a:lnTo>
                    <a:pt x="904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086395" y="555527"/>
              <a:ext cx="5057960" cy="4588160"/>
            </a:xfrm>
            <a:custGeom>
              <a:avLst/>
              <a:gdLst/>
              <a:ahLst/>
              <a:cxnLst/>
              <a:rect l="l" t="t" r="r" b="b"/>
              <a:pathLst>
                <a:path w="91448" h="82954" extrusionOk="0">
                  <a:moveTo>
                    <a:pt x="91447" y="1"/>
                  </a:moveTo>
                  <a:lnTo>
                    <a:pt x="4119" y="50767"/>
                  </a:lnTo>
                  <a:cubicBezTo>
                    <a:pt x="1" y="53154"/>
                    <a:pt x="21" y="57033"/>
                    <a:pt x="4158" y="59440"/>
                  </a:cubicBezTo>
                  <a:lnTo>
                    <a:pt x="44899" y="82953"/>
                  </a:lnTo>
                  <a:lnTo>
                    <a:pt x="89677" y="82953"/>
                  </a:lnTo>
                  <a:cubicBezTo>
                    <a:pt x="90652" y="82953"/>
                    <a:pt x="91447" y="82158"/>
                    <a:pt x="91447" y="81183"/>
                  </a:cubicBezTo>
                  <a:lnTo>
                    <a:pt x="9144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p:nvPr/>
        </p:nvSpPr>
        <p:spPr>
          <a:xfrm rot="10800000">
            <a:off x="-20" y="18"/>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
        <p:nvSpPr>
          <p:cNvPr id="15" name="Google Shape;15;p2"/>
          <p:cNvSpPr/>
          <p:nvPr/>
        </p:nvSpPr>
        <p:spPr>
          <a:xfrm>
            <a:off x="7981917" y="4482718"/>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0"/>
        <p:cNvGrpSpPr/>
        <p:nvPr/>
      </p:nvGrpSpPr>
      <p:grpSpPr>
        <a:xfrm>
          <a:off x="0" y="0"/>
          <a:ext cx="0" cy="0"/>
          <a:chOff x="0" y="0"/>
          <a:chExt cx="0" cy="0"/>
        </a:xfrm>
      </p:grpSpPr>
      <p:sp>
        <p:nvSpPr>
          <p:cNvPr id="31" name="Google Shape;31;p4"/>
          <p:cNvSpPr txBox="1">
            <a:spLocks noGrp="1"/>
          </p:cNvSpPr>
          <p:nvPr>
            <p:ph type="ctrTitle"/>
          </p:nvPr>
        </p:nvSpPr>
        <p:spPr>
          <a:xfrm>
            <a:off x="714375" y="2103000"/>
            <a:ext cx="23241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800"/>
            </a:lvl1pPr>
            <a:lvl2pPr lvl="1" rtl="0">
              <a:spcBef>
                <a:spcPts val="0"/>
              </a:spcBef>
              <a:spcAft>
                <a:spcPts val="0"/>
              </a:spcAft>
              <a:buClr>
                <a:srgbClr val="000000"/>
              </a:buClr>
              <a:buSzPts val="1600"/>
              <a:buNone/>
              <a:defRPr sz="1600">
                <a:solidFill>
                  <a:srgbClr val="000000"/>
                </a:solidFill>
              </a:defRPr>
            </a:lvl2pPr>
            <a:lvl3pPr lvl="2" rtl="0">
              <a:spcBef>
                <a:spcPts val="0"/>
              </a:spcBef>
              <a:spcAft>
                <a:spcPts val="0"/>
              </a:spcAft>
              <a:buClr>
                <a:srgbClr val="000000"/>
              </a:buClr>
              <a:buSzPts val="1600"/>
              <a:buNone/>
              <a:defRPr sz="1600">
                <a:solidFill>
                  <a:srgbClr val="000000"/>
                </a:solidFill>
              </a:defRPr>
            </a:lvl3pPr>
            <a:lvl4pPr lvl="3" rtl="0">
              <a:spcBef>
                <a:spcPts val="0"/>
              </a:spcBef>
              <a:spcAft>
                <a:spcPts val="0"/>
              </a:spcAft>
              <a:buClr>
                <a:srgbClr val="000000"/>
              </a:buClr>
              <a:buSzPts val="1600"/>
              <a:buNone/>
              <a:defRPr sz="1600">
                <a:solidFill>
                  <a:srgbClr val="000000"/>
                </a:solidFill>
              </a:defRPr>
            </a:lvl4pPr>
            <a:lvl5pPr lvl="4" rtl="0">
              <a:spcBef>
                <a:spcPts val="0"/>
              </a:spcBef>
              <a:spcAft>
                <a:spcPts val="0"/>
              </a:spcAft>
              <a:buClr>
                <a:srgbClr val="000000"/>
              </a:buClr>
              <a:buSzPts val="1600"/>
              <a:buNone/>
              <a:defRPr sz="1600">
                <a:solidFill>
                  <a:srgbClr val="000000"/>
                </a:solidFill>
              </a:defRPr>
            </a:lvl5pPr>
            <a:lvl6pPr lvl="5" rtl="0">
              <a:spcBef>
                <a:spcPts val="0"/>
              </a:spcBef>
              <a:spcAft>
                <a:spcPts val="0"/>
              </a:spcAft>
              <a:buClr>
                <a:srgbClr val="000000"/>
              </a:buClr>
              <a:buSzPts val="1600"/>
              <a:buNone/>
              <a:defRPr sz="1600">
                <a:solidFill>
                  <a:srgbClr val="000000"/>
                </a:solidFill>
              </a:defRPr>
            </a:lvl6pPr>
            <a:lvl7pPr lvl="6" rtl="0">
              <a:spcBef>
                <a:spcPts val="0"/>
              </a:spcBef>
              <a:spcAft>
                <a:spcPts val="0"/>
              </a:spcAft>
              <a:buClr>
                <a:srgbClr val="000000"/>
              </a:buClr>
              <a:buSzPts val="1600"/>
              <a:buNone/>
              <a:defRPr sz="1600">
                <a:solidFill>
                  <a:srgbClr val="000000"/>
                </a:solidFill>
              </a:defRPr>
            </a:lvl7pPr>
            <a:lvl8pPr lvl="7" rtl="0">
              <a:spcBef>
                <a:spcPts val="0"/>
              </a:spcBef>
              <a:spcAft>
                <a:spcPts val="0"/>
              </a:spcAft>
              <a:buClr>
                <a:srgbClr val="000000"/>
              </a:buClr>
              <a:buSzPts val="1600"/>
              <a:buNone/>
              <a:defRPr sz="1600">
                <a:solidFill>
                  <a:srgbClr val="000000"/>
                </a:solidFill>
              </a:defRPr>
            </a:lvl8pPr>
            <a:lvl9pPr lvl="8" rtl="0">
              <a:spcBef>
                <a:spcPts val="0"/>
              </a:spcBef>
              <a:spcAft>
                <a:spcPts val="0"/>
              </a:spcAft>
              <a:buClr>
                <a:srgbClr val="000000"/>
              </a:buClr>
              <a:buSzPts val="1600"/>
              <a:buNone/>
              <a:defRPr sz="1600">
                <a:solidFill>
                  <a:srgbClr val="000000"/>
                </a:solidFill>
              </a:defRPr>
            </a:lvl9pPr>
          </a:lstStyle>
          <a:p>
            <a:endParaRPr/>
          </a:p>
        </p:txBody>
      </p:sp>
      <p:sp>
        <p:nvSpPr>
          <p:cNvPr id="32" name="Google Shape;32;p4"/>
          <p:cNvSpPr txBox="1">
            <a:spLocks noGrp="1"/>
          </p:cNvSpPr>
          <p:nvPr>
            <p:ph type="subTitle" idx="1"/>
          </p:nvPr>
        </p:nvSpPr>
        <p:spPr>
          <a:xfrm>
            <a:off x="714375" y="2674500"/>
            <a:ext cx="2483400" cy="366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5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grpSp>
        <p:nvGrpSpPr>
          <p:cNvPr id="33" name="Google Shape;33;p4"/>
          <p:cNvGrpSpPr/>
          <p:nvPr/>
        </p:nvGrpSpPr>
        <p:grpSpPr>
          <a:xfrm>
            <a:off x="3133537" y="-308699"/>
            <a:ext cx="6010422" cy="5452155"/>
            <a:chOff x="3133537" y="-308699"/>
            <a:chExt cx="6010422" cy="5452155"/>
          </a:xfrm>
        </p:grpSpPr>
        <p:sp>
          <p:nvSpPr>
            <p:cNvPr id="34" name="Google Shape;34;p4"/>
            <p:cNvSpPr/>
            <p:nvPr/>
          </p:nvSpPr>
          <p:spPr>
            <a:xfrm>
              <a:off x="3201565" y="-185790"/>
              <a:ext cx="5942394" cy="5329246"/>
            </a:xfrm>
            <a:custGeom>
              <a:avLst/>
              <a:gdLst/>
              <a:ahLst/>
              <a:cxnLst/>
              <a:rect l="l" t="t" r="r" b="b"/>
              <a:pathLst>
                <a:path w="90413" h="81084" extrusionOk="0">
                  <a:moveTo>
                    <a:pt x="90412" y="1"/>
                  </a:moveTo>
                  <a:lnTo>
                    <a:pt x="3084" y="50747"/>
                  </a:lnTo>
                  <a:cubicBezTo>
                    <a:pt x="1293" y="51801"/>
                    <a:pt x="239" y="51702"/>
                    <a:pt x="0" y="53075"/>
                  </a:cubicBezTo>
                  <a:lnTo>
                    <a:pt x="0" y="55104"/>
                  </a:lnTo>
                  <a:cubicBezTo>
                    <a:pt x="20" y="56675"/>
                    <a:pt x="1055" y="58247"/>
                    <a:pt x="3123" y="59440"/>
                  </a:cubicBezTo>
                  <a:lnTo>
                    <a:pt x="40641" y="81083"/>
                  </a:lnTo>
                  <a:lnTo>
                    <a:pt x="88642" y="81083"/>
                  </a:lnTo>
                  <a:cubicBezTo>
                    <a:pt x="89617" y="81083"/>
                    <a:pt x="90412" y="80288"/>
                    <a:pt x="90412" y="79313"/>
                  </a:cubicBezTo>
                  <a:lnTo>
                    <a:pt x="904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a:off x="3133537" y="-308699"/>
              <a:ext cx="6010420" cy="5452152"/>
            </a:xfrm>
            <a:custGeom>
              <a:avLst/>
              <a:gdLst/>
              <a:ahLst/>
              <a:cxnLst/>
              <a:rect l="l" t="t" r="r" b="b"/>
              <a:pathLst>
                <a:path w="91448" h="82954" extrusionOk="0">
                  <a:moveTo>
                    <a:pt x="91447" y="1"/>
                  </a:moveTo>
                  <a:lnTo>
                    <a:pt x="4119" y="50767"/>
                  </a:lnTo>
                  <a:cubicBezTo>
                    <a:pt x="1" y="53154"/>
                    <a:pt x="21" y="57033"/>
                    <a:pt x="4158" y="59440"/>
                  </a:cubicBezTo>
                  <a:lnTo>
                    <a:pt x="44899" y="82953"/>
                  </a:lnTo>
                  <a:lnTo>
                    <a:pt x="89677" y="82953"/>
                  </a:lnTo>
                  <a:cubicBezTo>
                    <a:pt x="90652" y="82953"/>
                    <a:pt x="91447" y="82158"/>
                    <a:pt x="91447" y="81183"/>
                  </a:cubicBezTo>
                  <a:lnTo>
                    <a:pt x="9144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4"/>
          <p:cNvSpPr/>
          <p:nvPr/>
        </p:nvSpPr>
        <p:spPr>
          <a:xfrm rot="10800000">
            <a:off x="-20" y="18"/>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
        <p:nvSpPr>
          <p:cNvPr id="37" name="Google Shape;37;p4"/>
          <p:cNvSpPr/>
          <p:nvPr/>
        </p:nvSpPr>
        <p:spPr>
          <a:xfrm>
            <a:off x="7981917" y="4482718"/>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6"/>
        <p:cNvGrpSpPr/>
        <p:nvPr/>
      </p:nvGrpSpPr>
      <p:grpSpPr>
        <a:xfrm>
          <a:off x="0" y="0"/>
          <a:ext cx="0" cy="0"/>
          <a:chOff x="0" y="0"/>
          <a:chExt cx="0" cy="0"/>
        </a:xfrm>
      </p:grpSpPr>
      <p:sp>
        <p:nvSpPr>
          <p:cNvPr id="47" name="Google Shape;47;p6"/>
          <p:cNvSpPr txBox="1">
            <a:spLocks noGrp="1"/>
          </p:cNvSpPr>
          <p:nvPr>
            <p:ph type="title"/>
          </p:nvPr>
        </p:nvSpPr>
        <p:spPr>
          <a:xfrm>
            <a:off x="714375" y="431775"/>
            <a:ext cx="77703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800">
                <a:solidFill>
                  <a:schemeClr val="lt1"/>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8" name="Google Shape;48;p6"/>
          <p:cNvSpPr/>
          <p:nvPr/>
        </p:nvSpPr>
        <p:spPr>
          <a:xfrm rot="10800000" flipH="1">
            <a:off x="7981930" y="18"/>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
        <p:nvSpPr>
          <p:cNvPr id="49" name="Google Shape;49;p6"/>
          <p:cNvSpPr/>
          <p:nvPr/>
        </p:nvSpPr>
        <p:spPr>
          <a:xfrm flipH="1">
            <a:off x="-20" y="4482718"/>
            <a:ext cx="1162071" cy="660785"/>
          </a:xfrm>
          <a:custGeom>
            <a:avLst/>
            <a:gdLst/>
            <a:ahLst/>
            <a:cxnLst/>
            <a:rect l="l" t="t" r="r" b="b"/>
            <a:pathLst>
              <a:path w="116586" h="66294" extrusionOk="0">
                <a:moveTo>
                  <a:pt x="116586" y="0"/>
                </a:moveTo>
                <a:lnTo>
                  <a:pt x="0" y="66294"/>
                </a:lnTo>
                <a:lnTo>
                  <a:pt x="116586" y="66294"/>
                </a:lnTo>
                <a:close/>
              </a:path>
            </a:pathLst>
          </a:custGeom>
          <a:solidFill>
            <a:schemeClr val="lt1"/>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9"/>
        <p:cNvGrpSpPr/>
        <p:nvPr/>
      </p:nvGrpSpPr>
      <p:grpSpPr>
        <a:xfrm>
          <a:off x="0" y="0"/>
          <a:ext cx="0" cy="0"/>
          <a:chOff x="0" y="0"/>
          <a:chExt cx="0" cy="0"/>
        </a:xfrm>
      </p:grpSpPr>
      <p:sp>
        <p:nvSpPr>
          <p:cNvPr id="60" name="Google Shape;60;p8"/>
          <p:cNvSpPr/>
          <p:nvPr/>
        </p:nvSpPr>
        <p:spPr>
          <a:xfrm rot="10800000" flipH="1">
            <a:off x="7981930" y="18"/>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
        <p:nvSpPr>
          <p:cNvPr id="61" name="Google Shape;61;p8"/>
          <p:cNvSpPr txBox="1">
            <a:spLocks noGrp="1"/>
          </p:cNvSpPr>
          <p:nvPr>
            <p:ph type="title"/>
          </p:nvPr>
        </p:nvSpPr>
        <p:spPr>
          <a:xfrm>
            <a:off x="3895725" y="1557300"/>
            <a:ext cx="4533900" cy="2028900"/>
          </a:xfrm>
          <a:prstGeom prst="rect">
            <a:avLst/>
          </a:prstGeom>
        </p:spPr>
        <p:txBody>
          <a:bodyPr spcFirstLastPara="1" wrap="square" lIns="91425" tIns="91425" rIns="91425" bIns="91425" anchor="ctr" anchorCtr="0">
            <a:noAutofit/>
          </a:bodyPr>
          <a:lstStyle>
            <a:lvl1pPr lvl="0" algn="r">
              <a:lnSpc>
                <a:spcPct val="80000"/>
              </a:lnSpc>
              <a:spcBef>
                <a:spcPts val="0"/>
              </a:spcBef>
              <a:spcAft>
                <a:spcPts val="0"/>
              </a:spcAft>
              <a:buSzPts val="4800"/>
              <a:buNone/>
              <a:defRPr sz="6000">
                <a:solidFill>
                  <a:schemeClr val="lt1"/>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62" name="Google Shape;62;p8"/>
          <p:cNvSpPr/>
          <p:nvPr/>
        </p:nvSpPr>
        <p:spPr>
          <a:xfrm rot="10800000">
            <a:off x="-7" y="-10"/>
            <a:ext cx="1302557" cy="660785"/>
          </a:xfrm>
          <a:custGeom>
            <a:avLst/>
            <a:gdLst/>
            <a:ahLst/>
            <a:cxnLst/>
            <a:rect l="l" t="t" r="r" b="b"/>
            <a:pathLst>
              <a:path w="116586" h="66294" extrusionOk="0">
                <a:moveTo>
                  <a:pt x="116586" y="0"/>
                </a:moveTo>
                <a:lnTo>
                  <a:pt x="0" y="66294"/>
                </a:lnTo>
                <a:lnTo>
                  <a:pt x="116586" y="66294"/>
                </a:lnTo>
                <a:close/>
              </a:path>
            </a:pathLst>
          </a:custGeom>
          <a:solidFill>
            <a:schemeClr val="dk2"/>
          </a:solidFill>
          <a:ln>
            <a:noFill/>
          </a:ln>
        </p:spPr>
      </p:sp>
      <p:grpSp>
        <p:nvGrpSpPr>
          <p:cNvPr id="63" name="Google Shape;63;p8"/>
          <p:cNvGrpSpPr/>
          <p:nvPr/>
        </p:nvGrpSpPr>
        <p:grpSpPr>
          <a:xfrm flipH="1">
            <a:off x="-362013" y="1076326"/>
            <a:ext cx="6010422" cy="5452155"/>
            <a:chOff x="3166062" y="1034326"/>
            <a:chExt cx="6010422" cy="5452155"/>
          </a:xfrm>
        </p:grpSpPr>
        <p:sp>
          <p:nvSpPr>
            <p:cNvPr id="64" name="Google Shape;64;p8"/>
            <p:cNvSpPr/>
            <p:nvPr/>
          </p:nvSpPr>
          <p:spPr>
            <a:xfrm>
              <a:off x="3234090" y="1157235"/>
              <a:ext cx="5942394" cy="5329246"/>
            </a:xfrm>
            <a:custGeom>
              <a:avLst/>
              <a:gdLst/>
              <a:ahLst/>
              <a:cxnLst/>
              <a:rect l="l" t="t" r="r" b="b"/>
              <a:pathLst>
                <a:path w="90413" h="81084" extrusionOk="0">
                  <a:moveTo>
                    <a:pt x="90412" y="1"/>
                  </a:moveTo>
                  <a:lnTo>
                    <a:pt x="3084" y="50747"/>
                  </a:lnTo>
                  <a:cubicBezTo>
                    <a:pt x="1293" y="51801"/>
                    <a:pt x="239" y="51702"/>
                    <a:pt x="0" y="53075"/>
                  </a:cubicBezTo>
                  <a:lnTo>
                    <a:pt x="0" y="55104"/>
                  </a:lnTo>
                  <a:cubicBezTo>
                    <a:pt x="20" y="56675"/>
                    <a:pt x="1055" y="58247"/>
                    <a:pt x="3123" y="59440"/>
                  </a:cubicBezTo>
                  <a:lnTo>
                    <a:pt x="40641" y="81083"/>
                  </a:lnTo>
                  <a:lnTo>
                    <a:pt x="88642" y="81083"/>
                  </a:lnTo>
                  <a:cubicBezTo>
                    <a:pt x="89617" y="81083"/>
                    <a:pt x="90412" y="80288"/>
                    <a:pt x="90412" y="79313"/>
                  </a:cubicBezTo>
                  <a:lnTo>
                    <a:pt x="904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8"/>
            <p:cNvSpPr/>
            <p:nvPr/>
          </p:nvSpPr>
          <p:spPr>
            <a:xfrm>
              <a:off x="3166062" y="1034326"/>
              <a:ext cx="6010420" cy="5452152"/>
            </a:xfrm>
            <a:custGeom>
              <a:avLst/>
              <a:gdLst/>
              <a:ahLst/>
              <a:cxnLst/>
              <a:rect l="l" t="t" r="r" b="b"/>
              <a:pathLst>
                <a:path w="91448" h="82954" extrusionOk="0">
                  <a:moveTo>
                    <a:pt x="91447" y="1"/>
                  </a:moveTo>
                  <a:lnTo>
                    <a:pt x="4119" y="50767"/>
                  </a:lnTo>
                  <a:cubicBezTo>
                    <a:pt x="1" y="53154"/>
                    <a:pt x="21" y="57033"/>
                    <a:pt x="4158" y="59440"/>
                  </a:cubicBezTo>
                  <a:lnTo>
                    <a:pt x="44899" y="82953"/>
                  </a:lnTo>
                  <a:lnTo>
                    <a:pt x="89677" y="82953"/>
                  </a:lnTo>
                  <a:cubicBezTo>
                    <a:pt x="90652" y="82953"/>
                    <a:pt x="91447" y="82158"/>
                    <a:pt x="91447" y="81183"/>
                  </a:cubicBezTo>
                  <a:lnTo>
                    <a:pt x="914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8"/>
          <p:cNvSpPr/>
          <p:nvPr/>
        </p:nvSpPr>
        <p:spPr>
          <a:xfrm>
            <a:off x="7981930" y="4482693"/>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7"/>
        <p:cNvGrpSpPr/>
        <p:nvPr/>
      </p:nvGrpSpPr>
      <p:grpSpPr>
        <a:xfrm>
          <a:off x="0" y="0"/>
          <a:ext cx="0" cy="0"/>
          <a:chOff x="0" y="0"/>
          <a:chExt cx="0" cy="0"/>
        </a:xfrm>
      </p:grpSpPr>
      <p:sp>
        <p:nvSpPr>
          <p:cNvPr id="68" name="Google Shape;6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9" name="Google Shape;6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70" name="Google Shape;7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1"/>
        <p:cNvGrpSpPr/>
        <p:nvPr/>
      </p:nvGrpSpPr>
      <p:grpSpPr>
        <a:xfrm>
          <a:off x="0" y="0"/>
          <a:ext cx="0" cy="0"/>
          <a:chOff x="0" y="0"/>
          <a:chExt cx="0" cy="0"/>
        </a:xfrm>
      </p:grpSpPr>
      <p:sp>
        <p:nvSpPr>
          <p:cNvPr id="72" name="Google Shape;72;p10"/>
          <p:cNvSpPr txBox="1">
            <a:spLocks noGrp="1"/>
          </p:cNvSpPr>
          <p:nvPr>
            <p:ph type="title"/>
          </p:nvPr>
        </p:nvSpPr>
        <p:spPr>
          <a:xfrm flipH="1">
            <a:off x="714375" y="3295081"/>
            <a:ext cx="3154500" cy="548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a:solidFill>
                  <a:schemeClr val="lt1"/>
                </a:solidFill>
              </a:defRPr>
            </a:lvl1pPr>
            <a:lvl2pPr lvl="1" rtl="0">
              <a:spcBef>
                <a:spcPts val="0"/>
              </a:spcBef>
              <a:spcAft>
                <a:spcPts val="0"/>
              </a:spcAft>
              <a:buClr>
                <a:schemeClr val="dk1"/>
              </a:buClr>
              <a:buSzPts val="2400"/>
              <a:buNone/>
              <a:defRPr sz="2400">
                <a:solidFill>
                  <a:schemeClr val="dk1"/>
                </a:solidFill>
              </a:defRPr>
            </a:lvl2pPr>
            <a:lvl3pPr lvl="2" rtl="0">
              <a:spcBef>
                <a:spcPts val="0"/>
              </a:spcBef>
              <a:spcAft>
                <a:spcPts val="0"/>
              </a:spcAft>
              <a:buClr>
                <a:schemeClr val="dk1"/>
              </a:buClr>
              <a:buSzPts val="2400"/>
              <a:buNone/>
              <a:defRPr sz="2400">
                <a:solidFill>
                  <a:schemeClr val="dk1"/>
                </a:solidFill>
              </a:defRPr>
            </a:lvl3pPr>
            <a:lvl4pPr lvl="3" rtl="0">
              <a:spcBef>
                <a:spcPts val="0"/>
              </a:spcBef>
              <a:spcAft>
                <a:spcPts val="0"/>
              </a:spcAft>
              <a:buClr>
                <a:schemeClr val="dk1"/>
              </a:buClr>
              <a:buSzPts val="2400"/>
              <a:buNone/>
              <a:defRPr sz="2400">
                <a:solidFill>
                  <a:schemeClr val="dk1"/>
                </a:solidFill>
              </a:defRPr>
            </a:lvl4pPr>
            <a:lvl5pPr lvl="4" rtl="0">
              <a:spcBef>
                <a:spcPts val="0"/>
              </a:spcBef>
              <a:spcAft>
                <a:spcPts val="0"/>
              </a:spcAft>
              <a:buClr>
                <a:schemeClr val="dk1"/>
              </a:buClr>
              <a:buSzPts val="2400"/>
              <a:buNone/>
              <a:defRPr sz="2400">
                <a:solidFill>
                  <a:schemeClr val="dk1"/>
                </a:solidFill>
              </a:defRPr>
            </a:lvl5pPr>
            <a:lvl6pPr lvl="5" rtl="0">
              <a:spcBef>
                <a:spcPts val="0"/>
              </a:spcBef>
              <a:spcAft>
                <a:spcPts val="0"/>
              </a:spcAft>
              <a:buClr>
                <a:schemeClr val="dk1"/>
              </a:buClr>
              <a:buSzPts val="2400"/>
              <a:buNone/>
              <a:defRPr sz="2400">
                <a:solidFill>
                  <a:schemeClr val="dk1"/>
                </a:solidFill>
              </a:defRPr>
            </a:lvl6pPr>
            <a:lvl7pPr lvl="6" rtl="0">
              <a:spcBef>
                <a:spcPts val="0"/>
              </a:spcBef>
              <a:spcAft>
                <a:spcPts val="0"/>
              </a:spcAft>
              <a:buClr>
                <a:schemeClr val="dk1"/>
              </a:buClr>
              <a:buSzPts val="2400"/>
              <a:buNone/>
              <a:defRPr sz="2400">
                <a:solidFill>
                  <a:schemeClr val="dk1"/>
                </a:solidFill>
              </a:defRPr>
            </a:lvl7pPr>
            <a:lvl8pPr lvl="7" rtl="0">
              <a:spcBef>
                <a:spcPts val="0"/>
              </a:spcBef>
              <a:spcAft>
                <a:spcPts val="0"/>
              </a:spcAft>
              <a:buClr>
                <a:schemeClr val="dk1"/>
              </a:buClr>
              <a:buSzPts val="2400"/>
              <a:buNone/>
              <a:defRPr sz="2400">
                <a:solidFill>
                  <a:schemeClr val="dk1"/>
                </a:solidFill>
              </a:defRPr>
            </a:lvl8pPr>
            <a:lvl9pPr lvl="8" rtl="0">
              <a:spcBef>
                <a:spcPts val="0"/>
              </a:spcBef>
              <a:spcAft>
                <a:spcPts val="0"/>
              </a:spcAft>
              <a:buClr>
                <a:schemeClr val="dk1"/>
              </a:buClr>
              <a:buSzPts val="2400"/>
              <a:buNone/>
              <a:defRPr sz="2400">
                <a:solidFill>
                  <a:schemeClr val="dk1"/>
                </a:solidFill>
              </a:defRPr>
            </a:lvl9pPr>
          </a:lstStyle>
          <a:p>
            <a:endParaRPr/>
          </a:p>
        </p:txBody>
      </p:sp>
      <p:sp>
        <p:nvSpPr>
          <p:cNvPr id="73" name="Google Shape;73;p10"/>
          <p:cNvSpPr txBox="1">
            <a:spLocks noGrp="1"/>
          </p:cNvSpPr>
          <p:nvPr>
            <p:ph type="subTitle" idx="1"/>
          </p:nvPr>
        </p:nvSpPr>
        <p:spPr>
          <a:xfrm>
            <a:off x="714300" y="994925"/>
            <a:ext cx="3800700" cy="2234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500">
                <a:solidFill>
                  <a:schemeClr val="accent1"/>
                </a:solidFill>
              </a:defRPr>
            </a:lvl1pPr>
            <a:lvl2pPr lvl="1" rtl="0">
              <a:lnSpc>
                <a:spcPct val="100000"/>
              </a:lnSpc>
              <a:spcBef>
                <a:spcPts val="0"/>
              </a:spcBef>
              <a:spcAft>
                <a:spcPts val="0"/>
              </a:spcAft>
              <a:buNone/>
              <a:defRPr sz="2500">
                <a:solidFill>
                  <a:schemeClr val="accent1"/>
                </a:solidFill>
              </a:defRPr>
            </a:lvl2pPr>
            <a:lvl3pPr lvl="2" rtl="0">
              <a:lnSpc>
                <a:spcPct val="100000"/>
              </a:lnSpc>
              <a:spcBef>
                <a:spcPts val="0"/>
              </a:spcBef>
              <a:spcAft>
                <a:spcPts val="0"/>
              </a:spcAft>
              <a:buNone/>
              <a:defRPr sz="2500">
                <a:solidFill>
                  <a:schemeClr val="accent1"/>
                </a:solidFill>
              </a:defRPr>
            </a:lvl3pPr>
            <a:lvl4pPr lvl="3" rtl="0">
              <a:lnSpc>
                <a:spcPct val="100000"/>
              </a:lnSpc>
              <a:spcBef>
                <a:spcPts val="0"/>
              </a:spcBef>
              <a:spcAft>
                <a:spcPts val="0"/>
              </a:spcAft>
              <a:buNone/>
              <a:defRPr sz="2500">
                <a:solidFill>
                  <a:schemeClr val="accent1"/>
                </a:solidFill>
              </a:defRPr>
            </a:lvl4pPr>
            <a:lvl5pPr lvl="4" rtl="0">
              <a:lnSpc>
                <a:spcPct val="100000"/>
              </a:lnSpc>
              <a:spcBef>
                <a:spcPts val="0"/>
              </a:spcBef>
              <a:spcAft>
                <a:spcPts val="0"/>
              </a:spcAft>
              <a:buNone/>
              <a:defRPr sz="2500">
                <a:solidFill>
                  <a:schemeClr val="accent1"/>
                </a:solidFill>
              </a:defRPr>
            </a:lvl5pPr>
            <a:lvl6pPr lvl="5" rtl="0">
              <a:lnSpc>
                <a:spcPct val="100000"/>
              </a:lnSpc>
              <a:spcBef>
                <a:spcPts val="0"/>
              </a:spcBef>
              <a:spcAft>
                <a:spcPts val="0"/>
              </a:spcAft>
              <a:buNone/>
              <a:defRPr sz="2500">
                <a:solidFill>
                  <a:schemeClr val="accent1"/>
                </a:solidFill>
              </a:defRPr>
            </a:lvl6pPr>
            <a:lvl7pPr lvl="6" rtl="0">
              <a:lnSpc>
                <a:spcPct val="100000"/>
              </a:lnSpc>
              <a:spcBef>
                <a:spcPts val="0"/>
              </a:spcBef>
              <a:spcAft>
                <a:spcPts val="0"/>
              </a:spcAft>
              <a:buNone/>
              <a:defRPr sz="2500">
                <a:solidFill>
                  <a:schemeClr val="accent1"/>
                </a:solidFill>
              </a:defRPr>
            </a:lvl7pPr>
            <a:lvl8pPr lvl="7" rtl="0">
              <a:lnSpc>
                <a:spcPct val="100000"/>
              </a:lnSpc>
              <a:spcBef>
                <a:spcPts val="0"/>
              </a:spcBef>
              <a:spcAft>
                <a:spcPts val="0"/>
              </a:spcAft>
              <a:buNone/>
              <a:defRPr sz="2500">
                <a:solidFill>
                  <a:schemeClr val="accent1"/>
                </a:solidFill>
              </a:defRPr>
            </a:lvl8pPr>
            <a:lvl9pPr lvl="8" rtl="0">
              <a:lnSpc>
                <a:spcPct val="100000"/>
              </a:lnSpc>
              <a:spcBef>
                <a:spcPts val="0"/>
              </a:spcBef>
              <a:spcAft>
                <a:spcPts val="0"/>
              </a:spcAft>
              <a:buNone/>
              <a:defRPr sz="2500">
                <a:solidFill>
                  <a:schemeClr val="accent1"/>
                </a:solidFill>
              </a:defRPr>
            </a:lvl9pPr>
          </a:lstStyle>
          <a:p>
            <a:endParaRPr/>
          </a:p>
        </p:txBody>
      </p:sp>
      <p:grpSp>
        <p:nvGrpSpPr>
          <p:cNvPr id="74" name="Google Shape;74;p10"/>
          <p:cNvGrpSpPr/>
          <p:nvPr/>
        </p:nvGrpSpPr>
        <p:grpSpPr>
          <a:xfrm>
            <a:off x="4047998" y="198340"/>
            <a:ext cx="6781559" cy="6151667"/>
            <a:chOff x="3133537" y="-308699"/>
            <a:chExt cx="6010422" cy="5452155"/>
          </a:xfrm>
        </p:grpSpPr>
        <p:sp>
          <p:nvSpPr>
            <p:cNvPr id="75" name="Google Shape;75;p10"/>
            <p:cNvSpPr/>
            <p:nvPr/>
          </p:nvSpPr>
          <p:spPr>
            <a:xfrm>
              <a:off x="3201565" y="-185790"/>
              <a:ext cx="5942394" cy="5329246"/>
            </a:xfrm>
            <a:custGeom>
              <a:avLst/>
              <a:gdLst/>
              <a:ahLst/>
              <a:cxnLst/>
              <a:rect l="l" t="t" r="r" b="b"/>
              <a:pathLst>
                <a:path w="90413" h="81084" extrusionOk="0">
                  <a:moveTo>
                    <a:pt x="90412" y="1"/>
                  </a:moveTo>
                  <a:lnTo>
                    <a:pt x="3084" y="50747"/>
                  </a:lnTo>
                  <a:cubicBezTo>
                    <a:pt x="1293" y="51801"/>
                    <a:pt x="239" y="51702"/>
                    <a:pt x="0" y="53075"/>
                  </a:cubicBezTo>
                  <a:lnTo>
                    <a:pt x="0" y="55104"/>
                  </a:lnTo>
                  <a:cubicBezTo>
                    <a:pt x="20" y="56675"/>
                    <a:pt x="1055" y="58247"/>
                    <a:pt x="3123" y="59440"/>
                  </a:cubicBezTo>
                  <a:lnTo>
                    <a:pt x="40641" y="81083"/>
                  </a:lnTo>
                  <a:lnTo>
                    <a:pt x="88642" y="81083"/>
                  </a:lnTo>
                  <a:cubicBezTo>
                    <a:pt x="89617" y="81083"/>
                    <a:pt x="90412" y="80288"/>
                    <a:pt x="90412" y="79313"/>
                  </a:cubicBezTo>
                  <a:lnTo>
                    <a:pt x="904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0"/>
            <p:cNvSpPr/>
            <p:nvPr/>
          </p:nvSpPr>
          <p:spPr>
            <a:xfrm>
              <a:off x="3133537" y="-308699"/>
              <a:ext cx="6010420" cy="5452152"/>
            </a:xfrm>
            <a:custGeom>
              <a:avLst/>
              <a:gdLst/>
              <a:ahLst/>
              <a:cxnLst/>
              <a:rect l="l" t="t" r="r" b="b"/>
              <a:pathLst>
                <a:path w="91448" h="82954" extrusionOk="0">
                  <a:moveTo>
                    <a:pt x="91447" y="1"/>
                  </a:moveTo>
                  <a:lnTo>
                    <a:pt x="4119" y="50767"/>
                  </a:lnTo>
                  <a:cubicBezTo>
                    <a:pt x="1" y="53154"/>
                    <a:pt x="21" y="57033"/>
                    <a:pt x="4158" y="59440"/>
                  </a:cubicBezTo>
                  <a:lnTo>
                    <a:pt x="44899" y="82953"/>
                  </a:lnTo>
                  <a:lnTo>
                    <a:pt x="89677" y="82953"/>
                  </a:lnTo>
                  <a:cubicBezTo>
                    <a:pt x="90652" y="82953"/>
                    <a:pt x="91447" y="82158"/>
                    <a:pt x="91447" y="81183"/>
                  </a:cubicBezTo>
                  <a:lnTo>
                    <a:pt x="9144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 name="Google Shape;77;p10"/>
          <p:cNvSpPr/>
          <p:nvPr/>
        </p:nvSpPr>
        <p:spPr>
          <a:xfrm rot="10800000">
            <a:off x="-20" y="18"/>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
        <p:nvSpPr>
          <p:cNvPr id="78" name="Google Shape;78;p10"/>
          <p:cNvSpPr/>
          <p:nvPr/>
        </p:nvSpPr>
        <p:spPr>
          <a:xfrm>
            <a:off x="7981930" y="4482718"/>
            <a:ext cx="1162071" cy="660785"/>
          </a:xfrm>
          <a:custGeom>
            <a:avLst/>
            <a:gdLst/>
            <a:ahLst/>
            <a:cxnLst/>
            <a:rect l="l" t="t" r="r" b="b"/>
            <a:pathLst>
              <a:path w="116586" h="66294" extrusionOk="0">
                <a:moveTo>
                  <a:pt x="116586" y="0"/>
                </a:moveTo>
                <a:lnTo>
                  <a:pt x="0" y="66294"/>
                </a:lnTo>
                <a:lnTo>
                  <a:pt x="116586" y="66294"/>
                </a:lnTo>
                <a:close/>
              </a:path>
            </a:pathLst>
          </a:cu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
  <p:cSld name="CUSTOM_12">
    <p:spTree>
      <p:nvGrpSpPr>
        <p:cNvPr id="1" name="Shape 98"/>
        <p:cNvGrpSpPr/>
        <p:nvPr/>
      </p:nvGrpSpPr>
      <p:grpSpPr>
        <a:xfrm>
          <a:off x="0" y="0"/>
          <a:ext cx="0" cy="0"/>
          <a:chOff x="0" y="0"/>
          <a:chExt cx="0" cy="0"/>
        </a:xfrm>
      </p:grpSpPr>
      <p:sp>
        <p:nvSpPr>
          <p:cNvPr id="99" name="Google Shape;99;p13"/>
          <p:cNvSpPr txBox="1">
            <a:spLocks noGrp="1"/>
          </p:cNvSpPr>
          <p:nvPr>
            <p:ph type="ctrTitle"/>
          </p:nvPr>
        </p:nvSpPr>
        <p:spPr>
          <a:xfrm>
            <a:off x="5505825" y="1337575"/>
            <a:ext cx="2923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000000"/>
              </a:buClr>
              <a:buSzPts val="1200"/>
              <a:buNone/>
              <a:defRPr sz="2000">
                <a:solidFill>
                  <a:schemeClr val="lt1"/>
                </a:solidFill>
              </a:defRPr>
            </a:lvl1pPr>
            <a:lvl2pPr lvl="1" rtl="0">
              <a:spcBef>
                <a:spcPts val="0"/>
              </a:spcBef>
              <a:spcAft>
                <a:spcPts val="0"/>
              </a:spcAft>
              <a:buClr>
                <a:srgbClr val="000000"/>
              </a:buClr>
              <a:buSzPts val="1200"/>
              <a:buNone/>
              <a:defRPr sz="1200">
                <a:solidFill>
                  <a:srgbClr val="000000"/>
                </a:solidFill>
              </a:defRPr>
            </a:lvl2pPr>
            <a:lvl3pPr lvl="2" rtl="0">
              <a:spcBef>
                <a:spcPts val="0"/>
              </a:spcBef>
              <a:spcAft>
                <a:spcPts val="0"/>
              </a:spcAft>
              <a:buClr>
                <a:srgbClr val="000000"/>
              </a:buClr>
              <a:buSzPts val="1200"/>
              <a:buNone/>
              <a:defRPr sz="1200">
                <a:solidFill>
                  <a:srgbClr val="000000"/>
                </a:solidFill>
              </a:defRPr>
            </a:lvl3pPr>
            <a:lvl4pPr lvl="3" rtl="0">
              <a:spcBef>
                <a:spcPts val="0"/>
              </a:spcBef>
              <a:spcAft>
                <a:spcPts val="0"/>
              </a:spcAft>
              <a:buClr>
                <a:srgbClr val="000000"/>
              </a:buClr>
              <a:buSzPts val="1200"/>
              <a:buNone/>
              <a:defRPr sz="1200">
                <a:solidFill>
                  <a:srgbClr val="000000"/>
                </a:solidFill>
              </a:defRPr>
            </a:lvl4pPr>
            <a:lvl5pPr lvl="4" rtl="0">
              <a:spcBef>
                <a:spcPts val="0"/>
              </a:spcBef>
              <a:spcAft>
                <a:spcPts val="0"/>
              </a:spcAft>
              <a:buClr>
                <a:srgbClr val="000000"/>
              </a:buClr>
              <a:buSzPts val="1200"/>
              <a:buNone/>
              <a:defRPr sz="1200">
                <a:solidFill>
                  <a:srgbClr val="000000"/>
                </a:solidFill>
              </a:defRPr>
            </a:lvl5pPr>
            <a:lvl6pPr lvl="5" rtl="0">
              <a:spcBef>
                <a:spcPts val="0"/>
              </a:spcBef>
              <a:spcAft>
                <a:spcPts val="0"/>
              </a:spcAft>
              <a:buClr>
                <a:srgbClr val="000000"/>
              </a:buClr>
              <a:buSzPts val="1200"/>
              <a:buNone/>
              <a:defRPr sz="1200">
                <a:solidFill>
                  <a:srgbClr val="000000"/>
                </a:solidFill>
              </a:defRPr>
            </a:lvl6pPr>
            <a:lvl7pPr lvl="6" rtl="0">
              <a:spcBef>
                <a:spcPts val="0"/>
              </a:spcBef>
              <a:spcAft>
                <a:spcPts val="0"/>
              </a:spcAft>
              <a:buClr>
                <a:srgbClr val="000000"/>
              </a:buClr>
              <a:buSzPts val="1200"/>
              <a:buNone/>
              <a:defRPr sz="1200">
                <a:solidFill>
                  <a:srgbClr val="000000"/>
                </a:solidFill>
              </a:defRPr>
            </a:lvl7pPr>
            <a:lvl8pPr lvl="7" rtl="0">
              <a:spcBef>
                <a:spcPts val="0"/>
              </a:spcBef>
              <a:spcAft>
                <a:spcPts val="0"/>
              </a:spcAft>
              <a:buClr>
                <a:srgbClr val="000000"/>
              </a:buClr>
              <a:buSzPts val="1200"/>
              <a:buNone/>
              <a:defRPr sz="1200">
                <a:solidFill>
                  <a:srgbClr val="000000"/>
                </a:solidFill>
              </a:defRPr>
            </a:lvl8pPr>
            <a:lvl9pPr lvl="8" rtl="0">
              <a:spcBef>
                <a:spcPts val="0"/>
              </a:spcBef>
              <a:spcAft>
                <a:spcPts val="0"/>
              </a:spcAft>
              <a:buClr>
                <a:srgbClr val="000000"/>
              </a:buClr>
              <a:buSzPts val="1200"/>
              <a:buNone/>
              <a:defRPr sz="1200">
                <a:solidFill>
                  <a:srgbClr val="000000"/>
                </a:solidFill>
              </a:defRPr>
            </a:lvl9pPr>
          </a:lstStyle>
          <a:p>
            <a:endParaRPr/>
          </a:p>
        </p:txBody>
      </p:sp>
      <p:sp>
        <p:nvSpPr>
          <p:cNvPr id="100" name="Google Shape;100;p13"/>
          <p:cNvSpPr txBox="1">
            <a:spLocks noGrp="1"/>
          </p:cNvSpPr>
          <p:nvPr>
            <p:ph type="subTitle" idx="1"/>
          </p:nvPr>
        </p:nvSpPr>
        <p:spPr>
          <a:xfrm>
            <a:off x="5505829" y="1703250"/>
            <a:ext cx="2522400" cy="45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000000"/>
              </a:buClr>
              <a:buSzPts val="1000"/>
              <a:buNone/>
              <a:defRPr sz="1400">
                <a:solidFill>
                  <a:schemeClr val="accent1"/>
                </a:solidFill>
              </a:defRPr>
            </a:lvl1pPr>
            <a:lvl2pPr lvl="1" rtl="0">
              <a:lnSpc>
                <a:spcPct val="100000"/>
              </a:lnSpc>
              <a:spcBef>
                <a:spcPts val="0"/>
              </a:spcBef>
              <a:spcAft>
                <a:spcPts val="0"/>
              </a:spcAft>
              <a:buClr>
                <a:srgbClr val="000000"/>
              </a:buClr>
              <a:buSzPts val="1000"/>
              <a:buNone/>
              <a:defRPr sz="1000">
                <a:solidFill>
                  <a:srgbClr val="000000"/>
                </a:solidFill>
              </a:defRPr>
            </a:lvl2pPr>
            <a:lvl3pPr lvl="2" rtl="0">
              <a:lnSpc>
                <a:spcPct val="100000"/>
              </a:lnSpc>
              <a:spcBef>
                <a:spcPts val="0"/>
              </a:spcBef>
              <a:spcAft>
                <a:spcPts val="0"/>
              </a:spcAft>
              <a:buClr>
                <a:srgbClr val="000000"/>
              </a:buClr>
              <a:buSzPts val="1000"/>
              <a:buNone/>
              <a:defRPr sz="1000">
                <a:solidFill>
                  <a:srgbClr val="000000"/>
                </a:solidFill>
              </a:defRPr>
            </a:lvl3pPr>
            <a:lvl4pPr lvl="3" rtl="0">
              <a:lnSpc>
                <a:spcPct val="100000"/>
              </a:lnSpc>
              <a:spcBef>
                <a:spcPts val="0"/>
              </a:spcBef>
              <a:spcAft>
                <a:spcPts val="0"/>
              </a:spcAft>
              <a:buClr>
                <a:srgbClr val="000000"/>
              </a:buClr>
              <a:buSzPts val="1000"/>
              <a:buNone/>
              <a:defRPr sz="1000">
                <a:solidFill>
                  <a:srgbClr val="000000"/>
                </a:solidFill>
              </a:defRPr>
            </a:lvl4pPr>
            <a:lvl5pPr lvl="4" rtl="0">
              <a:lnSpc>
                <a:spcPct val="100000"/>
              </a:lnSpc>
              <a:spcBef>
                <a:spcPts val="0"/>
              </a:spcBef>
              <a:spcAft>
                <a:spcPts val="0"/>
              </a:spcAft>
              <a:buClr>
                <a:srgbClr val="000000"/>
              </a:buClr>
              <a:buSzPts val="1000"/>
              <a:buNone/>
              <a:defRPr sz="1000">
                <a:solidFill>
                  <a:srgbClr val="000000"/>
                </a:solidFill>
              </a:defRPr>
            </a:lvl5pPr>
            <a:lvl6pPr lvl="5" rtl="0">
              <a:lnSpc>
                <a:spcPct val="100000"/>
              </a:lnSpc>
              <a:spcBef>
                <a:spcPts val="0"/>
              </a:spcBef>
              <a:spcAft>
                <a:spcPts val="0"/>
              </a:spcAft>
              <a:buClr>
                <a:srgbClr val="000000"/>
              </a:buClr>
              <a:buSzPts val="1000"/>
              <a:buNone/>
              <a:defRPr sz="1000">
                <a:solidFill>
                  <a:srgbClr val="000000"/>
                </a:solidFill>
              </a:defRPr>
            </a:lvl6pPr>
            <a:lvl7pPr lvl="6" rtl="0">
              <a:lnSpc>
                <a:spcPct val="100000"/>
              </a:lnSpc>
              <a:spcBef>
                <a:spcPts val="0"/>
              </a:spcBef>
              <a:spcAft>
                <a:spcPts val="0"/>
              </a:spcAft>
              <a:buClr>
                <a:srgbClr val="000000"/>
              </a:buClr>
              <a:buSzPts val="1000"/>
              <a:buNone/>
              <a:defRPr sz="1000">
                <a:solidFill>
                  <a:srgbClr val="000000"/>
                </a:solidFill>
              </a:defRPr>
            </a:lvl7pPr>
            <a:lvl8pPr lvl="7" rtl="0">
              <a:lnSpc>
                <a:spcPct val="100000"/>
              </a:lnSpc>
              <a:spcBef>
                <a:spcPts val="0"/>
              </a:spcBef>
              <a:spcAft>
                <a:spcPts val="0"/>
              </a:spcAft>
              <a:buClr>
                <a:srgbClr val="000000"/>
              </a:buClr>
              <a:buSzPts val="1000"/>
              <a:buNone/>
              <a:defRPr sz="1000">
                <a:solidFill>
                  <a:srgbClr val="000000"/>
                </a:solidFill>
              </a:defRPr>
            </a:lvl8pPr>
            <a:lvl9pPr lvl="8"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101" name="Google Shape;101;p13"/>
          <p:cNvSpPr txBox="1">
            <a:spLocks noGrp="1"/>
          </p:cNvSpPr>
          <p:nvPr>
            <p:ph type="title" idx="2" hasCustomPrompt="1"/>
          </p:nvPr>
        </p:nvSpPr>
        <p:spPr>
          <a:xfrm>
            <a:off x="4379921" y="1337575"/>
            <a:ext cx="1049700" cy="731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000000"/>
              </a:buClr>
              <a:buSzPts val="4800"/>
              <a:buNone/>
              <a:defRPr sz="4500">
                <a:solidFill>
                  <a:schemeClr val="dk2"/>
                </a:solidFill>
              </a:defRPr>
            </a:lvl1pPr>
            <a:lvl2pPr lvl="1"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02" name="Google Shape;102;p13"/>
          <p:cNvSpPr txBox="1">
            <a:spLocks noGrp="1"/>
          </p:cNvSpPr>
          <p:nvPr>
            <p:ph type="title" idx="3"/>
          </p:nvPr>
        </p:nvSpPr>
        <p:spPr>
          <a:xfrm>
            <a:off x="2406000" y="431775"/>
            <a:ext cx="43320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800">
                <a:solidFill>
                  <a:schemeClr val="lt1"/>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3" name="Google Shape;103;p13"/>
          <p:cNvSpPr txBox="1">
            <a:spLocks noGrp="1"/>
          </p:cNvSpPr>
          <p:nvPr>
            <p:ph type="ctrTitle" idx="4"/>
          </p:nvPr>
        </p:nvSpPr>
        <p:spPr>
          <a:xfrm>
            <a:off x="5505825" y="2557625"/>
            <a:ext cx="2923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000000"/>
              </a:buClr>
              <a:buSzPts val="1200"/>
              <a:buNone/>
              <a:defRPr sz="2000">
                <a:solidFill>
                  <a:schemeClr val="lt1"/>
                </a:solidFill>
              </a:defRPr>
            </a:lvl1pPr>
            <a:lvl2pPr lvl="1" rtl="0">
              <a:spcBef>
                <a:spcPts val="0"/>
              </a:spcBef>
              <a:spcAft>
                <a:spcPts val="0"/>
              </a:spcAft>
              <a:buClr>
                <a:srgbClr val="000000"/>
              </a:buClr>
              <a:buSzPts val="1200"/>
              <a:buNone/>
              <a:defRPr sz="1200">
                <a:solidFill>
                  <a:srgbClr val="000000"/>
                </a:solidFill>
              </a:defRPr>
            </a:lvl2pPr>
            <a:lvl3pPr lvl="2" rtl="0">
              <a:spcBef>
                <a:spcPts val="0"/>
              </a:spcBef>
              <a:spcAft>
                <a:spcPts val="0"/>
              </a:spcAft>
              <a:buClr>
                <a:srgbClr val="000000"/>
              </a:buClr>
              <a:buSzPts val="1200"/>
              <a:buNone/>
              <a:defRPr sz="1200">
                <a:solidFill>
                  <a:srgbClr val="000000"/>
                </a:solidFill>
              </a:defRPr>
            </a:lvl3pPr>
            <a:lvl4pPr lvl="3" rtl="0">
              <a:spcBef>
                <a:spcPts val="0"/>
              </a:spcBef>
              <a:spcAft>
                <a:spcPts val="0"/>
              </a:spcAft>
              <a:buClr>
                <a:srgbClr val="000000"/>
              </a:buClr>
              <a:buSzPts val="1200"/>
              <a:buNone/>
              <a:defRPr sz="1200">
                <a:solidFill>
                  <a:srgbClr val="000000"/>
                </a:solidFill>
              </a:defRPr>
            </a:lvl4pPr>
            <a:lvl5pPr lvl="4" rtl="0">
              <a:spcBef>
                <a:spcPts val="0"/>
              </a:spcBef>
              <a:spcAft>
                <a:spcPts val="0"/>
              </a:spcAft>
              <a:buClr>
                <a:srgbClr val="000000"/>
              </a:buClr>
              <a:buSzPts val="1200"/>
              <a:buNone/>
              <a:defRPr sz="1200">
                <a:solidFill>
                  <a:srgbClr val="000000"/>
                </a:solidFill>
              </a:defRPr>
            </a:lvl5pPr>
            <a:lvl6pPr lvl="5" rtl="0">
              <a:spcBef>
                <a:spcPts val="0"/>
              </a:spcBef>
              <a:spcAft>
                <a:spcPts val="0"/>
              </a:spcAft>
              <a:buClr>
                <a:srgbClr val="000000"/>
              </a:buClr>
              <a:buSzPts val="1200"/>
              <a:buNone/>
              <a:defRPr sz="1200">
                <a:solidFill>
                  <a:srgbClr val="000000"/>
                </a:solidFill>
              </a:defRPr>
            </a:lvl6pPr>
            <a:lvl7pPr lvl="6" rtl="0">
              <a:spcBef>
                <a:spcPts val="0"/>
              </a:spcBef>
              <a:spcAft>
                <a:spcPts val="0"/>
              </a:spcAft>
              <a:buClr>
                <a:srgbClr val="000000"/>
              </a:buClr>
              <a:buSzPts val="1200"/>
              <a:buNone/>
              <a:defRPr sz="1200">
                <a:solidFill>
                  <a:srgbClr val="000000"/>
                </a:solidFill>
              </a:defRPr>
            </a:lvl7pPr>
            <a:lvl8pPr lvl="7" rtl="0">
              <a:spcBef>
                <a:spcPts val="0"/>
              </a:spcBef>
              <a:spcAft>
                <a:spcPts val="0"/>
              </a:spcAft>
              <a:buClr>
                <a:srgbClr val="000000"/>
              </a:buClr>
              <a:buSzPts val="1200"/>
              <a:buNone/>
              <a:defRPr sz="1200">
                <a:solidFill>
                  <a:srgbClr val="000000"/>
                </a:solidFill>
              </a:defRPr>
            </a:lvl8pPr>
            <a:lvl9pPr lvl="8" rtl="0">
              <a:spcBef>
                <a:spcPts val="0"/>
              </a:spcBef>
              <a:spcAft>
                <a:spcPts val="0"/>
              </a:spcAft>
              <a:buClr>
                <a:srgbClr val="000000"/>
              </a:buClr>
              <a:buSzPts val="1200"/>
              <a:buNone/>
              <a:defRPr sz="1200">
                <a:solidFill>
                  <a:srgbClr val="000000"/>
                </a:solidFill>
              </a:defRPr>
            </a:lvl9pPr>
          </a:lstStyle>
          <a:p>
            <a:endParaRPr/>
          </a:p>
        </p:txBody>
      </p:sp>
      <p:sp>
        <p:nvSpPr>
          <p:cNvPr id="104" name="Google Shape;104;p13"/>
          <p:cNvSpPr txBox="1">
            <a:spLocks noGrp="1"/>
          </p:cNvSpPr>
          <p:nvPr>
            <p:ph type="subTitle" idx="5"/>
          </p:nvPr>
        </p:nvSpPr>
        <p:spPr>
          <a:xfrm>
            <a:off x="5505829" y="2923313"/>
            <a:ext cx="2522400" cy="45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000000"/>
              </a:buClr>
              <a:buSzPts val="1000"/>
              <a:buNone/>
              <a:defRPr sz="1400">
                <a:solidFill>
                  <a:schemeClr val="accent1"/>
                </a:solidFill>
              </a:defRPr>
            </a:lvl1pPr>
            <a:lvl2pPr lvl="1" rtl="0">
              <a:lnSpc>
                <a:spcPct val="100000"/>
              </a:lnSpc>
              <a:spcBef>
                <a:spcPts val="0"/>
              </a:spcBef>
              <a:spcAft>
                <a:spcPts val="0"/>
              </a:spcAft>
              <a:buClr>
                <a:srgbClr val="000000"/>
              </a:buClr>
              <a:buSzPts val="1000"/>
              <a:buNone/>
              <a:defRPr sz="1000">
                <a:solidFill>
                  <a:srgbClr val="000000"/>
                </a:solidFill>
              </a:defRPr>
            </a:lvl2pPr>
            <a:lvl3pPr lvl="2" rtl="0">
              <a:lnSpc>
                <a:spcPct val="100000"/>
              </a:lnSpc>
              <a:spcBef>
                <a:spcPts val="0"/>
              </a:spcBef>
              <a:spcAft>
                <a:spcPts val="0"/>
              </a:spcAft>
              <a:buClr>
                <a:srgbClr val="000000"/>
              </a:buClr>
              <a:buSzPts val="1000"/>
              <a:buNone/>
              <a:defRPr sz="1000">
                <a:solidFill>
                  <a:srgbClr val="000000"/>
                </a:solidFill>
              </a:defRPr>
            </a:lvl3pPr>
            <a:lvl4pPr lvl="3" rtl="0">
              <a:lnSpc>
                <a:spcPct val="100000"/>
              </a:lnSpc>
              <a:spcBef>
                <a:spcPts val="0"/>
              </a:spcBef>
              <a:spcAft>
                <a:spcPts val="0"/>
              </a:spcAft>
              <a:buClr>
                <a:srgbClr val="000000"/>
              </a:buClr>
              <a:buSzPts val="1000"/>
              <a:buNone/>
              <a:defRPr sz="1000">
                <a:solidFill>
                  <a:srgbClr val="000000"/>
                </a:solidFill>
              </a:defRPr>
            </a:lvl4pPr>
            <a:lvl5pPr lvl="4" rtl="0">
              <a:lnSpc>
                <a:spcPct val="100000"/>
              </a:lnSpc>
              <a:spcBef>
                <a:spcPts val="0"/>
              </a:spcBef>
              <a:spcAft>
                <a:spcPts val="0"/>
              </a:spcAft>
              <a:buClr>
                <a:srgbClr val="000000"/>
              </a:buClr>
              <a:buSzPts val="1000"/>
              <a:buNone/>
              <a:defRPr sz="1000">
                <a:solidFill>
                  <a:srgbClr val="000000"/>
                </a:solidFill>
              </a:defRPr>
            </a:lvl5pPr>
            <a:lvl6pPr lvl="5" rtl="0">
              <a:lnSpc>
                <a:spcPct val="100000"/>
              </a:lnSpc>
              <a:spcBef>
                <a:spcPts val="0"/>
              </a:spcBef>
              <a:spcAft>
                <a:spcPts val="0"/>
              </a:spcAft>
              <a:buClr>
                <a:srgbClr val="000000"/>
              </a:buClr>
              <a:buSzPts val="1000"/>
              <a:buNone/>
              <a:defRPr sz="1000">
                <a:solidFill>
                  <a:srgbClr val="000000"/>
                </a:solidFill>
              </a:defRPr>
            </a:lvl6pPr>
            <a:lvl7pPr lvl="6" rtl="0">
              <a:lnSpc>
                <a:spcPct val="100000"/>
              </a:lnSpc>
              <a:spcBef>
                <a:spcPts val="0"/>
              </a:spcBef>
              <a:spcAft>
                <a:spcPts val="0"/>
              </a:spcAft>
              <a:buClr>
                <a:srgbClr val="000000"/>
              </a:buClr>
              <a:buSzPts val="1000"/>
              <a:buNone/>
              <a:defRPr sz="1000">
                <a:solidFill>
                  <a:srgbClr val="000000"/>
                </a:solidFill>
              </a:defRPr>
            </a:lvl7pPr>
            <a:lvl8pPr lvl="7" rtl="0">
              <a:lnSpc>
                <a:spcPct val="100000"/>
              </a:lnSpc>
              <a:spcBef>
                <a:spcPts val="0"/>
              </a:spcBef>
              <a:spcAft>
                <a:spcPts val="0"/>
              </a:spcAft>
              <a:buClr>
                <a:srgbClr val="000000"/>
              </a:buClr>
              <a:buSzPts val="1000"/>
              <a:buNone/>
              <a:defRPr sz="1000">
                <a:solidFill>
                  <a:srgbClr val="000000"/>
                </a:solidFill>
              </a:defRPr>
            </a:lvl8pPr>
            <a:lvl9pPr lvl="8"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105" name="Google Shape;105;p13"/>
          <p:cNvSpPr txBox="1">
            <a:spLocks noGrp="1"/>
          </p:cNvSpPr>
          <p:nvPr>
            <p:ph type="title" idx="6" hasCustomPrompt="1"/>
          </p:nvPr>
        </p:nvSpPr>
        <p:spPr>
          <a:xfrm>
            <a:off x="4379922" y="2557625"/>
            <a:ext cx="1049700" cy="731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000000"/>
              </a:buClr>
              <a:buSzPts val="4800"/>
              <a:buNone/>
              <a:defRPr sz="4500">
                <a:solidFill>
                  <a:schemeClr val="dk2"/>
                </a:solidFill>
              </a:defRPr>
            </a:lvl1pPr>
            <a:lvl2pPr lvl="1"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106" name="Google Shape;106;p13"/>
          <p:cNvSpPr txBox="1">
            <a:spLocks noGrp="1"/>
          </p:cNvSpPr>
          <p:nvPr>
            <p:ph type="ctrTitle" idx="7"/>
          </p:nvPr>
        </p:nvSpPr>
        <p:spPr>
          <a:xfrm>
            <a:off x="5505825" y="3777700"/>
            <a:ext cx="2923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000000"/>
              </a:buClr>
              <a:buSzPts val="1200"/>
              <a:buNone/>
              <a:defRPr sz="2000">
                <a:solidFill>
                  <a:schemeClr val="lt1"/>
                </a:solidFill>
              </a:defRPr>
            </a:lvl1pPr>
            <a:lvl2pPr lvl="1" rtl="0">
              <a:spcBef>
                <a:spcPts val="0"/>
              </a:spcBef>
              <a:spcAft>
                <a:spcPts val="0"/>
              </a:spcAft>
              <a:buClr>
                <a:srgbClr val="000000"/>
              </a:buClr>
              <a:buSzPts val="1200"/>
              <a:buNone/>
              <a:defRPr sz="1200">
                <a:solidFill>
                  <a:srgbClr val="000000"/>
                </a:solidFill>
              </a:defRPr>
            </a:lvl2pPr>
            <a:lvl3pPr lvl="2" rtl="0">
              <a:spcBef>
                <a:spcPts val="0"/>
              </a:spcBef>
              <a:spcAft>
                <a:spcPts val="0"/>
              </a:spcAft>
              <a:buClr>
                <a:srgbClr val="000000"/>
              </a:buClr>
              <a:buSzPts val="1200"/>
              <a:buNone/>
              <a:defRPr sz="1200">
                <a:solidFill>
                  <a:srgbClr val="000000"/>
                </a:solidFill>
              </a:defRPr>
            </a:lvl3pPr>
            <a:lvl4pPr lvl="3" rtl="0">
              <a:spcBef>
                <a:spcPts val="0"/>
              </a:spcBef>
              <a:spcAft>
                <a:spcPts val="0"/>
              </a:spcAft>
              <a:buClr>
                <a:srgbClr val="000000"/>
              </a:buClr>
              <a:buSzPts val="1200"/>
              <a:buNone/>
              <a:defRPr sz="1200">
                <a:solidFill>
                  <a:srgbClr val="000000"/>
                </a:solidFill>
              </a:defRPr>
            </a:lvl4pPr>
            <a:lvl5pPr lvl="4" rtl="0">
              <a:spcBef>
                <a:spcPts val="0"/>
              </a:spcBef>
              <a:spcAft>
                <a:spcPts val="0"/>
              </a:spcAft>
              <a:buClr>
                <a:srgbClr val="000000"/>
              </a:buClr>
              <a:buSzPts val="1200"/>
              <a:buNone/>
              <a:defRPr sz="1200">
                <a:solidFill>
                  <a:srgbClr val="000000"/>
                </a:solidFill>
              </a:defRPr>
            </a:lvl5pPr>
            <a:lvl6pPr lvl="5" rtl="0">
              <a:spcBef>
                <a:spcPts val="0"/>
              </a:spcBef>
              <a:spcAft>
                <a:spcPts val="0"/>
              </a:spcAft>
              <a:buClr>
                <a:srgbClr val="000000"/>
              </a:buClr>
              <a:buSzPts val="1200"/>
              <a:buNone/>
              <a:defRPr sz="1200">
                <a:solidFill>
                  <a:srgbClr val="000000"/>
                </a:solidFill>
              </a:defRPr>
            </a:lvl6pPr>
            <a:lvl7pPr lvl="6" rtl="0">
              <a:spcBef>
                <a:spcPts val="0"/>
              </a:spcBef>
              <a:spcAft>
                <a:spcPts val="0"/>
              </a:spcAft>
              <a:buClr>
                <a:srgbClr val="000000"/>
              </a:buClr>
              <a:buSzPts val="1200"/>
              <a:buNone/>
              <a:defRPr sz="1200">
                <a:solidFill>
                  <a:srgbClr val="000000"/>
                </a:solidFill>
              </a:defRPr>
            </a:lvl7pPr>
            <a:lvl8pPr lvl="7" rtl="0">
              <a:spcBef>
                <a:spcPts val="0"/>
              </a:spcBef>
              <a:spcAft>
                <a:spcPts val="0"/>
              </a:spcAft>
              <a:buClr>
                <a:srgbClr val="000000"/>
              </a:buClr>
              <a:buSzPts val="1200"/>
              <a:buNone/>
              <a:defRPr sz="1200">
                <a:solidFill>
                  <a:srgbClr val="000000"/>
                </a:solidFill>
              </a:defRPr>
            </a:lvl8pPr>
            <a:lvl9pPr lvl="8" rtl="0">
              <a:spcBef>
                <a:spcPts val="0"/>
              </a:spcBef>
              <a:spcAft>
                <a:spcPts val="0"/>
              </a:spcAft>
              <a:buClr>
                <a:srgbClr val="000000"/>
              </a:buClr>
              <a:buSzPts val="1200"/>
              <a:buNone/>
              <a:defRPr sz="1200">
                <a:solidFill>
                  <a:srgbClr val="000000"/>
                </a:solidFill>
              </a:defRPr>
            </a:lvl9pPr>
          </a:lstStyle>
          <a:p>
            <a:endParaRPr/>
          </a:p>
        </p:txBody>
      </p:sp>
      <p:sp>
        <p:nvSpPr>
          <p:cNvPr id="107" name="Google Shape;107;p13"/>
          <p:cNvSpPr txBox="1">
            <a:spLocks noGrp="1"/>
          </p:cNvSpPr>
          <p:nvPr>
            <p:ph type="subTitle" idx="8"/>
          </p:nvPr>
        </p:nvSpPr>
        <p:spPr>
          <a:xfrm>
            <a:off x="5505829" y="4143375"/>
            <a:ext cx="2522400" cy="457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000000"/>
              </a:buClr>
              <a:buSzPts val="1000"/>
              <a:buNone/>
              <a:defRPr sz="1400">
                <a:solidFill>
                  <a:schemeClr val="accent1"/>
                </a:solidFill>
              </a:defRPr>
            </a:lvl1pPr>
            <a:lvl2pPr lvl="1" rtl="0">
              <a:lnSpc>
                <a:spcPct val="100000"/>
              </a:lnSpc>
              <a:spcBef>
                <a:spcPts val="0"/>
              </a:spcBef>
              <a:spcAft>
                <a:spcPts val="0"/>
              </a:spcAft>
              <a:buClr>
                <a:srgbClr val="000000"/>
              </a:buClr>
              <a:buSzPts val="1000"/>
              <a:buNone/>
              <a:defRPr sz="1000">
                <a:solidFill>
                  <a:srgbClr val="000000"/>
                </a:solidFill>
              </a:defRPr>
            </a:lvl2pPr>
            <a:lvl3pPr lvl="2" rtl="0">
              <a:lnSpc>
                <a:spcPct val="100000"/>
              </a:lnSpc>
              <a:spcBef>
                <a:spcPts val="0"/>
              </a:spcBef>
              <a:spcAft>
                <a:spcPts val="0"/>
              </a:spcAft>
              <a:buClr>
                <a:srgbClr val="000000"/>
              </a:buClr>
              <a:buSzPts val="1000"/>
              <a:buNone/>
              <a:defRPr sz="1000">
                <a:solidFill>
                  <a:srgbClr val="000000"/>
                </a:solidFill>
              </a:defRPr>
            </a:lvl3pPr>
            <a:lvl4pPr lvl="3" rtl="0">
              <a:lnSpc>
                <a:spcPct val="100000"/>
              </a:lnSpc>
              <a:spcBef>
                <a:spcPts val="0"/>
              </a:spcBef>
              <a:spcAft>
                <a:spcPts val="0"/>
              </a:spcAft>
              <a:buClr>
                <a:srgbClr val="000000"/>
              </a:buClr>
              <a:buSzPts val="1000"/>
              <a:buNone/>
              <a:defRPr sz="1000">
                <a:solidFill>
                  <a:srgbClr val="000000"/>
                </a:solidFill>
              </a:defRPr>
            </a:lvl4pPr>
            <a:lvl5pPr lvl="4" rtl="0">
              <a:lnSpc>
                <a:spcPct val="100000"/>
              </a:lnSpc>
              <a:spcBef>
                <a:spcPts val="0"/>
              </a:spcBef>
              <a:spcAft>
                <a:spcPts val="0"/>
              </a:spcAft>
              <a:buClr>
                <a:srgbClr val="000000"/>
              </a:buClr>
              <a:buSzPts val="1000"/>
              <a:buNone/>
              <a:defRPr sz="1000">
                <a:solidFill>
                  <a:srgbClr val="000000"/>
                </a:solidFill>
              </a:defRPr>
            </a:lvl5pPr>
            <a:lvl6pPr lvl="5" rtl="0">
              <a:lnSpc>
                <a:spcPct val="100000"/>
              </a:lnSpc>
              <a:spcBef>
                <a:spcPts val="0"/>
              </a:spcBef>
              <a:spcAft>
                <a:spcPts val="0"/>
              </a:spcAft>
              <a:buClr>
                <a:srgbClr val="000000"/>
              </a:buClr>
              <a:buSzPts val="1000"/>
              <a:buNone/>
              <a:defRPr sz="1000">
                <a:solidFill>
                  <a:srgbClr val="000000"/>
                </a:solidFill>
              </a:defRPr>
            </a:lvl6pPr>
            <a:lvl7pPr lvl="6" rtl="0">
              <a:lnSpc>
                <a:spcPct val="100000"/>
              </a:lnSpc>
              <a:spcBef>
                <a:spcPts val="0"/>
              </a:spcBef>
              <a:spcAft>
                <a:spcPts val="0"/>
              </a:spcAft>
              <a:buClr>
                <a:srgbClr val="000000"/>
              </a:buClr>
              <a:buSzPts val="1000"/>
              <a:buNone/>
              <a:defRPr sz="1000">
                <a:solidFill>
                  <a:srgbClr val="000000"/>
                </a:solidFill>
              </a:defRPr>
            </a:lvl7pPr>
            <a:lvl8pPr lvl="7" rtl="0">
              <a:lnSpc>
                <a:spcPct val="100000"/>
              </a:lnSpc>
              <a:spcBef>
                <a:spcPts val="0"/>
              </a:spcBef>
              <a:spcAft>
                <a:spcPts val="0"/>
              </a:spcAft>
              <a:buClr>
                <a:srgbClr val="000000"/>
              </a:buClr>
              <a:buSzPts val="1000"/>
              <a:buNone/>
              <a:defRPr sz="1000">
                <a:solidFill>
                  <a:srgbClr val="000000"/>
                </a:solidFill>
              </a:defRPr>
            </a:lvl8pPr>
            <a:lvl9pPr lvl="8"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108" name="Google Shape;108;p13"/>
          <p:cNvSpPr txBox="1">
            <a:spLocks noGrp="1"/>
          </p:cNvSpPr>
          <p:nvPr>
            <p:ph type="title" idx="9" hasCustomPrompt="1"/>
          </p:nvPr>
        </p:nvSpPr>
        <p:spPr>
          <a:xfrm>
            <a:off x="4379922" y="3777663"/>
            <a:ext cx="1049700" cy="731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000000"/>
              </a:buClr>
              <a:buSzPts val="4800"/>
              <a:buNone/>
              <a:defRPr sz="4500">
                <a:solidFill>
                  <a:schemeClr val="dk2"/>
                </a:solidFill>
              </a:defRPr>
            </a:lvl1pPr>
            <a:lvl2pPr lvl="1"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000000"/>
              </a:buClr>
              <a:buSzPts val="4800"/>
              <a:buFont typeface="Fira Sans Extra Condensed Medium"/>
              <a:buNone/>
              <a:defRPr sz="48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grpSp>
        <p:nvGrpSpPr>
          <p:cNvPr id="109" name="Google Shape;109;p13"/>
          <p:cNvGrpSpPr/>
          <p:nvPr/>
        </p:nvGrpSpPr>
        <p:grpSpPr>
          <a:xfrm flipH="1">
            <a:off x="9" y="1376554"/>
            <a:ext cx="4152669" cy="3766956"/>
            <a:chOff x="4972111" y="1359100"/>
            <a:chExt cx="4171859" cy="3784364"/>
          </a:xfrm>
        </p:grpSpPr>
        <p:sp>
          <p:nvSpPr>
            <p:cNvPr id="110" name="Google Shape;110;p13"/>
            <p:cNvSpPr/>
            <p:nvPr/>
          </p:nvSpPr>
          <p:spPr>
            <a:xfrm>
              <a:off x="5019329" y="1444412"/>
              <a:ext cx="4124641" cy="3699052"/>
            </a:xfrm>
            <a:custGeom>
              <a:avLst/>
              <a:gdLst/>
              <a:ahLst/>
              <a:cxnLst/>
              <a:rect l="l" t="t" r="r" b="b"/>
              <a:pathLst>
                <a:path w="90413" h="81084" extrusionOk="0">
                  <a:moveTo>
                    <a:pt x="90412" y="1"/>
                  </a:moveTo>
                  <a:lnTo>
                    <a:pt x="3084" y="50747"/>
                  </a:lnTo>
                  <a:cubicBezTo>
                    <a:pt x="1293" y="51801"/>
                    <a:pt x="239" y="51702"/>
                    <a:pt x="0" y="53075"/>
                  </a:cubicBezTo>
                  <a:lnTo>
                    <a:pt x="0" y="55104"/>
                  </a:lnTo>
                  <a:cubicBezTo>
                    <a:pt x="20" y="56675"/>
                    <a:pt x="1055" y="58247"/>
                    <a:pt x="3123" y="59440"/>
                  </a:cubicBezTo>
                  <a:lnTo>
                    <a:pt x="40641" y="81083"/>
                  </a:lnTo>
                  <a:lnTo>
                    <a:pt x="88642" y="81083"/>
                  </a:lnTo>
                  <a:cubicBezTo>
                    <a:pt x="89617" y="81083"/>
                    <a:pt x="90412" y="80288"/>
                    <a:pt x="90412" y="79313"/>
                  </a:cubicBezTo>
                  <a:lnTo>
                    <a:pt x="904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a:off x="4972111" y="1359100"/>
              <a:ext cx="4171858" cy="3784361"/>
            </a:xfrm>
            <a:custGeom>
              <a:avLst/>
              <a:gdLst/>
              <a:ahLst/>
              <a:cxnLst/>
              <a:rect l="l" t="t" r="r" b="b"/>
              <a:pathLst>
                <a:path w="91448" h="82954" extrusionOk="0">
                  <a:moveTo>
                    <a:pt x="91447" y="1"/>
                  </a:moveTo>
                  <a:lnTo>
                    <a:pt x="4119" y="50767"/>
                  </a:lnTo>
                  <a:cubicBezTo>
                    <a:pt x="1" y="53154"/>
                    <a:pt x="21" y="57033"/>
                    <a:pt x="4158" y="59440"/>
                  </a:cubicBezTo>
                  <a:lnTo>
                    <a:pt x="44899" y="82953"/>
                  </a:lnTo>
                  <a:lnTo>
                    <a:pt x="89677" y="82953"/>
                  </a:lnTo>
                  <a:cubicBezTo>
                    <a:pt x="90652" y="82953"/>
                    <a:pt x="91447" y="82158"/>
                    <a:pt x="91447" y="81183"/>
                  </a:cubicBezTo>
                  <a:lnTo>
                    <a:pt x="914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 name="Google Shape;112;p13"/>
          <p:cNvSpPr/>
          <p:nvPr/>
        </p:nvSpPr>
        <p:spPr>
          <a:xfrm rot="10800000" flipH="1">
            <a:off x="7981930" y="-7"/>
            <a:ext cx="1162071" cy="660785"/>
          </a:xfrm>
          <a:custGeom>
            <a:avLst/>
            <a:gdLst/>
            <a:ahLst/>
            <a:cxnLst/>
            <a:rect l="l" t="t" r="r" b="b"/>
            <a:pathLst>
              <a:path w="116586" h="66294" extrusionOk="0">
                <a:moveTo>
                  <a:pt x="116586" y="0"/>
                </a:moveTo>
                <a:lnTo>
                  <a:pt x="0" y="66294"/>
                </a:lnTo>
                <a:lnTo>
                  <a:pt x="116586" y="66294"/>
                </a:lnTo>
                <a:close/>
              </a:path>
            </a:pathLst>
          </a:custGeom>
          <a:solidFill>
            <a:schemeClr val="dk2"/>
          </a:solidFill>
          <a:ln>
            <a:noFill/>
          </a:ln>
        </p:spPr>
      </p:sp>
      <p:sp>
        <p:nvSpPr>
          <p:cNvPr id="113" name="Google Shape;113;p13"/>
          <p:cNvSpPr/>
          <p:nvPr/>
        </p:nvSpPr>
        <p:spPr>
          <a:xfrm flipH="1">
            <a:off x="5" y="4482705"/>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2"/>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9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2500"/>
              <a:buFont typeface="Montserrat"/>
              <a:buNone/>
              <a:defRPr sz="2500" b="1">
                <a:solidFill>
                  <a:schemeClr val="accent1"/>
                </a:solidFill>
                <a:latin typeface="Montserrat"/>
                <a:ea typeface="Montserrat"/>
                <a:cs typeface="Montserrat"/>
                <a:sym typeface="Montserrat"/>
              </a:defRPr>
            </a:lvl1pPr>
            <a:lvl2pPr lvl="1">
              <a:spcBef>
                <a:spcPts val="0"/>
              </a:spcBef>
              <a:spcAft>
                <a:spcPts val="0"/>
              </a:spcAft>
              <a:buClr>
                <a:schemeClr val="accent1"/>
              </a:buClr>
              <a:buSzPts val="2800"/>
              <a:buFont typeface="Lobster Two"/>
              <a:buNone/>
              <a:defRPr sz="2800" b="1">
                <a:solidFill>
                  <a:schemeClr val="accent1"/>
                </a:solidFill>
                <a:latin typeface="Lobster Two"/>
                <a:ea typeface="Lobster Two"/>
                <a:cs typeface="Lobster Two"/>
                <a:sym typeface="Lobster Two"/>
              </a:defRPr>
            </a:lvl2pPr>
            <a:lvl3pPr lvl="2">
              <a:spcBef>
                <a:spcPts val="0"/>
              </a:spcBef>
              <a:spcAft>
                <a:spcPts val="0"/>
              </a:spcAft>
              <a:buClr>
                <a:schemeClr val="accent1"/>
              </a:buClr>
              <a:buSzPts val="2800"/>
              <a:buFont typeface="Lobster Two"/>
              <a:buNone/>
              <a:defRPr sz="2800" b="1">
                <a:solidFill>
                  <a:schemeClr val="accent1"/>
                </a:solidFill>
                <a:latin typeface="Lobster Two"/>
                <a:ea typeface="Lobster Two"/>
                <a:cs typeface="Lobster Two"/>
                <a:sym typeface="Lobster Two"/>
              </a:defRPr>
            </a:lvl3pPr>
            <a:lvl4pPr lvl="3">
              <a:spcBef>
                <a:spcPts val="0"/>
              </a:spcBef>
              <a:spcAft>
                <a:spcPts val="0"/>
              </a:spcAft>
              <a:buClr>
                <a:schemeClr val="accent1"/>
              </a:buClr>
              <a:buSzPts val="2800"/>
              <a:buFont typeface="Lobster Two"/>
              <a:buNone/>
              <a:defRPr sz="2800" b="1">
                <a:solidFill>
                  <a:schemeClr val="accent1"/>
                </a:solidFill>
                <a:latin typeface="Lobster Two"/>
                <a:ea typeface="Lobster Two"/>
                <a:cs typeface="Lobster Two"/>
                <a:sym typeface="Lobster Two"/>
              </a:defRPr>
            </a:lvl4pPr>
            <a:lvl5pPr lvl="4">
              <a:spcBef>
                <a:spcPts val="0"/>
              </a:spcBef>
              <a:spcAft>
                <a:spcPts val="0"/>
              </a:spcAft>
              <a:buClr>
                <a:schemeClr val="accent1"/>
              </a:buClr>
              <a:buSzPts val="2800"/>
              <a:buFont typeface="Lobster Two"/>
              <a:buNone/>
              <a:defRPr sz="2800" b="1">
                <a:solidFill>
                  <a:schemeClr val="accent1"/>
                </a:solidFill>
                <a:latin typeface="Lobster Two"/>
                <a:ea typeface="Lobster Two"/>
                <a:cs typeface="Lobster Two"/>
                <a:sym typeface="Lobster Two"/>
              </a:defRPr>
            </a:lvl5pPr>
            <a:lvl6pPr lvl="5">
              <a:spcBef>
                <a:spcPts val="0"/>
              </a:spcBef>
              <a:spcAft>
                <a:spcPts val="0"/>
              </a:spcAft>
              <a:buClr>
                <a:schemeClr val="accent1"/>
              </a:buClr>
              <a:buSzPts val="2800"/>
              <a:buFont typeface="Lobster Two"/>
              <a:buNone/>
              <a:defRPr sz="2800" b="1">
                <a:solidFill>
                  <a:schemeClr val="accent1"/>
                </a:solidFill>
                <a:latin typeface="Lobster Two"/>
                <a:ea typeface="Lobster Two"/>
                <a:cs typeface="Lobster Two"/>
                <a:sym typeface="Lobster Two"/>
              </a:defRPr>
            </a:lvl6pPr>
            <a:lvl7pPr lvl="6">
              <a:spcBef>
                <a:spcPts val="0"/>
              </a:spcBef>
              <a:spcAft>
                <a:spcPts val="0"/>
              </a:spcAft>
              <a:buClr>
                <a:schemeClr val="accent1"/>
              </a:buClr>
              <a:buSzPts val="2800"/>
              <a:buFont typeface="Lobster Two"/>
              <a:buNone/>
              <a:defRPr sz="2800" b="1">
                <a:solidFill>
                  <a:schemeClr val="accent1"/>
                </a:solidFill>
                <a:latin typeface="Lobster Two"/>
                <a:ea typeface="Lobster Two"/>
                <a:cs typeface="Lobster Two"/>
                <a:sym typeface="Lobster Two"/>
              </a:defRPr>
            </a:lvl7pPr>
            <a:lvl8pPr lvl="7">
              <a:spcBef>
                <a:spcPts val="0"/>
              </a:spcBef>
              <a:spcAft>
                <a:spcPts val="0"/>
              </a:spcAft>
              <a:buClr>
                <a:schemeClr val="accent1"/>
              </a:buClr>
              <a:buSzPts val="2800"/>
              <a:buFont typeface="Lobster Two"/>
              <a:buNone/>
              <a:defRPr sz="2800" b="1">
                <a:solidFill>
                  <a:schemeClr val="accent1"/>
                </a:solidFill>
                <a:latin typeface="Lobster Two"/>
                <a:ea typeface="Lobster Two"/>
                <a:cs typeface="Lobster Two"/>
                <a:sym typeface="Lobster Two"/>
              </a:defRPr>
            </a:lvl8pPr>
            <a:lvl9pPr lvl="8">
              <a:spcBef>
                <a:spcPts val="0"/>
              </a:spcBef>
              <a:spcAft>
                <a:spcPts val="0"/>
              </a:spcAft>
              <a:buClr>
                <a:schemeClr val="accent1"/>
              </a:buClr>
              <a:buSzPts val="2800"/>
              <a:buFont typeface="Lobster Two"/>
              <a:buNone/>
              <a:defRPr sz="2800" b="1">
                <a:solidFill>
                  <a:schemeClr val="accent1"/>
                </a:solidFill>
                <a:latin typeface="Lobster Two"/>
                <a:ea typeface="Lobster Two"/>
                <a:cs typeface="Lobster Two"/>
                <a:sym typeface="Lobster Two"/>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4" r:id="rId4"/>
    <p:sldLayoutId id="2147483655" r:id="rId5"/>
    <p:sldLayoutId id="2147483656" r:id="rId6"/>
    <p:sldLayoutId id="2147483659" r:id="rId7"/>
    <p:sldLayoutId id="214748366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xmlns="">
        <p15:guide id="1" pos="450">
          <p15:clr>
            <a:srgbClr val="EA4335"/>
          </p15:clr>
        </p15:guide>
        <p15:guide id="2" orient="horz" pos="342">
          <p15:clr>
            <a:srgbClr val="EA4335"/>
          </p15:clr>
        </p15:guide>
        <p15:guide id="3" pos="5310">
          <p15:clr>
            <a:srgbClr val="EA4335"/>
          </p15:clr>
        </p15:guide>
        <p15:guide id="4" orient="horz" pos="2898">
          <p15:clr>
            <a:srgbClr val="EA4335"/>
          </p15:clr>
        </p15:guide>
        <p15:guide id="5" pos="2880">
          <p15:clr>
            <a:srgbClr val="EA4335"/>
          </p15:clr>
        </p15:guide>
        <p15:guide id="6" orient="horz" pos="1620">
          <p15:clr>
            <a:srgbClr val="EA4335"/>
          </p15:clr>
        </p15:guide>
        <p15:guide id="7" pos="1665">
          <p15:clr>
            <a:srgbClr val="EA4335"/>
          </p15:clr>
        </p15:guide>
        <p15:guide id="8" pos="4095">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ahmed_3296@limu.edu.ly"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00"/>
        <p:cNvGrpSpPr/>
        <p:nvPr/>
      </p:nvGrpSpPr>
      <p:grpSpPr>
        <a:xfrm>
          <a:off x="0" y="0"/>
          <a:ext cx="0" cy="0"/>
          <a:chOff x="0" y="0"/>
          <a:chExt cx="0" cy="0"/>
        </a:xfrm>
      </p:grpSpPr>
      <p:sp>
        <p:nvSpPr>
          <p:cNvPr id="201" name="Google Shape;201;p25"/>
          <p:cNvSpPr txBox="1">
            <a:spLocks noGrp="1"/>
          </p:cNvSpPr>
          <p:nvPr>
            <p:ph type="ctrTitle"/>
          </p:nvPr>
        </p:nvSpPr>
        <p:spPr>
          <a:xfrm>
            <a:off x="633693" y="798921"/>
            <a:ext cx="4457700" cy="2705100"/>
          </a:xfrm>
          <a:prstGeom prst="rect">
            <a:avLst/>
          </a:prstGeom>
        </p:spPr>
        <p:txBody>
          <a:bodyPr spcFirstLastPara="1" wrap="square" lIns="91425" tIns="91425" rIns="91425" bIns="91425" anchor="b" anchorCtr="0">
            <a:noAutofit/>
          </a:bodyPr>
          <a:lstStyle/>
          <a:p>
            <a:pPr lvl="0">
              <a:lnSpc>
                <a:spcPct val="80000"/>
              </a:lnSpc>
            </a:pPr>
            <a:r>
              <a:rPr lang="en-US" sz="4800" dirty="0">
                <a:solidFill>
                  <a:schemeClr val="bg1"/>
                </a:solidFill>
                <a:latin typeface="Kulim Park"/>
                <a:ea typeface="Kulim Park"/>
                <a:cs typeface="Kulim Park"/>
                <a:sym typeface="Kulim Park"/>
              </a:rPr>
              <a:t>Benefits and Pitfalls of Planning</a:t>
            </a:r>
            <a:endParaRPr dirty="0">
              <a:solidFill>
                <a:schemeClr val="bg1"/>
              </a:solidFill>
            </a:endParaRPr>
          </a:p>
        </p:txBody>
      </p:sp>
      <p:sp>
        <p:nvSpPr>
          <p:cNvPr id="202" name="Google Shape;202;p25"/>
          <p:cNvSpPr txBox="1">
            <a:spLocks noGrp="1"/>
          </p:cNvSpPr>
          <p:nvPr>
            <p:ph type="subTitle" idx="1"/>
          </p:nvPr>
        </p:nvSpPr>
        <p:spPr>
          <a:xfrm>
            <a:off x="1422586" y="143488"/>
            <a:ext cx="5569884" cy="481800"/>
          </a:xfrm>
          <a:prstGeom prst="rect">
            <a:avLst/>
          </a:prstGeom>
        </p:spPr>
        <p:txBody>
          <a:bodyPr spcFirstLastPara="1" wrap="square" lIns="91425" tIns="91425" rIns="91425" bIns="91425" anchor="ctr" anchorCtr="0">
            <a:noAutofit/>
          </a:bodyPr>
          <a:lstStyle/>
          <a:p>
            <a:pPr marL="0" lvl="0" indent="0" algn="ctr"/>
            <a:r>
              <a:rPr lang="en-US" sz="1200" dirty="0">
                <a:solidFill>
                  <a:schemeClr val="tx1">
                    <a:lumMod val="50000"/>
                  </a:schemeClr>
                </a:solidFill>
              </a:rPr>
              <a:t>LIBYAN INTERNATIONAL MEDICAL UNVIRSITY</a:t>
            </a:r>
          </a:p>
          <a:p>
            <a:pPr marL="0" lvl="0" indent="0" algn="ctr"/>
            <a:r>
              <a:rPr lang="en-US" sz="1200" dirty="0">
                <a:solidFill>
                  <a:schemeClr val="tx1">
                    <a:lumMod val="50000"/>
                  </a:schemeClr>
                </a:solidFill>
              </a:rPr>
              <a:t>FACULTY OF BUSINESS ADMINSTRATION</a:t>
            </a:r>
          </a:p>
          <a:p>
            <a:pPr marL="0" lvl="0" indent="0" algn="l" rtl="0">
              <a:spcBef>
                <a:spcPts val="0"/>
              </a:spcBef>
              <a:spcAft>
                <a:spcPts val="0"/>
              </a:spcAft>
              <a:buNone/>
            </a:pPr>
            <a:endParaRPr sz="1200" dirty="0">
              <a:solidFill>
                <a:schemeClr val="tx1">
                  <a:lumMod val="50000"/>
                </a:schemeClr>
              </a:solidFill>
            </a:endParaRPr>
          </a:p>
        </p:txBody>
      </p:sp>
      <p:grpSp>
        <p:nvGrpSpPr>
          <p:cNvPr id="203" name="Google Shape;203;p25"/>
          <p:cNvGrpSpPr/>
          <p:nvPr/>
        </p:nvGrpSpPr>
        <p:grpSpPr>
          <a:xfrm>
            <a:off x="5722348" y="1227153"/>
            <a:ext cx="3243392" cy="3810640"/>
            <a:chOff x="5514187" y="486013"/>
            <a:chExt cx="3550511" cy="4171472"/>
          </a:xfrm>
        </p:grpSpPr>
        <p:sp>
          <p:nvSpPr>
            <p:cNvPr id="204" name="Google Shape;204;p25"/>
            <p:cNvSpPr/>
            <p:nvPr/>
          </p:nvSpPr>
          <p:spPr>
            <a:xfrm>
              <a:off x="5514187" y="3559925"/>
              <a:ext cx="1918085" cy="1097559"/>
            </a:xfrm>
            <a:custGeom>
              <a:avLst/>
              <a:gdLst/>
              <a:ahLst/>
              <a:cxnLst/>
              <a:rect l="l" t="t" r="r" b="b"/>
              <a:pathLst>
                <a:path w="53679" h="30716" extrusionOk="0">
                  <a:moveTo>
                    <a:pt x="14746" y="1"/>
                  </a:moveTo>
                  <a:cubicBezTo>
                    <a:pt x="14013" y="1"/>
                    <a:pt x="13283" y="160"/>
                    <a:pt x="12736" y="480"/>
                  </a:cubicBezTo>
                  <a:lnTo>
                    <a:pt x="1125" y="7197"/>
                  </a:lnTo>
                  <a:cubicBezTo>
                    <a:pt x="0" y="7866"/>
                    <a:pt x="0" y="8899"/>
                    <a:pt x="1125" y="9568"/>
                  </a:cubicBezTo>
                  <a:lnTo>
                    <a:pt x="36870" y="30237"/>
                  </a:lnTo>
                  <a:cubicBezTo>
                    <a:pt x="37448" y="30556"/>
                    <a:pt x="38185" y="30716"/>
                    <a:pt x="38918" y="30716"/>
                  </a:cubicBezTo>
                  <a:cubicBezTo>
                    <a:pt x="39651" y="30716"/>
                    <a:pt x="40381" y="30556"/>
                    <a:pt x="40943" y="30237"/>
                  </a:cubicBezTo>
                  <a:lnTo>
                    <a:pt x="52554" y="23519"/>
                  </a:lnTo>
                  <a:cubicBezTo>
                    <a:pt x="53679" y="22851"/>
                    <a:pt x="53679" y="21817"/>
                    <a:pt x="52554" y="21149"/>
                  </a:cubicBezTo>
                  <a:lnTo>
                    <a:pt x="16779" y="480"/>
                  </a:lnTo>
                  <a:cubicBezTo>
                    <a:pt x="16216" y="160"/>
                    <a:pt x="15479" y="1"/>
                    <a:pt x="147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5"/>
            <p:cNvSpPr/>
            <p:nvPr/>
          </p:nvSpPr>
          <p:spPr>
            <a:xfrm>
              <a:off x="5514187" y="3534949"/>
              <a:ext cx="1918085" cy="1097559"/>
            </a:xfrm>
            <a:custGeom>
              <a:avLst/>
              <a:gdLst/>
              <a:ahLst/>
              <a:cxnLst/>
              <a:rect l="l" t="t" r="r" b="b"/>
              <a:pathLst>
                <a:path w="53679" h="30716" extrusionOk="0">
                  <a:moveTo>
                    <a:pt x="14746" y="1"/>
                  </a:moveTo>
                  <a:cubicBezTo>
                    <a:pt x="14013" y="1"/>
                    <a:pt x="13283" y="160"/>
                    <a:pt x="12736" y="479"/>
                  </a:cubicBezTo>
                  <a:lnTo>
                    <a:pt x="1125" y="7197"/>
                  </a:lnTo>
                  <a:cubicBezTo>
                    <a:pt x="0" y="7866"/>
                    <a:pt x="0" y="8899"/>
                    <a:pt x="1125" y="9568"/>
                  </a:cubicBezTo>
                  <a:lnTo>
                    <a:pt x="36870" y="30237"/>
                  </a:lnTo>
                  <a:cubicBezTo>
                    <a:pt x="37448" y="30556"/>
                    <a:pt x="38185" y="30715"/>
                    <a:pt x="38918" y="30715"/>
                  </a:cubicBezTo>
                  <a:cubicBezTo>
                    <a:pt x="39651" y="30715"/>
                    <a:pt x="40381" y="30556"/>
                    <a:pt x="40943" y="30237"/>
                  </a:cubicBezTo>
                  <a:lnTo>
                    <a:pt x="52554" y="23519"/>
                  </a:lnTo>
                  <a:cubicBezTo>
                    <a:pt x="53679" y="22851"/>
                    <a:pt x="53679" y="21817"/>
                    <a:pt x="52554" y="21148"/>
                  </a:cubicBezTo>
                  <a:lnTo>
                    <a:pt x="16779" y="479"/>
                  </a:lnTo>
                  <a:cubicBezTo>
                    <a:pt x="16216" y="160"/>
                    <a:pt x="15479" y="1"/>
                    <a:pt x="147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5"/>
            <p:cNvSpPr/>
            <p:nvPr/>
          </p:nvSpPr>
          <p:spPr>
            <a:xfrm>
              <a:off x="5523942" y="3794256"/>
              <a:ext cx="1898575" cy="542026"/>
            </a:xfrm>
            <a:custGeom>
              <a:avLst/>
              <a:gdLst/>
              <a:ahLst/>
              <a:cxnLst/>
              <a:rect l="l" t="t" r="r" b="b"/>
              <a:pathLst>
                <a:path w="53133" h="15169" extrusionOk="0">
                  <a:moveTo>
                    <a:pt x="1" y="1"/>
                  </a:moveTo>
                  <a:lnTo>
                    <a:pt x="1" y="1064"/>
                  </a:lnTo>
                  <a:lnTo>
                    <a:pt x="53132" y="15168"/>
                  </a:lnTo>
                  <a:lnTo>
                    <a:pt x="53132" y="14013"/>
                  </a:lnTo>
                  <a:lnTo>
                    <a:pt x="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5"/>
            <p:cNvSpPr/>
            <p:nvPr/>
          </p:nvSpPr>
          <p:spPr>
            <a:xfrm>
              <a:off x="5514187" y="3496930"/>
              <a:ext cx="1918085" cy="1097559"/>
            </a:xfrm>
            <a:custGeom>
              <a:avLst/>
              <a:gdLst/>
              <a:ahLst/>
              <a:cxnLst/>
              <a:rect l="l" t="t" r="r" b="b"/>
              <a:pathLst>
                <a:path w="53679" h="30716" extrusionOk="0">
                  <a:moveTo>
                    <a:pt x="14746" y="1"/>
                  </a:moveTo>
                  <a:cubicBezTo>
                    <a:pt x="14013" y="1"/>
                    <a:pt x="13283" y="160"/>
                    <a:pt x="12736" y="480"/>
                  </a:cubicBezTo>
                  <a:lnTo>
                    <a:pt x="1125" y="7197"/>
                  </a:lnTo>
                  <a:cubicBezTo>
                    <a:pt x="0" y="7835"/>
                    <a:pt x="0" y="8899"/>
                    <a:pt x="1125" y="9537"/>
                  </a:cubicBezTo>
                  <a:lnTo>
                    <a:pt x="36870" y="30237"/>
                  </a:lnTo>
                  <a:cubicBezTo>
                    <a:pt x="37448" y="30556"/>
                    <a:pt x="38185" y="30716"/>
                    <a:pt x="38918" y="30716"/>
                  </a:cubicBezTo>
                  <a:cubicBezTo>
                    <a:pt x="39651" y="30716"/>
                    <a:pt x="40381" y="30556"/>
                    <a:pt x="40943" y="30237"/>
                  </a:cubicBezTo>
                  <a:lnTo>
                    <a:pt x="52554" y="23519"/>
                  </a:lnTo>
                  <a:cubicBezTo>
                    <a:pt x="53679" y="22851"/>
                    <a:pt x="53679" y="21817"/>
                    <a:pt x="52554" y="21149"/>
                  </a:cubicBezTo>
                  <a:lnTo>
                    <a:pt x="16779" y="480"/>
                  </a:lnTo>
                  <a:cubicBezTo>
                    <a:pt x="16216" y="160"/>
                    <a:pt x="15479" y="1"/>
                    <a:pt x="147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5"/>
            <p:cNvSpPr/>
            <p:nvPr/>
          </p:nvSpPr>
          <p:spPr>
            <a:xfrm>
              <a:off x="6024654" y="3562105"/>
              <a:ext cx="90153" cy="49740"/>
            </a:xfrm>
            <a:custGeom>
              <a:avLst/>
              <a:gdLst/>
              <a:ahLst/>
              <a:cxnLst/>
              <a:rect l="l" t="t" r="r" b="b"/>
              <a:pathLst>
                <a:path w="2523" h="1392" extrusionOk="0">
                  <a:moveTo>
                    <a:pt x="787" y="1"/>
                  </a:moveTo>
                  <a:cubicBezTo>
                    <a:pt x="638" y="1"/>
                    <a:pt x="486" y="39"/>
                    <a:pt x="365" y="115"/>
                  </a:cubicBezTo>
                  <a:lnTo>
                    <a:pt x="213" y="175"/>
                  </a:lnTo>
                  <a:cubicBezTo>
                    <a:pt x="0" y="327"/>
                    <a:pt x="0" y="540"/>
                    <a:pt x="243" y="662"/>
                  </a:cubicBezTo>
                  <a:lnTo>
                    <a:pt x="1338" y="1300"/>
                  </a:lnTo>
                  <a:cubicBezTo>
                    <a:pt x="1444" y="1361"/>
                    <a:pt x="1588" y="1391"/>
                    <a:pt x="1736" y="1391"/>
                  </a:cubicBezTo>
                  <a:cubicBezTo>
                    <a:pt x="1885" y="1391"/>
                    <a:pt x="2037" y="1361"/>
                    <a:pt x="2158" y="1300"/>
                  </a:cubicBezTo>
                  <a:lnTo>
                    <a:pt x="2310" y="1209"/>
                  </a:lnTo>
                  <a:cubicBezTo>
                    <a:pt x="2523" y="1087"/>
                    <a:pt x="2523" y="874"/>
                    <a:pt x="2310" y="753"/>
                  </a:cubicBezTo>
                  <a:lnTo>
                    <a:pt x="1186" y="115"/>
                  </a:lnTo>
                  <a:cubicBezTo>
                    <a:pt x="1079" y="39"/>
                    <a:pt x="935" y="1"/>
                    <a:pt x="7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5"/>
            <p:cNvSpPr/>
            <p:nvPr/>
          </p:nvSpPr>
          <p:spPr>
            <a:xfrm>
              <a:off x="5950796" y="3590083"/>
              <a:ext cx="116238" cy="65176"/>
            </a:xfrm>
            <a:custGeom>
              <a:avLst/>
              <a:gdLst/>
              <a:ahLst/>
              <a:cxnLst/>
              <a:rect l="l" t="t" r="r" b="b"/>
              <a:pathLst>
                <a:path w="3253" h="1824" extrusionOk="0">
                  <a:moveTo>
                    <a:pt x="1520" y="0"/>
                  </a:moveTo>
                  <a:cubicBezTo>
                    <a:pt x="1376" y="0"/>
                    <a:pt x="1231" y="31"/>
                    <a:pt x="1125" y="91"/>
                  </a:cubicBezTo>
                  <a:lnTo>
                    <a:pt x="213" y="608"/>
                  </a:lnTo>
                  <a:cubicBezTo>
                    <a:pt x="0" y="760"/>
                    <a:pt x="0" y="973"/>
                    <a:pt x="213" y="1095"/>
                  </a:cubicBezTo>
                  <a:lnTo>
                    <a:pt x="1338" y="1733"/>
                  </a:lnTo>
                  <a:cubicBezTo>
                    <a:pt x="1444" y="1794"/>
                    <a:pt x="1588" y="1824"/>
                    <a:pt x="1733" y="1824"/>
                  </a:cubicBezTo>
                  <a:cubicBezTo>
                    <a:pt x="1877" y="1824"/>
                    <a:pt x="2022" y="1794"/>
                    <a:pt x="2128" y="1733"/>
                  </a:cubicBezTo>
                  <a:lnTo>
                    <a:pt x="3040" y="1216"/>
                  </a:lnTo>
                  <a:cubicBezTo>
                    <a:pt x="3253" y="1064"/>
                    <a:pt x="3253" y="851"/>
                    <a:pt x="3040" y="730"/>
                  </a:cubicBezTo>
                  <a:lnTo>
                    <a:pt x="1915" y="91"/>
                  </a:lnTo>
                  <a:cubicBezTo>
                    <a:pt x="1809" y="31"/>
                    <a:pt x="1664" y="0"/>
                    <a:pt x="15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5"/>
            <p:cNvSpPr/>
            <p:nvPr/>
          </p:nvSpPr>
          <p:spPr>
            <a:xfrm>
              <a:off x="6106088" y="3609629"/>
              <a:ext cx="86937" cy="47810"/>
            </a:xfrm>
            <a:custGeom>
              <a:avLst/>
              <a:gdLst/>
              <a:ahLst/>
              <a:cxnLst/>
              <a:rect l="l" t="t" r="r" b="b"/>
              <a:pathLst>
                <a:path w="2433" h="1338" extrusionOk="0">
                  <a:moveTo>
                    <a:pt x="764" y="0"/>
                  </a:moveTo>
                  <a:cubicBezTo>
                    <a:pt x="616" y="0"/>
                    <a:pt x="472" y="31"/>
                    <a:pt x="366" y="92"/>
                  </a:cubicBezTo>
                  <a:lnTo>
                    <a:pt x="214" y="183"/>
                  </a:lnTo>
                  <a:cubicBezTo>
                    <a:pt x="1" y="304"/>
                    <a:pt x="1" y="517"/>
                    <a:pt x="214" y="639"/>
                  </a:cubicBezTo>
                  <a:lnTo>
                    <a:pt x="1247" y="1247"/>
                  </a:lnTo>
                  <a:cubicBezTo>
                    <a:pt x="1369" y="1307"/>
                    <a:pt x="1521" y="1338"/>
                    <a:pt x="1669" y="1338"/>
                  </a:cubicBezTo>
                  <a:cubicBezTo>
                    <a:pt x="1817" y="1338"/>
                    <a:pt x="1961" y="1307"/>
                    <a:pt x="2068" y="1247"/>
                  </a:cubicBezTo>
                  <a:lnTo>
                    <a:pt x="2220" y="1155"/>
                  </a:lnTo>
                  <a:cubicBezTo>
                    <a:pt x="2432" y="1034"/>
                    <a:pt x="2432" y="821"/>
                    <a:pt x="2220" y="669"/>
                  </a:cubicBezTo>
                  <a:lnTo>
                    <a:pt x="1186" y="92"/>
                  </a:lnTo>
                  <a:cubicBezTo>
                    <a:pt x="1065" y="31"/>
                    <a:pt x="913" y="0"/>
                    <a:pt x="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5"/>
            <p:cNvSpPr/>
            <p:nvPr/>
          </p:nvSpPr>
          <p:spPr>
            <a:xfrm>
              <a:off x="5872579" y="3632711"/>
              <a:ext cx="140143" cy="79862"/>
            </a:xfrm>
            <a:custGeom>
              <a:avLst/>
              <a:gdLst/>
              <a:ahLst/>
              <a:cxnLst/>
              <a:rect l="l" t="t" r="r" b="b"/>
              <a:pathLst>
                <a:path w="3922" h="2235" extrusionOk="0">
                  <a:moveTo>
                    <a:pt x="1642" y="0"/>
                  </a:moveTo>
                  <a:cubicBezTo>
                    <a:pt x="1498" y="0"/>
                    <a:pt x="1353" y="38"/>
                    <a:pt x="1247" y="114"/>
                  </a:cubicBezTo>
                  <a:lnTo>
                    <a:pt x="213" y="692"/>
                  </a:lnTo>
                  <a:cubicBezTo>
                    <a:pt x="1" y="813"/>
                    <a:pt x="1" y="1026"/>
                    <a:pt x="213" y="1178"/>
                  </a:cubicBezTo>
                  <a:lnTo>
                    <a:pt x="1885" y="2120"/>
                  </a:lnTo>
                  <a:cubicBezTo>
                    <a:pt x="1992" y="2196"/>
                    <a:pt x="2136" y="2234"/>
                    <a:pt x="2284" y="2234"/>
                  </a:cubicBezTo>
                  <a:cubicBezTo>
                    <a:pt x="2432" y="2234"/>
                    <a:pt x="2584" y="2196"/>
                    <a:pt x="2706" y="2120"/>
                  </a:cubicBezTo>
                  <a:lnTo>
                    <a:pt x="3709" y="1543"/>
                  </a:lnTo>
                  <a:cubicBezTo>
                    <a:pt x="3922" y="1391"/>
                    <a:pt x="3922" y="1209"/>
                    <a:pt x="3709" y="1057"/>
                  </a:cubicBezTo>
                  <a:lnTo>
                    <a:pt x="2037" y="114"/>
                  </a:lnTo>
                  <a:cubicBezTo>
                    <a:pt x="1931" y="38"/>
                    <a:pt x="1786" y="0"/>
                    <a:pt x="16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5"/>
            <p:cNvSpPr/>
            <p:nvPr/>
          </p:nvSpPr>
          <p:spPr>
            <a:xfrm>
              <a:off x="6184305" y="3654436"/>
              <a:ext cx="82578" cy="45380"/>
            </a:xfrm>
            <a:custGeom>
              <a:avLst/>
              <a:gdLst/>
              <a:ahLst/>
              <a:cxnLst/>
              <a:rect l="l" t="t" r="r" b="b"/>
              <a:pathLst>
                <a:path w="2311" h="1270" extrusionOk="0">
                  <a:moveTo>
                    <a:pt x="787" y="0"/>
                  </a:moveTo>
                  <a:cubicBezTo>
                    <a:pt x="639" y="0"/>
                    <a:pt x="487" y="38"/>
                    <a:pt x="365" y="114"/>
                  </a:cubicBezTo>
                  <a:lnTo>
                    <a:pt x="243" y="205"/>
                  </a:lnTo>
                  <a:cubicBezTo>
                    <a:pt x="0" y="327"/>
                    <a:pt x="0" y="540"/>
                    <a:pt x="243" y="661"/>
                  </a:cubicBezTo>
                  <a:lnTo>
                    <a:pt x="1155" y="1178"/>
                  </a:lnTo>
                  <a:cubicBezTo>
                    <a:pt x="1262" y="1239"/>
                    <a:pt x="1406" y="1269"/>
                    <a:pt x="1550" y="1269"/>
                  </a:cubicBezTo>
                  <a:cubicBezTo>
                    <a:pt x="1695" y="1269"/>
                    <a:pt x="1839" y="1239"/>
                    <a:pt x="1946" y="1178"/>
                  </a:cubicBezTo>
                  <a:lnTo>
                    <a:pt x="2098" y="1087"/>
                  </a:lnTo>
                  <a:cubicBezTo>
                    <a:pt x="2310" y="965"/>
                    <a:pt x="2310" y="752"/>
                    <a:pt x="2098" y="631"/>
                  </a:cubicBezTo>
                  <a:lnTo>
                    <a:pt x="1186" y="114"/>
                  </a:lnTo>
                  <a:cubicBezTo>
                    <a:pt x="1079" y="38"/>
                    <a:pt x="935" y="0"/>
                    <a:pt x="7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5"/>
            <p:cNvSpPr/>
            <p:nvPr/>
          </p:nvSpPr>
          <p:spPr>
            <a:xfrm>
              <a:off x="6032230" y="3636785"/>
              <a:ext cx="114094" cy="64104"/>
            </a:xfrm>
            <a:custGeom>
              <a:avLst/>
              <a:gdLst/>
              <a:ahLst/>
              <a:cxnLst/>
              <a:rect l="l" t="t" r="r" b="b"/>
              <a:pathLst>
                <a:path w="3193" h="1794" extrusionOk="0">
                  <a:moveTo>
                    <a:pt x="1521" y="0"/>
                  </a:moveTo>
                  <a:cubicBezTo>
                    <a:pt x="1376" y="0"/>
                    <a:pt x="1232" y="31"/>
                    <a:pt x="1126" y="91"/>
                  </a:cubicBezTo>
                  <a:lnTo>
                    <a:pt x="214" y="639"/>
                  </a:lnTo>
                  <a:cubicBezTo>
                    <a:pt x="1" y="760"/>
                    <a:pt x="1" y="973"/>
                    <a:pt x="214" y="1095"/>
                  </a:cubicBezTo>
                  <a:lnTo>
                    <a:pt x="1247" y="1702"/>
                  </a:lnTo>
                  <a:cubicBezTo>
                    <a:pt x="1353" y="1763"/>
                    <a:pt x="1498" y="1794"/>
                    <a:pt x="1642" y="1794"/>
                  </a:cubicBezTo>
                  <a:cubicBezTo>
                    <a:pt x="1787" y="1794"/>
                    <a:pt x="1931" y="1763"/>
                    <a:pt x="2037" y="1702"/>
                  </a:cubicBezTo>
                  <a:lnTo>
                    <a:pt x="2949" y="1155"/>
                  </a:lnTo>
                  <a:cubicBezTo>
                    <a:pt x="3192" y="1034"/>
                    <a:pt x="3162" y="821"/>
                    <a:pt x="2949" y="699"/>
                  </a:cubicBezTo>
                  <a:lnTo>
                    <a:pt x="1916" y="91"/>
                  </a:lnTo>
                  <a:cubicBezTo>
                    <a:pt x="1809" y="31"/>
                    <a:pt x="1665" y="0"/>
                    <a:pt x="15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5"/>
            <p:cNvSpPr/>
            <p:nvPr/>
          </p:nvSpPr>
          <p:spPr>
            <a:xfrm>
              <a:off x="6259235" y="3697601"/>
              <a:ext cx="83686" cy="45666"/>
            </a:xfrm>
            <a:custGeom>
              <a:avLst/>
              <a:gdLst/>
              <a:ahLst/>
              <a:cxnLst/>
              <a:rect l="l" t="t" r="r" b="b"/>
              <a:pathLst>
                <a:path w="2342" h="1278" extrusionOk="0">
                  <a:moveTo>
                    <a:pt x="760" y="0"/>
                  </a:moveTo>
                  <a:cubicBezTo>
                    <a:pt x="616" y="0"/>
                    <a:pt x="472" y="31"/>
                    <a:pt x="365" y="92"/>
                  </a:cubicBezTo>
                  <a:lnTo>
                    <a:pt x="213" y="183"/>
                  </a:lnTo>
                  <a:cubicBezTo>
                    <a:pt x="1" y="304"/>
                    <a:pt x="1" y="517"/>
                    <a:pt x="213" y="639"/>
                  </a:cubicBezTo>
                  <a:lnTo>
                    <a:pt x="1156" y="1186"/>
                  </a:lnTo>
                  <a:cubicBezTo>
                    <a:pt x="1277" y="1247"/>
                    <a:pt x="1422" y="1277"/>
                    <a:pt x="1566" y="1277"/>
                  </a:cubicBezTo>
                  <a:cubicBezTo>
                    <a:pt x="1710" y="1277"/>
                    <a:pt x="1855" y="1247"/>
                    <a:pt x="1976" y="1186"/>
                  </a:cubicBezTo>
                  <a:lnTo>
                    <a:pt x="2128" y="1095"/>
                  </a:lnTo>
                  <a:cubicBezTo>
                    <a:pt x="2341" y="973"/>
                    <a:pt x="2341" y="760"/>
                    <a:pt x="2128" y="639"/>
                  </a:cubicBezTo>
                  <a:lnTo>
                    <a:pt x="1156" y="92"/>
                  </a:lnTo>
                  <a:cubicBezTo>
                    <a:pt x="1049" y="31"/>
                    <a:pt x="905" y="0"/>
                    <a:pt x="7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5"/>
            <p:cNvSpPr/>
            <p:nvPr/>
          </p:nvSpPr>
          <p:spPr>
            <a:xfrm>
              <a:off x="6110447" y="3682379"/>
              <a:ext cx="109735" cy="60888"/>
            </a:xfrm>
            <a:custGeom>
              <a:avLst/>
              <a:gdLst/>
              <a:ahLst/>
              <a:cxnLst/>
              <a:rect l="l" t="t" r="r" b="b"/>
              <a:pathLst>
                <a:path w="3071" h="1704" extrusionOk="0">
                  <a:moveTo>
                    <a:pt x="1520" y="1"/>
                  </a:moveTo>
                  <a:cubicBezTo>
                    <a:pt x="1376" y="1"/>
                    <a:pt x="1231" y="31"/>
                    <a:pt x="1125" y="92"/>
                  </a:cubicBezTo>
                  <a:lnTo>
                    <a:pt x="213" y="609"/>
                  </a:lnTo>
                  <a:cubicBezTo>
                    <a:pt x="0" y="761"/>
                    <a:pt x="0" y="943"/>
                    <a:pt x="213" y="1095"/>
                  </a:cubicBezTo>
                  <a:lnTo>
                    <a:pt x="1125" y="1612"/>
                  </a:lnTo>
                  <a:cubicBezTo>
                    <a:pt x="1231" y="1673"/>
                    <a:pt x="1376" y="1703"/>
                    <a:pt x="1524" y="1703"/>
                  </a:cubicBezTo>
                  <a:cubicBezTo>
                    <a:pt x="1672" y="1703"/>
                    <a:pt x="1824" y="1673"/>
                    <a:pt x="1946" y="1612"/>
                  </a:cubicBezTo>
                  <a:lnTo>
                    <a:pt x="2858" y="1095"/>
                  </a:lnTo>
                  <a:cubicBezTo>
                    <a:pt x="3070" y="943"/>
                    <a:pt x="3070" y="730"/>
                    <a:pt x="2827" y="609"/>
                  </a:cubicBezTo>
                  <a:lnTo>
                    <a:pt x="1915" y="92"/>
                  </a:lnTo>
                  <a:cubicBezTo>
                    <a:pt x="1809" y="31"/>
                    <a:pt x="1665" y="1"/>
                    <a:pt x="1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5"/>
            <p:cNvSpPr/>
            <p:nvPr/>
          </p:nvSpPr>
          <p:spPr>
            <a:xfrm>
              <a:off x="5973593" y="3691205"/>
              <a:ext cx="118418" cy="66177"/>
            </a:xfrm>
            <a:custGeom>
              <a:avLst/>
              <a:gdLst/>
              <a:ahLst/>
              <a:cxnLst/>
              <a:rect l="l" t="t" r="r" b="b"/>
              <a:pathLst>
                <a:path w="3314" h="1852" extrusionOk="0">
                  <a:moveTo>
                    <a:pt x="1618" y="1"/>
                  </a:moveTo>
                  <a:cubicBezTo>
                    <a:pt x="1482" y="1"/>
                    <a:pt x="1347" y="31"/>
                    <a:pt x="1247" y="88"/>
                  </a:cubicBezTo>
                  <a:lnTo>
                    <a:pt x="213" y="696"/>
                  </a:lnTo>
                  <a:cubicBezTo>
                    <a:pt x="1" y="818"/>
                    <a:pt x="1" y="1031"/>
                    <a:pt x="213" y="1152"/>
                  </a:cubicBezTo>
                  <a:lnTo>
                    <a:pt x="1247" y="1760"/>
                  </a:lnTo>
                  <a:cubicBezTo>
                    <a:pt x="1353" y="1821"/>
                    <a:pt x="1497" y="1851"/>
                    <a:pt x="1646" y="1851"/>
                  </a:cubicBezTo>
                  <a:cubicBezTo>
                    <a:pt x="1794" y="1851"/>
                    <a:pt x="1946" y="1821"/>
                    <a:pt x="2067" y="1760"/>
                  </a:cubicBezTo>
                  <a:lnTo>
                    <a:pt x="3070" y="1152"/>
                  </a:lnTo>
                  <a:cubicBezTo>
                    <a:pt x="3314" y="1031"/>
                    <a:pt x="3283" y="818"/>
                    <a:pt x="3070" y="696"/>
                  </a:cubicBezTo>
                  <a:lnTo>
                    <a:pt x="2037" y="119"/>
                  </a:lnTo>
                  <a:cubicBezTo>
                    <a:pt x="1925" y="38"/>
                    <a:pt x="1770" y="1"/>
                    <a:pt x="16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5"/>
            <p:cNvSpPr/>
            <p:nvPr/>
          </p:nvSpPr>
          <p:spPr>
            <a:xfrm>
              <a:off x="5723791" y="3720683"/>
              <a:ext cx="195528" cy="111628"/>
            </a:xfrm>
            <a:custGeom>
              <a:avLst/>
              <a:gdLst/>
              <a:ahLst/>
              <a:cxnLst/>
              <a:rect l="l" t="t" r="r" b="b"/>
              <a:pathLst>
                <a:path w="5472" h="3124" extrusionOk="0">
                  <a:moveTo>
                    <a:pt x="1566" y="0"/>
                  </a:moveTo>
                  <a:cubicBezTo>
                    <a:pt x="1421" y="0"/>
                    <a:pt x="1277" y="38"/>
                    <a:pt x="1156" y="114"/>
                  </a:cubicBezTo>
                  <a:lnTo>
                    <a:pt x="213" y="661"/>
                  </a:lnTo>
                  <a:cubicBezTo>
                    <a:pt x="0" y="783"/>
                    <a:pt x="0" y="996"/>
                    <a:pt x="213" y="1117"/>
                  </a:cubicBezTo>
                  <a:lnTo>
                    <a:pt x="3526" y="3032"/>
                  </a:lnTo>
                  <a:cubicBezTo>
                    <a:pt x="3633" y="3093"/>
                    <a:pt x="3777" y="3123"/>
                    <a:pt x="3922" y="3123"/>
                  </a:cubicBezTo>
                  <a:cubicBezTo>
                    <a:pt x="4066" y="3123"/>
                    <a:pt x="4210" y="3093"/>
                    <a:pt x="4317" y="3032"/>
                  </a:cubicBezTo>
                  <a:lnTo>
                    <a:pt x="5259" y="2485"/>
                  </a:lnTo>
                  <a:cubicBezTo>
                    <a:pt x="5472" y="2333"/>
                    <a:pt x="5472" y="2120"/>
                    <a:pt x="5259" y="1999"/>
                  </a:cubicBezTo>
                  <a:lnTo>
                    <a:pt x="1976" y="114"/>
                  </a:lnTo>
                  <a:cubicBezTo>
                    <a:pt x="1855" y="38"/>
                    <a:pt x="1710" y="0"/>
                    <a:pt x="1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5"/>
            <p:cNvSpPr/>
            <p:nvPr/>
          </p:nvSpPr>
          <p:spPr>
            <a:xfrm>
              <a:off x="6334165" y="3741051"/>
              <a:ext cx="83686" cy="45630"/>
            </a:xfrm>
            <a:custGeom>
              <a:avLst/>
              <a:gdLst/>
              <a:ahLst/>
              <a:cxnLst/>
              <a:rect l="l" t="t" r="r" b="b"/>
              <a:pathLst>
                <a:path w="2342" h="1277" extrusionOk="0">
                  <a:moveTo>
                    <a:pt x="765" y="0"/>
                  </a:moveTo>
                  <a:cubicBezTo>
                    <a:pt x="616" y="0"/>
                    <a:pt x="472" y="31"/>
                    <a:pt x="366" y="91"/>
                  </a:cubicBezTo>
                  <a:lnTo>
                    <a:pt x="214" y="183"/>
                  </a:lnTo>
                  <a:cubicBezTo>
                    <a:pt x="1" y="304"/>
                    <a:pt x="1" y="517"/>
                    <a:pt x="214" y="639"/>
                  </a:cubicBezTo>
                  <a:lnTo>
                    <a:pt x="1156" y="1186"/>
                  </a:lnTo>
                  <a:cubicBezTo>
                    <a:pt x="1262" y="1246"/>
                    <a:pt x="1407" y="1277"/>
                    <a:pt x="1555" y="1277"/>
                  </a:cubicBezTo>
                  <a:cubicBezTo>
                    <a:pt x="1703" y="1277"/>
                    <a:pt x="1855" y="1246"/>
                    <a:pt x="1977" y="1186"/>
                  </a:cubicBezTo>
                  <a:lnTo>
                    <a:pt x="2129" y="1094"/>
                  </a:lnTo>
                  <a:cubicBezTo>
                    <a:pt x="2341" y="973"/>
                    <a:pt x="2341" y="760"/>
                    <a:pt x="2129" y="639"/>
                  </a:cubicBezTo>
                  <a:lnTo>
                    <a:pt x="1186" y="91"/>
                  </a:lnTo>
                  <a:cubicBezTo>
                    <a:pt x="1065" y="31"/>
                    <a:pt x="913" y="0"/>
                    <a:pt x="7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5"/>
            <p:cNvSpPr/>
            <p:nvPr/>
          </p:nvSpPr>
          <p:spPr>
            <a:xfrm>
              <a:off x="5798721" y="3678055"/>
              <a:ext cx="162976" cy="92333"/>
            </a:xfrm>
            <a:custGeom>
              <a:avLst/>
              <a:gdLst/>
              <a:ahLst/>
              <a:cxnLst/>
              <a:rect l="l" t="t" r="r" b="b"/>
              <a:pathLst>
                <a:path w="4561" h="2584" extrusionOk="0">
                  <a:moveTo>
                    <a:pt x="1524" y="0"/>
                  </a:moveTo>
                  <a:cubicBezTo>
                    <a:pt x="1376" y="0"/>
                    <a:pt x="1232" y="31"/>
                    <a:pt x="1125" y="91"/>
                  </a:cubicBezTo>
                  <a:lnTo>
                    <a:pt x="214" y="639"/>
                  </a:lnTo>
                  <a:cubicBezTo>
                    <a:pt x="1" y="760"/>
                    <a:pt x="1" y="973"/>
                    <a:pt x="214" y="1095"/>
                  </a:cubicBezTo>
                  <a:lnTo>
                    <a:pt x="2645" y="2493"/>
                  </a:lnTo>
                  <a:cubicBezTo>
                    <a:pt x="2752" y="2554"/>
                    <a:pt x="2896" y="2584"/>
                    <a:pt x="3040" y="2584"/>
                  </a:cubicBezTo>
                  <a:cubicBezTo>
                    <a:pt x="3185" y="2584"/>
                    <a:pt x="3329" y="2554"/>
                    <a:pt x="3436" y="2493"/>
                  </a:cubicBezTo>
                  <a:lnTo>
                    <a:pt x="4347" y="1946"/>
                  </a:lnTo>
                  <a:cubicBezTo>
                    <a:pt x="4560" y="1824"/>
                    <a:pt x="4560" y="1611"/>
                    <a:pt x="4347" y="1490"/>
                  </a:cubicBezTo>
                  <a:lnTo>
                    <a:pt x="1946" y="91"/>
                  </a:lnTo>
                  <a:cubicBezTo>
                    <a:pt x="1825" y="31"/>
                    <a:pt x="1673" y="0"/>
                    <a:pt x="15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5"/>
            <p:cNvSpPr/>
            <p:nvPr/>
          </p:nvSpPr>
          <p:spPr>
            <a:xfrm>
              <a:off x="6184305" y="3724757"/>
              <a:ext cx="110806" cy="61924"/>
            </a:xfrm>
            <a:custGeom>
              <a:avLst/>
              <a:gdLst/>
              <a:ahLst/>
              <a:cxnLst/>
              <a:rect l="l" t="t" r="r" b="b"/>
              <a:pathLst>
                <a:path w="3101" h="1733" extrusionOk="0">
                  <a:moveTo>
                    <a:pt x="1535" y="0"/>
                  </a:moveTo>
                  <a:cubicBezTo>
                    <a:pt x="1391" y="0"/>
                    <a:pt x="1246" y="31"/>
                    <a:pt x="1125" y="92"/>
                  </a:cubicBezTo>
                  <a:lnTo>
                    <a:pt x="213" y="639"/>
                  </a:lnTo>
                  <a:cubicBezTo>
                    <a:pt x="0" y="760"/>
                    <a:pt x="0" y="973"/>
                    <a:pt x="213" y="1095"/>
                  </a:cubicBezTo>
                  <a:lnTo>
                    <a:pt x="1155" y="1642"/>
                  </a:lnTo>
                  <a:cubicBezTo>
                    <a:pt x="1277" y="1702"/>
                    <a:pt x="1429" y="1733"/>
                    <a:pt x="1577" y="1733"/>
                  </a:cubicBezTo>
                  <a:cubicBezTo>
                    <a:pt x="1725" y="1733"/>
                    <a:pt x="1870" y="1702"/>
                    <a:pt x="1976" y="1642"/>
                  </a:cubicBezTo>
                  <a:lnTo>
                    <a:pt x="2888" y="1125"/>
                  </a:lnTo>
                  <a:cubicBezTo>
                    <a:pt x="3101" y="1003"/>
                    <a:pt x="3101" y="791"/>
                    <a:pt x="2888" y="639"/>
                  </a:cubicBezTo>
                  <a:lnTo>
                    <a:pt x="1946" y="92"/>
                  </a:lnTo>
                  <a:cubicBezTo>
                    <a:pt x="1824" y="31"/>
                    <a:pt x="1680" y="0"/>
                    <a:pt x="15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a:off x="6051775" y="3736691"/>
              <a:ext cx="114094" cy="63854"/>
            </a:xfrm>
            <a:custGeom>
              <a:avLst/>
              <a:gdLst/>
              <a:ahLst/>
              <a:cxnLst/>
              <a:rect l="l" t="t" r="r" b="b"/>
              <a:pathLst>
                <a:path w="3193" h="1787" extrusionOk="0">
                  <a:moveTo>
                    <a:pt x="1646" y="1"/>
                  </a:moveTo>
                  <a:cubicBezTo>
                    <a:pt x="1498" y="1"/>
                    <a:pt x="1354" y="31"/>
                    <a:pt x="1247" y="92"/>
                  </a:cubicBezTo>
                  <a:lnTo>
                    <a:pt x="214" y="700"/>
                  </a:lnTo>
                  <a:cubicBezTo>
                    <a:pt x="1" y="821"/>
                    <a:pt x="1" y="1034"/>
                    <a:pt x="214" y="1156"/>
                  </a:cubicBezTo>
                  <a:lnTo>
                    <a:pt x="1126" y="1672"/>
                  </a:lnTo>
                  <a:cubicBezTo>
                    <a:pt x="1247" y="1748"/>
                    <a:pt x="1399" y="1786"/>
                    <a:pt x="1547" y="1786"/>
                  </a:cubicBezTo>
                  <a:cubicBezTo>
                    <a:pt x="1696" y="1786"/>
                    <a:pt x="1840" y="1748"/>
                    <a:pt x="1946" y="1672"/>
                  </a:cubicBezTo>
                  <a:lnTo>
                    <a:pt x="2980" y="1095"/>
                  </a:lnTo>
                  <a:cubicBezTo>
                    <a:pt x="3193" y="943"/>
                    <a:pt x="3193" y="730"/>
                    <a:pt x="2980" y="609"/>
                  </a:cubicBezTo>
                  <a:lnTo>
                    <a:pt x="2068" y="92"/>
                  </a:lnTo>
                  <a:cubicBezTo>
                    <a:pt x="1946" y="31"/>
                    <a:pt x="1794" y="1"/>
                    <a:pt x="16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a:off x="5925820" y="3751913"/>
              <a:ext cx="114058" cy="63818"/>
            </a:xfrm>
            <a:custGeom>
              <a:avLst/>
              <a:gdLst/>
              <a:ahLst/>
              <a:cxnLst/>
              <a:rect l="l" t="t" r="r" b="b"/>
              <a:pathLst>
                <a:path w="3192" h="1786" extrusionOk="0">
                  <a:moveTo>
                    <a:pt x="1550" y="0"/>
                  </a:moveTo>
                  <a:cubicBezTo>
                    <a:pt x="1406" y="0"/>
                    <a:pt x="1262" y="31"/>
                    <a:pt x="1155" y="91"/>
                  </a:cubicBezTo>
                  <a:lnTo>
                    <a:pt x="243" y="608"/>
                  </a:lnTo>
                  <a:cubicBezTo>
                    <a:pt x="0" y="730"/>
                    <a:pt x="0" y="942"/>
                    <a:pt x="243" y="1094"/>
                  </a:cubicBezTo>
                  <a:lnTo>
                    <a:pt x="1277" y="1672"/>
                  </a:lnTo>
                  <a:cubicBezTo>
                    <a:pt x="1383" y="1748"/>
                    <a:pt x="1527" y="1786"/>
                    <a:pt x="1672" y="1786"/>
                  </a:cubicBezTo>
                  <a:cubicBezTo>
                    <a:pt x="1816" y="1786"/>
                    <a:pt x="1961" y="1748"/>
                    <a:pt x="2067" y="1672"/>
                  </a:cubicBezTo>
                  <a:lnTo>
                    <a:pt x="2979" y="1155"/>
                  </a:lnTo>
                  <a:cubicBezTo>
                    <a:pt x="3192" y="1034"/>
                    <a:pt x="3192" y="821"/>
                    <a:pt x="2979" y="699"/>
                  </a:cubicBezTo>
                  <a:lnTo>
                    <a:pt x="1945" y="91"/>
                  </a:lnTo>
                  <a:cubicBezTo>
                    <a:pt x="1839" y="31"/>
                    <a:pt x="1695" y="0"/>
                    <a:pt x="15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a:off x="6259235" y="3768457"/>
              <a:ext cx="110806" cy="61674"/>
            </a:xfrm>
            <a:custGeom>
              <a:avLst/>
              <a:gdLst/>
              <a:ahLst/>
              <a:cxnLst/>
              <a:rect l="l" t="t" r="r" b="b"/>
              <a:pathLst>
                <a:path w="3101" h="1726" extrusionOk="0">
                  <a:moveTo>
                    <a:pt x="1551" y="1"/>
                  </a:moveTo>
                  <a:cubicBezTo>
                    <a:pt x="1406" y="1"/>
                    <a:pt x="1262" y="39"/>
                    <a:pt x="1156" y="115"/>
                  </a:cubicBezTo>
                  <a:lnTo>
                    <a:pt x="244" y="631"/>
                  </a:lnTo>
                  <a:cubicBezTo>
                    <a:pt x="1" y="753"/>
                    <a:pt x="1" y="966"/>
                    <a:pt x="244" y="1087"/>
                  </a:cubicBezTo>
                  <a:lnTo>
                    <a:pt x="1186" y="1635"/>
                  </a:lnTo>
                  <a:cubicBezTo>
                    <a:pt x="1292" y="1695"/>
                    <a:pt x="1437" y="1726"/>
                    <a:pt x="1581" y="1726"/>
                  </a:cubicBezTo>
                  <a:cubicBezTo>
                    <a:pt x="1726" y="1726"/>
                    <a:pt x="1870" y="1695"/>
                    <a:pt x="1976" y="1635"/>
                  </a:cubicBezTo>
                  <a:lnTo>
                    <a:pt x="2888" y="1118"/>
                  </a:lnTo>
                  <a:cubicBezTo>
                    <a:pt x="3101" y="966"/>
                    <a:pt x="3101" y="783"/>
                    <a:pt x="2888" y="631"/>
                  </a:cubicBezTo>
                  <a:lnTo>
                    <a:pt x="1946" y="115"/>
                  </a:lnTo>
                  <a:cubicBezTo>
                    <a:pt x="1840" y="39"/>
                    <a:pt x="1695" y="1"/>
                    <a:pt x="15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a:off x="6409131" y="3784501"/>
              <a:ext cx="86901" cy="47810"/>
            </a:xfrm>
            <a:custGeom>
              <a:avLst/>
              <a:gdLst/>
              <a:ahLst/>
              <a:cxnLst/>
              <a:rect l="l" t="t" r="r" b="b"/>
              <a:pathLst>
                <a:path w="2432" h="1338" extrusionOk="0">
                  <a:moveTo>
                    <a:pt x="787" y="0"/>
                  </a:moveTo>
                  <a:cubicBezTo>
                    <a:pt x="638" y="0"/>
                    <a:pt x="487" y="30"/>
                    <a:pt x="365" y="91"/>
                  </a:cubicBezTo>
                  <a:lnTo>
                    <a:pt x="213" y="182"/>
                  </a:lnTo>
                  <a:cubicBezTo>
                    <a:pt x="0" y="304"/>
                    <a:pt x="0" y="517"/>
                    <a:pt x="243" y="638"/>
                  </a:cubicBezTo>
                  <a:lnTo>
                    <a:pt x="1246" y="1246"/>
                  </a:lnTo>
                  <a:cubicBezTo>
                    <a:pt x="1368" y="1307"/>
                    <a:pt x="1520" y="1337"/>
                    <a:pt x="1668" y="1337"/>
                  </a:cubicBezTo>
                  <a:cubicBezTo>
                    <a:pt x="1816" y="1337"/>
                    <a:pt x="1961" y="1307"/>
                    <a:pt x="2067" y="1246"/>
                  </a:cubicBezTo>
                  <a:lnTo>
                    <a:pt x="2219" y="1155"/>
                  </a:lnTo>
                  <a:cubicBezTo>
                    <a:pt x="2432" y="1034"/>
                    <a:pt x="2432" y="821"/>
                    <a:pt x="2219" y="699"/>
                  </a:cubicBezTo>
                  <a:lnTo>
                    <a:pt x="1186" y="91"/>
                  </a:lnTo>
                  <a:cubicBezTo>
                    <a:pt x="1079" y="30"/>
                    <a:pt x="935" y="0"/>
                    <a:pt x="7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a:off x="6004001" y="3796721"/>
              <a:ext cx="109735" cy="61639"/>
            </a:xfrm>
            <a:custGeom>
              <a:avLst/>
              <a:gdLst/>
              <a:ahLst/>
              <a:cxnLst/>
              <a:rect l="l" t="t" r="r" b="b"/>
              <a:pathLst>
                <a:path w="3071" h="1725" extrusionOk="0">
                  <a:moveTo>
                    <a:pt x="1551" y="0"/>
                  </a:moveTo>
                  <a:cubicBezTo>
                    <a:pt x="1406" y="0"/>
                    <a:pt x="1262" y="38"/>
                    <a:pt x="1156" y="114"/>
                  </a:cubicBezTo>
                  <a:lnTo>
                    <a:pt x="244" y="631"/>
                  </a:lnTo>
                  <a:cubicBezTo>
                    <a:pt x="1" y="752"/>
                    <a:pt x="1" y="965"/>
                    <a:pt x="244" y="1087"/>
                  </a:cubicBezTo>
                  <a:lnTo>
                    <a:pt x="1156" y="1634"/>
                  </a:lnTo>
                  <a:cubicBezTo>
                    <a:pt x="1262" y="1695"/>
                    <a:pt x="1406" y="1725"/>
                    <a:pt x="1551" y="1725"/>
                  </a:cubicBezTo>
                  <a:cubicBezTo>
                    <a:pt x="1695" y="1725"/>
                    <a:pt x="1840" y="1695"/>
                    <a:pt x="1946" y="1634"/>
                  </a:cubicBezTo>
                  <a:lnTo>
                    <a:pt x="2858" y="1087"/>
                  </a:lnTo>
                  <a:cubicBezTo>
                    <a:pt x="3071" y="965"/>
                    <a:pt x="3071" y="752"/>
                    <a:pt x="2858" y="631"/>
                  </a:cubicBezTo>
                  <a:lnTo>
                    <a:pt x="1946" y="114"/>
                  </a:lnTo>
                  <a:cubicBezTo>
                    <a:pt x="1840" y="38"/>
                    <a:pt x="1695" y="0"/>
                    <a:pt x="15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a:off x="5648861" y="3764920"/>
              <a:ext cx="131460" cy="73895"/>
            </a:xfrm>
            <a:custGeom>
              <a:avLst/>
              <a:gdLst/>
              <a:ahLst/>
              <a:cxnLst/>
              <a:rect l="l" t="t" r="r" b="b"/>
              <a:pathLst>
                <a:path w="3679" h="2068" extrusionOk="0">
                  <a:moveTo>
                    <a:pt x="1554" y="1"/>
                  </a:moveTo>
                  <a:cubicBezTo>
                    <a:pt x="1406" y="1"/>
                    <a:pt x="1262" y="31"/>
                    <a:pt x="1155" y="92"/>
                  </a:cubicBezTo>
                  <a:lnTo>
                    <a:pt x="213" y="639"/>
                  </a:lnTo>
                  <a:cubicBezTo>
                    <a:pt x="0" y="761"/>
                    <a:pt x="0" y="974"/>
                    <a:pt x="213" y="1095"/>
                  </a:cubicBezTo>
                  <a:lnTo>
                    <a:pt x="1702" y="1977"/>
                  </a:lnTo>
                  <a:cubicBezTo>
                    <a:pt x="1824" y="2037"/>
                    <a:pt x="1976" y="2068"/>
                    <a:pt x="2124" y="2068"/>
                  </a:cubicBezTo>
                  <a:cubicBezTo>
                    <a:pt x="2272" y="2068"/>
                    <a:pt x="2417" y="2037"/>
                    <a:pt x="2523" y="1977"/>
                  </a:cubicBezTo>
                  <a:lnTo>
                    <a:pt x="3465" y="1430"/>
                  </a:lnTo>
                  <a:cubicBezTo>
                    <a:pt x="3678" y="1278"/>
                    <a:pt x="3678" y="1065"/>
                    <a:pt x="3465" y="943"/>
                  </a:cubicBezTo>
                  <a:lnTo>
                    <a:pt x="1976" y="92"/>
                  </a:lnTo>
                  <a:cubicBezTo>
                    <a:pt x="1854" y="31"/>
                    <a:pt x="1702" y="1"/>
                    <a:pt x="15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a:off x="6125633" y="3779320"/>
              <a:ext cx="116274" cy="64926"/>
            </a:xfrm>
            <a:custGeom>
              <a:avLst/>
              <a:gdLst/>
              <a:ahLst/>
              <a:cxnLst/>
              <a:rect l="l" t="t" r="r" b="b"/>
              <a:pathLst>
                <a:path w="3254" h="1817" extrusionOk="0">
                  <a:moveTo>
                    <a:pt x="1669" y="1"/>
                  </a:moveTo>
                  <a:cubicBezTo>
                    <a:pt x="1521" y="1"/>
                    <a:pt x="1369" y="39"/>
                    <a:pt x="1247" y="115"/>
                  </a:cubicBezTo>
                  <a:lnTo>
                    <a:pt x="244" y="692"/>
                  </a:lnTo>
                  <a:cubicBezTo>
                    <a:pt x="1" y="814"/>
                    <a:pt x="1" y="1027"/>
                    <a:pt x="244" y="1179"/>
                  </a:cubicBezTo>
                  <a:lnTo>
                    <a:pt x="1186" y="1726"/>
                  </a:lnTo>
                  <a:cubicBezTo>
                    <a:pt x="1293" y="1786"/>
                    <a:pt x="1437" y="1817"/>
                    <a:pt x="1585" y="1817"/>
                  </a:cubicBezTo>
                  <a:cubicBezTo>
                    <a:pt x="1733" y="1817"/>
                    <a:pt x="1885" y="1786"/>
                    <a:pt x="2007" y="1726"/>
                  </a:cubicBezTo>
                  <a:lnTo>
                    <a:pt x="3010" y="1118"/>
                  </a:lnTo>
                  <a:cubicBezTo>
                    <a:pt x="3253" y="996"/>
                    <a:pt x="3223" y="783"/>
                    <a:pt x="3010" y="662"/>
                  </a:cubicBezTo>
                  <a:lnTo>
                    <a:pt x="2068" y="115"/>
                  </a:lnTo>
                  <a:cubicBezTo>
                    <a:pt x="1961" y="39"/>
                    <a:pt x="1817" y="1"/>
                    <a:pt x="16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5"/>
            <p:cNvSpPr/>
            <p:nvPr/>
          </p:nvSpPr>
          <p:spPr>
            <a:xfrm>
              <a:off x="6487312" y="3830095"/>
              <a:ext cx="82578" cy="45380"/>
            </a:xfrm>
            <a:custGeom>
              <a:avLst/>
              <a:gdLst/>
              <a:ahLst/>
              <a:cxnLst/>
              <a:rect l="l" t="t" r="r" b="b"/>
              <a:pathLst>
                <a:path w="2311" h="1270" extrusionOk="0">
                  <a:moveTo>
                    <a:pt x="791" y="1"/>
                  </a:moveTo>
                  <a:cubicBezTo>
                    <a:pt x="647" y="1"/>
                    <a:pt x="502" y="31"/>
                    <a:pt x="396" y="92"/>
                  </a:cubicBezTo>
                  <a:lnTo>
                    <a:pt x="244" y="183"/>
                  </a:lnTo>
                  <a:cubicBezTo>
                    <a:pt x="1" y="305"/>
                    <a:pt x="1" y="517"/>
                    <a:pt x="244" y="639"/>
                  </a:cubicBezTo>
                  <a:lnTo>
                    <a:pt x="1156" y="1156"/>
                  </a:lnTo>
                  <a:cubicBezTo>
                    <a:pt x="1262" y="1232"/>
                    <a:pt x="1406" y="1270"/>
                    <a:pt x="1551" y="1270"/>
                  </a:cubicBezTo>
                  <a:cubicBezTo>
                    <a:pt x="1695" y="1270"/>
                    <a:pt x="1840" y="1232"/>
                    <a:pt x="1946" y="1156"/>
                  </a:cubicBezTo>
                  <a:lnTo>
                    <a:pt x="2098" y="1065"/>
                  </a:lnTo>
                  <a:cubicBezTo>
                    <a:pt x="2311" y="943"/>
                    <a:pt x="2311" y="730"/>
                    <a:pt x="2098" y="609"/>
                  </a:cubicBezTo>
                  <a:lnTo>
                    <a:pt x="1186" y="92"/>
                  </a:lnTo>
                  <a:cubicBezTo>
                    <a:pt x="1080" y="31"/>
                    <a:pt x="935" y="1"/>
                    <a:pt x="7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5"/>
            <p:cNvSpPr/>
            <p:nvPr/>
          </p:nvSpPr>
          <p:spPr>
            <a:xfrm>
              <a:off x="6335273" y="3811907"/>
              <a:ext cx="114058" cy="63854"/>
            </a:xfrm>
            <a:custGeom>
              <a:avLst/>
              <a:gdLst/>
              <a:ahLst/>
              <a:cxnLst/>
              <a:rect l="l" t="t" r="r" b="b"/>
              <a:pathLst>
                <a:path w="3192" h="1787" extrusionOk="0">
                  <a:moveTo>
                    <a:pt x="1520" y="1"/>
                  </a:moveTo>
                  <a:cubicBezTo>
                    <a:pt x="1376" y="1"/>
                    <a:pt x="1231" y="39"/>
                    <a:pt x="1125" y="115"/>
                  </a:cubicBezTo>
                  <a:lnTo>
                    <a:pt x="213" y="631"/>
                  </a:lnTo>
                  <a:cubicBezTo>
                    <a:pt x="0" y="753"/>
                    <a:pt x="0" y="966"/>
                    <a:pt x="213" y="1087"/>
                  </a:cubicBezTo>
                  <a:lnTo>
                    <a:pt x="1246" y="1695"/>
                  </a:lnTo>
                  <a:cubicBezTo>
                    <a:pt x="1353" y="1756"/>
                    <a:pt x="1497" y="1786"/>
                    <a:pt x="1642" y="1786"/>
                  </a:cubicBezTo>
                  <a:cubicBezTo>
                    <a:pt x="1786" y="1786"/>
                    <a:pt x="1930" y="1756"/>
                    <a:pt x="2037" y="1695"/>
                  </a:cubicBezTo>
                  <a:lnTo>
                    <a:pt x="2949" y="1148"/>
                  </a:lnTo>
                  <a:cubicBezTo>
                    <a:pt x="3192" y="1026"/>
                    <a:pt x="3192" y="814"/>
                    <a:pt x="2949" y="692"/>
                  </a:cubicBezTo>
                  <a:lnTo>
                    <a:pt x="1915" y="115"/>
                  </a:lnTo>
                  <a:cubicBezTo>
                    <a:pt x="1809" y="39"/>
                    <a:pt x="1664" y="1"/>
                    <a:pt x="1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a:off x="5883441" y="3812729"/>
              <a:ext cx="115166" cy="64926"/>
            </a:xfrm>
            <a:custGeom>
              <a:avLst/>
              <a:gdLst/>
              <a:ahLst/>
              <a:cxnLst/>
              <a:rect l="l" t="t" r="r" b="b"/>
              <a:pathLst>
                <a:path w="3223" h="1817" extrusionOk="0">
                  <a:moveTo>
                    <a:pt x="1555" y="0"/>
                  </a:moveTo>
                  <a:cubicBezTo>
                    <a:pt x="1406" y="0"/>
                    <a:pt x="1262" y="31"/>
                    <a:pt x="1156" y="92"/>
                  </a:cubicBezTo>
                  <a:lnTo>
                    <a:pt x="213" y="639"/>
                  </a:lnTo>
                  <a:cubicBezTo>
                    <a:pt x="1" y="791"/>
                    <a:pt x="1" y="1003"/>
                    <a:pt x="213" y="1125"/>
                  </a:cubicBezTo>
                  <a:lnTo>
                    <a:pt x="1247" y="1703"/>
                  </a:lnTo>
                  <a:cubicBezTo>
                    <a:pt x="1353" y="1778"/>
                    <a:pt x="1498" y="1816"/>
                    <a:pt x="1642" y="1816"/>
                  </a:cubicBezTo>
                  <a:cubicBezTo>
                    <a:pt x="1786" y="1816"/>
                    <a:pt x="1931" y="1778"/>
                    <a:pt x="2037" y="1703"/>
                  </a:cubicBezTo>
                  <a:lnTo>
                    <a:pt x="2979" y="1155"/>
                  </a:lnTo>
                  <a:cubicBezTo>
                    <a:pt x="3223" y="1034"/>
                    <a:pt x="3223" y="821"/>
                    <a:pt x="2979" y="699"/>
                  </a:cubicBezTo>
                  <a:lnTo>
                    <a:pt x="1976" y="92"/>
                  </a:lnTo>
                  <a:cubicBezTo>
                    <a:pt x="1855" y="31"/>
                    <a:pt x="1703" y="0"/>
                    <a:pt x="15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5"/>
            <p:cNvSpPr/>
            <p:nvPr/>
          </p:nvSpPr>
          <p:spPr>
            <a:xfrm>
              <a:off x="5743336" y="3819232"/>
              <a:ext cx="115166" cy="64140"/>
            </a:xfrm>
            <a:custGeom>
              <a:avLst/>
              <a:gdLst/>
              <a:ahLst/>
              <a:cxnLst/>
              <a:rect l="l" t="t" r="r" b="b"/>
              <a:pathLst>
                <a:path w="3223" h="1795" extrusionOk="0">
                  <a:moveTo>
                    <a:pt x="1577" y="1"/>
                  </a:moveTo>
                  <a:cubicBezTo>
                    <a:pt x="1429" y="1"/>
                    <a:pt x="1277" y="31"/>
                    <a:pt x="1156" y="92"/>
                  </a:cubicBezTo>
                  <a:lnTo>
                    <a:pt x="244" y="639"/>
                  </a:lnTo>
                  <a:cubicBezTo>
                    <a:pt x="1" y="791"/>
                    <a:pt x="1" y="973"/>
                    <a:pt x="244" y="1125"/>
                  </a:cubicBezTo>
                  <a:lnTo>
                    <a:pt x="1247" y="1703"/>
                  </a:lnTo>
                  <a:cubicBezTo>
                    <a:pt x="1368" y="1764"/>
                    <a:pt x="1520" y="1794"/>
                    <a:pt x="1669" y="1794"/>
                  </a:cubicBezTo>
                  <a:cubicBezTo>
                    <a:pt x="1817" y="1794"/>
                    <a:pt x="1961" y="1764"/>
                    <a:pt x="2068" y="1703"/>
                  </a:cubicBezTo>
                  <a:lnTo>
                    <a:pt x="3010" y="1156"/>
                  </a:lnTo>
                  <a:cubicBezTo>
                    <a:pt x="3223" y="1034"/>
                    <a:pt x="3223" y="821"/>
                    <a:pt x="3010" y="700"/>
                  </a:cubicBezTo>
                  <a:lnTo>
                    <a:pt x="1976" y="92"/>
                  </a:lnTo>
                  <a:cubicBezTo>
                    <a:pt x="1870" y="31"/>
                    <a:pt x="1726" y="1"/>
                    <a:pt x="15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p:nvPr/>
          </p:nvSpPr>
          <p:spPr>
            <a:xfrm>
              <a:off x="6201671" y="3822770"/>
              <a:ext cx="115166" cy="64676"/>
            </a:xfrm>
            <a:custGeom>
              <a:avLst/>
              <a:gdLst/>
              <a:ahLst/>
              <a:cxnLst/>
              <a:rect l="l" t="t" r="r" b="b"/>
              <a:pathLst>
                <a:path w="3223" h="1810" extrusionOk="0">
                  <a:moveTo>
                    <a:pt x="1642" y="1"/>
                  </a:moveTo>
                  <a:cubicBezTo>
                    <a:pt x="1498" y="1"/>
                    <a:pt x="1353" y="39"/>
                    <a:pt x="1247" y="115"/>
                  </a:cubicBezTo>
                  <a:lnTo>
                    <a:pt x="213" y="692"/>
                  </a:lnTo>
                  <a:cubicBezTo>
                    <a:pt x="1" y="814"/>
                    <a:pt x="1" y="1026"/>
                    <a:pt x="213" y="1178"/>
                  </a:cubicBezTo>
                  <a:lnTo>
                    <a:pt x="1156" y="1695"/>
                  </a:lnTo>
                  <a:cubicBezTo>
                    <a:pt x="1262" y="1771"/>
                    <a:pt x="1406" y="1809"/>
                    <a:pt x="1555" y="1809"/>
                  </a:cubicBezTo>
                  <a:cubicBezTo>
                    <a:pt x="1703" y="1809"/>
                    <a:pt x="1855" y="1771"/>
                    <a:pt x="1976" y="1695"/>
                  </a:cubicBezTo>
                  <a:lnTo>
                    <a:pt x="2979" y="1118"/>
                  </a:lnTo>
                  <a:cubicBezTo>
                    <a:pt x="3223" y="996"/>
                    <a:pt x="3223" y="783"/>
                    <a:pt x="2979" y="631"/>
                  </a:cubicBezTo>
                  <a:lnTo>
                    <a:pt x="2037" y="115"/>
                  </a:lnTo>
                  <a:cubicBezTo>
                    <a:pt x="1931" y="39"/>
                    <a:pt x="1786" y="1"/>
                    <a:pt x="16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5"/>
            <p:cNvSpPr/>
            <p:nvPr/>
          </p:nvSpPr>
          <p:spPr>
            <a:xfrm>
              <a:off x="6078931" y="3839885"/>
              <a:ext cx="110842" cy="61924"/>
            </a:xfrm>
            <a:custGeom>
              <a:avLst/>
              <a:gdLst/>
              <a:ahLst/>
              <a:cxnLst/>
              <a:rect l="l" t="t" r="r" b="b"/>
              <a:pathLst>
                <a:path w="3102" h="1733" extrusionOk="0">
                  <a:moveTo>
                    <a:pt x="1521" y="0"/>
                  </a:moveTo>
                  <a:cubicBezTo>
                    <a:pt x="1376" y="0"/>
                    <a:pt x="1232" y="31"/>
                    <a:pt x="1126" y="91"/>
                  </a:cubicBezTo>
                  <a:lnTo>
                    <a:pt x="214" y="608"/>
                  </a:lnTo>
                  <a:cubicBezTo>
                    <a:pt x="1" y="760"/>
                    <a:pt x="1" y="973"/>
                    <a:pt x="214" y="1094"/>
                  </a:cubicBezTo>
                  <a:lnTo>
                    <a:pt x="1156" y="1642"/>
                  </a:lnTo>
                  <a:cubicBezTo>
                    <a:pt x="1278" y="1702"/>
                    <a:pt x="1422" y="1733"/>
                    <a:pt x="1566" y="1733"/>
                  </a:cubicBezTo>
                  <a:cubicBezTo>
                    <a:pt x="1711" y="1733"/>
                    <a:pt x="1855" y="1702"/>
                    <a:pt x="1977" y="1642"/>
                  </a:cubicBezTo>
                  <a:lnTo>
                    <a:pt x="2888" y="1125"/>
                  </a:lnTo>
                  <a:cubicBezTo>
                    <a:pt x="3101" y="973"/>
                    <a:pt x="3101" y="760"/>
                    <a:pt x="2888" y="639"/>
                  </a:cubicBezTo>
                  <a:lnTo>
                    <a:pt x="1916" y="91"/>
                  </a:lnTo>
                  <a:cubicBezTo>
                    <a:pt x="1809" y="31"/>
                    <a:pt x="1665" y="0"/>
                    <a:pt x="15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5"/>
            <p:cNvSpPr/>
            <p:nvPr/>
          </p:nvSpPr>
          <p:spPr>
            <a:xfrm>
              <a:off x="6562243" y="3872473"/>
              <a:ext cx="83686" cy="46452"/>
            </a:xfrm>
            <a:custGeom>
              <a:avLst/>
              <a:gdLst/>
              <a:ahLst/>
              <a:cxnLst/>
              <a:rect l="l" t="t" r="r" b="b"/>
              <a:pathLst>
                <a:path w="2342" h="1300" extrusionOk="0">
                  <a:moveTo>
                    <a:pt x="761" y="0"/>
                  </a:moveTo>
                  <a:cubicBezTo>
                    <a:pt x="616" y="0"/>
                    <a:pt x="472" y="31"/>
                    <a:pt x="366" y="91"/>
                  </a:cubicBezTo>
                  <a:lnTo>
                    <a:pt x="214" y="182"/>
                  </a:lnTo>
                  <a:cubicBezTo>
                    <a:pt x="1" y="304"/>
                    <a:pt x="1" y="517"/>
                    <a:pt x="214" y="638"/>
                  </a:cubicBezTo>
                  <a:lnTo>
                    <a:pt x="1156" y="1186"/>
                  </a:lnTo>
                  <a:cubicBezTo>
                    <a:pt x="1278" y="1262"/>
                    <a:pt x="1422" y="1300"/>
                    <a:pt x="1566" y="1300"/>
                  </a:cubicBezTo>
                  <a:cubicBezTo>
                    <a:pt x="1711" y="1300"/>
                    <a:pt x="1855" y="1262"/>
                    <a:pt x="1977" y="1186"/>
                  </a:cubicBezTo>
                  <a:lnTo>
                    <a:pt x="2129" y="1094"/>
                  </a:lnTo>
                  <a:cubicBezTo>
                    <a:pt x="2341" y="973"/>
                    <a:pt x="2341" y="760"/>
                    <a:pt x="2129" y="638"/>
                  </a:cubicBezTo>
                  <a:lnTo>
                    <a:pt x="1156" y="91"/>
                  </a:lnTo>
                  <a:cubicBezTo>
                    <a:pt x="1050" y="31"/>
                    <a:pt x="905" y="0"/>
                    <a:pt x="76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5"/>
            <p:cNvSpPr/>
            <p:nvPr/>
          </p:nvSpPr>
          <p:spPr>
            <a:xfrm>
              <a:off x="6413454" y="3857251"/>
              <a:ext cx="109735" cy="60852"/>
            </a:xfrm>
            <a:custGeom>
              <a:avLst/>
              <a:gdLst/>
              <a:ahLst/>
              <a:cxnLst/>
              <a:rect l="l" t="t" r="r" b="b"/>
              <a:pathLst>
                <a:path w="3071" h="1703" extrusionOk="0">
                  <a:moveTo>
                    <a:pt x="1524" y="1"/>
                  </a:moveTo>
                  <a:cubicBezTo>
                    <a:pt x="1376" y="1"/>
                    <a:pt x="1232" y="31"/>
                    <a:pt x="1125" y="92"/>
                  </a:cubicBezTo>
                  <a:lnTo>
                    <a:pt x="214" y="639"/>
                  </a:lnTo>
                  <a:cubicBezTo>
                    <a:pt x="1" y="760"/>
                    <a:pt x="1" y="973"/>
                    <a:pt x="214" y="1095"/>
                  </a:cubicBezTo>
                  <a:lnTo>
                    <a:pt x="1125" y="1612"/>
                  </a:lnTo>
                  <a:cubicBezTo>
                    <a:pt x="1232" y="1672"/>
                    <a:pt x="1376" y="1703"/>
                    <a:pt x="1524" y="1703"/>
                  </a:cubicBezTo>
                  <a:cubicBezTo>
                    <a:pt x="1673" y="1703"/>
                    <a:pt x="1825" y="1672"/>
                    <a:pt x="1946" y="1612"/>
                  </a:cubicBezTo>
                  <a:lnTo>
                    <a:pt x="2858" y="1095"/>
                  </a:lnTo>
                  <a:cubicBezTo>
                    <a:pt x="3071" y="973"/>
                    <a:pt x="3071" y="760"/>
                    <a:pt x="2828" y="608"/>
                  </a:cubicBezTo>
                  <a:lnTo>
                    <a:pt x="1946" y="92"/>
                  </a:lnTo>
                  <a:cubicBezTo>
                    <a:pt x="1825" y="31"/>
                    <a:pt x="1673" y="1"/>
                    <a:pt x="15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5"/>
            <p:cNvSpPr/>
            <p:nvPr/>
          </p:nvSpPr>
          <p:spPr>
            <a:xfrm>
              <a:off x="5961659" y="3858323"/>
              <a:ext cx="110806" cy="61960"/>
            </a:xfrm>
            <a:custGeom>
              <a:avLst/>
              <a:gdLst/>
              <a:ahLst/>
              <a:cxnLst/>
              <a:rect l="l" t="t" r="r" b="b"/>
              <a:pathLst>
                <a:path w="3101" h="1734" extrusionOk="0">
                  <a:moveTo>
                    <a:pt x="1554" y="1"/>
                  </a:moveTo>
                  <a:cubicBezTo>
                    <a:pt x="1406" y="1"/>
                    <a:pt x="1262" y="31"/>
                    <a:pt x="1155" y="92"/>
                  </a:cubicBezTo>
                  <a:lnTo>
                    <a:pt x="213" y="639"/>
                  </a:lnTo>
                  <a:cubicBezTo>
                    <a:pt x="0" y="761"/>
                    <a:pt x="0" y="974"/>
                    <a:pt x="213" y="1095"/>
                  </a:cubicBezTo>
                  <a:lnTo>
                    <a:pt x="1125" y="1642"/>
                  </a:lnTo>
                  <a:cubicBezTo>
                    <a:pt x="1231" y="1703"/>
                    <a:pt x="1376" y="1734"/>
                    <a:pt x="1524" y="1734"/>
                  </a:cubicBezTo>
                  <a:cubicBezTo>
                    <a:pt x="1672" y="1734"/>
                    <a:pt x="1824" y="1703"/>
                    <a:pt x="1945" y="1642"/>
                  </a:cubicBezTo>
                  <a:lnTo>
                    <a:pt x="2888" y="1095"/>
                  </a:lnTo>
                  <a:cubicBezTo>
                    <a:pt x="3101" y="943"/>
                    <a:pt x="3101" y="730"/>
                    <a:pt x="2888" y="609"/>
                  </a:cubicBezTo>
                  <a:lnTo>
                    <a:pt x="1976" y="92"/>
                  </a:lnTo>
                  <a:cubicBezTo>
                    <a:pt x="1854" y="31"/>
                    <a:pt x="1702" y="1"/>
                    <a:pt x="15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5"/>
            <p:cNvSpPr/>
            <p:nvPr/>
          </p:nvSpPr>
          <p:spPr>
            <a:xfrm>
              <a:off x="5822626" y="3864862"/>
              <a:ext cx="110806" cy="61924"/>
            </a:xfrm>
            <a:custGeom>
              <a:avLst/>
              <a:gdLst/>
              <a:ahLst/>
              <a:cxnLst/>
              <a:rect l="l" t="t" r="r" b="b"/>
              <a:pathLst>
                <a:path w="3101" h="1733" extrusionOk="0">
                  <a:moveTo>
                    <a:pt x="1551" y="0"/>
                  </a:moveTo>
                  <a:cubicBezTo>
                    <a:pt x="1406" y="0"/>
                    <a:pt x="1262" y="31"/>
                    <a:pt x="1156" y="92"/>
                  </a:cubicBezTo>
                  <a:lnTo>
                    <a:pt x="213" y="639"/>
                  </a:lnTo>
                  <a:cubicBezTo>
                    <a:pt x="1" y="760"/>
                    <a:pt x="1" y="973"/>
                    <a:pt x="213" y="1095"/>
                  </a:cubicBezTo>
                  <a:lnTo>
                    <a:pt x="1125" y="1642"/>
                  </a:lnTo>
                  <a:cubicBezTo>
                    <a:pt x="1232" y="1702"/>
                    <a:pt x="1376" y="1733"/>
                    <a:pt x="1520" y="1733"/>
                  </a:cubicBezTo>
                  <a:cubicBezTo>
                    <a:pt x="1665" y="1733"/>
                    <a:pt x="1809" y="1702"/>
                    <a:pt x="1915" y="1642"/>
                  </a:cubicBezTo>
                  <a:lnTo>
                    <a:pt x="2858" y="1095"/>
                  </a:lnTo>
                  <a:cubicBezTo>
                    <a:pt x="3101" y="943"/>
                    <a:pt x="3101" y="730"/>
                    <a:pt x="2858" y="608"/>
                  </a:cubicBezTo>
                  <a:lnTo>
                    <a:pt x="1946" y="92"/>
                  </a:lnTo>
                  <a:cubicBezTo>
                    <a:pt x="1839" y="31"/>
                    <a:pt x="1695" y="0"/>
                    <a:pt x="15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5"/>
            <p:cNvSpPr/>
            <p:nvPr/>
          </p:nvSpPr>
          <p:spPr>
            <a:xfrm>
              <a:off x="6276601" y="3866220"/>
              <a:ext cx="118453" cy="65998"/>
            </a:xfrm>
            <a:custGeom>
              <a:avLst/>
              <a:gdLst/>
              <a:ahLst/>
              <a:cxnLst/>
              <a:rect l="l" t="t" r="r" b="b"/>
              <a:pathLst>
                <a:path w="3315" h="1847" extrusionOk="0">
                  <a:moveTo>
                    <a:pt x="1642" y="0"/>
                  </a:moveTo>
                  <a:cubicBezTo>
                    <a:pt x="1498" y="0"/>
                    <a:pt x="1354" y="38"/>
                    <a:pt x="1247" y="114"/>
                  </a:cubicBezTo>
                  <a:lnTo>
                    <a:pt x="214" y="692"/>
                  </a:lnTo>
                  <a:cubicBezTo>
                    <a:pt x="1" y="813"/>
                    <a:pt x="1" y="1026"/>
                    <a:pt x="214" y="1178"/>
                  </a:cubicBezTo>
                  <a:lnTo>
                    <a:pt x="1247" y="1756"/>
                  </a:lnTo>
                  <a:cubicBezTo>
                    <a:pt x="1369" y="1816"/>
                    <a:pt x="1513" y="1847"/>
                    <a:pt x="1657" y="1847"/>
                  </a:cubicBezTo>
                  <a:cubicBezTo>
                    <a:pt x="1802" y="1847"/>
                    <a:pt x="1946" y="1816"/>
                    <a:pt x="2068" y="1756"/>
                  </a:cubicBezTo>
                  <a:lnTo>
                    <a:pt x="3071" y="1178"/>
                  </a:lnTo>
                  <a:cubicBezTo>
                    <a:pt x="3314" y="1026"/>
                    <a:pt x="3314" y="813"/>
                    <a:pt x="3071" y="692"/>
                  </a:cubicBezTo>
                  <a:lnTo>
                    <a:pt x="2037" y="114"/>
                  </a:lnTo>
                  <a:cubicBezTo>
                    <a:pt x="1931" y="38"/>
                    <a:pt x="1787" y="0"/>
                    <a:pt x="16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5"/>
            <p:cNvSpPr/>
            <p:nvPr/>
          </p:nvSpPr>
          <p:spPr>
            <a:xfrm>
              <a:off x="6153897" y="3883335"/>
              <a:ext cx="110806" cy="61924"/>
            </a:xfrm>
            <a:custGeom>
              <a:avLst/>
              <a:gdLst/>
              <a:ahLst/>
              <a:cxnLst/>
              <a:rect l="l" t="t" r="r" b="b"/>
              <a:pathLst>
                <a:path w="3101" h="1733" extrusionOk="0">
                  <a:moveTo>
                    <a:pt x="1547" y="0"/>
                  </a:moveTo>
                  <a:cubicBezTo>
                    <a:pt x="1398" y="0"/>
                    <a:pt x="1246" y="30"/>
                    <a:pt x="1125" y="91"/>
                  </a:cubicBezTo>
                  <a:lnTo>
                    <a:pt x="213" y="638"/>
                  </a:lnTo>
                  <a:cubicBezTo>
                    <a:pt x="0" y="760"/>
                    <a:pt x="0" y="973"/>
                    <a:pt x="243" y="1094"/>
                  </a:cubicBezTo>
                  <a:lnTo>
                    <a:pt x="1186" y="1641"/>
                  </a:lnTo>
                  <a:cubicBezTo>
                    <a:pt x="1292" y="1702"/>
                    <a:pt x="1436" y="1733"/>
                    <a:pt x="1581" y="1733"/>
                  </a:cubicBezTo>
                  <a:cubicBezTo>
                    <a:pt x="1725" y="1733"/>
                    <a:pt x="1870" y="1702"/>
                    <a:pt x="1976" y="1641"/>
                  </a:cubicBezTo>
                  <a:lnTo>
                    <a:pt x="2888" y="1094"/>
                  </a:lnTo>
                  <a:cubicBezTo>
                    <a:pt x="3101" y="973"/>
                    <a:pt x="3101" y="760"/>
                    <a:pt x="2888" y="638"/>
                  </a:cubicBezTo>
                  <a:lnTo>
                    <a:pt x="1946" y="91"/>
                  </a:lnTo>
                  <a:cubicBezTo>
                    <a:pt x="1839" y="30"/>
                    <a:pt x="1695" y="0"/>
                    <a:pt x="15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5"/>
            <p:cNvSpPr/>
            <p:nvPr/>
          </p:nvSpPr>
          <p:spPr>
            <a:xfrm>
              <a:off x="6637208" y="3915887"/>
              <a:ext cx="79326" cy="43486"/>
            </a:xfrm>
            <a:custGeom>
              <a:avLst/>
              <a:gdLst/>
              <a:ahLst/>
              <a:cxnLst/>
              <a:rect l="l" t="t" r="r" b="b"/>
              <a:pathLst>
                <a:path w="2220" h="1217" extrusionOk="0">
                  <a:moveTo>
                    <a:pt x="787" y="1"/>
                  </a:moveTo>
                  <a:cubicBezTo>
                    <a:pt x="639" y="1"/>
                    <a:pt x="487" y="31"/>
                    <a:pt x="365" y="92"/>
                  </a:cubicBezTo>
                  <a:lnTo>
                    <a:pt x="243" y="183"/>
                  </a:lnTo>
                  <a:cubicBezTo>
                    <a:pt x="0" y="305"/>
                    <a:pt x="0" y="518"/>
                    <a:pt x="243" y="670"/>
                  </a:cubicBezTo>
                  <a:lnTo>
                    <a:pt x="1034" y="1126"/>
                  </a:lnTo>
                  <a:cubicBezTo>
                    <a:pt x="1140" y="1186"/>
                    <a:pt x="1284" y="1217"/>
                    <a:pt x="1429" y="1217"/>
                  </a:cubicBezTo>
                  <a:cubicBezTo>
                    <a:pt x="1573" y="1217"/>
                    <a:pt x="1718" y="1186"/>
                    <a:pt x="1824" y="1126"/>
                  </a:cubicBezTo>
                  <a:lnTo>
                    <a:pt x="1976" y="1034"/>
                  </a:lnTo>
                  <a:cubicBezTo>
                    <a:pt x="2219" y="913"/>
                    <a:pt x="2219" y="700"/>
                    <a:pt x="1976" y="548"/>
                  </a:cubicBezTo>
                  <a:lnTo>
                    <a:pt x="1186" y="92"/>
                  </a:lnTo>
                  <a:cubicBezTo>
                    <a:pt x="1079" y="31"/>
                    <a:pt x="935" y="1"/>
                    <a:pt x="7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5"/>
            <p:cNvSpPr/>
            <p:nvPr/>
          </p:nvSpPr>
          <p:spPr>
            <a:xfrm>
              <a:off x="6487312" y="3899879"/>
              <a:ext cx="110842" cy="62496"/>
            </a:xfrm>
            <a:custGeom>
              <a:avLst/>
              <a:gdLst/>
              <a:ahLst/>
              <a:cxnLst/>
              <a:rect l="l" t="t" r="r" b="b"/>
              <a:pathLst>
                <a:path w="3102" h="1749" extrusionOk="0">
                  <a:moveTo>
                    <a:pt x="1547" y="1"/>
                  </a:moveTo>
                  <a:cubicBezTo>
                    <a:pt x="1399" y="1"/>
                    <a:pt x="1247" y="39"/>
                    <a:pt x="1125" y="115"/>
                  </a:cubicBezTo>
                  <a:lnTo>
                    <a:pt x="213" y="631"/>
                  </a:lnTo>
                  <a:cubicBezTo>
                    <a:pt x="1" y="753"/>
                    <a:pt x="1" y="966"/>
                    <a:pt x="213" y="1087"/>
                  </a:cubicBezTo>
                  <a:lnTo>
                    <a:pt x="1186" y="1634"/>
                  </a:lnTo>
                  <a:cubicBezTo>
                    <a:pt x="1292" y="1710"/>
                    <a:pt x="1437" y="1748"/>
                    <a:pt x="1581" y="1748"/>
                  </a:cubicBezTo>
                  <a:cubicBezTo>
                    <a:pt x="1726" y="1748"/>
                    <a:pt x="1870" y="1710"/>
                    <a:pt x="1976" y="1634"/>
                  </a:cubicBezTo>
                  <a:lnTo>
                    <a:pt x="2888" y="1118"/>
                  </a:lnTo>
                  <a:cubicBezTo>
                    <a:pt x="3101" y="996"/>
                    <a:pt x="3101" y="783"/>
                    <a:pt x="2888" y="662"/>
                  </a:cubicBezTo>
                  <a:lnTo>
                    <a:pt x="1946" y="115"/>
                  </a:lnTo>
                  <a:cubicBezTo>
                    <a:pt x="1840" y="39"/>
                    <a:pt x="1695" y="1"/>
                    <a:pt x="15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5"/>
            <p:cNvSpPr/>
            <p:nvPr/>
          </p:nvSpPr>
          <p:spPr>
            <a:xfrm>
              <a:off x="6035517" y="3900701"/>
              <a:ext cx="111878" cy="63032"/>
            </a:xfrm>
            <a:custGeom>
              <a:avLst/>
              <a:gdLst/>
              <a:ahLst/>
              <a:cxnLst/>
              <a:rect l="l" t="t" r="r" b="b"/>
              <a:pathLst>
                <a:path w="3131" h="1764" extrusionOk="0">
                  <a:moveTo>
                    <a:pt x="1577" y="0"/>
                  </a:moveTo>
                  <a:cubicBezTo>
                    <a:pt x="1429" y="0"/>
                    <a:pt x="1277" y="31"/>
                    <a:pt x="1155" y="92"/>
                  </a:cubicBezTo>
                  <a:lnTo>
                    <a:pt x="213" y="639"/>
                  </a:lnTo>
                  <a:cubicBezTo>
                    <a:pt x="0" y="791"/>
                    <a:pt x="0" y="973"/>
                    <a:pt x="213" y="1125"/>
                  </a:cubicBezTo>
                  <a:lnTo>
                    <a:pt x="1185" y="1672"/>
                  </a:lnTo>
                  <a:cubicBezTo>
                    <a:pt x="1292" y="1733"/>
                    <a:pt x="1436" y="1763"/>
                    <a:pt x="1581" y="1763"/>
                  </a:cubicBezTo>
                  <a:cubicBezTo>
                    <a:pt x="1725" y="1763"/>
                    <a:pt x="1869" y="1733"/>
                    <a:pt x="1976" y="1672"/>
                  </a:cubicBezTo>
                  <a:lnTo>
                    <a:pt x="2918" y="1125"/>
                  </a:lnTo>
                  <a:cubicBezTo>
                    <a:pt x="3131" y="1003"/>
                    <a:pt x="3131" y="791"/>
                    <a:pt x="2918" y="639"/>
                  </a:cubicBezTo>
                  <a:lnTo>
                    <a:pt x="1976" y="92"/>
                  </a:lnTo>
                  <a:cubicBezTo>
                    <a:pt x="1869" y="31"/>
                    <a:pt x="1725" y="0"/>
                    <a:pt x="157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5"/>
            <p:cNvSpPr/>
            <p:nvPr/>
          </p:nvSpPr>
          <p:spPr>
            <a:xfrm>
              <a:off x="5896484" y="3907204"/>
              <a:ext cx="111914" cy="63032"/>
            </a:xfrm>
            <a:custGeom>
              <a:avLst/>
              <a:gdLst/>
              <a:ahLst/>
              <a:cxnLst/>
              <a:rect l="l" t="t" r="r" b="b"/>
              <a:pathLst>
                <a:path w="3132" h="1764" extrusionOk="0">
                  <a:moveTo>
                    <a:pt x="1551" y="1"/>
                  </a:moveTo>
                  <a:cubicBezTo>
                    <a:pt x="1406" y="1"/>
                    <a:pt x="1262" y="31"/>
                    <a:pt x="1155" y="92"/>
                  </a:cubicBezTo>
                  <a:lnTo>
                    <a:pt x="213" y="639"/>
                  </a:lnTo>
                  <a:cubicBezTo>
                    <a:pt x="0" y="791"/>
                    <a:pt x="0" y="973"/>
                    <a:pt x="213" y="1125"/>
                  </a:cubicBezTo>
                  <a:lnTo>
                    <a:pt x="1155" y="1673"/>
                  </a:lnTo>
                  <a:cubicBezTo>
                    <a:pt x="1277" y="1733"/>
                    <a:pt x="1429" y="1764"/>
                    <a:pt x="1577" y="1764"/>
                  </a:cubicBezTo>
                  <a:cubicBezTo>
                    <a:pt x="1725" y="1764"/>
                    <a:pt x="1870" y="1733"/>
                    <a:pt x="1976" y="1673"/>
                  </a:cubicBezTo>
                  <a:lnTo>
                    <a:pt x="2918" y="1125"/>
                  </a:lnTo>
                  <a:cubicBezTo>
                    <a:pt x="3131" y="1004"/>
                    <a:pt x="3131" y="791"/>
                    <a:pt x="2918" y="639"/>
                  </a:cubicBezTo>
                  <a:lnTo>
                    <a:pt x="1946" y="92"/>
                  </a:lnTo>
                  <a:cubicBezTo>
                    <a:pt x="1839" y="31"/>
                    <a:pt x="1695" y="1"/>
                    <a:pt x="15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5"/>
            <p:cNvSpPr/>
            <p:nvPr/>
          </p:nvSpPr>
          <p:spPr>
            <a:xfrm>
              <a:off x="6354818" y="3911564"/>
              <a:ext cx="114058" cy="64104"/>
            </a:xfrm>
            <a:custGeom>
              <a:avLst/>
              <a:gdLst/>
              <a:ahLst/>
              <a:cxnLst/>
              <a:rect l="l" t="t" r="r" b="b"/>
              <a:pathLst>
                <a:path w="3192" h="1794" extrusionOk="0">
                  <a:moveTo>
                    <a:pt x="1657" y="0"/>
                  </a:moveTo>
                  <a:cubicBezTo>
                    <a:pt x="1513" y="0"/>
                    <a:pt x="1368" y="31"/>
                    <a:pt x="1247" y="92"/>
                  </a:cubicBezTo>
                  <a:lnTo>
                    <a:pt x="244" y="699"/>
                  </a:lnTo>
                  <a:cubicBezTo>
                    <a:pt x="0" y="821"/>
                    <a:pt x="0" y="1034"/>
                    <a:pt x="244" y="1155"/>
                  </a:cubicBezTo>
                  <a:lnTo>
                    <a:pt x="1155" y="1703"/>
                  </a:lnTo>
                  <a:cubicBezTo>
                    <a:pt x="1262" y="1763"/>
                    <a:pt x="1406" y="1794"/>
                    <a:pt x="1551" y="1794"/>
                  </a:cubicBezTo>
                  <a:cubicBezTo>
                    <a:pt x="1695" y="1794"/>
                    <a:pt x="1839" y="1763"/>
                    <a:pt x="1946" y="1703"/>
                  </a:cubicBezTo>
                  <a:lnTo>
                    <a:pt x="2979" y="1095"/>
                  </a:lnTo>
                  <a:cubicBezTo>
                    <a:pt x="3192" y="973"/>
                    <a:pt x="3192" y="760"/>
                    <a:pt x="2979" y="639"/>
                  </a:cubicBezTo>
                  <a:lnTo>
                    <a:pt x="2067" y="92"/>
                  </a:lnTo>
                  <a:cubicBezTo>
                    <a:pt x="1946" y="31"/>
                    <a:pt x="1801" y="0"/>
                    <a:pt x="16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5"/>
            <p:cNvSpPr/>
            <p:nvPr/>
          </p:nvSpPr>
          <p:spPr>
            <a:xfrm>
              <a:off x="6228827" y="3926750"/>
              <a:ext cx="114094" cy="63854"/>
            </a:xfrm>
            <a:custGeom>
              <a:avLst/>
              <a:gdLst/>
              <a:ahLst/>
              <a:cxnLst/>
              <a:rect l="l" t="t" r="r" b="b"/>
              <a:pathLst>
                <a:path w="3193" h="1787" extrusionOk="0">
                  <a:moveTo>
                    <a:pt x="1551" y="1"/>
                  </a:moveTo>
                  <a:cubicBezTo>
                    <a:pt x="1406" y="1"/>
                    <a:pt x="1262" y="31"/>
                    <a:pt x="1156" y="92"/>
                  </a:cubicBezTo>
                  <a:lnTo>
                    <a:pt x="244" y="639"/>
                  </a:lnTo>
                  <a:cubicBezTo>
                    <a:pt x="0" y="761"/>
                    <a:pt x="31" y="974"/>
                    <a:pt x="244" y="1095"/>
                  </a:cubicBezTo>
                  <a:lnTo>
                    <a:pt x="1277" y="1673"/>
                  </a:lnTo>
                  <a:cubicBezTo>
                    <a:pt x="1384" y="1749"/>
                    <a:pt x="1528" y="1787"/>
                    <a:pt x="1672" y="1787"/>
                  </a:cubicBezTo>
                  <a:cubicBezTo>
                    <a:pt x="1817" y="1787"/>
                    <a:pt x="1961" y="1749"/>
                    <a:pt x="2067" y="1673"/>
                  </a:cubicBezTo>
                  <a:lnTo>
                    <a:pt x="2979" y="1156"/>
                  </a:lnTo>
                  <a:cubicBezTo>
                    <a:pt x="3192" y="1034"/>
                    <a:pt x="3192" y="822"/>
                    <a:pt x="2979" y="700"/>
                  </a:cubicBezTo>
                  <a:lnTo>
                    <a:pt x="1946" y="92"/>
                  </a:lnTo>
                  <a:cubicBezTo>
                    <a:pt x="1839" y="31"/>
                    <a:pt x="1695" y="1"/>
                    <a:pt x="15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5"/>
            <p:cNvSpPr/>
            <p:nvPr/>
          </p:nvSpPr>
          <p:spPr>
            <a:xfrm>
              <a:off x="6563350" y="3943329"/>
              <a:ext cx="105375" cy="59495"/>
            </a:xfrm>
            <a:custGeom>
              <a:avLst/>
              <a:gdLst/>
              <a:ahLst/>
              <a:cxnLst/>
              <a:rect l="l" t="t" r="r" b="b"/>
              <a:pathLst>
                <a:path w="2949" h="1665" extrusionOk="0">
                  <a:moveTo>
                    <a:pt x="1520" y="0"/>
                  </a:moveTo>
                  <a:cubicBezTo>
                    <a:pt x="1376" y="0"/>
                    <a:pt x="1231" y="38"/>
                    <a:pt x="1125" y="114"/>
                  </a:cubicBezTo>
                  <a:lnTo>
                    <a:pt x="213" y="631"/>
                  </a:lnTo>
                  <a:cubicBezTo>
                    <a:pt x="0" y="753"/>
                    <a:pt x="0" y="965"/>
                    <a:pt x="213" y="1087"/>
                  </a:cubicBezTo>
                  <a:lnTo>
                    <a:pt x="1003" y="1573"/>
                  </a:lnTo>
                  <a:cubicBezTo>
                    <a:pt x="1110" y="1634"/>
                    <a:pt x="1254" y="1665"/>
                    <a:pt x="1402" y="1665"/>
                  </a:cubicBezTo>
                  <a:cubicBezTo>
                    <a:pt x="1551" y="1665"/>
                    <a:pt x="1703" y="1634"/>
                    <a:pt x="1824" y="1573"/>
                  </a:cubicBezTo>
                  <a:lnTo>
                    <a:pt x="2736" y="1026"/>
                  </a:lnTo>
                  <a:cubicBezTo>
                    <a:pt x="2949" y="905"/>
                    <a:pt x="2949" y="692"/>
                    <a:pt x="2736" y="570"/>
                  </a:cubicBezTo>
                  <a:lnTo>
                    <a:pt x="1915" y="114"/>
                  </a:lnTo>
                  <a:cubicBezTo>
                    <a:pt x="1809" y="38"/>
                    <a:pt x="1665" y="0"/>
                    <a:pt x="15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5"/>
            <p:cNvSpPr/>
            <p:nvPr/>
          </p:nvSpPr>
          <p:spPr>
            <a:xfrm>
              <a:off x="6707815" y="3956371"/>
              <a:ext cx="85829" cy="48346"/>
            </a:xfrm>
            <a:custGeom>
              <a:avLst/>
              <a:gdLst/>
              <a:ahLst/>
              <a:cxnLst/>
              <a:rect l="l" t="t" r="r" b="b"/>
              <a:pathLst>
                <a:path w="2402" h="1353" extrusionOk="0">
                  <a:moveTo>
                    <a:pt x="760" y="0"/>
                  </a:moveTo>
                  <a:cubicBezTo>
                    <a:pt x="616" y="0"/>
                    <a:pt x="471" y="38"/>
                    <a:pt x="365" y="114"/>
                  </a:cubicBezTo>
                  <a:lnTo>
                    <a:pt x="213" y="175"/>
                  </a:lnTo>
                  <a:cubicBezTo>
                    <a:pt x="0" y="327"/>
                    <a:pt x="0" y="540"/>
                    <a:pt x="213" y="661"/>
                  </a:cubicBezTo>
                  <a:lnTo>
                    <a:pt x="1246" y="1239"/>
                  </a:lnTo>
                  <a:cubicBezTo>
                    <a:pt x="1353" y="1315"/>
                    <a:pt x="1497" y="1353"/>
                    <a:pt x="1641" y="1353"/>
                  </a:cubicBezTo>
                  <a:cubicBezTo>
                    <a:pt x="1786" y="1353"/>
                    <a:pt x="1930" y="1315"/>
                    <a:pt x="2037" y="1239"/>
                  </a:cubicBezTo>
                  <a:lnTo>
                    <a:pt x="2188" y="1178"/>
                  </a:lnTo>
                  <a:cubicBezTo>
                    <a:pt x="2401" y="1026"/>
                    <a:pt x="2401" y="813"/>
                    <a:pt x="2188" y="692"/>
                  </a:cubicBezTo>
                  <a:lnTo>
                    <a:pt x="1155" y="114"/>
                  </a:lnTo>
                  <a:cubicBezTo>
                    <a:pt x="1049" y="38"/>
                    <a:pt x="904" y="0"/>
                    <a:pt x="7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5"/>
            <p:cNvSpPr/>
            <p:nvPr/>
          </p:nvSpPr>
          <p:spPr>
            <a:xfrm>
              <a:off x="6110447" y="3944401"/>
              <a:ext cx="111914" cy="62782"/>
            </a:xfrm>
            <a:custGeom>
              <a:avLst/>
              <a:gdLst/>
              <a:ahLst/>
              <a:cxnLst/>
              <a:rect l="l" t="t" r="r" b="b"/>
              <a:pathLst>
                <a:path w="3132" h="1757" extrusionOk="0">
                  <a:moveTo>
                    <a:pt x="1581" y="1"/>
                  </a:moveTo>
                  <a:cubicBezTo>
                    <a:pt x="1437" y="1"/>
                    <a:pt x="1292" y="39"/>
                    <a:pt x="1186" y="115"/>
                  </a:cubicBezTo>
                  <a:lnTo>
                    <a:pt x="244" y="662"/>
                  </a:lnTo>
                  <a:cubicBezTo>
                    <a:pt x="0" y="784"/>
                    <a:pt x="31" y="996"/>
                    <a:pt x="244" y="1118"/>
                  </a:cubicBezTo>
                  <a:lnTo>
                    <a:pt x="1155" y="1665"/>
                  </a:lnTo>
                  <a:cubicBezTo>
                    <a:pt x="1277" y="1726"/>
                    <a:pt x="1429" y="1756"/>
                    <a:pt x="1577" y="1756"/>
                  </a:cubicBezTo>
                  <a:cubicBezTo>
                    <a:pt x="1725" y="1756"/>
                    <a:pt x="1870" y="1726"/>
                    <a:pt x="1976" y="1665"/>
                  </a:cubicBezTo>
                  <a:lnTo>
                    <a:pt x="2918" y="1118"/>
                  </a:lnTo>
                  <a:cubicBezTo>
                    <a:pt x="3131" y="966"/>
                    <a:pt x="3131" y="784"/>
                    <a:pt x="2918" y="632"/>
                  </a:cubicBezTo>
                  <a:lnTo>
                    <a:pt x="1976" y="115"/>
                  </a:lnTo>
                  <a:cubicBezTo>
                    <a:pt x="1870" y="39"/>
                    <a:pt x="1725" y="1"/>
                    <a:pt x="15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a:off x="5971414" y="3950654"/>
              <a:ext cx="111914" cy="63032"/>
            </a:xfrm>
            <a:custGeom>
              <a:avLst/>
              <a:gdLst/>
              <a:ahLst/>
              <a:cxnLst/>
              <a:rect l="l" t="t" r="r" b="b"/>
              <a:pathLst>
                <a:path w="3132" h="1764" extrusionOk="0">
                  <a:moveTo>
                    <a:pt x="1581" y="1"/>
                  </a:moveTo>
                  <a:cubicBezTo>
                    <a:pt x="1437" y="1"/>
                    <a:pt x="1293" y="31"/>
                    <a:pt x="1186" y="92"/>
                  </a:cubicBezTo>
                  <a:lnTo>
                    <a:pt x="244" y="639"/>
                  </a:lnTo>
                  <a:cubicBezTo>
                    <a:pt x="1" y="791"/>
                    <a:pt x="1" y="1004"/>
                    <a:pt x="244" y="1125"/>
                  </a:cubicBezTo>
                  <a:lnTo>
                    <a:pt x="1186" y="1672"/>
                  </a:lnTo>
                  <a:cubicBezTo>
                    <a:pt x="1293" y="1733"/>
                    <a:pt x="1437" y="1764"/>
                    <a:pt x="1581" y="1764"/>
                  </a:cubicBezTo>
                  <a:cubicBezTo>
                    <a:pt x="1726" y="1764"/>
                    <a:pt x="1870" y="1733"/>
                    <a:pt x="1976" y="1672"/>
                  </a:cubicBezTo>
                  <a:lnTo>
                    <a:pt x="2919" y="1125"/>
                  </a:lnTo>
                  <a:cubicBezTo>
                    <a:pt x="3131" y="973"/>
                    <a:pt x="3131" y="760"/>
                    <a:pt x="2919" y="639"/>
                  </a:cubicBezTo>
                  <a:lnTo>
                    <a:pt x="1976" y="92"/>
                  </a:lnTo>
                  <a:cubicBezTo>
                    <a:pt x="1870" y="31"/>
                    <a:pt x="1726" y="1"/>
                    <a:pt x="15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a:off x="6428676" y="3954192"/>
              <a:ext cx="116238" cy="64926"/>
            </a:xfrm>
            <a:custGeom>
              <a:avLst/>
              <a:gdLst/>
              <a:ahLst/>
              <a:cxnLst/>
              <a:rect l="l" t="t" r="r" b="b"/>
              <a:pathLst>
                <a:path w="3253" h="1817" extrusionOk="0">
                  <a:moveTo>
                    <a:pt x="1668" y="0"/>
                  </a:moveTo>
                  <a:cubicBezTo>
                    <a:pt x="1520" y="0"/>
                    <a:pt x="1368" y="38"/>
                    <a:pt x="1247" y="114"/>
                  </a:cubicBezTo>
                  <a:lnTo>
                    <a:pt x="243" y="692"/>
                  </a:lnTo>
                  <a:cubicBezTo>
                    <a:pt x="0" y="844"/>
                    <a:pt x="31" y="1026"/>
                    <a:pt x="243" y="1178"/>
                  </a:cubicBezTo>
                  <a:lnTo>
                    <a:pt x="1186" y="1725"/>
                  </a:lnTo>
                  <a:cubicBezTo>
                    <a:pt x="1292" y="1786"/>
                    <a:pt x="1437" y="1817"/>
                    <a:pt x="1585" y="1817"/>
                  </a:cubicBezTo>
                  <a:cubicBezTo>
                    <a:pt x="1733" y="1817"/>
                    <a:pt x="1885" y="1786"/>
                    <a:pt x="2006" y="1725"/>
                  </a:cubicBezTo>
                  <a:lnTo>
                    <a:pt x="3009" y="1117"/>
                  </a:lnTo>
                  <a:cubicBezTo>
                    <a:pt x="3253" y="996"/>
                    <a:pt x="3222" y="783"/>
                    <a:pt x="3009" y="661"/>
                  </a:cubicBezTo>
                  <a:lnTo>
                    <a:pt x="2067" y="114"/>
                  </a:lnTo>
                  <a:cubicBezTo>
                    <a:pt x="1961" y="38"/>
                    <a:pt x="1816" y="0"/>
                    <a:pt x="16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a:off x="6308116" y="3972379"/>
              <a:ext cx="108627" cy="60852"/>
            </a:xfrm>
            <a:custGeom>
              <a:avLst/>
              <a:gdLst/>
              <a:ahLst/>
              <a:cxnLst/>
              <a:rect l="l" t="t" r="r" b="b"/>
              <a:pathLst>
                <a:path w="3040" h="1703" extrusionOk="0">
                  <a:moveTo>
                    <a:pt x="1520" y="1"/>
                  </a:moveTo>
                  <a:cubicBezTo>
                    <a:pt x="1376" y="1"/>
                    <a:pt x="1231" y="31"/>
                    <a:pt x="1125" y="92"/>
                  </a:cubicBezTo>
                  <a:lnTo>
                    <a:pt x="213" y="608"/>
                  </a:lnTo>
                  <a:cubicBezTo>
                    <a:pt x="0" y="730"/>
                    <a:pt x="0" y="943"/>
                    <a:pt x="213" y="1064"/>
                  </a:cubicBezTo>
                  <a:lnTo>
                    <a:pt x="1125" y="1611"/>
                  </a:lnTo>
                  <a:cubicBezTo>
                    <a:pt x="1231" y="1672"/>
                    <a:pt x="1376" y="1703"/>
                    <a:pt x="1520" y="1703"/>
                  </a:cubicBezTo>
                  <a:cubicBezTo>
                    <a:pt x="1665" y="1703"/>
                    <a:pt x="1809" y="1672"/>
                    <a:pt x="1915" y="1611"/>
                  </a:cubicBezTo>
                  <a:lnTo>
                    <a:pt x="2827" y="1064"/>
                  </a:lnTo>
                  <a:cubicBezTo>
                    <a:pt x="3040" y="943"/>
                    <a:pt x="3040" y="730"/>
                    <a:pt x="2827" y="608"/>
                  </a:cubicBezTo>
                  <a:lnTo>
                    <a:pt x="1915" y="92"/>
                  </a:lnTo>
                  <a:cubicBezTo>
                    <a:pt x="1809" y="31"/>
                    <a:pt x="1665" y="1"/>
                    <a:pt x="1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a:off x="6785996" y="4001715"/>
              <a:ext cx="82578" cy="45630"/>
            </a:xfrm>
            <a:custGeom>
              <a:avLst/>
              <a:gdLst/>
              <a:ahLst/>
              <a:cxnLst/>
              <a:rect l="l" t="t" r="r" b="b"/>
              <a:pathLst>
                <a:path w="2311" h="1277" extrusionOk="0">
                  <a:moveTo>
                    <a:pt x="764" y="0"/>
                  </a:moveTo>
                  <a:cubicBezTo>
                    <a:pt x="616" y="0"/>
                    <a:pt x="472" y="31"/>
                    <a:pt x="365" y="91"/>
                  </a:cubicBezTo>
                  <a:lnTo>
                    <a:pt x="213" y="183"/>
                  </a:lnTo>
                  <a:cubicBezTo>
                    <a:pt x="0" y="304"/>
                    <a:pt x="0" y="517"/>
                    <a:pt x="213" y="638"/>
                  </a:cubicBezTo>
                  <a:lnTo>
                    <a:pt x="1125" y="1186"/>
                  </a:lnTo>
                  <a:cubicBezTo>
                    <a:pt x="1247" y="1246"/>
                    <a:pt x="1391" y="1277"/>
                    <a:pt x="1535" y="1277"/>
                  </a:cubicBezTo>
                  <a:cubicBezTo>
                    <a:pt x="1680" y="1277"/>
                    <a:pt x="1824" y="1246"/>
                    <a:pt x="1946" y="1186"/>
                  </a:cubicBezTo>
                  <a:lnTo>
                    <a:pt x="2098" y="1094"/>
                  </a:lnTo>
                  <a:cubicBezTo>
                    <a:pt x="2311" y="973"/>
                    <a:pt x="2311" y="760"/>
                    <a:pt x="2098" y="608"/>
                  </a:cubicBezTo>
                  <a:lnTo>
                    <a:pt x="1186" y="91"/>
                  </a:lnTo>
                  <a:cubicBezTo>
                    <a:pt x="1064" y="31"/>
                    <a:pt x="912" y="0"/>
                    <a:pt x="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a:off x="6632849" y="3984314"/>
              <a:ext cx="114094" cy="63032"/>
            </a:xfrm>
            <a:custGeom>
              <a:avLst/>
              <a:gdLst/>
              <a:ahLst/>
              <a:cxnLst/>
              <a:rect l="l" t="t" r="r" b="b"/>
              <a:pathLst>
                <a:path w="3193" h="1764" extrusionOk="0">
                  <a:moveTo>
                    <a:pt x="1547" y="1"/>
                  </a:moveTo>
                  <a:cubicBezTo>
                    <a:pt x="1399" y="1"/>
                    <a:pt x="1247" y="31"/>
                    <a:pt x="1125" y="92"/>
                  </a:cubicBezTo>
                  <a:lnTo>
                    <a:pt x="213" y="609"/>
                  </a:lnTo>
                  <a:cubicBezTo>
                    <a:pt x="1" y="761"/>
                    <a:pt x="1" y="943"/>
                    <a:pt x="213" y="1095"/>
                  </a:cubicBezTo>
                  <a:lnTo>
                    <a:pt x="1247" y="1673"/>
                  </a:lnTo>
                  <a:cubicBezTo>
                    <a:pt x="1353" y="1733"/>
                    <a:pt x="1498" y="1764"/>
                    <a:pt x="1646" y="1764"/>
                  </a:cubicBezTo>
                  <a:cubicBezTo>
                    <a:pt x="1794" y="1764"/>
                    <a:pt x="1946" y="1733"/>
                    <a:pt x="2068" y="1673"/>
                  </a:cubicBezTo>
                  <a:lnTo>
                    <a:pt x="2979" y="1156"/>
                  </a:lnTo>
                  <a:cubicBezTo>
                    <a:pt x="3192" y="1034"/>
                    <a:pt x="3192" y="822"/>
                    <a:pt x="2979" y="700"/>
                  </a:cubicBezTo>
                  <a:lnTo>
                    <a:pt x="1946" y="92"/>
                  </a:lnTo>
                  <a:cubicBezTo>
                    <a:pt x="1840" y="31"/>
                    <a:pt x="1695" y="1"/>
                    <a:pt x="15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a:off x="6186485" y="3987601"/>
              <a:ext cx="115130" cy="64926"/>
            </a:xfrm>
            <a:custGeom>
              <a:avLst/>
              <a:gdLst/>
              <a:ahLst/>
              <a:cxnLst/>
              <a:rect l="l" t="t" r="r" b="b"/>
              <a:pathLst>
                <a:path w="3222" h="1817" extrusionOk="0">
                  <a:moveTo>
                    <a:pt x="1554" y="0"/>
                  </a:moveTo>
                  <a:cubicBezTo>
                    <a:pt x="1406" y="0"/>
                    <a:pt x="1261" y="30"/>
                    <a:pt x="1155" y="91"/>
                  </a:cubicBezTo>
                  <a:lnTo>
                    <a:pt x="213" y="638"/>
                  </a:lnTo>
                  <a:cubicBezTo>
                    <a:pt x="0" y="790"/>
                    <a:pt x="0" y="1003"/>
                    <a:pt x="213" y="1125"/>
                  </a:cubicBezTo>
                  <a:lnTo>
                    <a:pt x="1246" y="1702"/>
                  </a:lnTo>
                  <a:cubicBezTo>
                    <a:pt x="1353" y="1778"/>
                    <a:pt x="1497" y="1816"/>
                    <a:pt x="1641" y="1816"/>
                  </a:cubicBezTo>
                  <a:cubicBezTo>
                    <a:pt x="1786" y="1816"/>
                    <a:pt x="1930" y="1778"/>
                    <a:pt x="2037" y="1702"/>
                  </a:cubicBezTo>
                  <a:lnTo>
                    <a:pt x="2979" y="1155"/>
                  </a:lnTo>
                  <a:cubicBezTo>
                    <a:pt x="3222" y="1033"/>
                    <a:pt x="3222" y="821"/>
                    <a:pt x="2979" y="699"/>
                  </a:cubicBezTo>
                  <a:lnTo>
                    <a:pt x="1976" y="91"/>
                  </a:lnTo>
                  <a:cubicBezTo>
                    <a:pt x="1854" y="30"/>
                    <a:pt x="1702" y="0"/>
                    <a:pt x="15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a:off x="6504714" y="3998464"/>
              <a:ext cx="109699" cy="60852"/>
            </a:xfrm>
            <a:custGeom>
              <a:avLst/>
              <a:gdLst/>
              <a:ahLst/>
              <a:cxnLst/>
              <a:rect l="l" t="t" r="r" b="b"/>
              <a:pathLst>
                <a:path w="3070" h="1703" extrusionOk="0">
                  <a:moveTo>
                    <a:pt x="1641" y="0"/>
                  </a:moveTo>
                  <a:cubicBezTo>
                    <a:pt x="1497" y="0"/>
                    <a:pt x="1353" y="30"/>
                    <a:pt x="1246" y="91"/>
                  </a:cubicBezTo>
                  <a:lnTo>
                    <a:pt x="213" y="669"/>
                  </a:lnTo>
                  <a:cubicBezTo>
                    <a:pt x="0" y="821"/>
                    <a:pt x="0" y="1033"/>
                    <a:pt x="213" y="1155"/>
                  </a:cubicBezTo>
                  <a:lnTo>
                    <a:pt x="1033" y="1611"/>
                  </a:lnTo>
                  <a:cubicBezTo>
                    <a:pt x="1140" y="1672"/>
                    <a:pt x="1284" y="1702"/>
                    <a:pt x="1429" y="1702"/>
                  </a:cubicBezTo>
                  <a:cubicBezTo>
                    <a:pt x="1573" y="1702"/>
                    <a:pt x="1717" y="1672"/>
                    <a:pt x="1824" y="1611"/>
                  </a:cubicBezTo>
                  <a:lnTo>
                    <a:pt x="2857" y="1003"/>
                  </a:lnTo>
                  <a:cubicBezTo>
                    <a:pt x="3070" y="881"/>
                    <a:pt x="3070" y="669"/>
                    <a:pt x="2857" y="547"/>
                  </a:cubicBezTo>
                  <a:lnTo>
                    <a:pt x="2037" y="91"/>
                  </a:lnTo>
                  <a:cubicBezTo>
                    <a:pt x="1930" y="30"/>
                    <a:pt x="1786" y="0"/>
                    <a:pt x="16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5"/>
            <p:cNvSpPr/>
            <p:nvPr/>
          </p:nvSpPr>
          <p:spPr>
            <a:xfrm>
              <a:off x="6381975" y="4014722"/>
              <a:ext cx="110806" cy="61960"/>
            </a:xfrm>
            <a:custGeom>
              <a:avLst/>
              <a:gdLst/>
              <a:ahLst/>
              <a:cxnLst/>
              <a:rect l="l" t="t" r="r" b="b"/>
              <a:pathLst>
                <a:path w="3101" h="1734" extrusionOk="0">
                  <a:moveTo>
                    <a:pt x="1520" y="1"/>
                  </a:moveTo>
                  <a:cubicBezTo>
                    <a:pt x="1376" y="1"/>
                    <a:pt x="1231" y="31"/>
                    <a:pt x="1125" y="92"/>
                  </a:cubicBezTo>
                  <a:lnTo>
                    <a:pt x="213" y="639"/>
                  </a:lnTo>
                  <a:cubicBezTo>
                    <a:pt x="0" y="761"/>
                    <a:pt x="0" y="974"/>
                    <a:pt x="213" y="1095"/>
                  </a:cubicBezTo>
                  <a:lnTo>
                    <a:pt x="1186" y="1642"/>
                  </a:lnTo>
                  <a:cubicBezTo>
                    <a:pt x="1292" y="1703"/>
                    <a:pt x="1436" y="1733"/>
                    <a:pt x="1581" y="1733"/>
                  </a:cubicBezTo>
                  <a:cubicBezTo>
                    <a:pt x="1725" y="1733"/>
                    <a:pt x="1870" y="1703"/>
                    <a:pt x="1976" y="1642"/>
                  </a:cubicBezTo>
                  <a:lnTo>
                    <a:pt x="2888" y="1126"/>
                  </a:lnTo>
                  <a:cubicBezTo>
                    <a:pt x="3101" y="974"/>
                    <a:pt x="3101" y="761"/>
                    <a:pt x="2888" y="639"/>
                  </a:cubicBezTo>
                  <a:lnTo>
                    <a:pt x="1915" y="92"/>
                  </a:lnTo>
                  <a:cubicBezTo>
                    <a:pt x="1809" y="31"/>
                    <a:pt x="1664" y="1"/>
                    <a:pt x="1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5"/>
            <p:cNvSpPr/>
            <p:nvPr/>
          </p:nvSpPr>
          <p:spPr>
            <a:xfrm>
              <a:off x="6859854" y="4044343"/>
              <a:ext cx="83650" cy="46452"/>
            </a:xfrm>
            <a:custGeom>
              <a:avLst/>
              <a:gdLst/>
              <a:ahLst/>
              <a:cxnLst/>
              <a:rect l="l" t="t" r="r" b="b"/>
              <a:pathLst>
                <a:path w="2341" h="1300" extrusionOk="0">
                  <a:moveTo>
                    <a:pt x="787" y="0"/>
                  </a:moveTo>
                  <a:cubicBezTo>
                    <a:pt x="639" y="0"/>
                    <a:pt x="487" y="38"/>
                    <a:pt x="365" y="114"/>
                  </a:cubicBezTo>
                  <a:lnTo>
                    <a:pt x="213" y="175"/>
                  </a:lnTo>
                  <a:cubicBezTo>
                    <a:pt x="0" y="327"/>
                    <a:pt x="0" y="540"/>
                    <a:pt x="213" y="661"/>
                  </a:cubicBezTo>
                  <a:lnTo>
                    <a:pt x="1186" y="1208"/>
                  </a:lnTo>
                  <a:cubicBezTo>
                    <a:pt x="1292" y="1269"/>
                    <a:pt x="1437" y="1300"/>
                    <a:pt x="1581" y="1300"/>
                  </a:cubicBezTo>
                  <a:cubicBezTo>
                    <a:pt x="1725" y="1300"/>
                    <a:pt x="1870" y="1269"/>
                    <a:pt x="1976" y="1208"/>
                  </a:cubicBezTo>
                  <a:lnTo>
                    <a:pt x="2128" y="1117"/>
                  </a:lnTo>
                  <a:cubicBezTo>
                    <a:pt x="2341" y="996"/>
                    <a:pt x="2341" y="783"/>
                    <a:pt x="2128" y="661"/>
                  </a:cubicBezTo>
                  <a:lnTo>
                    <a:pt x="1186" y="114"/>
                  </a:lnTo>
                  <a:cubicBezTo>
                    <a:pt x="1079" y="38"/>
                    <a:pt x="935" y="0"/>
                    <a:pt x="7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5"/>
            <p:cNvSpPr/>
            <p:nvPr/>
          </p:nvSpPr>
          <p:spPr>
            <a:xfrm>
              <a:off x="6711066" y="4029122"/>
              <a:ext cx="109735" cy="61674"/>
            </a:xfrm>
            <a:custGeom>
              <a:avLst/>
              <a:gdLst/>
              <a:ahLst/>
              <a:cxnLst/>
              <a:rect l="l" t="t" r="r" b="b"/>
              <a:pathLst>
                <a:path w="3071" h="1726" extrusionOk="0">
                  <a:moveTo>
                    <a:pt x="1547" y="1"/>
                  </a:moveTo>
                  <a:cubicBezTo>
                    <a:pt x="1398" y="1"/>
                    <a:pt x="1246" y="39"/>
                    <a:pt x="1125" y="115"/>
                  </a:cubicBezTo>
                  <a:lnTo>
                    <a:pt x="213" y="631"/>
                  </a:lnTo>
                  <a:cubicBezTo>
                    <a:pt x="0" y="753"/>
                    <a:pt x="0" y="966"/>
                    <a:pt x="213" y="1087"/>
                  </a:cubicBezTo>
                  <a:lnTo>
                    <a:pt x="1125" y="1634"/>
                  </a:lnTo>
                  <a:cubicBezTo>
                    <a:pt x="1246" y="1695"/>
                    <a:pt x="1398" y="1726"/>
                    <a:pt x="1547" y="1726"/>
                  </a:cubicBezTo>
                  <a:cubicBezTo>
                    <a:pt x="1695" y="1726"/>
                    <a:pt x="1839" y="1695"/>
                    <a:pt x="1946" y="1634"/>
                  </a:cubicBezTo>
                  <a:lnTo>
                    <a:pt x="2857" y="1087"/>
                  </a:lnTo>
                  <a:cubicBezTo>
                    <a:pt x="3070" y="966"/>
                    <a:pt x="3070" y="753"/>
                    <a:pt x="2857" y="631"/>
                  </a:cubicBezTo>
                  <a:lnTo>
                    <a:pt x="1946" y="115"/>
                  </a:lnTo>
                  <a:cubicBezTo>
                    <a:pt x="1839" y="39"/>
                    <a:pt x="1695" y="1"/>
                    <a:pt x="15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5"/>
            <p:cNvSpPr/>
            <p:nvPr/>
          </p:nvSpPr>
          <p:spPr>
            <a:xfrm>
              <a:off x="6264666" y="4033195"/>
              <a:ext cx="110806" cy="61960"/>
            </a:xfrm>
            <a:custGeom>
              <a:avLst/>
              <a:gdLst/>
              <a:ahLst/>
              <a:cxnLst/>
              <a:rect l="l" t="t" r="r" b="b"/>
              <a:pathLst>
                <a:path w="3101" h="1734" extrusionOk="0">
                  <a:moveTo>
                    <a:pt x="1555" y="1"/>
                  </a:moveTo>
                  <a:cubicBezTo>
                    <a:pt x="1406" y="1"/>
                    <a:pt x="1262" y="31"/>
                    <a:pt x="1156" y="92"/>
                  </a:cubicBezTo>
                  <a:lnTo>
                    <a:pt x="213" y="639"/>
                  </a:lnTo>
                  <a:cubicBezTo>
                    <a:pt x="1" y="761"/>
                    <a:pt x="1" y="973"/>
                    <a:pt x="213" y="1125"/>
                  </a:cubicBezTo>
                  <a:lnTo>
                    <a:pt x="1125" y="1642"/>
                  </a:lnTo>
                  <a:cubicBezTo>
                    <a:pt x="1232" y="1703"/>
                    <a:pt x="1376" y="1733"/>
                    <a:pt x="1524" y="1733"/>
                  </a:cubicBezTo>
                  <a:cubicBezTo>
                    <a:pt x="1672" y="1733"/>
                    <a:pt x="1824" y="1703"/>
                    <a:pt x="1946" y="1642"/>
                  </a:cubicBezTo>
                  <a:lnTo>
                    <a:pt x="2888" y="1095"/>
                  </a:lnTo>
                  <a:cubicBezTo>
                    <a:pt x="3101" y="943"/>
                    <a:pt x="3101" y="761"/>
                    <a:pt x="2888" y="609"/>
                  </a:cubicBezTo>
                  <a:lnTo>
                    <a:pt x="1976" y="92"/>
                  </a:lnTo>
                  <a:cubicBezTo>
                    <a:pt x="1855" y="31"/>
                    <a:pt x="1703" y="1"/>
                    <a:pt x="155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5"/>
            <p:cNvSpPr/>
            <p:nvPr/>
          </p:nvSpPr>
          <p:spPr>
            <a:xfrm>
              <a:off x="6575285" y="4038626"/>
              <a:ext cx="117346" cy="66284"/>
            </a:xfrm>
            <a:custGeom>
              <a:avLst/>
              <a:gdLst/>
              <a:ahLst/>
              <a:cxnLst/>
              <a:rect l="l" t="t" r="r" b="b"/>
              <a:pathLst>
                <a:path w="3284" h="1855" extrusionOk="0">
                  <a:moveTo>
                    <a:pt x="1642" y="1"/>
                  </a:moveTo>
                  <a:cubicBezTo>
                    <a:pt x="1498" y="1"/>
                    <a:pt x="1353" y="31"/>
                    <a:pt x="1247" y="92"/>
                  </a:cubicBezTo>
                  <a:lnTo>
                    <a:pt x="213" y="700"/>
                  </a:lnTo>
                  <a:cubicBezTo>
                    <a:pt x="1" y="821"/>
                    <a:pt x="1" y="1034"/>
                    <a:pt x="213" y="1156"/>
                  </a:cubicBezTo>
                  <a:lnTo>
                    <a:pt x="1247" y="1764"/>
                  </a:lnTo>
                  <a:cubicBezTo>
                    <a:pt x="1353" y="1824"/>
                    <a:pt x="1498" y="1855"/>
                    <a:pt x="1642" y="1855"/>
                  </a:cubicBezTo>
                  <a:cubicBezTo>
                    <a:pt x="1786" y="1855"/>
                    <a:pt x="1931" y="1824"/>
                    <a:pt x="2037" y="1764"/>
                  </a:cubicBezTo>
                  <a:lnTo>
                    <a:pt x="3071" y="1156"/>
                  </a:lnTo>
                  <a:cubicBezTo>
                    <a:pt x="3283" y="1034"/>
                    <a:pt x="3283" y="821"/>
                    <a:pt x="3071" y="700"/>
                  </a:cubicBezTo>
                  <a:lnTo>
                    <a:pt x="2037" y="92"/>
                  </a:lnTo>
                  <a:cubicBezTo>
                    <a:pt x="1931" y="31"/>
                    <a:pt x="1786" y="1"/>
                    <a:pt x="16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5"/>
            <p:cNvSpPr/>
            <p:nvPr/>
          </p:nvSpPr>
          <p:spPr>
            <a:xfrm>
              <a:off x="6456905" y="4058172"/>
              <a:ext cx="106483" cy="58708"/>
            </a:xfrm>
            <a:custGeom>
              <a:avLst/>
              <a:gdLst/>
              <a:ahLst/>
              <a:cxnLst/>
              <a:rect l="l" t="t" r="r" b="b"/>
              <a:pathLst>
                <a:path w="2980" h="1643" extrusionOk="0">
                  <a:moveTo>
                    <a:pt x="1551" y="1"/>
                  </a:moveTo>
                  <a:cubicBezTo>
                    <a:pt x="1406" y="1"/>
                    <a:pt x="1262" y="31"/>
                    <a:pt x="1156" y="92"/>
                  </a:cubicBezTo>
                  <a:lnTo>
                    <a:pt x="244" y="639"/>
                  </a:lnTo>
                  <a:cubicBezTo>
                    <a:pt x="1" y="761"/>
                    <a:pt x="31" y="973"/>
                    <a:pt x="244" y="1095"/>
                  </a:cubicBezTo>
                  <a:lnTo>
                    <a:pt x="1034" y="1551"/>
                  </a:lnTo>
                  <a:cubicBezTo>
                    <a:pt x="1140" y="1612"/>
                    <a:pt x="1285" y="1642"/>
                    <a:pt x="1433" y="1642"/>
                  </a:cubicBezTo>
                  <a:cubicBezTo>
                    <a:pt x="1581" y="1642"/>
                    <a:pt x="1733" y="1612"/>
                    <a:pt x="1855" y="1551"/>
                  </a:cubicBezTo>
                  <a:lnTo>
                    <a:pt x="2736" y="1034"/>
                  </a:lnTo>
                  <a:cubicBezTo>
                    <a:pt x="2979" y="913"/>
                    <a:pt x="2979" y="700"/>
                    <a:pt x="2736" y="548"/>
                  </a:cubicBezTo>
                  <a:lnTo>
                    <a:pt x="1946" y="92"/>
                  </a:lnTo>
                  <a:cubicBezTo>
                    <a:pt x="1840" y="31"/>
                    <a:pt x="1695" y="1"/>
                    <a:pt x="15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5"/>
            <p:cNvSpPr/>
            <p:nvPr/>
          </p:nvSpPr>
          <p:spPr>
            <a:xfrm>
              <a:off x="6785996" y="4072286"/>
              <a:ext cx="110806" cy="61960"/>
            </a:xfrm>
            <a:custGeom>
              <a:avLst/>
              <a:gdLst/>
              <a:ahLst/>
              <a:cxnLst/>
              <a:rect l="l" t="t" r="r" b="b"/>
              <a:pathLst>
                <a:path w="3101" h="1734" extrusionOk="0">
                  <a:moveTo>
                    <a:pt x="1520" y="1"/>
                  </a:moveTo>
                  <a:cubicBezTo>
                    <a:pt x="1376" y="1"/>
                    <a:pt x="1232" y="31"/>
                    <a:pt x="1125" y="92"/>
                  </a:cubicBezTo>
                  <a:lnTo>
                    <a:pt x="213" y="639"/>
                  </a:lnTo>
                  <a:cubicBezTo>
                    <a:pt x="0" y="761"/>
                    <a:pt x="0" y="974"/>
                    <a:pt x="213" y="1095"/>
                  </a:cubicBezTo>
                  <a:lnTo>
                    <a:pt x="1156" y="1642"/>
                  </a:lnTo>
                  <a:cubicBezTo>
                    <a:pt x="1277" y="1703"/>
                    <a:pt x="1421" y="1733"/>
                    <a:pt x="1566" y="1733"/>
                  </a:cubicBezTo>
                  <a:cubicBezTo>
                    <a:pt x="1710" y="1733"/>
                    <a:pt x="1855" y="1703"/>
                    <a:pt x="1976" y="1642"/>
                  </a:cubicBezTo>
                  <a:lnTo>
                    <a:pt x="2888" y="1126"/>
                  </a:lnTo>
                  <a:cubicBezTo>
                    <a:pt x="3101" y="974"/>
                    <a:pt x="3101" y="761"/>
                    <a:pt x="2888" y="639"/>
                  </a:cubicBezTo>
                  <a:lnTo>
                    <a:pt x="1915" y="92"/>
                  </a:lnTo>
                  <a:cubicBezTo>
                    <a:pt x="1809" y="31"/>
                    <a:pt x="1665" y="1"/>
                    <a:pt x="1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5"/>
            <p:cNvSpPr/>
            <p:nvPr/>
          </p:nvSpPr>
          <p:spPr>
            <a:xfrm>
              <a:off x="6935892" y="4088580"/>
              <a:ext cx="84722" cy="46738"/>
            </a:xfrm>
            <a:custGeom>
              <a:avLst/>
              <a:gdLst/>
              <a:ahLst/>
              <a:cxnLst/>
              <a:rect l="l" t="t" r="r" b="b"/>
              <a:pathLst>
                <a:path w="2371" h="1308" extrusionOk="0">
                  <a:moveTo>
                    <a:pt x="760" y="1"/>
                  </a:moveTo>
                  <a:cubicBezTo>
                    <a:pt x="616" y="1"/>
                    <a:pt x="471" y="31"/>
                    <a:pt x="365" y="92"/>
                  </a:cubicBezTo>
                  <a:lnTo>
                    <a:pt x="213" y="183"/>
                  </a:lnTo>
                  <a:cubicBezTo>
                    <a:pt x="0" y="305"/>
                    <a:pt x="0" y="518"/>
                    <a:pt x="213" y="639"/>
                  </a:cubicBezTo>
                  <a:lnTo>
                    <a:pt x="1186" y="1217"/>
                  </a:lnTo>
                  <a:cubicBezTo>
                    <a:pt x="1307" y="1277"/>
                    <a:pt x="1459" y="1308"/>
                    <a:pt x="1607" y="1308"/>
                  </a:cubicBezTo>
                  <a:cubicBezTo>
                    <a:pt x="1755" y="1308"/>
                    <a:pt x="1900" y="1277"/>
                    <a:pt x="2006" y="1217"/>
                  </a:cubicBezTo>
                  <a:lnTo>
                    <a:pt x="2158" y="1125"/>
                  </a:lnTo>
                  <a:cubicBezTo>
                    <a:pt x="2371" y="1004"/>
                    <a:pt x="2371" y="791"/>
                    <a:pt x="2158" y="670"/>
                  </a:cubicBezTo>
                  <a:lnTo>
                    <a:pt x="1155" y="92"/>
                  </a:lnTo>
                  <a:cubicBezTo>
                    <a:pt x="1049" y="31"/>
                    <a:pt x="904" y="1"/>
                    <a:pt x="7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5"/>
            <p:cNvSpPr/>
            <p:nvPr/>
          </p:nvSpPr>
          <p:spPr>
            <a:xfrm>
              <a:off x="6338524" y="4075823"/>
              <a:ext cx="111914" cy="62782"/>
            </a:xfrm>
            <a:custGeom>
              <a:avLst/>
              <a:gdLst/>
              <a:ahLst/>
              <a:cxnLst/>
              <a:rect l="l" t="t" r="r" b="b"/>
              <a:pathLst>
                <a:path w="3132" h="1757" extrusionOk="0">
                  <a:moveTo>
                    <a:pt x="1577" y="1"/>
                  </a:moveTo>
                  <a:cubicBezTo>
                    <a:pt x="1429" y="1"/>
                    <a:pt x="1277" y="39"/>
                    <a:pt x="1155" y="115"/>
                  </a:cubicBezTo>
                  <a:lnTo>
                    <a:pt x="213" y="662"/>
                  </a:lnTo>
                  <a:cubicBezTo>
                    <a:pt x="0" y="783"/>
                    <a:pt x="0" y="996"/>
                    <a:pt x="213" y="1118"/>
                  </a:cubicBezTo>
                  <a:lnTo>
                    <a:pt x="1186" y="1665"/>
                  </a:lnTo>
                  <a:cubicBezTo>
                    <a:pt x="1292" y="1726"/>
                    <a:pt x="1437" y="1756"/>
                    <a:pt x="1581" y="1756"/>
                  </a:cubicBezTo>
                  <a:cubicBezTo>
                    <a:pt x="1725" y="1756"/>
                    <a:pt x="1870" y="1726"/>
                    <a:pt x="1976" y="1665"/>
                  </a:cubicBezTo>
                  <a:lnTo>
                    <a:pt x="2918" y="1118"/>
                  </a:lnTo>
                  <a:cubicBezTo>
                    <a:pt x="3131" y="996"/>
                    <a:pt x="3131" y="783"/>
                    <a:pt x="2918" y="662"/>
                  </a:cubicBezTo>
                  <a:lnTo>
                    <a:pt x="1976" y="115"/>
                  </a:lnTo>
                  <a:cubicBezTo>
                    <a:pt x="1870" y="39"/>
                    <a:pt x="1725" y="1"/>
                    <a:pt x="15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5"/>
            <p:cNvSpPr/>
            <p:nvPr/>
          </p:nvSpPr>
          <p:spPr>
            <a:xfrm>
              <a:off x="6653502" y="4083434"/>
              <a:ext cx="112986" cy="63854"/>
            </a:xfrm>
            <a:custGeom>
              <a:avLst/>
              <a:gdLst/>
              <a:ahLst/>
              <a:cxnLst/>
              <a:rect l="l" t="t" r="r" b="b"/>
              <a:pathLst>
                <a:path w="3162" h="1787" extrusionOk="0">
                  <a:moveTo>
                    <a:pt x="1642" y="0"/>
                  </a:moveTo>
                  <a:cubicBezTo>
                    <a:pt x="1497" y="0"/>
                    <a:pt x="1353" y="38"/>
                    <a:pt x="1246" y="114"/>
                  </a:cubicBezTo>
                  <a:lnTo>
                    <a:pt x="213" y="692"/>
                  </a:lnTo>
                  <a:cubicBezTo>
                    <a:pt x="0" y="814"/>
                    <a:pt x="0" y="1026"/>
                    <a:pt x="213" y="1178"/>
                  </a:cubicBezTo>
                  <a:lnTo>
                    <a:pt x="1125" y="1695"/>
                  </a:lnTo>
                  <a:cubicBezTo>
                    <a:pt x="1231" y="1756"/>
                    <a:pt x="1376" y="1786"/>
                    <a:pt x="1520" y="1786"/>
                  </a:cubicBezTo>
                  <a:cubicBezTo>
                    <a:pt x="1664" y="1786"/>
                    <a:pt x="1809" y="1756"/>
                    <a:pt x="1915" y="1695"/>
                  </a:cubicBezTo>
                  <a:lnTo>
                    <a:pt x="2949" y="1087"/>
                  </a:lnTo>
                  <a:cubicBezTo>
                    <a:pt x="3161" y="966"/>
                    <a:pt x="3161" y="753"/>
                    <a:pt x="2949" y="631"/>
                  </a:cubicBezTo>
                  <a:lnTo>
                    <a:pt x="2037" y="114"/>
                  </a:lnTo>
                  <a:cubicBezTo>
                    <a:pt x="1930" y="38"/>
                    <a:pt x="1786" y="0"/>
                    <a:pt x="16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5"/>
            <p:cNvSpPr/>
            <p:nvPr/>
          </p:nvSpPr>
          <p:spPr>
            <a:xfrm>
              <a:off x="6527511" y="4098620"/>
              <a:ext cx="114058" cy="63854"/>
            </a:xfrm>
            <a:custGeom>
              <a:avLst/>
              <a:gdLst/>
              <a:ahLst/>
              <a:cxnLst/>
              <a:rect l="l" t="t" r="r" b="b"/>
              <a:pathLst>
                <a:path w="3192" h="1787" extrusionOk="0">
                  <a:moveTo>
                    <a:pt x="1520" y="1"/>
                  </a:moveTo>
                  <a:cubicBezTo>
                    <a:pt x="1376" y="1"/>
                    <a:pt x="1231" y="39"/>
                    <a:pt x="1125" y="115"/>
                  </a:cubicBezTo>
                  <a:lnTo>
                    <a:pt x="213" y="632"/>
                  </a:lnTo>
                  <a:cubicBezTo>
                    <a:pt x="0" y="753"/>
                    <a:pt x="0" y="966"/>
                    <a:pt x="213" y="1088"/>
                  </a:cubicBezTo>
                  <a:lnTo>
                    <a:pt x="1247" y="1696"/>
                  </a:lnTo>
                  <a:cubicBezTo>
                    <a:pt x="1353" y="1756"/>
                    <a:pt x="1497" y="1787"/>
                    <a:pt x="1645" y="1787"/>
                  </a:cubicBezTo>
                  <a:cubicBezTo>
                    <a:pt x="1794" y="1787"/>
                    <a:pt x="1946" y="1756"/>
                    <a:pt x="2067" y="1696"/>
                  </a:cubicBezTo>
                  <a:lnTo>
                    <a:pt x="2949" y="1148"/>
                  </a:lnTo>
                  <a:cubicBezTo>
                    <a:pt x="3192" y="1027"/>
                    <a:pt x="3192" y="814"/>
                    <a:pt x="2949" y="692"/>
                  </a:cubicBezTo>
                  <a:lnTo>
                    <a:pt x="1915" y="115"/>
                  </a:lnTo>
                  <a:cubicBezTo>
                    <a:pt x="1809" y="39"/>
                    <a:pt x="1664" y="1"/>
                    <a:pt x="1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5"/>
            <p:cNvSpPr/>
            <p:nvPr/>
          </p:nvSpPr>
          <p:spPr>
            <a:xfrm>
              <a:off x="6860926" y="4115736"/>
              <a:ext cx="112986" cy="63032"/>
            </a:xfrm>
            <a:custGeom>
              <a:avLst/>
              <a:gdLst/>
              <a:ahLst/>
              <a:cxnLst/>
              <a:rect l="l" t="t" r="r" b="b"/>
              <a:pathLst>
                <a:path w="3162" h="1764" extrusionOk="0">
                  <a:moveTo>
                    <a:pt x="1524" y="1"/>
                  </a:moveTo>
                  <a:cubicBezTo>
                    <a:pt x="1376" y="1"/>
                    <a:pt x="1232" y="31"/>
                    <a:pt x="1125" y="92"/>
                  </a:cubicBezTo>
                  <a:lnTo>
                    <a:pt x="214" y="639"/>
                  </a:lnTo>
                  <a:cubicBezTo>
                    <a:pt x="1" y="761"/>
                    <a:pt x="1" y="973"/>
                    <a:pt x="214" y="1095"/>
                  </a:cubicBezTo>
                  <a:lnTo>
                    <a:pt x="1217" y="1672"/>
                  </a:lnTo>
                  <a:cubicBezTo>
                    <a:pt x="1323" y="1733"/>
                    <a:pt x="1467" y="1764"/>
                    <a:pt x="1612" y="1764"/>
                  </a:cubicBezTo>
                  <a:cubicBezTo>
                    <a:pt x="1756" y="1764"/>
                    <a:pt x="1901" y="1733"/>
                    <a:pt x="2007" y="1672"/>
                  </a:cubicBezTo>
                  <a:lnTo>
                    <a:pt x="2919" y="1125"/>
                  </a:lnTo>
                  <a:cubicBezTo>
                    <a:pt x="3162" y="1004"/>
                    <a:pt x="3162" y="791"/>
                    <a:pt x="2919" y="669"/>
                  </a:cubicBezTo>
                  <a:lnTo>
                    <a:pt x="1946" y="92"/>
                  </a:lnTo>
                  <a:cubicBezTo>
                    <a:pt x="1825" y="31"/>
                    <a:pt x="1673" y="1"/>
                    <a:pt x="15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5"/>
            <p:cNvSpPr/>
            <p:nvPr/>
          </p:nvSpPr>
          <p:spPr>
            <a:xfrm>
              <a:off x="6414562" y="4119273"/>
              <a:ext cx="106447" cy="59495"/>
            </a:xfrm>
            <a:custGeom>
              <a:avLst/>
              <a:gdLst/>
              <a:ahLst/>
              <a:cxnLst/>
              <a:rect l="l" t="t" r="r" b="b"/>
              <a:pathLst>
                <a:path w="2979" h="1665" extrusionOk="0">
                  <a:moveTo>
                    <a:pt x="1550" y="1"/>
                  </a:moveTo>
                  <a:cubicBezTo>
                    <a:pt x="1406" y="1"/>
                    <a:pt x="1262" y="39"/>
                    <a:pt x="1155" y="114"/>
                  </a:cubicBezTo>
                  <a:lnTo>
                    <a:pt x="213" y="662"/>
                  </a:lnTo>
                  <a:cubicBezTo>
                    <a:pt x="0" y="783"/>
                    <a:pt x="0" y="996"/>
                    <a:pt x="213" y="1118"/>
                  </a:cubicBezTo>
                  <a:lnTo>
                    <a:pt x="1003" y="1573"/>
                  </a:lnTo>
                  <a:cubicBezTo>
                    <a:pt x="1110" y="1634"/>
                    <a:pt x="1254" y="1665"/>
                    <a:pt x="1402" y="1665"/>
                  </a:cubicBezTo>
                  <a:cubicBezTo>
                    <a:pt x="1550" y="1665"/>
                    <a:pt x="1702" y="1634"/>
                    <a:pt x="1824" y="1573"/>
                  </a:cubicBezTo>
                  <a:lnTo>
                    <a:pt x="2766" y="1026"/>
                  </a:lnTo>
                  <a:cubicBezTo>
                    <a:pt x="2979" y="905"/>
                    <a:pt x="2979" y="692"/>
                    <a:pt x="2766" y="570"/>
                  </a:cubicBezTo>
                  <a:lnTo>
                    <a:pt x="1945" y="114"/>
                  </a:lnTo>
                  <a:cubicBezTo>
                    <a:pt x="1839" y="39"/>
                    <a:pt x="1695" y="1"/>
                    <a:pt x="15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5"/>
            <p:cNvSpPr/>
            <p:nvPr/>
          </p:nvSpPr>
          <p:spPr>
            <a:xfrm>
              <a:off x="6727360" y="4126598"/>
              <a:ext cx="115166" cy="64140"/>
            </a:xfrm>
            <a:custGeom>
              <a:avLst/>
              <a:gdLst/>
              <a:ahLst/>
              <a:cxnLst/>
              <a:rect l="l" t="t" r="r" b="b"/>
              <a:pathLst>
                <a:path w="3223" h="1795" extrusionOk="0">
                  <a:moveTo>
                    <a:pt x="1641" y="1"/>
                  </a:moveTo>
                  <a:cubicBezTo>
                    <a:pt x="1497" y="1"/>
                    <a:pt x="1353" y="31"/>
                    <a:pt x="1246" y="92"/>
                  </a:cubicBezTo>
                  <a:lnTo>
                    <a:pt x="213" y="700"/>
                  </a:lnTo>
                  <a:cubicBezTo>
                    <a:pt x="0" y="821"/>
                    <a:pt x="0" y="1034"/>
                    <a:pt x="213" y="1156"/>
                  </a:cubicBezTo>
                  <a:lnTo>
                    <a:pt x="1186" y="1703"/>
                  </a:lnTo>
                  <a:cubicBezTo>
                    <a:pt x="1292" y="1764"/>
                    <a:pt x="1436" y="1794"/>
                    <a:pt x="1581" y="1794"/>
                  </a:cubicBezTo>
                  <a:cubicBezTo>
                    <a:pt x="1725" y="1794"/>
                    <a:pt x="1869" y="1764"/>
                    <a:pt x="1976" y="1703"/>
                  </a:cubicBezTo>
                  <a:lnTo>
                    <a:pt x="3009" y="1095"/>
                  </a:lnTo>
                  <a:cubicBezTo>
                    <a:pt x="3222" y="973"/>
                    <a:pt x="3222" y="761"/>
                    <a:pt x="3009" y="639"/>
                  </a:cubicBezTo>
                  <a:lnTo>
                    <a:pt x="2037" y="92"/>
                  </a:lnTo>
                  <a:cubicBezTo>
                    <a:pt x="1930" y="31"/>
                    <a:pt x="1786" y="1"/>
                    <a:pt x="16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5"/>
            <p:cNvSpPr/>
            <p:nvPr/>
          </p:nvSpPr>
          <p:spPr>
            <a:xfrm>
              <a:off x="6605693" y="4144000"/>
              <a:ext cx="109735" cy="60852"/>
            </a:xfrm>
            <a:custGeom>
              <a:avLst/>
              <a:gdLst/>
              <a:ahLst/>
              <a:cxnLst/>
              <a:rect l="l" t="t" r="r" b="b"/>
              <a:pathLst>
                <a:path w="3071" h="1703" extrusionOk="0">
                  <a:moveTo>
                    <a:pt x="1524" y="0"/>
                  </a:moveTo>
                  <a:cubicBezTo>
                    <a:pt x="1376" y="0"/>
                    <a:pt x="1232" y="30"/>
                    <a:pt x="1125" y="91"/>
                  </a:cubicBezTo>
                  <a:lnTo>
                    <a:pt x="214" y="608"/>
                  </a:lnTo>
                  <a:cubicBezTo>
                    <a:pt x="1" y="760"/>
                    <a:pt x="1" y="973"/>
                    <a:pt x="244" y="1094"/>
                  </a:cubicBezTo>
                  <a:lnTo>
                    <a:pt x="1156" y="1611"/>
                  </a:lnTo>
                  <a:cubicBezTo>
                    <a:pt x="1262" y="1672"/>
                    <a:pt x="1407" y="1702"/>
                    <a:pt x="1551" y="1702"/>
                  </a:cubicBezTo>
                  <a:cubicBezTo>
                    <a:pt x="1695" y="1702"/>
                    <a:pt x="1840" y="1672"/>
                    <a:pt x="1946" y="1611"/>
                  </a:cubicBezTo>
                  <a:lnTo>
                    <a:pt x="2858" y="1094"/>
                  </a:lnTo>
                  <a:cubicBezTo>
                    <a:pt x="3071" y="973"/>
                    <a:pt x="3071" y="760"/>
                    <a:pt x="2858" y="608"/>
                  </a:cubicBezTo>
                  <a:lnTo>
                    <a:pt x="1946" y="91"/>
                  </a:lnTo>
                  <a:cubicBezTo>
                    <a:pt x="1825" y="30"/>
                    <a:pt x="1673" y="0"/>
                    <a:pt x="15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5"/>
            <p:cNvSpPr/>
            <p:nvPr/>
          </p:nvSpPr>
          <p:spPr>
            <a:xfrm>
              <a:off x="7091183" y="4177659"/>
              <a:ext cx="82578" cy="45630"/>
            </a:xfrm>
            <a:custGeom>
              <a:avLst/>
              <a:gdLst/>
              <a:ahLst/>
              <a:cxnLst/>
              <a:rect l="l" t="t" r="r" b="b"/>
              <a:pathLst>
                <a:path w="2311" h="1277" extrusionOk="0">
                  <a:moveTo>
                    <a:pt x="761" y="0"/>
                  </a:moveTo>
                  <a:cubicBezTo>
                    <a:pt x="616" y="0"/>
                    <a:pt x="472" y="31"/>
                    <a:pt x="365" y="91"/>
                  </a:cubicBezTo>
                  <a:lnTo>
                    <a:pt x="213" y="183"/>
                  </a:lnTo>
                  <a:cubicBezTo>
                    <a:pt x="1" y="304"/>
                    <a:pt x="1" y="517"/>
                    <a:pt x="213" y="669"/>
                  </a:cubicBezTo>
                  <a:lnTo>
                    <a:pt x="1125" y="1186"/>
                  </a:lnTo>
                  <a:cubicBezTo>
                    <a:pt x="1232" y="1246"/>
                    <a:pt x="1376" y="1277"/>
                    <a:pt x="1524" y="1277"/>
                  </a:cubicBezTo>
                  <a:cubicBezTo>
                    <a:pt x="1672" y="1277"/>
                    <a:pt x="1824" y="1246"/>
                    <a:pt x="1946" y="1186"/>
                  </a:cubicBezTo>
                  <a:lnTo>
                    <a:pt x="2068" y="1095"/>
                  </a:lnTo>
                  <a:cubicBezTo>
                    <a:pt x="2311" y="973"/>
                    <a:pt x="2311" y="760"/>
                    <a:pt x="2068" y="608"/>
                  </a:cubicBezTo>
                  <a:lnTo>
                    <a:pt x="1156" y="91"/>
                  </a:lnTo>
                  <a:cubicBezTo>
                    <a:pt x="1049" y="31"/>
                    <a:pt x="905" y="0"/>
                    <a:pt x="76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5"/>
            <p:cNvSpPr/>
            <p:nvPr/>
          </p:nvSpPr>
          <p:spPr>
            <a:xfrm>
              <a:off x="6484061" y="4160258"/>
              <a:ext cx="115166" cy="64140"/>
            </a:xfrm>
            <a:custGeom>
              <a:avLst/>
              <a:gdLst/>
              <a:ahLst/>
              <a:cxnLst/>
              <a:rect l="l" t="t" r="r" b="b"/>
              <a:pathLst>
                <a:path w="3223" h="1795" extrusionOk="0">
                  <a:moveTo>
                    <a:pt x="1577" y="1"/>
                  </a:moveTo>
                  <a:cubicBezTo>
                    <a:pt x="1429" y="1"/>
                    <a:pt x="1277" y="31"/>
                    <a:pt x="1156" y="92"/>
                  </a:cubicBezTo>
                  <a:lnTo>
                    <a:pt x="213" y="639"/>
                  </a:lnTo>
                  <a:cubicBezTo>
                    <a:pt x="0" y="761"/>
                    <a:pt x="0" y="974"/>
                    <a:pt x="213" y="1095"/>
                  </a:cubicBezTo>
                  <a:lnTo>
                    <a:pt x="1247" y="1703"/>
                  </a:lnTo>
                  <a:cubicBezTo>
                    <a:pt x="1368" y="1764"/>
                    <a:pt x="1520" y="1794"/>
                    <a:pt x="1668" y="1794"/>
                  </a:cubicBezTo>
                  <a:cubicBezTo>
                    <a:pt x="1817" y="1794"/>
                    <a:pt x="1961" y="1764"/>
                    <a:pt x="2067" y="1703"/>
                  </a:cubicBezTo>
                  <a:lnTo>
                    <a:pt x="3010" y="1156"/>
                  </a:lnTo>
                  <a:cubicBezTo>
                    <a:pt x="3222" y="1034"/>
                    <a:pt x="3222" y="822"/>
                    <a:pt x="3010" y="700"/>
                  </a:cubicBezTo>
                  <a:lnTo>
                    <a:pt x="1976" y="92"/>
                  </a:lnTo>
                  <a:cubicBezTo>
                    <a:pt x="1870" y="31"/>
                    <a:pt x="1725" y="1"/>
                    <a:pt x="15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5"/>
            <p:cNvSpPr/>
            <p:nvPr/>
          </p:nvSpPr>
          <p:spPr>
            <a:xfrm>
              <a:off x="6803362" y="4170048"/>
              <a:ext cx="116274" cy="65212"/>
            </a:xfrm>
            <a:custGeom>
              <a:avLst/>
              <a:gdLst/>
              <a:ahLst/>
              <a:cxnLst/>
              <a:rect l="l" t="t" r="r" b="b"/>
              <a:pathLst>
                <a:path w="3254" h="1825" extrusionOk="0">
                  <a:moveTo>
                    <a:pt x="1642" y="1"/>
                  </a:moveTo>
                  <a:cubicBezTo>
                    <a:pt x="1498" y="1"/>
                    <a:pt x="1353" y="31"/>
                    <a:pt x="1247" y="92"/>
                  </a:cubicBezTo>
                  <a:lnTo>
                    <a:pt x="214" y="700"/>
                  </a:lnTo>
                  <a:cubicBezTo>
                    <a:pt x="1" y="821"/>
                    <a:pt x="1" y="1034"/>
                    <a:pt x="214" y="1156"/>
                  </a:cubicBezTo>
                  <a:lnTo>
                    <a:pt x="1186" y="1733"/>
                  </a:lnTo>
                  <a:cubicBezTo>
                    <a:pt x="1308" y="1794"/>
                    <a:pt x="1460" y="1824"/>
                    <a:pt x="1608" y="1824"/>
                  </a:cubicBezTo>
                  <a:cubicBezTo>
                    <a:pt x="1756" y="1824"/>
                    <a:pt x="1901" y="1794"/>
                    <a:pt x="2007" y="1733"/>
                  </a:cubicBezTo>
                  <a:lnTo>
                    <a:pt x="3040" y="1125"/>
                  </a:lnTo>
                  <a:cubicBezTo>
                    <a:pt x="3253" y="1004"/>
                    <a:pt x="3253" y="791"/>
                    <a:pt x="3040" y="669"/>
                  </a:cubicBezTo>
                  <a:lnTo>
                    <a:pt x="2037" y="92"/>
                  </a:lnTo>
                  <a:cubicBezTo>
                    <a:pt x="1931" y="31"/>
                    <a:pt x="1787" y="1"/>
                    <a:pt x="16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5"/>
            <p:cNvSpPr/>
            <p:nvPr/>
          </p:nvSpPr>
          <p:spPr>
            <a:xfrm>
              <a:off x="6679551" y="4186628"/>
              <a:ext cx="110842" cy="61639"/>
            </a:xfrm>
            <a:custGeom>
              <a:avLst/>
              <a:gdLst/>
              <a:ahLst/>
              <a:cxnLst/>
              <a:rect l="l" t="t" r="r" b="b"/>
              <a:pathLst>
                <a:path w="3102" h="1725" extrusionOk="0">
                  <a:moveTo>
                    <a:pt x="1536" y="0"/>
                  </a:moveTo>
                  <a:cubicBezTo>
                    <a:pt x="1391" y="0"/>
                    <a:pt x="1247" y="38"/>
                    <a:pt x="1125" y="114"/>
                  </a:cubicBezTo>
                  <a:lnTo>
                    <a:pt x="244" y="631"/>
                  </a:lnTo>
                  <a:cubicBezTo>
                    <a:pt x="1" y="752"/>
                    <a:pt x="1" y="965"/>
                    <a:pt x="244" y="1087"/>
                  </a:cubicBezTo>
                  <a:lnTo>
                    <a:pt x="1186" y="1634"/>
                  </a:lnTo>
                  <a:cubicBezTo>
                    <a:pt x="1293" y="1695"/>
                    <a:pt x="1437" y="1725"/>
                    <a:pt x="1581" y="1725"/>
                  </a:cubicBezTo>
                  <a:cubicBezTo>
                    <a:pt x="1726" y="1725"/>
                    <a:pt x="1870" y="1695"/>
                    <a:pt x="1976" y="1634"/>
                  </a:cubicBezTo>
                  <a:lnTo>
                    <a:pt x="2888" y="1117"/>
                  </a:lnTo>
                  <a:cubicBezTo>
                    <a:pt x="3101" y="995"/>
                    <a:pt x="3101" y="783"/>
                    <a:pt x="2888" y="661"/>
                  </a:cubicBezTo>
                  <a:lnTo>
                    <a:pt x="1946" y="114"/>
                  </a:lnTo>
                  <a:cubicBezTo>
                    <a:pt x="1824" y="38"/>
                    <a:pt x="1680" y="0"/>
                    <a:pt x="15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5"/>
            <p:cNvSpPr/>
            <p:nvPr/>
          </p:nvSpPr>
          <p:spPr>
            <a:xfrm>
              <a:off x="6879400" y="4214571"/>
              <a:ext cx="172731" cy="97514"/>
            </a:xfrm>
            <a:custGeom>
              <a:avLst/>
              <a:gdLst/>
              <a:ahLst/>
              <a:cxnLst/>
              <a:rect l="l" t="t" r="r" b="b"/>
              <a:pathLst>
                <a:path w="4834" h="2729" extrusionOk="0">
                  <a:moveTo>
                    <a:pt x="1657" y="1"/>
                  </a:moveTo>
                  <a:cubicBezTo>
                    <a:pt x="1513" y="1"/>
                    <a:pt x="1368" y="31"/>
                    <a:pt x="1247" y="92"/>
                  </a:cubicBezTo>
                  <a:lnTo>
                    <a:pt x="244" y="700"/>
                  </a:lnTo>
                  <a:cubicBezTo>
                    <a:pt x="1" y="821"/>
                    <a:pt x="1" y="1034"/>
                    <a:pt x="244" y="1156"/>
                  </a:cubicBezTo>
                  <a:lnTo>
                    <a:pt x="2797" y="2615"/>
                  </a:lnTo>
                  <a:cubicBezTo>
                    <a:pt x="2903" y="2691"/>
                    <a:pt x="3048" y="2729"/>
                    <a:pt x="3192" y="2729"/>
                  </a:cubicBezTo>
                  <a:cubicBezTo>
                    <a:pt x="3336" y="2729"/>
                    <a:pt x="3481" y="2691"/>
                    <a:pt x="3587" y="2615"/>
                  </a:cubicBezTo>
                  <a:lnTo>
                    <a:pt x="4621" y="2037"/>
                  </a:lnTo>
                  <a:cubicBezTo>
                    <a:pt x="4833" y="1916"/>
                    <a:pt x="4833" y="1703"/>
                    <a:pt x="4621" y="1551"/>
                  </a:cubicBezTo>
                  <a:lnTo>
                    <a:pt x="2067" y="92"/>
                  </a:lnTo>
                  <a:cubicBezTo>
                    <a:pt x="1946" y="31"/>
                    <a:pt x="1801" y="1"/>
                    <a:pt x="16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5"/>
            <p:cNvSpPr/>
            <p:nvPr/>
          </p:nvSpPr>
          <p:spPr>
            <a:xfrm>
              <a:off x="6938036" y="4160258"/>
              <a:ext cx="187953" cy="106483"/>
            </a:xfrm>
            <a:custGeom>
              <a:avLst/>
              <a:gdLst/>
              <a:ahLst/>
              <a:cxnLst/>
              <a:rect l="l" t="t" r="r" b="b"/>
              <a:pathLst>
                <a:path w="5260" h="2980" extrusionOk="0">
                  <a:moveTo>
                    <a:pt x="1521" y="1"/>
                  </a:moveTo>
                  <a:cubicBezTo>
                    <a:pt x="1376" y="1"/>
                    <a:pt x="1232" y="31"/>
                    <a:pt x="1126" y="92"/>
                  </a:cubicBezTo>
                  <a:lnTo>
                    <a:pt x="214" y="639"/>
                  </a:lnTo>
                  <a:cubicBezTo>
                    <a:pt x="1" y="761"/>
                    <a:pt x="1" y="974"/>
                    <a:pt x="214" y="1095"/>
                  </a:cubicBezTo>
                  <a:lnTo>
                    <a:pt x="3314" y="2889"/>
                  </a:lnTo>
                  <a:cubicBezTo>
                    <a:pt x="3436" y="2949"/>
                    <a:pt x="3588" y="2980"/>
                    <a:pt x="3736" y="2980"/>
                  </a:cubicBezTo>
                  <a:cubicBezTo>
                    <a:pt x="3884" y="2980"/>
                    <a:pt x="4028" y="2949"/>
                    <a:pt x="4135" y="2889"/>
                  </a:cubicBezTo>
                  <a:lnTo>
                    <a:pt x="5047" y="2341"/>
                  </a:lnTo>
                  <a:cubicBezTo>
                    <a:pt x="5259" y="2220"/>
                    <a:pt x="5259" y="2007"/>
                    <a:pt x="5047" y="1885"/>
                  </a:cubicBezTo>
                  <a:lnTo>
                    <a:pt x="1916" y="92"/>
                  </a:lnTo>
                  <a:cubicBezTo>
                    <a:pt x="1809" y="31"/>
                    <a:pt x="1665" y="1"/>
                    <a:pt x="15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5"/>
            <p:cNvSpPr/>
            <p:nvPr/>
          </p:nvSpPr>
          <p:spPr>
            <a:xfrm>
              <a:off x="6562243" y="4204816"/>
              <a:ext cx="110842" cy="61924"/>
            </a:xfrm>
            <a:custGeom>
              <a:avLst/>
              <a:gdLst/>
              <a:ahLst/>
              <a:cxnLst/>
              <a:rect l="l" t="t" r="r" b="b"/>
              <a:pathLst>
                <a:path w="3102" h="1733" extrusionOk="0">
                  <a:moveTo>
                    <a:pt x="1582" y="0"/>
                  </a:moveTo>
                  <a:cubicBezTo>
                    <a:pt x="1437" y="0"/>
                    <a:pt x="1293" y="31"/>
                    <a:pt x="1186" y="91"/>
                  </a:cubicBezTo>
                  <a:lnTo>
                    <a:pt x="244" y="638"/>
                  </a:lnTo>
                  <a:cubicBezTo>
                    <a:pt x="1" y="790"/>
                    <a:pt x="1" y="1003"/>
                    <a:pt x="244" y="1125"/>
                  </a:cubicBezTo>
                  <a:lnTo>
                    <a:pt x="1156" y="1642"/>
                  </a:lnTo>
                  <a:cubicBezTo>
                    <a:pt x="1262" y="1702"/>
                    <a:pt x="1407" y="1733"/>
                    <a:pt x="1551" y="1733"/>
                  </a:cubicBezTo>
                  <a:cubicBezTo>
                    <a:pt x="1696" y="1733"/>
                    <a:pt x="1840" y="1702"/>
                    <a:pt x="1946" y="1642"/>
                  </a:cubicBezTo>
                  <a:lnTo>
                    <a:pt x="2889" y="1094"/>
                  </a:lnTo>
                  <a:cubicBezTo>
                    <a:pt x="3101" y="973"/>
                    <a:pt x="3101" y="760"/>
                    <a:pt x="2889" y="638"/>
                  </a:cubicBezTo>
                  <a:lnTo>
                    <a:pt x="1977" y="91"/>
                  </a:lnTo>
                  <a:cubicBezTo>
                    <a:pt x="1870" y="31"/>
                    <a:pt x="1726" y="0"/>
                    <a:pt x="15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5"/>
            <p:cNvSpPr/>
            <p:nvPr/>
          </p:nvSpPr>
          <p:spPr>
            <a:xfrm>
              <a:off x="6047451" y="3994104"/>
              <a:ext cx="476850" cy="273747"/>
            </a:xfrm>
            <a:custGeom>
              <a:avLst/>
              <a:gdLst/>
              <a:ahLst/>
              <a:cxnLst/>
              <a:rect l="l" t="t" r="r" b="b"/>
              <a:pathLst>
                <a:path w="13345" h="7661" extrusionOk="0">
                  <a:moveTo>
                    <a:pt x="1551" y="0"/>
                  </a:moveTo>
                  <a:cubicBezTo>
                    <a:pt x="1406" y="0"/>
                    <a:pt x="1262" y="31"/>
                    <a:pt x="1155" y="92"/>
                  </a:cubicBezTo>
                  <a:lnTo>
                    <a:pt x="213" y="639"/>
                  </a:lnTo>
                  <a:cubicBezTo>
                    <a:pt x="0" y="760"/>
                    <a:pt x="0" y="973"/>
                    <a:pt x="213" y="1125"/>
                  </a:cubicBezTo>
                  <a:lnTo>
                    <a:pt x="11368" y="7569"/>
                  </a:lnTo>
                  <a:cubicBezTo>
                    <a:pt x="11490" y="7630"/>
                    <a:pt x="11642" y="7660"/>
                    <a:pt x="11790" y="7660"/>
                  </a:cubicBezTo>
                  <a:cubicBezTo>
                    <a:pt x="11938" y="7660"/>
                    <a:pt x="12083" y="7630"/>
                    <a:pt x="12189" y="7569"/>
                  </a:cubicBezTo>
                  <a:lnTo>
                    <a:pt x="13131" y="7022"/>
                  </a:lnTo>
                  <a:cubicBezTo>
                    <a:pt x="13344" y="6900"/>
                    <a:pt x="13344" y="6687"/>
                    <a:pt x="13131" y="6566"/>
                  </a:cubicBezTo>
                  <a:lnTo>
                    <a:pt x="1946" y="92"/>
                  </a:lnTo>
                  <a:cubicBezTo>
                    <a:pt x="1839" y="31"/>
                    <a:pt x="1695" y="0"/>
                    <a:pt x="15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5"/>
            <p:cNvSpPr/>
            <p:nvPr/>
          </p:nvSpPr>
          <p:spPr>
            <a:xfrm>
              <a:off x="7165042" y="4220288"/>
              <a:ext cx="90189" cy="50133"/>
            </a:xfrm>
            <a:custGeom>
              <a:avLst/>
              <a:gdLst/>
              <a:ahLst/>
              <a:cxnLst/>
              <a:rect l="l" t="t" r="r" b="b"/>
              <a:pathLst>
                <a:path w="2524" h="1403" extrusionOk="0">
                  <a:moveTo>
                    <a:pt x="764" y="0"/>
                  </a:moveTo>
                  <a:cubicBezTo>
                    <a:pt x="616" y="0"/>
                    <a:pt x="472" y="38"/>
                    <a:pt x="365" y="114"/>
                  </a:cubicBezTo>
                  <a:lnTo>
                    <a:pt x="213" y="205"/>
                  </a:lnTo>
                  <a:cubicBezTo>
                    <a:pt x="1" y="327"/>
                    <a:pt x="1" y="540"/>
                    <a:pt x="213" y="661"/>
                  </a:cubicBezTo>
                  <a:lnTo>
                    <a:pt x="1338" y="1300"/>
                  </a:lnTo>
                  <a:cubicBezTo>
                    <a:pt x="1453" y="1372"/>
                    <a:pt x="1595" y="1403"/>
                    <a:pt x="1735" y="1403"/>
                  </a:cubicBezTo>
                  <a:cubicBezTo>
                    <a:pt x="1892" y="1403"/>
                    <a:pt x="2046" y="1364"/>
                    <a:pt x="2159" y="1300"/>
                  </a:cubicBezTo>
                  <a:lnTo>
                    <a:pt x="2311" y="1209"/>
                  </a:lnTo>
                  <a:cubicBezTo>
                    <a:pt x="2523" y="1087"/>
                    <a:pt x="2523" y="874"/>
                    <a:pt x="2311" y="753"/>
                  </a:cubicBezTo>
                  <a:lnTo>
                    <a:pt x="1186" y="114"/>
                  </a:lnTo>
                  <a:cubicBezTo>
                    <a:pt x="1064" y="38"/>
                    <a:pt x="912" y="0"/>
                    <a:pt x="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5"/>
            <p:cNvSpPr/>
            <p:nvPr/>
          </p:nvSpPr>
          <p:spPr>
            <a:xfrm>
              <a:off x="6636101" y="4248230"/>
              <a:ext cx="186845" cy="105411"/>
            </a:xfrm>
            <a:custGeom>
              <a:avLst/>
              <a:gdLst/>
              <a:ahLst/>
              <a:cxnLst/>
              <a:rect l="l" t="t" r="r" b="b"/>
              <a:pathLst>
                <a:path w="5229" h="2950" extrusionOk="0">
                  <a:moveTo>
                    <a:pt x="1581" y="1"/>
                  </a:moveTo>
                  <a:cubicBezTo>
                    <a:pt x="1437" y="1"/>
                    <a:pt x="1293" y="31"/>
                    <a:pt x="1186" y="92"/>
                  </a:cubicBezTo>
                  <a:lnTo>
                    <a:pt x="244" y="639"/>
                  </a:lnTo>
                  <a:cubicBezTo>
                    <a:pt x="1" y="761"/>
                    <a:pt x="31" y="974"/>
                    <a:pt x="244" y="1095"/>
                  </a:cubicBezTo>
                  <a:lnTo>
                    <a:pt x="3253" y="2858"/>
                  </a:lnTo>
                  <a:cubicBezTo>
                    <a:pt x="3360" y="2919"/>
                    <a:pt x="3504" y="2949"/>
                    <a:pt x="3652" y="2949"/>
                  </a:cubicBezTo>
                  <a:cubicBezTo>
                    <a:pt x="3800" y="2949"/>
                    <a:pt x="3952" y="2919"/>
                    <a:pt x="4074" y="2858"/>
                  </a:cubicBezTo>
                  <a:lnTo>
                    <a:pt x="5016" y="2311"/>
                  </a:lnTo>
                  <a:cubicBezTo>
                    <a:pt x="5229" y="2159"/>
                    <a:pt x="5229" y="1977"/>
                    <a:pt x="5016" y="1825"/>
                  </a:cubicBezTo>
                  <a:lnTo>
                    <a:pt x="1977" y="92"/>
                  </a:lnTo>
                  <a:cubicBezTo>
                    <a:pt x="1870" y="31"/>
                    <a:pt x="1726" y="1"/>
                    <a:pt x="15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5"/>
            <p:cNvSpPr/>
            <p:nvPr/>
          </p:nvSpPr>
          <p:spPr>
            <a:xfrm>
              <a:off x="6487312" y="4248516"/>
              <a:ext cx="110842" cy="62496"/>
            </a:xfrm>
            <a:custGeom>
              <a:avLst/>
              <a:gdLst/>
              <a:ahLst/>
              <a:cxnLst/>
              <a:rect l="l" t="t" r="r" b="b"/>
              <a:pathLst>
                <a:path w="3102" h="1749" extrusionOk="0">
                  <a:moveTo>
                    <a:pt x="1577" y="1"/>
                  </a:moveTo>
                  <a:cubicBezTo>
                    <a:pt x="1429" y="1"/>
                    <a:pt x="1277" y="39"/>
                    <a:pt x="1156" y="115"/>
                  </a:cubicBezTo>
                  <a:lnTo>
                    <a:pt x="244" y="662"/>
                  </a:lnTo>
                  <a:cubicBezTo>
                    <a:pt x="1" y="783"/>
                    <a:pt x="1" y="996"/>
                    <a:pt x="244" y="1118"/>
                  </a:cubicBezTo>
                  <a:lnTo>
                    <a:pt x="1156" y="1634"/>
                  </a:lnTo>
                  <a:cubicBezTo>
                    <a:pt x="1262" y="1710"/>
                    <a:pt x="1406" y="1748"/>
                    <a:pt x="1551" y="1748"/>
                  </a:cubicBezTo>
                  <a:cubicBezTo>
                    <a:pt x="1695" y="1748"/>
                    <a:pt x="1840" y="1710"/>
                    <a:pt x="1946" y="1634"/>
                  </a:cubicBezTo>
                  <a:lnTo>
                    <a:pt x="2888" y="1087"/>
                  </a:lnTo>
                  <a:cubicBezTo>
                    <a:pt x="3101" y="966"/>
                    <a:pt x="3101" y="753"/>
                    <a:pt x="2888" y="631"/>
                  </a:cubicBezTo>
                  <a:lnTo>
                    <a:pt x="1976" y="115"/>
                  </a:lnTo>
                  <a:cubicBezTo>
                    <a:pt x="1870" y="39"/>
                    <a:pt x="1726" y="1"/>
                    <a:pt x="15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5"/>
            <p:cNvSpPr/>
            <p:nvPr/>
          </p:nvSpPr>
          <p:spPr>
            <a:xfrm>
              <a:off x="7090112" y="4248230"/>
              <a:ext cx="117346" cy="65641"/>
            </a:xfrm>
            <a:custGeom>
              <a:avLst/>
              <a:gdLst/>
              <a:ahLst/>
              <a:cxnLst/>
              <a:rect l="l" t="t" r="r" b="b"/>
              <a:pathLst>
                <a:path w="3284" h="1837" extrusionOk="0">
                  <a:moveTo>
                    <a:pt x="1550" y="1"/>
                  </a:moveTo>
                  <a:cubicBezTo>
                    <a:pt x="1406" y="1"/>
                    <a:pt x="1262" y="31"/>
                    <a:pt x="1155" y="92"/>
                  </a:cubicBezTo>
                  <a:lnTo>
                    <a:pt x="243" y="609"/>
                  </a:lnTo>
                  <a:cubicBezTo>
                    <a:pt x="0" y="761"/>
                    <a:pt x="0" y="974"/>
                    <a:pt x="243" y="1095"/>
                  </a:cubicBezTo>
                  <a:lnTo>
                    <a:pt x="1368" y="1734"/>
                  </a:lnTo>
                  <a:cubicBezTo>
                    <a:pt x="1469" y="1805"/>
                    <a:pt x="1603" y="1836"/>
                    <a:pt x="1739" y="1836"/>
                  </a:cubicBezTo>
                  <a:cubicBezTo>
                    <a:pt x="1892" y="1836"/>
                    <a:pt x="2046" y="1798"/>
                    <a:pt x="2158" y="1734"/>
                  </a:cubicBezTo>
                  <a:lnTo>
                    <a:pt x="3070" y="1217"/>
                  </a:lnTo>
                  <a:cubicBezTo>
                    <a:pt x="3283" y="1095"/>
                    <a:pt x="3283" y="882"/>
                    <a:pt x="3070" y="761"/>
                  </a:cubicBezTo>
                  <a:lnTo>
                    <a:pt x="1946" y="92"/>
                  </a:lnTo>
                  <a:cubicBezTo>
                    <a:pt x="1839" y="31"/>
                    <a:pt x="1695" y="1"/>
                    <a:pt x="15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5"/>
            <p:cNvSpPr/>
            <p:nvPr/>
          </p:nvSpPr>
          <p:spPr>
            <a:xfrm>
              <a:off x="6562243" y="4291680"/>
              <a:ext cx="106483" cy="59780"/>
            </a:xfrm>
            <a:custGeom>
              <a:avLst/>
              <a:gdLst/>
              <a:ahLst/>
              <a:cxnLst/>
              <a:rect l="l" t="t" r="r" b="b"/>
              <a:pathLst>
                <a:path w="2980" h="1673" extrusionOk="0">
                  <a:moveTo>
                    <a:pt x="1551" y="1"/>
                  </a:moveTo>
                  <a:cubicBezTo>
                    <a:pt x="1407" y="1"/>
                    <a:pt x="1262" y="31"/>
                    <a:pt x="1156" y="92"/>
                  </a:cubicBezTo>
                  <a:lnTo>
                    <a:pt x="214" y="639"/>
                  </a:lnTo>
                  <a:cubicBezTo>
                    <a:pt x="1" y="761"/>
                    <a:pt x="1" y="973"/>
                    <a:pt x="214" y="1095"/>
                  </a:cubicBezTo>
                  <a:lnTo>
                    <a:pt x="1034" y="1581"/>
                  </a:lnTo>
                  <a:cubicBezTo>
                    <a:pt x="1141" y="1642"/>
                    <a:pt x="1285" y="1673"/>
                    <a:pt x="1430" y="1673"/>
                  </a:cubicBezTo>
                  <a:cubicBezTo>
                    <a:pt x="1574" y="1673"/>
                    <a:pt x="1718" y="1642"/>
                    <a:pt x="1825" y="1581"/>
                  </a:cubicBezTo>
                  <a:lnTo>
                    <a:pt x="2767" y="1034"/>
                  </a:lnTo>
                  <a:cubicBezTo>
                    <a:pt x="2980" y="913"/>
                    <a:pt x="2980" y="700"/>
                    <a:pt x="2767" y="578"/>
                  </a:cubicBezTo>
                  <a:lnTo>
                    <a:pt x="1946" y="92"/>
                  </a:lnTo>
                  <a:cubicBezTo>
                    <a:pt x="1840" y="31"/>
                    <a:pt x="1696" y="1"/>
                    <a:pt x="15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5"/>
            <p:cNvSpPr/>
            <p:nvPr/>
          </p:nvSpPr>
          <p:spPr>
            <a:xfrm>
              <a:off x="6755588" y="4230864"/>
              <a:ext cx="218326" cy="123849"/>
            </a:xfrm>
            <a:custGeom>
              <a:avLst/>
              <a:gdLst/>
              <a:ahLst/>
              <a:cxnLst/>
              <a:rect l="l" t="t" r="r" b="b"/>
              <a:pathLst>
                <a:path w="6110" h="3466" extrusionOk="0">
                  <a:moveTo>
                    <a:pt x="1520" y="1"/>
                  </a:moveTo>
                  <a:cubicBezTo>
                    <a:pt x="1376" y="1"/>
                    <a:pt x="1231" y="31"/>
                    <a:pt x="1125" y="92"/>
                  </a:cubicBezTo>
                  <a:lnTo>
                    <a:pt x="213" y="609"/>
                  </a:lnTo>
                  <a:cubicBezTo>
                    <a:pt x="0" y="730"/>
                    <a:pt x="0" y="943"/>
                    <a:pt x="213" y="1095"/>
                  </a:cubicBezTo>
                  <a:lnTo>
                    <a:pt x="4195" y="3375"/>
                  </a:lnTo>
                  <a:cubicBezTo>
                    <a:pt x="4301" y="3435"/>
                    <a:pt x="4446" y="3466"/>
                    <a:pt x="4590" y="3466"/>
                  </a:cubicBezTo>
                  <a:cubicBezTo>
                    <a:pt x="4735" y="3466"/>
                    <a:pt x="4879" y="3435"/>
                    <a:pt x="4985" y="3375"/>
                  </a:cubicBezTo>
                  <a:lnTo>
                    <a:pt x="5897" y="2827"/>
                  </a:lnTo>
                  <a:cubicBezTo>
                    <a:pt x="6110" y="2706"/>
                    <a:pt x="6110" y="2493"/>
                    <a:pt x="5897" y="2372"/>
                  </a:cubicBezTo>
                  <a:lnTo>
                    <a:pt x="1915" y="92"/>
                  </a:lnTo>
                  <a:cubicBezTo>
                    <a:pt x="1809" y="31"/>
                    <a:pt x="1665" y="1"/>
                    <a:pt x="15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5"/>
            <p:cNvSpPr/>
            <p:nvPr/>
          </p:nvSpPr>
          <p:spPr>
            <a:xfrm>
              <a:off x="6632849" y="4332164"/>
              <a:ext cx="115166" cy="64926"/>
            </a:xfrm>
            <a:custGeom>
              <a:avLst/>
              <a:gdLst/>
              <a:ahLst/>
              <a:cxnLst/>
              <a:rect l="l" t="t" r="r" b="b"/>
              <a:pathLst>
                <a:path w="3223" h="1817" extrusionOk="0">
                  <a:moveTo>
                    <a:pt x="1551" y="0"/>
                  </a:moveTo>
                  <a:cubicBezTo>
                    <a:pt x="1406" y="0"/>
                    <a:pt x="1262" y="38"/>
                    <a:pt x="1156" y="114"/>
                  </a:cubicBezTo>
                  <a:lnTo>
                    <a:pt x="213" y="661"/>
                  </a:lnTo>
                  <a:cubicBezTo>
                    <a:pt x="1" y="783"/>
                    <a:pt x="1" y="995"/>
                    <a:pt x="213" y="1117"/>
                  </a:cubicBezTo>
                  <a:lnTo>
                    <a:pt x="1247" y="1725"/>
                  </a:lnTo>
                  <a:cubicBezTo>
                    <a:pt x="1353" y="1786"/>
                    <a:pt x="1505" y="1816"/>
                    <a:pt x="1657" y="1816"/>
                  </a:cubicBezTo>
                  <a:cubicBezTo>
                    <a:pt x="1809" y="1816"/>
                    <a:pt x="1961" y="1786"/>
                    <a:pt x="2068" y="1725"/>
                  </a:cubicBezTo>
                  <a:lnTo>
                    <a:pt x="3010" y="1178"/>
                  </a:lnTo>
                  <a:cubicBezTo>
                    <a:pt x="3223" y="1056"/>
                    <a:pt x="3223" y="844"/>
                    <a:pt x="3010" y="692"/>
                  </a:cubicBezTo>
                  <a:lnTo>
                    <a:pt x="1946" y="114"/>
                  </a:lnTo>
                  <a:cubicBezTo>
                    <a:pt x="1840" y="38"/>
                    <a:pt x="1695" y="0"/>
                    <a:pt x="15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5"/>
            <p:cNvSpPr/>
            <p:nvPr/>
          </p:nvSpPr>
          <p:spPr>
            <a:xfrm>
              <a:off x="6785996" y="4334058"/>
              <a:ext cx="115166" cy="64104"/>
            </a:xfrm>
            <a:custGeom>
              <a:avLst/>
              <a:gdLst/>
              <a:ahLst/>
              <a:cxnLst/>
              <a:rect l="l" t="t" r="r" b="b"/>
              <a:pathLst>
                <a:path w="3223" h="1794" extrusionOk="0">
                  <a:moveTo>
                    <a:pt x="1577" y="0"/>
                  </a:moveTo>
                  <a:cubicBezTo>
                    <a:pt x="1429" y="0"/>
                    <a:pt x="1277" y="31"/>
                    <a:pt x="1156" y="91"/>
                  </a:cubicBezTo>
                  <a:lnTo>
                    <a:pt x="213" y="639"/>
                  </a:lnTo>
                  <a:cubicBezTo>
                    <a:pt x="0" y="791"/>
                    <a:pt x="0" y="1003"/>
                    <a:pt x="213" y="1125"/>
                  </a:cubicBezTo>
                  <a:lnTo>
                    <a:pt x="1247" y="1702"/>
                  </a:lnTo>
                  <a:cubicBezTo>
                    <a:pt x="1353" y="1763"/>
                    <a:pt x="1497" y="1794"/>
                    <a:pt x="1642" y="1794"/>
                  </a:cubicBezTo>
                  <a:cubicBezTo>
                    <a:pt x="1786" y="1794"/>
                    <a:pt x="1931" y="1763"/>
                    <a:pt x="2037" y="1702"/>
                  </a:cubicBezTo>
                  <a:lnTo>
                    <a:pt x="2979" y="1155"/>
                  </a:lnTo>
                  <a:cubicBezTo>
                    <a:pt x="3222" y="1034"/>
                    <a:pt x="3222" y="821"/>
                    <a:pt x="2979" y="699"/>
                  </a:cubicBezTo>
                  <a:lnTo>
                    <a:pt x="1976" y="91"/>
                  </a:lnTo>
                  <a:cubicBezTo>
                    <a:pt x="1870" y="31"/>
                    <a:pt x="1725" y="0"/>
                    <a:pt x="157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5"/>
            <p:cNvSpPr/>
            <p:nvPr/>
          </p:nvSpPr>
          <p:spPr>
            <a:xfrm>
              <a:off x="6939144" y="4336238"/>
              <a:ext cx="117346" cy="65998"/>
            </a:xfrm>
            <a:custGeom>
              <a:avLst/>
              <a:gdLst/>
              <a:ahLst/>
              <a:cxnLst/>
              <a:rect l="l" t="t" r="r" b="b"/>
              <a:pathLst>
                <a:path w="3284" h="1847" extrusionOk="0">
                  <a:moveTo>
                    <a:pt x="1520" y="0"/>
                  </a:moveTo>
                  <a:cubicBezTo>
                    <a:pt x="1376" y="0"/>
                    <a:pt x="1231" y="30"/>
                    <a:pt x="1125" y="91"/>
                  </a:cubicBezTo>
                  <a:lnTo>
                    <a:pt x="213" y="638"/>
                  </a:lnTo>
                  <a:cubicBezTo>
                    <a:pt x="0" y="760"/>
                    <a:pt x="0" y="973"/>
                    <a:pt x="213" y="1094"/>
                  </a:cubicBezTo>
                  <a:lnTo>
                    <a:pt x="1338" y="1733"/>
                  </a:lnTo>
                  <a:cubicBezTo>
                    <a:pt x="1459" y="1809"/>
                    <a:pt x="1604" y="1847"/>
                    <a:pt x="1748" y="1847"/>
                  </a:cubicBezTo>
                  <a:cubicBezTo>
                    <a:pt x="1892" y="1847"/>
                    <a:pt x="2037" y="1809"/>
                    <a:pt x="2158" y="1733"/>
                  </a:cubicBezTo>
                  <a:lnTo>
                    <a:pt x="3040" y="1216"/>
                  </a:lnTo>
                  <a:cubicBezTo>
                    <a:pt x="3283" y="1094"/>
                    <a:pt x="3283" y="881"/>
                    <a:pt x="3040" y="760"/>
                  </a:cubicBezTo>
                  <a:lnTo>
                    <a:pt x="1915" y="91"/>
                  </a:lnTo>
                  <a:cubicBezTo>
                    <a:pt x="1809" y="30"/>
                    <a:pt x="1664" y="0"/>
                    <a:pt x="15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5"/>
            <p:cNvSpPr/>
            <p:nvPr/>
          </p:nvSpPr>
          <p:spPr>
            <a:xfrm>
              <a:off x="6711066" y="4377508"/>
              <a:ext cx="114058" cy="64104"/>
            </a:xfrm>
            <a:custGeom>
              <a:avLst/>
              <a:gdLst/>
              <a:ahLst/>
              <a:cxnLst/>
              <a:rect l="l" t="t" r="r" b="b"/>
              <a:pathLst>
                <a:path w="3192" h="1794" extrusionOk="0">
                  <a:moveTo>
                    <a:pt x="1554" y="0"/>
                  </a:moveTo>
                  <a:cubicBezTo>
                    <a:pt x="1406" y="0"/>
                    <a:pt x="1262" y="30"/>
                    <a:pt x="1155" y="91"/>
                  </a:cubicBezTo>
                  <a:lnTo>
                    <a:pt x="213" y="638"/>
                  </a:lnTo>
                  <a:cubicBezTo>
                    <a:pt x="0" y="790"/>
                    <a:pt x="0" y="1003"/>
                    <a:pt x="213" y="1125"/>
                  </a:cubicBezTo>
                  <a:lnTo>
                    <a:pt x="1246" y="1702"/>
                  </a:lnTo>
                  <a:cubicBezTo>
                    <a:pt x="1353" y="1763"/>
                    <a:pt x="1497" y="1793"/>
                    <a:pt x="1642" y="1793"/>
                  </a:cubicBezTo>
                  <a:cubicBezTo>
                    <a:pt x="1786" y="1793"/>
                    <a:pt x="1930" y="1763"/>
                    <a:pt x="2037" y="1702"/>
                  </a:cubicBezTo>
                  <a:lnTo>
                    <a:pt x="2979" y="1155"/>
                  </a:lnTo>
                  <a:cubicBezTo>
                    <a:pt x="3192" y="1034"/>
                    <a:pt x="3192" y="821"/>
                    <a:pt x="2979" y="699"/>
                  </a:cubicBezTo>
                  <a:lnTo>
                    <a:pt x="1976" y="91"/>
                  </a:lnTo>
                  <a:cubicBezTo>
                    <a:pt x="1854" y="30"/>
                    <a:pt x="1702" y="0"/>
                    <a:pt x="15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5"/>
            <p:cNvSpPr/>
            <p:nvPr/>
          </p:nvSpPr>
          <p:spPr>
            <a:xfrm>
              <a:off x="6864178" y="4378866"/>
              <a:ext cx="118453" cy="66820"/>
            </a:xfrm>
            <a:custGeom>
              <a:avLst/>
              <a:gdLst/>
              <a:ahLst/>
              <a:cxnLst/>
              <a:rect l="l" t="t" r="r" b="b"/>
              <a:pathLst>
                <a:path w="3315" h="1870" extrusionOk="0">
                  <a:moveTo>
                    <a:pt x="1555" y="0"/>
                  </a:moveTo>
                  <a:cubicBezTo>
                    <a:pt x="1407" y="0"/>
                    <a:pt x="1262" y="38"/>
                    <a:pt x="1156" y="114"/>
                  </a:cubicBezTo>
                  <a:lnTo>
                    <a:pt x="214" y="661"/>
                  </a:lnTo>
                  <a:cubicBezTo>
                    <a:pt x="1" y="783"/>
                    <a:pt x="1" y="996"/>
                    <a:pt x="214" y="1117"/>
                  </a:cubicBezTo>
                  <a:lnTo>
                    <a:pt x="1338" y="1755"/>
                  </a:lnTo>
                  <a:cubicBezTo>
                    <a:pt x="1445" y="1831"/>
                    <a:pt x="1589" y="1869"/>
                    <a:pt x="1737" y="1869"/>
                  </a:cubicBezTo>
                  <a:cubicBezTo>
                    <a:pt x="1886" y="1869"/>
                    <a:pt x="2037" y="1831"/>
                    <a:pt x="2159" y="1755"/>
                  </a:cubicBezTo>
                  <a:lnTo>
                    <a:pt x="3101" y="1208"/>
                  </a:lnTo>
                  <a:cubicBezTo>
                    <a:pt x="3314" y="1087"/>
                    <a:pt x="3314" y="874"/>
                    <a:pt x="3101" y="752"/>
                  </a:cubicBezTo>
                  <a:lnTo>
                    <a:pt x="1977" y="114"/>
                  </a:lnTo>
                  <a:cubicBezTo>
                    <a:pt x="1855" y="38"/>
                    <a:pt x="1703" y="0"/>
                    <a:pt x="15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5"/>
            <p:cNvSpPr/>
            <p:nvPr/>
          </p:nvSpPr>
          <p:spPr>
            <a:xfrm>
              <a:off x="6789248" y="4423102"/>
              <a:ext cx="118418" cy="66284"/>
            </a:xfrm>
            <a:custGeom>
              <a:avLst/>
              <a:gdLst/>
              <a:ahLst/>
              <a:cxnLst/>
              <a:rect l="l" t="t" r="r" b="b"/>
              <a:pathLst>
                <a:path w="3314" h="1855" extrusionOk="0">
                  <a:moveTo>
                    <a:pt x="1551" y="1"/>
                  </a:moveTo>
                  <a:cubicBezTo>
                    <a:pt x="1406" y="1"/>
                    <a:pt x="1262" y="31"/>
                    <a:pt x="1156" y="92"/>
                  </a:cubicBezTo>
                  <a:lnTo>
                    <a:pt x="213" y="639"/>
                  </a:lnTo>
                  <a:cubicBezTo>
                    <a:pt x="1" y="761"/>
                    <a:pt x="1" y="973"/>
                    <a:pt x="213" y="1095"/>
                  </a:cubicBezTo>
                  <a:lnTo>
                    <a:pt x="1338" y="1764"/>
                  </a:lnTo>
                  <a:cubicBezTo>
                    <a:pt x="1444" y="1824"/>
                    <a:pt x="1589" y="1855"/>
                    <a:pt x="1737" y="1855"/>
                  </a:cubicBezTo>
                  <a:cubicBezTo>
                    <a:pt x="1885" y="1855"/>
                    <a:pt x="2037" y="1824"/>
                    <a:pt x="2159" y="1764"/>
                  </a:cubicBezTo>
                  <a:lnTo>
                    <a:pt x="3101" y="1216"/>
                  </a:lnTo>
                  <a:cubicBezTo>
                    <a:pt x="3314" y="1065"/>
                    <a:pt x="3314" y="882"/>
                    <a:pt x="3101" y="730"/>
                  </a:cubicBezTo>
                  <a:lnTo>
                    <a:pt x="1946" y="92"/>
                  </a:lnTo>
                  <a:cubicBezTo>
                    <a:pt x="1840" y="31"/>
                    <a:pt x="1695" y="1"/>
                    <a:pt x="15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5"/>
            <p:cNvSpPr/>
            <p:nvPr/>
          </p:nvSpPr>
          <p:spPr>
            <a:xfrm>
              <a:off x="7011894" y="4133137"/>
              <a:ext cx="86937" cy="47810"/>
            </a:xfrm>
            <a:custGeom>
              <a:avLst/>
              <a:gdLst/>
              <a:ahLst/>
              <a:cxnLst/>
              <a:rect l="l" t="t" r="r" b="b"/>
              <a:pathLst>
                <a:path w="2433" h="1338" extrusionOk="0">
                  <a:moveTo>
                    <a:pt x="791" y="0"/>
                  </a:moveTo>
                  <a:cubicBezTo>
                    <a:pt x="647" y="0"/>
                    <a:pt x="502" y="30"/>
                    <a:pt x="396" y="91"/>
                  </a:cubicBezTo>
                  <a:lnTo>
                    <a:pt x="244" y="182"/>
                  </a:lnTo>
                  <a:cubicBezTo>
                    <a:pt x="1" y="304"/>
                    <a:pt x="1" y="517"/>
                    <a:pt x="244" y="638"/>
                  </a:cubicBezTo>
                  <a:lnTo>
                    <a:pt x="1277" y="1246"/>
                  </a:lnTo>
                  <a:cubicBezTo>
                    <a:pt x="1384" y="1307"/>
                    <a:pt x="1528" y="1337"/>
                    <a:pt x="1673" y="1337"/>
                  </a:cubicBezTo>
                  <a:cubicBezTo>
                    <a:pt x="1817" y="1337"/>
                    <a:pt x="1961" y="1307"/>
                    <a:pt x="2068" y="1246"/>
                  </a:cubicBezTo>
                  <a:lnTo>
                    <a:pt x="2220" y="1155"/>
                  </a:lnTo>
                  <a:cubicBezTo>
                    <a:pt x="2432" y="1003"/>
                    <a:pt x="2432" y="790"/>
                    <a:pt x="2220" y="669"/>
                  </a:cubicBezTo>
                  <a:lnTo>
                    <a:pt x="1186" y="91"/>
                  </a:lnTo>
                  <a:cubicBezTo>
                    <a:pt x="1080" y="30"/>
                    <a:pt x="935" y="0"/>
                    <a:pt x="7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5"/>
            <p:cNvSpPr/>
            <p:nvPr/>
          </p:nvSpPr>
          <p:spPr>
            <a:xfrm>
              <a:off x="7013002" y="4290894"/>
              <a:ext cx="120597" cy="68178"/>
            </a:xfrm>
            <a:custGeom>
              <a:avLst/>
              <a:gdLst/>
              <a:ahLst/>
              <a:cxnLst/>
              <a:rect l="l" t="t" r="r" b="b"/>
              <a:pathLst>
                <a:path w="3375" h="1908" extrusionOk="0">
                  <a:moveTo>
                    <a:pt x="1626" y="0"/>
                  </a:moveTo>
                  <a:cubicBezTo>
                    <a:pt x="1482" y="0"/>
                    <a:pt x="1338" y="38"/>
                    <a:pt x="1216" y="114"/>
                  </a:cubicBezTo>
                  <a:lnTo>
                    <a:pt x="213" y="692"/>
                  </a:lnTo>
                  <a:cubicBezTo>
                    <a:pt x="0" y="813"/>
                    <a:pt x="0" y="1026"/>
                    <a:pt x="213" y="1178"/>
                  </a:cubicBezTo>
                  <a:lnTo>
                    <a:pt x="1338" y="1816"/>
                  </a:lnTo>
                  <a:cubicBezTo>
                    <a:pt x="1444" y="1877"/>
                    <a:pt x="1588" y="1907"/>
                    <a:pt x="1733" y="1907"/>
                  </a:cubicBezTo>
                  <a:cubicBezTo>
                    <a:pt x="1877" y="1907"/>
                    <a:pt x="2022" y="1877"/>
                    <a:pt x="2128" y="1816"/>
                  </a:cubicBezTo>
                  <a:lnTo>
                    <a:pt x="3161" y="1208"/>
                  </a:lnTo>
                  <a:cubicBezTo>
                    <a:pt x="3374" y="1087"/>
                    <a:pt x="3374" y="874"/>
                    <a:pt x="3161" y="752"/>
                  </a:cubicBezTo>
                  <a:lnTo>
                    <a:pt x="2037" y="114"/>
                  </a:lnTo>
                  <a:cubicBezTo>
                    <a:pt x="1915" y="38"/>
                    <a:pt x="1771" y="0"/>
                    <a:pt x="16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5"/>
            <p:cNvSpPr/>
            <p:nvPr/>
          </p:nvSpPr>
          <p:spPr>
            <a:xfrm>
              <a:off x="6639388" y="3735619"/>
              <a:ext cx="615850" cy="372547"/>
            </a:xfrm>
            <a:custGeom>
              <a:avLst/>
              <a:gdLst/>
              <a:ahLst/>
              <a:cxnLst/>
              <a:rect l="l" t="t" r="r" b="b"/>
              <a:pathLst>
                <a:path w="17235" h="10426" extrusionOk="0">
                  <a:moveTo>
                    <a:pt x="0" y="0"/>
                  </a:moveTo>
                  <a:lnTo>
                    <a:pt x="0" y="395"/>
                  </a:lnTo>
                  <a:lnTo>
                    <a:pt x="17234" y="10426"/>
                  </a:lnTo>
                  <a:lnTo>
                    <a:pt x="17234" y="10061"/>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5"/>
            <p:cNvSpPr/>
            <p:nvPr/>
          </p:nvSpPr>
          <p:spPr>
            <a:xfrm>
              <a:off x="6639388" y="2786364"/>
              <a:ext cx="1119821" cy="1308810"/>
            </a:xfrm>
            <a:custGeom>
              <a:avLst/>
              <a:gdLst/>
              <a:ahLst/>
              <a:cxnLst/>
              <a:rect l="l" t="t" r="r" b="b"/>
              <a:pathLst>
                <a:path w="31339" h="36628" extrusionOk="0">
                  <a:moveTo>
                    <a:pt x="7903" y="1"/>
                  </a:moveTo>
                  <a:cubicBezTo>
                    <a:pt x="7920" y="11"/>
                    <a:pt x="7938" y="21"/>
                    <a:pt x="7956" y="31"/>
                  </a:cubicBezTo>
                  <a:lnTo>
                    <a:pt x="7956" y="31"/>
                  </a:lnTo>
                  <a:cubicBezTo>
                    <a:pt x="7938" y="21"/>
                    <a:pt x="7921" y="10"/>
                    <a:pt x="7903" y="1"/>
                  </a:cubicBezTo>
                  <a:close/>
                  <a:moveTo>
                    <a:pt x="7956" y="31"/>
                  </a:moveTo>
                  <a:lnTo>
                    <a:pt x="7956" y="31"/>
                  </a:lnTo>
                  <a:cubicBezTo>
                    <a:pt x="8204" y="180"/>
                    <a:pt x="8395" y="379"/>
                    <a:pt x="8480" y="578"/>
                  </a:cubicBezTo>
                  <a:cubicBezTo>
                    <a:pt x="8663" y="912"/>
                    <a:pt x="9970" y="4773"/>
                    <a:pt x="11125" y="8177"/>
                  </a:cubicBezTo>
                  <a:cubicBezTo>
                    <a:pt x="12402" y="11976"/>
                    <a:pt x="13617" y="15563"/>
                    <a:pt x="13800" y="15989"/>
                  </a:cubicBezTo>
                  <a:cubicBezTo>
                    <a:pt x="14073" y="16505"/>
                    <a:pt x="14104" y="17083"/>
                    <a:pt x="13921" y="17539"/>
                  </a:cubicBezTo>
                  <a:cubicBezTo>
                    <a:pt x="13739" y="17934"/>
                    <a:pt x="13344" y="18299"/>
                    <a:pt x="12797" y="18633"/>
                  </a:cubicBezTo>
                  <a:lnTo>
                    <a:pt x="0" y="26597"/>
                  </a:lnTo>
                  <a:lnTo>
                    <a:pt x="17234" y="36627"/>
                  </a:lnTo>
                  <a:lnTo>
                    <a:pt x="30001" y="28664"/>
                  </a:lnTo>
                  <a:cubicBezTo>
                    <a:pt x="30578" y="28329"/>
                    <a:pt x="30973" y="27964"/>
                    <a:pt x="31156" y="27569"/>
                  </a:cubicBezTo>
                  <a:cubicBezTo>
                    <a:pt x="31338" y="27144"/>
                    <a:pt x="31308" y="26536"/>
                    <a:pt x="31034" y="26019"/>
                  </a:cubicBezTo>
                  <a:cubicBezTo>
                    <a:pt x="30852" y="25594"/>
                    <a:pt x="29636" y="22007"/>
                    <a:pt x="28359" y="18207"/>
                  </a:cubicBezTo>
                  <a:cubicBezTo>
                    <a:pt x="27204" y="14803"/>
                    <a:pt x="25867" y="10943"/>
                    <a:pt x="25715" y="10609"/>
                  </a:cubicBezTo>
                  <a:cubicBezTo>
                    <a:pt x="25624" y="10396"/>
                    <a:pt x="25411" y="10183"/>
                    <a:pt x="25137" y="10031"/>
                  </a:cubicBezTo>
                  <a:cubicBezTo>
                    <a:pt x="20717" y="7458"/>
                    <a:pt x="12436" y="2622"/>
                    <a:pt x="7956" y="31"/>
                  </a:cubicBez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5"/>
            <p:cNvSpPr/>
            <p:nvPr/>
          </p:nvSpPr>
          <p:spPr>
            <a:xfrm>
              <a:off x="6804470" y="2783113"/>
              <a:ext cx="615850" cy="392128"/>
            </a:xfrm>
            <a:custGeom>
              <a:avLst/>
              <a:gdLst/>
              <a:ahLst/>
              <a:cxnLst/>
              <a:rect l="l" t="t" r="r" b="b"/>
              <a:pathLst>
                <a:path w="17235" h="10974" extrusionOk="0">
                  <a:moveTo>
                    <a:pt x="0" y="0"/>
                  </a:moveTo>
                  <a:lnTo>
                    <a:pt x="0" y="943"/>
                  </a:lnTo>
                  <a:lnTo>
                    <a:pt x="17235" y="10973"/>
                  </a:lnTo>
                  <a:lnTo>
                    <a:pt x="17235" y="10031"/>
                  </a:lnTo>
                  <a:lnTo>
                    <a:pt x="0" y="0"/>
                  </a:lnTo>
                  <a:close/>
                </a:path>
              </a:pathLst>
            </a:custGeom>
            <a:solidFill>
              <a:srgbClr val="EBF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5"/>
            <p:cNvSpPr/>
            <p:nvPr/>
          </p:nvSpPr>
          <p:spPr>
            <a:xfrm>
              <a:off x="6804470" y="2733159"/>
              <a:ext cx="753777" cy="408387"/>
            </a:xfrm>
            <a:custGeom>
              <a:avLst/>
              <a:gdLst/>
              <a:ahLst/>
              <a:cxnLst/>
              <a:rect l="l" t="t" r="r" b="b"/>
              <a:pathLst>
                <a:path w="21095" h="11429" extrusionOk="0">
                  <a:moveTo>
                    <a:pt x="3860" y="486"/>
                  </a:moveTo>
                  <a:cubicBezTo>
                    <a:pt x="3253" y="122"/>
                    <a:pt x="2401" y="0"/>
                    <a:pt x="1520" y="517"/>
                  </a:cubicBezTo>
                  <a:lnTo>
                    <a:pt x="0" y="1398"/>
                  </a:lnTo>
                  <a:lnTo>
                    <a:pt x="17235" y="11429"/>
                  </a:lnTo>
                  <a:lnTo>
                    <a:pt x="18754" y="10547"/>
                  </a:lnTo>
                  <a:cubicBezTo>
                    <a:pt x="19636" y="10031"/>
                    <a:pt x="20487" y="10152"/>
                    <a:pt x="21095" y="10517"/>
                  </a:cubicBezTo>
                  <a:close/>
                </a:path>
              </a:pathLst>
            </a:custGeom>
            <a:solidFill>
              <a:srgbClr val="E3E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5"/>
            <p:cNvSpPr/>
            <p:nvPr/>
          </p:nvSpPr>
          <p:spPr>
            <a:xfrm>
              <a:off x="7255193" y="3097875"/>
              <a:ext cx="538739" cy="1010301"/>
            </a:xfrm>
            <a:custGeom>
              <a:avLst/>
              <a:gdLst/>
              <a:ahLst/>
              <a:cxnLst/>
              <a:rect l="l" t="t" r="r" b="b"/>
              <a:pathLst>
                <a:path w="15077" h="28274" extrusionOk="0">
                  <a:moveTo>
                    <a:pt x="7356" y="0"/>
                  </a:moveTo>
                  <a:cubicBezTo>
                    <a:pt x="6971" y="0"/>
                    <a:pt x="6557" y="100"/>
                    <a:pt x="6140" y="340"/>
                  </a:cubicBezTo>
                  <a:lnTo>
                    <a:pt x="4621" y="1222"/>
                  </a:lnTo>
                  <a:lnTo>
                    <a:pt x="4621" y="2164"/>
                  </a:lnTo>
                  <a:lnTo>
                    <a:pt x="6140" y="1313"/>
                  </a:lnTo>
                  <a:cubicBezTo>
                    <a:pt x="6431" y="1140"/>
                    <a:pt x="6730" y="1068"/>
                    <a:pt x="7015" y="1068"/>
                  </a:cubicBezTo>
                  <a:cubicBezTo>
                    <a:pt x="7681" y="1068"/>
                    <a:pt x="8268" y="1464"/>
                    <a:pt x="8481" y="1891"/>
                  </a:cubicBezTo>
                  <a:cubicBezTo>
                    <a:pt x="8663" y="2225"/>
                    <a:pt x="9970" y="6085"/>
                    <a:pt x="11125" y="9489"/>
                  </a:cubicBezTo>
                  <a:cubicBezTo>
                    <a:pt x="12402" y="13289"/>
                    <a:pt x="13618" y="16876"/>
                    <a:pt x="13800" y="17301"/>
                  </a:cubicBezTo>
                  <a:cubicBezTo>
                    <a:pt x="14074" y="17818"/>
                    <a:pt x="14104" y="18426"/>
                    <a:pt x="13922" y="18851"/>
                  </a:cubicBezTo>
                  <a:cubicBezTo>
                    <a:pt x="13739" y="19246"/>
                    <a:pt x="13344" y="19611"/>
                    <a:pt x="12797" y="19946"/>
                  </a:cubicBezTo>
                  <a:lnTo>
                    <a:pt x="0" y="27909"/>
                  </a:lnTo>
                  <a:lnTo>
                    <a:pt x="0" y="28274"/>
                  </a:lnTo>
                  <a:lnTo>
                    <a:pt x="12797" y="20918"/>
                  </a:lnTo>
                  <a:cubicBezTo>
                    <a:pt x="13648" y="20402"/>
                    <a:pt x="14256" y="19763"/>
                    <a:pt x="14590" y="18973"/>
                  </a:cubicBezTo>
                  <a:cubicBezTo>
                    <a:pt x="15077" y="17879"/>
                    <a:pt x="14803" y="16936"/>
                    <a:pt x="14560" y="16480"/>
                  </a:cubicBezTo>
                  <a:cubicBezTo>
                    <a:pt x="14378" y="16085"/>
                    <a:pt x="13071" y="12195"/>
                    <a:pt x="11885" y="8760"/>
                  </a:cubicBezTo>
                  <a:cubicBezTo>
                    <a:pt x="10396" y="4322"/>
                    <a:pt x="9423" y="1435"/>
                    <a:pt x="9241" y="1070"/>
                  </a:cubicBezTo>
                  <a:cubicBezTo>
                    <a:pt x="8966" y="520"/>
                    <a:pt x="8235" y="0"/>
                    <a:pt x="735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5"/>
            <p:cNvSpPr/>
            <p:nvPr/>
          </p:nvSpPr>
          <p:spPr>
            <a:xfrm>
              <a:off x="8599789" y="3837706"/>
              <a:ext cx="126029" cy="270459"/>
            </a:xfrm>
            <a:custGeom>
              <a:avLst/>
              <a:gdLst/>
              <a:ahLst/>
              <a:cxnLst/>
              <a:rect l="l" t="t" r="r" b="b"/>
              <a:pathLst>
                <a:path w="3527" h="7569" extrusionOk="0">
                  <a:moveTo>
                    <a:pt x="3526" y="0"/>
                  </a:moveTo>
                  <a:lnTo>
                    <a:pt x="1976" y="487"/>
                  </a:lnTo>
                  <a:lnTo>
                    <a:pt x="912" y="6353"/>
                  </a:lnTo>
                  <a:cubicBezTo>
                    <a:pt x="792" y="7014"/>
                    <a:pt x="434" y="7437"/>
                    <a:pt x="15" y="7565"/>
                  </a:cubicBezTo>
                  <a:lnTo>
                    <a:pt x="15" y="7565"/>
                  </a:lnTo>
                  <a:cubicBezTo>
                    <a:pt x="527" y="7413"/>
                    <a:pt x="1039" y="7233"/>
                    <a:pt x="1550" y="7083"/>
                  </a:cubicBezTo>
                  <a:cubicBezTo>
                    <a:pt x="2006" y="6931"/>
                    <a:pt x="2341" y="6505"/>
                    <a:pt x="2462" y="5867"/>
                  </a:cubicBezTo>
                  <a:lnTo>
                    <a:pt x="3526" y="0"/>
                  </a:lnTo>
                  <a:close/>
                  <a:moveTo>
                    <a:pt x="15" y="7565"/>
                  </a:moveTo>
                  <a:cubicBezTo>
                    <a:pt x="10" y="7566"/>
                    <a:pt x="5" y="7567"/>
                    <a:pt x="0" y="7569"/>
                  </a:cubicBezTo>
                  <a:cubicBezTo>
                    <a:pt x="5" y="7568"/>
                    <a:pt x="10" y="7566"/>
                    <a:pt x="15" y="756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5"/>
            <p:cNvSpPr/>
            <p:nvPr/>
          </p:nvSpPr>
          <p:spPr>
            <a:xfrm>
              <a:off x="6472126" y="486013"/>
              <a:ext cx="2592572" cy="3369146"/>
            </a:xfrm>
            <a:custGeom>
              <a:avLst/>
              <a:gdLst/>
              <a:ahLst/>
              <a:cxnLst/>
              <a:rect l="l" t="t" r="r" b="b"/>
              <a:pathLst>
                <a:path w="72555" h="94288" extrusionOk="0">
                  <a:moveTo>
                    <a:pt x="71126" y="39789"/>
                  </a:moveTo>
                  <a:lnTo>
                    <a:pt x="2614" y="244"/>
                  </a:lnTo>
                  <a:cubicBezTo>
                    <a:pt x="2249" y="31"/>
                    <a:pt x="1885" y="1"/>
                    <a:pt x="1581" y="92"/>
                  </a:cubicBezTo>
                  <a:cubicBezTo>
                    <a:pt x="1064" y="244"/>
                    <a:pt x="547" y="426"/>
                    <a:pt x="0" y="578"/>
                  </a:cubicBezTo>
                  <a:cubicBezTo>
                    <a:pt x="334" y="487"/>
                    <a:pt x="669" y="517"/>
                    <a:pt x="1034" y="730"/>
                  </a:cubicBezTo>
                  <a:lnTo>
                    <a:pt x="69546" y="40305"/>
                  </a:lnTo>
                  <a:cubicBezTo>
                    <a:pt x="70427" y="40792"/>
                    <a:pt x="70974" y="42099"/>
                    <a:pt x="70761" y="43193"/>
                  </a:cubicBezTo>
                  <a:lnTo>
                    <a:pt x="61521" y="94288"/>
                  </a:lnTo>
                  <a:lnTo>
                    <a:pt x="63071" y="93801"/>
                  </a:lnTo>
                  <a:lnTo>
                    <a:pt x="72342" y="42676"/>
                  </a:lnTo>
                  <a:cubicBezTo>
                    <a:pt x="72555" y="41612"/>
                    <a:pt x="72008" y="40305"/>
                    <a:pt x="71126" y="397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5"/>
            <p:cNvSpPr/>
            <p:nvPr/>
          </p:nvSpPr>
          <p:spPr>
            <a:xfrm>
              <a:off x="6063745" y="2376912"/>
              <a:ext cx="2606722" cy="1733241"/>
            </a:xfrm>
            <a:custGeom>
              <a:avLst/>
              <a:gdLst/>
              <a:ahLst/>
              <a:cxnLst/>
              <a:rect l="l" t="t" r="r" b="b"/>
              <a:pathLst>
                <a:path w="72951" h="48506" extrusionOk="0">
                  <a:moveTo>
                    <a:pt x="1247" y="0"/>
                  </a:moveTo>
                  <a:lnTo>
                    <a:pt x="183" y="5867"/>
                  </a:lnTo>
                  <a:cubicBezTo>
                    <a:pt x="0" y="6961"/>
                    <a:pt x="547" y="8238"/>
                    <a:pt x="1429" y="8754"/>
                  </a:cubicBezTo>
                  <a:lnTo>
                    <a:pt x="69941" y="48299"/>
                  </a:lnTo>
                  <a:cubicBezTo>
                    <a:pt x="70181" y="48440"/>
                    <a:pt x="70418" y="48506"/>
                    <a:pt x="70642" y="48506"/>
                  </a:cubicBezTo>
                  <a:cubicBezTo>
                    <a:pt x="71238" y="48506"/>
                    <a:pt x="71731" y="48032"/>
                    <a:pt x="71886" y="47235"/>
                  </a:cubicBezTo>
                  <a:lnTo>
                    <a:pt x="72950" y="41369"/>
                  </a:lnTo>
                  <a:lnTo>
                    <a:pt x="124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5"/>
            <p:cNvSpPr/>
            <p:nvPr/>
          </p:nvSpPr>
          <p:spPr>
            <a:xfrm>
              <a:off x="6108267" y="494695"/>
              <a:ext cx="2899978" cy="3360463"/>
            </a:xfrm>
            <a:custGeom>
              <a:avLst/>
              <a:gdLst/>
              <a:ahLst/>
              <a:cxnLst/>
              <a:rect l="l" t="t" r="r" b="b"/>
              <a:pathLst>
                <a:path w="81158" h="94045" extrusionOk="0">
                  <a:moveTo>
                    <a:pt x="79729" y="40062"/>
                  </a:moveTo>
                  <a:lnTo>
                    <a:pt x="11217" y="487"/>
                  </a:lnTo>
                  <a:cubicBezTo>
                    <a:pt x="10335" y="1"/>
                    <a:pt x="9484" y="457"/>
                    <a:pt x="9271" y="1551"/>
                  </a:cubicBezTo>
                  <a:lnTo>
                    <a:pt x="1" y="52676"/>
                  </a:lnTo>
                  <a:lnTo>
                    <a:pt x="71704" y="94045"/>
                  </a:lnTo>
                  <a:lnTo>
                    <a:pt x="80944" y="42950"/>
                  </a:lnTo>
                  <a:cubicBezTo>
                    <a:pt x="81157" y="41856"/>
                    <a:pt x="80610" y="40549"/>
                    <a:pt x="79729" y="4006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5"/>
            <p:cNvSpPr/>
            <p:nvPr/>
          </p:nvSpPr>
          <p:spPr>
            <a:xfrm>
              <a:off x="6488420" y="605500"/>
              <a:ext cx="2441602" cy="1497763"/>
            </a:xfrm>
            <a:custGeom>
              <a:avLst/>
              <a:gdLst/>
              <a:ahLst/>
              <a:cxnLst/>
              <a:rect l="l" t="t" r="r" b="b"/>
              <a:pathLst>
                <a:path w="68330" h="41916" extrusionOk="0">
                  <a:moveTo>
                    <a:pt x="486" y="0"/>
                  </a:moveTo>
                  <a:lnTo>
                    <a:pt x="0" y="2766"/>
                  </a:lnTo>
                  <a:lnTo>
                    <a:pt x="67813" y="41916"/>
                  </a:lnTo>
                  <a:lnTo>
                    <a:pt x="68330" y="39180"/>
                  </a:lnTo>
                  <a:lnTo>
                    <a:pt x="48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5"/>
            <p:cNvSpPr/>
            <p:nvPr/>
          </p:nvSpPr>
          <p:spPr>
            <a:xfrm>
              <a:off x="6459084" y="654989"/>
              <a:ext cx="2452464" cy="1610106"/>
            </a:xfrm>
            <a:custGeom>
              <a:avLst/>
              <a:gdLst/>
              <a:ahLst/>
              <a:cxnLst/>
              <a:rect l="l" t="t" r="r" b="b"/>
              <a:pathLst>
                <a:path w="68634" h="45060" extrusionOk="0">
                  <a:moveTo>
                    <a:pt x="2921" y="1"/>
                  </a:moveTo>
                  <a:cubicBezTo>
                    <a:pt x="2736" y="1"/>
                    <a:pt x="2565" y="103"/>
                    <a:pt x="2462" y="287"/>
                  </a:cubicBezTo>
                  <a:lnTo>
                    <a:pt x="1794" y="1959"/>
                  </a:lnTo>
                  <a:lnTo>
                    <a:pt x="821" y="1381"/>
                  </a:lnTo>
                  <a:lnTo>
                    <a:pt x="0" y="5880"/>
                  </a:lnTo>
                  <a:lnTo>
                    <a:pt x="67844" y="45060"/>
                  </a:lnTo>
                  <a:lnTo>
                    <a:pt x="68634" y="40531"/>
                  </a:lnTo>
                  <a:lnTo>
                    <a:pt x="13891" y="8919"/>
                  </a:lnTo>
                  <a:lnTo>
                    <a:pt x="13891" y="6883"/>
                  </a:lnTo>
                  <a:cubicBezTo>
                    <a:pt x="13891" y="6518"/>
                    <a:pt x="13648" y="6123"/>
                    <a:pt x="13405" y="5971"/>
                  </a:cubicBezTo>
                  <a:lnTo>
                    <a:pt x="3192" y="74"/>
                  </a:lnTo>
                  <a:cubicBezTo>
                    <a:pt x="3103" y="25"/>
                    <a:pt x="3010" y="1"/>
                    <a:pt x="29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5"/>
            <p:cNvSpPr/>
            <p:nvPr/>
          </p:nvSpPr>
          <p:spPr>
            <a:xfrm>
              <a:off x="6973875" y="920299"/>
              <a:ext cx="56529" cy="77468"/>
            </a:xfrm>
            <a:custGeom>
              <a:avLst/>
              <a:gdLst/>
              <a:ahLst/>
              <a:cxnLst/>
              <a:rect l="l" t="t" r="r" b="b"/>
              <a:pathLst>
                <a:path w="1582" h="2168" extrusionOk="0">
                  <a:moveTo>
                    <a:pt x="264" y="1"/>
                  </a:moveTo>
                  <a:cubicBezTo>
                    <a:pt x="146" y="1"/>
                    <a:pt x="62" y="97"/>
                    <a:pt x="62" y="278"/>
                  </a:cubicBezTo>
                  <a:lnTo>
                    <a:pt x="31" y="1008"/>
                  </a:lnTo>
                  <a:cubicBezTo>
                    <a:pt x="1" y="1221"/>
                    <a:pt x="153" y="1494"/>
                    <a:pt x="335" y="1616"/>
                  </a:cubicBezTo>
                  <a:lnTo>
                    <a:pt x="1217" y="2133"/>
                  </a:lnTo>
                  <a:cubicBezTo>
                    <a:pt x="1263" y="2156"/>
                    <a:pt x="1308" y="2167"/>
                    <a:pt x="1349" y="2167"/>
                  </a:cubicBezTo>
                  <a:cubicBezTo>
                    <a:pt x="1467" y="2167"/>
                    <a:pt x="1551" y="2071"/>
                    <a:pt x="1551" y="1889"/>
                  </a:cubicBezTo>
                  <a:lnTo>
                    <a:pt x="1582" y="1160"/>
                  </a:lnTo>
                  <a:cubicBezTo>
                    <a:pt x="1582" y="917"/>
                    <a:pt x="1460" y="643"/>
                    <a:pt x="1278" y="552"/>
                  </a:cubicBezTo>
                  <a:lnTo>
                    <a:pt x="396" y="35"/>
                  </a:lnTo>
                  <a:cubicBezTo>
                    <a:pt x="350" y="12"/>
                    <a:pt x="305" y="1"/>
                    <a:pt x="26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5"/>
            <p:cNvSpPr/>
            <p:nvPr/>
          </p:nvSpPr>
          <p:spPr>
            <a:xfrm>
              <a:off x="8771374" y="2138651"/>
              <a:ext cx="66284" cy="45023"/>
            </a:xfrm>
            <a:custGeom>
              <a:avLst/>
              <a:gdLst/>
              <a:ahLst/>
              <a:cxnLst/>
              <a:rect l="l" t="t" r="r" b="b"/>
              <a:pathLst>
                <a:path w="1855" h="1260" extrusionOk="0">
                  <a:moveTo>
                    <a:pt x="108" y="0"/>
                  </a:moveTo>
                  <a:cubicBezTo>
                    <a:pt x="65" y="0"/>
                    <a:pt x="31" y="35"/>
                    <a:pt x="31" y="103"/>
                  </a:cubicBezTo>
                  <a:cubicBezTo>
                    <a:pt x="1" y="194"/>
                    <a:pt x="31" y="285"/>
                    <a:pt x="122" y="316"/>
                  </a:cubicBezTo>
                  <a:lnTo>
                    <a:pt x="1703" y="1228"/>
                  </a:lnTo>
                  <a:cubicBezTo>
                    <a:pt x="1725" y="1249"/>
                    <a:pt x="1750" y="1259"/>
                    <a:pt x="1774" y="1259"/>
                  </a:cubicBezTo>
                  <a:cubicBezTo>
                    <a:pt x="1817" y="1259"/>
                    <a:pt x="1855" y="1226"/>
                    <a:pt x="1855" y="1167"/>
                  </a:cubicBezTo>
                  <a:cubicBezTo>
                    <a:pt x="1855" y="1076"/>
                    <a:pt x="1825" y="984"/>
                    <a:pt x="1764" y="954"/>
                  </a:cubicBezTo>
                  <a:lnTo>
                    <a:pt x="153" y="12"/>
                  </a:lnTo>
                  <a:cubicBezTo>
                    <a:pt x="138" y="4"/>
                    <a:pt x="122" y="0"/>
                    <a:pt x="108" y="0"/>
                  </a:cubicBezTo>
                  <a:close/>
                </a:path>
              </a:pathLst>
            </a:custGeom>
            <a:solidFill>
              <a:srgbClr val="7881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5"/>
            <p:cNvSpPr/>
            <p:nvPr/>
          </p:nvSpPr>
          <p:spPr>
            <a:xfrm>
              <a:off x="8776805" y="2111495"/>
              <a:ext cx="66284" cy="44308"/>
            </a:xfrm>
            <a:custGeom>
              <a:avLst/>
              <a:gdLst/>
              <a:ahLst/>
              <a:cxnLst/>
              <a:rect l="l" t="t" r="r" b="b"/>
              <a:pathLst>
                <a:path w="1855" h="1240" extrusionOk="0">
                  <a:moveTo>
                    <a:pt x="108" y="0"/>
                  </a:moveTo>
                  <a:cubicBezTo>
                    <a:pt x="64" y="0"/>
                    <a:pt x="24" y="35"/>
                    <a:pt x="1" y="103"/>
                  </a:cubicBezTo>
                  <a:cubicBezTo>
                    <a:pt x="1" y="164"/>
                    <a:pt x="31" y="285"/>
                    <a:pt x="92" y="316"/>
                  </a:cubicBezTo>
                  <a:lnTo>
                    <a:pt x="1703" y="1228"/>
                  </a:lnTo>
                  <a:cubicBezTo>
                    <a:pt x="1718" y="1235"/>
                    <a:pt x="1733" y="1239"/>
                    <a:pt x="1748" y="1239"/>
                  </a:cubicBezTo>
                  <a:cubicBezTo>
                    <a:pt x="1792" y="1239"/>
                    <a:pt x="1832" y="1205"/>
                    <a:pt x="1855" y="1137"/>
                  </a:cubicBezTo>
                  <a:cubicBezTo>
                    <a:pt x="1855" y="1076"/>
                    <a:pt x="1825" y="954"/>
                    <a:pt x="1764" y="924"/>
                  </a:cubicBezTo>
                  <a:lnTo>
                    <a:pt x="153" y="12"/>
                  </a:lnTo>
                  <a:cubicBezTo>
                    <a:pt x="138" y="4"/>
                    <a:pt x="122" y="0"/>
                    <a:pt x="108" y="0"/>
                  </a:cubicBezTo>
                  <a:close/>
                </a:path>
              </a:pathLst>
            </a:custGeom>
            <a:solidFill>
              <a:srgbClr val="7881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5"/>
            <p:cNvSpPr/>
            <p:nvPr/>
          </p:nvSpPr>
          <p:spPr>
            <a:xfrm>
              <a:off x="8781165" y="2083267"/>
              <a:ext cx="67356" cy="45380"/>
            </a:xfrm>
            <a:custGeom>
              <a:avLst/>
              <a:gdLst/>
              <a:ahLst/>
              <a:cxnLst/>
              <a:rect l="l" t="t" r="r" b="b"/>
              <a:pathLst>
                <a:path w="1885" h="1270" extrusionOk="0">
                  <a:moveTo>
                    <a:pt x="121" y="0"/>
                  </a:moveTo>
                  <a:cubicBezTo>
                    <a:pt x="65" y="0"/>
                    <a:pt x="31" y="34"/>
                    <a:pt x="31" y="103"/>
                  </a:cubicBezTo>
                  <a:cubicBezTo>
                    <a:pt x="0" y="194"/>
                    <a:pt x="61" y="285"/>
                    <a:pt x="122" y="316"/>
                  </a:cubicBezTo>
                  <a:lnTo>
                    <a:pt x="1703" y="1258"/>
                  </a:lnTo>
                  <a:cubicBezTo>
                    <a:pt x="1725" y="1265"/>
                    <a:pt x="1746" y="1269"/>
                    <a:pt x="1765" y="1269"/>
                  </a:cubicBezTo>
                  <a:cubicBezTo>
                    <a:pt x="1820" y="1269"/>
                    <a:pt x="1855" y="1235"/>
                    <a:pt x="1855" y="1167"/>
                  </a:cubicBezTo>
                  <a:cubicBezTo>
                    <a:pt x="1885" y="1075"/>
                    <a:pt x="1824" y="984"/>
                    <a:pt x="1763" y="954"/>
                  </a:cubicBezTo>
                  <a:lnTo>
                    <a:pt x="183" y="12"/>
                  </a:lnTo>
                  <a:cubicBezTo>
                    <a:pt x="160" y="4"/>
                    <a:pt x="139" y="0"/>
                    <a:pt x="121" y="0"/>
                  </a:cubicBezTo>
                  <a:close/>
                </a:path>
              </a:pathLst>
            </a:custGeom>
            <a:solidFill>
              <a:srgbClr val="7881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5"/>
            <p:cNvSpPr/>
            <p:nvPr/>
          </p:nvSpPr>
          <p:spPr>
            <a:xfrm>
              <a:off x="6509038" y="764043"/>
              <a:ext cx="2245037" cy="1378310"/>
            </a:xfrm>
            <a:custGeom>
              <a:avLst/>
              <a:gdLst/>
              <a:ahLst/>
              <a:cxnLst/>
              <a:rect l="l" t="t" r="r" b="b"/>
              <a:pathLst>
                <a:path w="62829" h="38573" extrusionOk="0">
                  <a:moveTo>
                    <a:pt x="457" y="1"/>
                  </a:moveTo>
                  <a:lnTo>
                    <a:pt x="1" y="2554"/>
                  </a:lnTo>
                  <a:lnTo>
                    <a:pt x="62373" y="38573"/>
                  </a:lnTo>
                  <a:lnTo>
                    <a:pt x="62829" y="36020"/>
                  </a:lnTo>
                  <a:lnTo>
                    <a:pt x="45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5"/>
            <p:cNvSpPr/>
            <p:nvPr/>
          </p:nvSpPr>
          <p:spPr>
            <a:xfrm>
              <a:off x="6192988" y="865057"/>
              <a:ext cx="2690336" cy="2865211"/>
            </a:xfrm>
            <a:custGeom>
              <a:avLst/>
              <a:gdLst/>
              <a:ahLst/>
              <a:cxnLst/>
              <a:rect l="l" t="t" r="r" b="b"/>
              <a:pathLst>
                <a:path w="75291" h="80185" extrusionOk="0">
                  <a:moveTo>
                    <a:pt x="7447" y="1"/>
                  </a:moveTo>
                  <a:lnTo>
                    <a:pt x="0" y="41004"/>
                  </a:lnTo>
                  <a:lnTo>
                    <a:pt x="67844" y="80184"/>
                  </a:lnTo>
                  <a:lnTo>
                    <a:pt x="75291" y="39181"/>
                  </a:lnTo>
                  <a:lnTo>
                    <a:pt x="74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5"/>
            <p:cNvSpPr/>
            <p:nvPr/>
          </p:nvSpPr>
          <p:spPr>
            <a:xfrm>
              <a:off x="7396371" y="1560151"/>
              <a:ext cx="1486937" cy="2170106"/>
            </a:xfrm>
            <a:custGeom>
              <a:avLst/>
              <a:gdLst/>
              <a:ahLst/>
              <a:cxnLst/>
              <a:rect l="l" t="t" r="r" b="b"/>
              <a:pathLst>
                <a:path w="41613" h="60732" extrusionOk="0">
                  <a:moveTo>
                    <a:pt x="7448" y="1"/>
                  </a:moveTo>
                  <a:lnTo>
                    <a:pt x="1" y="41005"/>
                  </a:lnTo>
                  <a:lnTo>
                    <a:pt x="34166" y="60731"/>
                  </a:lnTo>
                  <a:lnTo>
                    <a:pt x="41613" y="19728"/>
                  </a:lnTo>
                  <a:lnTo>
                    <a:pt x="744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5"/>
            <p:cNvSpPr/>
            <p:nvPr/>
          </p:nvSpPr>
          <p:spPr>
            <a:xfrm>
              <a:off x="7660323" y="1560151"/>
              <a:ext cx="1222981" cy="720153"/>
            </a:xfrm>
            <a:custGeom>
              <a:avLst/>
              <a:gdLst/>
              <a:ahLst/>
              <a:cxnLst/>
              <a:rect l="l" t="t" r="r" b="b"/>
              <a:pathLst>
                <a:path w="34226" h="20154" extrusionOk="0">
                  <a:moveTo>
                    <a:pt x="61" y="1"/>
                  </a:moveTo>
                  <a:lnTo>
                    <a:pt x="0" y="457"/>
                  </a:lnTo>
                  <a:lnTo>
                    <a:pt x="34134" y="20153"/>
                  </a:lnTo>
                  <a:lnTo>
                    <a:pt x="34226" y="19728"/>
                  </a:lnTo>
                  <a:lnTo>
                    <a:pt x="61" y="1"/>
                  </a:lnTo>
                  <a:close/>
                </a:path>
              </a:pathLst>
            </a:custGeom>
            <a:solidFill>
              <a:srgbClr val="DEE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5"/>
            <p:cNvSpPr/>
            <p:nvPr/>
          </p:nvSpPr>
          <p:spPr>
            <a:xfrm>
              <a:off x="8730104" y="1960527"/>
              <a:ext cx="35875" cy="26907"/>
            </a:xfrm>
            <a:custGeom>
              <a:avLst/>
              <a:gdLst/>
              <a:ahLst/>
              <a:cxnLst/>
              <a:rect l="l" t="t" r="r" b="b"/>
              <a:pathLst>
                <a:path w="1004" h="753" extrusionOk="0">
                  <a:moveTo>
                    <a:pt x="108" y="1"/>
                  </a:moveTo>
                  <a:cubicBezTo>
                    <a:pt x="65" y="1"/>
                    <a:pt x="31" y="35"/>
                    <a:pt x="31" y="103"/>
                  </a:cubicBezTo>
                  <a:cubicBezTo>
                    <a:pt x="1" y="194"/>
                    <a:pt x="31" y="285"/>
                    <a:pt x="122" y="316"/>
                  </a:cubicBezTo>
                  <a:lnTo>
                    <a:pt x="852" y="741"/>
                  </a:lnTo>
                  <a:cubicBezTo>
                    <a:pt x="867" y="749"/>
                    <a:pt x="882" y="753"/>
                    <a:pt x="897" y="753"/>
                  </a:cubicBezTo>
                  <a:cubicBezTo>
                    <a:pt x="941" y="753"/>
                    <a:pt x="981" y="719"/>
                    <a:pt x="1004" y="650"/>
                  </a:cubicBezTo>
                  <a:cubicBezTo>
                    <a:pt x="1004" y="589"/>
                    <a:pt x="973" y="498"/>
                    <a:pt x="913" y="437"/>
                  </a:cubicBezTo>
                  <a:lnTo>
                    <a:pt x="153" y="12"/>
                  </a:lnTo>
                  <a:cubicBezTo>
                    <a:pt x="138" y="4"/>
                    <a:pt x="122" y="1"/>
                    <a:pt x="1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5"/>
            <p:cNvSpPr/>
            <p:nvPr/>
          </p:nvSpPr>
          <p:spPr>
            <a:xfrm>
              <a:off x="8790920" y="1963779"/>
              <a:ext cx="42414" cy="59495"/>
            </a:xfrm>
            <a:custGeom>
              <a:avLst/>
              <a:gdLst/>
              <a:ahLst/>
              <a:cxnLst/>
              <a:rect l="l" t="t" r="r" b="b"/>
              <a:pathLst>
                <a:path w="1187" h="1665" extrusionOk="0">
                  <a:moveTo>
                    <a:pt x="396" y="377"/>
                  </a:moveTo>
                  <a:lnTo>
                    <a:pt x="913" y="681"/>
                  </a:lnTo>
                  <a:lnTo>
                    <a:pt x="791" y="1289"/>
                  </a:lnTo>
                  <a:lnTo>
                    <a:pt x="305" y="985"/>
                  </a:lnTo>
                  <a:lnTo>
                    <a:pt x="396" y="377"/>
                  </a:lnTo>
                  <a:close/>
                  <a:moveTo>
                    <a:pt x="290" y="1"/>
                  </a:moveTo>
                  <a:cubicBezTo>
                    <a:pt x="246" y="1"/>
                    <a:pt x="206" y="35"/>
                    <a:pt x="183" y="103"/>
                  </a:cubicBezTo>
                  <a:lnTo>
                    <a:pt x="31" y="1015"/>
                  </a:lnTo>
                  <a:cubicBezTo>
                    <a:pt x="1" y="1076"/>
                    <a:pt x="62" y="1198"/>
                    <a:pt x="123" y="1228"/>
                  </a:cubicBezTo>
                  <a:lnTo>
                    <a:pt x="882" y="1653"/>
                  </a:lnTo>
                  <a:cubicBezTo>
                    <a:pt x="898" y="1661"/>
                    <a:pt x="913" y="1665"/>
                    <a:pt x="927" y="1665"/>
                  </a:cubicBezTo>
                  <a:cubicBezTo>
                    <a:pt x="970" y="1665"/>
                    <a:pt x="1004" y="1631"/>
                    <a:pt x="1004" y="1562"/>
                  </a:cubicBezTo>
                  <a:lnTo>
                    <a:pt x="1186" y="681"/>
                  </a:lnTo>
                  <a:cubicBezTo>
                    <a:pt x="1186" y="590"/>
                    <a:pt x="1156" y="498"/>
                    <a:pt x="1095" y="438"/>
                  </a:cubicBezTo>
                  <a:lnTo>
                    <a:pt x="335" y="12"/>
                  </a:lnTo>
                  <a:cubicBezTo>
                    <a:pt x="320" y="4"/>
                    <a:pt x="305" y="1"/>
                    <a:pt x="29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5"/>
            <p:cNvSpPr/>
            <p:nvPr/>
          </p:nvSpPr>
          <p:spPr>
            <a:xfrm>
              <a:off x="8852843" y="2000047"/>
              <a:ext cx="41307" cy="58387"/>
            </a:xfrm>
            <a:custGeom>
              <a:avLst/>
              <a:gdLst/>
              <a:ahLst/>
              <a:cxnLst/>
              <a:rect l="l" t="t" r="r" b="b"/>
              <a:pathLst>
                <a:path w="1156" h="1634" extrusionOk="0">
                  <a:moveTo>
                    <a:pt x="244" y="0"/>
                  </a:moveTo>
                  <a:cubicBezTo>
                    <a:pt x="183" y="31"/>
                    <a:pt x="183" y="122"/>
                    <a:pt x="213" y="213"/>
                  </a:cubicBezTo>
                  <a:lnTo>
                    <a:pt x="426" y="730"/>
                  </a:lnTo>
                  <a:lnTo>
                    <a:pt x="92" y="912"/>
                  </a:lnTo>
                  <a:cubicBezTo>
                    <a:pt x="31" y="942"/>
                    <a:pt x="1" y="1034"/>
                    <a:pt x="61" y="1125"/>
                  </a:cubicBezTo>
                  <a:cubicBezTo>
                    <a:pt x="61" y="1155"/>
                    <a:pt x="92" y="1186"/>
                    <a:pt x="122" y="1216"/>
                  </a:cubicBezTo>
                  <a:lnTo>
                    <a:pt x="213" y="1216"/>
                  </a:lnTo>
                  <a:lnTo>
                    <a:pt x="548" y="1034"/>
                  </a:lnTo>
                  <a:lnTo>
                    <a:pt x="760" y="1520"/>
                  </a:lnTo>
                  <a:cubicBezTo>
                    <a:pt x="791" y="1581"/>
                    <a:pt x="821" y="1611"/>
                    <a:pt x="852" y="1611"/>
                  </a:cubicBezTo>
                  <a:cubicBezTo>
                    <a:pt x="867" y="1626"/>
                    <a:pt x="882" y="1634"/>
                    <a:pt x="897" y="1634"/>
                  </a:cubicBezTo>
                  <a:cubicBezTo>
                    <a:pt x="912" y="1634"/>
                    <a:pt x="928" y="1626"/>
                    <a:pt x="943" y="1611"/>
                  </a:cubicBezTo>
                  <a:cubicBezTo>
                    <a:pt x="1004" y="1581"/>
                    <a:pt x="1004" y="1490"/>
                    <a:pt x="973" y="1398"/>
                  </a:cubicBezTo>
                  <a:lnTo>
                    <a:pt x="760" y="912"/>
                  </a:lnTo>
                  <a:lnTo>
                    <a:pt x="1095" y="730"/>
                  </a:lnTo>
                  <a:cubicBezTo>
                    <a:pt x="1156" y="699"/>
                    <a:pt x="1156" y="608"/>
                    <a:pt x="1125" y="517"/>
                  </a:cubicBezTo>
                  <a:cubicBezTo>
                    <a:pt x="1125" y="456"/>
                    <a:pt x="1095" y="426"/>
                    <a:pt x="1064" y="426"/>
                  </a:cubicBezTo>
                  <a:cubicBezTo>
                    <a:pt x="1049" y="410"/>
                    <a:pt x="1034" y="403"/>
                    <a:pt x="1019" y="403"/>
                  </a:cubicBezTo>
                  <a:cubicBezTo>
                    <a:pt x="1004" y="403"/>
                    <a:pt x="988" y="410"/>
                    <a:pt x="973" y="426"/>
                  </a:cubicBezTo>
                  <a:lnTo>
                    <a:pt x="639" y="608"/>
                  </a:lnTo>
                  <a:lnTo>
                    <a:pt x="426" y="91"/>
                  </a:lnTo>
                  <a:cubicBezTo>
                    <a:pt x="396" y="61"/>
                    <a:pt x="365" y="31"/>
                    <a:pt x="3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5"/>
            <p:cNvSpPr/>
            <p:nvPr/>
          </p:nvSpPr>
          <p:spPr>
            <a:xfrm>
              <a:off x="7527793" y="2645116"/>
              <a:ext cx="512690" cy="444191"/>
            </a:xfrm>
            <a:custGeom>
              <a:avLst/>
              <a:gdLst/>
              <a:ahLst/>
              <a:cxnLst/>
              <a:rect l="l" t="t" r="r" b="b"/>
              <a:pathLst>
                <a:path w="14348" h="12431" extrusionOk="0">
                  <a:moveTo>
                    <a:pt x="1285" y="0"/>
                  </a:moveTo>
                  <a:cubicBezTo>
                    <a:pt x="934" y="0"/>
                    <a:pt x="644" y="277"/>
                    <a:pt x="578" y="762"/>
                  </a:cubicBezTo>
                  <a:lnTo>
                    <a:pt x="92" y="3802"/>
                  </a:lnTo>
                  <a:cubicBezTo>
                    <a:pt x="1" y="4440"/>
                    <a:pt x="335" y="5200"/>
                    <a:pt x="852" y="5504"/>
                  </a:cubicBezTo>
                  <a:lnTo>
                    <a:pt x="12615" y="12312"/>
                  </a:lnTo>
                  <a:cubicBezTo>
                    <a:pt x="12760" y="12393"/>
                    <a:pt x="12902" y="12431"/>
                    <a:pt x="13033" y="12431"/>
                  </a:cubicBezTo>
                  <a:cubicBezTo>
                    <a:pt x="13395" y="12431"/>
                    <a:pt x="13681" y="12143"/>
                    <a:pt x="13770" y="11674"/>
                  </a:cubicBezTo>
                  <a:lnTo>
                    <a:pt x="14226" y="8634"/>
                  </a:lnTo>
                  <a:cubicBezTo>
                    <a:pt x="14348" y="7996"/>
                    <a:pt x="13983" y="7236"/>
                    <a:pt x="13466" y="6932"/>
                  </a:cubicBezTo>
                  <a:lnTo>
                    <a:pt x="1703" y="124"/>
                  </a:lnTo>
                  <a:cubicBezTo>
                    <a:pt x="1561" y="40"/>
                    <a:pt x="1419" y="0"/>
                    <a:pt x="12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5"/>
            <p:cNvSpPr/>
            <p:nvPr/>
          </p:nvSpPr>
          <p:spPr>
            <a:xfrm>
              <a:off x="7113980" y="1900105"/>
              <a:ext cx="119525" cy="362792"/>
            </a:xfrm>
            <a:custGeom>
              <a:avLst/>
              <a:gdLst/>
              <a:ahLst/>
              <a:cxnLst/>
              <a:rect l="l" t="t" r="r" b="b"/>
              <a:pathLst>
                <a:path w="3345" h="10153" extrusionOk="0">
                  <a:moveTo>
                    <a:pt x="3345" y="1"/>
                  </a:moveTo>
                  <a:cubicBezTo>
                    <a:pt x="3284" y="31"/>
                    <a:pt x="3253" y="62"/>
                    <a:pt x="3193" y="92"/>
                  </a:cubicBezTo>
                  <a:cubicBezTo>
                    <a:pt x="2919" y="244"/>
                    <a:pt x="2098" y="305"/>
                    <a:pt x="822" y="852"/>
                  </a:cubicBezTo>
                  <a:cubicBezTo>
                    <a:pt x="579" y="973"/>
                    <a:pt x="305" y="1125"/>
                    <a:pt x="62" y="1308"/>
                  </a:cubicBezTo>
                  <a:cubicBezTo>
                    <a:pt x="94" y="1300"/>
                    <a:pt x="127" y="1296"/>
                    <a:pt x="160" y="1296"/>
                  </a:cubicBezTo>
                  <a:cubicBezTo>
                    <a:pt x="249" y="1296"/>
                    <a:pt x="338" y="1324"/>
                    <a:pt x="427" y="1369"/>
                  </a:cubicBezTo>
                  <a:cubicBezTo>
                    <a:pt x="822" y="1581"/>
                    <a:pt x="1156" y="2432"/>
                    <a:pt x="974" y="3587"/>
                  </a:cubicBezTo>
                  <a:cubicBezTo>
                    <a:pt x="761" y="5046"/>
                    <a:pt x="31" y="9545"/>
                    <a:pt x="1" y="9788"/>
                  </a:cubicBezTo>
                  <a:lnTo>
                    <a:pt x="639" y="10153"/>
                  </a:lnTo>
                  <a:cubicBezTo>
                    <a:pt x="670" y="9910"/>
                    <a:pt x="1338" y="5624"/>
                    <a:pt x="1582" y="4135"/>
                  </a:cubicBezTo>
                  <a:cubicBezTo>
                    <a:pt x="1794" y="2676"/>
                    <a:pt x="2585" y="1673"/>
                    <a:pt x="2828" y="1217"/>
                  </a:cubicBezTo>
                  <a:cubicBezTo>
                    <a:pt x="3101" y="730"/>
                    <a:pt x="3345" y="31"/>
                    <a:pt x="3345" y="1"/>
                  </a:cubicBez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5"/>
            <p:cNvSpPr/>
            <p:nvPr/>
          </p:nvSpPr>
          <p:spPr>
            <a:xfrm>
              <a:off x="6671940" y="1720909"/>
              <a:ext cx="574614" cy="428254"/>
            </a:xfrm>
            <a:custGeom>
              <a:avLst/>
              <a:gdLst/>
              <a:ahLst/>
              <a:cxnLst/>
              <a:rect l="l" t="t" r="r" b="b"/>
              <a:pathLst>
                <a:path w="16081" h="11985" extrusionOk="0">
                  <a:moveTo>
                    <a:pt x="14196" y="0"/>
                  </a:moveTo>
                  <a:cubicBezTo>
                    <a:pt x="14105" y="61"/>
                    <a:pt x="12402" y="1186"/>
                    <a:pt x="11035" y="2827"/>
                  </a:cubicBezTo>
                  <a:cubicBezTo>
                    <a:pt x="9697" y="4469"/>
                    <a:pt x="8603" y="5928"/>
                    <a:pt x="7721" y="6657"/>
                  </a:cubicBezTo>
                  <a:cubicBezTo>
                    <a:pt x="7295" y="7010"/>
                    <a:pt x="6947" y="7158"/>
                    <a:pt x="6637" y="7158"/>
                  </a:cubicBezTo>
                  <a:cubicBezTo>
                    <a:pt x="6440" y="7158"/>
                    <a:pt x="6258" y="7098"/>
                    <a:pt x="6080" y="6991"/>
                  </a:cubicBezTo>
                  <a:cubicBezTo>
                    <a:pt x="5959" y="6931"/>
                    <a:pt x="5867" y="6870"/>
                    <a:pt x="5776" y="6779"/>
                  </a:cubicBezTo>
                  <a:cubicBezTo>
                    <a:pt x="5533" y="6748"/>
                    <a:pt x="1065" y="6171"/>
                    <a:pt x="670" y="6171"/>
                  </a:cubicBezTo>
                  <a:cubicBezTo>
                    <a:pt x="305" y="6201"/>
                    <a:pt x="214" y="6292"/>
                    <a:pt x="153" y="6596"/>
                  </a:cubicBezTo>
                  <a:cubicBezTo>
                    <a:pt x="92" y="6931"/>
                    <a:pt x="1" y="7630"/>
                    <a:pt x="1" y="7660"/>
                  </a:cubicBezTo>
                  <a:cubicBezTo>
                    <a:pt x="275" y="7812"/>
                    <a:pt x="5563" y="10882"/>
                    <a:pt x="6445" y="11399"/>
                  </a:cubicBezTo>
                  <a:cubicBezTo>
                    <a:pt x="6891" y="11652"/>
                    <a:pt x="7490" y="11984"/>
                    <a:pt x="8085" y="11984"/>
                  </a:cubicBezTo>
                  <a:cubicBezTo>
                    <a:pt x="8706" y="11984"/>
                    <a:pt x="9323" y="11622"/>
                    <a:pt x="9758" y="10426"/>
                  </a:cubicBezTo>
                  <a:cubicBezTo>
                    <a:pt x="10487" y="8542"/>
                    <a:pt x="11430" y="7113"/>
                    <a:pt x="12433" y="6323"/>
                  </a:cubicBezTo>
                  <a:cubicBezTo>
                    <a:pt x="12676" y="6140"/>
                    <a:pt x="12919" y="5988"/>
                    <a:pt x="13193" y="5867"/>
                  </a:cubicBezTo>
                  <a:cubicBezTo>
                    <a:pt x="14469" y="5320"/>
                    <a:pt x="15290" y="5259"/>
                    <a:pt x="15564" y="5107"/>
                  </a:cubicBezTo>
                  <a:cubicBezTo>
                    <a:pt x="15624" y="5077"/>
                    <a:pt x="15655" y="5046"/>
                    <a:pt x="15716" y="5016"/>
                  </a:cubicBezTo>
                  <a:cubicBezTo>
                    <a:pt x="15928" y="4803"/>
                    <a:pt x="16080" y="4469"/>
                    <a:pt x="15868" y="3648"/>
                  </a:cubicBezTo>
                  <a:cubicBezTo>
                    <a:pt x="15624" y="2675"/>
                    <a:pt x="14834" y="760"/>
                    <a:pt x="141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5"/>
            <p:cNvSpPr/>
            <p:nvPr/>
          </p:nvSpPr>
          <p:spPr>
            <a:xfrm>
              <a:off x="6459084" y="1561258"/>
              <a:ext cx="57601" cy="101052"/>
            </a:xfrm>
            <a:custGeom>
              <a:avLst/>
              <a:gdLst/>
              <a:ahLst/>
              <a:cxnLst/>
              <a:rect l="l" t="t" r="r" b="b"/>
              <a:pathLst>
                <a:path w="1612" h="2828" extrusionOk="0">
                  <a:moveTo>
                    <a:pt x="1338" y="0"/>
                  </a:moveTo>
                  <a:lnTo>
                    <a:pt x="0" y="760"/>
                  </a:lnTo>
                  <a:lnTo>
                    <a:pt x="912" y="2827"/>
                  </a:lnTo>
                  <a:lnTo>
                    <a:pt x="1307" y="2584"/>
                  </a:lnTo>
                  <a:lnTo>
                    <a:pt x="639" y="1125"/>
                  </a:lnTo>
                  <a:lnTo>
                    <a:pt x="1611" y="608"/>
                  </a:lnTo>
                  <a:lnTo>
                    <a:pt x="133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5"/>
            <p:cNvSpPr/>
            <p:nvPr/>
          </p:nvSpPr>
          <p:spPr>
            <a:xfrm>
              <a:off x="7414844" y="2099953"/>
              <a:ext cx="58673" cy="101052"/>
            </a:xfrm>
            <a:custGeom>
              <a:avLst/>
              <a:gdLst/>
              <a:ahLst/>
              <a:cxnLst/>
              <a:rect l="l" t="t" r="r" b="b"/>
              <a:pathLst>
                <a:path w="1642" h="2828" extrusionOk="0">
                  <a:moveTo>
                    <a:pt x="700" y="1"/>
                  </a:moveTo>
                  <a:lnTo>
                    <a:pt x="335" y="244"/>
                  </a:lnTo>
                  <a:lnTo>
                    <a:pt x="973" y="1703"/>
                  </a:lnTo>
                  <a:lnTo>
                    <a:pt x="1" y="2219"/>
                  </a:lnTo>
                  <a:lnTo>
                    <a:pt x="274" y="2827"/>
                  </a:lnTo>
                  <a:lnTo>
                    <a:pt x="1642" y="2067"/>
                  </a:lnTo>
                  <a:lnTo>
                    <a:pt x="70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5"/>
            <p:cNvSpPr/>
            <p:nvPr/>
          </p:nvSpPr>
          <p:spPr>
            <a:xfrm>
              <a:off x="7654892" y="2052180"/>
              <a:ext cx="96692" cy="190097"/>
            </a:xfrm>
            <a:custGeom>
              <a:avLst/>
              <a:gdLst/>
              <a:ahLst/>
              <a:cxnLst/>
              <a:rect l="l" t="t" r="r" b="b"/>
              <a:pathLst>
                <a:path w="2706" h="5320" extrusionOk="0">
                  <a:moveTo>
                    <a:pt x="1429" y="0"/>
                  </a:moveTo>
                  <a:lnTo>
                    <a:pt x="1398" y="31"/>
                  </a:lnTo>
                  <a:lnTo>
                    <a:pt x="1337" y="456"/>
                  </a:lnTo>
                  <a:lnTo>
                    <a:pt x="1307" y="486"/>
                  </a:lnTo>
                  <a:cubicBezTo>
                    <a:pt x="1221" y="465"/>
                    <a:pt x="1139" y="455"/>
                    <a:pt x="1061" y="455"/>
                  </a:cubicBezTo>
                  <a:cubicBezTo>
                    <a:pt x="921" y="455"/>
                    <a:pt x="797" y="488"/>
                    <a:pt x="699" y="547"/>
                  </a:cubicBezTo>
                  <a:cubicBezTo>
                    <a:pt x="517" y="669"/>
                    <a:pt x="395" y="882"/>
                    <a:pt x="365" y="1155"/>
                  </a:cubicBezTo>
                  <a:cubicBezTo>
                    <a:pt x="304" y="1398"/>
                    <a:pt x="334" y="1641"/>
                    <a:pt x="395" y="1854"/>
                  </a:cubicBezTo>
                  <a:cubicBezTo>
                    <a:pt x="486" y="2097"/>
                    <a:pt x="578" y="2280"/>
                    <a:pt x="699" y="2462"/>
                  </a:cubicBezTo>
                  <a:cubicBezTo>
                    <a:pt x="821" y="2645"/>
                    <a:pt x="973" y="2827"/>
                    <a:pt x="1155" y="3009"/>
                  </a:cubicBezTo>
                  <a:cubicBezTo>
                    <a:pt x="1185" y="3040"/>
                    <a:pt x="1216" y="3070"/>
                    <a:pt x="1246" y="3100"/>
                  </a:cubicBezTo>
                  <a:cubicBezTo>
                    <a:pt x="1429" y="3283"/>
                    <a:pt x="1550" y="3435"/>
                    <a:pt x="1611" y="3526"/>
                  </a:cubicBezTo>
                  <a:cubicBezTo>
                    <a:pt x="1672" y="3617"/>
                    <a:pt x="1702" y="3739"/>
                    <a:pt x="1672" y="3830"/>
                  </a:cubicBezTo>
                  <a:cubicBezTo>
                    <a:pt x="1672" y="3921"/>
                    <a:pt x="1611" y="3982"/>
                    <a:pt x="1550" y="4043"/>
                  </a:cubicBezTo>
                  <a:cubicBezTo>
                    <a:pt x="1526" y="4051"/>
                    <a:pt x="1501" y="4055"/>
                    <a:pt x="1476" y="4055"/>
                  </a:cubicBezTo>
                  <a:cubicBezTo>
                    <a:pt x="1408" y="4055"/>
                    <a:pt x="1335" y="4026"/>
                    <a:pt x="1246" y="3982"/>
                  </a:cubicBezTo>
                  <a:cubicBezTo>
                    <a:pt x="1094" y="3891"/>
                    <a:pt x="973" y="3769"/>
                    <a:pt x="882" y="3617"/>
                  </a:cubicBezTo>
                  <a:cubicBezTo>
                    <a:pt x="790" y="3465"/>
                    <a:pt x="760" y="3313"/>
                    <a:pt x="790" y="3192"/>
                  </a:cubicBezTo>
                  <a:lnTo>
                    <a:pt x="790" y="3131"/>
                  </a:lnTo>
                  <a:lnTo>
                    <a:pt x="790" y="3070"/>
                  </a:lnTo>
                  <a:lnTo>
                    <a:pt x="760" y="3040"/>
                  </a:lnTo>
                  <a:lnTo>
                    <a:pt x="152" y="2675"/>
                  </a:lnTo>
                  <a:lnTo>
                    <a:pt x="91" y="2675"/>
                  </a:lnTo>
                  <a:lnTo>
                    <a:pt x="61" y="2705"/>
                  </a:lnTo>
                  <a:lnTo>
                    <a:pt x="61" y="2827"/>
                  </a:lnTo>
                  <a:cubicBezTo>
                    <a:pt x="0" y="3131"/>
                    <a:pt x="30" y="3435"/>
                    <a:pt x="152" y="3708"/>
                  </a:cubicBezTo>
                  <a:cubicBezTo>
                    <a:pt x="274" y="4012"/>
                    <a:pt x="426" y="4256"/>
                    <a:pt x="699" y="4468"/>
                  </a:cubicBezTo>
                  <a:lnTo>
                    <a:pt x="699" y="4529"/>
                  </a:lnTo>
                  <a:lnTo>
                    <a:pt x="638" y="4894"/>
                  </a:lnTo>
                  <a:lnTo>
                    <a:pt x="638" y="4955"/>
                  </a:lnTo>
                  <a:lnTo>
                    <a:pt x="669" y="4985"/>
                  </a:lnTo>
                  <a:lnTo>
                    <a:pt x="1246" y="5319"/>
                  </a:lnTo>
                  <a:lnTo>
                    <a:pt x="1277" y="5319"/>
                  </a:lnTo>
                  <a:lnTo>
                    <a:pt x="1307" y="5289"/>
                  </a:lnTo>
                  <a:lnTo>
                    <a:pt x="1368" y="4924"/>
                  </a:lnTo>
                  <a:lnTo>
                    <a:pt x="1398" y="4894"/>
                  </a:lnTo>
                  <a:cubicBezTo>
                    <a:pt x="1511" y="4936"/>
                    <a:pt x="1624" y="4959"/>
                    <a:pt x="1731" y="4959"/>
                  </a:cubicBezTo>
                  <a:cubicBezTo>
                    <a:pt x="1854" y="4959"/>
                    <a:pt x="1969" y="4929"/>
                    <a:pt x="2067" y="4863"/>
                  </a:cubicBezTo>
                  <a:cubicBezTo>
                    <a:pt x="2249" y="4742"/>
                    <a:pt x="2371" y="4529"/>
                    <a:pt x="2401" y="4225"/>
                  </a:cubicBezTo>
                  <a:cubicBezTo>
                    <a:pt x="2462" y="3982"/>
                    <a:pt x="2432" y="3739"/>
                    <a:pt x="2341" y="3526"/>
                  </a:cubicBezTo>
                  <a:cubicBezTo>
                    <a:pt x="2280" y="3313"/>
                    <a:pt x="2189" y="3131"/>
                    <a:pt x="2067" y="3009"/>
                  </a:cubicBezTo>
                  <a:cubicBezTo>
                    <a:pt x="1976" y="2857"/>
                    <a:pt x="1824" y="2705"/>
                    <a:pt x="1641" y="2493"/>
                  </a:cubicBezTo>
                  <a:cubicBezTo>
                    <a:pt x="1459" y="2310"/>
                    <a:pt x="1337" y="2158"/>
                    <a:pt x="1277" y="2067"/>
                  </a:cubicBezTo>
                  <a:cubicBezTo>
                    <a:pt x="1185" y="1976"/>
                    <a:pt x="1125" y="1885"/>
                    <a:pt x="1094" y="1793"/>
                  </a:cubicBezTo>
                  <a:cubicBezTo>
                    <a:pt x="1064" y="1733"/>
                    <a:pt x="1064" y="1641"/>
                    <a:pt x="1064" y="1581"/>
                  </a:cubicBezTo>
                  <a:cubicBezTo>
                    <a:pt x="1094" y="1459"/>
                    <a:pt x="1125" y="1398"/>
                    <a:pt x="1216" y="1368"/>
                  </a:cubicBezTo>
                  <a:cubicBezTo>
                    <a:pt x="1232" y="1360"/>
                    <a:pt x="1251" y="1356"/>
                    <a:pt x="1271" y="1356"/>
                  </a:cubicBezTo>
                  <a:cubicBezTo>
                    <a:pt x="1328" y="1356"/>
                    <a:pt x="1400" y="1384"/>
                    <a:pt x="1489" y="1429"/>
                  </a:cubicBezTo>
                  <a:cubicBezTo>
                    <a:pt x="1641" y="1520"/>
                    <a:pt x="1763" y="1641"/>
                    <a:pt x="1824" y="1793"/>
                  </a:cubicBezTo>
                  <a:cubicBezTo>
                    <a:pt x="1915" y="1945"/>
                    <a:pt x="1945" y="2097"/>
                    <a:pt x="1915" y="2219"/>
                  </a:cubicBezTo>
                  <a:lnTo>
                    <a:pt x="1915" y="2249"/>
                  </a:lnTo>
                  <a:lnTo>
                    <a:pt x="1915" y="2310"/>
                  </a:lnTo>
                  <a:lnTo>
                    <a:pt x="1945" y="2371"/>
                  </a:lnTo>
                  <a:lnTo>
                    <a:pt x="2553" y="2705"/>
                  </a:lnTo>
                  <a:lnTo>
                    <a:pt x="2614" y="2705"/>
                  </a:lnTo>
                  <a:lnTo>
                    <a:pt x="2644" y="2675"/>
                  </a:lnTo>
                  <a:lnTo>
                    <a:pt x="2644" y="2614"/>
                  </a:lnTo>
                  <a:cubicBezTo>
                    <a:pt x="2705" y="2310"/>
                    <a:pt x="2644" y="2006"/>
                    <a:pt x="2523" y="1702"/>
                  </a:cubicBezTo>
                  <a:cubicBezTo>
                    <a:pt x="2432" y="1368"/>
                    <a:pt x="2249" y="1125"/>
                    <a:pt x="2006" y="912"/>
                  </a:cubicBezTo>
                  <a:lnTo>
                    <a:pt x="1976" y="851"/>
                  </a:lnTo>
                  <a:lnTo>
                    <a:pt x="2067" y="426"/>
                  </a:lnTo>
                  <a:lnTo>
                    <a:pt x="2067" y="365"/>
                  </a:lnTo>
                  <a:lnTo>
                    <a:pt x="2037" y="334"/>
                  </a:lnTo>
                  <a:lnTo>
                    <a:pt x="1459" y="0"/>
                  </a:ln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5"/>
            <p:cNvSpPr/>
            <p:nvPr/>
          </p:nvSpPr>
          <p:spPr>
            <a:xfrm>
              <a:off x="7869927" y="2193357"/>
              <a:ext cx="96692" cy="173803"/>
            </a:xfrm>
            <a:custGeom>
              <a:avLst/>
              <a:gdLst/>
              <a:ahLst/>
              <a:cxnLst/>
              <a:rect l="l" t="t" r="r" b="b"/>
              <a:pathLst>
                <a:path w="2706" h="4864" extrusionOk="0">
                  <a:moveTo>
                    <a:pt x="1155" y="1"/>
                  </a:moveTo>
                  <a:cubicBezTo>
                    <a:pt x="973" y="1"/>
                    <a:pt x="821" y="61"/>
                    <a:pt x="700" y="153"/>
                  </a:cubicBezTo>
                  <a:cubicBezTo>
                    <a:pt x="548" y="244"/>
                    <a:pt x="487" y="396"/>
                    <a:pt x="426" y="608"/>
                  </a:cubicBezTo>
                  <a:lnTo>
                    <a:pt x="396" y="882"/>
                  </a:lnTo>
                  <a:lnTo>
                    <a:pt x="396" y="943"/>
                  </a:lnTo>
                  <a:lnTo>
                    <a:pt x="426" y="1004"/>
                  </a:lnTo>
                  <a:lnTo>
                    <a:pt x="1095" y="1368"/>
                  </a:lnTo>
                  <a:lnTo>
                    <a:pt x="1125" y="1368"/>
                  </a:lnTo>
                  <a:lnTo>
                    <a:pt x="1155" y="1338"/>
                  </a:lnTo>
                  <a:lnTo>
                    <a:pt x="1186" y="1186"/>
                  </a:lnTo>
                  <a:cubicBezTo>
                    <a:pt x="1186" y="1095"/>
                    <a:pt x="1247" y="1004"/>
                    <a:pt x="1307" y="973"/>
                  </a:cubicBezTo>
                  <a:cubicBezTo>
                    <a:pt x="1345" y="961"/>
                    <a:pt x="1383" y="953"/>
                    <a:pt x="1421" y="953"/>
                  </a:cubicBezTo>
                  <a:cubicBezTo>
                    <a:pt x="1474" y="953"/>
                    <a:pt x="1528" y="968"/>
                    <a:pt x="1581" y="1004"/>
                  </a:cubicBezTo>
                  <a:cubicBezTo>
                    <a:pt x="1703" y="1064"/>
                    <a:pt x="1763" y="1156"/>
                    <a:pt x="1824" y="1247"/>
                  </a:cubicBezTo>
                  <a:cubicBezTo>
                    <a:pt x="1885" y="1368"/>
                    <a:pt x="1885" y="1490"/>
                    <a:pt x="1885" y="1581"/>
                  </a:cubicBezTo>
                  <a:cubicBezTo>
                    <a:pt x="1855" y="1763"/>
                    <a:pt x="1672" y="1915"/>
                    <a:pt x="1338" y="2128"/>
                  </a:cubicBezTo>
                  <a:lnTo>
                    <a:pt x="1003" y="2311"/>
                  </a:lnTo>
                  <a:cubicBezTo>
                    <a:pt x="639" y="2554"/>
                    <a:pt x="335" y="2706"/>
                    <a:pt x="122" y="2827"/>
                  </a:cubicBezTo>
                  <a:cubicBezTo>
                    <a:pt x="122" y="2827"/>
                    <a:pt x="92" y="2858"/>
                    <a:pt x="92" y="2888"/>
                  </a:cubicBezTo>
                  <a:lnTo>
                    <a:pt x="0" y="3526"/>
                  </a:lnTo>
                  <a:lnTo>
                    <a:pt x="0" y="3587"/>
                  </a:lnTo>
                  <a:lnTo>
                    <a:pt x="31" y="3618"/>
                  </a:lnTo>
                  <a:lnTo>
                    <a:pt x="2189" y="4864"/>
                  </a:lnTo>
                  <a:lnTo>
                    <a:pt x="2250" y="4864"/>
                  </a:lnTo>
                  <a:lnTo>
                    <a:pt x="2250" y="4833"/>
                  </a:lnTo>
                  <a:lnTo>
                    <a:pt x="2371" y="4165"/>
                  </a:lnTo>
                  <a:lnTo>
                    <a:pt x="2371" y="4104"/>
                  </a:lnTo>
                  <a:lnTo>
                    <a:pt x="2310" y="4074"/>
                  </a:lnTo>
                  <a:lnTo>
                    <a:pt x="1155" y="3374"/>
                  </a:lnTo>
                  <a:lnTo>
                    <a:pt x="1125" y="3374"/>
                  </a:lnTo>
                  <a:lnTo>
                    <a:pt x="1155" y="3344"/>
                  </a:lnTo>
                  <a:lnTo>
                    <a:pt x="1247" y="3283"/>
                  </a:lnTo>
                  <a:cubicBezTo>
                    <a:pt x="1490" y="3192"/>
                    <a:pt x="1642" y="3101"/>
                    <a:pt x="1794" y="3010"/>
                  </a:cubicBezTo>
                  <a:cubicBezTo>
                    <a:pt x="1915" y="2949"/>
                    <a:pt x="2037" y="2858"/>
                    <a:pt x="2128" y="2797"/>
                  </a:cubicBezTo>
                  <a:cubicBezTo>
                    <a:pt x="2280" y="2675"/>
                    <a:pt x="2402" y="2554"/>
                    <a:pt x="2493" y="2432"/>
                  </a:cubicBezTo>
                  <a:cubicBezTo>
                    <a:pt x="2584" y="2311"/>
                    <a:pt x="2645" y="2189"/>
                    <a:pt x="2645" y="2007"/>
                  </a:cubicBezTo>
                  <a:cubicBezTo>
                    <a:pt x="2706" y="1794"/>
                    <a:pt x="2675" y="1581"/>
                    <a:pt x="2614" y="1368"/>
                  </a:cubicBezTo>
                  <a:cubicBezTo>
                    <a:pt x="2554" y="1125"/>
                    <a:pt x="2432" y="912"/>
                    <a:pt x="2280" y="700"/>
                  </a:cubicBezTo>
                  <a:cubicBezTo>
                    <a:pt x="2128" y="487"/>
                    <a:pt x="1946" y="335"/>
                    <a:pt x="1733" y="213"/>
                  </a:cubicBezTo>
                  <a:cubicBezTo>
                    <a:pt x="1520" y="92"/>
                    <a:pt x="1338" y="31"/>
                    <a:pt x="1155" y="1"/>
                  </a:cubicBez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5"/>
            <p:cNvSpPr/>
            <p:nvPr/>
          </p:nvSpPr>
          <p:spPr>
            <a:xfrm>
              <a:off x="7784134" y="2129289"/>
              <a:ext cx="93440" cy="169837"/>
            </a:xfrm>
            <a:custGeom>
              <a:avLst/>
              <a:gdLst/>
              <a:ahLst/>
              <a:cxnLst/>
              <a:rect l="l" t="t" r="r" b="b"/>
              <a:pathLst>
                <a:path w="2615" h="4753" extrusionOk="0">
                  <a:moveTo>
                    <a:pt x="517" y="0"/>
                  </a:moveTo>
                  <a:lnTo>
                    <a:pt x="517" y="31"/>
                  </a:lnTo>
                  <a:lnTo>
                    <a:pt x="395" y="699"/>
                  </a:lnTo>
                  <a:lnTo>
                    <a:pt x="395" y="760"/>
                  </a:lnTo>
                  <a:lnTo>
                    <a:pt x="426" y="790"/>
                  </a:lnTo>
                  <a:lnTo>
                    <a:pt x="1459" y="1368"/>
                  </a:lnTo>
                  <a:lnTo>
                    <a:pt x="1459" y="1398"/>
                  </a:lnTo>
                  <a:lnTo>
                    <a:pt x="638" y="1672"/>
                  </a:lnTo>
                  <a:lnTo>
                    <a:pt x="608" y="1702"/>
                  </a:lnTo>
                  <a:lnTo>
                    <a:pt x="608" y="1763"/>
                  </a:lnTo>
                  <a:lnTo>
                    <a:pt x="851" y="2523"/>
                  </a:lnTo>
                  <a:lnTo>
                    <a:pt x="882" y="2584"/>
                  </a:lnTo>
                  <a:lnTo>
                    <a:pt x="912" y="2584"/>
                  </a:lnTo>
                  <a:cubicBezTo>
                    <a:pt x="1003" y="2553"/>
                    <a:pt x="1064" y="2553"/>
                    <a:pt x="1094" y="2553"/>
                  </a:cubicBezTo>
                  <a:cubicBezTo>
                    <a:pt x="1155" y="2553"/>
                    <a:pt x="1186" y="2553"/>
                    <a:pt x="1216" y="2584"/>
                  </a:cubicBezTo>
                  <a:cubicBezTo>
                    <a:pt x="1368" y="2645"/>
                    <a:pt x="1429" y="2766"/>
                    <a:pt x="1490" y="2949"/>
                  </a:cubicBezTo>
                  <a:cubicBezTo>
                    <a:pt x="1520" y="3101"/>
                    <a:pt x="1520" y="3222"/>
                    <a:pt x="1490" y="3374"/>
                  </a:cubicBezTo>
                  <a:cubicBezTo>
                    <a:pt x="1459" y="3556"/>
                    <a:pt x="1429" y="3648"/>
                    <a:pt x="1368" y="3739"/>
                  </a:cubicBezTo>
                  <a:cubicBezTo>
                    <a:pt x="1315" y="3792"/>
                    <a:pt x="1252" y="3824"/>
                    <a:pt x="1184" y="3824"/>
                  </a:cubicBezTo>
                  <a:cubicBezTo>
                    <a:pt x="1135" y="3824"/>
                    <a:pt x="1085" y="3807"/>
                    <a:pt x="1034" y="3769"/>
                  </a:cubicBezTo>
                  <a:cubicBezTo>
                    <a:pt x="973" y="3739"/>
                    <a:pt x="912" y="3678"/>
                    <a:pt x="882" y="3617"/>
                  </a:cubicBezTo>
                  <a:cubicBezTo>
                    <a:pt x="821" y="3556"/>
                    <a:pt x="790" y="3465"/>
                    <a:pt x="790" y="3374"/>
                  </a:cubicBezTo>
                  <a:cubicBezTo>
                    <a:pt x="760" y="3283"/>
                    <a:pt x="760" y="3161"/>
                    <a:pt x="790" y="3070"/>
                  </a:cubicBezTo>
                  <a:cubicBezTo>
                    <a:pt x="790" y="3040"/>
                    <a:pt x="760" y="2979"/>
                    <a:pt x="730" y="2979"/>
                  </a:cubicBezTo>
                  <a:lnTo>
                    <a:pt x="61" y="2584"/>
                  </a:lnTo>
                  <a:cubicBezTo>
                    <a:pt x="52" y="2575"/>
                    <a:pt x="43" y="2571"/>
                    <a:pt x="35" y="2571"/>
                  </a:cubicBezTo>
                  <a:cubicBezTo>
                    <a:pt x="15" y="2571"/>
                    <a:pt x="0" y="2593"/>
                    <a:pt x="0" y="2614"/>
                  </a:cubicBezTo>
                  <a:cubicBezTo>
                    <a:pt x="0" y="2827"/>
                    <a:pt x="0" y="3009"/>
                    <a:pt x="0" y="3161"/>
                  </a:cubicBezTo>
                  <a:cubicBezTo>
                    <a:pt x="61" y="3465"/>
                    <a:pt x="152" y="3769"/>
                    <a:pt x="304" y="4012"/>
                  </a:cubicBezTo>
                  <a:cubicBezTo>
                    <a:pt x="486" y="4256"/>
                    <a:pt x="669" y="4468"/>
                    <a:pt x="912" y="4590"/>
                  </a:cubicBezTo>
                  <a:cubicBezTo>
                    <a:pt x="1101" y="4708"/>
                    <a:pt x="1289" y="4753"/>
                    <a:pt x="1449" y="4753"/>
                  </a:cubicBezTo>
                  <a:cubicBezTo>
                    <a:pt x="1496" y="4753"/>
                    <a:pt x="1540" y="4749"/>
                    <a:pt x="1581" y="4742"/>
                  </a:cubicBezTo>
                  <a:cubicBezTo>
                    <a:pt x="1793" y="4712"/>
                    <a:pt x="1945" y="4590"/>
                    <a:pt x="2067" y="4377"/>
                  </a:cubicBezTo>
                  <a:cubicBezTo>
                    <a:pt x="2158" y="4256"/>
                    <a:pt x="2219" y="4073"/>
                    <a:pt x="2249" y="3860"/>
                  </a:cubicBezTo>
                  <a:cubicBezTo>
                    <a:pt x="2280" y="3648"/>
                    <a:pt x="2280" y="3435"/>
                    <a:pt x="2249" y="3222"/>
                  </a:cubicBezTo>
                  <a:cubicBezTo>
                    <a:pt x="2189" y="2857"/>
                    <a:pt x="2037" y="2553"/>
                    <a:pt x="1824" y="2341"/>
                  </a:cubicBezTo>
                  <a:lnTo>
                    <a:pt x="1793" y="2310"/>
                  </a:lnTo>
                  <a:lnTo>
                    <a:pt x="1824" y="2280"/>
                  </a:lnTo>
                  <a:lnTo>
                    <a:pt x="2462" y="2067"/>
                  </a:lnTo>
                  <a:cubicBezTo>
                    <a:pt x="2493" y="2067"/>
                    <a:pt x="2493" y="2037"/>
                    <a:pt x="2493" y="2006"/>
                  </a:cubicBezTo>
                  <a:lnTo>
                    <a:pt x="2614" y="1246"/>
                  </a:lnTo>
                  <a:lnTo>
                    <a:pt x="2614" y="1186"/>
                  </a:lnTo>
                  <a:lnTo>
                    <a:pt x="2584" y="1155"/>
                  </a:lnTo>
                  <a:lnTo>
                    <a:pt x="578" y="0"/>
                  </a:ln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5"/>
            <p:cNvSpPr/>
            <p:nvPr/>
          </p:nvSpPr>
          <p:spPr>
            <a:xfrm>
              <a:off x="8109939" y="2314988"/>
              <a:ext cx="96728" cy="190133"/>
            </a:xfrm>
            <a:custGeom>
              <a:avLst/>
              <a:gdLst/>
              <a:ahLst/>
              <a:cxnLst/>
              <a:rect l="l" t="t" r="r" b="b"/>
              <a:pathLst>
                <a:path w="2707" h="5321" extrusionOk="0">
                  <a:moveTo>
                    <a:pt x="1429" y="1"/>
                  </a:moveTo>
                  <a:lnTo>
                    <a:pt x="1399" y="62"/>
                  </a:lnTo>
                  <a:lnTo>
                    <a:pt x="1338" y="487"/>
                  </a:lnTo>
                  <a:lnTo>
                    <a:pt x="1308" y="487"/>
                  </a:lnTo>
                  <a:cubicBezTo>
                    <a:pt x="1227" y="467"/>
                    <a:pt x="1149" y="457"/>
                    <a:pt x="1076" y="457"/>
                  </a:cubicBezTo>
                  <a:cubicBezTo>
                    <a:pt x="930" y="457"/>
                    <a:pt x="801" y="497"/>
                    <a:pt x="700" y="578"/>
                  </a:cubicBezTo>
                  <a:cubicBezTo>
                    <a:pt x="518" y="670"/>
                    <a:pt x="396" y="882"/>
                    <a:pt x="366" y="1156"/>
                  </a:cubicBezTo>
                  <a:cubicBezTo>
                    <a:pt x="335" y="1399"/>
                    <a:pt x="335" y="1642"/>
                    <a:pt x="426" y="1855"/>
                  </a:cubicBezTo>
                  <a:cubicBezTo>
                    <a:pt x="487" y="2098"/>
                    <a:pt x="578" y="2281"/>
                    <a:pt x="700" y="2463"/>
                  </a:cubicBezTo>
                  <a:cubicBezTo>
                    <a:pt x="852" y="2645"/>
                    <a:pt x="1004" y="2828"/>
                    <a:pt x="1156" y="3010"/>
                  </a:cubicBezTo>
                  <a:cubicBezTo>
                    <a:pt x="1186" y="3040"/>
                    <a:pt x="1217" y="3071"/>
                    <a:pt x="1247" y="3101"/>
                  </a:cubicBezTo>
                  <a:cubicBezTo>
                    <a:pt x="1429" y="3284"/>
                    <a:pt x="1551" y="3436"/>
                    <a:pt x="1612" y="3527"/>
                  </a:cubicBezTo>
                  <a:cubicBezTo>
                    <a:pt x="1673" y="3618"/>
                    <a:pt x="1703" y="3740"/>
                    <a:pt x="1673" y="3831"/>
                  </a:cubicBezTo>
                  <a:cubicBezTo>
                    <a:pt x="1673" y="3922"/>
                    <a:pt x="1612" y="4013"/>
                    <a:pt x="1551" y="4043"/>
                  </a:cubicBezTo>
                  <a:cubicBezTo>
                    <a:pt x="1535" y="4052"/>
                    <a:pt x="1514" y="4055"/>
                    <a:pt x="1490" y="4055"/>
                  </a:cubicBezTo>
                  <a:cubicBezTo>
                    <a:pt x="1425" y="4055"/>
                    <a:pt x="1336" y="4027"/>
                    <a:pt x="1247" y="3983"/>
                  </a:cubicBezTo>
                  <a:cubicBezTo>
                    <a:pt x="1095" y="3891"/>
                    <a:pt x="974" y="3770"/>
                    <a:pt x="882" y="3618"/>
                  </a:cubicBezTo>
                  <a:cubicBezTo>
                    <a:pt x="791" y="3466"/>
                    <a:pt x="761" y="3344"/>
                    <a:pt x="791" y="3192"/>
                  </a:cubicBezTo>
                  <a:lnTo>
                    <a:pt x="791" y="3132"/>
                  </a:lnTo>
                  <a:lnTo>
                    <a:pt x="791" y="3071"/>
                  </a:lnTo>
                  <a:lnTo>
                    <a:pt x="761" y="3040"/>
                  </a:lnTo>
                  <a:lnTo>
                    <a:pt x="153" y="2676"/>
                  </a:lnTo>
                  <a:lnTo>
                    <a:pt x="92" y="2676"/>
                  </a:lnTo>
                  <a:lnTo>
                    <a:pt x="62" y="2736"/>
                  </a:lnTo>
                  <a:lnTo>
                    <a:pt x="62" y="2828"/>
                  </a:lnTo>
                  <a:cubicBezTo>
                    <a:pt x="1" y="3132"/>
                    <a:pt x="31" y="3436"/>
                    <a:pt x="153" y="3740"/>
                  </a:cubicBezTo>
                  <a:cubicBezTo>
                    <a:pt x="274" y="4013"/>
                    <a:pt x="457" y="4256"/>
                    <a:pt x="700" y="4499"/>
                  </a:cubicBezTo>
                  <a:lnTo>
                    <a:pt x="730" y="4530"/>
                  </a:lnTo>
                  <a:lnTo>
                    <a:pt x="670" y="4895"/>
                  </a:lnTo>
                  <a:lnTo>
                    <a:pt x="670" y="4955"/>
                  </a:lnTo>
                  <a:lnTo>
                    <a:pt x="700" y="5016"/>
                  </a:lnTo>
                  <a:lnTo>
                    <a:pt x="1247" y="5320"/>
                  </a:lnTo>
                  <a:lnTo>
                    <a:pt x="1308" y="5320"/>
                  </a:lnTo>
                  <a:lnTo>
                    <a:pt x="1308" y="5290"/>
                  </a:lnTo>
                  <a:lnTo>
                    <a:pt x="1369" y="4925"/>
                  </a:lnTo>
                  <a:lnTo>
                    <a:pt x="1399" y="4895"/>
                  </a:lnTo>
                  <a:cubicBezTo>
                    <a:pt x="1526" y="4937"/>
                    <a:pt x="1640" y="4960"/>
                    <a:pt x="1744" y="4960"/>
                  </a:cubicBezTo>
                  <a:cubicBezTo>
                    <a:pt x="1864" y="4960"/>
                    <a:pt x="1970" y="4929"/>
                    <a:pt x="2068" y="4864"/>
                  </a:cubicBezTo>
                  <a:cubicBezTo>
                    <a:pt x="2250" y="4743"/>
                    <a:pt x="2372" y="4530"/>
                    <a:pt x="2433" y="4226"/>
                  </a:cubicBezTo>
                  <a:cubicBezTo>
                    <a:pt x="2463" y="3983"/>
                    <a:pt x="2433" y="3740"/>
                    <a:pt x="2372" y="3527"/>
                  </a:cubicBezTo>
                  <a:cubicBezTo>
                    <a:pt x="2281" y="3314"/>
                    <a:pt x="2189" y="3162"/>
                    <a:pt x="2098" y="3010"/>
                  </a:cubicBezTo>
                  <a:cubicBezTo>
                    <a:pt x="2007" y="2888"/>
                    <a:pt x="1855" y="2706"/>
                    <a:pt x="1642" y="2493"/>
                  </a:cubicBezTo>
                  <a:cubicBezTo>
                    <a:pt x="1490" y="2311"/>
                    <a:pt x="1369" y="2159"/>
                    <a:pt x="1277" y="2068"/>
                  </a:cubicBezTo>
                  <a:cubicBezTo>
                    <a:pt x="1217" y="1977"/>
                    <a:pt x="1156" y="1885"/>
                    <a:pt x="1125" y="1825"/>
                  </a:cubicBezTo>
                  <a:cubicBezTo>
                    <a:pt x="1065" y="1733"/>
                    <a:pt x="1065" y="1642"/>
                    <a:pt x="1095" y="1581"/>
                  </a:cubicBezTo>
                  <a:cubicBezTo>
                    <a:pt x="1095" y="1460"/>
                    <a:pt x="1156" y="1399"/>
                    <a:pt x="1217" y="1369"/>
                  </a:cubicBezTo>
                  <a:cubicBezTo>
                    <a:pt x="1241" y="1361"/>
                    <a:pt x="1266" y="1357"/>
                    <a:pt x="1290" y="1357"/>
                  </a:cubicBezTo>
                  <a:cubicBezTo>
                    <a:pt x="1357" y="1357"/>
                    <a:pt x="1423" y="1385"/>
                    <a:pt x="1490" y="1429"/>
                  </a:cubicBezTo>
                  <a:cubicBezTo>
                    <a:pt x="1673" y="1521"/>
                    <a:pt x="1764" y="1642"/>
                    <a:pt x="1855" y="1794"/>
                  </a:cubicBezTo>
                  <a:cubicBezTo>
                    <a:pt x="1916" y="1946"/>
                    <a:pt x="1946" y="2098"/>
                    <a:pt x="1916" y="2220"/>
                  </a:cubicBezTo>
                  <a:lnTo>
                    <a:pt x="1916" y="2281"/>
                  </a:lnTo>
                  <a:lnTo>
                    <a:pt x="1916" y="2341"/>
                  </a:lnTo>
                  <a:lnTo>
                    <a:pt x="1977" y="2372"/>
                  </a:lnTo>
                  <a:lnTo>
                    <a:pt x="2584" y="2736"/>
                  </a:lnTo>
                  <a:lnTo>
                    <a:pt x="2615" y="2736"/>
                  </a:lnTo>
                  <a:lnTo>
                    <a:pt x="2645" y="2676"/>
                  </a:lnTo>
                  <a:lnTo>
                    <a:pt x="2645" y="2615"/>
                  </a:lnTo>
                  <a:cubicBezTo>
                    <a:pt x="2706" y="2311"/>
                    <a:pt x="2645" y="2007"/>
                    <a:pt x="2554" y="1703"/>
                  </a:cubicBezTo>
                  <a:cubicBezTo>
                    <a:pt x="2433" y="1399"/>
                    <a:pt x="2250" y="1125"/>
                    <a:pt x="2007" y="913"/>
                  </a:cubicBezTo>
                  <a:lnTo>
                    <a:pt x="2007" y="852"/>
                  </a:lnTo>
                  <a:lnTo>
                    <a:pt x="2068" y="426"/>
                  </a:lnTo>
                  <a:lnTo>
                    <a:pt x="2068" y="366"/>
                  </a:lnTo>
                  <a:lnTo>
                    <a:pt x="2037" y="335"/>
                  </a:lnTo>
                  <a:lnTo>
                    <a:pt x="1460" y="1"/>
                  </a:ln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5"/>
            <p:cNvSpPr/>
            <p:nvPr/>
          </p:nvSpPr>
          <p:spPr>
            <a:xfrm>
              <a:off x="8234858" y="2404854"/>
              <a:ext cx="96692" cy="174089"/>
            </a:xfrm>
            <a:custGeom>
              <a:avLst/>
              <a:gdLst/>
              <a:ahLst/>
              <a:cxnLst/>
              <a:rect l="l" t="t" r="r" b="b"/>
              <a:pathLst>
                <a:path w="2706" h="4872" extrusionOk="0">
                  <a:moveTo>
                    <a:pt x="1061" y="1"/>
                  </a:moveTo>
                  <a:cubicBezTo>
                    <a:pt x="920" y="1"/>
                    <a:pt x="800" y="55"/>
                    <a:pt x="699" y="130"/>
                  </a:cubicBezTo>
                  <a:cubicBezTo>
                    <a:pt x="578" y="221"/>
                    <a:pt x="487" y="404"/>
                    <a:pt x="456" y="586"/>
                  </a:cubicBezTo>
                  <a:lnTo>
                    <a:pt x="396" y="890"/>
                  </a:lnTo>
                  <a:lnTo>
                    <a:pt x="396" y="951"/>
                  </a:lnTo>
                  <a:lnTo>
                    <a:pt x="456" y="981"/>
                  </a:lnTo>
                  <a:lnTo>
                    <a:pt x="1095" y="1376"/>
                  </a:lnTo>
                  <a:lnTo>
                    <a:pt x="1155" y="1376"/>
                  </a:lnTo>
                  <a:lnTo>
                    <a:pt x="1155" y="1316"/>
                  </a:lnTo>
                  <a:lnTo>
                    <a:pt x="1186" y="1194"/>
                  </a:lnTo>
                  <a:cubicBezTo>
                    <a:pt x="1216" y="1073"/>
                    <a:pt x="1247" y="981"/>
                    <a:pt x="1338" y="951"/>
                  </a:cubicBezTo>
                  <a:cubicBezTo>
                    <a:pt x="1354" y="943"/>
                    <a:pt x="1373" y="939"/>
                    <a:pt x="1393" y="939"/>
                  </a:cubicBezTo>
                  <a:cubicBezTo>
                    <a:pt x="1450" y="939"/>
                    <a:pt x="1522" y="967"/>
                    <a:pt x="1611" y="1012"/>
                  </a:cubicBezTo>
                  <a:cubicBezTo>
                    <a:pt x="1703" y="1073"/>
                    <a:pt x="1794" y="1133"/>
                    <a:pt x="1854" y="1255"/>
                  </a:cubicBezTo>
                  <a:cubicBezTo>
                    <a:pt x="1885" y="1376"/>
                    <a:pt x="1915" y="1468"/>
                    <a:pt x="1885" y="1589"/>
                  </a:cubicBezTo>
                  <a:cubicBezTo>
                    <a:pt x="1854" y="1741"/>
                    <a:pt x="1703" y="1924"/>
                    <a:pt x="1368" y="2136"/>
                  </a:cubicBezTo>
                  <a:lnTo>
                    <a:pt x="1034" y="2319"/>
                  </a:lnTo>
                  <a:cubicBezTo>
                    <a:pt x="669" y="2532"/>
                    <a:pt x="365" y="2714"/>
                    <a:pt x="152" y="2805"/>
                  </a:cubicBezTo>
                  <a:cubicBezTo>
                    <a:pt x="122" y="2835"/>
                    <a:pt x="122" y="2835"/>
                    <a:pt x="92" y="2896"/>
                  </a:cubicBezTo>
                  <a:lnTo>
                    <a:pt x="0" y="3504"/>
                  </a:lnTo>
                  <a:lnTo>
                    <a:pt x="0" y="3565"/>
                  </a:lnTo>
                  <a:lnTo>
                    <a:pt x="61" y="3626"/>
                  </a:lnTo>
                  <a:lnTo>
                    <a:pt x="2219" y="4872"/>
                  </a:lnTo>
                  <a:lnTo>
                    <a:pt x="2250" y="4872"/>
                  </a:lnTo>
                  <a:lnTo>
                    <a:pt x="2280" y="4842"/>
                  </a:lnTo>
                  <a:lnTo>
                    <a:pt x="2371" y="4173"/>
                  </a:lnTo>
                  <a:lnTo>
                    <a:pt x="2371" y="4112"/>
                  </a:lnTo>
                  <a:lnTo>
                    <a:pt x="2341" y="4051"/>
                  </a:lnTo>
                  <a:lnTo>
                    <a:pt x="1155" y="3383"/>
                  </a:lnTo>
                  <a:lnTo>
                    <a:pt x="1155" y="3352"/>
                  </a:lnTo>
                  <a:lnTo>
                    <a:pt x="1155" y="3322"/>
                  </a:lnTo>
                  <a:lnTo>
                    <a:pt x="1247" y="3291"/>
                  </a:lnTo>
                  <a:cubicBezTo>
                    <a:pt x="1490" y="3170"/>
                    <a:pt x="1672" y="3079"/>
                    <a:pt x="1794" y="3018"/>
                  </a:cubicBezTo>
                  <a:cubicBezTo>
                    <a:pt x="1915" y="2927"/>
                    <a:pt x="2037" y="2866"/>
                    <a:pt x="2128" y="2775"/>
                  </a:cubicBezTo>
                  <a:cubicBezTo>
                    <a:pt x="2280" y="2683"/>
                    <a:pt x="2402" y="2562"/>
                    <a:pt x="2493" y="2440"/>
                  </a:cubicBezTo>
                  <a:cubicBezTo>
                    <a:pt x="2584" y="2319"/>
                    <a:pt x="2645" y="2167"/>
                    <a:pt x="2675" y="2015"/>
                  </a:cubicBezTo>
                  <a:cubicBezTo>
                    <a:pt x="2706" y="1802"/>
                    <a:pt x="2675" y="1559"/>
                    <a:pt x="2614" y="1346"/>
                  </a:cubicBezTo>
                  <a:cubicBezTo>
                    <a:pt x="2584" y="1103"/>
                    <a:pt x="2462" y="890"/>
                    <a:pt x="2310" y="677"/>
                  </a:cubicBezTo>
                  <a:cubicBezTo>
                    <a:pt x="2158" y="495"/>
                    <a:pt x="1976" y="313"/>
                    <a:pt x="1733" y="191"/>
                  </a:cubicBezTo>
                  <a:cubicBezTo>
                    <a:pt x="1520" y="69"/>
                    <a:pt x="1338" y="9"/>
                    <a:pt x="1155" y="9"/>
                  </a:cubicBezTo>
                  <a:cubicBezTo>
                    <a:pt x="1123" y="3"/>
                    <a:pt x="1092" y="1"/>
                    <a:pt x="1061" y="1"/>
                  </a:cubicBez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5"/>
            <p:cNvSpPr/>
            <p:nvPr/>
          </p:nvSpPr>
          <p:spPr>
            <a:xfrm>
              <a:off x="7576674" y="2438800"/>
              <a:ext cx="358468" cy="229224"/>
            </a:xfrm>
            <a:custGeom>
              <a:avLst/>
              <a:gdLst/>
              <a:ahLst/>
              <a:cxnLst/>
              <a:rect l="l" t="t" r="r" b="b"/>
              <a:pathLst>
                <a:path w="10032" h="6415" extrusionOk="0">
                  <a:moveTo>
                    <a:pt x="92" y="1"/>
                  </a:moveTo>
                  <a:lnTo>
                    <a:pt x="1" y="670"/>
                  </a:lnTo>
                  <a:lnTo>
                    <a:pt x="9940" y="6414"/>
                  </a:lnTo>
                  <a:lnTo>
                    <a:pt x="10031" y="5746"/>
                  </a:lnTo>
                  <a:lnTo>
                    <a:pt x="92" y="1"/>
                  </a:ln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5"/>
            <p:cNvSpPr/>
            <p:nvPr/>
          </p:nvSpPr>
          <p:spPr>
            <a:xfrm>
              <a:off x="7590788" y="2320420"/>
              <a:ext cx="715793" cy="456197"/>
            </a:xfrm>
            <a:custGeom>
              <a:avLst/>
              <a:gdLst/>
              <a:ahLst/>
              <a:cxnLst/>
              <a:rect l="l" t="t" r="r" b="b"/>
              <a:pathLst>
                <a:path w="20032" h="12767" extrusionOk="0">
                  <a:moveTo>
                    <a:pt x="213" y="1"/>
                  </a:moveTo>
                  <a:lnTo>
                    <a:pt x="1" y="1338"/>
                  </a:lnTo>
                  <a:lnTo>
                    <a:pt x="19819" y="12767"/>
                  </a:lnTo>
                  <a:lnTo>
                    <a:pt x="20031" y="11430"/>
                  </a:lnTo>
                  <a:lnTo>
                    <a:pt x="213" y="1"/>
                  </a:ln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5"/>
            <p:cNvSpPr/>
            <p:nvPr/>
          </p:nvSpPr>
          <p:spPr>
            <a:xfrm>
              <a:off x="7993738" y="2285688"/>
              <a:ext cx="81506" cy="106447"/>
            </a:xfrm>
            <a:custGeom>
              <a:avLst/>
              <a:gdLst/>
              <a:ahLst/>
              <a:cxnLst/>
              <a:rect l="l" t="t" r="r" b="b"/>
              <a:pathLst>
                <a:path w="2281" h="2979" extrusionOk="0">
                  <a:moveTo>
                    <a:pt x="456" y="0"/>
                  </a:moveTo>
                  <a:lnTo>
                    <a:pt x="456" y="61"/>
                  </a:lnTo>
                  <a:lnTo>
                    <a:pt x="335" y="821"/>
                  </a:lnTo>
                  <a:cubicBezTo>
                    <a:pt x="335" y="851"/>
                    <a:pt x="335" y="882"/>
                    <a:pt x="365" y="912"/>
                  </a:cubicBezTo>
                  <a:lnTo>
                    <a:pt x="1399" y="2097"/>
                  </a:lnTo>
                  <a:lnTo>
                    <a:pt x="1368" y="2128"/>
                  </a:lnTo>
                  <a:lnTo>
                    <a:pt x="183" y="2006"/>
                  </a:lnTo>
                  <a:cubicBezTo>
                    <a:pt x="152" y="2006"/>
                    <a:pt x="122" y="2037"/>
                    <a:pt x="122" y="2067"/>
                  </a:cubicBezTo>
                  <a:lnTo>
                    <a:pt x="1" y="2827"/>
                  </a:lnTo>
                  <a:cubicBezTo>
                    <a:pt x="1" y="2857"/>
                    <a:pt x="31" y="2888"/>
                    <a:pt x="31" y="2918"/>
                  </a:cubicBezTo>
                  <a:lnTo>
                    <a:pt x="61" y="2918"/>
                  </a:lnTo>
                  <a:lnTo>
                    <a:pt x="2098" y="2979"/>
                  </a:lnTo>
                  <a:cubicBezTo>
                    <a:pt x="2128" y="2979"/>
                    <a:pt x="2159" y="2949"/>
                    <a:pt x="2159" y="2918"/>
                  </a:cubicBezTo>
                  <a:lnTo>
                    <a:pt x="2250" y="2219"/>
                  </a:lnTo>
                  <a:cubicBezTo>
                    <a:pt x="2280" y="2189"/>
                    <a:pt x="2250" y="2158"/>
                    <a:pt x="2219" y="2128"/>
                  </a:cubicBezTo>
                  <a:lnTo>
                    <a:pt x="517" y="31"/>
                  </a:lnTo>
                  <a:lnTo>
                    <a:pt x="456" y="0"/>
                  </a:ln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5"/>
            <p:cNvSpPr/>
            <p:nvPr/>
          </p:nvSpPr>
          <p:spPr>
            <a:xfrm>
              <a:off x="8332585" y="2459095"/>
              <a:ext cx="94548" cy="160403"/>
            </a:xfrm>
            <a:custGeom>
              <a:avLst/>
              <a:gdLst/>
              <a:ahLst/>
              <a:cxnLst/>
              <a:rect l="l" t="t" r="r" b="b"/>
              <a:pathLst>
                <a:path w="2646" h="4489" extrusionOk="0">
                  <a:moveTo>
                    <a:pt x="1343" y="941"/>
                  </a:moveTo>
                  <a:cubicBezTo>
                    <a:pt x="1396" y="941"/>
                    <a:pt x="1454" y="963"/>
                    <a:pt x="1521" y="1014"/>
                  </a:cubicBezTo>
                  <a:cubicBezTo>
                    <a:pt x="1612" y="1074"/>
                    <a:pt x="1703" y="1165"/>
                    <a:pt x="1764" y="1287"/>
                  </a:cubicBezTo>
                  <a:cubicBezTo>
                    <a:pt x="1825" y="1439"/>
                    <a:pt x="1855" y="1561"/>
                    <a:pt x="1825" y="1713"/>
                  </a:cubicBezTo>
                  <a:lnTo>
                    <a:pt x="1582" y="3202"/>
                  </a:lnTo>
                  <a:cubicBezTo>
                    <a:pt x="1551" y="3354"/>
                    <a:pt x="1490" y="3445"/>
                    <a:pt x="1430" y="3506"/>
                  </a:cubicBezTo>
                  <a:cubicBezTo>
                    <a:pt x="1395" y="3529"/>
                    <a:pt x="1360" y="3539"/>
                    <a:pt x="1323" y="3539"/>
                  </a:cubicBezTo>
                  <a:cubicBezTo>
                    <a:pt x="1264" y="3539"/>
                    <a:pt x="1201" y="3513"/>
                    <a:pt x="1126" y="3476"/>
                  </a:cubicBezTo>
                  <a:cubicBezTo>
                    <a:pt x="1004" y="3415"/>
                    <a:pt x="913" y="3324"/>
                    <a:pt x="882" y="3202"/>
                  </a:cubicBezTo>
                  <a:cubicBezTo>
                    <a:pt x="822" y="3050"/>
                    <a:pt x="791" y="2928"/>
                    <a:pt x="822" y="2776"/>
                  </a:cubicBezTo>
                  <a:lnTo>
                    <a:pt x="1065" y="1287"/>
                  </a:lnTo>
                  <a:cubicBezTo>
                    <a:pt x="1095" y="1135"/>
                    <a:pt x="1126" y="1044"/>
                    <a:pt x="1217" y="983"/>
                  </a:cubicBezTo>
                  <a:cubicBezTo>
                    <a:pt x="1258" y="956"/>
                    <a:pt x="1299" y="941"/>
                    <a:pt x="1343" y="941"/>
                  </a:cubicBezTo>
                  <a:close/>
                  <a:moveTo>
                    <a:pt x="1059" y="0"/>
                  </a:moveTo>
                  <a:cubicBezTo>
                    <a:pt x="953" y="0"/>
                    <a:pt x="855" y="24"/>
                    <a:pt x="761" y="71"/>
                  </a:cubicBezTo>
                  <a:cubicBezTo>
                    <a:pt x="518" y="193"/>
                    <a:pt x="366" y="466"/>
                    <a:pt x="305" y="892"/>
                  </a:cubicBezTo>
                  <a:lnTo>
                    <a:pt x="62" y="2260"/>
                  </a:lnTo>
                  <a:cubicBezTo>
                    <a:pt x="1" y="2685"/>
                    <a:pt x="62" y="3080"/>
                    <a:pt x="214" y="3445"/>
                  </a:cubicBezTo>
                  <a:cubicBezTo>
                    <a:pt x="396" y="3810"/>
                    <a:pt x="639" y="4083"/>
                    <a:pt x="974" y="4296"/>
                  </a:cubicBezTo>
                  <a:cubicBezTo>
                    <a:pt x="1198" y="4427"/>
                    <a:pt x="1399" y="4489"/>
                    <a:pt x="1577" y="4489"/>
                  </a:cubicBezTo>
                  <a:cubicBezTo>
                    <a:pt x="1689" y="4489"/>
                    <a:pt x="1792" y="4465"/>
                    <a:pt x="1886" y="4418"/>
                  </a:cubicBezTo>
                  <a:cubicBezTo>
                    <a:pt x="2129" y="4296"/>
                    <a:pt x="2281" y="4023"/>
                    <a:pt x="2341" y="3597"/>
                  </a:cubicBezTo>
                  <a:lnTo>
                    <a:pt x="2585" y="2199"/>
                  </a:lnTo>
                  <a:cubicBezTo>
                    <a:pt x="2645" y="1773"/>
                    <a:pt x="2585" y="1409"/>
                    <a:pt x="2433" y="1044"/>
                  </a:cubicBezTo>
                  <a:cubicBezTo>
                    <a:pt x="2250" y="679"/>
                    <a:pt x="2007" y="406"/>
                    <a:pt x="1642" y="193"/>
                  </a:cubicBezTo>
                  <a:cubicBezTo>
                    <a:pt x="1418" y="62"/>
                    <a:pt x="1228" y="0"/>
                    <a:pt x="1059" y="0"/>
                  </a:cubicBezTo>
                  <a:close/>
                </a:path>
              </a:pathLst>
            </a:custGeom>
            <a:solidFill>
              <a:srgbClr val="2E3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5"/>
            <p:cNvSpPr/>
            <p:nvPr/>
          </p:nvSpPr>
          <p:spPr>
            <a:xfrm>
              <a:off x="7587537" y="2748345"/>
              <a:ext cx="40235" cy="61960"/>
            </a:xfrm>
            <a:custGeom>
              <a:avLst/>
              <a:gdLst/>
              <a:ahLst/>
              <a:cxnLst/>
              <a:rect l="l" t="t" r="r" b="b"/>
              <a:pathLst>
                <a:path w="1126" h="1734" extrusionOk="0">
                  <a:moveTo>
                    <a:pt x="426" y="882"/>
                  </a:moveTo>
                  <a:cubicBezTo>
                    <a:pt x="456" y="882"/>
                    <a:pt x="487" y="882"/>
                    <a:pt x="548" y="913"/>
                  </a:cubicBezTo>
                  <a:lnTo>
                    <a:pt x="669" y="1004"/>
                  </a:lnTo>
                  <a:lnTo>
                    <a:pt x="700" y="1004"/>
                  </a:lnTo>
                  <a:lnTo>
                    <a:pt x="669" y="1065"/>
                  </a:lnTo>
                  <a:cubicBezTo>
                    <a:pt x="669" y="1125"/>
                    <a:pt x="639" y="1156"/>
                    <a:pt x="608" y="1186"/>
                  </a:cubicBezTo>
                  <a:cubicBezTo>
                    <a:pt x="578" y="1186"/>
                    <a:pt x="517" y="1186"/>
                    <a:pt x="456" y="1156"/>
                  </a:cubicBezTo>
                  <a:cubicBezTo>
                    <a:pt x="426" y="1125"/>
                    <a:pt x="396" y="1095"/>
                    <a:pt x="365" y="1065"/>
                  </a:cubicBezTo>
                  <a:cubicBezTo>
                    <a:pt x="365" y="1034"/>
                    <a:pt x="365" y="1004"/>
                    <a:pt x="365" y="973"/>
                  </a:cubicBezTo>
                  <a:cubicBezTo>
                    <a:pt x="365" y="913"/>
                    <a:pt x="396" y="882"/>
                    <a:pt x="426" y="882"/>
                  </a:cubicBezTo>
                  <a:close/>
                  <a:moveTo>
                    <a:pt x="426" y="1"/>
                  </a:moveTo>
                  <a:cubicBezTo>
                    <a:pt x="335" y="1"/>
                    <a:pt x="274" y="1"/>
                    <a:pt x="213" y="61"/>
                  </a:cubicBezTo>
                  <a:cubicBezTo>
                    <a:pt x="183" y="92"/>
                    <a:pt x="152" y="153"/>
                    <a:pt x="122" y="213"/>
                  </a:cubicBezTo>
                  <a:lnTo>
                    <a:pt x="152" y="244"/>
                  </a:lnTo>
                  <a:lnTo>
                    <a:pt x="426" y="487"/>
                  </a:lnTo>
                  <a:lnTo>
                    <a:pt x="487" y="457"/>
                  </a:lnTo>
                  <a:cubicBezTo>
                    <a:pt x="487" y="457"/>
                    <a:pt x="517" y="426"/>
                    <a:pt x="517" y="426"/>
                  </a:cubicBezTo>
                  <a:cubicBezTo>
                    <a:pt x="548" y="426"/>
                    <a:pt x="578" y="457"/>
                    <a:pt x="608" y="457"/>
                  </a:cubicBezTo>
                  <a:cubicBezTo>
                    <a:pt x="669" y="487"/>
                    <a:pt x="700" y="517"/>
                    <a:pt x="730" y="578"/>
                  </a:cubicBezTo>
                  <a:cubicBezTo>
                    <a:pt x="730" y="609"/>
                    <a:pt x="760" y="639"/>
                    <a:pt x="730" y="700"/>
                  </a:cubicBezTo>
                  <a:lnTo>
                    <a:pt x="730" y="761"/>
                  </a:lnTo>
                  <a:lnTo>
                    <a:pt x="517" y="639"/>
                  </a:lnTo>
                  <a:cubicBezTo>
                    <a:pt x="403" y="571"/>
                    <a:pt x="306" y="536"/>
                    <a:pt x="239" y="536"/>
                  </a:cubicBezTo>
                  <a:cubicBezTo>
                    <a:pt x="217" y="536"/>
                    <a:pt x="198" y="540"/>
                    <a:pt x="183" y="548"/>
                  </a:cubicBezTo>
                  <a:cubicBezTo>
                    <a:pt x="92" y="578"/>
                    <a:pt x="31" y="669"/>
                    <a:pt x="1" y="821"/>
                  </a:cubicBezTo>
                  <a:cubicBezTo>
                    <a:pt x="1" y="943"/>
                    <a:pt x="1" y="1065"/>
                    <a:pt x="61" y="1156"/>
                  </a:cubicBezTo>
                  <a:cubicBezTo>
                    <a:pt x="122" y="1247"/>
                    <a:pt x="213" y="1338"/>
                    <a:pt x="304" y="1399"/>
                  </a:cubicBezTo>
                  <a:cubicBezTo>
                    <a:pt x="388" y="1449"/>
                    <a:pt x="453" y="1472"/>
                    <a:pt x="505" y="1472"/>
                  </a:cubicBezTo>
                  <a:cubicBezTo>
                    <a:pt x="548" y="1472"/>
                    <a:pt x="581" y="1457"/>
                    <a:pt x="608" y="1429"/>
                  </a:cubicBezTo>
                  <a:lnTo>
                    <a:pt x="608" y="1520"/>
                  </a:lnTo>
                  <a:lnTo>
                    <a:pt x="608" y="1551"/>
                  </a:lnTo>
                  <a:lnTo>
                    <a:pt x="639" y="1581"/>
                  </a:lnTo>
                  <a:lnTo>
                    <a:pt x="912" y="1733"/>
                  </a:lnTo>
                  <a:lnTo>
                    <a:pt x="943" y="1733"/>
                  </a:lnTo>
                  <a:lnTo>
                    <a:pt x="1095" y="821"/>
                  </a:lnTo>
                  <a:cubicBezTo>
                    <a:pt x="1125" y="761"/>
                    <a:pt x="1095" y="669"/>
                    <a:pt x="1064" y="578"/>
                  </a:cubicBezTo>
                  <a:cubicBezTo>
                    <a:pt x="1034" y="457"/>
                    <a:pt x="973" y="365"/>
                    <a:pt x="912" y="305"/>
                  </a:cubicBezTo>
                  <a:cubicBezTo>
                    <a:pt x="852" y="213"/>
                    <a:pt x="760" y="153"/>
                    <a:pt x="669" y="92"/>
                  </a:cubicBezTo>
                  <a:cubicBezTo>
                    <a:pt x="578" y="31"/>
                    <a:pt x="487" y="1"/>
                    <a:pt x="42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5"/>
            <p:cNvSpPr/>
            <p:nvPr/>
          </p:nvSpPr>
          <p:spPr>
            <a:xfrm>
              <a:off x="7673329" y="2788544"/>
              <a:ext cx="44558" cy="71715"/>
            </a:xfrm>
            <a:custGeom>
              <a:avLst/>
              <a:gdLst/>
              <a:ahLst/>
              <a:cxnLst/>
              <a:rect l="l" t="t" r="r" b="b"/>
              <a:pathLst>
                <a:path w="1247" h="2007" extrusionOk="0">
                  <a:moveTo>
                    <a:pt x="543" y="695"/>
                  </a:moveTo>
                  <a:cubicBezTo>
                    <a:pt x="563" y="695"/>
                    <a:pt x="583" y="704"/>
                    <a:pt x="609" y="730"/>
                  </a:cubicBezTo>
                  <a:cubicBezTo>
                    <a:pt x="669" y="760"/>
                    <a:pt x="700" y="791"/>
                    <a:pt x="730" y="882"/>
                  </a:cubicBezTo>
                  <a:cubicBezTo>
                    <a:pt x="730" y="973"/>
                    <a:pt x="730" y="1034"/>
                    <a:pt x="730" y="1155"/>
                  </a:cubicBezTo>
                  <a:cubicBezTo>
                    <a:pt x="700" y="1247"/>
                    <a:pt x="700" y="1307"/>
                    <a:pt x="639" y="1338"/>
                  </a:cubicBezTo>
                  <a:cubicBezTo>
                    <a:pt x="621" y="1373"/>
                    <a:pt x="593" y="1388"/>
                    <a:pt x="567" y="1388"/>
                  </a:cubicBezTo>
                  <a:cubicBezTo>
                    <a:pt x="548" y="1388"/>
                    <a:pt x="530" y="1381"/>
                    <a:pt x="518" y="1368"/>
                  </a:cubicBezTo>
                  <a:cubicBezTo>
                    <a:pt x="457" y="1338"/>
                    <a:pt x="396" y="1277"/>
                    <a:pt x="396" y="1186"/>
                  </a:cubicBezTo>
                  <a:cubicBezTo>
                    <a:pt x="366" y="1125"/>
                    <a:pt x="366" y="1034"/>
                    <a:pt x="396" y="943"/>
                  </a:cubicBezTo>
                  <a:cubicBezTo>
                    <a:pt x="396" y="851"/>
                    <a:pt x="426" y="791"/>
                    <a:pt x="457" y="730"/>
                  </a:cubicBezTo>
                  <a:cubicBezTo>
                    <a:pt x="492" y="712"/>
                    <a:pt x="517" y="695"/>
                    <a:pt x="543" y="695"/>
                  </a:cubicBezTo>
                  <a:close/>
                  <a:moveTo>
                    <a:pt x="913" y="0"/>
                  </a:moveTo>
                  <a:lnTo>
                    <a:pt x="821" y="547"/>
                  </a:lnTo>
                  <a:lnTo>
                    <a:pt x="821" y="578"/>
                  </a:lnTo>
                  <a:lnTo>
                    <a:pt x="791" y="547"/>
                  </a:lnTo>
                  <a:cubicBezTo>
                    <a:pt x="761" y="456"/>
                    <a:pt x="700" y="365"/>
                    <a:pt x="578" y="304"/>
                  </a:cubicBezTo>
                  <a:cubicBezTo>
                    <a:pt x="487" y="243"/>
                    <a:pt x="396" y="243"/>
                    <a:pt x="305" y="243"/>
                  </a:cubicBezTo>
                  <a:cubicBezTo>
                    <a:pt x="244" y="274"/>
                    <a:pt x="183" y="335"/>
                    <a:pt x="122" y="426"/>
                  </a:cubicBezTo>
                  <a:cubicBezTo>
                    <a:pt x="62" y="517"/>
                    <a:pt x="31" y="608"/>
                    <a:pt x="31" y="730"/>
                  </a:cubicBezTo>
                  <a:cubicBezTo>
                    <a:pt x="1" y="851"/>
                    <a:pt x="1" y="943"/>
                    <a:pt x="1" y="1064"/>
                  </a:cubicBezTo>
                  <a:cubicBezTo>
                    <a:pt x="31" y="1186"/>
                    <a:pt x="62" y="1307"/>
                    <a:pt x="122" y="1429"/>
                  </a:cubicBezTo>
                  <a:cubicBezTo>
                    <a:pt x="183" y="1551"/>
                    <a:pt x="244" y="1642"/>
                    <a:pt x="366" y="1702"/>
                  </a:cubicBezTo>
                  <a:cubicBezTo>
                    <a:pt x="411" y="1733"/>
                    <a:pt x="457" y="1748"/>
                    <a:pt x="499" y="1748"/>
                  </a:cubicBezTo>
                  <a:cubicBezTo>
                    <a:pt x="540" y="1748"/>
                    <a:pt x="578" y="1733"/>
                    <a:pt x="609" y="1702"/>
                  </a:cubicBezTo>
                  <a:lnTo>
                    <a:pt x="639" y="1702"/>
                  </a:lnTo>
                  <a:lnTo>
                    <a:pt x="609" y="1794"/>
                  </a:lnTo>
                  <a:lnTo>
                    <a:pt x="639" y="1824"/>
                  </a:lnTo>
                  <a:lnTo>
                    <a:pt x="943" y="2006"/>
                  </a:lnTo>
                  <a:lnTo>
                    <a:pt x="973" y="2006"/>
                  </a:lnTo>
                  <a:lnTo>
                    <a:pt x="973" y="1976"/>
                  </a:lnTo>
                  <a:lnTo>
                    <a:pt x="1247" y="213"/>
                  </a:lnTo>
                  <a:lnTo>
                    <a:pt x="1247" y="183"/>
                  </a:lnTo>
                  <a:lnTo>
                    <a:pt x="94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5"/>
            <p:cNvSpPr/>
            <p:nvPr/>
          </p:nvSpPr>
          <p:spPr>
            <a:xfrm>
              <a:off x="7629879" y="2763567"/>
              <a:ext cx="45666" cy="71715"/>
            </a:xfrm>
            <a:custGeom>
              <a:avLst/>
              <a:gdLst/>
              <a:ahLst/>
              <a:cxnLst/>
              <a:rect l="l" t="t" r="r" b="b"/>
              <a:pathLst>
                <a:path w="1278" h="2007" extrusionOk="0">
                  <a:moveTo>
                    <a:pt x="543" y="695"/>
                  </a:moveTo>
                  <a:cubicBezTo>
                    <a:pt x="563" y="695"/>
                    <a:pt x="583" y="704"/>
                    <a:pt x="609" y="730"/>
                  </a:cubicBezTo>
                  <a:cubicBezTo>
                    <a:pt x="670" y="760"/>
                    <a:pt x="700" y="821"/>
                    <a:pt x="730" y="882"/>
                  </a:cubicBezTo>
                  <a:cubicBezTo>
                    <a:pt x="730" y="942"/>
                    <a:pt x="730" y="1034"/>
                    <a:pt x="730" y="1155"/>
                  </a:cubicBezTo>
                  <a:cubicBezTo>
                    <a:pt x="700" y="1246"/>
                    <a:pt x="670" y="1307"/>
                    <a:pt x="670" y="1338"/>
                  </a:cubicBezTo>
                  <a:cubicBezTo>
                    <a:pt x="634" y="1373"/>
                    <a:pt x="609" y="1388"/>
                    <a:pt x="582" y="1388"/>
                  </a:cubicBezTo>
                  <a:cubicBezTo>
                    <a:pt x="563" y="1388"/>
                    <a:pt x="543" y="1381"/>
                    <a:pt x="518" y="1368"/>
                  </a:cubicBezTo>
                  <a:cubicBezTo>
                    <a:pt x="457" y="1338"/>
                    <a:pt x="426" y="1277"/>
                    <a:pt x="396" y="1186"/>
                  </a:cubicBezTo>
                  <a:cubicBezTo>
                    <a:pt x="366" y="1125"/>
                    <a:pt x="366" y="1034"/>
                    <a:pt x="396" y="942"/>
                  </a:cubicBezTo>
                  <a:cubicBezTo>
                    <a:pt x="396" y="851"/>
                    <a:pt x="426" y="791"/>
                    <a:pt x="457" y="730"/>
                  </a:cubicBezTo>
                  <a:cubicBezTo>
                    <a:pt x="492" y="712"/>
                    <a:pt x="517" y="695"/>
                    <a:pt x="543" y="695"/>
                  </a:cubicBezTo>
                  <a:close/>
                  <a:moveTo>
                    <a:pt x="913" y="0"/>
                  </a:moveTo>
                  <a:lnTo>
                    <a:pt x="822" y="547"/>
                  </a:lnTo>
                  <a:cubicBezTo>
                    <a:pt x="761" y="426"/>
                    <a:pt x="700" y="365"/>
                    <a:pt x="609" y="304"/>
                  </a:cubicBezTo>
                  <a:cubicBezTo>
                    <a:pt x="520" y="260"/>
                    <a:pt x="447" y="231"/>
                    <a:pt x="391" y="231"/>
                  </a:cubicBezTo>
                  <a:cubicBezTo>
                    <a:pt x="370" y="231"/>
                    <a:pt x="352" y="235"/>
                    <a:pt x="335" y="243"/>
                  </a:cubicBezTo>
                  <a:cubicBezTo>
                    <a:pt x="244" y="274"/>
                    <a:pt x="183" y="335"/>
                    <a:pt x="123" y="426"/>
                  </a:cubicBezTo>
                  <a:cubicBezTo>
                    <a:pt x="92" y="517"/>
                    <a:pt x="31" y="608"/>
                    <a:pt x="31" y="730"/>
                  </a:cubicBezTo>
                  <a:cubicBezTo>
                    <a:pt x="1" y="821"/>
                    <a:pt x="1" y="942"/>
                    <a:pt x="1" y="1034"/>
                  </a:cubicBezTo>
                  <a:cubicBezTo>
                    <a:pt x="31" y="1186"/>
                    <a:pt x="62" y="1307"/>
                    <a:pt x="123" y="1429"/>
                  </a:cubicBezTo>
                  <a:cubicBezTo>
                    <a:pt x="183" y="1550"/>
                    <a:pt x="275" y="1642"/>
                    <a:pt x="366" y="1702"/>
                  </a:cubicBezTo>
                  <a:cubicBezTo>
                    <a:pt x="411" y="1733"/>
                    <a:pt x="457" y="1748"/>
                    <a:pt x="502" y="1748"/>
                  </a:cubicBezTo>
                  <a:cubicBezTo>
                    <a:pt x="548" y="1748"/>
                    <a:pt x="594" y="1733"/>
                    <a:pt x="639" y="1702"/>
                  </a:cubicBezTo>
                  <a:lnTo>
                    <a:pt x="639" y="1794"/>
                  </a:lnTo>
                  <a:lnTo>
                    <a:pt x="639" y="1824"/>
                  </a:lnTo>
                  <a:lnTo>
                    <a:pt x="943" y="2006"/>
                  </a:lnTo>
                  <a:lnTo>
                    <a:pt x="974" y="2006"/>
                  </a:lnTo>
                  <a:lnTo>
                    <a:pt x="974" y="1976"/>
                  </a:lnTo>
                  <a:lnTo>
                    <a:pt x="1278" y="213"/>
                  </a:lnTo>
                  <a:lnTo>
                    <a:pt x="1247" y="183"/>
                  </a:lnTo>
                  <a:lnTo>
                    <a:pt x="94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5"/>
            <p:cNvSpPr/>
            <p:nvPr/>
          </p:nvSpPr>
          <p:spPr>
            <a:xfrm>
              <a:off x="7761302" y="2848288"/>
              <a:ext cx="38055" cy="55850"/>
            </a:xfrm>
            <a:custGeom>
              <a:avLst/>
              <a:gdLst/>
              <a:ahLst/>
              <a:cxnLst/>
              <a:rect l="l" t="t" r="r" b="b"/>
              <a:pathLst>
                <a:path w="1065" h="1563" extrusionOk="0">
                  <a:moveTo>
                    <a:pt x="518" y="426"/>
                  </a:moveTo>
                  <a:cubicBezTo>
                    <a:pt x="538" y="426"/>
                    <a:pt x="558" y="436"/>
                    <a:pt x="578" y="456"/>
                  </a:cubicBezTo>
                  <a:cubicBezTo>
                    <a:pt x="639" y="486"/>
                    <a:pt x="670" y="517"/>
                    <a:pt x="670" y="547"/>
                  </a:cubicBezTo>
                  <a:cubicBezTo>
                    <a:pt x="700" y="608"/>
                    <a:pt x="730" y="669"/>
                    <a:pt x="730" y="730"/>
                  </a:cubicBezTo>
                  <a:cubicBezTo>
                    <a:pt x="730" y="760"/>
                    <a:pt x="730" y="821"/>
                    <a:pt x="700" y="882"/>
                  </a:cubicBezTo>
                  <a:cubicBezTo>
                    <a:pt x="700" y="942"/>
                    <a:pt x="700" y="973"/>
                    <a:pt x="670" y="1034"/>
                  </a:cubicBezTo>
                  <a:cubicBezTo>
                    <a:pt x="670" y="1064"/>
                    <a:pt x="609" y="1094"/>
                    <a:pt x="578" y="1125"/>
                  </a:cubicBezTo>
                  <a:cubicBezTo>
                    <a:pt x="568" y="1135"/>
                    <a:pt x="558" y="1138"/>
                    <a:pt x="548" y="1138"/>
                  </a:cubicBezTo>
                  <a:cubicBezTo>
                    <a:pt x="528" y="1138"/>
                    <a:pt x="507" y="1125"/>
                    <a:pt x="487" y="1125"/>
                  </a:cubicBezTo>
                  <a:cubicBezTo>
                    <a:pt x="457" y="1094"/>
                    <a:pt x="396" y="1064"/>
                    <a:pt x="396" y="1003"/>
                  </a:cubicBezTo>
                  <a:cubicBezTo>
                    <a:pt x="366" y="942"/>
                    <a:pt x="366" y="912"/>
                    <a:pt x="366" y="851"/>
                  </a:cubicBezTo>
                  <a:cubicBezTo>
                    <a:pt x="366" y="790"/>
                    <a:pt x="366" y="730"/>
                    <a:pt x="366" y="669"/>
                  </a:cubicBezTo>
                  <a:cubicBezTo>
                    <a:pt x="366" y="608"/>
                    <a:pt x="396" y="578"/>
                    <a:pt x="396" y="547"/>
                  </a:cubicBezTo>
                  <a:cubicBezTo>
                    <a:pt x="437" y="466"/>
                    <a:pt x="477" y="426"/>
                    <a:pt x="518" y="426"/>
                  </a:cubicBezTo>
                  <a:close/>
                  <a:moveTo>
                    <a:pt x="305" y="0"/>
                  </a:moveTo>
                  <a:cubicBezTo>
                    <a:pt x="214" y="30"/>
                    <a:pt x="122" y="122"/>
                    <a:pt x="62" y="243"/>
                  </a:cubicBezTo>
                  <a:cubicBezTo>
                    <a:pt x="31" y="304"/>
                    <a:pt x="31" y="365"/>
                    <a:pt x="1" y="486"/>
                  </a:cubicBezTo>
                  <a:cubicBezTo>
                    <a:pt x="1" y="547"/>
                    <a:pt x="1" y="638"/>
                    <a:pt x="1" y="730"/>
                  </a:cubicBezTo>
                  <a:cubicBezTo>
                    <a:pt x="1" y="882"/>
                    <a:pt x="31" y="1034"/>
                    <a:pt x="122" y="1155"/>
                  </a:cubicBezTo>
                  <a:cubicBezTo>
                    <a:pt x="183" y="1307"/>
                    <a:pt x="305" y="1398"/>
                    <a:pt x="426" y="1489"/>
                  </a:cubicBezTo>
                  <a:cubicBezTo>
                    <a:pt x="515" y="1534"/>
                    <a:pt x="604" y="1562"/>
                    <a:pt x="681" y="1562"/>
                  </a:cubicBezTo>
                  <a:cubicBezTo>
                    <a:pt x="710" y="1562"/>
                    <a:pt x="736" y="1558"/>
                    <a:pt x="761" y="1550"/>
                  </a:cubicBezTo>
                  <a:cubicBezTo>
                    <a:pt x="882" y="1520"/>
                    <a:pt x="943" y="1429"/>
                    <a:pt x="1004" y="1307"/>
                  </a:cubicBezTo>
                  <a:cubicBezTo>
                    <a:pt x="1034" y="1246"/>
                    <a:pt x="1034" y="1155"/>
                    <a:pt x="1065" y="1094"/>
                  </a:cubicBezTo>
                  <a:cubicBezTo>
                    <a:pt x="1065" y="1003"/>
                    <a:pt x="1065" y="912"/>
                    <a:pt x="1065" y="821"/>
                  </a:cubicBezTo>
                  <a:cubicBezTo>
                    <a:pt x="1065" y="669"/>
                    <a:pt x="1004" y="517"/>
                    <a:pt x="943" y="395"/>
                  </a:cubicBezTo>
                  <a:cubicBezTo>
                    <a:pt x="882" y="243"/>
                    <a:pt x="761" y="152"/>
                    <a:pt x="639" y="91"/>
                  </a:cubicBezTo>
                  <a:cubicBezTo>
                    <a:pt x="518" y="0"/>
                    <a:pt x="396" y="0"/>
                    <a:pt x="3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5"/>
            <p:cNvSpPr/>
            <p:nvPr/>
          </p:nvSpPr>
          <p:spPr>
            <a:xfrm>
              <a:off x="7734145" y="2814593"/>
              <a:ext cx="27192" cy="71715"/>
            </a:xfrm>
            <a:custGeom>
              <a:avLst/>
              <a:gdLst/>
              <a:ahLst/>
              <a:cxnLst/>
              <a:rect l="l" t="t" r="r" b="b"/>
              <a:pathLst>
                <a:path w="761" h="2007" extrusionOk="0">
                  <a:moveTo>
                    <a:pt x="275" y="1"/>
                  </a:moveTo>
                  <a:lnTo>
                    <a:pt x="244" y="31"/>
                  </a:lnTo>
                  <a:lnTo>
                    <a:pt x="214" y="335"/>
                  </a:lnTo>
                  <a:lnTo>
                    <a:pt x="183" y="335"/>
                  </a:lnTo>
                  <a:lnTo>
                    <a:pt x="62" y="274"/>
                  </a:lnTo>
                  <a:lnTo>
                    <a:pt x="31" y="274"/>
                  </a:lnTo>
                  <a:lnTo>
                    <a:pt x="31" y="305"/>
                  </a:lnTo>
                  <a:lnTo>
                    <a:pt x="1" y="578"/>
                  </a:lnTo>
                  <a:lnTo>
                    <a:pt x="1" y="609"/>
                  </a:lnTo>
                  <a:lnTo>
                    <a:pt x="1" y="639"/>
                  </a:lnTo>
                  <a:lnTo>
                    <a:pt x="123" y="700"/>
                  </a:lnTo>
                  <a:lnTo>
                    <a:pt x="153" y="700"/>
                  </a:lnTo>
                  <a:lnTo>
                    <a:pt x="31" y="1369"/>
                  </a:lnTo>
                  <a:cubicBezTo>
                    <a:pt x="1" y="1521"/>
                    <a:pt x="31" y="1612"/>
                    <a:pt x="92" y="1703"/>
                  </a:cubicBezTo>
                  <a:cubicBezTo>
                    <a:pt x="123" y="1794"/>
                    <a:pt x="214" y="1855"/>
                    <a:pt x="335" y="1946"/>
                  </a:cubicBezTo>
                  <a:cubicBezTo>
                    <a:pt x="366" y="1946"/>
                    <a:pt x="426" y="1977"/>
                    <a:pt x="487" y="2007"/>
                  </a:cubicBezTo>
                  <a:lnTo>
                    <a:pt x="518" y="1977"/>
                  </a:lnTo>
                  <a:lnTo>
                    <a:pt x="578" y="1673"/>
                  </a:lnTo>
                  <a:lnTo>
                    <a:pt x="548" y="1642"/>
                  </a:lnTo>
                  <a:lnTo>
                    <a:pt x="487" y="1581"/>
                  </a:lnTo>
                  <a:cubicBezTo>
                    <a:pt x="426" y="1551"/>
                    <a:pt x="396" y="1490"/>
                    <a:pt x="396" y="1369"/>
                  </a:cubicBezTo>
                  <a:lnTo>
                    <a:pt x="487" y="913"/>
                  </a:lnTo>
                  <a:lnTo>
                    <a:pt x="670" y="1004"/>
                  </a:lnTo>
                  <a:lnTo>
                    <a:pt x="700" y="1004"/>
                  </a:lnTo>
                  <a:lnTo>
                    <a:pt x="761" y="700"/>
                  </a:lnTo>
                  <a:lnTo>
                    <a:pt x="730" y="670"/>
                  </a:lnTo>
                  <a:lnTo>
                    <a:pt x="548" y="548"/>
                  </a:lnTo>
                  <a:lnTo>
                    <a:pt x="548" y="518"/>
                  </a:lnTo>
                  <a:lnTo>
                    <a:pt x="578" y="214"/>
                  </a:lnTo>
                  <a:lnTo>
                    <a:pt x="578" y="183"/>
                  </a:lnTo>
                  <a:lnTo>
                    <a:pt x="578" y="153"/>
                  </a:lnTo>
                  <a:lnTo>
                    <a:pt x="2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5"/>
            <p:cNvSpPr/>
            <p:nvPr/>
          </p:nvSpPr>
          <p:spPr>
            <a:xfrm>
              <a:off x="7898155" y="2922110"/>
              <a:ext cx="32624" cy="54349"/>
            </a:xfrm>
            <a:custGeom>
              <a:avLst/>
              <a:gdLst/>
              <a:ahLst/>
              <a:cxnLst/>
              <a:rect l="l" t="t" r="r" b="b"/>
              <a:pathLst>
                <a:path w="913" h="1521" extrusionOk="0">
                  <a:moveTo>
                    <a:pt x="213" y="1"/>
                  </a:moveTo>
                  <a:lnTo>
                    <a:pt x="183" y="31"/>
                  </a:lnTo>
                  <a:lnTo>
                    <a:pt x="1" y="1308"/>
                  </a:lnTo>
                  <a:lnTo>
                    <a:pt x="1" y="1338"/>
                  </a:lnTo>
                  <a:lnTo>
                    <a:pt x="1" y="1369"/>
                  </a:lnTo>
                  <a:lnTo>
                    <a:pt x="305" y="1521"/>
                  </a:lnTo>
                  <a:lnTo>
                    <a:pt x="335" y="1521"/>
                  </a:lnTo>
                  <a:lnTo>
                    <a:pt x="457" y="822"/>
                  </a:lnTo>
                  <a:cubicBezTo>
                    <a:pt x="457" y="761"/>
                    <a:pt x="487" y="730"/>
                    <a:pt x="517" y="730"/>
                  </a:cubicBezTo>
                  <a:cubicBezTo>
                    <a:pt x="533" y="715"/>
                    <a:pt x="555" y="708"/>
                    <a:pt x="578" y="708"/>
                  </a:cubicBezTo>
                  <a:cubicBezTo>
                    <a:pt x="601" y="708"/>
                    <a:pt x="624" y="715"/>
                    <a:pt x="639" y="730"/>
                  </a:cubicBezTo>
                  <a:lnTo>
                    <a:pt x="700" y="730"/>
                  </a:lnTo>
                  <a:cubicBezTo>
                    <a:pt x="730" y="761"/>
                    <a:pt x="730" y="761"/>
                    <a:pt x="761" y="791"/>
                  </a:cubicBezTo>
                  <a:lnTo>
                    <a:pt x="791" y="791"/>
                  </a:lnTo>
                  <a:lnTo>
                    <a:pt x="913" y="457"/>
                  </a:lnTo>
                  <a:lnTo>
                    <a:pt x="913" y="396"/>
                  </a:lnTo>
                  <a:cubicBezTo>
                    <a:pt x="882" y="366"/>
                    <a:pt x="821" y="335"/>
                    <a:pt x="791" y="305"/>
                  </a:cubicBezTo>
                  <a:cubicBezTo>
                    <a:pt x="756" y="282"/>
                    <a:pt x="721" y="272"/>
                    <a:pt x="688" y="272"/>
                  </a:cubicBezTo>
                  <a:cubicBezTo>
                    <a:pt x="635" y="272"/>
                    <a:pt x="585" y="298"/>
                    <a:pt x="548" y="335"/>
                  </a:cubicBezTo>
                  <a:lnTo>
                    <a:pt x="517" y="305"/>
                  </a:lnTo>
                  <a:lnTo>
                    <a:pt x="548" y="244"/>
                  </a:lnTo>
                  <a:lnTo>
                    <a:pt x="548" y="214"/>
                  </a:lnTo>
                  <a:lnTo>
                    <a:pt x="517" y="183"/>
                  </a:lnTo>
                  <a:lnTo>
                    <a:pt x="2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5"/>
            <p:cNvSpPr/>
            <p:nvPr/>
          </p:nvSpPr>
          <p:spPr>
            <a:xfrm>
              <a:off x="7856885" y="2903672"/>
              <a:ext cx="40235" cy="63032"/>
            </a:xfrm>
            <a:custGeom>
              <a:avLst/>
              <a:gdLst/>
              <a:ahLst/>
              <a:cxnLst/>
              <a:rect l="l" t="t" r="r" b="b"/>
              <a:pathLst>
                <a:path w="1126" h="1764" extrusionOk="0">
                  <a:moveTo>
                    <a:pt x="426" y="882"/>
                  </a:moveTo>
                  <a:cubicBezTo>
                    <a:pt x="457" y="882"/>
                    <a:pt x="517" y="912"/>
                    <a:pt x="548" y="943"/>
                  </a:cubicBezTo>
                  <a:lnTo>
                    <a:pt x="700" y="1003"/>
                  </a:lnTo>
                  <a:lnTo>
                    <a:pt x="700" y="1034"/>
                  </a:lnTo>
                  <a:lnTo>
                    <a:pt x="700" y="1094"/>
                  </a:lnTo>
                  <a:cubicBezTo>
                    <a:pt x="669" y="1125"/>
                    <a:pt x="639" y="1186"/>
                    <a:pt x="609" y="1186"/>
                  </a:cubicBezTo>
                  <a:cubicBezTo>
                    <a:pt x="600" y="1195"/>
                    <a:pt x="588" y="1198"/>
                    <a:pt x="575" y="1198"/>
                  </a:cubicBezTo>
                  <a:cubicBezTo>
                    <a:pt x="543" y="1198"/>
                    <a:pt x="500" y="1177"/>
                    <a:pt x="457" y="1155"/>
                  </a:cubicBezTo>
                  <a:cubicBezTo>
                    <a:pt x="426" y="1155"/>
                    <a:pt x="396" y="1125"/>
                    <a:pt x="396" y="1094"/>
                  </a:cubicBezTo>
                  <a:cubicBezTo>
                    <a:pt x="365" y="1034"/>
                    <a:pt x="365" y="1003"/>
                    <a:pt x="365" y="973"/>
                  </a:cubicBezTo>
                  <a:cubicBezTo>
                    <a:pt x="365" y="912"/>
                    <a:pt x="396" y="912"/>
                    <a:pt x="426" y="882"/>
                  </a:cubicBezTo>
                  <a:close/>
                  <a:moveTo>
                    <a:pt x="426" y="0"/>
                  </a:moveTo>
                  <a:cubicBezTo>
                    <a:pt x="365" y="0"/>
                    <a:pt x="274" y="31"/>
                    <a:pt x="244" y="61"/>
                  </a:cubicBezTo>
                  <a:cubicBezTo>
                    <a:pt x="183" y="91"/>
                    <a:pt x="153" y="152"/>
                    <a:pt x="122" y="213"/>
                  </a:cubicBezTo>
                  <a:lnTo>
                    <a:pt x="153" y="274"/>
                  </a:lnTo>
                  <a:lnTo>
                    <a:pt x="457" y="487"/>
                  </a:lnTo>
                  <a:lnTo>
                    <a:pt x="487" y="487"/>
                  </a:lnTo>
                  <a:cubicBezTo>
                    <a:pt x="487" y="456"/>
                    <a:pt x="517" y="456"/>
                    <a:pt x="548" y="456"/>
                  </a:cubicBezTo>
                  <a:cubicBezTo>
                    <a:pt x="578" y="456"/>
                    <a:pt x="609" y="456"/>
                    <a:pt x="639" y="487"/>
                  </a:cubicBezTo>
                  <a:cubicBezTo>
                    <a:pt x="669" y="487"/>
                    <a:pt x="700" y="547"/>
                    <a:pt x="730" y="578"/>
                  </a:cubicBezTo>
                  <a:cubicBezTo>
                    <a:pt x="761" y="608"/>
                    <a:pt x="761" y="669"/>
                    <a:pt x="761" y="699"/>
                  </a:cubicBezTo>
                  <a:lnTo>
                    <a:pt x="730" y="760"/>
                  </a:lnTo>
                  <a:lnTo>
                    <a:pt x="517" y="639"/>
                  </a:lnTo>
                  <a:cubicBezTo>
                    <a:pt x="440" y="581"/>
                    <a:pt x="363" y="560"/>
                    <a:pt x="294" y="560"/>
                  </a:cubicBezTo>
                  <a:cubicBezTo>
                    <a:pt x="254" y="560"/>
                    <a:pt x="216" y="567"/>
                    <a:pt x="183" y="578"/>
                  </a:cubicBezTo>
                  <a:cubicBezTo>
                    <a:pt x="92" y="608"/>
                    <a:pt x="31" y="669"/>
                    <a:pt x="31" y="821"/>
                  </a:cubicBezTo>
                  <a:cubicBezTo>
                    <a:pt x="1" y="943"/>
                    <a:pt x="31" y="1064"/>
                    <a:pt x="92" y="1155"/>
                  </a:cubicBezTo>
                  <a:cubicBezTo>
                    <a:pt x="122" y="1246"/>
                    <a:pt x="213" y="1338"/>
                    <a:pt x="335" y="1429"/>
                  </a:cubicBezTo>
                  <a:cubicBezTo>
                    <a:pt x="396" y="1459"/>
                    <a:pt x="457" y="1474"/>
                    <a:pt x="510" y="1474"/>
                  </a:cubicBezTo>
                  <a:cubicBezTo>
                    <a:pt x="563" y="1474"/>
                    <a:pt x="609" y="1459"/>
                    <a:pt x="639" y="1429"/>
                  </a:cubicBezTo>
                  <a:lnTo>
                    <a:pt x="639" y="1520"/>
                  </a:lnTo>
                  <a:lnTo>
                    <a:pt x="639" y="1550"/>
                  </a:lnTo>
                  <a:lnTo>
                    <a:pt x="639" y="1581"/>
                  </a:lnTo>
                  <a:lnTo>
                    <a:pt x="943" y="1763"/>
                  </a:lnTo>
                  <a:lnTo>
                    <a:pt x="973" y="1763"/>
                  </a:lnTo>
                  <a:lnTo>
                    <a:pt x="973" y="1733"/>
                  </a:lnTo>
                  <a:lnTo>
                    <a:pt x="1125" y="851"/>
                  </a:lnTo>
                  <a:cubicBezTo>
                    <a:pt x="1125" y="760"/>
                    <a:pt x="1125" y="669"/>
                    <a:pt x="1095" y="578"/>
                  </a:cubicBezTo>
                  <a:cubicBezTo>
                    <a:pt x="1065" y="487"/>
                    <a:pt x="1004" y="395"/>
                    <a:pt x="913" y="304"/>
                  </a:cubicBezTo>
                  <a:cubicBezTo>
                    <a:pt x="852" y="213"/>
                    <a:pt x="791" y="152"/>
                    <a:pt x="669" y="91"/>
                  </a:cubicBezTo>
                  <a:cubicBezTo>
                    <a:pt x="578" y="61"/>
                    <a:pt x="517" y="31"/>
                    <a:pt x="42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5"/>
            <p:cNvSpPr/>
            <p:nvPr/>
          </p:nvSpPr>
          <p:spPr>
            <a:xfrm>
              <a:off x="7817794" y="2881518"/>
              <a:ext cx="39127" cy="55850"/>
            </a:xfrm>
            <a:custGeom>
              <a:avLst/>
              <a:gdLst/>
              <a:ahLst/>
              <a:cxnLst/>
              <a:rect l="l" t="t" r="r" b="b"/>
              <a:pathLst>
                <a:path w="1095" h="1563" extrusionOk="0">
                  <a:moveTo>
                    <a:pt x="427" y="0"/>
                  </a:moveTo>
                  <a:cubicBezTo>
                    <a:pt x="398" y="0"/>
                    <a:pt x="367" y="4"/>
                    <a:pt x="335" y="12"/>
                  </a:cubicBezTo>
                  <a:cubicBezTo>
                    <a:pt x="244" y="12"/>
                    <a:pt x="183" y="73"/>
                    <a:pt x="122" y="195"/>
                  </a:cubicBezTo>
                  <a:cubicBezTo>
                    <a:pt x="61" y="256"/>
                    <a:pt x="61" y="347"/>
                    <a:pt x="31" y="468"/>
                  </a:cubicBezTo>
                  <a:cubicBezTo>
                    <a:pt x="0" y="590"/>
                    <a:pt x="0" y="681"/>
                    <a:pt x="31" y="803"/>
                  </a:cubicBezTo>
                  <a:cubicBezTo>
                    <a:pt x="31" y="924"/>
                    <a:pt x="92" y="1076"/>
                    <a:pt x="152" y="1198"/>
                  </a:cubicBezTo>
                  <a:cubicBezTo>
                    <a:pt x="244" y="1319"/>
                    <a:pt x="335" y="1411"/>
                    <a:pt x="456" y="1471"/>
                  </a:cubicBezTo>
                  <a:cubicBezTo>
                    <a:pt x="578" y="1563"/>
                    <a:pt x="669" y="1563"/>
                    <a:pt x="760" y="1563"/>
                  </a:cubicBezTo>
                  <a:cubicBezTo>
                    <a:pt x="882" y="1532"/>
                    <a:pt x="943" y="1471"/>
                    <a:pt x="1003" y="1380"/>
                  </a:cubicBezTo>
                  <a:cubicBezTo>
                    <a:pt x="1003" y="1350"/>
                    <a:pt x="1034" y="1319"/>
                    <a:pt x="1034" y="1289"/>
                  </a:cubicBezTo>
                  <a:lnTo>
                    <a:pt x="1003" y="1259"/>
                  </a:lnTo>
                  <a:lnTo>
                    <a:pt x="730" y="1015"/>
                  </a:lnTo>
                  <a:lnTo>
                    <a:pt x="700" y="1046"/>
                  </a:lnTo>
                  <a:lnTo>
                    <a:pt x="669" y="1076"/>
                  </a:lnTo>
                  <a:cubicBezTo>
                    <a:pt x="669" y="1107"/>
                    <a:pt x="639" y="1137"/>
                    <a:pt x="608" y="1137"/>
                  </a:cubicBezTo>
                  <a:cubicBezTo>
                    <a:pt x="578" y="1137"/>
                    <a:pt x="548" y="1137"/>
                    <a:pt x="517" y="1107"/>
                  </a:cubicBezTo>
                  <a:cubicBezTo>
                    <a:pt x="426" y="1076"/>
                    <a:pt x="396" y="985"/>
                    <a:pt x="365" y="894"/>
                  </a:cubicBezTo>
                  <a:cubicBezTo>
                    <a:pt x="365" y="833"/>
                    <a:pt x="365" y="772"/>
                    <a:pt x="396" y="681"/>
                  </a:cubicBezTo>
                  <a:cubicBezTo>
                    <a:pt x="396" y="590"/>
                    <a:pt x="426" y="529"/>
                    <a:pt x="456" y="499"/>
                  </a:cubicBezTo>
                  <a:cubicBezTo>
                    <a:pt x="475" y="461"/>
                    <a:pt x="506" y="435"/>
                    <a:pt x="540" y="435"/>
                  </a:cubicBezTo>
                  <a:cubicBezTo>
                    <a:pt x="562" y="435"/>
                    <a:pt x="585" y="445"/>
                    <a:pt x="608" y="468"/>
                  </a:cubicBezTo>
                  <a:cubicBezTo>
                    <a:pt x="639" y="468"/>
                    <a:pt x="669" y="499"/>
                    <a:pt x="700" y="559"/>
                  </a:cubicBezTo>
                  <a:cubicBezTo>
                    <a:pt x="730" y="590"/>
                    <a:pt x="730" y="620"/>
                    <a:pt x="730" y="651"/>
                  </a:cubicBezTo>
                  <a:lnTo>
                    <a:pt x="760" y="711"/>
                  </a:lnTo>
                  <a:lnTo>
                    <a:pt x="760" y="742"/>
                  </a:lnTo>
                  <a:lnTo>
                    <a:pt x="760" y="772"/>
                  </a:lnTo>
                  <a:lnTo>
                    <a:pt x="1064" y="894"/>
                  </a:lnTo>
                  <a:lnTo>
                    <a:pt x="1095" y="863"/>
                  </a:lnTo>
                  <a:cubicBezTo>
                    <a:pt x="1095" y="833"/>
                    <a:pt x="1095" y="803"/>
                    <a:pt x="1095" y="742"/>
                  </a:cubicBezTo>
                  <a:cubicBezTo>
                    <a:pt x="1095" y="620"/>
                    <a:pt x="1034" y="499"/>
                    <a:pt x="973" y="377"/>
                  </a:cubicBezTo>
                  <a:cubicBezTo>
                    <a:pt x="882" y="256"/>
                    <a:pt x="791" y="164"/>
                    <a:pt x="669" y="73"/>
                  </a:cubicBezTo>
                  <a:cubicBezTo>
                    <a:pt x="580" y="29"/>
                    <a:pt x="507" y="0"/>
                    <a:pt x="4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5"/>
            <p:cNvSpPr/>
            <p:nvPr/>
          </p:nvSpPr>
          <p:spPr>
            <a:xfrm>
              <a:off x="7931815" y="2928649"/>
              <a:ext cx="27192" cy="71715"/>
            </a:xfrm>
            <a:custGeom>
              <a:avLst/>
              <a:gdLst/>
              <a:ahLst/>
              <a:cxnLst/>
              <a:rect l="l" t="t" r="r" b="b"/>
              <a:pathLst>
                <a:path w="761" h="2007" extrusionOk="0">
                  <a:moveTo>
                    <a:pt x="275" y="0"/>
                  </a:moveTo>
                  <a:lnTo>
                    <a:pt x="244" y="31"/>
                  </a:lnTo>
                  <a:lnTo>
                    <a:pt x="214" y="335"/>
                  </a:lnTo>
                  <a:lnTo>
                    <a:pt x="183" y="365"/>
                  </a:lnTo>
                  <a:lnTo>
                    <a:pt x="62" y="274"/>
                  </a:lnTo>
                  <a:lnTo>
                    <a:pt x="31" y="304"/>
                  </a:lnTo>
                  <a:lnTo>
                    <a:pt x="1" y="578"/>
                  </a:lnTo>
                  <a:lnTo>
                    <a:pt x="1" y="608"/>
                  </a:lnTo>
                  <a:lnTo>
                    <a:pt x="1" y="639"/>
                  </a:lnTo>
                  <a:lnTo>
                    <a:pt x="123" y="699"/>
                  </a:lnTo>
                  <a:lnTo>
                    <a:pt x="153" y="730"/>
                  </a:lnTo>
                  <a:lnTo>
                    <a:pt x="31" y="1368"/>
                  </a:lnTo>
                  <a:cubicBezTo>
                    <a:pt x="31" y="1520"/>
                    <a:pt x="31" y="1611"/>
                    <a:pt x="92" y="1703"/>
                  </a:cubicBezTo>
                  <a:cubicBezTo>
                    <a:pt x="153" y="1794"/>
                    <a:pt x="214" y="1854"/>
                    <a:pt x="335" y="1946"/>
                  </a:cubicBezTo>
                  <a:cubicBezTo>
                    <a:pt x="366" y="1946"/>
                    <a:pt x="426" y="1976"/>
                    <a:pt x="487" y="2006"/>
                  </a:cubicBezTo>
                  <a:lnTo>
                    <a:pt x="518" y="2006"/>
                  </a:lnTo>
                  <a:lnTo>
                    <a:pt x="578" y="1703"/>
                  </a:lnTo>
                  <a:lnTo>
                    <a:pt x="578" y="1672"/>
                  </a:lnTo>
                  <a:lnTo>
                    <a:pt x="548" y="1642"/>
                  </a:lnTo>
                  <a:lnTo>
                    <a:pt x="487" y="1611"/>
                  </a:lnTo>
                  <a:cubicBezTo>
                    <a:pt x="426" y="1551"/>
                    <a:pt x="396" y="1490"/>
                    <a:pt x="396" y="1399"/>
                  </a:cubicBezTo>
                  <a:lnTo>
                    <a:pt x="487" y="912"/>
                  </a:lnTo>
                  <a:lnTo>
                    <a:pt x="700" y="1003"/>
                  </a:lnTo>
                  <a:lnTo>
                    <a:pt x="730" y="1003"/>
                  </a:lnTo>
                  <a:lnTo>
                    <a:pt x="761" y="699"/>
                  </a:lnTo>
                  <a:lnTo>
                    <a:pt x="730" y="669"/>
                  </a:lnTo>
                  <a:lnTo>
                    <a:pt x="548" y="547"/>
                  </a:lnTo>
                  <a:lnTo>
                    <a:pt x="578" y="213"/>
                  </a:lnTo>
                  <a:lnTo>
                    <a:pt x="578" y="183"/>
                  </a:lnTo>
                  <a:lnTo>
                    <a:pt x="2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5"/>
            <p:cNvSpPr/>
            <p:nvPr/>
          </p:nvSpPr>
          <p:spPr>
            <a:xfrm>
              <a:off x="7648353" y="2105385"/>
              <a:ext cx="324773" cy="217254"/>
            </a:xfrm>
            <a:custGeom>
              <a:avLst/>
              <a:gdLst/>
              <a:ahLst/>
              <a:cxnLst/>
              <a:rect l="l" t="t" r="r" b="b"/>
              <a:pathLst>
                <a:path w="9089" h="6080" extrusionOk="0">
                  <a:moveTo>
                    <a:pt x="122" y="1"/>
                  </a:moveTo>
                  <a:lnTo>
                    <a:pt x="1" y="882"/>
                  </a:lnTo>
                  <a:lnTo>
                    <a:pt x="8937" y="6080"/>
                  </a:lnTo>
                  <a:lnTo>
                    <a:pt x="9089" y="5198"/>
                  </a:lnTo>
                  <a:lnTo>
                    <a:pt x="12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5"/>
            <p:cNvSpPr/>
            <p:nvPr/>
          </p:nvSpPr>
          <p:spPr>
            <a:xfrm>
              <a:off x="6593758" y="2205577"/>
              <a:ext cx="216182" cy="271603"/>
            </a:xfrm>
            <a:custGeom>
              <a:avLst/>
              <a:gdLst/>
              <a:ahLst/>
              <a:cxnLst/>
              <a:rect l="l" t="t" r="r" b="b"/>
              <a:pathLst>
                <a:path w="6050" h="7601" extrusionOk="0">
                  <a:moveTo>
                    <a:pt x="1415" y="1"/>
                  </a:moveTo>
                  <a:cubicBezTo>
                    <a:pt x="1162" y="1"/>
                    <a:pt x="949" y="198"/>
                    <a:pt x="882" y="510"/>
                  </a:cubicBezTo>
                  <a:lnTo>
                    <a:pt x="92" y="4157"/>
                  </a:lnTo>
                  <a:cubicBezTo>
                    <a:pt x="0" y="4613"/>
                    <a:pt x="213" y="5130"/>
                    <a:pt x="578" y="5343"/>
                  </a:cubicBezTo>
                  <a:lnTo>
                    <a:pt x="4347" y="7531"/>
                  </a:lnTo>
                  <a:cubicBezTo>
                    <a:pt x="4441" y="7578"/>
                    <a:pt x="4535" y="7601"/>
                    <a:pt x="4625" y="7601"/>
                  </a:cubicBezTo>
                  <a:cubicBezTo>
                    <a:pt x="4882" y="7601"/>
                    <a:pt x="5100" y="7413"/>
                    <a:pt x="5168" y="7075"/>
                  </a:cubicBezTo>
                  <a:lnTo>
                    <a:pt x="5958" y="3458"/>
                  </a:lnTo>
                  <a:cubicBezTo>
                    <a:pt x="6049" y="3002"/>
                    <a:pt x="5836" y="2485"/>
                    <a:pt x="5472" y="2273"/>
                  </a:cubicBezTo>
                  <a:lnTo>
                    <a:pt x="1703" y="84"/>
                  </a:lnTo>
                  <a:cubicBezTo>
                    <a:pt x="1605" y="27"/>
                    <a:pt x="1507" y="1"/>
                    <a:pt x="14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5"/>
            <p:cNvSpPr/>
            <p:nvPr/>
          </p:nvSpPr>
          <p:spPr>
            <a:xfrm>
              <a:off x="6374364" y="2078979"/>
              <a:ext cx="216182" cy="271817"/>
            </a:xfrm>
            <a:custGeom>
              <a:avLst/>
              <a:gdLst/>
              <a:ahLst/>
              <a:cxnLst/>
              <a:rect l="l" t="t" r="r" b="b"/>
              <a:pathLst>
                <a:path w="6050" h="7607" extrusionOk="0">
                  <a:moveTo>
                    <a:pt x="1425" y="1"/>
                  </a:moveTo>
                  <a:cubicBezTo>
                    <a:pt x="1168" y="1"/>
                    <a:pt x="950" y="189"/>
                    <a:pt x="882" y="527"/>
                  </a:cubicBezTo>
                  <a:lnTo>
                    <a:pt x="122" y="4144"/>
                  </a:lnTo>
                  <a:cubicBezTo>
                    <a:pt x="1" y="4600"/>
                    <a:pt x="213" y="5147"/>
                    <a:pt x="578" y="5329"/>
                  </a:cubicBezTo>
                  <a:lnTo>
                    <a:pt x="4378" y="7518"/>
                  </a:lnTo>
                  <a:cubicBezTo>
                    <a:pt x="4472" y="7578"/>
                    <a:pt x="4568" y="7606"/>
                    <a:pt x="4660" y="7606"/>
                  </a:cubicBezTo>
                  <a:cubicBezTo>
                    <a:pt x="4895" y="7606"/>
                    <a:pt x="5102" y="7420"/>
                    <a:pt x="5168" y="7092"/>
                  </a:cubicBezTo>
                  <a:lnTo>
                    <a:pt x="5958" y="3445"/>
                  </a:lnTo>
                  <a:cubicBezTo>
                    <a:pt x="6049" y="3019"/>
                    <a:pt x="5836" y="2472"/>
                    <a:pt x="5502" y="2259"/>
                  </a:cubicBezTo>
                  <a:lnTo>
                    <a:pt x="1703" y="71"/>
                  </a:lnTo>
                  <a:cubicBezTo>
                    <a:pt x="1608" y="24"/>
                    <a:pt x="1514" y="1"/>
                    <a:pt x="14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5"/>
            <p:cNvSpPr/>
            <p:nvPr/>
          </p:nvSpPr>
          <p:spPr>
            <a:xfrm>
              <a:off x="7032547" y="2458631"/>
              <a:ext cx="215074" cy="271638"/>
            </a:xfrm>
            <a:custGeom>
              <a:avLst/>
              <a:gdLst/>
              <a:ahLst/>
              <a:cxnLst/>
              <a:rect l="l" t="t" r="r" b="b"/>
              <a:pathLst>
                <a:path w="6019" h="7602" extrusionOk="0">
                  <a:moveTo>
                    <a:pt x="1402" y="1"/>
                  </a:moveTo>
                  <a:cubicBezTo>
                    <a:pt x="1160" y="1"/>
                    <a:pt x="940" y="198"/>
                    <a:pt x="851" y="510"/>
                  </a:cubicBezTo>
                  <a:lnTo>
                    <a:pt x="92" y="4157"/>
                  </a:lnTo>
                  <a:cubicBezTo>
                    <a:pt x="0" y="4613"/>
                    <a:pt x="213" y="5130"/>
                    <a:pt x="547" y="5343"/>
                  </a:cubicBezTo>
                  <a:lnTo>
                    <a:pt x="4347" y="7531"/>
                  </a:lnTo>
                  <a:cubicBezTo>
                    <a:pt x="4433" y="7578"/>
                    <a:pt x="4524" y="7601"/>
                    <a:pt x="4612" y="7601"/>
                  </a:cubicBezTo>
                  <a:cubicBezTo>
                    <a:pt x="4865" y="7601"/>
                    <a:pt x="5100" y="7413"/>
                    <a:pt x="5168" y="7075"/>
                  </a:cubicBezTo>
                  <a:lnTo>
                    <a:pt x="5927" y="3458"/>
                  </a:lnTo>
                  <a:cubicBezTo>
                    <a:pt x="6019" y="3002"/>
                    <a:pt x="5836" y="2486"/>
                    <a:pt x="5472" y="2273"/>
                  </a:cubicBezTo>
                  <a:lnTo>
                    <a:pt x="1672" y="84"/>
                  </a:lnTo>
                  <a:cubicBezTo>
                    <a:pt x="1582" y="27"/>
                    <a:pt x="1491" y="1"/>
                    <a:pt x="14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5"/>
            <p:cNvSpPr/>
            <p:nvPr/>
          </p:nvSpPr>
          <p:spPr>
            <a:xfrm>
              <a:off x="6813153" y="2332068"/>
              <a:ext cx="216182" cy="271603"/>
            </a:xfrm>
            <a:custGeom>
              <a:avLst/>
              <a:gdLst/>
              <a:ahLst/>
              <a:cxnLst/>
              <a:rect l="l" t="t" r="r" b="b"/>
              <a:pathLst>
                <a:path w="6050" h="7601" extrusionOk="0">
                  <a:moveTo>
                    <a:pt x="1425" y="0"/>
                  </a:moveTo>
                  <a:cubicBezTo>
                    <a:pt x="1168" y="0"/>
                    <a:pt x="949" y="188"/>
                    <a:pt x="882" y="526"/>
                  </a:cubicBezTo>
                  <a:lnTo>
                    <a:pt x="92" y="4143"/>
                  </a:lnTo>
                  <a:cubicBezTo>
                    <a:pt x="0" y="4599"/>
                    <a:pt x="213" y="5116"/>
                    <a:pt x="548" y="5328"/>
                  </a:cubicBezTo>
                  <a:lnTo>
                    <a:pt x="4347" y="7517"/>
                  </a:lnTo>
                  <a:cubicBezTo>
                    <a:pt x="4445" y="7574"/>
                    <a:pt x="4542" y="7600"/>
                    <a:pt x="4635" y="7600"/>
                  </a:cubicBezTo>
                  <a:cubicBezTo>
                    <a:pt x="4888" y="7600"/>
                    <a:pt x="5101" y="7403"/>
                    <a:pt x="5168" y="7091"/>
                  </a:cubicBezTo>
                  <a:lnTo>
                    <a:pt x="5928" y="3444"/>
                  </a:lnTo>
                  <a:cubicBezTo>
                    <a:pt x="6049" y="3018"/>
                    <a:pt x="5836" y="2471"/>
                    <a:pt x="5472" y="2258"/>
                  </a:cubicBezTo>
                  <a:lnTo>
                    <a:pt x="1703" y="70"/>
                  </a:lnTo>
                  <a:cubicBezTo>
                    <a:pt x="1608" y="23"/>
                    <a:pt x="1514" y="0"/>
                    <a:pt x="14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3" name="Google Shape;343;p25"/>
          <p:cNvGrpSpPr/>
          <p:nvPr/>
        </p:nvGrpSpPr>
        <p:grpSpPr>
          <a:xfrm>
            <a:off x="4705404" y="1762155"/>
            <a:ext cx="1466742" cy="2305013"/>
            <a:chOff x="4743504" y="1647855"/>
            <a:chExt cx="1466742" cy="2305013"/>
          </a:xfrm>
        </p:grpSpPr>
        <p:grpSp>
          <p:nvGrpSpPr>
            <p:cNvPr id="344" name="Google Shape;344;p25"/>
            <p:cNvGrpSpPr/>
            <p:nvPr/>
          </p:nvGrpSpPr>
          <p:grpSpPr>
            <a:xfrm>
              <a:off x="4743504" y="1647855"/>
              <a:ext cx="1466742" cy="2305013"/>
              <a:chOff x="781050" y="1335020"/>
              <a:chExt cx="1338146" cy="2102730"/>
            </a:xfrm>
          </p:grpSpPr>
          <p:sp>
            <p:nvSpPr>
              <p:cNvPr id="345" name="Google Shape;345;p25"/>
              <p:cNvSpPr/>
              <p:nvPr/>
            </p:nvSpPr>
            <p:spPr>
              <a:xfrm>
                <a:off x="781050" y="2662248"/>
                <a:ext cx="1338146" cy="775502"/>
              </a:xfrm>
              <a:custGeom>
                <a:avLst/>
                <a:gdLst/>
                <a:ahLst/>
                <a:cxnLst/>
                <a:rect l="l" t="t" r="r" b="b"/>
                <a:pathLst>
                  <a:path w="37449" h="21703" extrusionOk="0">
                    <a:moveTo>
                      <a:pt x="25655" y="0"/>
                    </a:moveTo>
                    <a:lnTo>
                      <a:pt x="1" y="14864"/>
                    </a:lnTo>
                    <a:lnTo>
                      <a:pt x="11794" y="21703"/>
                    </a:lnTo>
                    <a:lnTo>
                      <a:pt x="37448" y="6870"/>
                    </a:lnTo>
                    <a:lnTo>
                      <a:pt x="2565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5"/>
              <p:cNvSpPr/>
              <p:nvPr/>
            </p:nvSpPr>
            <p:spPr>
              <a:xfrm>
                <a:off x="1096028" y="1335020"/>
                <a:ext cx="404063" cy="699499"/>
              </a:xfrm>
              <a:custGeom>
                <a:avLst/>
                <a:gdLst/>
                <a:ahLst/>
                <a:cxnLst/>
                <a:rect l="l" t="t" r="r" b="b"/>
                <a:pathLst>
                  <a:path w="11308" h="19576" extrusionOk="0">
                    <a:moveTo>
                      <a:pt x="5624" y="1794"/>
                    </a:moveTo>
                    <a:cubicBezTo>
                      <a:pt x="8755" y="1"/>
                      <a:pt x="11277" y="1460"/>
                      <a:pt x="11308" y="5016"/>
                    </a:cubicBezTo>
                    <a:lnTo>
                      <a:pt x="11308" y="12646"/>
                    </a:lnTo>
                    <a:cubicBezTo>
                      <a:pt x="11308" y="12949"/>
                      <a:pt x="11126" y="13284"/>
                      <a:pt x="10852" y="13436"/>
                    </a:cubicBezTo>
                    <a:cubicBezTo>
                      <a:pt x="10578" y="13588"/>
                      <a:pt x="10366" y="13466"/>
                      <a:pt x="10366" y="13162"/>
                    </a:cubicBezTo>
                    <a:lnTo>
                      <a:pt x="10366" y="5563"/>
                    </a:lnTo>
                    <a:cubicBezTo>
                      <a:pt x="10335" y="2585"/>
                      <a:pt x="8238" y="1369"/>
                      <a:pt x="5624" y="2889"/>
                    </a:cubicBezTo>
                    <a:cubicBezTo>
                      <a:pt x="3040" y="4378"/>
                      <a:pt x="943" y="8025"/>
                      <a:pt x="943" y="11004"/>
                    </a:cubicBezTo>
                    <a:lnTo>
                      <a:pt x="973" y="18603"/>
                    </a:lnTo>
                    <a:cubicBezTo>
                      <a:pt x="973" y="18907"/>
                      <a:pt x="761" y="19272"/>
                      <a:pt x="517" y="19424"/>
                    </a:cubicBezTo>
                    <a:cubicBezTo>
                      <a:pt x="244" y="19576"/>
                      <a:pt x="31" y="19454"/>
                      <a:pt x="31" y="19150"/>
                    </a:cubicBezTo>
                    <a:lnTo>
                      <a:pt x="1" y="11521"/>
                    </a:lnTo>
                    <a:cubicBezTo>
                      <a:pt x="1" y="7965"/>
                      <a:pt x="2524" y="3588"/>
                      <a:pt x="5624" y="179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5"/>
              <p:cNvSpPr/>
              <p:nvPr/>
            </p:nvSpPr>
            <p:spPr>
              <a:xfrm>
                <a:off x="781050" y="1983448"/>
                <a:ext cx="426896" cy="1419581"/>
              </a:xfrm>
              <a:custGeom>
                <a:avLst/>
                <a:gdLst/>
                <a:ahLst/>
                <a:cxnLst/>
                <a:rect l="l" t="t" r="r" b="b"/>
                <a:pathLst>
                  <a:path w="11947" h="39728" extrusionOk="0">
                    <a:moveTo>
                      <a:pt x="5229" y="0"/>
                    </a:moveTo>
                    <a:lnTo>
                      <a:pt x="1" y="32888"/>
                    </a:lnTo>
                    <a:lnTo>
                      <a:pt x="11794" y="39727"/>
                    </a:lnTo>
                    <a:lnTo>
                      <a:pt x="11946" y="3891"/>
                    </a:lnTo>
                    <a:lnTo>
                      <a:pt x="522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5"/>
              <p:cNvSpPr/>
              <p:nvPr/>
            </p:nvSpPr>
            <p:spPr>
              <a:xfrm>
                <a:off x="1004804" y="2058378"/>
                <a:ext cx="203139" cy="1344650"/>
              </a:xfrm>
              <a:custGeom>
                <a:avLst/>
                <a:gdLst/>
                <a:ahLst/>
                <a:cxnLst/>
                <a:rect l="l" t="t" r="r" b="b"/>
                <a:pathLst>
                  <a:path w="5685" h="37631" extrusionOk="0">
                    <a:moveTo>
                      <a:pt x="2554" y="0"/>
                    </a:moveTo>
                    <a:lnTo>
                      <a:pt x="0" y="29545"/>
                    </a:lnTo>
                    <a:lnTo>
                      <a:pt x="5532" y="37630"/>
                    </a:lnTo>
                    <a:lnTo>
                      <a:pt x="5684" y="1794"/>
                    </a:lnTo>
                    <a:lnTo>
                      <a:pt x="255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5"/>
              <p:cNvSpPr/>
              <p:nvPr/>
            </p:nvSpPr>
            <p:spPr>
              <a:xfrm>
                <a:off x="781050" y="1983448"/>
                <a:ext cx="315018" cy="1175206"/>
              </a:xfrm>
              <a:custGeom>
                <a:avLst/>
                <a:gdLst/>
                <a:ahLst/>
                <a:cxnLst/>
                <a:rect l="l" t="t" r="r" b="b"/>
                <a:pathLst>
                  <a:path w="8816" h="32889" extrusionOk="0">
                    <a:moveTo>
                      <a:pt x="5229" y="0"/>
                    </a:moveTo>
                    <a:lnTo>
                      <a:pt x="1" y="32888"/>
                    </a:lnTo>
                    <a:lnTo>
                      <a:pt x="1" y="32888"/>
                    </a:lnTo>
                    <a:lnTo>
                      <a:pt x="6262" y="31642"/>
                    </a:lnTo>
                    <a:lnTo>
                      <a:pt x="8816" y="2097"/>
                    </a:lnTo>
                    <a:lnTo>
                      <a:pt x="52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5"/>
              <p:cNvSpPr/>
              <p:nvPr/>
            </p:nvSpPr>
            <p:spPr>
              <a:xfrm>
                <a:off x="967893" y="1568564"/>
                <a:ext cx="957953" cy="553925"/>
              </a:xfrm>
              <a:custGeom>
                <a:avLst/>
                <a:gdLst/>
                <a:ahLst/>
                <a:cxnLst/>
                <a:rect l="l" t="t" r="r" b="b"/>
                <a:pathLst>
                  <a:path w="26809" h="15502" extrusionOk="0">
                    <a:moveTo>
                      <a:pt x="20092" y="0"/>
                    </a:moveTo>
                    <a:lnTo>
                      <a:pt x="0" y="11611"/>
                    </a:lnTo>
                    <a:lnTo>
                      <a:pt x="6717" y="15502"/>
                    </a:lnTo>
                    <a:lnTo>
                      <a:pt x="26809" y="3921"/>
                    </a:lnTo>
                    <a:lnTo>
                      <a:pt x="2009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5"/>
              <p:cNvSpPr/>
              <p:nvPr/>
            </p:nvSpPr>
            <p:spPr>
              <a:xfrm>
                <a:off x="967893" y="1568564"/>
                <a:ext cx="721189" cy="553925"/>
              </a:xfrm>
              <a:custGeom>
                <a:avLst/>
                <a:gdLst/>
                <a:ahLst/>
                <a:cxnLst/>
                <a:rect l="l" t="t" r="r" b="b"/>
                <a:pathLst>
                  <a:path w="20183" h="15502" extrusionOk="0">
                    <a:moveTo>
                      <a:pt x="20092" y="0"/>
                    </a:moveTo>
                    <a:lnTo>
                      <a:pt x="0" y="11611"/>
                    </a:lnTo>
                    <a:lnTo>
                      <a:pt x="6717" y="15502"/>
                    </a:lnTo>
                    <a:lnTo>
                      <a:pt x="20183" y="7720"/>
                    </a:lnTo>
                    <a:lnTo>
                      <a:pt x="2009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5"/>
              <p:cNvSpPr/>
              <p:nvPr/>
            </p:nvSpPr>
            <p:spPr>
              <a:xfrm>
                <a:off x="1202473" y="1708669"/>
                <a:ext cx="916717" cy="1694364"/>
              </a:xfrm>
              <a:custGeom>
                <a:avLst/>
                <a:gdLst/>
                <a:ahLst/>
                <a:cxnLst/>
                <a:rect l="l" t="t" r="r" b="b"/>
                <a:pathLst>
                  <a:path w="25655" h="47418" extrusionOk="0">
                    <a:moveTo>
                      <a:pt x="20244" y="0"/>
                    </a:moveTo>
                    <a:lnTo>
                      <a:pt x="152" y="11581"/>
                    </a:lnTo>
                    <a:lnTo>
                      <a:pt x="0" y="47417"/>
                    </a:lnTo>
                    <a:lnTo>
                      <a:pt x="25654" y="32615"/>
                    </a:lnTo>
                    <a:lnTo>
                      <a:pt x="202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5"/>
              <p:cNvSpPr/>
              <p:nvPr/>
            </p:nvSpPr>
            <p:spPr>
              <a:xfrm>
                <a:off x="1392532" y="1507712"/>
                <a:ext cx="404063" cy="698427"/>
              </a:xfrm>
              <a:custGeom>
                <a:avLst/>
                <a:gdLst/>
                <a:ahLst/>
                <a:cxnLst/>
                <a:rect l="l" t="t" r="r" b="b"/>
                <a:pathLst>
                  <a:path w="11308" h="19546" extrusionOk="0">
                    <a:moveTo>
                      <a:pt x="5624" y="1794"/>
                    </a:moveTo>
                    <a:cubicBezTo>
                      <a:pt x="8755" y="1"/>
                      <a:pt x="11278" y="1460"/>
                      <a:pt x="11308" y="5016"/>
                    </a:cubicBezTo>
                    <a:lnTo>
                      <a:pt x="11308" y="12615"/>
                    </a:lnTo>
                    <a:cubicBezTo>
                      <a:pt x="11308" y="12919"/>
                      <a:pt x="11095" y="13284"/>
                      <a:pt x="10852" y="13436"/>
                    </a:cubicBezTo>
                    <a:cubicBezTo>
                      <a:pt x="10578" y="13588"/>
                      <a:pt x="10366" y="13466"/>
                      <a:pt x="10366" y="13162"/>
                    </a:cubicBezTo>
                    <a:lnTo>
                      <a:pt x="10366" y="5563"/>
                    </a:lnTo>
                    <a:cubicBezTo>
                      <a:pt x="10335" y="2584"/>
                      <a:pt x="8238" y="1369"/>
                      <a:pt x="5624" y="2858"/>
                    </a:cubicBezTo>
                    <a:cubicBezTo>
                      <a:pt x="3040" y="4378"/>
                      <a:pt x="943" y="7995"/>
                      <a:pt x="943" y="10974"/>
                    </a:cubicBezTo>
                    <a:lnTo>
                      <a:pt x="973" y="18603"/>
                    </a:lnTo>
                    <a:cubicBezTo>
                      <a:pt x="973" y="18907"/>
                      <a:pt x="761" y="19241"/>
                      <a:pt x="517" y="19393"/>
                    </a:cubicBezTo>
                    <a:cubicBezTo>
                      <a:pt x="244" y="19545"/>
                      <a:pt x="31" y="19424"/>
                      <a:pt x="31" y="19150"/>
                    </a:cubicBezTo>
                    <a:lnTo>
                      <a:pt x="1" y="11521"/>
                    </a:lnTo>
                    <a:cubicBezTo>
                      <a:pt x="1" y="7965"/>
                      <a:pt x="2524" y="3588"/>
                      <a:pt x="5624" y="179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4" name="Google Shape;354;p25"/>
            <p:cNvSpPr/>
            <p:nvPr/>
          </p:nvSpPr>
          <p:spPr>
            <a:xfrm>
              <a:off x="5717502" y="2945294"/>
              <a:ext cx="298767" cy="381227"/>
            </a:xfrm>
            <a:custGeom>
              <a:avLst/>
              <a:gdLst/>
              <a:ahLst/>
              <a:cxnLst/>
              <a:rect l="l" t="t" r="r" b="b"/>
              <a:pathLst>
                <a:path w="6779" h="8650" extrusionOk="0">
                  <a:moveTo>
                    <a:pt x="3956" y="2745"/>
                  </a:moveTo>
                  <a:cubicBezTo>
                    <a:pt x="4062" y="2745"/>
                    <a:pt x="4161" y="2772"/>
                    <a:pt x="4256" y="2831"/>
                  </a:cubicBezTo>
                  <a:cubicBezTo>
                    <a:pt x="4499" y="2953"/>
                    <a:pt x="4621" y="3257"/>
                    <a:pt x="4621" y="3622"/>
                  </a:cubicBezTo>
                  <a:cubicBezTo>
                    <a:pt x="4621" y="4017"/>
                    <a:pt x="4499" y="4412"/>
                    <a:pt x="4256" y="4838"/>
                  </a:cubicBezTo>
                  <a:cubicBezTo>
                    <a:pt x="4043" y="5263"/>
                    <a:pt x="3739" y="5537"/>
                    <a:pt x="3405" y="5719"/>
                  </a:cubicBezTo>
                  <a:cubicBezTo>
                    <a:pt x="3189" y="5837"/>
                    <a:pt x="2986" y="5904"/>
                    <a:pt x="2812" y="5904"/>
                  </a:cubicBezTo>
                  <a:cubicBezTo>
                    <a:pt x="2716" y="5904"/>
                    <a:pt x="2629" y="5884"/>
                    <a:pt x="2554" y="5841"/>
                  </a:cubicBezTo>
                  <a:cubicBezTo>
                    <a:pt x="2341" y="5689"/>
                    <a:pt x="2189" y="5415"/>
                    <a:pt x="2189" y="5020"/>
                  </a:cubicBezTo>
                  <a:cubicBezTo>
                    <a:pt x="2189" y="4625"/>
                    <a:pt x="2311" y="4230"/>
                    <a:pt x="2554" y="3804"/>
                  </a:cubicBezTo>
                  <a:cubicBezTo>
                    <a:pt x="2797" y="3409"/>
                    <a:pt x="3071" y="3105"/>
                    <a:pt x="3405" y="2923"/>
                  </a:cubicBezTo>
                  <a:cubicBezTo>
                    <a:pt x="3609" y="2811"/>
                    <a:pt x="3790" y="2745"/>
                    <a:pt x="3956" y="2745"/>
                  </a:cubicBezTo>
                  <a:close/>
                  <a:moveTo>
                    <a:pt x="4978" y="1"/>
                  </a:moveTo>
                  <a:cubicBezTo>
                    <a:pt x="4495" y="1"/>
                    <a:pt x="3963" y="156"/>
                    <a:pt x="3405" y="491"/>
                  </a:cubicBezTo>
                  <a:cubicBezTo>
                    <a:pt x="2797" y="825"/>
                    <a:pt x="2219" y="1312"/>
                    <a:pt x="1703" y="1980"/>
                  </a:cubicBezTo>
                  <a:cubicBezTo>
                    <a:pt x="1186" y="2588"/>
                    <a:pt x="791" y="3287"/>
                    <a:pt x="487" y="4078"/>
                  </a:cubicBezTo>
                  <a:cubicBezTo>
                    <a:pt x="183" y="4838"/>
                    <a:pt x="1" y="5597"/>
                    <a:pt x="31" y="6266"/>
                  </a:cubicBezTo>
                  <a:cubicBezTo>
                    <a:pt x="31" y="6965"/>
                    <a:pt x="183" y="7512"/>
                    <a:pt x="487" y="7938"/>
                  </a:cubicBezTo>
                  <a:cubicBezTo>
                    <a:pt x="791" y="8363"/>
                    <a:pt x="1216" y="8576"/>
                    <a:pt x="1733" y="8637"/>
                  </a:cubicBezTo>
                  <a:cubicBezTo>
                    <a:pt x="1807" y="8646"/>
                    <a:pt x="1881" y="8650"/>
                    <a:pt x="1957" y="8650"/>
                  </a:cubicBezTo>
                  <a:cubicBezTo>
                    <a:pt x="2407" y="8650"/>
                    <a:pt x="2884" y="8494"/>
                    <a:pt x="3405" y="8181"/>
                  </a:cubicBezTo>
                  <a:cubicBezTo>
                    <a:pt x="4043" y="7816"/>
                    <a:pt x="4590" y="7330"/>
                    <a:pt x="5137" y="6692"/>
                  </a:cubicBezTo>
                  <a:cubicBezTo>
                    <a:pt x="5624" y="6023"/>
                    <a:pt x="6049" y="5324"/>
                    <a:pt x="6353" y="4564"/>
                  </a:cubicBezTo>
                  <a:cubicBezTo>
                    <a:pt x="6657" y="3804"/>
                    <a:pt x="6779" y="3075"/>
                    <a:pt x="6779" y="2375"/>
                  </a:cubicBezTo>
                  <a:cubicBezTo>
                    <a:pt x="6779" y="1676"/>
                    <a:pt x="6627" y="1099"/>
                    <a:pt x="6323" y="704"/>
                  </a:cubicBezTo>
                  <a:cubicBezTo>
                    <a:pt x="6019" y="278"/>
                    <a:pt x="5593" y="35"/>
                    <a:pt x="5107" y="5"/>
                  </a:cubicBezTo>
                  <a:cubicBezTo>
                    <a:pt x="5064" y="2"/>
                    <a:pt x="5021" y="1"/>
                    <a:pt x="49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5"/>
            <p:cNvSpPr/>
            <p:nvPr/>
          </p:nvSpPr>
          <p:spPr>
            <a:xfrm>
              <a:off x="5365175" y="2766719"/>
              <a:ext cx="297445" cy="380302"/>
            </a:xfrm>
            <a:custGeom>
              <a:avLst/>
              <a:gdLst/>
              <a:ahLst/>
              <a:cxnLst/>
              <a:rect l="l" t="t" r="r" b="b"/>
              <a:pathLst>
                <a:path w="6749" h="8629" extrusionOk="0">
                  <a:moveTo>
                    <a:pt x="3916" y="2743"/>
                  </a:moveTo>
                  <a:cubicBezTo>
                    <a:pt x="4030" y="2743"/>
                    <a:pt x="4134" y="2775"/>
                    <a:pt x="4226" y="2841"/>
                  </a:cubicBezTo>
                  <a:cubicBezTo>
                    <a:pt x="4469" y="2962"/>
                    <a:pt x="4590" y="3236"/>
                    <a:pt x="4590" y="3601"/>
                  </a:cubicBezTo>
                  <a:cubicBezTo>
                    <a:pt x="4590" y="3996"/>
                    <a:pt x="4469" y="4391"/>
                    <a:pt x="4226" y="4847"/>
                  </a:cubicBezTo>
                  <a:cubicBezTo>
                    <a:pt x="4013" y="5242"/>
                    <a:pt x="3739" y="5516"/>
                    <a:pt x="3405" y="5728"/>
                  </a:cubicBezTo>
                  <a:cubicBezTo>
                    <a:pt x="3186" y="5838"/>
                    <a:pt x="3000" y="5893"/>
                    <a:pt x="2834" y="5893"/>
                  </a:cubicBezTo>
                  <a:cubicBezTo>
                    <a:pt x="2723" y="5893"/>
                    <a:pt x="2621" y="5868"/>
                    <a:pt x="2523" y="5820"/>
                  </a:cubicBezTo>
                  <a:cubicBezTo>
                    <a:pt x="2311" y="5668"/>
                    <a:pt x="2189" y="5394"/>
                    <a:pt x="2189" y="4999"/>
                  </a:cubicBezTo>
                  <a:cubicBezTo>
                    <a:pt x="2189" y="4604"/>
                    <a:pt x="2311" y="4209"/>
                    <a:pt x="2523" y="3813"/>
                  </a:cubicBezTo>
                  <a:cubicBezTo>
                    <a:pt x="2797" y="3388"/>
                    <a:pt x="3070" y="3114"/>
                    <a:pt x="3405" y="2902"/>
                  </a:cubicBezTo>
                  <a:cubicBezTo>
                    <a:pt x="3595" y="2798"/>
                    <a:pt x="3765" y="2743"/>
                    <a:pt x="3916" y="2743"/>
                  </a:cubicBezTo>
                  <a:close/>
                  <a:moveTo>
                    <a:pt x="4852" y="1"/>
                  </a:moveTo>
                  <a:cubicBezTo>
                    <a:pt x="4394" y="1"/>
                    <a:pt x="3896" y="157"/>
                    <a:pt x="3374" y="470"/>
                  </a:cubicBezTo>
                  <a:cubicBezTo>
                    <a:pt x="2767" y="804"/>
                    <a:pt x="2219" y="1321"/>
                    <a:pt x="1703" y="1959"/>
                  </a:cubicBezTo>
                  <a:cubicBezTo>
                    <a:pt x="1186" y="2567"/>
                    <a:pt x="760" y="3297"/>
                    <a:pt x="456" y="4057"/>
                  </a:cubicBezTo>
                  <a:cubicBezTo>
                    <a:pt x="153" y="4847"/>
                    <a:pt x="1" y="5576"/>
                    <a:pt x="1" y="6275"/>
                  </a:cubicBezTo>
                  <a:cubicBezTo>
                    <a:pt x="1" y="6944"/>
                    <a:pt x="153" y="7522"/>
                    <a:pt x="456" y="7917"/>
                  </a:cubicBezTo>
                  <a:cubicBezTo>
                    <a:pt x="791" y="8342"/>
                    <a:pt x="1216" y="8586"/>
                    <a:pt x="1733" y="8616"/>
                  </a:cubicBezTo>
                  <a:cubicBezTo>
                    <a:pt x="1807" y="8625"/>
                    <a:pt x="1881" y="8629"/>
                    <a:pt x="1956" y="8629"/>
                  </a:cubicBezTo>
                  <a:cubicBezTo>
                    <a:pt x="2407" y="8629"/>
                    <a:pt x="2884" y="8473"/>
                    <a:pt x="3405" y="8160"/>
                  </a:cubicBezTo>
                  <a:cubicBezTo>
                    <a:pt x="4013" y="7826"/>
                    <a:pt x="4590" y="7309"/>
                    <a:pt x="5107" y="6671"/>
                  </a:cubicBezTo>
                  <a:cubicBezTo>
                    <a:pt x="5624" y="6032"/>
                    <a:pt x="6049" y="5303"/>
                    <a:pt x="6323" y="4543"/>
                  </a:cubicBezTo>
                  <a:cubicBezTo>
                    <a:pt x="6627" y="3783"/>
                    <a:pt x="6748" y="3054"/>
                    <a:pt x="6748" y="2354"/>
                  </a:cubicBezTo>
                  <a:cubicBezTo>
                    <a:pt x="6748" y="1686"/>
                    <a:pt x="6596" y="1108"/>
                    <a:pt x="6292" y="683"/>
                  </a:cubicBezTo>
                  <a:cubicBezTo>
                    <a:pt x="5988" y="257"/>
                    <a:pt x="5593" y="44"/>
                    <a:pt x="5077" y="14"/>
                  </a:cubicBezTo>
                  <a:cubicBezTo>
                    <a:pt x="5003" y="5"/>
                    <a:pt x="4928" y="1"/>
                    <a:pt x="48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5"/>
            <p:cNvSpPr/>
            <p:nvPr/>
          </p:nvSpPr>
          <p:spPr>
            <a:xfrm>
              <a:off x="5464297" y="2571750"/>
              <a:ext cx="443457" cy="952495"/>
            </a:xfrm>
            <a:custGeom>
              <a:avLst/>
              <a:gdLst/>
              <a:ahLst/>
              <a:cxnLst/>
              <a:rect l="l" t="t" r="r" b="b"/>
              <a:pathLst>
                <a:path w="10062" h="21612" extrusionOk="0">
                  <a:moveTo>
                    <a:pt x="10001" y="0"/>
                  </a:moveTo>
                  <a:lnTo>
                    <a:pt x="9819" y="61"/>
                  </a:lnTo>
                  <a:lnTo>
                    <a:pt x="7813" y="1186"/>
                  </a:lnTo>
                  <a:lnTo>
                    <a:pt x="7448" y="1642"/>
                  </a:lnTo>
                  <a:lnTo>
                    <a:pt x="62" y="21338"/>
                  </a:lnTo>
                  <a:lnTo>
                    <a:pt x="1" y="21520"/>
                  </a:lnTo>
                  <a:lnTo>
                    <a:pt x="274" y="21612"/>
                  </a:lnTo>
                  <a:lnTo>
                    <a:pt x="2250" y="20487"/>
                  </a:lnTo>
                  <a:lnTo>
                    <a:pt x="2615" y="20001"/>
                  </a:lnTo>
                  <a:lnTo>
                    <a:pt x="10001" y="365"/>
                  </a:lnTo>
                  <a:lnTo>
                    <a:pt x="10062" y="91"/>
                  </a:lnTo>
                  <a:lnTo>
                    <a:pt x="100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8" name="Picture 157">
            <a:extLst>
              <a:ext uri="{FF2B5EF4-FFF2-40B4-BE49-F238E27FC236}">
                <a16:creationId xmlns:a16="http://schemas.microsoft.com/office/drawing/2014/main" xmlns="" id="{749499BB-5F90-BA4D-9C22-20EE2D9A6E0F}"/>
              </a:ext>
            </a:extLst>
          </p:cNvPr>
          <p:cNvPicPr>
            <a:picLocks noChangeAspect="1"/>
          </p:cNvPicPr>
          <p:nvPr/>
        </p:nvPicPr>
        <p:blipFill>
          <a:blip r:embed="rId3"/>
          <a:stretch>
            <a:fillRect/>
          </a:stretch>
        </p:blipFill>
        <p:spPr>
          <a:xfrm>
            <a:off x="5817028" y="-30145"/>
            <a:ext cx="664045" cy="645374"/>
          </a:xfrm>
          <a:prstGeom prst="rect">
            <a:avLst/>
          </a:prstGeom>
        </p:spPr>
      </p:pic>
      <p:pic>
        <p:nvPicPr>
          <p:cNvPr id="159" name="Picture 158">
            <a:extLst>
              <a:ext uri="{FF2B5EF4-FFF2-40B4-BE49-F238E27FC236}">
                <a16:creationId xmlns:a16="http://schemas.microsoft.com/office/drawing/2014/main" xmlns="" id="{E07C0339-37E1-AD4F-9CC8-707FD0EFC393}"/>
              </a:ext>
            </a:extLst>
          </p:cNvPr>
          <p:cNvPicPr>
            <a:picLocks noChangeAspect="1"/>
          </p:cNvPicPr>
          <p:nvPr/>
        </p:nvPicPr>
        <p:blipFill>
          <a:blip r:embed="rId4"/>
          <a:stretch>
            <a:fillRect/>
          </a:stretch>
        </p:blipFill>
        <p:spPr>
          <a:xfrm>
            <a:off x="1996342" y="-30145"/>
            <a:ext cx="664046" cy="548700"/>
          </a:xfrm>
          <a:prstGeom prst="rect">
            <a:avLst/>
          </a:prstGeom>
        </p:spPr>
      </p:pic>
      <p:sp>
        <p:nvSpPr>
          <p:cNvPr id="2" name="TextBox 1">
            <a:extLst>
              <a:ext uri="{FF2B5EF4-FFF2-40B4-BE49-F238E27FC236}">
                <a16:creationId xmlns:a16="http://schemas.microsoft.com/office/drawing/2014/main" xmlns="" id="{1964D698-FE40-3D40-8BF8-93788F8FBD9F}"/>
              </a:ext>
            </a:extLst>
          </p:cNvPr>
          <p:cNvSpPr txBox="1"/>
          <p:nvPr/>
        </p:nvSpPr>
        <p:spPr>
          <a:xfrm>
            <a:off x="0" y="4261348"/>
            <a:ext cx="2214068" cy="738664"/>
          </a:xfrm>
          <a:prstGeom prst="rect">
            <a:avLst/>
          </a:prstGeom>
          <a:noFill/>
        </p:spPr>
        <p:txBody>
          <a:bodyPr wrap="none" rtlCol="0">
            <a:spAutoFit/>
          </a:bodyPr>
          <a:lstStyle/>
          <a:p>
            <a:r>
              <a:rPr lang="x-none" sz="1050" dirty="0"/>
              <a:t>Name: Ahmed Gargoum</a:t>
            </a:r>
          </a:p>
          <a:p>
            <a:r>
              <a:rPr lang="x-none" sz="1050" dirty="0"/>
              <a:t>Id No: 3296</a:t>
            </a:r>
          </a:p>
          <a:p>
            <a:r>
              <a:rPr lang="x-none" sz="1050" dirty="0"/>
              <a:t>E-mail: </a:t>
            </a:r>
            <a:r>
              <a:rPr lang="x-none" sz="1050" dirty="0">
                <a:solidFill>
                  <a:schemeClr val="tx1">
                    <a:lumMod val="50000"/>
                  </a:schemeClr>
                </a:solidFill>
                <a:hlinkClick r:id="rId5">
                  <a:extLst>
                    <a:ext uri="{A12FA001-AC4F-418D-AE19-62706E023703}">
                      <ahyp:hlinkClr xmlns:ahyp="http://schemas.microsoft.com/office/drawing/2018/hyperlinkcolor" xmlns="" val="tx"/>
                    </a:ext>
                  </a:extLst>
                </a:hlinkClick>
              </a:rPr>
              <a:t>ahmed_3296@limu.edu.ly</a:t>
            </a:r>
            <a:endParaRPr lang="x-none" sz="1050" dirty="0">
              <a:solidFill>
                <a:schemeClr val="tx1">
                  <a:lumMod val="50000"/>
                </a:schemeClr>
              </a:solidFill>
            </a:endParaRPr>
          </a:p>
          <a:p>
            <a:r>
              <a:rPr lang="x-none" sz="1050" dirty="0">
                <a:solidFill>
                  <a:schemeClr val="tx1">
                    <a:lumMod val="50000"/>
                  </a:schemeClr>
                </a:solidFill>
              </a:rPr>
              <a:t>Date : 13/4/2022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367"/>
        <p:cNvGrpSpPr/>
        <p:nvPr/>
      </p:nvGrpSpPr>
      <p:grpSpPr>
        <a:xfrm>
          <a:off x="0" y="0"/>
          <a:ext cx="0" cy="0"/>
          <a:chOff x="0" y="0"/>
          <a:chExt cx="0" cy="0"/>
        </a:xfrm>
      </p:grpSpPr>
      <p:sp>
        <p:nvSpPr>
          <p:cNvPr id="368" name="Google Shape;368;p27"/>
          <p:cNvSpPr txBox="1">
            <a:spLocks noGrp="1"/>
          </p:cNvSpPr>
          <p:nvPr>
            <p:ph type="title" idx="3"/>
          </p:nvPr>
        </p:nvSpPr>
        <p:spPr>
          <a:xfrm>
            <a:off x="2406000" y="431775"/>
            <a:ext cx="43320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TABLE OF CONTENTS</a:t>
            </a:r>
            <a:endParaRPr/>
          </a:p>
        </p:txBody>
      </p:sp>
      <p:sp>
        <p:nvSpPr>
          <p:cNvPr id="371" name="Google Shape;371;p27"/>
          <p:cNvSpPr txBox="1">
            <a:spLocks noGrp="1"/>
          </p:cNvSpPr>
          <p:nvPr>
            <p:ph type="title" idx="2"/>
          </p:nvPr>
        </p:nvSpPr>
        <p:spPr>
          <a:xfrm>
            <a:off x="4355231" y="1100511"/>
            <a:ext cx="1049700" cy="731400"/>
          </a:xfrm>
          <a:prstGeom prst="rect">
            <a:avLst/>
          </a:prstGeom>
        </p:spPr>
        <p:txBody>
          <a:bodyPr spcFirstLastPara="1" wrap="square" lIns="91425" tIns="91425" rIns="92625" bIns="91425" anchor="ctr" anchorCtr="0">
            <a:noAutofit/>
          </a:bodyPr>
          <a:lstStyle/>
          <a:p>
            <a:pPr marL="0" lvl="0" indent="0" algn="ctr" rtl="0">
              <a:spcBef>
                <a:spcPts val="0"/>
              </a:spcBef>
              <a:spcAft>
                <a:spcPts val="0"/>
              </a:spcAft>
              <a:buNone/>
            </a:pPr>
            <a:r>
              <a:rPr lang="en" dirty="0">
                <a:latin typeface="Rockwell" panose="02060603020205020403" pitchFamily="18" charset="77"/>
              </a:rPr>
              <a:t>01</a:t>
            </a:r>
            <a:endParaRPr dirty="0">
              <a:latin typeface="Rockwell" panose="02060603020205020403" pitchFamily="18" charset="77"/>
            </a:endParaRPr>
          </a:p>
        </p:txBody>
      </p:sp>
      <p:sp>
        <p:nvSpPr>
          <p:cNvPr id="372" name="Google Shape;372;p27"/>
          <p:cNvSpPr txBox="1">
            <a:spLocks noGrp="1"/>
          </p:cNvSpPr>
          <p:nvPr>
            <p:ph type="ctrTitle" idx="4"/>
          </p:nvPr>
        </p:nvSpPr>
        <p:spPr>
          <a:xfrm>
            <a:off x="5456498" y="1961303"/>
            <a:ext cx="3203408" cy="365700"/>
          </a:xfrm>
          <a:prstGeom prst="rect">
            <a:avLst/>
          </a:prstGeom>
        </p:spPr>
        <p:txBody>
          <a:bodyPr spcFirstLastPara="1" wrap="square" lIns="91425" tIns="91425" rIns="91425" bIns="91425" anchor="ctr" anchorCtr="0">
            <a:noAutofit/>
          </a:bodyPr>
          <a:lstStyle/>
          <a:p>
            <a:pPr lvl="0"/>
            <a:r>
              <a:rPr lang="en-US" dirty="0"/>
              <a:t>Planning process</a:t>
            </a:r>
            <a:endParaRPr dirty="0">
              <a:latin typeface="Rockwell" panose="02060603020205020403" pitchFamily="18" charset="77"/>
            </a:endParaRPr>
          </a:p>
        </p:txBody>
      </p:sp>
      <p:sp>
        <p:nvSpPr>
          <p:cNvPr id="374" name="Google Shape;374;p27"/>
          <p:cNvSpPr txBox="1">
            <a:spLocks noGrp="1"/>
          </p:cNvSpPr>
          <p:nvPr>
            <p:ph type="title" idx="6"/>
          </p:nvPr>
        </p:nvSpPr>
        <p:spPr>
          <a:xfrm>
            <a:off x="4355231" y="1768880"/>
            <a:ext cx="10497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Rockwell" panose="02060603020205020403" pitchFamily="18" charset="77"/>
              </a:rPr>
              <a:t>02</a:t>
            </a:r>
            <a:endParaRPr dirty="0">
              <a:latin typeface="Rockwell" panose="02060603020205020403" pitchFamily="18" charset="77"/>
            </a:endParaRPr>
          </a:p>
        </p:txBody>
      </p:sp>
      <p:sp>
        <p:nvSpPr>
          <p:cNvPr id="375" name="Google Shape;375;p27"/>
          <p:cNvSpPr txBox="1">
            <a:spLocks noGrp="1"/>
          </p:cNvSpPr>
          <p:nvPr>
            <p:ph type="ctrTitle" idx="7"/>
          </p:nvPr>
        </p:nvSpPr>
        <p:spPr>
          <a:xfrm>
            <a:off x="5450484" y="2495283"/>
            <a:ext cx="2923800" cy="365700"/>
          </a:xfrm>
          <a:prstGeom prst="rect">
            <a:avLst/>
          </a:prstGeom>
        </p:spPr>
        <p:txBody>
          <a:bodyPr spcFirstLastPara="1" wrap="square" lIns="91425" tIns="91425" rIns="91425" bIns="91425" anchor="ctr" anchorCtr="0">
            <a:noAutofit/>
          </a:bodyPr>
          <a:lstStyle/>
          <a:p>
            <a:pPr lvl="0"/>
            <a:r>
              <a:rPr lang="en-US" dirty="0"/>
              <a:t>Benefits of Planning</a:t>
            </a:r>
            <a:endParaRPr dirty="0">
              <a:latin typeface="Rockwell" panose="02060603020205020403" pitchFamily="18" charset="77"/>
            </a:endParaRPr>
          </a:p>
        </p:txBody>
      </p:sp>
      <p:sp>
        <p:nvSpPr>
          <p:cNvPr id="377" name="Google Shape;377;p27"/>
          <p:cNvSpPr txBox="1">
            <a:spLocks noGrp="1"/>
          </p:cNvSpPr>
          <p:nvPr>
            <p:ph type="title" idx="9"/>
          </p:nvPr>
        </p:nvSpPr>
        <p:spPr>
          <a:xfrm>
            <a:off x="4355231" y="2346116"/>
            <a:ext cx="1049700" cy="7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Rockwell" panose="02060603020205020403" pitchFamily="18" charset="77"/>
              </a:rPr>
              <a:t>03</a:t>
            </a:r>
            <a:endParaRPr dirty="0">
              <a:latin typeface="Rockwell" panose="02060603020205020403" pitchFamily="18" charset="77"/>
            </a:endParaRPr>
          </a:p>
        </p:txBody>
      </p:sp>
      <p:grpSp>
        <p:nvGrpSpPr>
          <p:cNvPr id="378" name="Google Shape;378;p27"/>
          <p:cNvGrpSpPr/>
          <p:nvPr/>
        </p:nvGrpSpPr>
        <p:grpSpPr>
          <a:xfrm rot="10800000" flipH="1">
            <a:off x="5437815" y="8564895"/>
            <a:ext cx="5156979" cy="3520181"/>
            <a:chOff x="2794450" y="2163225"/>
            <a:chExt cx="2018150" cy="1377600"/>
          </a:xfrm>
        </p:grpSpPr>
        <p:sp>
          <p:nvSpPr>
            <p:cNvPr id="379" name="Google Shape;379;p27"/>
            <p:cNvSpPr/>
            <p:nvPr/>
          </p:nvSpPr>
          <p:spPr>
            <a:xfrm>
              <a:off x="3796050" y="2163225"/>
              <a:ext cx="14950" cy="22400"/>
            </a:xfrm>
            <a:custGeom>
              <a:avLst/>
              <a:gdLst/>
              <a:ahLst/>
              <a:cxnLst/>
              <a:rect l="l" t="t" r="r" b="b"/>
              <a:pathLst>
                <a:path w="598" h="896" extrusionOk="0">
                  <a:moveTo>
                    <a:pt x="597" y="637"/>
                  </a:moveTo>
                  <a:cubicBezTo>
                    <a:pt x="597" y="816"/>
                    <a:pt x="458" y="896"/>
                    <a:pt x="299" y="796"/>
                  </a:cubicBezTo>
                  <a:cubicBezTo>
                    <a:pt x="140" y="717"/>
                    <a:pt x="1" y="478"/>
                    <a:pt x="1" y="279"/>
                  </a:cubicBezTo>
                  <a:cubicBezTo>
                    <a:pt x="1" y="80"/>
                    <a:pt x="140" y="1"/>
                    <a:pt x="299" y="100"/>
                  </a:cubicBezTo>
                  <a:cubicBezTo>
                    <a:pt x="458" y="200"/>
                    <a:pt x="597" y="438"/>
                    <a:pt x="59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7"/>
            <p:cNvSpPr/>
            <p:nvPr/>
          </p:nvSpPr>
          <p:spPr>
            <a:xfrm>
              <a:off x="3873125" y="2208000"/>
              <a:ext cx="14950" cy="22400"/>
            </a:xfrm>
            <a:custGeom>
              <a:avLst/>
              <a:gdLst/>
              <a:ahLst/>
              <a:cxnLst/>
              <a:rect l="l" t="t" r="r" b="b"/>
              <a:pathLst>
                <a:path w="598" h="896" extrusionOk="0">
                  <a:moveTo>
                    <a:pt x="598" y="617"/>
                  </a:moveTo>
                  <a:cubicBezTo>
                    <a:pt x="598" y="816"/>
                    <a:pt x="458" y="895"/>
                    <a:pt x="299" y="796"/>
                  </a:cubicBezTo>
                  <a:cubicBezTo>
                    <a:pt x="120" y="696"/>
                    <a:pt x="1" y="458"/>
                    <a:pt x="1" y="259"/>
                  </a:cubicBezTo>
                  <a:cubicBezTo>
                    <a:pt x="1" y="80"/>
                    <a:pt x="120" y="0"/>
                    <a:pt x="299" y="100"/>
                  </a:cubicBezTo>
                  <a:cubicBezTo>
                    <a:pt x="458" y="199"/>
                    <a:pt x="598" y="41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7"/>
            <p:cNvSpPr/>
            <p:nvPr/>
          </p:nvSpPr>
          <p:spPr>
            <a:xfrm>
              <a:off x="3949725" y="2252250"/>
              <a:ext cx="15450" cy="22400"/>
            </a:xfrm>
            <a:custGeom>
              <a:avLst/>
              <a:gdLst/>
              <a:ahLst/>
              <a:cxnLst/>
              <a:rect l="l" t="t" r="r" b="b"/>
              <a:pathLst>
                <a:path w="618" h="896" extrusionOk="0">
                  <a:moveTo>
                    <a:pt x="617" y="637"/>
                  </a:moveTo>
                  <a:cubicBezTo>
                    <a:pt x="617" y="816"/>
                    <a:pt x="478" y="896"/>
                    <a:pt x="319" y="796"/>
                  </a:cubicBezTo>
                  <a:cubicBezTo>
                    <a:pt x="140" y="697"/>
                    <a:pt x="0" y="478"/>
                    <a:pt x="0" y="279"/>
                  </a:cubicBezTo>
                  <a:cubicBezTo>
                    <a:pt x="0" y="80"/>
                    <a:pt x="140" y="1"/>
                    <a:pt x="319"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7"/>
            <p:cNvSpPr/>
            <p:nvPr/>
          </p:nvSpPr>
          <p:spPr>
            <a:xfrm>
              <a:off x="4026800" y="2297000"/>
              <a:ext cx="15450" cy="22425"/>
            </a:xfrm>
            <a:custGeom>
              <a:avLst/>
              <a:gdLst/>
              <a:ahLst/>
              <a:cxnLst/>
              <a:rect l="l" t="t" r="r" b="b"/>
              <a:pathLst>
                <a:path w="618" h="897" extrusionOk="0">
                  <a:moveTo>
                    <a:pt x="617" y="618"/>
                  </a:moveTo>
                  <a:cubicBezTo>
                    <a:pt x="617" y="817"/>
                    <a:pt x="478" y="896"/>
                    <a:pt x="319" y="797"/>
                  </a:cubicBezTo>
                  <a:cubicBezTo>
                    <a:pt x="140" y="697"/>
                    <a:pt x="1" y="458"/>
                    <a:pt x="1" y="260"/>
                  </a:cubicBezTo>
                  <a:cubicBezTo>
                    <a:pt x="1" y="80"/>
                    <a:pt x="140" y="1"/>
                    <a:pt x="319" y="100"/>
                  </a:cubicBezTo>
                  <a:cubicBezTo>
                    <a:pt x="478" y="18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7"/>
            <p:cNvSpPr/>
            <p:nvPr/>
          </p:nvSpPr>
          <p:spPr>
            <a:xfrm>
              <a:off x="4103900" y="2341275"/>
              <a:ext cx="15425" cy="22400"/>
            </a:xfrm>
            <a:custGeom>
              <a:avLst/>
              <a:gdLst/>
              <a:ahLst/>
              <a:cxnLst/>
              <a:rect l="l" t="t" r="r" b="b"/>
              <a:pathLst>
                <a:path w="617" h="896" extrusionOk="0">
                  <a:moveTo>
                    <a:pt x="617" y="617"/>
                  </a:moveTo>
                  <a:cubicBezTo>
                    <a:pt x="617" y="816"/>
                    <a:pt x="478" y="896"/>
                    <a:pt x="318" y="796"/>
                  </a:cubicBezTo>
                  <a:cubicBezTo>
                    <a:pt x="139" y="697"/>
                    <a:pt x="0" y="478"/>
                    <a:pt x="0" y="279"/>
                  </a:cubicBezTo>
                  <a:cubicBezTo>
                    <a:pt x="0" y="80"/>
                    <a:pt x="139" y="0"/>
                    <a:pt x="318"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7"/>
            <p:cNvSpPr/>
            <p:nvPr/>
          </p:nvSpPr>
          <p:spPr>
            <a:xfrm>
              <a:off x="4180975" y="2386025"/>
              <a:ext cx="15450" cy="21900"/>
            </a:xfrm>
            <a:custGeom>
              <a:avLst/>
              <a:gdLst/>
              <a:ahLst/>
              <a:cxnLst/>
              <a:rect l="l" t="t" r="r" b="b"/>
              <a:pathLst>
                <a:path w="618" h="876" extrusionOk="0">
                  <a:moveTo>
                    <a:pt x="617" y="617"/>
                  </a:moveTo>
                  <a:cubicBezTo>
                    <a:pt x="617" y="816"/>
                    <a:pt x="478" y="876"/>
                    <a:pt x="299" y="796"/>
                  </a:cubicBezTo>
                  <a:cubicBezTo>
                    <a:pt x="140" y="697"/>
                    <a:pt x="0" y="458"/>
                    <a:pt x="0" y="259"/>
                  </a:cubicBezTo>
                  <a:cubicBezTo>
                    <a:pt x="0" y="60"/>
                    <a:pt x="140" y="1"/>
                    <a:pt x="299" y="8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7"/>
            <p:cNvSpPr/>
            <p:nvPr/>
          </p:nvSpPr>
          <p:spPr>
            <a:xfrm>
              <a:off x="4258050" y="2430300"/>
              <a:ext cx="15450" cy="22400"/>
            </a:xfrm>
            <a:custGeom>
              <a:avLst/>
              <a:gdLst/>
              <a:ahLst/>
              <a:cxnLst/>
              <a:rect l="l" t="t" r="r" b="b"/>
              <a:pathLst>
                <a:path w="618" h="896" extrusionOk="0">
                  <a:moveTo>
                    <a:pt x="617" y="617"/>
                  </a:moveTo>
                  <a:cubicBezTo>
                    <a:pt x="617" y="816"/>
                    <a:pt x="478" y="895"/>
                    <a:pt x="299" y="796"/>
                  </a:cubicBezTo>
                  <a:cubicBezTo>
                    <a:pt x="140" y="696"/>
                    <a:pt x="1" y="458"/>
                    <a:pt x="1" y="279"/>
                  </a:cubicBezTo>
                  <a:cubicBezTo>
                    <a:pt x="1"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7"/>
            <p:cNvSpPr/>
            <p:nvPr/>
          </p:nvSpPr>
          <p:spPr>
            <a:xfrm>
              <a:off x="4335150" y="2474550"/>
              <a:ext cx="14925" cy="22400"/>
            </a:xfrm>
            <a:custGeom>
              <a:avLst/>
              <a:gdLst/>
              <a:ahLst/>
              <a:cxnLst/>
              <a:rect l="l" t="t" r="r" b="b"/>
              <a:pathLst>
                <a:path w="597" h="896" extrusionOk="0">
                  <a:moveTo>
                    <a:pt x="597" y="637"/>
                  </a:moveTo>
                  <a:cubicBezTo>
                    <a:pt x="597" y="816"/>
                    <a:pt x="478" y="896"/>
                    <a:pt x="299" y="796"/>
                  </a:cubicBezTo>
                  <a:cubicBezTo>
                    <a:pt x="139" y="717"/>
                    <a:pt x="0" y="478"/>
                    <a:pt x="0" y="279"/>
                  </a:cubicBezTo>
                  <a:cubicBezTo>
                    <a:pt x="0" y="80"/>
                    <a:pt x="139" y="1"/>
                    <a:pt x="299" y="100"/>
                  </a:cubicBezTo>
                  <a:cubicBezTo>
                    <a:pt x="478" y="200"/>
                    <a:pt x="597" y="438"/>
                    <a:pt x="59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7"/>
            <p:cNvSpPr/>
            <p:nvPr/>
          </p:nvSpPr>
          <p:spPr>
            <a:xfrm>
              <a:off x="4412225" y="2519300"/>
              <a:ext cx="14950" cy="22425"/>
            </a:xfrm>
            <a:custGeom>
              <a:avLst/>
              <a:gdLst/>
              <a:ahLst/>
              <a:cxnLst/>
              <a:rect l="l" t="t" r="r" b="b"/>
              <a:pathLst>
                <a:path w="598" h="897" extrusionOk="0">
                  <a:moveTo>
                    <a:pt x="597" y="618"/>
                  </a:moveTo>
                  <a:cubicBezTo>
                    <a:pt x="597" y="817"/>
                    <a:pt x="458" y="896"/>
                    <a:pt x="299" y="797"/>
                  </a:cubicBezTo>
                  <a:cubicBezTo>
                    <a:pt x="140" y="697"/>
                    <a:pt x="1" y="458"/>
                    <a:pt x="1" y="260"/>
                  </a:cubicBezTo>
                  <a:cubicBezTo>
                    <a:pt x="1" y="81"/>
                    <a:pt x="140" y="1"/>
                    <a:pt x="299" y="100"/>
                  </a:cubicBezTo>
                  <a:cubicBezTo>
                    <a:pt x="458" y="200"/>
                    <a:pt x="597" y="419"/>
                    <a:pt x="59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7"/>
            <p:cNvSpPr/>
            <p:nvPr/>
          </p:nvSpPr>
          <p:spPr>
            <a:xfrm>
              <a:off x="4489300" y="2563575"/>
              <a:ext cx="14950" cy="22400"/>
            </a:xfrm>
            <a:custGeom>
              <a:avLst/>
              <a:gdLst/>
              <a:ahLst/>
              <a:cxnLst/>
              <a:rect l="l" t="t" r="r" b="b"/>
              <a:pathLst>
                <a:path w="598" h="896" extrusionOk="0">
                  <a:moveTo>
                    <a:pt x="598" y="617"/>
                  </a:moveTo>
                  <a:cubicBezTo>
                    <a:pt x="598" y="816"/>
                    <a:pt x="458" y="896"/>
                    <a:pt x="299" y="796"/>
                  </a:cubicBezTo>
                  <a:cubicBezTo>
                    <a:pt x="120" y="697"/>
                    <a:pt x="1" y="478"/>
                    <a:pt x="1" y="279"/>
                  </a:cubicBezTo>
                  <a:cubicBezTo>
                    <a:pt x="1" y="80"/>
                    <a:pt x="120" y="0"/>
                    <a:pt x="299" y="100"/>
                  </a:cubicBezTo>
                  <a:cubicBezTo>
                    <a:pt x="458" y="199"/>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7"/>
            <p:cNvSpPr/>
            <p:nvPr/>
          </p:nvSpPr>
          <p:spPr>
            <a:xfrm>
              <a:off x="4565900" y="2608325"/>
              <a:ext cx="15450" cy="22400"/>
            </a:xfrm>
            <a:custGeom>
              <a:avLst/>
              <a:gdLst/>
              <a:ahLst/>
              <a:cxnLst/>
              <a:rect l="l" t="t" r="r" b="b"/>
              <a:pathLst>
                <a:path w="618" h="896" extrusionOk="0">
                  <a:moveTo>
                    <a:pt x="617" y="617"/>
                  </a:moveTo>
                  <a:cubicBezTo>
                    <a:pt x="617" y="816"/>
                    <a:pt x="478" y="896"/>
                    <a:pt x="319" y="796"/>
                  </a:cubicBezTo>
                  <a:cubicBezTo>
                    <a:pt x="140" y="697"/>
                    <a:pt x="0" y="458"/>
                    <a:pt x="0" y="259"/>
                  </a:cubicBezTo>
                  <a:cubicBezTo>
                    <a:pt x="0" y="80"/>
                    <a:pt x="140" y="1"/>
                    <a:pt x="319" y="10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7"/>
            <p:cNvSpPr/>
            <p:nvPr/>
          </p:nvSpPr>
          <p:spPr>
            <a:xfrm>
              <a:off x="4642975" y="2652600"/>
              <a:ext cx="15450" cy="22400"/>
            </a:xfrm>
            <a:custGeom>
              <a:avLst/>
              <a:gdLst/>
              <a:ahLst/>
              <a:cxnLst/>
              <a:rect l="l" t="t" r="r" b="b"/>
              <a:pathLst>
                <a:path w="618" h="896" extrusionOk="0">
                  <a:moveTo>
                    <a:pt x="617" y="617"/>
                  </a:moveTo>
                  <a:cubicBezTo>
                    <a:pt x="617" y="816"/>
                    <a:pt x="478" y="895"/>
                    <a:pt x="319" y="796"/>
                  </a:cubicBezTo>
                  <a:cubicBezTo>
                    <a:pt x="140" y="696"/>
                    <a:pt x="1" y="458"/>
                    <a:pt x="1" y="279"/>
                  </a:cubicBezTo>
                  <a:cubicBezTo>
                    <a:pt x="1" y="80"/>
                    <a:pt x="140" y="0"/>
                    <a:pt x="31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7"/>
            <p:cNvSpPr/>
            <p:nvPr/>
          </p:nvSpPr>
          <p:spPr>
            <a:xfrm>
              <a:off x="4720075" y="2697350"/>
              <a:ext cx="15425" cy="21900"/>
            </a:xfrm>
            <a:custGeom>
              <a:avLst/>
              <a:gdLst/>
              <a:ahLst/>
              <a:cxnLst/>
              <a:rect l="l" t="t" r="r" b="b"/>
              <a:pathLst>
                <a:path w="617" h="876" extrusionOk="0">
                  <a:moveTo>
                    <a:pt x="617" y="617"/>
                  </a:moveTo>
                  <a:cubicBezTo>
                    <a:pt x="617" y="816"/>
                    <a:pt x="478" y="876"/>
                    <a:pt x="318" y="796"/>
                  </a:cubicBezTo>
                  <a:cubicBezTo>
                    <a:pt x="139" y="697"/>
                    <a:pt x="0" y="458"/>
                    <a:pt x="0" y="259"/>
                  </a:cubicBezTo>
                  <a:cubicBezTo>
                    <a:pt x="0" y="60"/>
                    <a:pt x="139" y="1"/>
                    <a:pt x="318" y="8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7"/>
            <p:cNvSpPr/>
            <p:nvPr/>
          </p:nvSpPr>
          <p:spPr>
            <a:xfrm>
              <a:off x="4797150" y="2741600"/>
              <a:ext cx="15450" cy="22425"/>
            </a:xfrm>
            <a:custGeom>
              <a:avLst/>
              <a:gdLst/>
              <a:ahLst/>
              <a:cxnLst/>
              <a:rect l="l" t="t" r="r" b="b"/>
              <a:pathLst>
                <a:path w="618" h="897" extrusionOk="0">
                  <a:moveTo>
                    <a:pt x="617" y="618"/>
                  </a:moveTo>
                  <a:cubicBezTo>
                    <a:pt x="617" y="817"/>
                    <a:pt x="478" y="896"/>
                    <a:pt x="299" y="797"/>
                  </a:cubicBezTo>
                  <a:cubicBezTo>
                    <a:pt x="140" y="697"/>
                    <a:pt x="0" y="459"/>
                    <a:pt x="0" y="260"/>
                  </a:cubicBezTo>
                  <a:cubicBezTo>
                    <a:pt x="0" y="81"/>
                    <a:pt x="140" y="1"/>
                    <a:pt x="299" y="100"/>
                  </a:cubicBezTo>
                  <a:cubicBezTo>
                    <a:pt x="478" y="20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7"/>
            <p:cNvSpPr/>
            <p:nvPr/>
          </p:nvSpPr>
          <p:spPr>
            <a:xfrm>
              <a:off x="3796050" y="2233850"/>
              <a:ext cx="14950" cy="22400"/>
            </a:xfrm>
            <a:custGeom>
              <a:avLst/>
              <a:gdLst/>
              <a:ahLst/>
              <a:cxnLst/>
              <a:rect l="l" t="t" r="r" b="b"/>
              <a:pathLst>
                <a:path w="598" h="896" extrusionOk="0">
                  <a:moveTo>
                    <a:pt x="597" y="637"/>
                  </a:moveTo>
                  <a:cubicBezTo>
                    <a:pt x="597" y="816"/>
                    <a:pt x="458" y="896"/>
                    <a:pt x="299" y="796"/>
                  </a:cubicBezTo>
                  <a:cubicBezTo>
                    <a:pt x="140" y="717"/>
                    <a:pt x="1" y="478"/>
                    <a:pt x="1" y="279"/>
                  </a:cubicBezTo>
                  <a:cubicBezTo>
                    <a:pt x="1" y="80"/>
                    <a:pt x="140" y="1"/>
                    <a:pt x="299" y="100"/>
                  </a:cubicBezTo>
                  <a:cubicBezTo>
                    <a:pt x="458" y="199"/>
                    <a:pt x="597" y="438"/>
                    <a:pt x="59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7"/>
            <p:cNvSpPr/>
            <p:nvPr/>
          </p:nvSpPr>
          <p:spPr>
            <a:xfrm>
              <a:off x="3873125" y="2278600"/>
              <a:ext cx="14950" cy="22425"/>
            </a:xfrm>
            <a:custGeom>
              <a:avLst/>
              <a:gdLst/>
              <a:ahLst/>
              <a:cxnLst/>
              <a:rect l="l" t="t" r="r" b="b"/>
              <a:pathLst>
                <a:path w="598" h="897" extrusionOk="0">
                  <a:moveTo>
                    <a:pt x="598" y="618"/>
                  </a:moveTo>
                  <a:cubicBezTo>
                    <a:pt x="598" y="816"/>
                    <a:pt x="458" y="896"/>
                    <a:pt x="299" y="797"/>
                  </a:cubicBezTo>
                  <a:cubicBezTo>
                    <a:pt x="120" y="697"/>
                    <a:pt x="1" y="458"/>
                    <a:pt x="1" y="279"/>
                  </a:cubicBezTo>
                  <a:cubicBezTo>
                    <a:pt x="1" y="80"/>
                    <a:pt x="120" y="1"/>
                    <a:pt x="299" y="100"/>
                  </a:cubicBezTo>
                  <a:cubicBezTo>
                    <a:pt x="458" y="200"/>
                    <a:pt x="598" y="419"/>
                    <a:pt x="598"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7"/>
            <p:cNvSpPr/>
            <p:nvPr/>
          </p:nvSpPr>
          <p:spPr>
            <a:xfrm>
              <a:off x="3949725" y="2322875"/>
              <a:ext cx="15450" cy="22400"/>
            </a:xfrm>
            <a:custGeom>
              <a:avLst/>
              <a:gdLst/>
              <a:ahLst/>
              <a:cxnLst/>
              <a:rect l="l" t="t" r="r" b="b"/>
              <a:pathLst>
                <a:path w="618" h="896" extrusionOk="0">
                  <a:moveTo>
                    <a:pt x="617" y="637"/>
                  </a:moveTo>
                  <a:cubicBezTo>
                    <a:pt x="617" y="816"/>
                    <a:pt x="478" y="895"/>
                    <a:pt x="319" y="796"/>
                  </a:cubicBezTo>
                  <a:cubicBezTo>
                    <a:pt x="140" y="697"/>
                    <a:pt x="0" y="478"/>
                    <a:pt x="0" y="279"/>
                  </a:cubicBezTo>
                  <a:cubicBezTo>
                    <a:pt x="0" y="80"/>
                    <a:pt x="140" y="0"/>
                    <a:pt x="319"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7"/>
            <p:cNvSpPr/>
            <p:nvPr/>
          </p:nvSpPr>
          <p:spPr>
            <a:xfrm>
              <a:off x="4026800" y="2367625"/>
              <a:ext cx="15450" cy="21900"/>
            </a:xfrm>
            <a:custGeom>
              <a:avLst/>
              <a:gdLst/>
              <a:ahLst/>
              <a:cxnLst/>
              <a:rect l="l" t="t" r="r" b="b"/>
              <a:pathLst>
                <a:path w="618" h="876" extrusionOk="0">
                  <a:moveTo>
                    <a:pt x="617" y="617"/>
                  </a:moveTo>
                  <a:cubicBezTo>
                    <a:pt x="617" y="816"/>
                    <a:pt x="478" y="876"/>
                    <a:pt x="319" y="796"/>
                  </a:cubicBezTo>
                  <a:cubicBezTo>
                    <a:pt x="140" y="697"/>
                    <a:pt x="1" y="458"/>
                    <a:pt x="1" y="259"/>
                  </a:cubicBezTo>
                  <a:cubicBezTo>
                    <a:pt x="1" y="60"/>
                    <a:pt x="140" y="1"/>
                    <a:pt x="319" y="8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7"/>
            <p:cNvSpPr/>
            <p:nvPr/>
          </p:nvSpPr>
          <p:spPr>
            <a:xfrm>
              <a:off x="4103900" y="2411900"/>
              <a:ext cx="15425" cy="22400"/>
            </a:xfrm>
            <a:custGeom>
              <a:avLst/>
              <a:gdLst/>
              <a:ahLst/>
              <a:cxnLst/>
              <a:rect l="l" t="t" r="r" b="b"/>
              <a:pathLst>
                <a:path w="617" h="896" extrusionOk="0">
                  <a:moveTo>
                    <a:pt x="617" y="617"/>
                  </a:moveTo>
                  <a:cubicBezTo>
                    <a:pt x="617" y="816"/>
                    <a:pt x="478" y="895"/>
                    <a:pt x="318" y="796"/>
                  </a:cubicBezTo>
                  <a:cubicBezTo>
                    <a:pt x="139" y="696"/>
                    <a:pt x="0" y="478"/>
                    <a:pt x="0" y="279"/>
                  </a:cubicBezTo>
                  <a:cubicBezTo>
                    <a:pt x="0" y="80"/>
                    <a:pt x="139" y="0"/>
                    <a:pt x="318"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7"/>
            <p:cNvSpPr/>
            <p:nvPr/>
          </p:nvSpPr>
          <p:spPr>
            <a:xfrm>
              <a:off x="4180975" y="2456650"/>
              <a:ext cx="15450" cy="21900"/>
            </a:xfrm>
            <a:custGeom>
              <a:avLst/>
              <a:gdLst/>
              <a:ahLst/>
              <a:cxnLst/>
              <a:rect l="l" t="t" r="r" b="b"/>
              <a:pathLst>
                <a:path w="618" h="876" extrusionOk="0">
                  <a:moveTo>
                    <a:pt x="617" y="617"/>
                  </a:moveTo>
                  <a:cubicBezTo>
                    <a:pt x="617" y="796"/>
                    <a:pt x="478" y="876"/>
                    <a:pt x="299" y="796"/>
                  </a:cubicBezTo>
                  <a:cubicBezTo>
                    <a:pt x="140" y="697"/>
                    <a:pt x="0" y="458"/>
                    <a:pt x="0" y="259"/>
                  </a:cubicBezTo>
                  <a:cubicBezTo>
                    <a:pt x="0" y="60"/>
                    <a:pt x="140" y="0"/>
                    <a:pt x="299" y="8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7"/>
            <p:cNvSpPr/>
            <p:nvPr/>
          </p:nvSpPr>
          <p:spPr>
            <a:xfrm>
              <a:off x="4258050" y="2500900"/>
              <a:ext cx="15450" cy="22425"/>
            </a:xfrm>
            <a:custGeom>
              <a:avLst/>
              <a:gdLst/>
              <a:ahLst/>
              <a:cxnLst/>
              <a:rect l="l" t="t" r="r" b="b"/>
              <a:pathLst>
                <a:path w="618" h="897" extrusionOk="0">
                  <a:moveTo>
                    <a:pt x="617" y="618"/>
                  </a:moveTo>
                  <a:cubicBezTo>
                    <a:pt x="617" y="817"/>
                    <a:pt x="478" y="896"/>
                    <a:pt x="299" y="797"/>
                  </a:cubicBezTo>
                  <a:cubicBezTo>
                    <a:pt x="140" y="697"/>
                    <a:pt x="1" y="458"/>
                    <a:pt x="1" y="279"/>
                  </a:cubicBezTo>
                  <a:cubicBezTo>
                    <a:pt x="1" y="80"/>
                    <a:pt x="140" y="1"/>
                    <a:pt x="299" y="100"/>
                  </a:cubicBezTo>
                  <a:cubicBezTo>
                    <a:pt x="478" y="200"/>
                    <a:pt x="617" y="43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7"/>
            <p:cNvSpPr/>
            <p:nvPr/>
          </p:nvSpPr>
          <p:spPr>
            <a:xfrm>
              <a:off x="4335150" y="2545175"/>
              <a:ext cx="14925" cy="22400"/>
            </a:xfrm>
            <a:custGeom>
              <a:avLst/>
              <a:gdLst/>
              <a:ahLst/>
              <a:cxnLst/>
              <a:rect l="l" t="t" r="r" b="b"/>
              <a:pathLst>
                <a:path w="597" h="896" extrusionOk="0">
                  <a:moveTo>
                    <a:pt x="597" y="637"/>
                  </a:moveTo>
                  <a:cubicBezTo>
                    <a:pt x="597" y="816"/>
                    <a:pt x="478" y="896"/>
                    <a:pt x="299" y="796"/>
                  </a:cubicBezTo>
                  <a:cubicBezTo>
                    <a:pt x="139" y="717"/>
                    <a:pt x="0" y="478"/>
                    <a:pt x="0" y="279"/>
                  </a:cubicBezTo>
                  <a:cubicBezTo>
                    <a:pt x="0" y="80"/>
                    <a:pt x="139" y="0"/>
                    <a:pt x="299" y="100"/>
                  </a:cubicBezTo>
                  <a:cubicBezTo>
                    <a:pt x="478" y="199"/>
                    <a:pt x="597" y="438"/>
                    <a:pt x="59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a:off x="4412225" y="2589925"/>
              <a:ext cx="14950" cy="22400"/>
            </a:xfrm>
            <a:custGeom>
              <a:avLst/>
              <a:gdLst/>
              <a:ahLst/>
              <a:cxnLst/>
              <a:rect l="l" t="t" r="r" b="b"/>
              <a:pathLst>
                <a:path w="598" h="896" extrusionOk="0">
                  <a:moveTo>
                    <a:pt x="597" y="617"/>
                  </a:moveTo>
                  <a:cubicBezTo>
                    <a:pt x="597" y="816"/>
                    <a:pt x="458" y="896"/>
                    <a:pt x="299" y="796"/>
                  </a:cubicBezTo>
                  <a:cubicBezTo>
                    <a:pt x="140" y="697"/>
                    <a:pt x="1" y="458"/>
                    <a:pt x="1" y="259"/>
                  </a:cubicBezTo>
                  <a:cubicBezTo>
                    <a:pt x="1" y="80"/>
                    <a:pt x="140" y="1"/>
                    <a:pt x="299" y="100"/>
                  </a:cubicBezTo>
                  <a:cubicBezTo>
                    <a:pt x="458" y="200"/>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a:off x="4489300" y="2634200"/>
              <a:ext cx="14950" cy="22400"/>
            </a:xfrm>
            <a:custGeom>
              <a:avLst/>
              <a:gdLst/>
              <a:ahLst/>
              <a:cxnLst/>
              <a:rect l="l" t="t" r="r" b="b"/>
              <a:pathLst>
                <a:path w="598" h="896" extrusionOk="0">
                  <a:moveTo>
                    <a:pt x="598" y="637"/>
                  </a:moveTo>
                  <a:cubicBezTo>
                    <a:pt x="598" y="816"/>
                    <a:pt x="458" y="895"/>
                    <a:pt x="299" y="796"/>
                  </a:cubicBezTo>
                  <a:cubicBezTo>
                    <a:pt x="120" y="696"/>
                    <a:pt x="1" y="478"/>
                    <a:pt x="1" y="279"/>
                  </a:cubicBezTo>
                  <a:cubicBezTo>
                    <a:pt x="1" y="80"/>
                    <a:pt x="120" y="0"/>
                    <a:pt x="299" y="100"/>
                  </a:cubicBezTo>
                  <a:cubicBezTo>
                    <a:pt x="458" y="199"/>
                    <a:pt x="598" y="438"/>
                    <a:pt x="598"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a:off x="4565900" y="2678950"/>
              <a:ext cx="15450" cy="22400"/>
            </a:xfrm>
            <a:custGeom>
              <a:avLst/>
              <a:gdLst/>
              <a:ahLst/>
              <a:cxnLst/>
              <a:rect l="l" t="t" r="r" b="b"/>
              <a:pathLst>
                <a:path w="618" h="896" extrusionOk="0">
                  <a:moveTo>
                    <a:pt x="617" y="617"/>
                  </a:moveTo>
                  <a:cubicBezTo>
                    <a:pt x="617" y="816"/>
                    <a:pt x="478" y="896"/>
                    <a:pt x="319" y="796"/>
                  </a:cubicBezTo>
                  <a:cubicBezTo>
                    <a:pt x="140" y="697"/>
                    <a:pt x="0" y="458"/>
                    <a:pt x="0" y="259"/>
                  </a:cubicBezTo>
                  <a:cubicBezTo>
                    <a:pt x="0" y="80"/>
                    <a:pt x="140" y="1"/>
                    <a:pt x="319" y="10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a:off x="4642975" y="2723200"/>
              <a:ext cx="15450" cy="22425"/>
            </a:xfrm>
            <a:custGeom>
              <a:avLst/>
              <a:gdLst/>
              <a:ahLst/>
              <a:cxnLst/>
              <a:rect l="l" t="t" r="r" b="b"/>
              <a:pathLst>
                <a:path w="618" h="897" extrusionOk="0">
                  <a:moveTo>
                    <a:pt x="617" y="618"/>
                  </a:moveTo>
                  <a:cubicBezTo>
                    <a:pt x="617" y="817"/>
                    <a:pt x="478" y="896"/>
                    <a:pt x="319" y="797"/>
                  </a:cubicBezTo>
                  <a:cubicBezTo>
                    <a:pt x="140" y="697"/>
                    <a:pt x="1" y="459"/>
                    <a:pt x="1" y="279"/>
                  </a:cubicBezTo>
                  <a:cubicBezTo>
                    <a:pt x="1" y="81"/>
                    <a:pt x="140" y="1"/>
                    <a:pt x="319" y="100"/>
                  </a:cubicBezTo>
                  <a:cubicBezTo>
                    <a:pt x="478" y="200"/>
                    <a:pt x="617" y="43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4720075" y="2767975"/>
              <a:ext cx="15425" cy="21900"/>
            </a:xfrm>
            <a:custGeom>
              <a:avLst/>
              <a:gdLst/>
              <a:ahLst/>
              <a:cxnLst/>
              <a:rect l="l" t="t" r="r" b="b"/>
              <a:pathLst>
                <a:path w="617" h="876" extrusionOk="0">
                  <a:moveTo>
                    <a:pt x="617" y="617"/>
                  </a:moveTo>
                  <a:cubicBezTo>
                    <a:pt x="617" y="816"/>
                    <a:pt x="478" y="876"/>
                    <a:pt x="318" y="796"/>
                  </a:cubicBezTo>
                  <a:cubicBezTo>
                    <a:pt x="139" y="697"/>
                    <a:pt x="0" y="458"/>
                    <a:pt x="0" y="259"/>
                  </a:cubicBezTo>
                  <a:cubicBezTo>
                    <a:pt x="0" y="60"/>
                    <a:pt x="139" y="0"/>
                    <a:pt x="318" y="8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4797150" y="2812225"/>
              <a:ext cx="15450" cy="22400"/>
            </a:xfrm>
            <a:custGeom>
              <a:avLst/>
              <a:gdLst/>
              <a:ahLst/>
              <a:cxnLst/>
              <a:rect l="l" t="t" r="r" b="b"/>
              <a:pathLst>
                <a:path w="618" h="896" extrusionOk="0">
                  <a:moveTo>
                    <a:pt x="617" y="617"/>
                  </a:moveTo>
                  <a:cubicBezTo>
                    <a:pt x="617" y="816"/>
                    <a:pt x="478" y="896"/>
                    <a:pt x="299" y="796"/>
                  </a:cubicBezTo>
                  <a:cubicBezTo>
                    <a:pt x="140" y="697"/>
                    <a:pt x="0" y="458"/>
                    <a:pt x="0" y="279"/>
                  </a:cubicBezTo>
                  <a:cubicBezTo>
                    <a:pt x="0" y="80"/>
                    <a:pt x="140" y="1"/>
                    <a:pt x="299" y="100"/>
                  </a:cubicBezTo>
                  <a:cubicBezTo>
                    <a:pt x="478" y="200"/>
                    <a:pt x="617" y="419"/>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a:off x="3796050" y="2304975"/>
              <a:ext cx="14950" cy="21900"/>
            </a:xfrm>
            <a:custGeom>
              <a:avLst/>
              <a:gdLst/>
              <a:ahLst/>
              <a:cxnLst/>
              <a:rect l="l" t="t" r="r" b="b"/>
              <a:pathLst>
                <a:path w="598" h="876" extrusionOk="0">
                  <a:moveTo>
                    <a:pt x="597" y="617"/>
                  </a:moveTo>
                  <a:cubicBezTo>
                    <a:pt x="597" y="816"/>
                    <a:pt x="458" y="875"/>
                    <a:pt x="299" y="796"/>
                  </a:cubicBezTo>
                  <a:cubicBezTo>
                    <a:pt x="140" y="696"/>
                    <a:pt x="1" y="458"/>
                    <a:pt x="1" y="259"/>
                  </a:cubicBezTo>
                  <a:cubicBezTo>
                    <a:pt x="1" y="60"/>
                    <a:pt x="140" y="0"/>
                    <a:pt x="299" y="80"/>
                  </a:cubicBezTo>
                  <a:cubicBezTo>
                    <a:pt x="458" y="17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a:off x="3873125" y="2349225"/>
              <a:ext cx="14950" cy="22400"/>
            </a:xfrm>
            <a:custGeom>
              <a:avLst/>
              <a:gdLst/>
              <a:ahLst/>
              <a:cxnLst/>
              <a:rect l="l" t="t" r="r" b="b"/>
              <a:pathLst>
                <a:path w="598" h="896" extrusionOk="0">
                  <a:moveTo>
                    <a:pt x="598" y="617"/>
                  </a:moveTo>
                  <a:cubicBezTo>
                    <a:pt x="598" y="816"/>
                    <a:pt x="458" y="896"/>
                    <a:pt x="299" y="796"/>
                  </a:cubicBezTo>
                  <a:cubicBezTo>
                    <a:pt x="120" y="697"/>
                    <a:pt x="1" y="458"/>
                    <a:pt x="1" y="259"/>
                  </a:cubicBezTo>
                  <a:cubicBezTo>
                    <a:pt x="1" y="80"/>
                    <a:pt x="120" y="1"/>
                    <a:pt x="299" y="100"/>
                  </a:cubicBezTo>
                  <a:cubicBezTo>
                    <a:pt x="458" y="200"/>
                    <a:pt x="598" y="41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7"/>
            <p:cNvSpPr/>
            <p:nvPr/>
          </p:nvSpPr>
          <p:spPr>
            <a:xfrm>
              <a:off x="3949725" y="2393500"/>
              <a:ext cx="15450" cy="22400"/>
            </a:xfrm>
            <a:custGeom>
              <a:avLst/>
              <a:gdLst/>
              <a:ahLst/>
              <a:cxnLst/>
              <a:rect l="l" t="t" r="r" b="b"/>
              <a:pathLst>
                <a:path w="618" h="896" extrusionOk="0">
                  <a:moveTo>
                    <a:pt x="617" y="637"/>
                  </a:moveTo>
                  <a:cubicBezTo>
                    <a:pt x="617" y="816"/>
                    <a:pt x="478" y="895"/>
                    <a:pt x="319" y="796"/>
                  </a:cubicBezTo>
                  <a:cubicBezTo>
                    <a:pt x="140" y="696"/>
                    <a:pt x="0" y="478"/>
                    <a:pt x="0" y="279"/>
                  </a:cubicBezTo>
                  <a:cubicBezTo>
                    <a:pt x="0" y="80"/>
                    <a:pt x="140" y="0"/>
                    <a:pt x="319"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7"/>
            <p:cNvSpPr/>
            <p:nvPr/>
          </p:nvSpPr>
          <p:spPr>
            <a:xfrm>
              <a:off x="4026800" y="2438250"/>
              <a:ext cx="15450" cy="22400"/>
            </a:xfrm>
            <a:custGeom>
              <a:avLst/>
              <a:gdLst/>
              <a:ahLst/>
              <a:cxnLst/>
              <a:rect l="l" t="t" r="r" b="b"/>
              <a:pathLst>
                <a:path w="618" h="896" extrusionOk="0">
                  <a:moveTo>
                    <a:pt x="617" y="617"/>
                  </a:moveTo>
                  <a:cubicBezTo>
                    <a:pt x="617" y="816"/>
                    <a:pt x="478" y="896"/>
                    <a:pt x="319" y="796"/>
                  </a:cubicBezTo>
                  <a:cubicBezTo>
                    <a:pt x="140" y="697"/>
                    <a:pt x="1" y="458"/>
                    <a:pt x="1" y="259"/>
                  </a:cubicBezTo>
                  <a:cubicBezTo>
                    <a:pt x="1" y="80"/>
                    <a:pt x="140" y="0"/>
                    <a:pt x="31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7"/>
            <p:cNvSpPr/>
            <p:nvPr/>
          </p:nvSpPr>
          <p:spPr>
            <a:xfrm>
              <a:off x="4103900" y="2482500"/>
              <a:ext cx="15425" cy="22425"/>
            </a:xfrm>
            <a:custGeom>
              <a:avLst/>
              <a:gdLst/>
              <a:ahLst/>
              <a:cxnLst/>
              <a:rect l="l" t="t" r="r" b="b"/>
              <a:pathLst>
                <a:path w="617" h="897" extrusionOk="0">
                  <a:moveTo>
                    <a:pt x="617" y="618"/>
                  </a:moveTo>
                  <a:cubicBezTo>
                    <a:pt x="617" y="816"/>
                    <a:pt x="478" y="896"/>
                    <a:pt x="318" y="797"/>
                  </a:cubicBezTo>
                  <a:cubicBezTo>
                    <a:pt x="139" y="697"/>
                    <a:pt x="0" y="478"/>
                    <a:pt x="0" y="279"/>
                  </a:cubicBezTo>
                  <a:cubicBezTo>
                    <a:pt x="0" y="80"/>
                    <a:pt x="139" y="1"/>
                    <a:pt x="318" y="100"/>
                  </a:cubicBezTo>
                  <a:cubicBezTo>
                    <a:pt x="478" y="200"/>
                    <a:pt x="617" y="43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7"/>
            <p:cNvSpPr/>
            <p:nvPr/>
          </p:nvSpPr>
          <p:spPr>
            <a:xfrm>
              <a:off x="4180975" y="2527275"/>
              <a:ext cx="15450" cy="21900"/>
            </a:xfrm>
            <a:custGeom>
              <a:avLst/>
              <a:gdLst/>
              <a:ahLst/>
              <a:cxnLst/>
              <a:rect l="l" t="t" r="r" b="b"/>
              <a:pathLst>
                <a:path w="618" h="876" extrusionOk="0">
                  <a:moveTo>
                    <a:pt x="617" y="617"/>
                  </a:moveTo>
                  <a:cubicBezTo>
                    <a:pt x="617" y="796"/>
                    <a:pt x="478" y="876"/>
                    <a:pt x="299" y="796"/>
                  </a:cubicBezTo>
                  <a:cubicBezTo>
                    <a:pt x="140" y="696"/>
                    <a:pt x="0" y="458"/>
                    <a:pt x="0" y="259"/>
                  </a:cubicBezTo>
                  <a:cubicBezTo>
                    <a:pt x="0" y="60"/>
                    <a:pt x="140" y="0"/>
                    <a:pt x="299" y="8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7"/>
            <p:cNvSpPr/>
            <p:nvPr/>
          </p:nvSpPr>
          <p:spPr>
            <a:xfrm>
              <a:off x="4258050" y="2571525"/>
              <a:ext cx="15450" cy="22400"/>
            </a:xfrm>
            <a:custGeom>
              <a:avLst/>
              <a:gdLst/>
              <a:ahLst/>
              <a:cxnLst/>
              <a:rect l="l" t="t" r="r" b="b"/>
              <a:pathLst>
                <a:path w="618" h="896" extrusionOk="0">
                  <a:moveTo>
                    <a:pt x="617" y="617"/>
                  </a:moveTo>
                  <a:cubicBezTo>
                    <a:pt x="617" y="816"/>
                    <a:pt x="478" y="896"/>
                    <a:pt x="299" y="796"/>
                  </a:cubicBezTo>
                  <a:cubicBezTo>
                    <a:pt x="140" y="697"/>
                    <a:pt x="1" y="458"/>
                    <a:pt x="1" y="279"/>
                  </a:cubicBezTo>
                  <a:cubicBezTo>
                    <a:pt x="1" y="80"/>
                    <a:pt x="140" y="1"/>
                    <a:pt x="299" y="100"/>
                  </a:cubicBezTo>
                  <a:cubicBezTo>
                    <a:pt x="478" y="200"/>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7"/>
            <p:cNvSpPr/>
            <p:nvPr/>
          </p:nvSpPr>
          <p:spPr>
            <a:xfrm>
              <a:off x="4335150" y="2615800"/>
              <a:ext cx="14925" cy="22400"/>
            </a:xfrm>
            <a:custGeom>
              <a:avLst/>
              <a:gdLst/>
              <a:ahLst/>
              <a:cxnLst/>
              <a:rect l="l" t="t" r="r" b="b"/>
              <a:pathLst>
                <a:path w="597" h="896" extrusionOk="0">
                  <a:moveTo>
                    <a:pt x="597" y="637"/>
                  </a:moveTo>
                  <a:cubicBezTo>
                    <a:pt x="597" y="816"/>
                    <a:pt x="478" y="895"/>
                    <a:pt x="299" y="796"/>
                  </a:cubicBezTo>
                  <a:cubicBezTo>
                    <a:pt x="139" y="716"/>
                    <a:pt x="0" y="478"/>
                    <a:pt x="0" y="279"/>
                  </a:cubicBezTo>
                  <a:cubicBezTo>
                    <a:pt x="0" y="80"/>
                    <a:pt x="139" y="0"/>
                    <a:pt x="299" y="100"/>
                  </a:cubicBezTo>
                  <a:cubicBezTo>
                    <a:pt x="478" y="199"/>
                    <a:pt x="597" y="438"/>
                    <a:pt x="59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7"/>
            <p:cNvSpPr/>
            <p:nvPr/>
          </p:nvSpPr>
          <p:spPr>
            <a:xfrm>
              <a:off x="4412225" y="2660550"/>
              <a:ext cx="14950" cy="22400"/>
            </a:xfrm>
            <a:custGeom>
              <a:avLst/>
              <a:gdLst/>
              <a:ahLst/>
              <a:cxnLst/>
              <a:rect l="l" t="t" r="r" b="b"/>
              <a:pathLst>
                <a:path w="598" h="896" extrusionOk="0">
                  <a:moveTo>
                    <a:pt x="597" y="617"/>
                  </a:moveTo>
                  <a:cubicBezTo>
                    <a:pt x="597" y="816"/>
                    <a:pt x="458" y="896"/>
                    <a:pt x="299" y="796"/>
                  </a:cubicBezTo>
                  <a:cubicBezTo>
                    <a:pt x="140" y="697"/>
                    <a:pt x="1" y="458"/>
                    <a:pt x="1" y="279"/>
                  </a:cubicBezTo>
                  <a:cubicBezTo>
                    <a:pt x="1" y="80"/>
                    <a:pt x="140" y="0"/>
                    <a:pt x="299" y="100"/>
                  </a:cubicBezTo>
                  <a:cubicBezTo>
                    <a:pt x="458" y="19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7"/>
            <p:cNvSpPr/>
            <p:nvPr/>
          </p:nvSpPr>
          <p:spPr>
            <a:xfrm>
              <a:off x="4489300" y="2704800"/>
              <a:ext cx="14950" cy="22425"/>
            </a:xfrm>
            <a:custGeom>
              <a:avLst/>
              <a:gdLst/>
              <a:ahLst/>
              <a:cxnLst/>
              <a:rect l="l" t="t" r="r" b="b"/>
              <a:pathLst>
                <a:path w="598" h="897" extrusionOk="0">
                  <a:moveTo>
                    <a:pt x="598" y="638"/>
                  </a:moveTo>
                  <a:cubicBezTo>
                    <a:pt x="598" y="817"/>
                    <a:pt x="458" y="896"/>
                    <a:pt x="299" y="797"/>
                  </a:cubicBezTo>
                  <a:cubicBezTo>
                    <a:pt x="120" y="697"/>
                    <a:pt x="1" y="478"/>
                    <a:pt x="1" y="279"/>
                  </a:cubicBezTo>
                  <a:cubicBezTo>
                    <a:pt x="1" y="81"/>
                    <a:pt x="120" y="1"/>
                    <a:pt x="299" y="100"/>
                  </a:cubicBezTo>
                  <a:cubicBezTo>
                    <a:pt x="458" y="200"/>
                    <a:pt x="598" y="439"/>
                    <a:pt x="598" y="63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7"/>
            <p:cNvSpPr/>
            <p:nvPr/>
          </p:nvSpPr>
          <p:spPr>
            <a:xfrm>
              <a:off x="4565900" y="2749575"/>
              <a:ext cx="15450" cy="22400"/>
            </a:xfrm>
            <a:custGeom>
              <a:avLst/>
              <a:gdLst/>
              <a:ahLst/>
              <a:cxnLst/>
              <a:rect l="l" t="t" r="r" b="b"/>
              <a:pathLst>
                <a:path w="618" h="896" extrusionOk="0">
                  <a:moveTo>
                    <a:pt x="617" y="617"/>
                  </a:moveTo>
                  <a:cubicBezTo>
                    <a:pt x="617" y="816"/>
                    <a:pt x="478" y="895"/>
                    <a:pt x="319" y="796"/>
                  </a:cubicBezTo>
                  <a:cubicBezTo>
                    <a:pt x="140" y="697"/>
                    <a:pt x="0" y="458"/>
                    <a:pt x="0" y="259"/>
                  </a:cubicBezTo>
                  <a:cubicBezTo>
                    <a:pt x="0" y="80"/>
                    <a:pt x="140" y="0"/>
                    <a:pt x="319" y="10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7"/>
            <p:cNvSpPr/>
            <p:nvPr/>
          </p:nvSpPr>
          <p:spPr>
            <a:xfrm>
              <a:off x="4642975" y="2793825"/>
              <a:ext cx="15450" cy="22400"/>
            </a:xfrm>
            <a:custGeom>
              <a:avLst/>
              <a:gdLst/>
              <a:ahLst/>
              <a:cxnLst/>
              <a:rect l="l" t="t" r="r" b="b"/>
              <a:pathLst>
                <a:path w="618" h="896" extrusionOk="0">
                  <a:moveTo>
                    <a:pt x="617" y="617"/>
                  </a:moveTo>
                  <a:cubicBezTo>
                    <a:pt x="617" y="816"/>
                    <a:pt x="478" y="896"/>
                    <a:pt x="319" y="796"/>
                  </a:cubicBezTo>
                  <a:cubicBezTo>
                    <a:pt x="140" y="697"/>
                    <a:pt x="1" y="478"/>
                    <a:pt x="1" y="279"/>
                  </a:cubicBezTo>
                  <a:cubicBezTo>
                    <a:pt x="1" y="80"/>
                    <a:pt x="140" y="1"/>
                    <a:pt x="319" y="100"/>
                  </a:cubicBezTo>
                  <a:cubicBezTo>
                    <a:pt x="478" y="200"/>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7"/>
            <p:cNvSpPr/>
            <p:nvPr/>
          </p:nvSpPr>
          <p:spPr>
            <a:xfrm>
              <a:off x="4720075" y="2838600"/>
              <a:ext cx="15425" cy="21900"/>
            </a:xfrm>
            <a:custGeom>
              <a:avLst/>
              <a:gdLst/>
              <a:ahLst/>
              <a:cxnLst/>
              <a:rect l="l" t="t" r="r" b="b"/>
              <a:pathLst>
                <a:path w="617" h="876" extrusionOk="0">
                  <a:moveTo>
                    <a:pt x="617" y="617"/>
                  </a:moveTo>
                  <a:cubicBezTo>
                    <a:pt x="617" y="796"/>
                    <a:pt x="478" y="875"/>
                    <a:pt x="318" y="776"/>
                  </a:cubicBezTo>
                  <a:cubicBezTo>
                    <a:pt x="139" y="696"/>
                    <a:pt x="0" y="458"/>
                    <a:pt x="0" y="259"/>
                  </a:cubicBezTo>
                  <a:cubicBezTo>
                    <a:pt x="0" y="60"/>
                    <a:pt x="139" y="0"/>
                    <a:pt x="318" y="8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7"/>
            <p:cNvSpPr/>
            <p:nvPr/>
          </p:nvSpPr>
          <p:spPr>
            <a:xfrm>
              <a:off x="4797150" y="2882850"/>
              <a:ext cx="15450" cy="22400"/>
            </a:xfrm>
            <a:custGeom>
              <a:avLst/>
              <a:gdLst/>
              <a:ahLst/>
              <a:cxnLst/>
              <a:rect l="l" t="t" r="r" b="b"/>
              <a:pathLst>
                <a:path w="618" h="896" extrusionOk="0">
                  <a:moveTo>
                    <a:pt x="617" y="617"/>
                  </a:moveTo>
                  <a:cubicBezTo>
                    <a:pt x="617" y="816"/>
                    <a:pt x="478" y="896"/>
                    <a:pt x="299" y="796"/>
                  </a:cubicBezTo>
                  <a:cubicBezTo>
                    <a:pt x="140" y="697"/>
                    <a:pt x="0" y="458"/>
                    <a:pt x="0" y="279"/>
                  </a:cubicBezTo>
                  <a:cubicBezTo>
                    <a:pt x="0" y="80"/>
                    <a:pt x="140" y="1"/>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7"/>
            <p:cNvSpPr/>
            <p:nvPr/>
          </p:nvSpPr>
          <p:spPr>
            <a:xfrm>
              <a:off x="3796050" y="2375575"/>
              <a:ext cx="14950" cy="21925"/>
            </a:xfrm>
            <a:custGeom>
              <a:avLst/>
              <a:gdLst/>
              <a:ahLst/>
              <a:cxnLst/>
              <a:rect l="l" t="t" r="r" b="b"/>
              <a:pathLst>
                <a:path w="598" h="877" extrusionOk="0">
                  <a:moveTo>
                    <a:pt x="597" y="618"/>
                  </a:moveTo>
                  <a:cubicBezTo>
                    <a:pt x="597" y="817"/>
                    <a:pt x="458" y="876"/>
                    <a:pt x="299" y="797"/>
                  </a:cubicBezTo>
                  <a:cubicBezTo>
                    <a:pt x="140" y="697"/>
                    <a:pt x="1" y="458"/>
                    <a:pt x="1" y="260"/>
                  </a:cubicBezTo>
                  <a:cubicBezTo>
                    <a:pt x="1" y="61"/>
                    <a:pt x="140" y="1"/>
                    <a:pt x="299" y="81"/>
                  </a:cubicBezTo>
                  <a:cubicBezTo>
                    <a:pt x="458" y="180"/>
                    <a:pt x="597" y="419"/>
                    <a:pt x="59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7"/>
            <p:cNvSpPr/>
            <p:nvPr/>
          </p:nvSpPr>
          <p:spPr>
            <a:xfrm>
              <a:off x="3873125" y="2419850"/>
              <a:ext cx="14950" cy="22400"/>
            </a:xfrm>
            <a:custGeom>
              <a:avLst/>
              <a:gdLst/>
              <a:ahLst/>
              <a:cxnLst/>
              <a:rect l="l" t="t" r="r" b="b"/>
              <a:pathLst>
                <a:path w="598" h="896" extrusionOk="0">
                  <a:moveTo>
                    <a:pt x="598" y="617"/>
                  </a:moveTo>
                  <a:cubicBezTo>
                    <a:pt x="598" y="816"/>
                    <a:pt x="458" y="896"/>
                    <a:pt x="299" y="796"/>
                  </a:cubicBezTo>
                  <a:cubicBezTo>
                    <a:pt x="120" y="697"/>
                    <a:pt x="1" y="458"/>
                    <a:pt x="1" y="279"/>
                  </a:cubicBezTo>
                  <a:cubicBezTo>
                    <a:pt x="1" y="80"/>
                    <a:pt x="120" y="0"/>
                    <a:pt x="299" y="100"/>
                  </a:cubicBezTo>
                  <a:cubicBezTo>
                    <a:pt x="458" y="199"/>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7"/>
            <p:cNvSpPr/>
            <p:nvPr/>
          </p:nvSpPr>
          <p:spPr>
            <a:xfrm>
              <a:off x="3949725" y="2464100"/>
              <a:ext cx="15450" cy="22425"/>
            </a:xfrm>
            <a:custGeom>
              <a:avLst/>
              <a:gdLst/>
              <a:ahLst/>
              <a:cxnLst/>
              <a:rect l="l" t="t" r="r" b="b"/>
              <a:pathLst>
                <a:path w="618" h="897" extrusionOk="0">
                  <a:moveTo>
                    <a:pt x="617" y="637"/>
                  </a:moveTo>
                  <a:cubicBezTo>
                    <a:pt x="617" y="816"/>
                    <a:pt x="478" y="896"/>
                    <a:pt x="319" y="797"/>
                  </a:cubicBezTo>
                  <a:cubicBezTo>
                    <a:pt x="140" y="717"/>
                    <a:pt x="0" y="478"/>
                    <a:pt x="0" y="279"/>
                  </a:cubicBezTo>
                  <a:cubicBezTo>
                    <a:pt x="0" y="80"/>
                    <a:pt x="140" y="1"/>
                    <a:pt x="319" y="100"/>
                  </a:cubicBezTo>
                  <a:cubicBezTo>
                    <a:pt x="478" y="200"/>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7"/>
            <p:cNvSpPr/>
            <p:nvPr/>
          </p:nvSpPr>
          <p:spPr>
            <a:xfrm>
              <a:off x="4026800" y="2508875"/>
              <a:ext cx="15450" cy="22400"/>
            </a:xfrm>
            <a:custGeom>
              <a:avLst/>
              <a:gdLst/>
              <a:ahLst/>
              <a:cxnLst/>
              <a:rect l="l" t="t" r="r" b="b"/>
              <a:pathLst>
                <a:path w="618" h="896" extrusionOk="0">
                  <a:moveTo>
                    <a:pt x="617" y="617"/>
                  </a:moveTo>
                  <a:cubicBezTo>
                    <a:pt x="617" y="816"/>
                    <a:pt x="478" y="895"/>
                    <a:pt x="319" y="796"/>
                  </a:cubicBezTo>
                  <a:cubicBezTo>
                    <a:pt x="140" y="696"/>
                    <a:pt x="1" y="458"/>
                    <a:pt x="1" y="259"/>
                  </a:cubicBezTo>
                  <a:cubicBezTo>
                    <a:pt x="1" y="80"/>
                    <a:pt x="140" y="0"/>
                    <a:pt x="31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7"/>
            <p:cNvSpPr/>
            <p:nvPr/>
          </p:nvSpPr>
          <p:spPr>
            <a:xfrm>
              <a:off x="4103900" y="2553125"/>
              <a:ext cx="15425" cy="22400"/>
            </a:xfrm>
            <a:custGeom>
              <a:avLst/>
              <a:gdLst/>
              <a:ahLst/>
              <a:cxnLst/>
              <a:rect l="l" t="t" r="r" b="b"/>
              <a:pathLst>
                <a:path w="617" h="896" extrusionOk="0">
                  <a:moveTo>
                    <a:pt x="617" y="617"/>
                  </a:moveTo>
                  <a:cubicBezTo>
                    <a:pt x="617" y="816"/>
                    <a:pt x="478" y="896"/>
                    <a:pt x="318" y="796"/>
                  </a:cubicBezTo>
                  <a:cubicBezTo>
                    <a:pt x="139" y="697"/>
                    <a:pt x="0" y="478"/>
                    <a:pt x="0" y="279"/>
                  </a:cubicBezTo>
                  <a:cubicBezTo>
                    <a:pt x="0" y="80"/>
                    <a:pt x="139" y="1"/>
                    <a:pt x="318" y="100"/>
                  </a:cubicBezTo>
                  <a:cubicBezTo>
                    <a:pt x="478" y="200"/>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7"/>
            <p:cNvSpPr/>
            <p:nvPr/>
          </p:nvSpPr>
          <p:spPr>
            <a:xfrm>
              <a:off x="4180975" y="2597875"/>
              <a:ext cx="15450" cy="22425"/>
            </a:xfrm>
            <a:custGeom>
              <a:avLst/>
              <a:gdLst/>
              <a:ahLst/>
              <a:cxnLst/>
              <a:rect l="l" t="t" r="r" b="b"/>
              <a:pathLst>
                <a:path w="618" h="897" extrusionOk="0">
                  <a:moveTo>
                    <a:pt x="617" y="618"/>
                  </a:moveTo>
                  <a:cubicBezTo>
                    <a:pt x="617" y="817"/>
                    <a:pt x="478" y="896"/>
                    <a:pt x="299" y="797"/>
                  </a:cubicBezTo>
                  <a:cubicBezTo>
                    <a:pt x="140" y="697"/>
                    <a:pt x="0" y="459"/>
                    <a:pt x="0" y="260"/>
                  </a:cubicBezTo>
                  <a:cubicBezTo>
                    <a:pt x="0" y="81"/>
                    <a:pt x="140" y="1"/>
                    <a:pt x="299" y="100"/>
                  </a:cubicBezTo>
                  <a:cubicBezTo>
                    <a:pt x="478" y="18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7"/>
            <p:cNvSpPr/>
            <p:nvPr/>
          </p:nvSpPr>
          <p:spPr>
            <a:xfrm>
              <a:off x="4258050" y="2642150"/>
              <a:ext cx="15450" cy="22400"/>
            </a:xfrm>
            <a:custGeom>
              <a:avLst/>
              <a:gdLst/>
              <a:ahLst/>
              <a:cxnLst/>
              <a:rect l="l" t="t" r="r" b="b"/>
              <a:pathLst>
                <a:path w="618" h="896" extrusionOk="0">
                  <a:moveTo>
                    <a:pt x="617" y="617"/>
                  </a:moveTo>
                  <a:cubicBezTo>
                    <a:pt x="617" y="816"/>
                    <a:pt x="478" y="896"/>
                    <a:pt x="299" y="796"/>
                  </a:cubicBezTo>
                  <a:cubicBezTo>
                    <a:pt x="140" y="697"/>
                    <a:pt x="1" y="458"/>
                    <a:pt x="1" y="279"/>
                  </a:cubicBezTo>
                  <a:cubicBezTo>
                    <a:pt x="1"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7"/>
            <p:cNvSpPr/>
            <p:nvPr/>
          </p:nvSpPr>
          <p:spPr>
            <a:xfrm>
              <a:off x="4335150" y="2686400"/>
              <a:ext cx="14925" cy="22425"/>
            </a:xfrm>
            <a:custGeom>
              <a:avLst/>
              <a:gdLst/>
              <a:ahLst/>
              <a:cxnLst/>
              <a:rect l="l" t="t" r="r" b="b"/>
              <a:pathLst>
                <a:path w="597" h="897" extrusionOk="0">
                  <a:moveTo>
                    <a:pt x="597" y="637"/>
                  </a:moveTo>
                  <a:cubicBezTo>
                    <a:pt x="597" y="817"/>
                    <a:pt x="478" y="896"/>
                    <a:pt x="299" y="797"/>
                  </a:cubicBezTo>
                  <a:cubicBezTo>
                    <a:pt x="139" y="717"/>
                    <a:pt x="0" y="478"/>
                    <a:pt x="0" y="279"/>
                  </a:cubicBezTo>
                  <a:cubicBezTo>
                    <a:pt x="0" y="80"/>
                    <a:pt x="139" y="1"/>
                    <a:pt x="299" y="100"/>
                  </a:cubicBezTo>
                  <a:cubicBezTo>
                    <a:pt x="478" y="200"/>
                    <a:pt x="597" y="439"/>
                    <a:pt x="59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7"/>
            <p:cNvSpPr/>
            <p:nvPr/>
          </p:nvSpPr>
          <p:spPr>
            <a:xfrm>
              <a:off x="4412225" y="2731175"/>
              <a:ext cx="14950" cy="22400"/>
            </a:xfrm>
            <a:custGeom>
              <a:avLst/>
              <a:gdLst/>
              <a:ahLst/>
              <a:cxnLst/>
              <a:rect l="l" t="t" r="r" b="b"/>
              <a:pathLst>
                <a:path w="598" h="896" extrusionOk="0">
                  <a:moveTo>
                    <a:pt x="597" y="617"/>
                  </a:moveTo>
                  <a:cubicBezTo>
                    <a:pt x="597" y="816"/>
                    <a:pt x="458" y="895"/>
                    <a:pt x="299" y="796"/>
                  </a:cubicBezTo>
                  <a:cubicBezTo>
                    <a:pt x="140" y="696"/>
                    <a:pt x="1" y="458"/>
                    <a:pt x="1" y="259"/>
                  </a:cubicBezTo>
                  <a:cubicBezTo>
                    <a:pt x="1" y="80"/>
                    <a:pt x="140" y="0"/>
                    <a:pt x="299" y="100"/>
                  </a:cubicBezTo>
                  <a:cubicBezTo>
                    <a:pt x="458" y="19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7"/>
            <p:cNvSpPr/>
            <p:nvPr/>
          </p:nvSpPr>
          <p:spPr>
            <a:xfrm>
              <a:off x="4489300" y="2775425"/>
              <a:ext cx="14950" cy="22400"/>
            </a:xfrm>
            <a:custGeom>
              <a:avLst/>
              <a:gdLst/>
              <a:ahLst/>
              <a:cxnLst/>
              <a:rect l="l" t="t" r="r" b="b"/>
              <a:pathLst>
                <a:path w="598" h="896" extrusionOk="0">
                  <a:moveTo>
                    <a:pt x="598" y="637"/>
                  </a:moveTo>
                  <a:cubicBezTo>
                    <a:pt x="598" y="816"/>
                    <a:pt x="458" y="896"/>
                    <a:pt x="299" y="796"/>
                  </a:cubicBezTo>
                  <a:cubicBezTo>
                    <a:pt x="120" y="697"/>
                    <a:pt x="1" y="478"/>
                    <a:pt x="1" y="279"/>
                  </a:cubicBezTo>
                  <a:cubicBezTo>
                    <a:pt x="1" y="80"/>
                    <a:pt x="120" y="1"/>
                    <a:pt x="299" y="100"/>
                  </a:cubicBezTo>
                  <a:cubicBezTo>
                    <a:pt x="458" y="200"/>
                    <a:pt x="598" y="438"/>
                    <a:pt x="598"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7"/>
            <p:cNvSpPr/>
            <p:nvPr/>
          </p:nvSpPr>
          <p:spPr>
            <a:xfrm>
              <a:off x="4565900" y="2820200"/>
              <a:ext cx="15450" cy="21900"/>
            </a:xfrm>
            <a:custGeom>
              <a:avLst/>
              <a:gdLst/>
              <a:ahLst/>
              <a:cxnLst/>
              <a:rect l="l" t="t" r="r" b="b"/>
              <a:pathLst>
                <a:path w="618" h="876" extrusionOk="0">
                  <a:moveTo>
                    <a:pt x="617" y="617"/>
                  </a:moveTo>
                  <a:cubicBezTo>
                    <a:pt x="617" y="816"/>
                    <a:pt x="478" y="875"/>
                    <a:pt x="319" y="796"/>
                  </a:cubicBezTo>
                  <a:cubicBezTo>
                    <a:pt x="140" y="696"/>
                    <a:pt x="0" y="458"/>
                    <a:pt x="0" y="259"/>
                  </a:cubicBezTo>
                  <a:cubicBezTo>
                    <a:pt x="0" y="80"/>
                    <a:pt x="140" y="0"/>
                    <a:pt x="319" y="10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7"/>
            <p:cNvSpPr/>
            <p:nvPr/>
          </p:nvSpPr>
          <p:spPr>
            <a:xfrm>
              <a:off x="4642975" y="2864450"/>
              <a:ext cx="15450" cy="22400"/>
            </a:xfrm>
            <a:custGeom>
              <a:avLst/>
              <a:gdLst/>
              <a:ahLst/>
              <a:cxnLst/>
              <a:rect l="l" t="t" r="r" b="b"/>
              <a:pathLst>
                <a:path w="618" h="896" extrusionOk="0">
                  <a:moveTo>
                    <a:pt x="617" y="617"/>
                  </a:moveTo>
                  <a:cubicBezTo>
                    <a:pt x="617" y="816"/>
                    <a:pt x="478" y="896"/>
                    <a:pt x="319" y="796"/>
                  </a:cubicBezTo>
                  <a:cubicBezTo>
                    <a:pt x="140" y="697"/>
                    <a:pt x="1" y="478"/>
                    <a:pt x="1" y="279"/>
                  </a:cubicBezTo>
                  <a:cubicBezTo>
                    <a:pt x="1" y="80"/>
                    <a:pt x="140" y="1"/>
                    <a:pt x="31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7"/>
            <p:cNvSpPr/>
            <p:nvPr/>
          </p:nvSpPr>
          <p:spPr>
            <a:xfrm>
              <a:off x="4720075" y="2909200"/>
              <a:ext cx="15425" cy="21925"/>
            </a:xfrm>
            <a:custGeom>
              <a:avLst/>
              <a:gdLst/>
              <a:ahLst/>
              <a:cxnLst/>
              <a:rect l="l" t="t" r="r" b="b"/>
              <a:pathLst>
                <a:path w="617" h="877" extrusionOk="0">
                  <a:moveTo>
                    <a:pt x="617" y="618"/>
                  </a:moveTo>
                  <a:cubicBezTo>
                    <a:pt x="617" y="797"/>
                    <a:pt x="478" y="876"/>
                    <a:pt x="318" y="797"/>
                  </a:cubicBezTo>
                  <a:cubicBezTo>
                    <a:pt x="139" y="697"/>
                    <a:pt x="0" y="458"/>
                    <a:pt x="0" y="259"/>
                  </a:cubicBezTo>
                  <a:cubicBezTo>
                    <a:pt x="0" y="61"/>
                    <a:pt x="139" y="1"/>
                    <a:pt x="318" y="80"/>
                  </a:cubicBezTo>
                  <a:cubicBezTo>
                    <a:pt x="478" y="18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7"/>
            <p:cNvSpPr/>
            <p:nvPr/>
          </p:nvSpPr>
          <p:spPr>
            <a:xfrm>
              <a:off x="4797150" y="2953475"/>
              <a:ext cx="15450" cy="22400"/>
            </a:xfrm>
            <a:custGeom>
              <a:avLst/>
              <a:gdLst/>
              <a:ahLst/>
              <a:cxnLst/>
              <a:rect l="l" t="t" r="r" b="b"/>
              <a:pathLst>
                <a:path w="618" h="896" extrusionOk="0">
                  <a:moveTo>
                    <a:pt x="617" y="617"/>
                  </a:moveTo>
                  <a:cubicBezTo>
                    <a:pt x="617" y="816"/>
                    <a:pt x="478" y="895"/>
                    <a:pt x="299" y="796"/>
                  </a:cubicBezTo>
                  <a:cubicBezTo>
                    <a:pt x="140" y="697"/>
                    <a:pt x="0" y="458"/>
                    <a:pt x="0" y="279"/>
                  </a:cubicBezTo>
                  <a:cubicBezTo>
                    <a:pt x="0"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7"/>
            <p:cNvSpPr/>
            <p:nvPr/>
          </p:nvSpPr>
          <p:spPr>
            <a:xfrm>
              <a:off x="3796050" y="2446200"/>
              <a:ext cx="14950" cy="21900"/>
            </a:xfrm>
            <a:custGeom>
              <a:avLst/>
              <a:gdLst/>
              <a:ahLst/>
              <a:cxnLst/>
              <a:rect l="l" t="t" r="r" b="b"/>
              <a:pathLst>
                <a:path w="598" h="876" extrusionOk="0">
                  <a:moveTo>
                    <a:pt x="597" y="617"/>
                  </a:moveTo>
                  <a:cubicBezTo>
                    <a:pt x="597" y="816"/>
                    <a:pt x="458" y="876"/>
                    <a:pt x="299" y="796"/>
                  </a:cubicBezTo>
                  <a:cubicBezTo>
                    <a:pt x="140" y="697"/>
                    <a:pt x="1" y="458"/>
                    <a:pt x="1" y="259"/>
                  </a:cubicBezTo>
                  <a:cubicBezTo>
                    <a:pt x="1" y="60"/>
                    <a:pt x="140" y="1"/>
                    <a:pt x="299" y="80"/>
                  </a:cubicBezTo>
                  <a:cubicBezTo>
                    <a:pt x="458" y="180"/>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7"/>
            <p:cNvSpPr/>
            <p:nvPr/>
          </p:nvSpPr>
          <p:spPr>
            <a:xfrm>
              <a:off x="3873125" y="2490475"/>
              <a:ext cx="14950" cy="22400"/>
            </a:xfrm>
            <a:custGeom>
              <a:avLst/>
              <a:gdLst/>
              <a:ahLst/>
              <a:cxnLst/>
              <a:rect l="l" t="t" r="r" b="b"/>
              <a:pathLst>
                <a:path w="598" h="896" extrusionOk="0">
                  <a:moveTo>
                    <a:pt x="598" y="617"/>
                  </a:moveTo>
                  <a:cubicBezTo>
                    <a:pt x="598" y="816"/>
                    <a:pt x="458" y="895"/>
                    <a:pt x="299" y="796"/>
                  </a:cubicBezTo>
                  <a:cubicBezTo>
                    <a:pt x="120" y="696"/>
                    <a:pt x="1" y="458"/>
                    <a:pt x="1" y="279"/>
                  </a:cubicBezTo>
                  <a:cubicBezTo>
                    <a:pt x="1" y="80"/>
                    <a:pt x="120" y="0"/>
                    <a:pt x="299" y="100"/>
                  </a:cubicBezTo>
                  <a:cubicBezTo>
                    <a:pt x="458" y="199"/>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7"/>
            <p:cNvSpPr/>
            <p:nvPr/>
          </p:nvSpPr>
          <p:spPr>
            <a:xfrm>
              <a:off x="3949725" y="2534725"/>
              <a:ext cx="15450" cy="22400"/>
            </a:xfrm>
            <a:custGeom>
              <a:avLst/>
              <a:gdLst/>
              <a:ahLst/>
              <a:cxnLst/>
              <a:rect l="l" t="t" r="r" b="b"/>
              <a:pathLst>
                <a:path w="618" h="896" extrusionOk="0">
                  <a:moveTo>
                    <a:pt x="617" y="637"/>
                  </a:moveTo>
                  <a:cubicBezTo>
                    <a:pt x="617" y="816"/>
                    <a:pt x="478" y="896"/>
                    <a:pt x="319" y="796"/>
                  </a:cubicBezTo>
                  <a:cubicBezTo>
                    <a:pt x="140" y="717"/>
                    <a:pt x="0" y="478"/>
                    <a:pt x="0" y="279"/>
                  </a:cubicBezTo>
                  <a:cubicBezTo>
                    <a:pt x="0" y="80"/>
                    <a:pt x="140" y="1"/>
                    <a:pt x="319" y="100"/>
                  </a:cubicBezTo>
                  <a:cubicBezTo>
                    <a:pt x="478" y="200"/>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7"/>
            <p:cNvSpPr/>
            <p:nvPr/>
          </p:nvSpPr>
          <p:spPr>
            <a:xfrm>
              <a:off x="4026800" y="2579475"/>
              <a:ext cx="15450" cy="22425"/>
            </a:xfrm>
            <a:custGeom>
              <a:avLst/>
              <a:gdLst/>
              <a:ahLst/>
              <a:cxnLst/>
              <a:rect l="l" t="t" r="r" b="b"/>
              <a:pathLst>
                <a:path w="618" h="897" extrusionOk="0">
                  <a:moveTo>
                    <a:pt x="617" y="618"/>
                  </a:moveTo>
                  <a:cubicBezTo>
                    <a:pt x="617" y="817"/>
                    <a:pt x="478" y="896"/>
                    <a:pt x="319" y="797"/>
                  </a:cubicBezTo>
                  <a:cubicBezTo>
                    <a:pt x="140" y="697"/>
                    <a:pt x="1" y="459"/>
                    <a:pt x="1" y="260"/>
                  </a:cubicBezTo>
                  <a:cubicBezTo>
                    <a:pt x="1" y="81"/>
                    <a:pt x="140" y="1"/>
                    <a:pt x="319" y="100"/>
                  </a:cubicBezTo>
                  <a:cubicBezTo>
                    <a:pt x="478" y="20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7"/>
            <p:cNvSpPr/>
            <p:nvPr/>
          </p:nvSpPr>
          <p:spPr>
            <a:xfrm>
              <a:off x="4103900" y="2623750"/>
              <a:ext cx="15425" cy="22400"/>
            </a:xfrm>
            <a:custGeom>
              <a:avLst/>
              <a:gdLst/>
              <a:ahLst/>
              <a:cxnLst/>
              <a:rect l="l" t="t" r="r" b="b"/>
              <a:pathLst>
                <a:path w="617" h="896" extrusionOk="0">
                  <a:moveTo>
                    <a:pt x="617" y="637"/>
                  </a:moveTo>
                  <a:cubicBezTo>
                    <a:pt x="617" y="816"/>
                    <a:pt x="478" y="896"/>
                    <a:pt x="318" y="796"/>
                  </a:cubicBezTo>
                  <a:cubicBezTo>
                    <a:pt x="139" y="697"/>
                    <a:pt x="0" y="478"/>
                    <a:pt x="0" y="279"/>
                  </a:cubicBezTo>
                  <a:cubicBezTo>
                    <a:pt x="0" y="80"/>
                    <a:pt x="139" y="0"/>
                    <a:pt x="318"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7"/>
            <p:cNvSpPr/>
            <p:nvPr/>
          </p:nvSpPr>
          <p:spPr>
            <a:xfrm>
              <a:off x="4180975" y="2668500"/>
              <a:ext cx="15450" cy="22400"/>
            </a:xfrm>
            <a:custGeom>
              <a:avLst/>
              <a:gdLst/>
              <a:ahLst/>
              <a:cxnLst/>
              <a:rect l="l" t="t" r="r" b="b"/>
              <a:pathLst>
                <a:path w="618" h="896" extrusionOk="0">
                  <a:moveTo>
                    <a:pt x="617" y="617"/>
                  </a:moveTo>
                  <a:cubicBezTo>
                    <a:pt x="617" y="816"/>
                    <a:pt x="478" y="896"/>
                    <a:pt x="299" y="796"/>
                  </a:cubicBezTo>
                  <a:cubicBezTo>
                    <a:pt x="140" y="697"/>
                    <a:pt x="0" y="458"/>
                    <a:pt x="0" y="259"/>
                  </a:cubicBezTo>
                  <a:cubicBezTo>
                    <a:pt x="0" y="80"/>
                    <a:pt x="140" y="1"/>
                    <a:pt x="299" y="100"/>
                  </a:cubicBezTo>
                  <a:cubicBezTo>
                    <a:pt x="478" y="180"/>
                    <a:pt x="617" y="419"/>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7"/>
            <p:cNvSpPr/>
            <p:nvPr/>
          </p:nvSpPr>
          <p:spPr>
            <a:xfrm>
              <a:off x="4258050" y="2712775"/>
              <a:ext cx="15450" cy="22400"/>
            </a:xfrm>
            <a:custGeom>
              <a:avLst/>
              <a:gdLst/>
              <a:ahLst/>
              <a:cxnLst/>
              <a:rect l="l" t="t" r="r" b="b"/>
              <a:pathLst>
                <a:path w="618" h="896" extrusionOk="0">
                  <a:moveTo>
                    <a:pt x="617" y="617"/>
                  </a:moveTo>
                  <a:cubicBezTo>
                    <a:pt x="617" y="816"/>
                    <a:pt x="478" y="895"/>
                    <a:pt x="299" y="796"/>
                  </a:cubicBezTo>
                  <a:cubicBezTo>
                    <a:pt x="140" y="696"/>
                    <a:pt x="1" y="458"/>
                    <a:pt x="1" y="279"/>
                  </a:cubicBezTo>
                  <a:cubicBezTo>
                    <a:pt x="1"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7"/>
            <p:cNvSpPr/>
            <p:nvPr/>
          </p:nvSpPr>
          <p:spPr>
            <a:xfrm>
              <a:off x="4335150" y="2757525"/>
              <a:ext cx="14925" cy="21900"/>
            </a:xfrm>
            <a:custGeom>
              <a:avLst/>
              <a:gdLst/>
              <a:ahLst/>
              <a:cxnLst/>
              <a:rect l="l" t="t" r="r" b="b"/>
              <a:pathLst>
                <a:path w="597" h="876" extrusionOk="0">
                  <a:moveTo>
                    <a:pt x="597" y="617"/>
                  </a:moveTo>
                  <a:cubicBezTo>
                    <a:pt x="597" y="816"/>
                    <a:pt x="478" y="876"/>
                    <a:pt x="299" y="796"/>
                  </a:cubicBezTo>
                  <a:cubicBezTo>
                    <a:pt x="139" y="697"/>
                    <a:pt x="0" y="458"/>
                    <a:pt x="0" y="259"/>
                  </a:cubicBezTo>
                  <a:cubicBezTo>
                    <a:pt x="0" y="60"/>
                    <a:pt x="139" y="1"/>
                    <a:pt x="299" y="80"/>
                  </a:cubicBezTo>
                  <a:cubicBezTo>
                    <a:pt x="478" y="180"/>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7"/>
            <p:cNvSpPr/>
            <p:nvPr/>
          </p:nvSpPr>
          <p:spPr>
            <a:xfrm>
              <a:off x="4412225" y="2801800"/>
              <a:ext cx="14950" cy="22400"/>
            </a:xfrm>
            <a:custGeom>
              <a:avLst/>
              <a:gdLst/>
              <a:ahLst/>
              <a:cxnLst/>
              <a:rect l="l" t="t" r="r" b="b"/>
              <a:pathLst>
                <a:path w="598" h="896" extrusionOk="0">
                  <a:moveTo>
                    <a:pt x="597" y="617"/>
                  </a:moveTo>
                  <a:cubicBezTo>
                    <a:pt x="597" y="816"/>
                    <a:pt x="458" y="895"/>
                    <a:pt x="299" y="796"/>
                  </a:cubicBezTo>
                  <a:cubicBezTo>
                    <a:pt x="140" y="696"/>
                    <a:pt x="1" y="458"/>
                    <a:pt x="1" y="259"/>
                  </a:cubicBezTo>
                  <a:cubicBezTo>
                    <a:pt x="1" y="80"/>
                    <a:pt x="140" y="0"/>
                    <a:pt x="299" y="99"/>
                  </a:cubicBezTo>
                  <a:cubicBezTo>
                    <a:pt x="458" y="19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7"/>
            <p:cNvSpPr/>
            <p:nvPr/>
          </p:nvSpPr>
          <p:spPr>
            <a:xfrm>
              <a:off x="4489300" y="2846050"/>
              <a:ext cx="14950" cy="22400"/>
            </a:xfrm>
            <a:custGeom>
              <a:avLst/>
              <a:gdLst/>
              <a:ahLst/>
              <a:cxnLst/>
              <a:rect l="l" t="t" r="r" b="b"/>
              <a:pathLst>
                <a:path w="598" h="896" extrusionOk="0">
                  <a:moveTo>
                    <a:pt x="598" y="637"/>
                  </a:moveTo>
                  <a:cubicBezTo>
                    <a:pt x="598" y="816"/>
                    <a:pt x="458" y="896"/>
                    <a:pt x="299" y="796"/>
                  </a:cubicBezTo>
                  <a:cubicBezTo>
                    <a:pt x="120" y="697"/>
                    <a:pt x="1" y="478"/>
                    <a:pt x="1" y="279"/>
                  </a:cubicBezTo>
                  <a:cubicBezTo>
                    <a:pt x="1" y="80"/>
                    <a:pt x="120" y="0"/>
                    <a:pt x="299" y="100"/>
                  </a:cubicBezTo>
                  <a:cubicBezTo>
                    <a:pt x="458" y="199"/>
                    <a:pt x="598" y="438"/>
                    <a:pt x="598"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7"/>
            <p:cNvSpPr/>
            <p:nvPr/>
          </p:nvSpPr>
          <p:spPr>
            <a:xfrm>
              <a:off x="4565900" y="2890800"/>
              <a:ext cx="15450" cy="22400"/>
            </a:xfrm>
            <a:custGeom>
              <a:avLst/>
              <a:gdLst/>
              <a:ahLst/>
              <a:cxnLst/>
              <a:rect l="l" t="t" r="r" b="b"/>
              <a:pathLst>
                <a:path w="618" h="896" extrusionOk="0">
                  <a:moveTo>
                    <a:pt x="617" y="617"/>
                  </a:moveTo>
                  <a:cubicBezTo>
                    <a:pt x="617" y="816"/>
                    <a:pt x="478" y="896"/>
                    <a:pt x="319" y="797"/>
                  </a:cubicBezTo>
                  <a:cubicBezTo>
                    <a:pt x="140" y="697"/>
                    <a:pt x="0" y="458"/>
                    <a:pt x="0" y="259"/>
                  </a:cubicBezTo>
                  <a:cubicBezTo>
                    <a:pt x="0" y="80"/>
                    <a:pt x="140" y="1"/>
                    <a:pt x="319" y="100"/>
                  </a:cubicBezTo>
                  <a:cubicBezTo>
                    <a:pt x="478" y="200"/>
                    <a:pt x="617" y="419"/>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7"/>
            <p:cNvSpPr/>
            <p:nvPr/>
          </p:nvSpPr>
          <p:spPr>
            <a:xfrm>
              <a:off x="4642975" y="2935075"/>
              <a:ext cx="15450" cy="22400"/>
            </a:xfrm>
            <a:custGeom>
              <a:avLst/>
              <a:gdLst/>
              <a:ahLst/>
              <a:cxnLst/>
              <a:rect l="l" t="t" r="r" b="b"/>
              <a:pathLst>
                <a:path w="618" h="896" extrusionOk="0">
                  <a:moveTo>
                    <a:pt x="617" y="617"/>
                  </a:moveTo>
                  <a:cubicBezTo>
                    <a:pt x="617" y="816"/>
                    <a:pt x="478" y="895"/>
                    <a:pt x="319" y="796"/>
                  </a:cubicBezTo>
                  <a:cubicBezTo>
                    <a:pt x="140" y="697"/>
                    <a:pt x="1" y="478"/>
                    <a:pt x="1" y="279"/>
                  </a:cubicBezTo>
                  <a:cubicBezTo>
                    <a:pt x="1" y="80"/>
                    <a:pt x="140" y="0"/>
                    <a:pt x="31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7"/>
            <p:cNvSpPr/>
            <p:nvPr/>
          </p:nvSpPr>
          <p:spPr>
            <a:xfrm>
              <a:off x="4720075" y="2979825"/>
              <a:ext cx="15425" cy="21900"/>
            </a:xfrm>
            <a:custGeom>
              <a:avLst/>
              <a:gdLst/>
              <a:ahLst/>
              <a:cxnLst/>
              <a:rect l="l" t="t" r="r" b="b"/>
              <a:pathLst>
                <a:path w="617" h="876" extrusionOk="0">
                  <a:moveTo>
                    <a:pt x="617" y="617"/>
                  </a:moveTo>
                  <a:cubicBezTo>
                    <a:pt x="617" y="816"/>
                    <a:pt x="478" y="876"/>
                    <a:pt x="318" y="796"/>
                  </a:cubicBezTo>
                  <a:cubicBezTo>
                    <a:pt x="139" y="697"/>
                    <a:pt x="0" y="458"/>
                    <a:pt x="0" y="259"/>
                  </a:cubicBezTo>
                  <a:cubicBezTo>
                    <a:pt x="0" y="60"/>
                    <a:pt x="139" y="1"/>
                    <a:pt x="318" y="8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7"/>
            <p:cNvSpPr/>
            <p:nvPr/>
          </p:nvSpPr>
          <p:spPr>
            <a:xfrm>
              <a:off x="4797150" y="3024100"/>
              <a:ext cx="15450" cy="22400"/>
            </a:xfrm>
            <a:custGeom>
              <a:avLst/>
              <a:gdLst/>
              <a:ahLst/>
              <a:cxnLst/>
              <a:rect l="l" t="t" r="r" b="b"/>
              <a:pathLst>
                <a:path w="618" h="896" extrusionOk="0">
                  <a:moveTo>
                    <a:pt x="617" y="617"/>
                  </a:moveTo>
                  <a:cubicBezTo>
                    <a:pt x="617" y="816"/>
                    <a:pt x="478" y="895"/>
                    <a:pt x="299" y="796"/>
                  </a:cubicBezTo>
                  <a:cubicBezTo>
                    <a:pt x="140" y="696"/>
                    <a:pt x="0" y="458"/>
                    <a:pt x="0" y="279"/>
                  </a:cubicBezTo>
                  <a:cubicBezTo>
                    <a:pt x="0"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7"/>
            <p:cNvSpPr/>
            <p:nvPr/>
          </p:nvSpPr>
          <p:spPr>
            <a:xfrm>
              <a:off x="3796050" y="2516825"/>
              <a:ext cx="14950" cy="21900"/>
            </a:xfrm>
            <a:custGeom>
              <a:avLst/>
              <a:gdLst/>
              <a:ahLst/>
              <a:cxnLst/>
              <a:rect l="l" t="t" r="r" b="b"/>
              <a:pathLst>
                <a:path w="598" h="876" extrusionOk="0">
                  <a:moveTo>
                    <a:pt x="597" y="617"/>
                  </a:moveTo>
                  <a:cubicBezTo>
                    <a:pt x="597" y="796"/>
                    <a:pt x="458" y="876"/>
                    <a:pt x="299" y="796"/>
                  </a:cubicBezTo>
                  <a:cubicBezTo>
                    <a:pt x="140" y="697"/>
                    <a:pt x="1" y="458"/>
                    <a:pt x="1" y="259"/>
                  </a:cubicBezTo>
                  <a:cubicBezTo>
                    <a:pt x="1" y="60"/>
                    <a:pt x="140" y="0"/>
                    <a:pt x="299" y="80"/>
                  </a:cubicBezTo>
                  <a:cubicBezTo>
                    <a:pt x="458" y="180"/>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7"/>
            <p:cNvSpPr/>
            <p:nvPr/>
          </p:nvSpPr>
          <p:spPr>
            <a:xfrm>
              <a:off x="3873125" y="2561075"/>
              <a:ext cx="14950" cy="22425"/>
            </a:xfrm>
            <a:custGeom>
              <a:avLst/>
              <a:gdLst/>
              <a:ahLst/>
              <a:cxnLst/>
              <a:rect l="l" t="t" r="r" b="b"/>
              <a:pathLst>
                <a:path w="598" h="897" extrusionOk="0">
                  <a:moveTo>
                    <a:pt x="598" y="618"/>
                  </a:moveTo>
                  <a:cubicBezTo>
                    <a:pt x="598" y="817"/>
                    <a:pt x="458" y="896"/>
                    <a:pt x="299" y="797"/>
                  </a:cubicBezTo>
                  <a:cubicBezTo>
                    <a:pt x="120" y="697"/>
                    <a:pt x="1" y="458"/>
                    <a:pt x="1" y="279"/>
                  </a:cubicBezTo>
                  <a:cubicBezTo>
                    <a:pt x="1" y="81"/>
                    <a:pt x="120" y="1"/>
                    <a:pt x="299" y="100"/>
                  </a:cubicBezTo>
                  <a:cubicBezTo>
                    <a:pt x="458" y="200"/>
                    <a:pt x="598" y="439"/>
                    <a:pt x="598"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7"/>
            <p:cNvSpPr/>
            <p:nvPr/>
          </p:nvSpPr>
          <p:spPr>
            <a:xfrm>
              <a:off x="3949725" y="2605350"/>
              <a:ext cx="15450" cy="22400"/>
            </a:xfrm>
            <a:custGeom>
              <a:avLst/>
              <a:gdLst/>
              <a:ahLst/>
              <a:cxnLst/>
              <a:rect l="l" t="t" r="r" b="b"/>
              <a:pathLst>
                <a:path w="618" h="896" extrusionOk="0">
                  <a:moveTo>
                    <a:pt x="617" y="637"/>
                  </a:moveTo>
                  <a:cubicBezTo>
                    <a:pt x="617" y="816"/>
                    <a:pt x="478" y="896"/>
                    <a:pt x="319" y="796"/>
                  </a:cubicBezTo>
                  <a:cubicBezTo>
                    <a:pt x="140" y="717"/>
                    <a:pt x="0" y="478"/>
                    <a:pt x="0" y="279"/>
                  </a:cubicBezTo>
                  <a:cubicBezTo>
                    <a:pt x="0" y="80"/>
                    <a:pt x="140" y="0"/>
                    <a:pt x="319"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7"/>
            <p:cNvSpPr/>
            <p:nvPr/>
          </p:nvSpPr>
          <p:spPr>
            <a:xfrm>
              <a:off x="4026800" y="2650100"/>
              <a:ext cx="15450" cy="22400"/>
            </a:xfrm>
            <a:custGeom>
              <a:avLst/>
              <a:gdLst/>
              <a:ahLst/>
              <a:cxnLst/>
              <a:rect l="l" t="t" r="r" b="b"/>
              <a:pathLst>
                <a:path w="618" h="896" extrusionOk="0">
                  <a:moveTo>
                    <a:pt x="617" y="617"/>
                  </a:moveTo>
                  <a:cubicBezTo>
                    <a:pt x="617" y="816"/>
                    <a:pt x="478" y="896"/>
                    <a:pt x="319" y="796"/>
                  </a:cubicBezTo>
                  <a:cubicBezTo>
                    <a:pt x="140" y="697"/>
                    <a:pt x="1" y="458"/>
                    <a:pt x="1" y="259"/>
                  </a:cubicBezTo>
                  <a:cubicBezTo>
                    <a:pt x="1" y="80"/>
                    <a:pt x="140" y="1"/>
                    <a:pt x="319" y="100"/>
                  </a:cubicBezTo>
                  <a:cubicBezTo>
                    <a:pt x="478" y="20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7"/>
            <p:cNvSpPr/>
            <p:nvPr/>
          </p:nvSpPr>
          <p:spPr>
            <a:xfrm>
              <a:off x="4103900" y="2694375"/>
              <a:ext cx="15425" cy="22400"/>
            </a:xfrm>
            <a:custGeom>
              <a:avLst/>
              <a:gdLst/>
              <a:ahLst/>
              <a:cxnLst/>
              <a:rect l="l" t="t" r="r" b="b"/>
              <a:pathLst>
                <a:path w="617" h="896" extrusionOk="0">
                  <a:moveTo>
                    <a:pt x="617" y="637"/>
                  </a:moveTo>
                  <a:cubicBezTo>
                    <a:pt x="617" y="816"/>
                    <a:pt x="478" y="895"/>
                    <a:pt x="318" y="796"/>
                  </a:cubicBezTo>
                  <a:cubicBezTo>
                    <a:pt x="139" y="696"/>
                    <a:pt x="0" y="478"/>
                    <a:pt x="0" y="279"/>
                  </a:cubicBezTo>
                  <a:cubicBezTo>
                    <a:pt x="0" y="80"/>
                    <a:pt x="139" y="0"/>
                    <a:pt x="318"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7"/>
            <p:cNvSpPr/>
            <p:nvPr/>
          </p:nvSpPr>
          <p:spPr>
            <a:xfrm>
              <a:off x="4180975" y="2739125"/>
              <a:ext cx="15450" cy="22400"/>
            </a:xfrm>
            <a:custGeom>
              <a:avLst/>
              <a:gdLst/>
              <a:ahLst/>
              <a:cxnLst/>
              <a:rect l="l" t="t" r="r" b="b"/>
              <a:pathLst>
                <a:path w="618" h="896" extrusionOk="0">
                  <a:moveTo>
                    <a:pt x="617" y="617"/>
                  </a:moveTo>
                  <a:cubicBezTo>
                    <a:pt x="617" y="816"/>
                    <a:pt x="478" y="896"/>
                    <a:pt x="299" y="796"/>
                  </a:cubicBezTo>
                  <a:cubicBezTo>
                    <a:pt x="140" y="697"/>
                    <a:pt x="0" y="458"/>
                    <a:pt x="0" y="259"/>
                  </a:cubicBezTo>
                  <a:cubicBezTo>
                    <a:pt x="0" y="80"/>
                    <a:pt x="140" y="1"/>
                    <a:pt x="299" y="10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7"/>
            <p:cNvSpPr/>
            <p:nvPr/>
          </p:nvSpPr>
          <p:spPr>
            <a:xfrm>
              <a:off x="4258050" y="2783375"/>
              <a:ext cx="15450" cy="22425"/>
            </a:xfrm>
            <a:custGeom>
              <a:avLst/>
              <a:gdLst/>
              <a:ahLst/>
              <a:cxnLst/>
              <a:rect l="l" t="t" r="r" b="b"/>
              <a:pathLst>
                <a:path w="618" h="897" extrusionOk="0">
                  <a:moveTo>
                    <a:pt x="617" y="618"/>
                  </a:moveTo>
                  <a:cubicBezTo>
                    <a:pt x="617" y="817"/>
                    <a:pt x="478" y="896"/>
                    <a:pt x="299" y="797"/>
                  </a:cubicBezTo>
                  <a:cubicBezTo>
                    <a:pt x="140" y="697"/>
                    <a:pt x="1" y="478"/>
                    <a:pt x="1" y="279"/>
                  </a:cubicBezTo>
                  <a:cubicBezTo>
                    <a:pt x="1" y="81"/>
                    <a:pt x="140" y="1"/>
                    <a:pt x="299" y="100"/>
                  </a:cubicBezTo>
                  <a:cubicBezTo>
                    <a:pt x="478" y="200"/>
                    <a:pt x="617" y="43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7"/>
            <p:cNvSpPr/>
            <p:nvPr/>
          </p:nvSpPr>
          <p:spPr>
            <a:xfrm>
              <a:off x="4335150" y="2828150"/>
              <a:ext cx="14925" cy="21900"/>
            </a:xfrm>
            <a:custGeom>
              <a:avLst/>
              <a:gdLst/>
              <a:ahLst/>
              <a:cxnLst/>
              <a:rect l="l" t="t" r="r" b="b"/>
              <a:pathLst>
                <a:path w="597" h="876" extrusionOk="0">
                  <a:moveTo>
                    <a:pt x="597" y="617"/>
                  </a:moveTo>
                  <a:cubicBezTo>
                    <a:pt x="597" y="816"/>
                    <a:pt x="478" y="876"/>
                    <a:pt x="299" y="796"/>
                  </a:cubicBezTo>
                  <a:cubicBezTo>
                    <a:pt x="139" y="697"/>
                    <a:pt x="0" y="458"/>
                    <a:pt x="0" y="259"/>
                  </a:cubicBezTo>
                  <a:cubicBezTo>
                    <a:pt x="0" y="60"/>
                    <a:pt x="139" y="0"/>
                    <a:pt x="299" y="80"/>
                  </a:cubicBezTo>
                  <a:cubicBezTo>
                    <a:pt x="478" y="17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7"/>
            <p:cNvSpPr/>
            <p:nvPr/>
          </p:nvSpPr>
          <p:spPr>
            <a:xfrm>
              <a:off x="4412225" y="2872400"/>
              <a:ext cx="14950" cy="22400"/>
            </a:xfrm>
            <a:custGeom>
              <a:avLst/>
              <a:gdLst/>
              <a:ahLst/>
              <a:cxnLst/>
              <a:rect l="l" t="t" r="r" b="b"/>
              <a:pathLst>
                <a:path w="598" h="896" extrusionOk="0">
                  <a:moveTo>
                    <a:pt x="597" y="617"/>
                  </a:moveTo>
                  <a:cubicBezTo>
                    <a:pt x="597" y="816"/>
                    <a:pt x="458" y="896"/>
                    <a:pt x="299" y="796"/>
                  </a:cubicBezTo>
                  <a:cubicBezTo>
                    <a:pt x="140" y="697"/>
                    <a:pt x="1" y="458"/>
                    <a:pt x="1" y="279"/>
                  </a:cubicBezTo>
                  <a:cubicBezTo>
                    <a:pt x="1" y="80"/>
                    <a:pt x="140" y="1"/>
                    <a:pt x="299" y="100"/>
                  </a:cubicBezTo>
                  <a:cubicBezTo>
                    <a:pt x="458" y="200"/>
                    <a:pt x="597" y="43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7"/>
            <p:cNvSpPr/>
            <p:nvPr/>
          </p:nvSpPr>
          <p:spPr>
            <a:xfrm>
              <a:off x="4489300" y="2916675"/>
              <a:ext cx="14950" cy="22400"/>
            </a:xfrm>
            <a:custGeom>
              <a:avLst/>
              <a:gdLst/>
              <a:ahLst/>
              <a:cxnLst/>
              <a:rect l="l" t="t" r="r" b="b"/>
              <a:pathLst>
                <a:path w="598" h="896" extrusionOk="0">
                  <a:moveTo>
                    <a:pt x="598" y="637"/>
                  </a:moveTo>
                  <a:cubicBezTo>
                    <a:pt x="598" y="816"/>
                    <a:pt x="458" y="895"/>
                    <a:pt x="299" y="796"/>
                  </a:cubicBezTo>
                  <a:cubicBezTo>
                    <a:pt x="120" y="716"/>
                    <a:pt x="1" y="478"/>
                    <a:pt x="1" y="279"/>
                  </a:cubicBezTo>
                  <a:cubicBezTo>
                    <a:pt x="1" y="80"/>
                    <a:pt x="120" y="0"/>
                    <a:pt x="299" y="100"/>
                  </a:cubicBezTo>
                  <a:cubicBezTo>
                    <a:pt x="458" y="199"/>
                    <a:pt x="598" y="438"/>
                    <a:pt x="598"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7"/>
            <p:cNvSpPr/>
            <p:nvPr/>
          </p:nvSpPr>
          <p:spPr>
            <a:xfrm>
              <a:off x="4565900" y="2961425"/>
              <a:ext cx="15450" cy="22400"/>
            </a:xfrm>
            <a:custGeom>
              <a:avLst/>
              <a:gdLst/>
              <a:ahLst/>
              <a:cxnLst/>
              <a:rect l="l" t="t" r="r" b="b"/>
              <a:pathLst>
                <a:path w="618" h="896" extrusionOk="0">
                  <a:moveTo>
                    <a:pt x="617" y="617"/>
                  </a:moveTo>
                  <a:cubicBezTo>
                    <a:pt x="617" y="816"/>
                    <a:pt x="478" y="896"/>
                    <a:pt x="319" y="796"/>
                  </a:cubicBezTo>
                  <a:cubicBezTo>
                    <a:pt x="140" y="697"/>
                    <a:pt x="0" y="458"/>
                    <a:pt x="0" y="259"/>
                  </a:cubicBezTo>
                  <a:cubicBezTo>
                    <a:pt x="0" y="80"/>
                    <a:pt x="140" y="1"/>
                    <a:pt x="319" y="100"/>
                  </a:cubicBezTo>
                  <a:cubicBezTo>
                    <a:pt x="478" y="20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7"/>
            <p:cNvSpPr/>
            <p:nvPr/>
          </p:nvSpPr>
          <p:spPr>
            <a:xfrm>
              <a:off x="4642975" y="3005700"/>
              <a:ext cx="15450" cy="22400"/>
            </a:xfrm>
            <a:custGeom>
              <a:avLst/>
              <a:gdLst/>
              <a:ahLst/>
              <a:cxnLst/>
              <a:rect l="l" t="t" r="r" b="b"/>
              <a:pathLst>
                <a:path w="618" h="896" extrusionOk="0">
                  <a:moveTo>
                    <a:pt x="617" y="617"/>
                  </a:moveTo>
                  <a:cubicBezTo>
                    <a:pt x="617" y="816"/>
                    <a:pt x="478" y="895"/>
                    <a:pt x="319" y="796"/>
                  </a:cubicBezTo>
                  <a:cubicBezTo>
                    <a:pt x="140" y="696"/>
                    <a:pt x="1" y="477"/>
                    <a:pt x="1" y="279"/>
                  </a:cubicBezTo>
                  <a:cubicBezTo>
                    <a:pt x="1" y="80"/>
                    <a:pt x="140" y="0"/>
                    <a:pt x="31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7"/>
            <p:cNvSpPr/>
            <p:nvPr/>
          </p:nvSpPr>
          <p:spPr>
            <a:xfrm>
              <a:off x="4720075" y="3050450"/>
              <a:ext cx="15425" cy="22400"/>
            </a:xfrm>
            <a:custGeom>
              <a:avLst/>
              <a:gdLst/>
              <a:ahLst/>
              <a:cxnLst/>
              <a:rect l="l" t="t" r="r" b="b"/>
              <a:pathLst>
                <a:path w="617" h="896" extrusionOk="0">
                  <a:moveTo>
                    <a:pt x="617" y="617"/>
                  </a:moveTo>
                  <a:cubicBezTo>
                    <a:pt x="617" y="816"/>
                    <a:pt x="478" y="896"/>
                    <a:pt x="318" y="796"/>
                  </a:cubicBezTo>
                  <a:cubicBezTo>
                    <a:pt x="139" y="697"/>
                    <a:pt x="0" y="458"/>
                    <a:pt x="0" y="259"/>
                  </a:cubicBezTo>
                  <a:cubicBezTo>
                    <a:pt x="0" y="80"/>
                    <a:pt x="139" y="0"/>
                    <a:pt x="318" y="10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7"/>
            <p:cNvSpPr/>
            <p:nvPr/>
          </p:nvSpPr>
          <p:spPr>
            <a:xfrm>
              <a:off x="4797150" y="3094700"/>
              <a:ext cx="15450" cy="22425"/>
            </a:xfrm>
            <a:custGeom>
              <a:avLst/>
              <a:gdLst/>
              <a:ahLst/>
              <a:cxnLst/>
              <a:rect l="l" t="t" r="r" b="b"/>
              <a:pathLst>
                <a:path w="618" h="897" extrusionOk="0">
                  <a:moveTo>
                    <a:pt x="617" y="618"/>
                  </a:moveTo>
                  <a:cubicBezTo>
                    <a:pt x="617" y="816"/>
                    <a:pt x="478" y="896"/>
                    <a:pt x="299" y="797"/>
                  </a:cubicBezTo>
                  <a:cubicBezTo>
                    <a:pt x="140" y="697"/>
                    <a:pt x="0" y="458"/>
                    <a:pt x="0" y="279"/>
                  </a:cubicBezTo>
                  <a:cubicBezTo>
                    <a:pt x="0" y="80"/>
                    <a:pt x="140" y="1"/>
                    <a:pt x="299" y="100"/>
                  </a:cubicBezTo>
                  <a:cubicBezTo>
                    <a:pt x="478" y="200"/>
                    <a:pt x="617" y="438"/>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7"/>
            <p:cNvSpPr/>
            <p:nvPr/>
          </p:nvSpPr>
          <p:spPr>
            <a:xfrm>
              <a:off x="3796050" y="2587450"/>
              <a:ext cx="14950" cy="21900"/>
            </a:xfrm>
            <a:custGeom>
              <a:avLst/>
              <a:gdLst/>
              <a:ahLst/>
              <a:cxnLst/>
              <a:rect l="l" t="t" r="r" b="b"/>
              <a:pathLst>
                <a:path w="598" h="876" extrusionOk="0">
                  <a:moveTo>
                    <a:pt x="597" y="617"/>
                  </a:moveTo>
                  <a:cubicBezTo>
                    <a:pt x="597" y="816"/>
                    <a:pt x="458" y="876"/>
                    <a:pt x="299" y="796"/>
                  </a:cubicBezTo>
                  <a:cubicBezTo>
                    <a:pt x="140" y="696"/>
                    <a:pt x="1" y="458"/>
                    <a:pt x="1" y="259"/>
                  </a:cubicBezTo>
                  <a:cubicBezTo>
                    <a:pt x="1" y="80"/>
                    <a:pt x="140" y="0"/>
                    <a:pt x="299" y="100"/>
                  </a:cubicBezTo>
                  <a:cubicBezTo>
                    <a:pt x="458" y="17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7"/>
            <p:cNvSpPr/>
            <p:nvPr/>
          </p:nvSpPr>
          <p:spPr>
            <a:xfrm>
              <a:off x="3873125" y="2631700"/>
              <a:ext cx="14950" cy="22400"/>
            </a:xfrm>
            <a:custGeom>
              <a:avLst/>
              <a:gdLst/>
              <a:ahLst/>
              <a:cxnLst/>
              <a:rect l="l" t="t" r="r" b="b"/>
              <a:pathLst>
                <a:path w="598" h="896" extrusionOk="0">
                  <a:moveTo>
                    <a:pt x="598" y="617"/>
                  </a:moveTo>
                  <a:cubicBezTo>
                    <a:pt x="598" y="816"/>
                    <a:pt x="458" y="896"/>
                    <a:pt x="299" y="796"/>
                  </a:cubicBezTo>
                  <a:cubicBezTo>
                    <a:pt x="120" y="697"/>
                    <a:pt x="1" y="458"/>
                    <a:pt x="1" y="279"/>
                  </a:cubicBezTo>
                  <a:cubicBezTo>
                    <a:pt x="1" y="80"/>
                    <a:pt x="120" y="1"/>
                    <a:pt x="299" y="100"/>
                  </a:cubicBezTo>
                  <a:cubicBezTo>
                    <a:pt x="458" y="200"/>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7"/>
            <p:cNvSpPr/>
            <p:nvPr/>
          </p:nvSpPr>
          <p:spPr>
            <a:xfrm>
              <a:off x="3949725" y="2675975"/>
              <a:ext cx="15450" cy="22400"/>
            </a:xfrm>
            <a:custGeom>
              <a:avLst/>
              <a:gdLst/>
              <a:ahLst/>
              <a:cxnLst/>
              <a:rect l="l" t="t" r="r" b="b"/>
              <a:pathLst>
                <a:path w="618" h="896" extrusionOk="0">
                  <a:moveTo>
                    <a:pt x="617" y="637"/>
                  </a:moveTo>
                  <a:cubicBezTo>
                    <a:pt x="617" y="816"/>
                    <a:pt x="478" y="895"/>
                    <a:pt x="319" y="796"/>
                  </a:cubicBezTo>
                  <a:cubicBezTo>
                    <a:pt x="140" y="716"/>
                    <a:pt x="0" y="478"/>
                    <a:pt x="0" y="279"/>
                  </a:cubicBezTo>
                  <a:cubicBezTo>
                    <a:pt x="0" y="80"/>
                    <a:pt x="140" y="0"/>
                    <a:pt x="319"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7"/>
            <p:cNvSpPr/>
            <p:nvPr/>
          </p:nvSpPr>
          <p:spPr>
            <a:xfrm>
              <a:off x="4026800" y="2720725"/>
              <a:ext cx="15450" cy="22400"/>
            </a:xfrm>
            <a:custGeom>
              <a:avLst/>
              <a:gdLst/>
              <a:ahLst/>
              <a:cxnLst/>
              <a:rect l="l" t="t" r="r" b="b"/>
              <a:pathLst>
                <a:path w="618" h="896" extrusionOk="0">
                  <a:moveTo>
                    <a:pt x="617" y="617"/>
                  </a:moveTo>
                  <a:cubicBezTo>
                    <a:pt x="617" y="816"/>
                    <a:pt x="478" y="896"/>
                    <a:pt x="319" y="796"/>
                  </a:cubicBezTo>
                  <a:cubicBezTo>
                    <a:pt x="140" y="697"/>
                    <a:pt x="1" y="458"/>
                    <a:pt x="1" y="279"/>
                  </a:cubicBezTo>
                  <a:cubicBezTo>
                    <a:pt x="1" y="80"/>
                    <a:pt x="140" y="1"/>
                    <a:pt x="31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7"/>
            <p:cNvSpPr/>
            <p:nvPr/>
          </p:nvSpPr>
          <p:spPr>
            <a:xfrm>
              <a:off x="4103900" y="2764975"/>
              <a:ext cx="15425" cy="22425"/>
            </a:xfrm>
            <a:custGeom>
              <a:avLst/>
              <a:gdLst/>
              <a:ahLst/>
              <a:cxnLst/>
              <a:rect l="l" t="t" r="r" b="b"/>
              <a:pathLst>
                <a:path w="617" h="897" extrusionOk="0">
                  <a:moveTo>
                    <a:pt x="617" y="638"/>
                  </a:moveTo>
                  <a:cubicBezTo>
                    <a:pt x="617" y="817"/>
                    <a:pt x="478" y="896"/>
                    <a:pt x="318" y="797"/>
                  </a:cubicBezTo>
                  <a:cubicBezTo>
                    <a:pt x="139" y="697"/>
                    <a:pt x="0" y="478"/>
                    <a:pt x="0" y="279"/>
                  </a:cubicBezTo>
                  <a:cubicBezTo>
                    <a:pt x="0" y="81"/>
                    <a:pt x="139" y="1"/>
                    <a:pt x="318" y="100"/>
                  </a:cubicBezTo>
                  <a:cubicBezTo>
                    <a:pt x="478" y="200"/>
                    <a:pt x="617" y="439"/>
                    <a:pt x="617" y="63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7"/>
            <p:cNvSpPr/>
            <p:nvPr/>
          </p:nvSpPr>
          <p:spPr>
            <a:xfrm>
              <a:off x="4180975" y="2809750"/>
              <a:ext cx="15450" cy="21900"/>
            </a:xfrm>
            <a:custGeom>
              <a:avLst/>
              <a:gdLst/>
              <a:ahLst/>
              <a:cxnLst/>
              <a:rect l="l" t="t" r="r" b="b"/>
              <a:pathLst>
                <a:path w="618" h="876" extrusionOk="0">
                  <a:moveTo>
                    <a:pt x="617" y="617"/>
                  </a:moveTo>
                  <a:cubicBezTo>
                    <a:pt x="617" y="816"/>
                    <a:pt x="478" y="876"/>
                    <a:pt x="299" y="796"/>
                  </a:cubicBezTo>
                  <a:cubicBezTo>
                    <a:pt x="140" y="697"/>
                    <a:pt x="0" y="458"/>
                    <a:pt x="0" y="259"/>
                  </a:cubicBezTo>
                  <a:cubicBezTo>
                    <a:pt x="0" y="80"/>
                    <a:pt x="140" y="0"/>
                    <a:pt x="299" y="10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7"/>
            <p:cNvSpPr/>
            <p:nvPr/>
          </p:nvSpPr>
          <p:spPr>
            <a:xfrm>
              <a:off x="4258050" y="2854000"/>
              <a:ext cx="15450" cy="22400"/>
            </a:xfrm>
            <a:custGeom>
              <a:avLst/>
              <a:gdLst/>
              <a:ahLst/>
              <a:cxnLst/>
              <a:rect l="l" t="t" r="r" b="b"/>
              <a:pathLst>
                <a:path w="618" h="896" extrusionOk="0">
                  <a:moveTo>
                    <a:pt x="617" y="617"/>
                  </a:moveTo>
                  <a:cubicBezTo>
                    <a:pt x="617" y="816"/>
                    <a:pt x="478" y="896"/>
                    <a:pt x="299" y="796"/>
                  </a:cubicBezTo>
                  <a:cubicBezTo>
                    <a:pt x="140" y="697"/>
                    <a:pt x="1" y="478"/>
                    <a:pt x="1" y="279"/>
                  </a:cubicBezTo>
                  <a:cubicBezTo>
                    <a:pt x="1" y="80"/>
                    <a:pt x="140" y="1"/>
                    <a:pt x="299" y="100"/>
                  </a:cubicBezTo>
                  <a:cubicBezTo>
                    <a:pt x="478" y="200"/>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7"/>
            <p:cNvSpPr/>
            <p:nvPr/>
          </p:nvSpPr>
          <p:spPr>
            <a:xfrm>
              <a:off x="4335150" y="2898775"/>
              <a:ext cx="14925" cy="21900"/>
            </a:xfrm>
            <a:custGeom>
              <a:avLst/>
              <a:gdLst/>
              <a:ahLst/>
              <a:cxnLst/>
              <a:rect l="l" t="t" r="r" b="b"/>
              <a:pathLst>
                <a:path w="597" h="876" extrusionOk="0">
                  <a:moveTo>
                    <a:pt x="597" y="617"/>
                  </a:moveTo>
                  <a:cubicBezTo>
                    <a:pt x="597" y="796"/>
                    <a:pt x="478" y="875"/>
                    <a:pt x="299" y="796"/>
                  </a:cubicBezTo>
                  <a:cubicBezTo>
                    <a:pt x="139" y="696"/>
                    <a:pt x="0" y="458"/>
                    <a:pt x="0" y="259"/>
                  </a:cubicBezTo>
                  <a:cubicBezTo>
                    <a:pt x="0" y="60"/>
                    <a:pt x="139" y="0"/>
                    <a:pt x="299" y="80"/>
                  </a:cubicBezTo>
                  <a:cubicBezTo>
                    <a:pt x="478" y="17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7"/>
            <p:cNvSpPr/>
            <p:nvPr/>
          </p:nvSpPr>
          <p:spPr>
            <a:xfrm>
              <a:off x="4412225" y="2943025"/>
              <a:ext cx="14950" cy="22400"/>
            </a:xfrm>
            <a:custGeom>
              <a:avLst/>
              <a:gdLst/>
              <a:ahLst/>
              <a:cxnLst/>
              <a:rect l="l" t="t" r="r" b="b"/>
              <a:pathLst>
                <a:path w="598" h="896" extrusionOk="0">
                  <a:moveTo>
                    <a:pt x="597" y="617"/>
                  </a:moveTo>
                  <a:cubicBezTo>
                    <a:pt x="597" y="816"/>
                    <a:pt x="458" y="896"/>
                    <a:pt x="299" y="796"/>
                  </a:cubicBezTo>
                  <a:cubicBezTo>
                    <a:pt x="140" y="697"/>
                    <a:pt x="1" y="458"/>
                    <a:pt x="1" y="279"/>
                  </a:cubicBezTo>
                  <a:cubicBezTo>
                    <a:pt x="1" y="80"/>
                    <a:pt x="140" y="1"/>
                    <a:pt x="299" y="100"/>
                  </a:cubicBezTo>
                  <a:cubicBezTo>
                    <a:pt x="458" y="199"/>
                    <a:pt x="597" y="43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7"/>
            <p:cNvSpPr/>
            <p:nvPr/>
          </p:nvSpPr>
          <p:spPr>
            <a:xfrm>
              <a:off x="4489300" y="2987300"/>
              <a:ext cx="14950" cy="22400"/>
            </a:xfrm>
            <a:custGeom>
              <a:avLst/>
              <a:gdLst/>
              <a:ahLst/>
              <a:cxnLst/>
              <a:rect l="l" t="t" r="r" b="b"/>
              <a:pathLst>
                <a:path w="598" h="896" extrusionOk="0">
                  <a:moveTo>
                    <a:pt x="598" y="637"/>
                  </a:moveTo>
                  <a:cubicBezTo>
                    <a:pt x="598" y="816"/>
                    <a:pt x="458" y="895"/>
                    <a:pt x="299" y="796"/>
                  </a:cubicBezTo>
                  <a:cubicBezTo>
                    <a:pt x="120" y="716"/>
                    <a:pt x="1" y="477"/>
                    <a:pt x="1" y="279"/>
                  </a:cubicBezTo>
                  <a:cubicBezTo>
                    <a:pt x="1" y="80"/>
                    <a:pt x="120" y="0"/>
                    <a:pt x="299" y="99"/>
                  </a:cubicBezTo>
                  <a:cubicBezTo>
                    <a:pt x="458" y="199"/>
                    <a:pt x="598" y="438"/>
                    <a:pt x="598"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7"/>
            <p:cNvSpPr/>
            <p:nvPr/>
          </p:nvSpPr>
          <p:spPr>
            <a:xfrm>
              <a:off x="4565900" y="3032050"/>
              <a:ext cx="15450" cy="22400"/>
            </a:xfrm>
            <a:custGeom>
              <a:avLst/>
              <a:gdLst/>
              <a:ahLst/>
              <a:cxnLst/>
              <a:rect l="l" t="t" r="r" b="b"/>
              <a:pathLst>
                <a:path w="618" h="896" extrusionOk="0">
                  <a:moveTo>
                    <a:pt x="617" y="617"/>
                  </a:moveTo>
                  <a:cubicBezTo>
                    <a:pt x="617" y="816"/>
                    <a:pt x="478" y="896"/>
                    <a:pt x="319" y="796"/>
                  </a:cubicBezTo>
                  <a:cubicBezTo>
                    <a:pt x="140" y="697"/>
                    <a:pt x="0" y="458"/>
                    <a:pt x="0" y="259"/>
                  </a:cubicBezTo>
                  <a:cubicBezTo>
                    <a:pt x="0" y="80"/>
                    <a:pt x="140" y="0"/>
                    <a:pt x="31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7"/>
            <p:cNvSpPr/>
            <p:nvPr/>
          </p:nvSpPr>
          <p:spPr>
            <a:xfrm>
              <a:off x="4642975" y="3076300"/>
              <a:ext cx="15450" cy="22400"/>
            </a:xfrm>
            <a:custGeom>
              <a:avLst/>
              <a:gdLst/>
              <a:ahLst/>
              <a:cxnLst/>
              <a:rect l="l" t="t" r="r" b="b"/>
              <a:pathLst>
                <a:path w="618" h="896" extrusionOk="0">
                  <a:moveTo>
                    <a:pt x="617" y="637"/>
                  </a:moveTo>
                  <a:cubicBezTo>
                    <a:pt x="617" y="816"/>
                    <a:pt x="478" y="896"/>
                    <a:pt x="319" y="797"/>
                  </a:cubicBezTo>
                  <a:cubicBezTo>
                    <a:pt x="140" y="697"/>
                    <a:pt x="1" y="478"/>
                    <a:pt x="1" y="279"/>
                  </a:cubicBezTo>
                  <a:cubicBezTo>
                    <a:pt x="1" y="80"/>
                    <a:pt x="140" y="1"/>
                    <a:pt x="319" y="100"/>
                  </a:cubicBezTo>
                  <a:cubicBezTo>
                    <a:pt x="478" y="200"/>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7"/>
            <p:cNvSpPr/>
            <p:nvPr/>
          </p:nvSpPr>
          <p:spPr>
            <a:xfrm>
              <a:off x="4720075" y="3121075"/>
              <a:ext cx="15425" cy="22400"/>
            </a:xfrm>
            <a:custGeom>
              <a:avLst/>
              <a:gdLst/>
              <a:ahLst/>
              <a:cxnLst/>
              <a:rect l="l" t="t" r="r" b="b"/>
              <a:pathLst>
                <a:path w="617" h="896" extrusionOk="0">
                  <a:moveTo>
                    <a:pt x="617" y="617"/>
                  </a:moveTo>
                  <a:cubicBezTo>
                    <a:pt x="617" y="816"/>
                    <a:pt x="478" y="895"/>
                    <a:pt x="318" y="796"/>
                  </a:cubicBezTo>
                  <a:cubicBezTo>
                    <a:pt x="139" y="696"/>
                    <a:pt x="0" y="458"/>
                    <a:pt x="0" y="259"/>
                  </a:cubicBezTo>
                  <a:cubicBezTo>
                    <a:pt x="0" y="80"/>
                    <a:pt x="139" y="0"/>
                    <a:pt x="318" y="10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7"/>
            <p:cNvSpPr/>
            <p:nvPr/>
          </p:nvSpPr>
          <p:spPr>
            <a:xfrm>
              <a:off x="4797150" y="3165325"/>
              <a:ext cx="15450" cy="22400"/>
            </a:xfrm>
            <a:custGeom>
              <a:avLst/>
              <a:gdLst/>
              <a:ahLst/>
              <a:cxnLst/>
              <a:rect l="l" t="t" r="r" b="b"/>
              <a:pathLst>
                <a:path w="618" h="896" extrusionOk="0">
                  <a:moveTo>
                    <a:pt x="617" y="617"/>
                  </a:moveTo>
                  <a:cubicBezTo>
                    <a:pt x="617" y="816"/>
                    <a:pt x="478" y="896"/>
                    <a:pt x="299" y="796"/>
                  </a:cubicBezTo>
                  <a:cubicBezTo>
                    <a:pt x="140" y="697"/>
                    <a:pt x="0" y="458"/>
                    <a:pt x="0" y="279"/>
                  </a:cubicBezTo>
                  <a:cubicBezTo>
                    <a:pt x="0" y="80"/>
                    <a:pt x="140" y="1"/>
                    <a:pt x="299" y="100"/>
                  </a:cubicBezTo>
                  <a:cubicBezTo>
                    <a:pt x="478" y="200"/>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7"/>
            <p:cNvSpPr/>
            <p:nvPr/>
          </p:nvSpPr>
          <p:spPr>
            <a:xfrm>
              <a:off x="3796050" y="2658075"/>
              <a:ext cx="14950" cy="22400"/>
            </a:xfrm>
            <a:custGeom>
              <a:avLst/>
              <a:gdLst/>
              <a:ahLst/>
              <a:cxnLst/>
              <a:rect l="l" t="t" r="r" b="b"/>
              <a:pathLst>
                <a:path w="598" h="896" extrusionOk="0">
                  <a:moveTo>
                    <a:pt x="597" y="617"/>
                  </a:moveTo>
                  <a:cubicBezTo>
                    <a:pt x="597" y="816"/>
                    <a:pt x="458" y="895"/>
                    <a:pt x="299" y="796"/>
                  </a:cubicBezTo>
                  <a:cubicBezTo>
                    <a:pt x="140" y="696"/>
                    <a:pt x="1" y="458"/>
                    <a:pt x="1" y="259"/>
                  </a:cubicBezTo>
                  <a:cubicBezTo>
                    <a:pt x="1" y="80"/>
                    <a:pt x="140" y="0"/>
                    <a:pt x="299" y="99"/>
                  </a:cubicBezTo>
                  <a:cubicBezTo>
                    <a:pt x="458" y="17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7"/>
            <p:cNvSpPr/>
            <p:nvPr/>
          </p:nvSpPr>
          <p:spPr>
            <a:xfrm>
              <a:off x="3873125" y="2702325"/>
              <a:ext cx="14950" cy="22400"/>
            </a:xfrm>
            <a:custGeom>
              <a:avLst/>
              <a:gdLst/>
              <a:ahLst/>
              <a:cxnLst/>
              <a:rect l="l" t="t" r="r" b="b"/>
              <a:pathLst>
                <a:path w="598" h="896" extrusionOk="0">
                  <a:moveTo>
                    <a:pt x="598" y="617"/>
                  </a:moveTo>
                  <a:cubicBezTo>
                    <a:pt x="598" y="816"/>
                    <a:pt x="458" y="896"/>
                    <a:pt x="299" y="796"/>
                  </a:cubicBezTo>
                  <a:cubicBezTo>
                    <a:pt x="120" y="697"/>
                    <a:pt x="1" y="458"/>
                    <a:pt x="1" y="279"/>
                  </a:cubicBezTo>
                  <a:cubicBezTo>
                    <a:pt x="1" y="80"/>
                    <a:pt x="120" y="0"/>
                    <a:pt x="299" y="100"/>
                  </a:cubicBezTo>
                  <a:cubicBezTo>
                    <a:pt x="458" y="199"/>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7"/>
            <p:cNvSpPr/>
            <p:nvPr/>
          </p:nvSpPr>
          <p:spPr>
            <a:xfrm>
              <a:off x="3949725" y="2746575"/>
              <a:ext cx="15450" cy="22425"/>
            </a:xfrm>
            <a:custGeom>
              <a:avLst/>
              <a:gdLst/>
              <a:ahLst/>
              <a:cxnLst/>
              <a:rect l="l" t="t" r="r" b="b"/>
              <a:pathLst>
                <a:path w="618" h="897" extrusionOk="0">
                  <a:moveTo>
                    <a:pt x="617" y="637"/>
                  </a:moveTo>
                  <a:cubicBezTo>
                    <a:pt x="617" y="817"/>
                    <a:pt x="478" y="896"/>
                    <a:pt x="319" y="797"/>
                  </a:cubicBezTo>
                  <a:cubicBezTo>
                    <a:pt x="140" y="717"/>
                    <a:pt x="0" y="478"/>
                    <a:pt x="0" y="279"/>
                  </a:cubicBezTo>
                  <a:cubicBezTo>
                    <a:pt x="0" y="80"/>
                    <a:pt x="140" y="1"/>
                    <a:pt x="319" y="100"/>
                  </a:cubicBezTo>
                  <a:cubicBezTo>
                    <a:pt x="478" y="200"/>
                    <a:pt x="617" y="439"/>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7"/>
            <p:cNvSpPr/>
            <p:nvPr/>
          </p:nvSpPr>
          <p:spPr>
            <a:xfrm>
              <a:off x="4026800" y="2791350"/>
              <a:ext cx="15450" cy="22400"/>
            </a:xfrm>
            <a:custGeom>
              <a:avLst/>
              <a:gdLst/>
              <a:ahLst/>
              <a:cxnLst/>
              <a:rect l="l" t="t" r="r" b="b"/>
              <a:pathLst>
                <a:path w="618" h="896" extrusionOk="0">
                  <a:moveTo>
                    <a:pt x="617" y="617"/>
                  </a:moveTo>
                  <a:cubicBezTo>
                    <a:pt x="617" y="816"/>
                    <a:pt x="478" y="895"/>
                    <a:pt x="319" y="796"/>
                  </a:cubicBezTo>
                  <a:cubicBezTo>
                    <a:pt x="140" y="697"/>
                    <a:pt x="1" y="458"/>
                    <a:pt x="1" y="259"/>
                  </a:cubicBezTo>
                  <a:cubicBezTo>
                    <a:pt x="1" y="80"/>
                    <a:pt x="140" y="0"/>
                    <a:pt x="31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7"/>
            <p:cNvSpPr/>
            <p:nvPr/>
          </p:nvSpPr>
          <p:spPr>
            <a:xfrm>
              <a:off x="4103900" y="2835600"/>
              <a:ext cx="15425" cy="22400"/>
            </a:xfrm>
            <a:custGeom>
              <a:avLst/>
              <a:gdLst/>
              <a:ahLst/>
              <a:cxnLst/>
              <a:rect l="l" t="t" r="r" b="b"/>
              <a:pathLst>
                <a:path w="617" h="896" extrusionOk="0">
                  <a:moveTo>
                    <a:pt x="617" y="637"/>
                  </a:moveTo>
                  <a:cubicBezTo>
                    <a:pt x="617" y="816"/>
                    <a:pt x="478" y="896"/>
                    <a:pt x="318" y="796"/>
                  </a:cubicBezTo>
                  <a:cubicBezTo>
                    <a:pt x="139" y="697"/>
                    <a:pt x="0" y="478"/>
                    <a:pt x="0" y="279"/>
                  </a:cubicBezTo>
                  <a:cubicBezTo>
                    <a:pt x="0" y="80"/>
                    <a:pt x="139" y="1"/>
                    <a:pt x="318" y="100"/>
                  </a:cubicBezTo>
                  <a:cubicBezTo>
                    <a:pt x="478" y="200"/>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7"/>
            <p:cNvSpPr/>
            <p:nvPr/>
          </p:nvSpPr>
          <p:spPr>
            <a:xfrm>
              <a:off x="4180975" y="2880375"/>
              <a:ext cx="15450" cy="22400"/>
            </a:xfrm>
            <a:custGeom>
              <a:avLst/>
              <a:gdLst/>
              <a:ahLst/>
              <a:cxnLst/>
              <a:rect l="l" t="t" r="r" b="b"/>
              <a:pathLst>
                <a:path w="618" h="896" extrusionOk="0">
                  <a:moveTo>
                    <a:pt x="617" y="617"/>
                  </a:moveTo>
                  <a:cubicBezTo>
                    <a:pt x="617" y="816"/>
                    <a:pt x="478" y="895"/>
                    <a:pt x="299" y="796"/>
                  </a:cubicBezTo>
                  <a:cubicBezTo>
                    <a:pt x="140" y="696"/>
                    <a:pt x="0" y="458"/>
                    <a:pt x="0" y="259"/>
                  </a:cubicBezTo>
                  <a:cubicBezTo>
                    <a:pt x="0" y="80"/>
                    <a:pt x="140" y="0"/>
                    <a:pt x="29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7"/>
            <p:cNvSpPr/>
            <p:nvPr/>
          </p:nvSpPr>
          <p:spPr>
            <a:xfrm>
              <a:off x="4258050" y="2924625"/>
              <a:ext cx="15450" cy="22400"/>
            </a:xfrm>
            <a:custGeom>
              <a:avLst/>
              <a:gdLst/>
              <a:ahLst/>
              <a:cxnLst/>
              <a:rect l="l" t="t" r="r" b="b"/>
              <a:pathLst>
                <a:path w="618" h="896" extrusionOk="0">
                  <a:moveTo>
                    <a:pt x="617" y="617"/>
                  </a:moveTo>
                  <a:cubicBezTo>
                    <a:pt x="617" y="816"/>
                    <a:pt x="478" y="896"/>
                    <a:pt x="299" y="796"/>
                  </a:cubicBezTo>
                  <a:cubicBezTo>
                    <a:pt x="140" y="697"/>
                    <a:pt x="1" y="478"/>
                    <a:pt x="1" y="279"/>
                  </a:cubicBezTo>
                  <a:cubicBezTo>
                    <a:pt x="1" y="80"/>
                    <a:pt x="140" y="1"/>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7"/>
            <p:cNvSpPr/>
            <p:nvPr/>
          </p:nvSpPr>
          <p:spPr>
            <a:xfrm>
              <a:off x="4335150" y="2969375"/>
              <a:ext cx="14925" cy="21925"/>
            </a:xfrm>
            <a:custGeom>
              <a:avLst/>
              <a:gdLst/>
              <a:ahLst/>
              <a:cxnLst/>
              <a:rect l="l" t="t" r="r" b="b"/>
              <a:pathLst>
                <a:path w="597" h="877" extrusionOk="0">
                  <a:moveTo>
                    <a:pt x="597" y="618"/>
                  </a:moveTo>
                  <a:cubicBezTo>
                    <a:pt x="597" y="816"/>
                    <a:pt x="478" y="876"/>
                    <a:pt x="299" y="797"/>
                  </a:cubicBezTo>
                  <a:cubicBezTo>
                    <a:pt x="139" y="697"/>
                    <a:pt x="0" y="458"/>
                    <a:pt x="0" y="259"/>
                  </a:cubicBezTo>
                  <a:cubicBezTo>
                    <a:pt x="0" y="61"/>
                    <a:pt x="139" y="1"/>
                    <a:pt x="299" y="80"/>
                  </a:cubicBezTo>
                  <a:cubicBezTo>
                    <a:pt x="478" y="180"/>
                    <a:pt x="597" y="419"/>
                    <a:pt x="59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7"/>
            <p:cNvSpPr/>
            <p:nvPr/>
          </p:nvSpPr>
          <p:spPr>
            <a:xfrm>
              <a:off x="4412225" y="3013650"/>
              <a:ext cx="14950" cy="22400"/>
            </a:xfrm>
            <a:custGeom>
              <a:avLst/>
              <a:gdLst/>
              <a:ahLst/>
              <a:cxnLst/>
              <a:rect l="l" t="t" r="r" b="b"/>
              <a:pathLst>
                <a:path w="598" h="896" extrusionOk="0">
                  <a:moveTo>
                    <a:pt x="597" y="617"/>
                  </a:moveTo>
                  <a:cubicBezTo>
                    <a:pt x="597" y="816"/>
                    <a:pt x="458" y="895"/>
                    <a:pt x="299" y="796"/>
                  </a:cubicBezTo>
                  <a:cubicBezTo>
                    <a:pt x="140" y="697"/>
                    <a:pt x="1" y="458"/>
                    <a:pt x="1" y="279"/>
                  </a:cubicBezTo>
                  <a:cubicBezTo>
                    <a:pt x="1" y="80"/>
                    <a:pt x="140" y="0"/>
                    <a:pt x="299" y="100"/>
                  </a:cubicBezTo>
                  <a:cubicBezTo>
                    <a:pt x="458" y="199"/>
                    <a:pt x="597" y="43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7"/>
            <p:cNvSpPr/>
            <p:nvPr/>
          </p:nvSpPr>
          <p:spPr>
            <a:xfrm>
              <a:off x="4489300" y="3057900"/>
              <a:ext cx="14950" cy="22400"/>
            </a:xfrm>
            <a:custGeom>
              <a:avLst/>
              <a:gdLst/>
              <a:ahLst/>
              <a:cxnLst/>
              <a:rect l="l" t="t" r="r" b="b"/>
              <a:pathLst>
                <a:path w="598" h="896" extrusionOk="0">
                  <a:moveTo>
                    <a:pt x="598" y="637"/>
                  </a:moveTo>
                  <a:cubicBezTo>
                    <a:pt x="598" y="816"/>
                    <a:pt x="458" y="896"/>
                    <a:pt x="299" y="796"/>
                  </a:cubicBezTo>
                  <a:cubicBezTo>
                    <a:pt x="120" y="717"/>
                    <a:pt x="1" y="478"/>
                    <a:pt x="1" y="279"/>
                  </a:cubicBezTo>
                  <a:cubicBezTo>
                    <a:pt x="1" y="80"/>
                    <a:pt x="120" y="1"/>
                    <a:pt x="299" y="100"/>
                  </a:cubicBezTo>
                  <a:cubicBezTo>
                    <a:pt x="458" y="200"/>
                    <a:pt x="598" y="438"/>
                    <a:pt x="598"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7"/>
            <p:cNvSpPr/>
            <p:nvPr/>
          </p:nvSpPr>
          <p:spPr>
            <a:xfrm>
              <a:off x="4565900" y="3102675"/>
              <a:ext cx="15450" cy="22400"/>
            </a:xfrm>
            <a:custGeom>
              <a:avLst/>
              <a:gdLst/>
              <a:ahLst/>
              <a:cxnLst/>
              <a:rect l="l" t="t" r="r" b="b"/>
              <a:pathLst>
                <a:path w="618" h="896" extrusionOk="0">
                  <a:moveTo>
                    <a:pt x="617" y="617"/>
                  </a:moveTo>
                  <a:cubicBezTo>
                    <a:pt x="617" y="816"/>
                    <a:pt x="478" y="895"/>
                    <a:pt x="319" y="796"/>
                  </a:cubicBezTo>
                  <a:cubicBezTo>
                    <a:pt x="140" y="696"/>
                    <a:pt x="0" y="458"/>
                    <a:pt x="0" y="259"/>
                  </a:cubicBezTo>
                  <a:cubicBezTo>
                    <a:pt x="0" y="80"/>
                    <a:pt x="140" y="0"/>
                    <a:pt x="31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7"/>
            <p:cNvSpPr/>
            <p:nvPr/>
          </p:nvSpPr>
          <p:spPr>
            <a:xfrm>
              <a:off x="4642975" y="3146925"/>
              <a:ext cx="15450" cy="22400"/>
            </a:xfrm>
            <a:custGeom>
              <a:avLst/>
              <a:gdLst/>
              <a:ahLst/>
              <a:cxnLst/>
              <a:rect l="l" t="t" r="r" b="b"/>
              <a:pathLst>
                <a:path w="618" h="896" extrusionOk="0">
                  <a:moveTo>
                    <a:pt x="617" y="637"/>
                  </a:moveTo>
                  <a:cubicBezTo>
                    <a:pt x="617" y="816"/>
                    <a:pt x="478" y="896"/>
                    <a:pt x="319" y="796"/>
                  </a:cubicBezTo>
                  <a:cubicBezTo>
                    <a:pt x="140" y="697"/>
                    <a:pt x="1" y="478"/>
                    <a:pt x="1" y="279"/>
                  </a:cubicBezTo>
                  <a:cubicBezTo>
                    <a:pt x="1" y="80"/>
                    <a:pt x="140" y="1"/>
                    <a:pt x="319"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7"/>
            <p:cNvSpPr/>
            <p:nvPr/>
          </p:nvSpPr>
          <p:spPr>
            <a:xfrm>
              <a:off x="4720075" y="3191675"/>
              <a:ext cx="15425" cy="21925"/>
            </a:xfrm>
            <a:custGeom>
              <a:avLst/>
              <a:gdLst/>
              <a:ahLst/>
              <a:cxnLst/>
              <a:rect l="l" t="t" r="r" b="b"/>
              <a:pathLst>
                <a:path w="617" h="877" extrusionOk="0">
                  <a:moveTo>
                    <a:pt x="617" y="618"/>
                  </a:moveTo>
                  <a:cubicBezTo>
                    <a:pt x="617" y="817"/>
                    <a:pt x="478" y="876"/>
                    <a:pt x="318" y="797"/>
                  </a:cubicBezTo>
                  <a:cubicBezTo>
                    <a:pt x="139" y="697"/>
                    <a:pt x="0" y="458"/>
                    <a:pt x="0" y="260"/>
                  </a:cubicBezTo>
                  <a:cubicBezTo>
                    <a:pt x="0" y="80"/>
                    <a:pt x="139" y="1"/>
                    <a:pt x="318" y="80"/>
                  </a:cubicBezTo>
                  <a:cubicBezTo>
                    <a:pt x="478" y="18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7"/>
            <p:cNvSpPr/>
            <p:nvPr/>
          </p:nvSpPr>
          <p:spPr>
            <a:xfrm>
              <a:off x="4797150" y="3235950"/>
              <a:ext cx="15450" cy="22400"/>
            </a:xfrm>
            <a:custGeom>
              <a:avLst/>
              <a:gdLst/>
              <a:ahLst/>
              <a:cxnLst/>
              <a:rect l="l" t="t" r="r" b="b"/>
              <a:pathLst>
                <a:path w="618" h="896" extrusionOk="0">
                  <a:moveTo>
                    <a:pt x="617" y="617"/>
                  </a:moveTo>
                  <a:cubicBezTo>
                    <a:pt x="617" y="816"/>
                    <a:pt x="478" y="896"/>
                    <a:pt x="299" y="796"/>
                  </a:cubicBezTo>
                  <a:cubicBezTo>
                    <a:pt x="140" y="697"/>
                    <a:pt x="0" y="478"/>
                    <a:pt x="0" y="279"/>
                  </a:cubicBezTo>
                  <a:cubicBezTo>
                    <a:pt x="0"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7"/>
            <p:cNvSpPr/>
            <p:nvPr/>
          </p:nvSpPr>
          <p:spPr>
            <a:xfrm>
              <a:off x="3796050" y="2728675"/>
              <a:ext cx="14950" cy="22400"/>
            </a:xfrm>
            <a:custGeom>
              <a:avLst/>
              <a:gdLst/>
              <a:ahLst/>
              <a:cxnLst/>
              <a:rect l="l" t="t" r="r" b="b"/>
              <a:pathLst>
                <a:path w="598" h="896" extrusionOk="0">
                  <a:moveTo>
                    <a:pt x="597" y="617"/>
                  </a:moveTo>
                  <a:cubicBezTo>
                    <a:pt x="597" y="816"/>
                    <a:pt x="458" y="896"/>
                    <a:pt x="299" y="796"/>
                  </a:cubicBezTo>
                  <a:cubicBezTo>
                    <a:pt x="140" y="697"/>
                    <a:pt x="1" y="458"/>
                    <a:pt x="1" y="259"/>
                  </a:cubicBezTo>
                  <a:cubicBezTo>
                    <a:pt x="1" y="60"/>
                    <a:pt x="140" y="1"/>
                    <a:pt x="299" y="100"/>
                  </a:cubicBezTo>
                  <a:cubicBezTo>
                    <a:pt x="458" y="180"/>
                    <a:pt x="597" y="419"/>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7"/>
            <p:cNvSpPr/>
            <p:nvPr/>
          </p:nvSpPr>
          <p:spPr>
            <a:xfrm>
              <a:off x="3873125" y="2772950"/>
              <a:ext cx="14950" cy="22400"/>
            </a:xfrm>
            <a:custGeom>
              <a:avLst/>
              <a:gdLst/>
              <a:ahLst/>
              <a:cxnLst/>
              <a:rect l="l" t="t" r="r" b="b"/>
              <a:pathLst>
                <a:path w="598" h="896" extrusionOk="0">
                  <a:moveTo>
                    <a:pt x="598" y="617"/>
                  </a:moveTo>
                  <a:cubicBezTo>
                    <a:pt x="598" y="816"/>
                    <a:pt x="458" y="895"/>
                    <a:pt x="299" y="796"/>
                  </a:cubicBezTo>
                  <a:cubicBezTo>
                    <a:pt x="120" y="696"/>
                    <a:pt x="1" y="458"/>
                    <a:pt x="1" y="279"/>
                  </a:cubicBezTo>
                  <a:cubicBezTo>
                    <a:pt x="1" y="80"/>
                    <a:pt x="120" y="0"/>
                    <a:pt x="299" y="100"/>
                  </a:cubicBezTo>
                  <a:cubicBezTo>
                    <a:pt x="458" y="199"/>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7"/>
            <p:cNvSpPr/>
            <p:nvPr/>
          </p:nvSpPr>
          <p:spPr>
            <a:xfrm>
              <a:off x="3949725" y="2817700"/>
              <a:ext cx="15450" cy="21900"/>
            </a:xfrm>
            <a:custGeom>
              <a:avLst/>
              <a:gdLst/>
              <a:ahLst/>
              <a:cxnLst/>
              <a:rect l="l" t="t" r="r" b="b"/>
              <a:pathLst>
                <a:path w="618" h="876" extrusionOk="0">
                  <a:moveTo>
                    <a:pt x="617" y="617"/>
                  </a:moveTo>
                  <a:cubicBezTo>
                    <a:pt x="617" y="816"/>
                    <a:pt x="478" y="876"/>
                    <a:pt x="319" y="796"/>
                  </a:cubicBezTo>
                  <a:cubicBezTo>
                    <a:pt x="140" y="697"/>
                    <a:pt x="0" y="458"/>
                    <a:pt x="0" y="259"/>
                  </a:cubicBezTo>
                  <a:cubicBezTo>
                    <a:pt x="0" y="60"/>
                    <a:pt x="140" y="1"/>
                    <a:pt x="319" y="8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7"/>
            <p:cNvSpPr/>
            <p:nvPr/>
          </p:nvSpPr>
          <p:spPr>
            <a:xfrm>
              <a:off x="4026800" y="2861975"/>
              <a:ext cx="15450" cy="22400"/>
            </a:xfrm>
            <a:custGeom>
              <a:avLst/>
              <a:gdLst/>
              <a:ahLst/>
              <a:cxnLst/>
              <a:rect l="l" t="t" r="r" b="b"/>
              <a:pathLst>
                <a:path w="618" h="896" extrusionOk="0">
                  <a:moveTo>
                    <a:pt x="617" y="617"/>
                  </a:moveTo>
                  <a:cubicBezTo>
                    <a:pt x="617" y="816"/>
                    <a:pt x="478" y="895"/>
                    <a:pt x="319" y="796"/>
                  </a:cubicBezTo>
                  <a:cubicBezTo>
                    <a:pt x="140" y="696"/>
                    <a:pt x="1" y="458"/>
                    <a:pt x="1" y="279"/>
                  </a:cubicBezTo>
                  <a:cubicBezTo>
                    <a:pt x="1" y="80"/>
                    <a:pt x="140" y="0"/>
                    <a:pt x="31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7"/>
            <p:cNvSpPr/>
            <p:nvPr/>
          </p:nvSpPr>
          <p:spPr>
            <a:xfrm>
              <a:off x="4103900" y="2906225"/>
              <a:ext cx="15425" cy="22400"/>
            </a:xfrm>
            <a:custGeom>
              <a:avLst/>
              <a:gdLst/>
              <a:ahLst/>
              <a:cxnLst/>
              <a:rect l="l" t="t" r="r" b="b"/>
              <a:pathLst>
                <a:path w="617" h="896" extrusionOk="0">
                  <a:moveTo>
                    <a:pt x="617" y="637"/>
                  </a:moveTo>
                  <a:cubicBezTo>
                    <a:pt x="617" y="816"/>
                    <a:pt x="478" y="896"/>
                    <a:pt x="318" y="796"/>
                  </a:cubicBezTo>
                  <a:cubicBezTo>
                    <a:pt x="139" y="697"/>
                    <a:pt x="0" y="478"/>
                    <a:pt x="0" y="279"/>
                  </a:cubicBezTo>
                  <a:cubicBezTo>
                    <a:pt x="0" y="80"/>
                    <a:pt x="139" y="0"/>
                    <a:pt x="318"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7"/>
            <p:cNvSpPr/>
            <p:nvPr/>
          </p:nvSpPr>
          <p:spPr>
            <a:xfrm>
              <a:off x="4180975" y="2950975"/>
              <a:ext cx="15450" cy="22425"/>
            </a:xfrm>
            <a:custGeom>
              <a:avLst/>
              <a:gdLst/>
              <a:ahLst/>
              <a:cxnLst/>
              <a:rect l="l" t="t" r="r" b="b"/>
              <a:pathLst>
                <a:path w="618" h="897" extrusionOk="0">
                  <a:moveTo>
                    <a:pt x="617" y="618"/>
                  </a:moveTo>
                  <a:cubicBezTo>
                    <a:pt x="617" y="816"/>
                    <a:pt x="478" y="896"/>
                    <a:pt x="299" y="797"/>
                  </a:cubicBezTo>
                  <a:cubicBezTo>
                    <a:pt x="140" y="697"/>
                    <a:pt x="0" y="458"/>
                    <a:pt x="0" y="259"/>
                  </a:cubicBezTo>
                  <a:cubicBezTo>
                    <a:pt x="0" y="80"/>
                    <a:pt x="140" y="1"/>
                    <a:pt x="299" y="100"/>
                  </a:cubicBezTo>
                  <a:cubicBezTo>
                    <a:pt x="478" y="20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7"/>
            <p:cNvSpPr/>
            <p:nvPr/>
          </p:nvSpPr>
          <p:spPr>
            <a:xfrm>
              <a:off x="4258050" y="2995250"/>
              <a:ext cx="15450" cy="22400"/>
            </a:xfrm>
            <a:custGeom>
              <a:avLst/>
              <a:gdLst/>
              <a:ahLst/>
              <a:cxnLst/>
              <a:rect l="l" t="t" r="r" b="b"/>
              <a:pathLst>
                <a:path w="618" h="896" extrusionOk="0">
                  <a:moveTo>
                    <a:pt x="617" y="617"/>
                  </a:moveTo>
                  <a:cubicBezTo>
                    <a:pt x="617" y="816"/>
                    <a:pt x="478" y="895"/>
                    <a:pt x="299" y="796"/>
                  </a:cubicBezTo>
                  <a:cubicBezTo>
                    <a:pt x="140" y="697"/>
                    <a:pt x="1" y="478"/>
                    <a:pt x="1" y="279"/>
                  </a:cubicBezTo>
                  <a:cubicBezTo>
                    <a:pt x="1"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7"/>
            <p:cNvSpPr/>
            <p:nvPr/>
          </p:nvSpPr>
          <p:spPr>
            <a:xfrm>
              <a:off x="4335150" y="3040000"/>
              <a:ext cx="14925" cy="22400"/>
            </a:xfrm>
            <a:custGeom>
              <a:avLst/>
              <a:gdLst/>
              <a:ahLst/>
              <a:cxnLst/>
              <a:rect l="l" t="t" r="r" b="b"/>
              <a:pathLst>
                <a:path w="597" h="896" extrusionOk="0">
                  <a:moveTo>
                    <a:pt x="597" y="617"/>
                  </a:moveTo>
                  <a:cubicBezTo>
                    <a:pt x="597" y="816"/>
                    <a:pt x="478" y="896"/>
                    <a:pt x="299" y="796"/>
                  </a:cubicBezTo>
                  <a:cubicBezTo>
                    <a:pt x="139" y="697"/>
                    <a:pt x="0" y="458"/>
                    <a:pt x="0" y="259"/>
                  </a:cubicBezTo>
                  <a:cubicBezTo>
                    <a:pt x="0" y="80"/>
                    <a:pt x="139" y="1"/>
                    <a:pt x="299" y="100"/>
                  </a:cubicBezTo>
                  <a:cubicBezTo>
                    <a:pt x="478" y="180"/>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7"/>
            <p:cNvSpPr/>
            <p:nvPr/>
          </p:nvSpPr>
          <p:spPr>
            <a:xfrm>
              <a:off x="4412225" y="3084275"/>
              <a:ext cx="14950" cy="22400"/>
            </a:xfrm>
            <a:custGeom>
              <a:avLst/>
              <a:gdLst/>
              <a:ahLst/>
              <a:cxnLst/>
              <a:rect l="l" t="t" r="r" b="b"/>
              <a:pathLst>
                <a:path w="598" h="896" extrusionOk="0">
                  <a:moveTo>
                    <a:pt x="597" y="617"/>
                  </a:moveTo>
                  <a:cubicBezTo>
                    <a:pt x="597" y="816"/>
                    <a:pt x="458" y="895"/>
                    <a:pt x="299" y="796"/>
                  </a:cubicBezTo>
                  <a:cubicBezTo>
                    <a:pt x="140" y="696"/>
                    <a:pt x="1" y="458"/>
                    <a:pt x="1" y="279"/>
                  </a:cubicBezTo>
                  <a:cubicBezTo>
                    <a:pt x="1" y="80"/>
                    <a:pt x="140" y="0"/>
                    <a:pt x="299" y="100"/>
                  </a:cubicBezTo>
                  <a:cubicBezTo>
                    <a:pt x="458" y="199"/>
                    <a:pt x="597" y="43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7"/>
            <p:cNvSpPr/>
            <p:nvPr/>
          </p:nvSpPr>
          <p:spPr>
            <a:xfrm>
              <a:off x="4489300" y="3128525"/>
              <a:ext cx="14950" cy="22400"/>
            </a:xfrm>
            <a:custGeom>
              <a:avLst/>
              <a:gdLst/>
              <a:ahLst/>
              <a:cxnLst/>
              <a:rect l="l" t="t" r="r" b="b"/>
              <a:pathLst>
                <a:path w="598" h="896" extrusionOk="0">
                  <a:moveTo>
                    <a:pt x="598" y="637"/>
                  </a:moveTo>
                  <a:cubicBezTo>
                    <a:pt x="598" y="816"/>
                    <a:pt x="458" y="896"/>
                    <a:pt x="299" y="796"/>
                  </a:cubicBezTo>
                  <a:cubicBezTo>
                    <a:pt x="120" y="717"/>
                    <a:pt x="1" y="478"/>
                    <a:pt x="1" y="279"/>
                  </a:cubicBezTo>
                  <a:cubicBezTo>
                    <a:pt x="1" y="80"/>
                    <a:pt x="120" y="1"/>
                    <a:pt x="299" y="100"/>
                  </a:cubicBezTo>
                  <a:cubicBezTo>
                    <a:pt x="458" y="199"/>
                    <a:pt x="598" y="438"/>
                    <a:pt x="598"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7"/>
            <p:cNvSpPr/>
            <p:nvPr/>
          </p:nvSpPr>
          <p:spPr>
            <a:xfrm>
              <a:off x="4565900" y="3173275"/>
              <a:ext cx="15450" cy="22425"/>
            </a:xfrm>
            <a:custGeom>
              <a:avLst/>
              <a:gdLst/>
              <a:ahLst/>
              <a:cxnLst/>
              <a:rect l="l" t="t" r="r" b="b"/>
              <a:pathLst>
                <a:path w="618" h="897" extrusionOk="0">
                  <a:moveTo>
                    <a:pt x="617" y="618"/>
                  </a:moveTo>
                  <a:cubicBezTo>
                    <a:pt x="617" y="816"/>
                    <a:pt x="478" y="896"/>
                    <a:pt x="319" y="797"/>
                  </a:cubicBezTo>
                  <a:cubicBezTo>
                    <a:pt x="140" y="697"/>
                    <a:pt x="0" y="458"/>
                    <a:pt x="0" y="259"/>
                  </a:cubicBezTo>
                  <a:cubicBezTo>
                    <a:pt x="0" y="80"/>
                    <a:pt x="140" y="1"/>
                    <a:pt x="319" y="100"/>
                  </a:cubicBezTo>
                  <a:cubicBezTo>
                    <a:pt x="478" y="20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7"/>
            <p:cNvSpPr/>
            <p:nvPr/>
          </p:nvSpPr>
          <p:spPr>
            <a:xfrm>
              <a:off x="4642975" y="3217550"/>
              <a:ext cx="15450" cy="22400"/>
            </a:xfrm>
            <a:custGeom>
              <a:avLst/>
              <a:gdLst/>
              <a:ahLst/>
              <a:cxnLst/>
              <a:rect l="l" t="t" r="r" b="b"/>
              <a:pathLst>
                <a:path w="618" h="896" extrusionOk="0">
                  <a:moveTo>
                    <a:pt x="617" y="637"/>
                  </a:moveTo>
                  <a:cubicBezTo>
                    <a:pt x="617" y="816"/>
                    <a:pt x="478" y="896"/>
                    <a:pt x="319" y="796"/>
                  </a:cubicBezTo>
                  <a:cubicBezTo>
                    <a:pt x="140" y="697"/>
                    <a:pt x="1" y="478"/>
                    <a:pt x="1" y="279"/>
                  </a:cubicBezTo>
                  <a:cubicBezTo>
                    <a:pt x="1" y="80"/>
                    <a:pt x="140" y="0"/>
                    <a:pt x="319"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7"/>
            <p:cNvSpPr/>
            <p:nvPr/>
          </p:nvSpPr>
          <p:spPr>
            <a:xfrm>
              <a:off x="4720075" y="3262300"/>
              <a:ext cx="15425" cy="22400"/>
            </a:xfrm>
            <a:custGeom>
              <a:avLst/>
              <a:gdLst/>
              <a:ahLst/>
              <a:cxnLst/>
              <a:rect l="l" t="t" r="r" b="b"/>
              <a:pathLst>
                <a:path w="617" h="896" extrusionOk="0">
                  <a:moveTo>
                    <a:pt x="617" y="617"/>
                  </a:moveTo>
                  <a:cubicBezTo>
                    <a:pt x="617" y="816"/>
                    <a:pt x="478" y="896"/>
                    <a:pt x="318" y="796"/>
                  </a:cubicBezTo>
                  <a:cubicBezTo>
                    <a:pt x="139" y="697"/>
                    <a:pt x="0" y="458"/>
                    <a:pt x="0" y="259"/>
                  </a:cubicBezTo>
                  <a:cubicBezTo>
                    <a:pt x="0" y="80"/>
                    <a:pt x="139" y="1"/>
                    <a:pt x="318" y="100"/>
                  </a:cubicBezTo>
                  <a:cubicBezTo>
                    <a:pt x="478" y="18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7"/>
            <p:cNvSpPr/>
            <p:nvPr/>
          </p:nvSpPr>
          <p:spPr>
            <a:xfrm>
              <a:off x="4797150" y="3306575"/>
              <a:ext cx="15450" cy="22400"/>
            </a:xfrm>
            <a:custGeom>
              <a:avLst/>
              <a:gdLst/>
              <a:ahLst/>
              <a:cxnLst/>
              <a:rect l="l" t="t" r="r" b="b"/>
              <a:pathLst>
                <a:path w="618" h="896" extrusionOk="0">
                  <a:moveTo>
                    <a:pt x="617" y="617"/>
                  </a:moveTo>
                  <a:cubicBezTo>
                    <a:pt x="617" y="816"/>
                    <a:pt x="478" y="895"/>
                    <a:pt x="299" y="796"/>
                  </a:cubicBezTo>
                  <a:cubicBezTo>
                    <a:pt x="140" y="696"/>
                    <a:pt x="0" y="478"/>
                    <a:pt x="0" y="279"/>
                  </a:cubicBezTo>
                  <a:cubicBezTo>
                    <a:pt x="0"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7"/>
            <p:cNvSpPr/>
            <p:nvPr/>
          </p:nvSpPr>
          <p:spPr>
            <a:xfrm>
              <a:off x="3796050" y="2799300"/>
              <a:ext cx="14950" cy="22400"/>
            </a:xfrm>
            <a:custGeom>
              <a:avLst/>
              <a:gdLst/>
              <a:ahLst/>
              <a:cxnLst/>
              <a:rect l="l" t="t" r="r" b="b"/>
              <a:pathLst>
                <a:path w="598" h="896" extrusionOk="0">
                  <a:moveTo>
                    <a:pt x="597" y="617"/>
                  </a:moveTo>
                  <a:cubicBezTo>
                    <a:pt x="597" y="816"/>
                    <a:pt x="458" y="896"/>
                    <a:pt x="299" y="796"/>
                  </a:cubicBezTo>
                  <a:cubicBezTo>
                    <a:pt x="140" y="697"/>
                    <a:pt x="1" y="458"/>
                    <a:pt x="1" y="259"/>
                  </a:cubicBezTo>
                  <a:cubicBezTo>
                    <a:pt x="1" y="80"/>
                    <a:pt x="140" y="1"/>
                    <a:pt x="299" y="100"/>
                  </a:cubicBezTo>
                  <a:cubicBezTo>
                    <a:pt x="458" y="180"/>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7"/>
            <p:cNvSpPr/>
            <p:nvPr/>
          </p:nvSpPr>
          <p:spPr>
            <a:xfrm>
              <a:off x="3873125" y="2843575"/>
              <a:ext cx="14950" cy="22400"/>
            </a:xfrm>
            <a:custGeom>
              <a:avLst/>
              <a:gdLst/>
              <a:ahLst/>
              <a:cxnLst/>
              <a:rect l="l" t="t" r="r" b="b"/>
              <a:pathLst>
                <a:path w="598" h="896" extrusionOk="0">
                  <a:moveTo>
                    <a:pt x="598" y="617"/>
                  </a:moveTo>
                  <a:cubicBezTo>
                    <a:pt x="598" y="816"/>
                    <a:pt x="458" y="895"/>
                    <a:pt x="299" y="796"/>
                  </a:cubicBezTo>
                  <a:cubicBezTo>
                    <a:pt x="120" y="696"/>
                    <a:pt x="1" y="477"/>
                    <a:pt x="1" y="279"/>
                  </a:cubicBezTo>
                  <a:cubicBezTo>
                    <a:pt x="1" y="80"/>
                    <a:pt x="120" y="0"/>
                    <a:pt x="299" y="99"/>
                  </a:cubicBezTo>
                  <a:cubicBezTo>
                    <a:pt x="458" y="199"/>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7"/>
            <p:cNvSpPr/>
            <p:nvPr/>
          </p:nvSpPr>
          <p:spPr>
            <a:xfrm>
              <a:off x="3949725" y="2888325"/>
              <a:ext cx="15450" cy="21900"/>
            </a:xfrm>
            <a:custGeom>
              <a:avLst/>
              <a:gdLst/>
              <a:ahLst/>
              <a:cxnLst/>
              <a:rect l="l" t="t" r="r" b="b"/>
              <a:pathLst>
                <a:path w="618" h="876" extrusionOk="0">
                  <a:moveTo>
                    <a:pt x="617" y="617"/>
                  </a:moveTo>
                  <a:cubicBezTo>
                    <a:pt x="617" y="796"/>
                    <a:pt x="478" y="876"/>
                    <a:pt x="319" y="776"/>
                  </a:cubicBezTo>
                  <a:cubicBezTo>
                    <a:pt x="140" y="697"/>
                    <a:pt x="0" y="458"/>
                    <a:pt x="0" y="259"/>
                  </a:cubicBezTo>
                  <a:cubicBezTo>
                    <a:pt x="0" y="60"/>
                    <a:pt x="140" y="0"/>
                    <a:pt x="319" y="8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7"/>
            <p:cNvSpPr/>
            <p:nvPr/>
          </p:nvSpPr>
          <p:spPr>
            <a:xfrm>
              <a:off x="4026800" y="2932575"/>
              <a:ext cx="15450" cy="22400"/>
            </a:xfrm>
            <a:custGeom>
              <a:avLst/>
              <a:gdLst/>
              <a:ahLst/>
              <a:cxnLst/>
              <a:rect l="l" t="t" r="r" b="b"/>
              <a:pathLst>
                <a:path w="618" h="896" extrusionOk="0">
                  <a:moveTo>
                    <a:pt x="617" y="617"/>
                  </a:moveTo>
                  <a:cubicBezTo>
                    <a:pt x="617" y="816"/>
                    <a:pt x="478" y="896"/>
                    <a:pt x="319" y="797"/>
                  </a:cubicBezTo>
                  <a:cubicBezTo>
                    <a:pt x="140" y="697"/>
                    <a:pt x="1" y="458"/>
                    <a:pt x="1" y="279"/>
                  </a:cubicBezTo>
                  <a:cubicBezTo>
                    <a:pt x="1" y="80"/>
                    <a:pt x="140" y="1"/>
                    <a:pt x="319" y="100"/>
                  </a:cubicBezTo>
                  <a:cubicBezTo>
                    <a:pt x="478" y="200"/>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7"/>
            <p:cNvSpPr/>
            <p:nvPr/>
          </p:nvSpPr>
          <p:spPr>
            <a:xfrm>
              <a:off x="4103900" y="2976850"/>
              <a:ext cx="15425" cy="22400"/>
            </a:xfrm>
            <a:custGeom>
              <a:avLst/>
              <a:gdLst/>
              <a:ahLst/>
              <a:cxnLst/>
              <a:rect l="l" t="t" r="r" b="b"/>
              <a:pathLst>
                <a:path w="617" h="896" extrusionOk="0">
                  <a:moveTo>
                    <a:pt x="617" y="637"/>
                  </a:moveTo>
                  <a:cubicBezTo>
                    <a:pt x="617" y="816"/>
                    <a:pt x="478" y="895"/>
                    <a:pt x="318" y="796"/>
                  </a:cubicBezTo>
                  <a:cubicBezTo>
                    <a:pt x="139" y="716"/>
                    <a:pt x="0" y="478"/>
                    <a:pt x="0" y="279"/>
                  </a:cubicBezTo>
                  <a:cubicBezTo>
                    <a:pt x="0" y="80"/>
                    <a:pt x="139" y="0"/>
                    <a:pt x="318"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7"/>
            <p:cNvSpPr/>
            <p:nvPr/>
          </p:nvSpPr>
          <p:spPr>
            <a:xfrm>
              <a:off x="4180975" y="3021600"/>
              <a:ext cx="15450" cy="22400"/>
            </a:xfrm>
            <a:custGeom>
              <a:avLst/>
              <a:gdLst/>
              <a:ahLst/>
              <a:cxnLst/>
              <a:rect l="l" t="t" r="r" b="b"/>
              <a:pathLst>
                <a:path w="618" h="896" extrusionOk="0">
                  <a:moveTo>
                    <a:pt x="617" y="617"/>
                  </a:moveTo>
                  <a:cubicBezTo>
                    <a:pt x="617" y="816"/>
                    <a:pt x="478" y="896"/>
                    <a:pt x="299" y="796"/>
                  </a:cubicBezTo>
                  <a:cubicBezTo>
                    <a:pt x="140" y="697"/>
                    <a:pt x="0" y="458"/>
                    <a:pt x="0" y="259"/>
                  </a:cubicBezTo>
                  <a:cubicBezTo>
                    <a:pt x="0" y="80"/>
                    <a:pt x="140" y="1"/>
                    <a:pt x="299" y="100"/>
                  </a:cubicBezTo>
                  <a:cubicBezTo>
                    <a:pt x="478" y="20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7"/>
            <p:cNvSpPr/>
            <p:nvPr/>
          </p:nvSpPr>
          <p:spPr>
            <a:xfrm>
              <a:off x="4258050" y="3065875"/>
              <a:ext cx="15450" cy="22400"/>
            </a:xfrm>
            <a:custGeom>
              <a:avLst/>
              <a:gdLst/>
              <a:ahLst/>
              <a:cxnLst/>
              <a:rect l="l" t="t" r="r" b="b"/>
              <a:pathLst>
                <a:path w="618" h="896" extrusionOk="0">
                  <a:moveTo>
                    <a:pt x="617" y="617"/>
                  </a:moveTo>
                  <a:cubicBezTo>
                    <a:pt x="617" y="816"/>
                    <a:pt x="478" y="895"/>
                    <a:pt x="299" y="796"/>
                  </a:cubicBezTo>
                  <a:cubicBezTo>
                    <a:pt x="140" y="696"/>
                    <a:pt x="1" y="477"/>
                    <a:pt x="1" y="279"/>
                  </a:cubicBezTo>
                  <a:cubicBezTo>
                    <a:pt x="1"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7"/>
            <p:cNvSpPr/>
            <p:nvPr/>
          </p:nvSpPr>
          <p:spPr>
            <a:xfrm>
              <a:off x="4335150" y="3110625"/>
              <a:ext cx="14925" cy="22400"/>
            </a:xfrm>
            <a:custGeom>
              <a:avLst/>
              <a:gdLst/>
              <a:ahLst/>
              <a:cxnLst/>
              <a:rect l="l" t="t" r="r" b="b"/>
              <a:pathLst>
                <a:path w="597" h="896" extrusionOk="0">
                  <a:moveTo>
                    <a:pt x="597" y="617"/>
                  </a:moveTo>
                  <a:cubicBezTo>
                    <a:pt x="597" y="816"/>
                    <a:pt x="478" y="896"/>
                    <a:pt x="299" y="796"/>
                  </a:cubicBezTo>
                  <a:cubicBezTo>
                    <a:pt x="139" y="697"/>
                    <a:pt x="0" y="458"/>
                    <a:pt x="0" y="259"/>
                  </a:cubicBezTo>
                  <a:cubicBezTo>
                    <a:pt x="0" y="80"/>
                    <a:pt x="139" y="0"/>
                    <a:pt x="299" y="100"/>
                  </a:cubicBezTo>
                  <a:cubicBezTo>
                    <a:pt x="478" y="17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7"/>
            <p:cNvSpPr/>
            <p:nvPr/>
          </p:nvSpPr>
          <p:spPr>
            <a:xfrm>
              <a:off x="4412225" y="3154875"/>
              <a:ext cx="14950" cy="22425"/>
            </a:xfrm>
            <a:custGeom>
              <a:avLst/>
              <a:gdLst/>
              <a:ahLst/>
              <a:cxnLst/>
              <a:rect l="l" t="t" r="r" b="b"/>
              <a:pathLst>
                <a:path w="598" h="897" extrusionOk="0">
                  <a:moveTo>
                    <a:pt x="597" y="618"/>
                  </a:moveTo>
                  <a:cubicBezTo>
                    <a:pt x="597" y="816"/>
                    <a:pt x="458" y="896"/>
                    <a:pt x="299" y="797"/>
                  </a:cubicBezTo>
                  <a:cubicBezTo>
                    <a:pt x="140" y="697"/>
                    <a:pt x="1" y="458"/>
                    <a:pt x="1" y="279"/>
                  </a:cubicBezTo>
                  <a:cubicBezTo>
                    <a:pt x="1" y="80"/>
                    <a:pt x="140" y="1"/>
                    <a:pt x="299" y="100"/>
                  </a:cubicBezTo>
                  <a:cubicBezTo>
                    <a:pt x="458" y="200"/>
                    <a:pt x="597" y="438"/>
                    <a:pt x="59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7"/>
            <p:cNvSpPr/>
            <p:nvPr/>
          </p:nvSpPr>
          <p:spPr>
            <a:xfrm>
              <a:off x="4489300" y="3199650"/>
              <a:ext cx="14950" cy="21900"/>
            </a:xfrm>
            <a:custGeom>
              <a:avLst/>
              <a:gdLst/>
              <a:ahLst/>
              <a:cxnLst/>
              <a:rect l="l" t="t" r="r" b="b"/>
              <a:pathLst>
                <a:path w="598" h="876" extrusionOk="0">
                  <a:moveTo>
                    <a:pt x="598" y="617"/>
                  </a:moveTo>
                  <a:cubicBezTo>
                    <a:pt x="598" y="816"/>
                    <a:pt x="458" y="875"/>
                    <a:pt x="299" y="796"/>
                  </a:cubicBezTo>
                  <a:cubicBezTo>
                    <a:pt x="120" y="696"/>
                    <a:pt x="1" y="458"/>
                    <a:pt x="1" y="259"/>
                  </a:cubicBezTo>
                  <a:cubicBezTo>
                    <a:pt x="1" y="60"/>
                    <a:pt x="120" y="0"/>
                    <a:pt x="299" y="80"/>
                  </a:cubicBezTo>
                  <a:cubicBezTo>
                    <a:pt x="458" y="179"/>
                    <a:pt x="598" y="41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7"/>
            <p:cNvSpPr/>
            <p:nvPr/>
          </p:nvSpPr>
          <p:spPr>
            <a:xfrm>
              <a:off x="4565900" y="3243900"/>
              <a:ext cx="15450" cy="22400"/>
            </a:xfrm>
            <a:custGeom>
              <a:avLst/>
              <a:gdLst/>
              <a:ahLst/>
              <a:cxnLst/>
              <a:rect l="l" t="t" r="r" b="b"/>
              <a:pathLst>
                <a:path w="618" h="896" extrusionOk="0">
                  <a:moveTo>
                    <a:pt x="617" y="617"/>
                  </a:moveTo>
                  <a:cubicBezTo>
                    <a:pt x="617" y="816"/>
                    <a:pt x="478" y="896"/>
                    <a:pt x="319" y="796"/>
                  </a:cubicBezTo>
                  <a:cubicBezTo>
                    <a:pt x="140" y="697"/>
                    <a:pt x="0" y="458"/>
                    <a:pt x="0" y="279"/>
                  </a:cubicBezTo>
                  <a:cubicBezTo>
                    <a:pt x="0" y="80"/>
                    <a:pt x="140" y="1"/>
                    <a:pt x="319" y="100"/>
                  </a:cubicBezTo>
                  <a:cubicBezTo>
                    <a:pt x="478" y="200"/>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7"/>
            <p:cNvSpPr/>
            <p:nvPr/>
          </p:nvSpPr>
          <p:spPr>
            <a:xfrm>
              <a:off x="4642975" y="3288175"/>
              <a:ext cx="15450" cy="22400"/>
            </a:xfrm>
            <a:custGeom>
              <a:avLst/>
              <a:gdLst/>
              <a:ahLst/>
              <a:cxnLst/>
              <a:rect l="l" t="t" r="r" b="b"/>
              <a:pathLst>
                <a:path w="618" h="896" extrusionOk="0">
                  <a:moveTo>
                    <a:pt x="617" y="637"/>
                  </a:moveTo>
                  <a:cubicBezTo>
                    <a:pt x="617" y="816"/>
                    <a:pt x="478" y="895"/>
                    <a:pt x="319" y="796"/>
                  </a:cubicBezTo>
                  <a:cubicBezTo>
                    <a:pt x="140" y="696"/>
                    <a:pt x="1" y="478"/>
                    <a:pt x="1" y="279"/>
                  </a:cubicBezTo>
                  <a:cubicBezTo>
                    <a:pt x="1" y="80"/>
                    <a:pt x="140" y="0"/>
                    <a:pt x="319" y="100"/>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7"/>
            <p:cNvSpPr/>
            <p:nvPr/>
          </p:nvSpPr>
          <p:spPr>
            <a:xfrm>
              <a:off x="4720075" y="3332925"/>
              <a:ext cx="15425" cy="22400"/>
            </a:xfrm>
            <a:custGeom>
              <a:avLst/>
              <a:gdLst/>
              <a:ahLst/>
              <a:cxnLst/>
              <a:rect l="l" t="t" r="r" b="b"/>
              <a:pathLst>
                <a:path w="617" h="896" extrusionOk="0">
                  <a:moveTo>
                    <a:pt x="617" y="617"/>
                  </a:moveTo>
                  <a:cubicBezTo>
                    <a:pt x="617" y="816"/>
                    <a:pt x="478" y="896"/>
                    <a:pt x="318" y="796"/>
                  </a:cubicBezTo>
                  <a:cubicBezTo>
                    <a:pt x="139" y="697"/>
                    <a:pt x="0" y="458"/>
                    <a:pt x="0" y="259"/>
                  </a:cubicBezTo>
                  <a:cubicBezTo>
                    <a:pt x="0" y="80"/>
                    <a:pt x="139" y="0"/>
                    <a:pt x="318"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7"/>
            <p:cNvSpPr/>
            <p:nvPr/>
          </p:nvSpPr>
          <p:spPr>
            <a:xfrm>
              <a:off x="4797150" y="3377175"/>
              <a:ext cx="15450" cy="22425"/>
            </a:xfrm>
            <a:custGeom>
              <a:avLst/>
              <a:gdLst/>
              <a:ahLst/>
              <a:cxnLst/>
              <a:rect l="l" t="t" r="r" b="b"/>
              <a:pathLst>
                <a:path w="618" h="897" extrusionOk="0">
                  <a:moveTo>
                    <a:pt x="617" y="618"/>
                  </a:moveTo>
                  <a:cubicBezTo>
                    <a:pt x="617" y="817"/>
                    <a:pt x="478" y="896"/>
                    <a:pt x="299" y="797"/>
                  </a:cubicBezTo>
                  <a:cubicBezTo>
                    <a:pt x="140" y="697"/>
                    <a:pt x="0" y="478"/>
                    <a:pt x="0" y="279"/>
                  </a:cubicBezTo>
                  <a:cubicBezTo>
                    <a:pt x="0" y="80"/>
                    <a:pt x="140" y="1"/>
                    <a:pt x="299" y="100"/>
                  </a:cubicBezTo>
                  <a:cubicBezTo>
                    <a:pt x="478" y="200"/>
                    <a:pt x="617" y="43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7"/>
            <p:cNvSpPr/>
            <p:nvPr/>
          </p:nvSpPr>
          <p:spPr>
            <a:xfrm>
              <a:off x="3796050" y="2869925"/>
              <a:ext cx="14950" cy="21900"/>
            </a:xfrm>
            <a:custGeom>
              <a:avLst/>
              <a:gdLst/>
              <a:ahLst/>
              <a:cxnLst/>
              <a:rect l="l" t="t" r="r" b="b"/>
              <a:pathLst>
                <a:path w="598" h="876" extrusionOk="0">
                  <a:moveTo>
                    <a:pt x="597" y="617"/>
                  </a:moveTo>
                  <a:cubicBezTo>
                    <a:pt x="597" y="816"/>
                    <a:pt x="458" y="876"/>
                    <a:pt x="299" y="796"/>
                  </a:cubicBezTo>
                  <a:cubicBezTo>
                    <a:pt x="140" y="697"/>
                    <a:pt x="1" y="458"/>
                    <a:pt x="1" y="259"/>
                  </a:cubicBezTo>
                  <a:cubicBezTo>
                    <a:pt x="1" y="60"/>
                    <a:pt x="140" y="0"/>
                    <a:pt x="299" y="100"/>
                  </a:cubicBezTo>
                  <a:cubicBezTo>
                    <a:pt x="458" y="17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7"/>
            <p:cNvSpPr/>
            <p:nvPr/>
          </p:nvSpPr>
          <p:spPr>
            <a:xfrm>
              <a:off x="3873125" y="2914175"/>
              <a:ext cx="14950" cy="22400"/>
            </a:xfrm>
            <a:custGeom>
              <a:avLst/>
              <a:gdLst/>
              <a:ahLst/>
              <a:cxnLst/>
              <a:rect l="l" t="t" r="r" b="b"/>
              <a:pathLst>
                <a:path w="598" h="896" extrusionOk="0">
                  <a:moveTo>
                    <a:pt x="598" y="617"/>
                  </a:moveTo>
                  <a:cubicBezTo>
                    <a:pt x="598" y="816"/>
                    <a:pt x="458" y="896"/>
                    <a:pt x="299" y="796"/>
                  </a:cubicBezTo>
                  <a:cubicBezTo>
                    <a:pt x="120" y="697"/>
                    <a:pt x="1" y="478"/>
                    <a:pt x="1" y="279"/>
                  </a:cubicBezTo>
                  <a:cubicBezTo>
                    <a:pt x="1" y="80"/>
                    <a:pt x="120" y="1"/>
                    <a:pt x="299" y="100"/>
                  </a:cubicBezTo>
                  <a:cubicBezTo>
                    <a:pt x="458" y="200"/>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7"/>
            <p:cNvSpPr/>
            <p:nvPr/>
          </p:nvSpPr>
          <p:spPr>
            <a:xfrm>
              <a:off x="3949725" y="2958950"/>
              <a:ext cx="15450" cy="21900"/>
            </a:xfrm>
            <a:custGeom>
              <a:avLst/>
              <a:gdLst/>
              <a:ahLst/>
              <a:cxnLst/>
              <a:rect l="l" t="t" r="r" b="b"/>
              <a:pathLst>
                <a:path w="618" h="876" extrusionOk="0">
                  <a:moveTo>
                    <a:pt x="617" y="617"/>
                  </a:moveTo>
                  <a:cubicBezTo>
                    <a:pt x="617" y="796"/>
                    <a:pt x="478" y="875"/>
                    <a:pt x="319" y="796"/>
                  </a:cubicBezTo>
                  <a:cubicBezTo>
                    <a:pt x="140" y="696"/>
                    <a:pt x="0" y="458"/>
                    <a:pt x="0" y="259"/>
                  </a:cubicBezTo>
                  <a:cubicBezTo>
                    <a:pt x="0" y="60"/>
                    <a:pt x="140" y="0"/>
                    <a:pt x="319" y="80"/>
                  </a:cubicBezTo>
                  <a:cubicBezTo>
                    <a:pt x="478" y="17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7"/>
            <p:cNvSpPr/>
            <p:nvPr/>
          </p:nvSpPr>
          <p:spPr>
            <a:xfrm>
              <a:off x="4026800" y="3003200"/>
              <a:ext cx="15450" cy="22400"/>
            </a:xfrm>
            <a:custGeom>
              <a:avLst/>
              <a:gdLst/>
              <a:ahLst/>
              <a:cxnLst/>
              <a:rect l="l" t="t" r="r" b="b"/>
              <a:pathLst>
                <a:path w="618" h="896" extrusionOk="0">
                  <a:moveTo>
                    <a:pt x="617" y="617"/>
                  </a:moveTo>
                  <a:cubicBezTo>
                    <a:pt x="617" y="816"/>
                    <a:pt x="478" y="896"/>
                    <a:pt x="319" y="796"/>
                  </a:cubicBezTo>
                  <a:cubicBezTo>
                    <a:pt x="140" y="697"/>
                    <a:pt x="1" y="458"/>
                    <a:pt x="1" y="279"/>
                  </a:cubicBezTo>
                  <a:cubicBezTo>
                    <a:pt x="1" y="80"/>
                    <a:pt x="140" y="1"/>
                    <a:pt x="319" y="100"/>
                  </a:cubicBezTo>
                  <a:cubicBezTo>
                    <a:pt x="478" y="200"/>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7"/>
            <p:cNvSpPr/>
            <p:nvPr/>
          </p:nvSpPr>
          <p:spPr>
            <a:xfrm>
              <a:off x="4103900" y="3047475"/>
              <a:ext cx="15425" cy="22400"/>
            </a:xfrm>
            <a:custGeom>
              <a:avLst/>
              <a:gdLst/>
              <a:ahLst/>
              <a:cxnLst/>
              <a:rect l="l" t="t" r="r" b="b"/>
              <a:pathLst>
                <a:path w="617" h="896" extrusionOk="0">
                  <a:moveTo>
                    <a:pt x="617" y="637"/>
                  </a:moveTo>
                  <a:cubicBezTo>
                    <a:pt x="617" y="816"/>
                    <a:pt x="478" y="895"/>
                    <a:pt x="318" y="796"/>
                  </a:cubicBezTo>
                  <a:cubicBezTo>
                    <a:pt x="139" y="716"/>
                    <a:pt x="0" y="477"/>
                    <a:pt x="0" y="279"/>
                  </a:cubicBezTo>
                  <a:cubicBezTo>
                    <a:pt x="0" y="80"/>
                    <a:pt x="139" y="0"/>
                    <a:pt x="318" y="99"/>
                  </a:cubicBezTo>
                  <a:cubicBezTo>
                    <a:pt x="478" y="199"/>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7"/>
            <p:cNvSpPr/>
            <p:nvPr/>
          </p:nvSpPr>
          <p:spPr>
            <a:xfrm>
              <a:off x="4180975" y="3092225"/>
              <a:ext cx="15450" cy="22400"/>
            </a:xfrm>
            <a:custGeom>
              <a:avLst/>
              <a:gdLst/>
              <a:ahLst/>
              <a:cxnLst/>
              <a:rect l="l" t="t" r="r" b="b"/>
              <a:pathLst>
                <a:path w="618" h="896" extrusionOk="0">
                  <a:moveTo>
                    <a:pt x="617" y="617"/>
                  </a:moveTo>
                  <a:cubicBezTo>
                    <a:pt x="617" y="816"/>
                    <a:pt x="478" y="896"/>
                    <a:pt x="299" y="796"/>
                  </a:cubicBezTo>
                  <a:cubicBezTo>
                    <a:pt x="140" y="697"/>
                    <a:pt x="0" y="458"/>
                    <a:pt x="0" y="259"/>
                  </a:cubicBezTo>
                  <a:cubicBezTo>
                    <a:pt x="0" y="80"/>
                    <a:pt x="140" y="0"/>
                    <a:pt x="29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7"/>
            <p:cNvSpPr/>
            <p:nvPr/>
          </p:nvSpPr>
          <p:spPr>
            <a:xfrm>
              <a:off x="4258050" y="3136475"/>
              <a:ext cx="15450" cy="22400"/>
            </a:xfrm>
            <a:custGeom>
              <a:avLst/>
              <a:gdLst/>
              <a:ahLst/>
              <a:cxnLst/>
              <a:rect l="l" t="t" r="r" b="b"/>
              <a:pathLst>
                <a:path w="618" h="896" extrusionOk="0">
                  <a:moveTo>
                    <a:pt x="617" y="637"/>
                  </a:moveTo>
                  <a:cubicBezTo>
                    <a:pt x="617" y="816"/>
                    <a:pt x="478" y="896"/>
                    <a:pt x="299" y="797"/>
                  </a:cubicBezTo>
                  <a:cubicBezTo>
                    <a:pt x="140" y="697"/>
                    <a:pt x="1" y="478"/>
                    <a:pt x="1" y="279"/>
                  </a:cubicBezTo>
                  <a:cubicBezTo>
                    <a:pt x="1" y="80"/>
                    <a:pt x="140" y="1"/>
                    <a:pt x="299" y="100"/>
                  </a:cubicBezTo>
                  <a:cubicBezTo>
                    <a:pt x="478" y="200"/>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7"/>
            <p:cNvSpPr/>
            <p:nvPr/>
          </p:nvSpPr>
          <p:spPr>
            <a:xfrm>
              <a:off x="4335150" y="3181250"/>
              <a:ext cx="14925" cy="22400"/>
            </a:xfrm>
            <a:custGeom>
              <a:avLst/>
              <a:gdLst/>
              <a:ahLst/>
              <a:cxnLst/>
              <a:rect l="l" t="t" r="r" b="b"/>
              <a:pathLst>
                <a:path w="597" h="896" extrusionOk="0">
                  <a:moveTo>
                    <a:pt x="597" y="617"/>
                  </a:moveTo>
                  <a:cubicBezTo>
                    <a:pt x="597" y="816"/>
                    <a:pt x="478" y="895"/>
                    <a:pt x="299" y="796"/>
                  </a:cubicBezTo>
                  <a:cubicBezTo>
                    <a:pt x="139" y="696"/>
                    <a:pt x="0" y="458"/>
                    <a:pt x="0" y="259"/>
                  </a:cubicBezTo>
                  <a:cubicBezTo>
                    <a:pt x="0" y="80"/>
                    <a:pt x="139" y="0"/>
                    <a:pt x="299" y="100"/>
                  </a:cubicBezTo>
                  <a:cubicBezTo>
                    <a:pt x="478" y="17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7"/>
            <p:cNvSpPr/>
            <p:nvPr/>
          </p:nvSpPr>
          <p:spPr>
            <a:xfrm>
              <a:off x="4412225" y="3225500"/>
              <a:ext cx="14950" cy="22400"/>
            </a:xfrm>
            <a:custGeom>
              <a:avLst/>
              <a:gdLst/>
              <a:ahLst/>
              <a:cxnLst/>
              <a:rect l="l" t="t" r="r" b="b"/>
              <a:pathLst>
                <a:path w="598" h="896" extrusionOk="0">
                  <a:moveTo>
                    <a:pt x="597" y="617"/>
                  </a:moveTo>
                  <a:cubicBezTo>
                    <a:pt x="597" y="816"/>
                    <a:pt x="458" y="896"/>
                    <a:pt x="299" y="796"/>
                  </a:cubicBezTo>
                  <a:cubicBezTo>
                    <a:pt x="140" y="697"/>
                    <a:pt x="1" y="458"/>
                    <a:pt x="1" y="279"/>
                  </a:cubicBezTo>
                  <a:cubicBezTo>
                    <a:pt x="1" y="80"/>
                    <a:pt x="140" y="1"/>
                    <a:pt x="299" y="100"/>
                  </a:cubicBezTo>
                  <a:cubicBezTo>
                    <a:pt x="458" y="200"/>
                    <a:pt x="597" y="43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7"/>
            <p:cNvSpPr/>
            <p:nvPr/>
          </p:nvSpPr>
          <p:spPr>
            <a:xfrm>
              <a:off x="4489300" y="3270250"/>
              <a:ext cx="14950" cy="21925"/>
            </a:xfrm>
            <a:custGeom>
              <a:avLst/>
              <a:gdLst/>
              <a:ahLst/>
              <a:cxnLst/>
              <a:rect l="l" t="t" r="r" b="b"/>
              <a:pathLst>
                <a:path w="598" h="877" extrusionOk="0">
                  <a:moveTo>
                    <a:pt x="598" y="618"/>
                  </a:moveTo>
                  <a:cubicBezTo>
                    <a:pt x="598" y="817"/>
                    <a:pt x="458" y="876"/>
                    <a:pt x="299" y="797"/>
                  </a:cubicBezTo>
                  <a:cubicBezTo>
                    <a:pt x="120" y="697"/>
                    <a:pt x="1" y="459"/>
                    <a:pt x="1" y="260"/>
                  </a:cubicBezTo>
                  <a:cubicBezTo>
                    <a:pt x="1" y="61"/>
                    <a:pt x="120" y="1"/>
                    <a:pt x="299" y="81"/>
                  </a:cubicBezTo>
                  <a:cubicBezTo>
                    <a:pt x="458" y="180"/>
                    <a:pt x="598" y="419"/>
                    <a:pt x="598"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7"/>
            <p:cNvSpPr/>
            <p:nvPr/>
          </p:nvSpPr>
          <p:spPr>
            <a:xfrm>
              <a:off x="4565900" y="3314525"/>
              <a:ext cx="15450" cy="22400"/>
            </a:xfrm>
            <a:custGeom>
              <a:avLst/>
              <a:gdLst/>
              <a:ahLst/>
              <a:cxnLst/>
              <a:rect l="l" t="t" r="r" b="b"/>
              <a:pathLst>
                <a:path w="618" h="896" extrusionOk="0">
                  <a:moveTo>
                    <a:pt x="617" y="617"/>
                  </a:moveTo>
                  <a:cubicBezTo>
                    <a:pt x="617" y="816"/>
                    <a:pt x="478" y="896"/>
                    <a:pt x="319" y="796"/>
                  </a:cubicBezTo>
                  <a:cubicBezTo>
                    <a:pt x="140" y="697"/>
                    <a:pt x="0" y="458"/>
                    <a:pt x="0" y="279"/>
                  </a:cubicBezTo>
                  <a:cubicBezTo>
                    <a:pt x="0" y="80"/>
                    <a:pt x="140" y="0"/>
                    <a:pt x="31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7"/>
            <p:cNvSpPr/>
            <p:nvPr/>
          </p:nvSpPr>
          <p:spPr>
            <a:xfrm>
              <a:off x="4642975" y="3358775"/>
              <a:ext cx="15450" cy="22425"/>
            </a:xfrm>
            <a:custGeom>
              <a:avLst/>
              <a:gdLst/>
              <a:ahLst/>
              <a:cxnLst/>
              <a:rect l="l" t="t" r="r" b="b"/>
              <a:pathLst>
                <a:path w="618" h="897" extrusionOk="0">
                  <a:moveTo>
                    <a:pt x="617" y="637"/>
                  </a:moveTo>
                  <a:cubicBezTo>
                    <a:pt x="617" y="816"/>
                    <a:pt x="478" y="896"/>
                    <a:pt x="319" y="797"/>
                  </a:cubicBezTo>
                  <a:cubicBezTo>
                    <a:pt x="140" y="717"/>
                    <a:pt x="1" y="478"/>
                    <a:pt x="1" y="279"/>
                  </a:cubicBezTo>
                  <a:cubicBezTo>
                    <a:pt x="1" y="80"/>
                    <a:pt x="140" y="1"/>
                    <a:pt x="319" y="100"/>
                  </a:cubicBezTo>
                  <a:cubicBezTo>
                    <a:pt x="478" y="200"/>
                    <a:pt x="617" y="439"/>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7"/>
            <p:cNvSpPr/>
            <p:nvPr/>
          </p:nvSpPr>
          <p:spPr>
            <a:xfrm>
              <a:off x="4720075" y="3403550"/>
              <a:ext cx="15425" cy="22400"/>
            </a:xfrm>
            <a:custGeom>
              <a:avLst/>
              <a:gdLst/>
              <a:ahLst/>
              <a:cxnLst/>
              <a:rect l="l" t="t" r="r" b="b"/>
              <a:pathLst>
                <a:path w="617" h="896" extrusionOk="0">
                  <a:moveTo>
                    <a:pt x="617" y="617"/>
                  </a:moveTo>
                  <a:cubicBezTo>
                    <a:pt x="617" y="816"/>
                    <a:pt x="478" y="895"/>
                    <a:pt x="318" y="796"/>
                  </a:cubicBezTo>
                  <a:cubicBezTo>
                    <a:pt x="139" y="696"/>
                    <a:pt x="0" y="458"/>
                    <a:pt x="0" y="259"/>
                  </a:cubicBezTo>
                  <a:cubicBezTo>
                    <a:pt x="0" y="80"/>
                    <a:pt x="139" y="0"/>
                    <a:pt x="318"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7"/>
            <p:cNvSpPr/>
            <p:nvPr/>
          </p:nvSpPr>
          <p:spPr>
            <a:xfrm>
              <a:off x="4797150" y="3447800"/>
              <a:ext cx="15450" cy="22400"/>
            </a:xfrm>
            <a:custGeom>
              <a:avLst/>
              <a:gdLst/>
              <a:ahLst/>
              <a:cxnLst/>
              <a:rect l="l" t="t" r="r" b="b"/>
              <a:pathLst>
                <a:path w="618" h="896" extrusionOk="0">
                  <a:moveTo>
                    <a:pt x="617" y="617"/>
                  </a:moveTo>
                  <a:cubicBezTo>
                    <a:pt x="617" y="816"/>
                    <a:pt x="478" y="896"/>
                    <a:pt x="299" y="796"/>
                  </a:cubicBezTo>
                  <a:cubicBezTo>
                    <a:pt x="140" y="697"/>
                    <a:pt x="0" y="478"/>
                    <a:pt x="0" y="279"/>
                  </a:cubicBezTo>
                  <a:cubicBezTo>
                    <a:pt x="0" y="80"/>
                    <a:pt x="140" y="1"/>
                    <a:pt x="299" y="100"/>
                  </a:cubicBezTo>
                  <a:cubicBezTo>
                    <a:pt x="478" y="200"/>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7"/>
            <p:cNvSpPr/>
            <p:nvPr/>
          </p:nvSpPr>
          <p:spPr>
            <a:xfrm>
              <a:off x="3796050" y="2940550"/>
              <a:ext cx="14950" cy="22400"/>
            </a:xfrm>
            <a:custGeom>
              <a:avLst/>
              <a:gdLst/>
              <a:ahLst/>
              <a:cxnLst/>
              <a:rect l="l" t="t" r="r" b="b"/>
              <a:pathLst>
                <a:path w="598" h="896" extrusionOk="0">
                  <a:moveTo>
                    <a:pt x="597" y="617"/>
                  </a:moveTo>
                  <a:cubicBezTo>
                    <a:pt x="597" y="816"/>
                    <a:pt x="458" y="895"/>
                    <a:pt x="299" y="796"/>
                  </a:cubicBezTo>
                  <a:cubicBezTo>
                    <a:pt x="140" y="696"/>
                    <a:pt x="1" y="458"/>
                    <a:pt x="1" y="259"/>
                  </a:cubicBezTo>
                  <a:cubicBezTo>
                    <a:pt x="1" y="80"/>
                    <a:pt x="140" y="0"/>
                    <a:pt x="299" y="100"/>
                  </a:cubicBezTo>
                  <a:cubicBezTo>
                    <a:pt x="458" y="199"/>
                    <a:pt x="597" y="41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7"/>
            <p:cNvSpPr/>
            <p:nvPr/>
          </p:nvSpPr>
          <p:spPr>
            <a:xfrm>
              <a:off x="3873125" y="2984800"/>
              <a:ext cx="14950" cy="22400"/>
            </a:xfrm>
            <a:custGeom>
              <a:avLst/>
              <a:gdLst/>
              <a:ahLst/>
              <a:cxnLst/>
              <a:rect l="l" t="t" r="r" b="b"/>
              <a:pathLst>
                <a:path w="598" h="896" extrusionOk="0">
                  <a:moveTo>
                    <a:pt x="598" y="617"/>
                  </a:moveTo>
                  <a:cubicBezTo>
                    <a:pt x="598" y="816"/>
                    <a:pt x="458" y="896"/>
                    <a:pt x="299" y="796"/>
                  </a:cubicBezTo>
                  <a:cubicBezTo>
                    <a:pt x="120" y="697"/>
                    <a:pt x="1" y="478"/>
                    <a:pt x="1" y="279"/>
                  </a:cubicBezTo>
                  <a:cubicBezTo>
                    <a:pt x="1" y="80"/>
                    <a:pt x="120" y="1"/>
                    <a:pt x="299" y="100"/>
                  </a:cubicBezTo>
                  <a:cubicBezTo>
                    <a:pt x="458" y="199"/>
                    <a:pt x="598" y="43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7"/>
            <p:cNvSpPr/>
            <p:nvPr/>
          </p:nvSpPr>
          <p:spPr>
            <a:xfrm>
              <a:off x="3949725" y="3029550"/>
              <a:ext cx="15450" cy="21925"/>
            </a:xfrm>
            <a:custGeom>
              <a:avLst/>
              <a:gdLst/>
              <a:ahLst/>
              <a:cxnLst/>
              <a:rect l="l" t="t" r="r" b="b"/>
              <a:pathLst>
                <a:path w="618" h="877" extrusionOk="0">
                  <a:moveTo>
                    <a:pt x="617" y="618"/>
                  </a:moveTo>
                  <a:cubicBezTo>
                    <a:pt x="617" y="816"/>
                    <a:pt x="478" y="876"/>
                    <a:pt x="319" y="797"/>
                  </a:cubicBezTo>
                  <a:cubicBezTo>
                    <a:pt x="140" y="697"/>
                    <a:pt x="0" y="458"/>
                    <a:pt x="0" y="259"/>
                  </a:cubicBezTo>
                  <a:cubicBezTo>
                    <a:pt x="0" y="61"/>
                    <a:pt x="140" y="1"/>
                    <a:pt x="319" y="80"/>
                  </a:cubicBezTo>
                  <a:cubicBezTo>
                    <a:pt x="478" y="18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7"/>
            <p:cNvSpPr/>
            <p:nvPr/>
          </p:nvSpPr>
          <p:spPr>
            <a:xfrm>
              <a:off x="4026800" y="3073825"/>
              <a:ext cx="15450" cy="22400"/>
            </a:xfrm>
            <a:custGeom>
              <a:avLst/>
              <a:gdLst/>
              <a:ahLst/>
              <a:cxnLst/>
              <a:rect l="l" t="t" r="r" b="b"/>
              <a:pathLst>
                <a:path w="618" h="896" extrusionOk="0">
                  <a:moveTo>
                    <a:pt x="617" y="617"/>
                  </a:moveTo>
                  <a:cubicBezTo>
                    <a:pt x="617" y="816"/>
                    <a:pt x="478" y="896"/>
                    <a:pt x="319" y="796"/>
                  </a:cubicBezTo>
                  <a:cubicBezTo>
                    <a:pt x="140" y="697"/>
                    <a:pt x="1" y="458"/>
                    <a:pt x="1" y="279"/>
                  </a:cubicBezTo>
                  <a:cubicBezTo>
                    <a:pt x="1" y="80"/>
                    <a:pt x="140" y="0"/>
                    <a:pt x="31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7"/>
            <p:cNvSpPr/>
            <p:nvPr/>
          </p:nvSpPr>
          <p:spPr>
            <a:xfrm>
              <a:off x="4103900" y="3118075"/>
              <a:ext cx="15425" cy="22400"/>
            </a:xfrm>
            <a:custGeom>
              <a:avLst/>
              <a:gdLst/>
              <a:ahLst/>
              <a:cxnLst/>
              <a:rect l="l" t="t" r="r" b="b"/>
              <a:pathLst>
                <a:path w="617" h="896" extrusionOk="0">
                  <a:moveTo>
                    <a:pt x="617" y="637"/>
                  </a:moveTo>
                  <a:cubicBezTo>
                    <a:pt x="617" y="816"/>
                    <a:pt x="478" y="896"/>
                    <a:pt x="318" y="797"/>
                  </a:cubicBezTo>
                  <a:cubicBezTo>
                    <a:pt x="139" y="717"/>
                    <a:pt x="0" y="478"/>
                    <a:pt x="0" y="279"/>
                  </a:cubicBezTo>
                  <a:cubicBezTo>
                    <a:pt x="0" y="80"/>
                    <a:pt x="139" y="1"/>
                    <a:pt x="318" y="100"/>
                  </a:cubicBezTo>
                  <a:cubicBezTo>
                    <a:pt x="478" y="200"/>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7"/>
            <p:cNvSpPr/>
            <p:nvPr/>
          </p:nvSpPr>
          <p:spPr>
            <a:xfrm>
              <a:off x="4180975" y="3162850"/>
              <a:ext cx="15450" cy="22400"/>
            </a:xfrm>
            <a:custGeom>
              <a:avLst/>
              <a:gdLst/>
              <a:ahLst/>
              <a:cxnLst/>
              <a:rect l="l" t="t" r="r" b="b"/>
              <a:pathLst>
                <a:path w="618" h="896" extrusionOk="0">
                  <a:moveTo>
                    <a:pt x="617" y="617"/>
                  </a:moveTo>
                  <a:cubicBezTo>
                    <a:pt x="617" y="816"/>
                    <a:pt x="478" y="895"/>
                    <a:pt x="299" y="796"/>
                  </a:cubicBezTo>
                  <a:cubicBezTo>
                    <a:pt x="140" y="696"/>
                    <a:pt x="0" y="458"/>
                    <a:pt x="0" y="279"/>
                  </a:cubicBezTo>
                  <a:cubicBezTo>
                    <a:pt x="0" y="80"/>
                    <a:pt x="140" y="0"/>
                    <a:pt x="299" y="100"/>
                  </a:cubicBezTo>
                  <a:cubicBezTo>
                    <a:pt x="478" y="199"/>
                    <a:pt x="617" y="41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7"/>
            <p:cNvSpPr/>
            <p:nvPr/>
          </p:nvSpPr>
          <p:spPr>
            <a:xfrm>
              <a:off x="4258050" y="3207100"/>
              <a:ext cx="15450" cy="22400"/>
            </a:xfrm>
            <a:custGeom>
              <a:avLst/>
              <a:gdLst/>
              <a:ahLst/>
              <a:cxnLst/>
              <a:rect l="l" t="t" r="r" b="b"/>
              <a:pathLst>
                <a:path w="618" h="896" extrusionOk="0">
                  <a:moveTo>
                    <a:pt x="617" y="637"/>
                  </a:moveTo>
                  <a:cubicBezTo>
                    <a:pt x="617" y="816"/>
                    <a:pt x="478" y="896"/>
                    <a:pt x="299" y="796"/>
                  </a:cubicBezTo>
                  <a:cubicBezTo>
                    <a:pt x="140" y="697"/>
                    <a:pt x="1" y="478"/>
                    <a:pt x="1" y="279"/>
                  </a:cubicBezTo>
                  <a:cubicBezTo>
                    <a:pt x="1" y="80"/>
                    <a:pt x="140" y="1"/>
                    <a:pt x="299" y="100"/>
                  </a:cubicBezTo>
                  <a:cubicBezTo>
                    <a:pt x="478" y="200"/>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7"/>
            <p:cNvSpPr/>
            <p:nvPr/>
          </p:nvSpPr>
          <p:spPr>
            <a:xfrm>
              <a:off x="4335150" y="3251850"/>
              <a:ext cx="14925" cy="21925"/>
            </a:xfrm>
            <a:custGeom>
              <a:avLst/>
              <a:gdLst/>
              <a:ahLst/>
              <a:cxnLst/>
              <a:rect l="l" t="t" r="r" b="b"/>
              <a:pathLst>
                <a:path w="597" h="877" extrusionOk="0">
                  <a:moveTo>
                    <a:pt x="597" y="618"/>
                  </a:moveTo>
                  <a:cubicBezTo>
                    <a:pt x="597" y="817"/>
                    <a:pt x="478" y="876"/>
                    <a:pt x="299" y="797"/>
                  </a:cubicBezTo>
                  <a:cubicBezTo>
                    <a:pt x="139" y="697"/>
                    <a:pt x="0" y="458"/>
                    <a:pt x="0" y="260"/>
                  </a:cubicBezTo>
                  <a:cubicBezTo>
                    <a:pt x="0" y="81"/>
                    <a:pt x="139" y="1"/>
                    <a:pt x="299" y="100"/>
                  </a:cubicBezTo>
                  <a:cubicBezTo>
                    <a:pt x="478" y="180"/>
                    <a:pt x="597" y="419"/>
                    <a:pt x="59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7"/>
            <p:cNvSpPr/>
            <p:nvPr/>
          </p:nvSpPr>
          <p:spPr>
            <a:xfrm>
              <a:off x="4412225" y="3296125"/>
              <a:ext cx="14950" cy="22400"/>
            </a:xfrm>
            <a:custGeom>
              <a:avLst/>
              <a:gdLst/>
              <a:ahLst/>
              <a:cxnLst/>
              <a:rect l="l" t="t" r="r" b="b"/>
              <a:pathLst>
                <a:path w="598" h="896" extrusionOk="0">
                  <a:moveTo>
                    <a:pt x="597" y="617"/>
                  </a:moveTo>
                  <a:cubicBezTo>
                    <a:pt x="597" y="816"/>
                    <a:pt x="458" y="896"/>
                    <a:pt x="299" y="796"/>
                  </a:cubicBezTo>
                  <a:cubicBezTo>
                    <a:pt x="140" y="697"/>
                    <a:pt x="1" y="478"/>
                    <a:pt x="1" y="279"/>
                  </a:cubicBezTo>
                  <a:cubicBezTo>
                    <a:pt x="1" y="80"/>
                    <a:pt x="140" y="0"/>
                    <a:pt x="299" y="100"/>
                  </a:cubicBezTo>
                  <a:cubicBezTo>
                    <a:pt x="458" y="199"/>
                    <a:pt x="597" y="438"/>
                    <a:pt x="59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7"/>
            <p:cNvSpPr/>
            <p:nvPr/>
          </p:nvSpPr>
          <p:spPr>
            <a:xfrm>
              <a:off x="4489300" y="3340875"/>
              <a:ext cx="14950" cy="21925"/>
            </a:xfrm>
            <a:custGeom>
              <a:avLst/>
              <a:gdLst/>
              <a:ahLst/>
              <a:cxnLst/>
              <a:rect l="l" t="t" r="r" b="b"/>
              <a:pathLst>
                <a:path w="598" h="877" extrusionOk="0">
                  <a:moveTo>
                    <a:pt x="598" y="617"/>
                  </a:moveTo>
                  <a:cubicBezTo>
                    <a:pt x="598" y="796"/>
                    <a:pt x="458" y="876"/>
                    <a:pt x="299" y="796"/>
                  </a:cubicBezTo>
                  <a:cubicBezTo>
                    <a:pt x="120" y="697"/>
                    <a:pt x="1" y="458"/>
                    <a:pt x="1" y="259"/>
                  </a:cubicBezTo>
                  <a:cubicBezTo>
                    <a:pt x="1" y="60"/>
                    <a:pt x="120" y="1"/>
                    <a:pt x="299" y="80"/>
                  </a:cubicBezTo>
                  <a:cubicBezTo>
                    <a:pt x="458" y="180"/>
                    <a:pt x="598" y="418"/>
                    <a:pt x="598"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7"/>
            <p:cNvSpPr/>
            <p:nvPr/>
          </p:nvSpPr>
          <p:spPr>
            <a:xfrm>
              <a:off x="4565900" y="3385150"/>
              <a:ext cx="15450" cy="22400"/>
            </a:xfrm>
            <a:custGeom>
              <a:avLst/>
              <a:gdLst/>
              <a:ahLst/>
              <a:cxnLst/>
              <a:rect l="l" t="t" r="r" b="b"/>
              <a:pathLst>
                <a:path w="618" h="896" extrusionOk="0">
                  <a:moveTo>
                    <a:pt x="617" y="617"/>
                  </a:moveTo>
                  <a:cubicBezTo>
                    <a:pt x="617" y="816"/>
                    <a:pt x="478" y="895"/>
                    <a:pt x="319" y="796"/>
                  </a:cubicBezTo>
                  <a:cubicBezTo>
                    <a:pt x="140" y="696"/>
                    <a:pt x="0" y="458"/>
                    <a:pt x="0" y="279"/>
                  </a:cubicBezTo>
                  <a:cubicBezTo>
                    <a:pt x="0" y="80"/>
                    <a:pt x="140" y="0"/>
                    <a:pt x="31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7"/>
            <p:cNvSpPr/>
            <p:nvPr/>
          </p:nvSpPr>
          <p:spPr>
            <a:xfrm>
              <a:off x="4642975" y="3429400"/>
              <a:ext cx="15450" cy="22400"/>
            </a:xfrm>
            <a:custGeom>
              <a:avLst/>
              <a:gdLst/>
              <a:ahLst/>
              <a:cxnLst/>
              <a:rect l="l" t="t" r="r" b="b"/>
              <a:pathLst>
                <a:path w="618" h="896" extrusionOk="0">
                  <a:moveTo>
                    <a:pt x="617" y="637"/>
                  </a:moveTo>
                  <a:cubicBezTo>
                    <a:pt x="617" y="816"/>
                    <a:pt x="478" y="896"/>
                    <a:pt x="319" y="796"/>
                  </a:cubicBezTo>
                  <a:cubicBezTo>
                    <a:pt x="140" y="717"/>
                    <a:pt x="1" y="478"/>
                    <a:pt x="1" y="279"/>
                  </a:cubicBezTo>
                  <a:cubicBezTo>
                    <a:pt x="1" y="80"/>
                    <a:pt x="140" y="1"/>
                    <a:pt x="319" y="100"/>
                  </a:cubicBezTo>
                  <a:cubicBezTo>
                    <a:pt x="478" y="200"/>
                    <a:pt x="617" y="438"/>
                    <a:pt x="617"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7"/>
            <p:cNvSpPr/>
            <p:nvPr/>
          </p:nvSpPr>
          <p:spPr>
            <a:xfrm>
              <a:off x="4720075" y="3474150"/>
              <a:ext cx="15425" cy="22425"/>
            </a:xfrm>
            <a:custGeom>
              <a:avLst/>
              <a:gdLst/>
              <a:ahLst/>
              <a:cxnLst/>
              <a:rect l="l" t="t" r="r" b="b"/>
              <a:pathLst>
                <a:path w="617" h="897" extrusionOk="0">
                  <a:moveTo>
                    <a:pt x="617" y="618"/>
                  </a:moveTo>
                  <a:cubicBezTo>
                    <a:pt x="617" y="817"/>
                    <a:pt x="478" y="896"/>
                    <a:pt x="318" y="797"/>
                  </a:cubicBezTo>
                  <a:cubicBezTo>
                    <a:pt x="139" y="697"/>
                    <a:pt x="0" y="459"/>
                    <a:pt x="0" y="260"/>
                  </a:cubicBezTo>
                  <a:cubicBezTo>
                    <a:pt x="0" y="81"/>
                    <a:pt x="139" y="1"/>
                    <a:pt x="318" y="100"/>
                  </a:cubicBezTo>
                  <a:cubicBezTo>
                    <a:pt x="478" y="200"/>
                    <a:pt x="617" y="419"/>
                    <a:pt x="617"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7"/>
            <p:cNvSpPr/>
            <p:nvPr/>
          </p:nvSpPr>
          <p:spPr>
            <a:xfrm>
              <a:off x="4797150" y="3518425"/>
              <a:ext cx="15450" cy="22400"/>
            </a:xfrm>
            <a:custGeom>
              <a:avLst/>
              <a:gdLst/>
              <a:ahLst/>
              <a:cxnLst/>
              <a:rect l="l" t="t" r="r" b="b"/>
              <a:pathLst>
                <a:path w="618" h="896" extrusionOk="0">
                  <a:moveTo>
                    <a:pt x="617" y="617"/>
                  </a:moveTo>
                  <a:cubicBezTo>
                    <a:pt x="617" y="816"/>
                    <a:pt x="478" y="896"/>
                    <a:pt x="299" y="796"/>
                  </a:cubicBezTo>
                  <a:cubicBezTo>
                    <a:pt x="140" y="697"/>
                    <a:pt x="0" y="478"/>
                    <a:pt x="0" y="279"/>
                  </a:cubicBezTo>
                  <a:cubicBezTo>
                    <a:pt x="0" y="80"/>
                    <a:pt x="140" y="0"/>
                    <a:pt x="299" y="100"/>
                  </a:cubicBezTo>
                  <a:cubicBezTo>
                    <a:pt x="478" y="199"/>
                    <a:pt x="617" y="438"/>
                    <a:pt x="617"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7"/>
            <p:cNvSpPr/>
            <p:nvPr/>
          </p:nvSpPr>
          <p:spPr>
            <a:xfrm>
              <a:off x="3718475" y="2200525"/>
              <a:ext cx="15425" cy="22400"/>
            </a:xfrm>
            <a:custGeom>
              <a:avLst/>
              <a:gdLst/>
              <a:ahLst/>
              <a:cxnLst/>
              <a:rect l="l" t="t" r="r" b="b"/>
              <a:pathLst>
                <a:path w="617" h="896" extrusionOk="0">
                  <a:moveTo>
                    <a:pt x="0" y="637"/>
                  </a:moveTo>
                  <a:cubicBezTo>
                    <a:pt x="0" y="816"/>
                    <a:pt x="140" y="896"/>
                    <a:pt x="319" y="796"/>
                  </a:cubicBezTo>
                  <a:cubicBezTo>
                    <a:pt x="478" y="717"/>
                    <a:pt x="617" y="478"/>
                    <a:pt x="617" y="279"/>
                  </a:cubicBezTo>
                  <a:cubicBezTo>
                    <a:pt x="617" y="80"/>
                    <a:pt x="478" y="1"/>
                    <a:pt x="319" y="100"/>
                  </a:cubicBezTo>
                  <a:cubicBezTo>
                    <a:pt x="140" y="200"/>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7"/>
            <p:cNvSpPr/>
            <p:nvPr/>
          </p:nvSpPr>
          <p:spPr>
            <a:xfrm>
              <a:off x="3641875" y="2245300"/>
              <a:ext cx="14950" cy="22400"/>
            </a:xfrm>
            <a:custGeom>
              <a:avLst/>
              <a:gdLst/>
              <a:ahLst/>
              <a:cxnLst/>
              <a:rect l="l" t="t" r="r" b="b"/>
              <a:pathLst>
                <a:path w="598" h="896" extrusionOk="0">
                  <a:moveTo>
                    <a:pt x="1" y="617"/>
                  </a:moveTo>
                  <a:cubicBezTo>
                    <a:pt x="1" y="816"/>
                    <a:pt x="120" y="895"/>
                    <a:pt x="299" y="796"/>
                  </a:cubicBezTo>
                  <a:cubicBezTo>
                    <a:pt x="458" y="696"/>
                    <a:pt x="598" y="458"/>
                    <a:pt x="598" y="259"/>
                  </a:cubicBezTo>
                  <a:cubicBezTo>
                    <a:pt x="598" y="80"/>
                    <a:pt x="458" y="0"/>
                    <a:pt x="299" y="100"/>
                  </a:cubicBezTo>
                  <a:cubicBezTo>
                    <a:pt x="120" y="19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7"/>
            <p:cNvSpPr/>
            <p:nvPr/>
          </p:nvSpPr>
          <p:spPr>
            <a:xfrm>
              <a:off x="3564800" y="2289550"/>
              <a:ext cx="14950" cy="22400"/>
            </a:xfrm>
            <a:custGeom>
              <a:avLst/>
              <a:gdLst/>
              <a:ahLst/>
              <a:cxnLst/>
              <a:rect l="l" t="t" r="r" b="b"/>
              <a:pathLst>
                <a:path w="598" h="896" extrusionOk="0">
                  <a:moveTo>
                    <a:pt x="0" y="637"/>
                  </a:moveTo>
                  <a:cubicBezTo>
                    <a:pt x="0" y="816"/>
                    <a:pt x="140" y="896"/>
                    <a:pt x="299" y="796"/>
                  </a:cubicBezTo>
                  <a:cubicBezTo>
                    <a:pt x="458" y="697"/>
                    <a:pt x="597" y="478"/>
                    <a:pt x="597" y="279"/>
                  </a:cubicBezTo>
                  <a:cubicBezTo>
                    <a:pt x="597" y="80"/>
                    <a:pt x="458" y="1"/>
                    <a:pt x="299" y="100"/>
                  </a:cubicBezTo>
                  <a:cubicBezTo>
                    <a:pt x="140"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7"/>
            <p:cNvSpPr/>
            <p:nvPr/>
          </p:nvSpPr>
          <p:spPr>
            <a:xfrm>
              <a:off x="3487725" y="2334300"/>
              <a:ext cx="14925" cy="22425"/>
            </a:xfrm>
            <a:custGeom>
              <a:avLst/>
              <a:gdLst/>
              <a:ahLst/>
              <a:cxnLst/>
              <a:rect l="l" t="t" r="r" b="b"/>
              <a:pathLst>
                <a:path w="597" h="897" extrusionOk="0">
                  <a:moveTo>
                    <a:pt x="0" y="618"/>
                  </a:moveTo>
                  <a:cubicBezTo>
                    <a:pt x="0" y="816"/>
                    <a:pt x="139" y="896"/>
                    <a:pt x="298" y="797"/>
                  </a:cubicBezTo>
                  <a:cubicBezTo>
                    <a:pt x="458" y="697"/>
                    <a:pt x="597" y="458"/>
                    <a:pt x="597" y="259"/>
                  </a:cubicBezTo>
                  <a:cubicBezTo>
                    <a:pt x="597" y="80"/>
                    <a:pt x="458" y="1"/>
                    <a:pt x="298" y="100"/>
                  </a:cubicBezTo>
                  <a:cubicBezTo>
                    <a:pt x="139" y="18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7"/>
            <p:cNvSpPr/>
            <p:nvPr/>
          </p:nvSpPr>
          <p:spPr>
            <a:xfrm>
              <a:off x="3410625" y="2378575"/>
              <a:ext cx="14950" cy="22400"/>
            </a:xfrm>
            <a:custGeom>
              <a:avLst/>
              <a:gdLst/>
              <a:ahLst/>
              <a:cxnLst/>
              <a:rect l="l" t="t" r="r" b="b"/>
              <a:pathLst>
                <a:path w="598" h="896" extrusionOk="0">
                  <a:moveTo>
                    <a:pt x="1" y="617"/>
                  </a:moveTo>
                  <a:cubicBezTo>
                    <a:pt x="1" y="816"/>
                    <a:pt x="140" y="895"/>
                    <a:pt x="299" y="796"/>
                  </a:cubicBezTo>
                  <a:cubicBezTo>
                    <a:pt x="478" y="697"/>
                    <a:pt x="597" y="478"/>
                    <a:pt x="597" y="279"/>
                  </a:cubicBezTo>
                  <a:cubicBezTo>
                    <a:pt x="597" y="80"/>
                    <a:pt x="478" y="0"/>
                    <a:pt x="299" y="100"/>
                  </a:cubicBezTo>
                  <a:cubicBezTo>
                    <a:pt x="14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7"/>
            <p:cNvSpPr/>
            <p:nvPr/>
          </p:nvSpPr>
          <p:spPr>
            <a:xfrm>
              <a:off x="3333550" y="2423325"/>
              <a:ext cx="15425" cy="21900"/>
            </a:xfrm>
            <a:custGeom>
              <a:avLst/>
              <a:gdLst/>
              <a:ahLst/>
              <a:cxnLst/>
              <a:rect l="l" t="t" r="r" b="b"/>
              <a:pathLst>
                <a:path w="617" h="876" extrusionOk="0">
                  <a:moveTo>
                    <a:pt x="0" y="617"/>
                  </a:moveTo>
                  <a:cubicBezTo>
                    <a:pt x="0" y="816"/>
                    <a:pt x="140" y="876"/>
                    <a:pt x="299" y="796"/>
                  </a:cubicBezTo>
                  <a:cubicBezTo>
                    <a:pt x="478" y="697"/>
                    <a:pt x="617" y="458"/>
                    <a:pt x="617" y="259"/>
                  </a:cubicBezTo>
                  <a:cubicBezTo>
                    <a:pt x="617" y="60"/>
                    <a:pt x="478" y="1"/>
                    <a:pt x="299" y="80"/>
                  </a:cubicBezTo>
                  <a:cubicBezTo>
                    <a:pt x="14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7"/>
            <p:cNvSpPr/>
            <p:nvPr/>
          </p:nvSpPr>
          <p:spPr>
            <a:xfrm>
              <a:off x="3256450" y="2467600"/>
              <a:ext cx="15450" cy="22400"/>
            </a:xfrm>
            <a:custGeom>
              <a:avLst/>
              <a:gdLst/>
              <a:ahLst/>
              <a:cxnLst/>
              <a:rect l="l" t="t" r="r" b="b"/>
              <a:pathLst>
                <a:path w="618" h="896" extrusionOk="0">
                  <a:moveTo>
                    <a:pt x="1" y="617"/>
                  </a:moveTo>
                  <a:cubicBezTo>
                    <a:pt x="1" y="816"/>
                    <a:pt x="140" y="895"/>
                    <a:pt x="299" y="796"/>
                  </a:cubicBezTo>
                  <a:cubicBezTo>
                    <a:pt x="478" y="696"/>
                    <a:pt x="618" y="458"/>
                    <a:pt x="618" y="279"/>
                  </a:cubicBezTo>
                  <a:cubicBezTo>
                    <a:pt x="618" y="80"/>
                    <a:pt x="478" y="0"/>
                    <a:pt x="299" y="100"/>
                  </a:cubicBezTo>
                  <a:cubicBezTo>
                    <a:pt x="14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7"/>
            <p:cNvSpPr/>
            <p:nvPr/>
          </p:nvSpPr>
          <p:spPr>
            <a:xfrm>
              <a:off x="3179375" y="2511850"/>
              <a:ext cx="15450" cy="22400"/>
            </a:xfrm>
            <a:custGeom>
              <a:avLst/>
              <a:gdLst/>
              <a:ahLst/>
              <a:cxnLst/>
              <a:rect l="l" t="t" r="r" b="b"/>
              <a:pathLst>
                <a:path w="618" h="896" extrusionOk="0">
                  <a:moveTo>
                    <a:pt x="1" y="637"/>
                  </a:moveTo>
                  <a:cubicBezTo>
                    <a:pt x="1" y="816"/>
                    <a:pt x="140" y="896"/>
                    <a:pt x="319" y="796"/>
                  </a:cubicBezTo>
                  <a:cubicBezTo>
                    <a:pt x="478" y="717"/>
                    <a:pt x="617" y="478"/>
                    <a:pt x="617" y="279"/>
                  </a:cubicBezTo>
                  <a:cubicBezTo>
                    <a:pt x="617" y="80"/>
                    <a:pt x="478" y="1"/>
                    <a:pt x="319" y="100"/>
                  </a:cubicBezTo>
                  <a:cubicBezTo>
                    <a:pt x="14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7"/>
            <p:cNvSpPr/>
            <p:nvPr/>
          </p:nvSpPr>
          <p:spPr>
            <a:xfrm>
              <a:off x="3102300" y="2556600"/>
              <a:ext cx="15425" cy="22425"/>
            </a:xfrm>
            <a:custGeom>
              <a:avLst/>
              <a:gdLst/>
              <a:ahLst/>
              <a:cxnLst/>
              <a:rect l="l" t="t" r="r" b="b"/>
              <a:pathLst>
                <a:path w="617" h="897" extrusionOk="0">
                  <a:moveTo>
                    <a:pt x="0" y="618"/>
                  </a:moveTo>
                  <a:cubicBezTo>
                    <a:pt x="0" y="817"/>
                    <a:pt x="139" y="896"/>
                    <a:pt x="318" y="797"/>
                  </a:cubicBezTo>
                  <a:cubicBezTo>
                    <a:pt x="478" y="697"/>
                    <a:pt x="617" y="458"/>
                    <a:pt x="617" y="260"/>
                  </a:cubicBezTo>
                  <a:cubicBezTo>
                    <a:pt x="617" y="80"/>
                    <a:pt x="478" y="1"/>
                    <a:pt x="318" y="100"/>
                  </a:cubicBezTo>
                  <a:cubicBezTo>
                    <a:pt x="139" y="20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7"/>
            <p:cNvSpPr/>
            <p:nvPr/>
          </p:nvSpPr>
          <p:spPr>
            <a:xfrm>
              <a:off x="3025700" y="2600875"/>
              <a:ext cx="14950" cy="22400"/>
            </a:xfrm>
            <a:custGeom>
              <a:avLst/>
              <a:gdLst/>
              <a:ahLst/>
              <a:cxnLst/>
              <a:rect l="l" t="t" r="r" b="b"/>
              <a:pathLst>
                <a:path w="598" h="896" extrusionOk="0">
                  <a:moveTo>
                    <a:pt x="1" y="617"/>
                  </a:moveTo>
                  <a:cubicBezTo>
                    <a:pt x="1" y="816"/>
                    <a:pt x="120" y="896"/>
                    <a:pt x="299" y="796"/>
                  </a:cubicBezTo>
                  <a:cubicBezTo>
                    <a:pt x="458" y="697"/>
                    <a:pt x="598" y="478"/>
                    <a:pt x="598" y="279"/>
                  </a:cubicBezTo>
                  <a:cubicBezTo>
                    <a:pt x="598" y="80"/>
                    <a:pt x="458" y="0"/>
                    <a:pt x="299" y="100"/>
                  </a:cubicBezTo>
                  <a:cubicBezTo>
                    <a:pt x="12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7"/>
            <p:cNvSpPr/>
            <p:nvPr/>
          </p:nvSpPr>
          <p:spPr>
            <a:xfrm>
              <a:off x="2948625" y="2645625"/>
              <a:ext cx="14950" cy="22400"/>
            </a:xfrm>
            <a:custGeom>
              <a:avLst/>
              <a:gdLst/>
              <a:ahLst/>
              <a:cxnLst/>
              <a:rect l="l" t="t" r="r" b="b"/>
              <a:pathLst>
                <a:path w="598" h="896" extrusionOk="0">
                  <a:moveTo>
                    <a:pt x="0" y="617"/>
                  </a:moveTo>
                  <a:cubicBezTo>
                    <a:pt x="0" y="816"/>
                    <a:pt x="140" y="896"/>
                    <a:pt x="299" y="796"/>
                  </a:cubicBezTo>
                  <a:cubicBezTo>
                    <a:pt x="458" y="697"/>
                    <a:pt x="597" y="458"/>
                    <a:pt x="597" y="259"/>
                  </a:cubicBezTo>
                  <a:cubicBezTo>
                    <a:pt x="597" y="80"/>
                    <a:pt x="458" y="1"/>
                    <a:pt x="299" y="100"/>
                  </a:cubicBezTo>
                  <a:cubicBezTo>
                    <a:pt x="12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7"/>
            <p:cNvSpPr/>
            <p:nvPr/>
          </p:nvSpPr>
          <p:spPr>
            <a:xfrm>
              <a:off x="2871550" y="2689900"/>
              <a:ext cx="14925" cy="22400"/>
            </a:xfrm>
            <a:custGeom>
              <a:avLst/>
              <a:gdLst/>
              <a:ahLst/>
              <a:cxnLst/>
              <a:rect l="l" t="t" r="r" b="b"/>
              <a:pathLst>
                <a:path w="597" h="896" extrusionOk="0">
                  <a:moveTo>
                    <a:pt x="0" y="617"/>
                  </a:moveTo>
                  <a:cubicBezTo>
                    <a:pt x="0" y="816"/>
                    <a:pt x="139" y="895"/>
                    <a:pt x="298" y="796"/>
                  </a:cubicBezTo>
                  <a:cubicBezTo>
                    <a:pt x="458" y="696"/>
                    <a:pt x="597" y="458"/>
                    <a:pt x="597" y="279"/>
                  </a:cubicBezTo>
                  <a:cubicBezTo>
                    <a:pt x="597" y="80"/>
                    <a:pt x="458" y="0"/>
                    <a:pt x="29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7"/>
            <p:cNvSpPr/>
            <p:nvPr/>
          </p:nvSpPr>
          <p:spPr>
            <a:xfrm>
              <a:off x="2794450" y="2734650"/>
              <a:ext cx="14950" cy="21900"/>
            </a:xfrm>
            <a:custGeom>
              <a:avLst/>
              <a:gdLst/>
              <a:ahLst/>
              <a:cxnLst/>
              <a:rect l="l" t="t" r="r" b="b"/>
              <a:pathLst>
                <a:path w="598" h="876" extrusionOk="0">
                  <a:moveTo>
                    <a:pt x="1" y="617"/>
                  </a:moveTo>
                  <a:cubicBezTo>
                    <a:pt x="1" y="816"/>
                    <a:pt x="140" y="876"/>
                    <a:pt x="299" y="796"/>
                  </a:cubicBezTo>
                  <a:cubicBezTo>
                    <a:pt x="458" y="697"/>
                    <a:pt x="597" y="458"/>
                    <a:pt x="597" y="259"/>
                  </a:cubicBezTo>
                  <a:cubicBezTo>
                    <a:pt x="597" y="60"/>
                    <a:pt x="458" y="1"/>
                    <a:pt x="299" y="80"/>
                  </a:cubicBezTo>
                  <a:cubicBezTo>
                    <a:pt x="140" y="180"/>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7"/>
            <p:cNvSpPr/>
            <p:nvPr/>
          </p:nvSpPr>
          <p:spPr>
            <a:xfrm>
              <a:off x="3718475" y="2271150"/>
              <a:ext cx="15425" cy="22400"/>
            </a:xfrm>
            <a:custGeom>
              <a:avLst/>
              <a:gdLst/>
              <a:ahLst/>
              <a:cxnLst/>
              <a:rect l="l" t="t" r="r" b="b"/>
              <a:pathLst>
                <a:path w="617" h="896" extrusionOk="0">
                  <a:moveTo>
                    <a:pt x="0" y="637"/>
                  </a:moveTo>
                  <a:cubicBezTo>
                    <a:pt x="0" y="816"/>
                    <a:pt x="140" y="896"/>
                    <a:pt x="319" y="796"/>
                  </a:cubicBezTo>
                  <a:cubicBezTo>
                    <a:pt x="478" y="717"/>
                    <a:pt x="617" y="478"/>
                    <a:pt x="617" y="279"/>
                  </a:cubicBezTo>
                  <a:cubicBezTo>
                    <a:pt x="617" y="80"/>
                    <a:pt x="478" y="0"/>
                    <a:pt x="319" y="100"/>
                  </a:cubicBezTo>
                  <a:cubicBezTo>
                    <a:pt x="140"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7"/>
            <p:cNvSpPr/>
            <p:nvPr/>
          </p:nvSpPr>
          <p:spPr>
            <a:xfrm>
              <a:off x="3641875" y="2315900"/>
              <a:ext cx="14950" cy="22400"/>
            </a:xfrm>
            <a:custGeom>
              <a:avLst/>
              <a:gdLst/>
              <a:ahLst/>
              <a:cxnLst/>
              <a:rect l="l" t="t" r="r" b="b"/>
              <a:pathLst>
                <a:path w="598" h="896" extrusionOk="0">
                  <a:moveTo>
                    <a:pt x="1" y="617"/>
                  </a:moveTo>
                  <a:cubicBezTo>
                    <a:pt x="1" y="816"/>
                    <a:pt x="120" y="896"/>
                    <a:pt x="299" y="797"/>
                  </a:cubicBezTo>
                  <a:cubicBezTo>
                    <a:pt x="458" y="697"/>
                    <a:pt x="598" y="458"/>
                    <a:pt x="598" y="279"/>
                  </a:cubicBezTo>
                  <a:cubicBezTo>
                    <a:pt x="598" y="80"/>
                    <a:pt x="458" y="1"/>
                    <a:pt x="299" y="100"/>
                  </a:cubicBezTo>
                  <a:cubicBezTo>
                    <a:pt x="120" y="200"/>
                    <a:pt x="1" y="419"/>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7"/>
            <p:cNvSpPr/>
            <p:nvPr/>
          </p:nvSpPr>
          <p:spPr>
            <a:xfrm>
              <a:off x="3564800" y="2360175"/>
              <a:ext cx="14950" cy="22400"/>
            </a:xfrm>
            <a:custGeom>
              <a:avLst/>
              <a:gdLst/>
              <a:ahLst/>
              <a:cxnLst/>
              <a:rect l="l" t="t" r="r" b="b"/>
              <a:pathLst>
                <a:path w="598" h="896" extrusionOk="0">
                  <a:moveTo>
                    <a:pt x="0" y="637"/>
                  </a:moveTo>
                  <a:cubicBezTo>
                    <a:pt x="0" y="816"/>
                    <a:pt x="140" y="895"/>
                    <a:pt x="299" y="796"/>
                  </a:cubicBezTo>
                  <a:cubicBezTo>
                    <a:pt x="458" y="697"/>
                    <a:pt x="597" y="478"/>
                    <a:pt x="597" y="279"/>
                  </a:cubicBezTo>
                  <a:cubicBezTo>
                    <a:pt x="597" y="80"/>
                    <a:pt x="458" y="0"/>
                    <a:pt x="299" y="100"/>
                  </a:cubicBezTo>
                  <a:cubicBezTo>
                    <a:pt x="140"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7"/>
            <p:cNvSpPr/>
            <p:nvPr/>
          </p:nvSpPr>
          <p:spPr>
            <a:xfrm>
              <a:off x="3487725" y="2404925"/>
              <a:ext cx="14925" cy="21900"/>
            </a:xfrm>
            <a:custGeom>
              <a:avLst/>
              <a:gdLst/>
              <a:ahLst/>
              <a:cxnLst/>
              <a:rect l="l" t="t" r="r" b="b"/>
              <a:pathLst>
                <a:path w="597" h="876" extrusionOk="0">
                  <a:moveTo>
                    <a:pt x="0" y="617"/>
                  </a:moveTo>
                  <a:cubicBezTo>
                    <a:pt x="0" y="816"/>
                    <a:pt x="139" y="876"/>
                    <a:pt x="298" y="796"/>
                  </a:cubicBezTo>
                  <a:cubicBezTo>
                    <a:pt x="458" y="697"/>
                    <a:pt x="597" y="458"/>
                    <a:pt x="597" y="259"/>
                  </a:cubicBezTo>
                  <a:cubicBezTo>
                    <a:pt x="597" y="60"/>
                    <a:pt x="458" y="1"/>
                    <a:pt x="298" y="80"/>
                  </a:cubicBezTo>
                  <a:cubicBezTo>
                    <a:pt x="139"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7"/>
            <p:cNvSpPr/>
            <p:nvPr/>
          </p:nvSpPr>
          <p:spPr>
            <a:xfrm>
              <a:off x="3410625" y="2449200"/>
              <a:ext cx="14950" cy="22400"/>
            </a:xfrm>
            <a:custGeom>
              <a:avLst/>
              <a:gdLst/>
              <a:ahLst/>
              <a:cxnLst/>
              <a:rect l="l" t="t" r="r" b="b"/>
              <a:pathLst>
                <a:path w="598" h="896" extrusionOk="0">
                  <a:moveTo>
                    <a:pt x="1" y="617"/>
                  </a:moveTo>
                  <a:cubicBezTo>
                    <a:pt x="1" y="816"/>
                    <a:pt x="140" y="895"/>
                    <a:pt x="299" y="796"/>
                  </a:cubicBezTo>
                  <a:cubicBezTo>
                    <a:pt x="478" y="696"/>
                    <a:pt x="597" y="477"/>
                    <a:pt x="597" y="279"/>
                  </a:cubicBezTo>
                  <a:cubicBezTo>
                    <a:pt x="597" y="80"/>
                    <a:pt x="478" y="0"/>
                    <a:pt x="299" y="100"/>
                  </a:cubicBezTo>
                  <a:cubicBezTo>
                    <a:pt x="14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7"/>
            <p:cNvSpPr/>
            <p:nvPr/>
          </p:nvSpPr>
          <p:spPr>
            <a:xfrm>
              <a:off x="3333550" y="2493950"/>
              <a:ext cx="15425" cy="21900"/>
            </a:xfrm>
            <a:custGeom>
              <a:avLst/>
              <a:gdLst/>
              <a:ahLst/>
              <a:cxnLst/>
              <a:rect l="l" t="t" r="r" b="b"/>
              <a:pathLst>
                <a:path w="617" h="876" extrusionOk="0">
                  <a:moveTo>
                    <a:pt x="0" y="617"/>
                  </a:moveTo>
                  <a:cubicBezTo>
                    <a:pt x="0" y="796"/>
                    <a:pt x="140" y="876"/>
                    <a:pt x="299" y="796"/>
                  </a:cubicBezTo>
                  <a:cubicBezTo>
                    <a:pt x="478" y="697"/>
                    <a:pt x="617" y="458"/>
                    <a:pt x="617" y="259"/>
                  </a:cubicBezTo>
                  <a:cubicBezTo>
                    <a:pt x="617" y="60"/>
                    <a:pt x="478" y="0"/>
                    <a:pt x="299" y="8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7"/>
            <p:cNvSpPr/>
            <p:nvPr/>
          </p:nvSpPr>
          <p:spPr>
            <a:xfrm>
              <a:off x="3256450" y="2538200"/>
              <a:ext cx="15450" cy="22425"/>
            </a:xfrm>
            <a:custGeom>
              <a:avLst/>
              <a:gdLst/>
              <a:ahLst/>
              <a:cxnLst/>
              <a:rect l="l" t="t" r="r" b="b"/>
              <a:pathLst>
                <a:path w="618" h="897" extrusionOk="0">
                  <a:moveTo>
                    <a:pt x="1" y="618"/>
                  </a:moveTo>
                  <a:cubicBezTo>
                    <a:pt x="1" y="816"/>
                    <a:pt x="140" y="896"/>
                    <a:pt x="299" y="797"/>
                  </a:cubicBezTo>
                  <a:cubicBezTo>
                    <a:pt x="478" y="697"/>
                    <a:pt x="618" y="458"/>
                    <a:pt x="618" y="279"/>
                  </a:cubicBezTo>
                  <a:cubicBezTo>
                    <a:pt x="618" y="80"/>
                    <a:pt x="478" y="1"/>
                    <a:pt x="299" y="100"/>
                  </a:cubicBezTo>
                  <a:cubicBezTo>
                    <a:pt x="140" y="200"/>
                    <a:pt x="1" y="439"/>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7"/>
            <p:cNvSpPr/>
            <p:nvPr/>
          </p:nvSpPr>
          <p:spPr>
            <a:xfrm>
              <a:off x="3179375" y="2582475"/>
              <a:ext cx="15450" cy="22400"/>
            </a:xfrm>
            <a:custGeom>
              <a:avLst/>
              <a:gdLst/>
              <a:ahLst/>
              <a:cxnLst/>
              <a:rect l="l" t="t" r="r" b="b"/>
              <a:pathLst>
                <a:path w="618" h="896" extrusionOk="0">
                  <a:moveTo>
                    <a:pt x="1" y="637"/>
                  </a:moveTo>
                  <a:cubicBezTo>
                    <a:pt x="1" y="816"/>
                    <a:pt x="140" y="895"/>
                    <a:pt x="319" y="796"/>
                  </a:cubicBezTo>
                  <a:cubicBezTo>
                    <a:pt x="478" y="716"/>
                    <a:pt x="617" y="478"/>
                    <a:pt x="617" y="279"/>
                  </a:cubicBezTo>
                  <a:cubicBezTo>
                    <a:pt x="617" y="80"/>
                    <a:pt x="478" y="0"/>
                    <a:pt x="319" y="100"/>
                  </a:cubicBezTo>
                  <a:cubicBezTo>
                    <a:pt x="14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7"/>
            <p:cNvSpPr/>
            <p:nvPr/>
          </p:nvSpPr>
          <p:spPr>
            <a:xfrm>
              <a:off x="3102300" y="2627225"/>
              <a:ext cx="15425" cy="22400"/>
            </a:xfrm>
            <a:custGeom>
              <a:avLst/>
              <a:gdLst/>
              <a:ahLst/>
              <a:cxnLst/>
              <a:rect l="l" t="t" r="r" b="b"/>
              <a:pathLst>
                <a:path w="617" h="896" extrusionOk="0">
                  <a:moveTo>
                    <a:pt x="0" y="617"/>
                  </a:moveTo>
                  <a:cubicBezTo>
                    <a:pt x="0" y="816"/>
                    <a:pt x="139" y="896"/>
                    <a:pt x="318" y="796"/>
                  </a:cubicBezTo>
                  <a:cubicBezTo>
                    <a:pt x="478" y="697"/>
                    <a:pt x="617" y="458"/>
                    <a:pt x="617" y="259"/>
                  </a:cubicBezTo>
                  <a:cubicBezTo>
                    <a:pt x="617" y="80"/>
                    <a:pt x="478" y="1"/>
                    <a:pt x="318" y="100"/>
                  </a:cubicBezTo>
                  <a:cubicBezTo>
                    <a:pt x="139" y="20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7"/>
            <p:cNvSpPr/>
            <p:nvPr/>
          </p:nvSpPr>
          <p:spPr>
            <a:xfrm>
              <a:off x="3025700" y="2671500"/>
              <a:ext cx="14950" cy="22400"/>
            </a:xfrm>
            <a:custGeom>
              <a:avLst/>
              <a:gdLst/>
              <a:ahLst/>
              <a:cxnLst/>
              <a:rect l="l" t="t" r="r" b="b"/>
              <a:pathLst>
                <a:path w="598" h="896" extrusionOk="0">
                  <a:moveTo>
                    <a:pt x="1" y="637"/>
                  </a:moveTo>
                  <a:cubicBezTo>
                    <a:pt x="1" y="816"/>
                    <a:pt x="120" y="895"/>
                    <a:pt x="299" y="796"/>
                  </a:cubicBezTo>
                  <a:cubicBezTo>
                    <a:pt x="458" y="696"/>
                    <a:pt x="598" y="478"/>
                    <a:pt x="598" y="279"/>
                  </a:cubicBezTo>
                  <a:cubicBezTo>
                    <a:pt x="598" y="80"/>
                    <a:pt x="458" y="0"/>
                    <a:pt x="299" y="100"/>
                  </a:cubicBezTo>
                  <a:cubicBezTo>
                    <a:pt x="12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7"/>
            <p:cNvSpPr/>
            <p:nvPr/>
          </p:nvSpPr>
          <p:spPr>
            <a:xfrm>
              <a:off x="2948625" y="2716250"/>
              <a:ext cx="14950" cy="22400"/>
            </a:xfrm>
            <a:custGeom>
              <a:avLst/>
              <a:gdLst/>
              <a:ahLst/>
              <a:cxnLst/>
              <a:rect l="l" t="t" r="r" b="b"/>
              <a:pathLst>
                <a:path w="598" h="896" extrusionOk="0">
                  <a:moveTo>
                    <a:pt x="0" y="617"/>
                  </a:moveTo>
                  <a:cubicBezTo>
                    <a:pt x="0" y="816"/>
                    <a:pt x="140" y="896"/>
                    <a:pt x="299" y="796"/>
                  </a:cubicBezTo>
                  <a:cubicBezTo>
                    <a:pt x="458" y="697"/>
                    <a:pt x="597" y="458"/>
                    <a:pt x="597" y="259"/>
                  </a:cubicBezTo>
                  <a:cubicBezTo>
                    <a:pt x="597" y="80"/>
                    <a:pt x="458" y="0"/>
                    <a:pt x="299" y="100"/>
                  </a:cubicBezTo>
                  <a:cubicBezTo>
                    <a:pt x="12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7"/>
            <p:cNvSpPr/>
            <p:nvPr/>
          </p:nvSpPr>
          <p:spPr>
            <a:xfrm>
              <a:off x="2871550" y="2760500"/>
              <a:ext cx="14925" cy="22425"/>
            </a:xfrm>
            <a:custGeom>
              <a:avLst/>
              <a:gdLst/>
              <a:ahLst/>
              <a:cxnLst/>
              <a:rect l="l" t="t" r="r" b="b"/>
              <a:pathLst>
                <a:path w="597" h="897" extrusionOk="0">
                  <a:moveTo>
                    <a:pt x="0" y="618"/>
                  </a:moveTo>
                  <a:cubicBezTo>
                    <a:pt x="0" y="817"/>
                    <a:pt x="139" y="896"/>
                    <a:pt x="298" y="797"/>
                  </a:cubicBezTo>
                  <a:cubicBezTo>
                    <a:pt x="458" y="697"/>
                    <a:pt x="597" y="458"/>
                    <a:pt x="597" y="279"/>
                  </a:cubicBezTo>
                  <a:cubicBezTo>
                    <a:pt x="597" y="80"/>
                    <a:pt x="458" y="1"/>
                    <a:pt x="298" y="100"/>
                  </a:cubicBezTo>
                  <a:cubicBezTo>
                    <a:pt x="139" y="200"/>
                    <a:pt x="0" y="43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7"/>
            <p:cNvSpPr/>
            <p:nvPr/>
          </p:nvSpPr>
          <p:spPr>
            <a:xfrm>
              <a:off x="2794450" y="2805275"/>
              <a:ext cx="14950" cy="21900"/>
            </a:xfrm>
            <a:custGeom>
              <a:avLst/>
              <a:gdLst/>
              <a:ahLst/>
              <a:cxnLst/>
              <a:rect l="l" t="t" r="r" b="b"/>
              <a:pathLst>
                <a:path w="598" h="876" extrusionOk="0">
                  <a:moveTo>
                    <a:pt x="1" y="617"/>
                  </a:moveTo>
                  <a:cubicBezTo>
                    <a:pt x="1" y="816"/>
                    <a:pt x="140" y="876"/>
                    <a:pt x="299" y="796"/>
                  </a:cubicBezTo>
                  <a:cubicBezTo>
                    <a:pt x="458" y="697"/>
                    <a:pt x="597" y="458"/>
                    <a:pt x="597" y="259"/>
                  </a:cubicBezTo>
                  <a:cubicBezTo>
                    <a:pt x="597" y="60"/>
                    <a:pt x="458" y="0"/>
                    <a:pt x="299" y="80"/>
                  </a:cubicBezTo>
                  <a:cubicBezTo>
                    <a:pt x="14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7"/>
            <p:cNvSpPr/>
            <p:nvPr/>
          </p:nvSpPr>
          <p:spPr>
            <a:xfrm>
              <a:off x="3718475" y="2342275"/>
              <a:ext cx="15425" cy="21900"/>
            </a:xfrm>
            <a:custGeom>
              <a:avLst/>
              <a:gdLst/>
              <a:ahLst/>
              <a:cxnLst/>
              <a:rect l="l" t="t" r="r" b="b"/>
              <a:pathLst>
                <a:path w="617" h="876" extrusionOk="0">
                  <a:moveTo>
                    <a:pt x="0" y="617"/>
                  </a:moveTo>
                  <a:cubicBezTo>
                    <a:pt x="0" y="816"/>
                    <a:pt x="140" y="875"/>
                    <a:pt x="319" y="796"/>
                  </a:cubicBezTo>
                  <a:cubicBezTo>
                    <a:pt x="478" y="696"/>
                    <a:pt x="617" y="458"/>
                    <a:pt x="617" y="259"/>
                  </a:cubicBezTo>
                  <a:cubicBezTo>
                    <a:pt x="617" y="60"/>
                    <a:pt x="478" y="0"/>
                    <a:pt x="319" y="8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7"/>
            <p:cNvSpPr/>
            <p:nvPr/>
          </p:nvSpPr>
          <p:spPr>
            <a:xfrm>
              <a:off x="3641875" y="2386525"/>
              <a:ext cx="14950" cy="22400"/>
            </a:xfrm>
            <a:custGeom>
              <a:avLst/>
              <a:gdLst/>
              <a:ahLst/>
              <a:cxnLst/>
              <a:rect l="l" t="t" r="r" b="b"/>
              <a:pathLst>
                <a:path w="598" h="896" extrusionOk="0">
                  <a:moveTo>
                    <a:pt x="1" y="617"/>
                  </a:moveTo>
                  <a:cubicBezTo>
                    <a:pt x="1" y="816"/>
                    <a:pt x="120" y="896"/>
                    <a:pt x="299" y="796"/>
                  </a:cubicBezTo>
                  <a:cubicBezTo>
                    <a:pt x="458" y="697"/>
                    <a:pt x="598" y="458"/>
                    <a:pt x="598" y="259"/>
                  </a:cubicBezTo>
                  <a:cubicBezTo>
                    <a:pt x="598" y="80"/>
                    <a:pt x="458" y="1"/>
                    <a:pt x="299" y="100"/>
                  </a:cubicBezTo>
                  <a:cubicBezTo>
                    <a:pt x="120" y="200"/>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7"/>
            <p:cNvSpPr/>
            <p:nvPr/>
          </p:nvSpPr>
          <p:spPr>
            <a:xfrm>
              <a:off x="3564800" y="2430800"/>
              <a:ext cx="14950" cy="22400"/>
            </a:xfrm>
            <a:custGeom>
              <a:avLst/>
              <a:gdLst/>
              <a:ahLst/>
              <a:cxnLst/>
              <a:rect l="l" t="t" r="r" b="b"/>
              <a:pathLst>
                <a:path w="598" h="896" extrusionOk="0">
                  <a:moveTo>
                    <a:pt x="0" y="637"/>
                  </a:moveTo>
                  <a:cubicBezTo>
                    <a:pt x="0" y="816"/>
                    <a:pt x="140" y="895"/>
                    <a:pt x="299" y="796"/>
                  </a:cubicBezTo>
                  <a:cubicBezTo>
                    <a:pt x="458" y="696"/>
                    <a:pt x="597" y="477"/>
                    <a:pt x="597" y="279"/>
                  </a:cubicBezTo>
                  <a:cubicBezTo>
                    <a:pt x="597" y="80"/>
                    <a:pt x="458" y="0"/>
                    <a:pt x="299" y="100"/>
                  </a:cubicBezTo>
                  <a:cubicBezTo>
                    <a:pt x="140"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7"/>
            <p:cNvSpPr/>
            <p:nvPr/>
          </p:nvSpPr>
          <p:spPr>
            <a:xfrm>
              <a:off x="3487725" y="2475550"/>
              <a:ext cx="14925" cy="22400"/>
            </a:xfrm>
            <a:custGeom>
              <a:avLst/>
              <a:gdLst/>
              <a:ahLst/>
              <a:cxnLst/>
              <a:rect l="l" t="t" r="r" b="b"/>
              <a:pathLst>
                <a:path w="597" h="896" extrusionOk="0">
                  <a:moveTo>
                    <a:pt x="0" y="617"/>
                  </a:moveTo>
                  <a:cubicBezTo>
                    <a:pt x="0" y="816"/>
                    <a:pt x="139" y="896"/>
                    <a:pt x="298" y="796"/>
                  </a:cubicBezTo>
                  <a:cubicBezTo>
                    <a:pt x="458" y="697"/>
                    <a:pt x="597" y="458"/>
                    <a:pt x="597" y="259"/>
                  </a:cubicBezTo>
                  <a:cubicBezTo>
                    <a:pt x="597" y="80"/>
                    <a:pt x="458" y="0"/>
                    <a:pt x="298" y="100"/>
                  </a:cubicBezTo>
                  <a:cubicBezTo>
                    <a:pt x="139"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7"/>
            <p:cNvSpPr/>
            <p:nvPr/>
          </p:nvSpPr>
          <p:spPr>
            <a:xfrm>
              <a:off x="3410625" y="2519800"/>
              <a:ext cx="14950" cy="22425"/>
            </a:xfrm>
            <a:custGeom>
              <a:avLst/>
              <a:gdLst/>
              <a:ahLst/>
              <a:cxnLst/>
              <a:rect l="l" t="t" r="r" b="b"/>
              <a:pathLst>
                <a:path w="598" h="897" extrusionOk="0">
                  <a:moveTo>
                    <a:pt x="1" y="618"/>
                  </a:moveTo>
                  <a:cubicBezTo>
                    <a:pt x="1" y="816"/>
                    <a:pt x="140" y="896"/>
                    <a:pt x="299" y="797"/>
                  </a:cubicBezTo>
                  <a:cubicBezTo>
                    <a:pt x="478" y="697"/>
                    <a:pt x="597" y="478"/>
                    <a:pt x="597" y="279"/>
                  </a:cubicBezTo>
                  <a:cubicBezTo>
                    <a:pt x="597" y="80"/>
                    <a:pt x="478" y="1"/>
                    <a:pt x="299" y="100"/>
                  </a:cubicBezTo>
                  <a:cubicBezTo>
                    <a:pt x="140" y="200"/>
                    <a:pt x="1" y="438"/>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7"/>
            <p:cNvSpPr/>
            <p:nvPr/>
          </p:nvSpPr>
          <p:spPr>
            <a:xfrm>
              <a:off x="3333550" y="2564575"/>
              <a:ext cx="15425" cy="21900"/>
            </a:xfrm>
            <a:custGeom>
              <a:avLst/>
              <a:gdLst/>
              <a:ahLst/>
              <a:cxnLst/>
              <a:rect l="l" t="t" r="r" b="b"/>
              <a:pathLst>
                <a:path w="617" h="876" extrusionOk="0">
                  <a:moveTo>
                    <a:pt x="0" y="617"/>
                  </a:moveTo>
                  <a:cubicBezTo>
                    <a:pt x="0" y="796"/>
                    <a:pt x="140" y="875"/>
                    <a:pt x="299" y="796"/>
                  </a:cubicBezTo>
                  <a:cubicBezTo>
                    <a:pt x="478" y="696"/>
                    <a:pt x="617" y="458"/>
                    <a:pt x="617" y="259"/>
                  </a:cubicBezTo>
                  <a:cubicBezTo>
                    <a:pt x="617" y="60"/>
                    <a:pt x="478" y="0"/>
                    <a:pt x="299" y="8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7"/>
            <p:cNvSpPr/>
            <p:nvPr/>
          </p:nvSpPr>
          <p:spPr>
            <a:xfrm>
              <a:off x="3256450" y="2608825"/>
              <a:ext cx="15450" cy="22400"/>
            </a:xfrm>
            <a:custGeom>
              <a:avLst/>
              <a:gdLst/>
              <a:ahLst/>
              <a:cxnLst/>
              <a:rect l="l" t="t" r="r" b="b"/>
              <a:pathLst>
                <a:path w="618" h="896" extrusionOk="0">
                  <a:moveTo>
                    <a:pt x="1" y="617"/>
                  </a:moveTo>
                  <a:cubicBezTo>
                    <a:pt x="1" y="816"/>
                    <a:pt x="140" y="896"/>
                    <a:pt x="299" y="796"/>
                  </a:cubicBezTo>
                  <a:cubicBezTo>
                    <a:pt x="478" y="697"/>
                    <a:pt x="618" y="458"/>
                    <a:pt x="618" y="279"/>
                  </a:cubicBezTo>
                  <a:cubicBezTo>
                    <a:pt x="618" y="80"/>
                    <a:pt x="478" y="1"/>
                    <a:pt x="299" y="100"/>
                  </a:cubicBezTo>
                  <a:cubicBezTo>
                    <a:pt x="140" y="200"/>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7"/>
            <p:cNvSpPr/>
            <p:nvPr/>
          </p:nvSpPr>
          <p:spPr>
            <a:xfrm>
              <a:off x="3179375" y="2653100"/>
              <a:ext cx="15450" cy="22400"/>
            </a:xfrm>
            <a:custGeom>
              <a:avLst/>
              <a:gdLst/>
              <a:ahLst/>
              <a:cxnLst/>
              <a:rect l="l" t="t" r="r" b="b"/>
              <a:pathLst>
                <a:path w="618" h="896" extrusionOk="0">
                  <a:moveTo>
                    <a:pt x="1" y="637"/>
                  </a:moveTo>
                  <a:cubicBezTo>
                    <a:pt x="1" y="816"/>
                    <a:pt x="140" y="895"/>
                    <a:pt x="319" y="796"/>
                  </a:cubicBezTo>
                  <a:cubicBezTo>
                    <a:pt x="478" y="716"/>
                    <a:pt x="617" y="478"/>
                    <a:pt x="617" y="279"/>
                  </a:cubicBezTo>
                  <a:cubicBezTo>
                    <a:pt x="617" y="80"/>
                    <a:pt x="478" y="0"/>
                    <a:pt x="319" y="100"/>
                  </a:cubicBezTo>
                  <a:cubicBezTo>
                    <a:pt x="14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7"/>
            <p:cNvSpPr/>
            <p:nvPr/>
          </p:nvSpPr>
          <p:spPr>
            <a:xfrm>
              <a:off x="3102300" y="2697850"/>
              <a:ext cx="15425" cy="22400"/>
            </a:xfrm>
            <a:custGeom>
              <a:avLst/>
              <a:gdLst/>
              <a:ahLst/>
              <a:cxnLst/>
              <a:rect l="l" t="t" r="r" b="b"/>
              <a:pathLst>
                <a:path w="617" h="896" extrusionOk="0">
                  <a:moveTo>
                    <a:pt x="0" y="617"/>
                  </a:moveTo>
                  <a:cubicBezTo>
                    <a:pt x="0" y="816"/>
                    <a:pt x="139" y="896"/>
                    <a:pt x="318" y="796"/>
                  </a:cubicBezTo>
                  <a:cubicBezTo>
                    <a:pt x="478" y="697"/>
                    <a:pt x="617" y="458"/>
                    <a:pt x="617" y="279"/>
                  </a:cubicBezTo>
                  <a:cubicBezTo>
                    <a:pt x="617" y="80"/>
                    <a:pt x="478" y="0"/>
                    <a:pt x="318" y="100"/>
                  </a:cubicBezTo>
                  <a:cubicBezTo>
                    <a:pt x="139"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7"/>
            <p:cNvSpPr/>
            <p:nvPr/>
          </p:nvSpPr>
          <p:spPr>
            <a:xfrm>
              <a:off x="3025700" y="2742100"/>
              <a:ext cx="14950" cy="22425"/>
            </a:xfrm>
            <a:custGeom>
              <a:avLst/>
              <a:gdLst/>
              <a:ahLst/>
              <a:cxnLst/>
              <a:rect l="l" t="t" r="r" b="b"/>
              <a:pathLst>
                <a:path w="598" h="897" extrusionOk="0">
                  <a:moveTo>
                    <a:pt x="1" y="637"/>
                  </a:moveTo>
                  <a:cubicBezTo>
                    <a:pt x="1" y="816"/>
                    <a:pt x="120" y="896"/>
                    <a:pt x="299" y="797"/>
                  </a:cubicBezTo>
                  <a:cubicBezTo>
                    <a:pt x="458" y="697"/>
                    <a:pt x="598" y="478"/>
                    <a:pt x="598" y="279"/>
                  </a:cubicBezTo>
                  <a:cubicBezTo>
                    <a:pt x="598" y="80"/>
                    <a:pt x="458" y="1"/>
                    <a:pt x="299" y="100"/>
                  </a:cubicBezTo>
                  <a:cubicBezTo>
                    <a:pt x="120" y="200"/>
                    <a:pt x="1" y="439"/>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7"/>
            <p:cNvSpPr/>
            <p:nvPr/>
          </p:nvSpPr>
          <p:spPr>
            <a:xfrm>
              <a:off x="2948625" y="2786875"/>
              <a:ext cx="14950" cy="22400"/>
            </a:xfrm>
            <a:custGeom>
              <a:avLst/>
              <a:gdLst/>
              <a:ahLst/>
              <a:cxnLst/>
              <a:rect l="l" t="t" r="r" b="b"/>
              <a:pathLst>
                <a:path w="598" h="896" extrusionOk="0">
                  <a:moveTo>
                    <a:pt x="0" y="617"/>
                  </a:moveTo>
                  <a:cubicBezTo>
                    <a:pt x="0" y="816"/>
                    <a:pt x="140" y="895"/>
                    <a:pt x="299" y="796"/>
                  </a:cubicBezTo>
                  <a:cubicBezTo>
                    <a:pt x="458" y="696"/>
                    <a:pt x="597" y="458"/>
                    <a:pt x="597" y="259"/>
                  </a:cubicBezTo>
                  <a:cubicBezTo>
                    <a:pt x="597" y="80"/>
                    <a:pt x="458" y="0"/>
                    <a:pt x="299" y="100"/>
                  </a:cubicBezTo>
                  <a:cubicBezTo>
                    <a:pt x="12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7"/>
            <p:cNvSpPr/>
            <p:nvPr/>
          </p:nvSpPr>
          <p:spPr>
            <a:xfrm>
              <a:off x="2871550" y="2831125"/>
              <a:ext cx="14925" cy="22400"/>
            </a:xfrm>
            <a:custGeom>
              <a:avLst/>
              <a:gdLst/>
              <a:ahLst/>
              <a:cxnLst/>
              <a:rect l="l" t="t" r="r" b="b"/>
              <a:pathLst>
                <a:path w="597" h="896" extrusionOk="0">
                  <a:moveTo>
                    <a:pt x="0" y="617"/>
                  </a:moveTo>
                  <a:cubicBezTo>
                    <a:pt x="0" y="816"/>
                    <a:pt x="139" y="896"/>
                    <a:pt x="298" y="796"/>
                  </a:cubicBezTo>
                  <a:cubicBezTo>
                    <a:pt x="458" y="697"/>
                    <a:pt x="597" y="478"/>
                    <a:pt x="597" y="279"/>
                  </a:cubicBezTo>
                  <a:cubicBezTo>
                    <a:pt x="597" y="80"/>
                    <a:pt x="458" y="1"/>
                    <a:pt x="298" y="100"/>
                  </a:cubicBezTo>
                  <a:cubicBezTo>
                    <a:pt x="139" y="200"/>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7"/>
            <p:cNvSpPr/>
            <p:nvPr/>
          </p:nvSpPr>
          <p:spPr>
            <a:xfrm>
              <a:off x="2794450" y="2875900"/>
              <a:ext cx="14950" cy="21900"/>
            </a:xfrm>
            <a:custGeom>
              <a:avLst/>
              <a:gdLst/>
              <a:ahLst/>
              <a:cxnLst/>
              <a:rect l="l" t="t" r="r" b="b"/>
              <a:pathLst>
                <a:path w="598" h="876" extrusionOk="0">
                  <a:moveTo>
                    <a:pt x="1" y="617"/>
                  </a:moveTo>
                  <a:cubicBezTo>
                    <a:pt x="1" y="796"/>
                    <a:pt x="140" y="875"/>
                    <a:pt x="299" y="776"/>
                  </a:cubicBezTo>
                  <a:cubicBezTo>
                    <a:pt x="458" y="696"/>
                    <a:pt x="597" y="458"/>
                    <a:pt x="597" y="259"/>
                  </a:cubicBezTo>
                  <a:cubicBezTo>
                    <a:pt x="597" y="60"/>
                    <a:pt x="458" y="0"/>
                    <a:pt x="299" y="80"/>
                  </a:cubicBezTo>
                  <a:cubicBezTo>
                    <a:pt x="14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7"/>
            <p:cNvSpPr/>
            <p:nvPr/>
          </p:nvSpPr>
          <p:spPr>
            <a:xfrm>
              <a:off x="3718475" y="2412875"/>
              <a:ext cx="15425" cy="21925"/>
            </a:xfrm>
            <a:custGeom>
              <a:avLst/>
              <a:gdLst/>
              <a:ahLst/>
              <a:cxnLst/>
              <a:rect l="l" t="t" r="r" b="b"/>
              <a:pathLst>
                <a:path w="617" h="877" extrusionOk="0">
                  <a:moveTo>
                    <a:pt x="0" y="618"/>
                  </a:moveTo>
                  <a:cubicBezTo>
                    <a:pt x="0" y="817"/>
                    <a:pt x="140" y="876"/>
                    <a:pt x="319" y="797"/>
                  </a:cubicBezTo>
                  <a:cubicBezTo>
                    <a:pt x="478" y="697"/>
                    <a:pt x="617" y="458"/>
                    <a:pt x="617" y="260"/>
                  </a:cubicBezTo>
                  <a:cubicBezTo>
                    <a:pt x="617" y="61"/>
                    <a:pt x="478" y="1"/>
                    <a:pt x="319" y="80"/>
                  </a:cubicBezTo>
                  <a:cubicBezTo>
                    <a:pt x="140" y="18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7"/>
            <p:cNvSpPr/>
            <p:nvPr/>
          </p:nvSpPr>
          <p:spPr>
            <a:xfrm>
              <a:off x="3641875" y="2457150"/>
              <a:ext cx="14950" cy="22400"/>
            </a:xfrm>
            <a:custGeom>
              <a:avLst/>
              <a:gdLst/>
              <a:ahLst/>
              <a:cxnLst/>
              <a:rect l="l" t="t" r="r" b="b"/>
              <a:pathLst>
                <a:path w="598" h="896" extrusionOk="0">
                  <a:moveTo>
                    <a:pt x="1" y="617"/>
                  </a:moveTo>
                  <a:cubicBezTo>
                    <a:pt x="1" y="816"/>
                    <a:pt x="120" y="896"/>
                    <a:pt x="299" y="796"/>
                  </a:cubicBezTo>
                  <a:cubicBezTo>
                    <a:pt x="458" y="697"/>
                    <a:pt x="598" y="458"/>
                    <a:pt x="598" y="279"/>
                  </a:cubicBezTo>
                  <a:cubicBezTo>
                    <a:pt x="598" y="80"/>
                    <a:pt x="458" y="0"/>
                    <a:pt x="299" y="100"/>
                  </a:cubicBezTo>
                  <a:cubicBezTo>
                    <a:pt x="12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7"/>
            <p:cNvSpPr/>
            <p:nvPr/>
          </p:nvSpPr>
          <p:spPr>
            <a:xfrm>
              <a:off x="3564800" y="2501400"/>
              <a:ext cx="14950" cy="22400"/>
            </a:xfrm>
            <a:custGeom>
              <a:avLst/>
              <a:gdLst/>
              <a:ahLst/>
              <a:cxnLst/>
              <a:rect l="l" t="t" r="r" b="b"/>
              <a:pathLst>
                <a:path w="598" h="896" extrusionOk="0">
                  <a:moveTo>
                    <a:pt x="0" y="637"/>
                  </a:moveTo>
                  <a:cubicBezTo>
                    <a:pt x="0" y="816"/>
                    <a:pt x="140" y="896"/>
                    <a:pt x="299" y="797"/>
                  </a:cubicBezTo>
                  <a:cubicBezTo>
                    <a:pt x="458" y="717"/>
                    <a:pt x="597" y="478"/>
                    <a:pt x="597" y="279"/>
                  </a:cubicBezTo>
                  <a:cubicBezTo>
                    <a:pt x="597" y="80"/>
                    <a:pt x="458" y="1"/>
                    <a:pt x="299" y="100"/>
                  </a:cubicBezTo>
                  <a:cubicBezTo>
                    <a:pt x="140" y="200"/>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7"/>
            <p:cNvSpPr/>
            <p:nvPr/>
          </p:nvSpPr>
          <p:spPr>
            <a:xfrm>
              <a:off x="3487725" y="2546175"/>
              <a:ext cx="14925" cy="22400"/>
            </a:xfrm>
            <a:custGeom>
              <a:avLst/>
              <a:gdLst/>
              <a:ahLst/>
              <a:cxnLst/>
              <a:rect l="l" t="t" r="r" b="b"/>
              <a:pathLst>
                <a:path w="597" h="896" extrusionOk="0">
                  <a:moveTo>
                    <a:pt x="0" y="617"/>
                  </a:moveTo>
                  <a:cubicBezTo>
                    <a:pt x="0" y="816"/>
                    <a:pt x="139" y="895"/>
                    <a:pt x="298" y="796"/>
                  </a:cubicBezTo>
                  <a:cubicBezTo>
                    <a:pt x="458" y="696"/>
                    <a:pt x="597" y="458"/>
                    <a:pt x="597" y="259"/>
                  </a:cubicBezTo>
                  <a:cubicBezTo>
                    <a:pt x="597" y="80"/>
                    <a:pt x="458" y="0"/>
                    <a:pt x="298" y="100"/>
                  </a:cubicBezTo>
                  <a:cubicBezTo>
                    <a:pt x="139"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7"/>
            <p:cNvSpPr/>
            <p:nvPr/>
          </p:nvSpPr>
          <p:spPr>
            <a:xfrm>
              <a:off x="3410625" y="2590425"/>
              <a:ext cx="14950" cy="22400"/>
            </a:xfrm>
            <a:custGeom>
              <a:avLst/>
              <a:gdLst/>
              <a:ahLst/>
              <a:cxnLst/>
              <a:rect l="l" t="t" r="r" b="b"/>
              <a:pathLst>
                <a:path w="598" h="896" extrusionOk="0">
                  <a:moveTo>
                    <a:pt x="1" y="617"/>
                  </a:moveTo>
                  <a:cubicBezTo>
                    <a:pt x="1" y="816"/>
                    <a:pt x="140" y="896"/>
                    <a:pt x="299" y="796"/>
                  </a:cubicBezTo>
                  <a:cubicBezTo>
                    <a:pt x="478" y="697"/>
                    <a:pt x="597" y="478"/>
                    <a:pt x="597" y="279"/>
                  </a:cubicBezTo>
                  <a:cubicBezTo>
                    <a:pt x="597" y="80"/>
                    <a:pt x="478" y="1"/>
                    <a:pt x="299" y="100"/>
                  </a:cubicBezTo>
                  <a:cubicBezTo>
                    <a:pt x="140" y="200"/>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7"/>
            <p:cNvSpPr/>
            <p:nvPr/>
          </p:nvSpPr>
          <p:spPr>
            <a:xfrm>
              <a:off x="3333550" y="2635175"/>
              <a:ext cx="15425" cy="22425"/>
            </a:xfrm>
            <a:custGeom>
              <a:avLst/>
              <a:gdLst/>
              <a:ahLst/>
              <a:cxnLst/>
              <a:rect l="l" t="t" r="r" b="b"/>
              <a:pathLst>
                <a:path w="617" h="897" extrusionOk="0">
                  <a:moveTo>
                    <a:pt x="0" y="618"/>
                  </a:moveTo>
                  <a:cubicBezTo>
                    <a:pt x="0" y="817"/>
                    <a:pt x="140" y="896"/>
                    <a:pt x="299" y="797"/>
                  </a:cubicBezTo>
                  <a:cubicBezTo>
                    <a:pt x="478" y="697"/>
                    <a:pt x="617" y="458"/>
                    <a:pt x="617" y="260"/>
                  </a:cubicBezTo>
                  <a:cubicBezTo>
                    <a:pt x="617" y="81"/>
                    <a:pt x="478" y="1"/>
                    <a:pt x="299" y="100"/>
                  </a:cubicBezTo>
                  <a:cubicBezTo>
                    <a:pt x="140" y="18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7"/>
            <p:cNvSpPr/>
            <p:nvPr/>
          </p:nvSpPr>
          <p:spPr>
            <a:xfrm>
              <a:off x="3256450" y="2679450"/>
              <a:ext cx="15450" cy="22400"/>
            </a:xfrm>
            <a:custGeom>
              <a:avLst/>
              <a:gdLst/>
              <a:ahLst/>
              <a:cxnLst/>
              <a:rect l="l" t="t" r="r" b="b"/>
              <a:pathLst>
                <a:path w="618" h="896" extrusionOk="0">
                  <a:moveTo>
                    <a:pt x="1" y="617"/>
                  </a:moveTo>
                  <a:cubicBezTo>
                    <a:pt x="1" y="816"/>
                    <a:pt x="140" y="896"/>
                    <a:pt x="299" y="796"/>
                  </a:cubicBezTo>
                  <a:cubicBezTo>
                    <a:pt x="478" y="697"/>
                    <a:pt x="618" y="458"/>
                    <a:pt x="618" y="279"/>
                  </a:cubicBezTo>
                  <a:cubicBezTo>
                    <a:pt x="618" y="80"/>
                    <a:pt x="478" y="0"/>
                    <a:pt x="299" y="100"/>
                  </a:cubicBezTo>
                  <a:cubicBezTo>
                    <a:pt x="14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7"/>
            <p:cNvSpPr/>
            <p:nvPr/>
          </p:nvSpPr>
          <p:spPr>
            <a:xfrm>
              <a:off x="3179375" y="2723700"/>
              <a:ext cx="15450" cy="22425"/>
            </a:xfrm>
            <a:custGeom>
              <a:avLst/>
              <a:gdLst/>
              <a:ahLst/>
              <a:cxnLst/>
              <a:rect l="l" t="t" r="r" b="b"/>
              <a:pathLst>
                <a:path w="618" h="897" extrusionOk="0">
                  <a:moveTo>
                    <a:pt x="1" y="637"/>
                  </a:moveTo>
                  <a:cubicBezTo>
                    <a:pt x="1" y="816"/>
                    <a:pt x="140" y="896"/>
                    <a:pt x="319" y="797"/>
                  </a:cubicBezTo>
                  <a:cubicBezTo>
                    <a:pt x="478" y="717"/>
                    <a:pt x="617" y="478"/>
                    <a:pt x="617" y="279"/>
                  </a:cubicBezTo>
                  <a:cubicBezTo>
                    <a:pt x="617" y="80"/>
                    <a:pt x="478" y="1"/>
                    <a:pt x="319" y="100"/>
                  </a:cubicBezTo>
                  <a:cubicBezTo>
                    <a:pt x="140" y="200"/>
                    <a:pt x="1" y="439"/>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7"/>
            <p:cNvSpPr/>
            <p:nvPr/>
          </p:nvSpPr>
          <p:spPr>
            <a:xfrm>
              <a:off x="3102300" y="2768475"/>
              <a:ext cx="15425" cy="22400"/>
            </a:xfrm>
            <a:custGeom>
              <a:avLst/>
              <a:gdLst/>
              <a:ahLst/>
              <a:cxnLst/>
              <a:rect l="l" t="t" r="r" b="b"/>
              <a:pathLst>
                <a:path w="617" h="896" extrusionOk="0">
                  <a:moveTo>
                    <a:pt x="0" y="617"/>
                  </a:moveTo>
                  <a:cubicBezTo>
                    <a:pt x="0" y="816"/>
                    <a:pt x="139" y="895"/>
                    <a:pt x="318" y="796"/>
                  </a:cubicBezTo>
                  <a:cubicBezTo>
                    <a:pt x="478" y="696"/>
                    <a:pt x="617" y="458"/>
                    <a:pt x="617" y="259"/>
                  </a:cubicBezTo>
                  <a:cubicBezTo>
                    <a:pt x="617" y="80"/>
                    <a:pt x="478" y="0"/>
                    <a:pt x="318" y="100"/>
                  </a:cubicBezTo>
                  <a:cubicBezTo>
                    <a:pt x="139"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7"/>
            <p:cNvSpPr/>
            <p:nvPr/>
          </p:nvSpPr>
          <p:spPr>
            <a:xfrm>
              <a:off x="3025700" y="2812725"/>
              <a:ext cx="14950" cy="22400"/>
            </a:xfrm>
            <a:custGeom>
              <a:avLst/>
              <a:gdLst/>
              <a:ahLst/>
              <a:cxnLst/>
              <a:rect l="l" t="t" r="r" b="b"/>
              <a:pathLst>
                <a:path w="598" h="896" extrusionOk="0">
                  <a:moveTo>
                    <a:pt x="1" y="637"/>
                  </a:moveTo>
                  <a:cubicBezTo>
                    <a:pt x="1" y="816"/>
                    <a:pt x="120" y="896"/>
                    <a:pt x="299" y="796"/>
                  </a:cubicBezTo>
                  <a:cubicBezTo>
                    <a:pt x="458" y="697"/>
                    <a:pt x="598" y="478"/>
                    <a:pt x="598" y="279"/>
                  </a:cubicBezTo>
                  <a:cubicBezTo>
                    <a:pt x="598" y="80"/>
                    <a:pt x="458" y="1"/>
                    <a:pt x="299" y="100"/>
                  </a:cubicBezTo>
                  <a:cubicBezTo>
                    <a:pt x="120" y="200"/>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7"/>
            <p:cNvSpPr/>
            <p:nvPr/>
          </p:nvSpPr>
          <p:spPr>
            <a:xfrm>
              <a:off x="2948625" y="2857500"/>
              <a:ext cx="14950" cy="21900"/>
            </a:xfrm>
            <a:custGeom>
              <a:avLst/>
              <a:gdLst/>
              <a:ahLst/>
              <a:cxnLst/>
              <a:rect l="l" t="t" r="r" b="b"/>
              <a:pathLst>
                <a:path w="598" h="876" extrusionOk="0">
                  <a:moveTo>
                    <a:pt x="0" y="617"/>
                  </a:moveTo>
                  <a:cubicBezTo>
                    <a:pt x="0" y="816"/>
                    <a:pt x="140" y="875"/>
                    <a:pt x="299" y="796"/>
                  </a:cubicBezTo>
                  <a:cubicBezTo>
                    <a:pt x="458" y="696"/>
                    <a:pt x="597" y="458"/>
                    <a:pt x="597" y="259"/>
                  </a:cubicBezTo>
                  <a:cubicBezTo>
                    <a:pt x="597" y="80"/>
                    <a:pt x="458" y="0"/>
                    <a:pt x="299" y="99"/>
                  </a:cubicBezTo>
                  <a:cubicBezTo>
                    <a:pt x="12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7"/>
            <p:cNvSpPr/>
            <p:nvPr/>
          </p:nvSpPr>
          <p:spPr>
            <a:xfrm>
              <a:off x="2871550" y="2901750"/>
              <a:ext cx="14925" cy="22400"/>
            </a:xfrm>
            <a:custGeom>
              <a:avLst/>
              <a:gdLst/>
              <a:ahLst/>
              <a:cxnLst/>
              <a:rect l="l" t="t" r="r" b="b"/>
              <a:pathLst>
                <a:path w="597" h="896" extrusionOk="0">
                  <a:moveTo>
                    <a:pt x="0" y="617"/>
                  </a:moveTo>
                  <a:cubicBezTo>
                    <a:pt x="0" y="816"/>
                    <a:pt x="139" y="896"/>
                    <a:pt x="298" y="796"/>
                  </a:cubicBezTo>
                  <a:cubicBezTo>
                    <a:pt x="458" y="697"/>
                    <a:pt x="597" y="478"/>
                    <a:pt x="597" y="279"/>
                  </a:cubicBezTo>
                  <a:cubicBezTo>
                    <a:pt x="597" y="80"/>
                    <a:pt x="458" y="0"/>
                    <a:pt x="29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7"/>
            <p:cNvSpPr/>
            <p:nvPr/>
          </p:nvSpPr>
          <p:spPr>
            <a:xfrm>
              <a:off x="2794450" y="2946500"/>
              <a:ext cx="14950" cy="21925"/>
            </a:xfrm>
            <a:custGeom>
              <a:avLst/>
              <a:gdLst/>
              <a:ahLst/>
              <a:cxnLst/>
              <a:rect l="l" t="t" r="r" b="b"/>
              <a:pathLst>
                <a:path w="598" h="877" extrusionOk="0">
                  <a:moveTo>
                    <a:pt x="1" y="617"/>
                  </a:moveTo>
                  <a:cubicBezTo>
                    <a:pt x="1" y="797"/>
                    <a:pt x="140" y="876"/>
                    <a:pt x="299" y="797"/>
                  </a:cubicBezTo>
                  <a:cubicBezTo>
                    <a:pt x="458" y="697"/>
                    <a:pt x="597" y="458"/>
                    <a:pt x="597" y="259"/>
                  </a:cubicBezTo>
                  <a:cubicBezTo>
                    <a:pt x="597" y="60"/>
                    <a:pt x="458" y="1"/>
                    <a:pt x="299" y="80"/>
                  </a:cubicBezTo>
                  <a:cubicBezTo>
                    <a:pt x="140" y="180"/>
                    <a:pt x="1" y="419"/>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7"/>
            <p:cNvSpPr/>
            <p:nvPr/>
          </p:nvSpPr>
          <p:spPr>
            <a:xfrm>
              <a:off x="3718475" y="2483500"/>
              <a:ext cx="15425" cy="21900"/>
            </a:xfrm>
            <a:custGeom>
              <a:avLst/>
              <a:gdLst/>
              <a:ahLst/>
              <a:cxnLst/>
              <a:rect l="l" t="t" r="r" b="b"/>
              <a:pathLst>
                <a:path w="617" h="876" extrusionOk="0">
                  <a:moveTo>
                    <a:pt x="0" y="617"/>
                  </a:moveTo>
                  <a:cubicBezTo>
                    <a:pt x="0" y="816"/>
                    <a:pt x="140" y="876"/>
                    <a:pt x="319" y="796"/>
                  </a:cubicBezTo>
                  <a:cubicBezTo>
                    <a:pt x="478" y="697"/>
                    <a:pt x="617" y="458"/>
                    <a:pt x="617" y="259"/>
                  </a:cubicBezTo>
                  <a:cubicBezTo>
                    <a:pt x="617" y="60"/>
                    <a:pt x="478" y="1"/>
                    <a:pt x="319" y="80"/>
                  </a:cubicBezTo>
                  <a:cubicBezTo>
                    <a:pt x="14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7"/>
            <p:cNvSpPr/>
            <p:nvPr/>
          </p:nvSpPr>
          <p:spPr>
            <a:xfrm>
              <a:off x="3641875" y="2527775"/>
              <a:ext cx="14950" cy="22400"/>
            </a:xfrm>
            <a:custGeom>
              <a:avLst/>
              <a:gdLst/>
              <a:ahLst/>
              <a:cxnLst/>
              <a:rect l="l" t="t" r="r" b="b"/>
              <a:pathLst>
                <a:path w="598" h="896" extrusionOk="0">
                  <a:moveTo>
                    <a:pt x="1" y="617"/>
                  </a:moveTo>
                  <a:cubicBezTo>
                    <a:pt x="1" y="816"/>
                    <a:pt x="120" y="895"/>
                    <a:pt x="299" y="796"/>
                  </a:cubicBezTo>
                  <a:cubicBezTo>
                    <a:pt x="458" y="696"/>
                    <a:pt x="598" y="458"/>
                    <a:pt x="598" y="279"/>
                  </a:cubicBezTo>
                  <a:cubicBezTo>
                    <a:pt x="598" y="80"/>
                    <a:pt x="458" y="0"/>
                    <a:pt x="299" y="100"/>
                  </a:cubicBezTo>
                  <a:cubicBezTo>
                    <a:pt x="12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7"/>
            <p:cNvSpPr/>
            <p:nvPr/>
          </p:nvSpPr>
          <p:spPr>
            <a:xfrm>
              <a:off x="3564800" y="2572025"/>
              <a:ext cx="14950" cy="22400"/>
            </a:xfrm>
            <a:custGeom>
              <a:avLst/>
              <a:gdLst/>
              <a:ahLst/>
              <a:cxnLst/>
              <a:rect l="l" t="t" r="r" b="b"/>
              <a:pathLst>
                <a:path w="598" h="896" extrusionOk="0">
                  <a:moveTo>
                    <a:pt x="0" y="637"/>
                  </a:moveTo>
                  <a:cubicBezTo>
                    <a:pt x="0" y="816"/>
                    <a:pt x="140" y="896"/>
                    <a:pt x="299" y="796"/>
                  </a:cubicBezTo>
                  <a:cubicBezTo>
                    <a:pt x="458" y="717"/>
                    <a:pt x="597" y="478"/>
                    <a:pt x="597" y="279"/>
                  </a:cubicBezTo>
                  <a:cubicBezTo>
                    <a:pt x="597" y="80"/>
                    <a:pt x="458" y="1"/>
                    <a:pt x="299" y="100"/>
                  </a:cubicBezTo>
                  <a:cubicBezTo>
                    <a:pt x="140" y="200"/>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7"/>
            <p:cNvSpPr/>
            <p:nvPr/>
          </p:nvSpPr>
          <p:spPr>
            <a:xfrm>
              <a:off x="3487725" y="2616775"/>
              <a:ext cx="14925" cy="22425"/>
            </a:xfrm>
            <a:custGeom>
              <a:avLst/>
              <a:gdLst/>
              <a:ahLst/>
              <a:cxnLst/>
              <a:rect l="l" t="t" r="r" b="b"/>
              <a:pathLst>
                <a:path w="597" h="897" extrusionOk="0">
                  <a:moveTo>
                    <a:pt x="0" y="618"/>
                  </a:moveTo>
                  <a:cubicBezTo>
                    <a:pt x="0" y="817"/>
                    <a:pt x="139" y="896"/>
                    <a:pt x="298" y="797"/>
                  </a:cubicBezTo>
                  <a:cubicBezTo>
                    <a:pt x="458" y="697"/>
                    <a:pt x="597" y="458"/>
                    <a:pt x="597" y="260"/>
                  </a:cubicBezTo>
                  <a:cubicBezTo>
                    <a:pt x="597" y="80"/>
                    <a:pt x="458" y="1"/>
                    <a:pt x="298" y="100"/>
                  </a:cubicBezTo>
                  <a:cubicBezTo>
                    <a:pt x="139" y="20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7"/>
            <p:cNvSpPr/>
            <p:nvPr/>
          </p:nvSpPr>
          <p:spPr>
            <a:xfrm>
              <a:off x="3410625" y="2661050"/>
              <a:ext cx="14950" cy="22400"/>
            </a:xfrm>
            <a:custGeom>
              <a:avLst/>
              <a:gdLst/>
              <a:ahLst/>
              <a:cxnLst/>
              <a:rect l="l" t="t" r="r" b="b"/>
              <a:pathLst>
                <a:path w="598" h="896" extrusionOk="0">
                  <a:moveTo>
                    <a:pt x="1" y="637"/>
                  </a:moveTo>
                  <a:cubicBezTo>
                    <a:pt x="1" y="816"/>
                    <a:pt x="140" y="896"/>
                    <a:pt x="299" y="796"/>
                  </a:cubicBezTo>
                  <a:cubicBezTo>
                    <a:pt x="478" y="697"/>
                    <a:pt x="597" y="478"/>
                    <a:pt x="597" y="279"/>
                  </a:cubicBezTo>
                  <a:cubicBezTo>
                    <a:pt x="597" y="80"/>
                    <a:pt x="478" y="0"/>
                    <a:pt x="299" y="100"/>
                  </a:cubicBezTo>
                  <a:cubicBezTo>
                    <a:pt x="14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7"/>
            <p:cNvSpPr/>
            <p:nvPr/>
          </p:nvSpPr>
          <p:spPr>
            <a:xfrm>
              <a:off x="3333550" y="2705800"/>
              <a:ext cx="15425" cy="22400"/>
            </a:xfrm>
            <a:custGeom>
              <a:avLst/>
              <a:gdLst/>
              <a:ahLst/>
              <a:cxnLst/>
              <a:rect l="l" t="t" r="r" b="b"/>
              <a:pathLst>
                <a:path w="617" h="896" extrusionOk="0">
                  <a:moveTo>
                    <a:pt x="0" y="617"/>
                  </a:moveTo>
                  <a:cubicBezTo>
                    <a:pt x="0" y="816"/>
                    <a:pt x="140" y="896"/>
                    <a:pt x="299" y="796"/>
                  </a:cubicBezTo>
                  <a:cubicBezTo>
                    <a:pt x="478" y="697"/>
                    <a:pt x="617" y="458"/>
                    <a:pt x="617" y="259"/>
                  </a:cubicBezTo>
                  <a:cubicBezTo>
                    <a:pt x="617" y="80"/>
                    <a:pt x="478" y="1"/>
                    <a:pt x="299" y="100"/>
                  </a:cubicBezTo>
                  <a:cubicBezTo>
                    <a:pt x="14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7"/>
            <p:cNvSpPr/>
            <p:nvPr/>
          </p:nvSpPr>
          <p:spPr>
            <a:xfrm>
              <a:off x="3256450" y="2750075"/>
              <a:ext cx="15450" cy="22400"/>
            </a:xfrm>
            <a:custGeom>
              <a:avLst/>
              <a:gdLst/>
              <a:ahLst/>
              <a:cxnLst/>
              <a:rect l="l" t="t" r="r" b="b"/>
              <a:pathLst>
                <a:path w="618" h="896" extrusionOk="0">
                  <a:moveTo>
                    <a:pt x="1" y="617"/>
                  </a:moveTo>
                  <a:cubicBezTo>
                    <a:pt x="1" y="816"/>
                    <a:pt x="140" y="895"/>
                    <a:pt x="299" y="796"/>
                  </a:cubicBezTo>
                  <a:cubicBezTo>
                    <a:pt x="478" y="696"/>
                    <a:pt x="618" y="458"/>
                    <a:pt x="618" y="279"/>
                  </a:cubicBezTo>
                  <a:cubicBezTo>
                    <a:pt x="618" y="80"/>
                    <a:pt x="478" y="0"/>
                    <a:pt x="299" y="100"/>
                  </a:cubicBezTo>
                  <a:cubicBezTo>
                    <a:pt x="14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7"/>
            <p:cNvSpPr/>
            <p:nvPr/>
          </p:nvSpPr>
          <p:spPr>
            <a:xfrm>
              <a:off x="3179375" y="2794825"/>
              <a:ext cx="15450" cy="21900"/>
            </a:xfrm>
            <a:custGeom>
              <a:avLst/>
              <a:gdLst/>
              <a:ahLst/>
              <a:cxnLst/>
              <a:rect l="l" t="t" r="r" b="b"/>
              <a:pathLst>
                <a:path w="618" h="876" extrusionOk="0">
                  <a:moveTo>
                    <a:pt x="1" y="617"/>
                  </a:moveTo>
                  <a:cubicBezTo>
                    <a:pt x="1" y="816"/>
                    <a:pt x="140" y="876"/>
                    <a:pt x="319" y="796"/>
                  </a:cubicBezTo>
                  <a:cubicBezTo>
                    <a:pt x="478" y="697"/>
                    <a:pt x="617" y="458"/>
                    <a:pt x="617" y="259"/>
                  </a:cubicBezTo>
                  <a:cubicBezTo>
                    <a:pt x="617" y="60"/>
                    <a:pt x="478" y="1"/>
                    <a:pt x="319" y="80"/>
                  </a:cubicBezTo>
                  <a:cubicBezTo>
                    <a:pt x="140" y="180"/>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7"/>
            <p:cNvSpPr/>
            <p:nvPr/>
          </p:nvSpPr>
          <p:spPr>
            <a:xfrm>
              <a:off x="3102300" y="2839075"/>
              <a:ext cx="15425" cy="22425"/>
            </a:xfrm>
            <a:custGeom>
              <a:avLst/>
              <a:gdLst/>
              <a:ahLst/>
              <a:cxnLst/>
              <a:rect l="l" t="t" r="r" b="b"/>
              <a:pathLst>
                <a:path w="617" h="897" extrusionOk="0">
                  <a:moveTo>
                    <a:pt x="0" y="618"/>
                  </a:moveTo>
                  <a:cubicBezTo>
                    <a:pt x="0" y="817"/>
                    <a:pt x="139" y="896"/>
                    <a:pt x="318" y="797"/>
                  </a:cubicBezTo>
                  <a:cubicBezTo>
                    <a:pt x="478" y="697"/>
                    <a:pt x="617" y="459"/>
                    <a:pt x="617" y="260"/>
                  </a:cubicBezTo>
                  <a:cubicBezTo>
                    <a:pt x="617" y="81"/>
                    <a:pt x="478" y="1"/>
                    <a:pt x="318" y="100"/>
                  </a:cubicBezTo>
                  <a:cubicBezTo>
                    <a:pt x="139" y="20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7"/>
            <p:cNvSpPr/>
            <p:nvPr/>
          </p:nvSpPr>
          <p:spPr>
            <a:xfrm>
              <a:off x="3025700" y="2883350"/>
              <a:ext cx="14950" cy="22400"/>
            </a:xfrm>
            <a:custGeom>
              <a:avLst/>
              <a:gdLst/>
              <a:ahLst/>
              <a:cxnLst/>
              <a:rect l="l" t="t" r="r" b="b"/>
              <a:pathLst>
                <a:path w="598" h="896" extrusionOk="0">
                  <a:moveTo>
                    <a:pt x="1" y="637"/>
                  </a:moveTo>
                  <a:cubicBezTo>
                    <a:pt x="1" y="816"/>
                    <a:pt x="120" y="896"/>
                    <a:pt x="299" y="796"/>
                  </a:cubicBezTo>
                  <a:cubicBezTo>
                    <a:pt x="458" y="697"/>
                    <a:pt x="598" y="478"/>
                    <a:pt x="598" y="279"/>
                  </a:cubicBezTo>
                  <a:cubicBezTo>
                    <a:pt x="598" y="80"/>
                    <a:pt x="458" y="0"/>
                    <a:pt x="299" y="100"/>
                  </a:cubicBezTo>
                  <a:cubicBezTo>
                    <a:pt x="12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7"/>
            <p:cNvSpPr/>
            <p:nvPr/>
          </p:nvSpPr>
          <p:spPr>
            <a:xfrm>
              <a:off x="2948625" y="2928100"/>
              <a:ext cx="14950" cy="22400"/>
            </a:xfrm>
            <a:custGeom>
              <a:avLst/>
              <a:gdLst/>
              <a:ahLst/>
              <a:cxnLst/>
              <a:rect l="l" t="t" r="r" b="b"/>
              <a:pathLst>
                <a:path w="598" h="896" extrusionOk="0">
                  <a:moveTo>
                    <a:pt x="0" y="617"/>
                  </a:moveTo>
                  <a:cubicBezTo>
                    <a:pt x="0" y="816"/>
                    <a:pt x="140" y="896"/>
                    <a:pt x="299" y="796"/>
                  </a:cubicBezTo>
                  <a:cubicBezTo>
                    <a:pt x="458" y="697"/>
                    <a:pt x="597" y="458"/>
                    <a:pt x="597" y="259"/>
                  </a:cubicBezTo>
                  <a:cubicBezTo>
                    <a:pt x="597" y="80"/>
                    <a:pt x="458" y="1"/>
                    <a:pt x="299" y="100"/>
                  </a:cubicBezTo>
                  <a:cubicBezTo>
                    <a:pt x="120" y="200"/>
                    <a:pt x="0" y="419"/>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7"/>
            <p:cNvSpPr/>
            <p:nvPr/>
          </p:nvSpPr>
          <p:spPr>
            <a:xfrm>
              <a:off x="2871550" y="2972375"/>
              <a:ext cx="14925" cy="22400"/>
            </a:xfrm>
            <a:custGeom>
              <a:avLst/>
              <a:gdLst/>
              <a:ahLst/>
              <a:cxnLst/>
              <a:rect l="l" t="t" r="r" b="b"/>
              <a:pathLst>
                <a:path w="597" h="896" extrusionOk="0">
                  <a:moveTo>
                    <a:pt x="0" y="617"/>
                  </a:moveTo>
                  <a:cubicBezTo>
                    <a:pt x="0" y="816"/>
                    <a:pt x="139" y="895"/>
                    <a:pt x="298" y="796"/>
                  </a:cubicBezTo>
                  <a:cubicBezTo>
                    <a:pt x="458" y="696"/>
                    <a:pt x="597" y="478"/>
                    <a:pt x="597" y="279"/>
                  </a:cubicBezTo>
                  <a:cubicBezTo>
                    <a:pt x="597" y="80"/>
                    <a:pt x="458" y="0"/>
                    <a:pt x="29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7"/>
            <p:cNvSpPr/>
            <p:nvPr/>
          </p:nvSpPr>
          <p:spPr>
            <a:xfrm>
              <a:off x="2794450" y="3017125"/>
              <a:ext cx="14950" cy="21900"/>
            </a:xfrm>
            <a:custGeom>
              <a:avLst/>
              <a:gdLst/>
              <a:ahLst/>
              <a:cxnLst/>
              <a:rect l="l" t="t" r="r" b="b"/>
              <a:pathLst>
                <a:path w="598" h="876" extrusionOk="0">
                  <a:moveTo>
                    <a:pt x="1" y="617"/>
                  </a:moveTo>
                  <a:cubicBezTo>
                    <a:pt x="1" y="816"/>
                    <a:pt x="140" y="876"/>
                    <a:pt x="299" y="796"/>
                  </a:cubicBezTo>
                  <a:cubicBezTo>
                    <a:pt x="458" y="697"/>
                    <a:pt x="597" y="458"/>
                    <a:pt x="597" y="259"/>
                  </a:cubicBezTo>
                  <a:cubicBezTo>
                    <a:pt x="597" y="60"/>
                    <a:pt x="458" y="1"/>
                    <a:pt x="299" y="80"/>
                  </a:cubicBezTo>
                  <a:cubicBezTo>
                    <a:pt x="140" y="180"/>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7"/>
            <p:cNvSpPr/>
            <p:nvPr/>
          </p:nvSpPr>
          <p:spPr>
            <a:xfrm>
              <a:off x="3718475" y="2554125"/>
              <a:ext cx="15425" cy="21900"/>
            </a:xfrm>
            <a:custGeom>
              <a:avLst/>
              <a:gdLst/>
              <a:ahLst/>
              <a:cxnLst/>
              <a:rect l="l" t="t" r="r" b="b"/>
              <a:pathLst>
                <a:path w="617" h="876" extrusionOk="0">
                  <a:moveTo>
                    <a:pt x="0" y="617"/>
                  </a:moveTo>
                  <a:cubicBezTo>
                    <a:pt x="0" y="796"/>
                    <a:pt x="140" y="876"/>
                    <a:pt x="319" y="796"/>
                  </a:cubicBezTo>
                  <a:cubicBezTo>
                    <a:pt x="478" y="697"/>
                    <a:pt x="617" y="458"/>
                    <a:pt x="617" y="259"/>
                  </a:cubicBezTo>
                  <a:cubicBezTo>
                    <a:pt x="617" y="60"/>
                    <a:pt x="478" y="0"/>
                    <a:pt x="319" y="8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7"/>
            <p:cNvSpPr/>
            <p:nvPr/>
          </p:nvSpPr>
          <p:spPr>
            <a:xfrm>
              <a:off x="3641875" y="2598375"/>
              <a:ext cx="14950" cy="22425"/>
            </a:xfrm>
            <a:custGeom>
              <a:avLst/>
              <a:gdLst/>
              <a:ahLst/>
              <a:cxnLst/>
              <a:rect l="l" t="t" r="r" b="b"/>
              <a:pathLst>
                <a:path w="598" h="897" extrusionOk="0">
                  <a:moveTo>
                    <a:pt x="1" y="618"/>
                  </a:moveTo>
                  <a:cubicBezTo>
                    <a:pt x="1" y="816"/>
                    <a:pt x="120" y="896"/>
                    <a:pt x="299" y="797"/>
                  </a:cubicBezTo>
                  <a:cubicBezTo>
                    <a:pt x="458" y="697"/>
                    <a:pt x="598" y="458"/>
                    <a:pt x="598" y="279"/>
                  </a:cubicBezTo>
                  <a:cubicBezTo>
                    <a:pt x="598" y="80"/>
                    <a:pt x="458" y="1"/>
                    <a:pt x="299" y="100"/>
                  </a:cubicBezTo>
                  <a:cubicBezTo>
                    <a:pt x="120" y="200"/>
                    <a:pt x="1" y="439"/>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7"/>
            <p:cNvSpPr/>
            <p:nvPr/>
          </p:nvSpPr>
          <p:spPr>
            <a:xfrm>
              <a:off x="3564800" y="2642650"/>
              <a:ext cx="14950" cy="22400"/>
            </a:xfrm>
            <a:custGeom>
              <a:avLst/>
              <a:gdLst/>
              <a:ahLst/>
              <a:cxnLst/>
              <a:rect l="l" t="t" r="r" b="b"/>
              <a:pathLst>
                <a:path w="598" h="896" extrusionOk="0">
                  <a:moveTo>
                    <a:pt x="0" y="637"/>
                  </a:moveTo>
                  <a:cubicBezTo>
                    <a:pt x="0" y="816"/>
                    <a:pt x="140" y="896"/>
                    <a:pt x="299" y="796"/>
                  </a:cubicBezTo>
                  <a:cubicBezTo>
                    <a:pt x="458" y="716"/>
                    <a:pt x="597" y="478"/>
                    <a:pt x="597" y="279"/>
                  </a:cubicBezTo>
                  <a:cubicBezTo>
                    <a:pt x="597" y="80"/>
                    <a:pt x="458" y="0"/>
                    <a:pt x="299" y="100"/>
                  </a:cubicBezTo>
                  <a:cubicBezTo>
                    <a:pt x="140"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7"/>
            <p:cNvSpPr/>
            <p:nvPr/>
          </p:nvSpPr>
          <p:spPr>
            <a:xfrm>
              <a:off x="3487725" y="2687400"/>
              <a:ext cx="14925" cy="22400"/>
            </a:xfrm>
            <a:custGeom>
              <a:avLst/>
              <a:gdLst/>
              <a:ahLst/>
              <a:cxnLst/>
              <a:rect l="l" t="t" r="r" b="b"/>
              <a:pathLst>
                <a:path w="597" h="896" extrusionOk="0">
                  <a:moveTo>
                    <a:pt x="0" y="617"/>
                  </a:moveTo>
                  <a:cubicBezTo>
                    <a:pt x="0" y="816"/>
                    <a:pt x="139" y="896"/>
                    <a:pt x="298" y="796"/>
                  </a:cubicBezTo>
                  <a:cubicBezTo>
                    <a:pt x="458" y="697"/>
                    <a:pt x="597" y="458"/>
                    <a:pt x="597" y="259"/>
                  </a:cubicBezTo>
                  <a:cubicBezTo>
                    <a:pt x="597" y="80"/>
                    <a:pt x="458" y="1"/>
                    <a:pt x="298" y="100"/>
                  </a:cubicBezTo>
                  <a:cubicBezTo>
                    <a:pt x="139" y="20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7"/>
            <p:cNvSpPr/>
            <p:nvPr/>
          </p:nvSpPr>
          <p:spPr>
            <a:xfrm>
              <a:off x="3410625" y="2731675"/>
              <a:ext cx="14950" cy="22400"/>
            </a:xfrm>
            <a:custGeom>
              <a:avLst/>
              <a:gdLst/>
              <a:ahLst/>
              <a:cxnLst/>
              <a:rect l="l" t="t" r="r" b="b"/>
              <a:pathLst>
                <a:path w="598" h="896" extrusionOk="0">
                  <a:moveTo>
                    <a:pt x="1" y="637"/>
                  </a:moveTo>
                  <a:cubicBezTo>
                    <a:pt x="1" y="816"/>
                    <a:pt x="140" y="895"/>
                    <a:pt x="299" y="796"/>
                  </a:cubicBezTo>
                  <a:cubicBezTo>
                    <a:pt x="478" y="696"/>
                    <a:pt x="597" y="478"/>
                    <a:pt x="597" y="279"/>
                  </a:cubicBezTo>
                  <a:cubicBezTo>
                    <a:pt x="597" y="80"/>
                    <a:pt x="478" y="0"/>
                    <a:pt x="299" y="100"/>
                  </a:cubicBezTo>
                  <a:cubicBezTo>
                    <a:pt x="14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7"/>
            <p:cNvSpPr/>
            <p:nvPr/>
          </p:nvSpPr>
          <p:spPr>
            <a:xfrm>
              <a:off x="3333550" y="2776425"/>
              <a:ext cx="15425" cy="22400"/>
            </a:xfrm>
            <a:custGeom>
              <a:avLst/>
              <a:gdLst/>
              <a:ahLst/>
              <a:cxnLst/>
              <a:rect l="l" t="t" r="r" b="b"/>
              <a:pathLst>
                <a:path w="617" h="896" extrusionOk="0">
                  <a:moveTo>
                    <a:pt x="0" y="617"/>
                  </a:moveTo>
                  <a:cubicBezTo>
                    <a:pt x="0" y="816"/>
                    <a:pt x="140" y="896"/>
                    <a:pt x="299" y="796"/>
                  </a:cubicBezTo>
                  <a:cubicBezTo>
                    <a:pt x="478" y="697"/>
                    <a:pt x="617" y="458"/>
                    <a:pt x="617" y="259"/>
                  </a:cubicBezTo>
                  <a:cubicBezTo>
                    <a:pt x="617" y="80"/>
                    <a:pt x="478" y="0"/>
                    <a:pt x="299" y="100"/>
                  </a:cubicBezTo>
                  <a:cubicBezTo>
                    <a:pt x="14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7"/>
            <p:cNvSpPr/>
            <p:nvPr/>
          </p:nvSpPr>
          <p:spPr>
            <a:xfrm>
              <a:off x="3256450" y="2820675"/>
              <a:ext cx="15450" cy="22425"/>
            </a:xfrm>
            <a:custGeom>
              <a:avLst/>
              <a:gdLst/>
              <a:ahLst/>
              <a:cxnLst/>
              <a:rect l="l" t="t" r="r" b="b"/>
              <a:pathLst>
                <a:path w="618" h="897" extrusionOk="0">
                  <a:moveTo>
                    <a:pt x="1" y="618"/>
                  </a:moveTo>
                  <a:cubicBezTo>
                    <a:pt x="1" y="817"/>
                    <a:pt x="140" y="896"/>
                    <a:pt x="299" y="797"/>
                  </a:cubicBezTo>
                  <a:cubicBezTo>
                    <a:pt x="478" y="697"/>
                    <a:pt x="618" y="478"/>
                    <a:pt x="618" y="279"/>
                  </a:cubicBezTo>
                  <a:cubicBezTo>
                    <a:pt x="618" y="81"/>
                    <a:pt x="478" y="1"/>
                    <a:pt x="299" y="100"/>
                  </a:cubicBezTo>
                  <a:cubicBezTo>
                    <a:pt x="140" y="200"/>
                    <a:pt x="1" y="439"/>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7"/>
            <p:cNvSpPr/>
            <p:nvPr/>
          </p:nvSpPr>
          <p:spPr>
            <a:xfrm>
              <a:off x="3179375" y="2865450"/>
              <a:ext cx="15450" cy="21900"/>
            </a:xfrm>
            <a:custGeom>
              <a:avLst/>
              <a:gdLst/>
              <a:ahLst/>
              <a:cxnLst/>
              <a:rect l="l" t="t" r="r" b="b"/>
              <a:pathLst>
                <a:path w="618" h="876" extrusionOk="0">
                  <a:moveTo>
                    <a:pt x="1" y="617"/>
                  </a:moveTo>
                  <a:cubicBezTo>
                    <a:pt x="1" y="816"/>
                    <a:pt x="140" y="876"/>
                    <a:pt x="319" y="796"/>
                  </a:cubicBezTo>
                  <a:cubicBezTo>
                    <a:pt x="478" y="697"/>
                    <a:pt x="617" y="458"/>
                    <a:pt x="617" y="259"/>
                  </a:cubicBezTo>
                  <a:cubicBezTo>
                    <a:pt x="617" y="60"/>
                    <a:pt x="478" y="0"/>
                    <a:pt x="319" y="80"/>
                  </a:cubicBezTo>
                  <a:cubicBezTo>
                    <a:pt x="14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7"/>
            <p:cNvSpPr/>
            <p:nvPr/>
          </p:nvSpPr>
          <p:spPr>
            <a:xfrm>
              <a:off x="3102300" y="2909700"/>
              <a:ext cx="15425" cy="22400"/>
            </a:xfrm>
            <a:custGeom>
              <a:avLst/>
              <a:gdLst/>
              <a:ahLst/>
              <a:cxnLst/>
              <a:rect l="l" t="t" r="r" b="b"/>
              <a:pathLst>
                <a:path w="617" h="896" extrusionOk="0">
                  <a:moveTo>
                    <a:pt x="0" y="617"/>
                  </a:moveTo>
                  <a:cubicBezTo>
                    <a:pt x="0" y="816"/>
                    <a:pt x="139" y="896"/>
                    <a:pt x="318" y="796"/>
                  </a:cubicBezTo>
                  <a:cubicBezTo>
                    <a:pt x="478" y="697"/>
                    <a:pt x="617" y="458"/>
                    <a:pt x="617" y="279"/>
                  </a:cubicBezTo>
                  <a:cubicBezTo>
                    <a:pt x="617" y="80"/>
                    <a:pt x="478" y="1"/>
                    <a:pt x="318" y="100"/>
                  </a:cubicBezTo>
                  <a:cubicBezTo>
                    <a:pt x="139" y="200"/>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7"/>
            <p:cNvSpPr/>
            <p:nvPr/>
          </p:nvSpPr>
          <p:spPr>
            <a:xfrm>
              <a:off x="3025700" y="2953975"/>
              <a:ext cx="14950" cy="22400"/>
            </a:xfrm>
            <a:custGeom>
              <a:avLst/>
              <a:gdLst/>
              <a:ahLst/>
              <a:cxnLst/>
              <a:rect l="l" t="t" r="r" b="b"/>
              <a:pathLst>
                <a:path w="598" h="896" extrusionOk="0">
                  <a:moveTo>
                    <a:pt x="1" y="637"/>
                  </a:moveTo>
                  <a:cubicBezTo>
                    <a:pt x="1" y="816"/>
                    <a:pt x="120" y="895"/>
                    <a:pt x="299" y="796"/>
                  </a:cubicBezTo>
                  <a:cubicBezTo>
                    <a:pt x="458" y="716"/>
                    <a:pt x="598" y="478"/>
                    <a:pt x="598" y="279"/>
                  </a:cubicBezTo>
                  <a:cubicBezTo>
                    <a:pt x="598" y="80"/>
                    <a:pt x="458" y="0"/>
                    <a:pt x="299" y="100"/>
                  </a:cubicBezTo>
                  <a:cubicBezTo>
                    <a:pt x="12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7"/>
            <p:cNvSpPr/>
            <p:nvPr/>
          </p:nvSpPr>
          <p:spPr>
            <a:xfrm>
              <a:off x="2948625" y="2998725"/>
              <a:ext cx="14950" cy="22400"/>
            </a:xfrm>
            <a:custGeom>
              <a:avLst/>
              <a:gdLst/>
              <a:ahLst/>
              <a:cxnLst/>
              <a:rect l="l" t="t" r="r" b="b"/>
              <a:pathLst>
                <a:path w="598" h="896" extrusionOk="0">
                  <a:moveTo>
                    <a:pt x="0" y="617"/>
                  </a:moveTo>
                  <a:cubicBezTo>
                    <a:pt x="0" y="816"/>
                    <a:pt x="140" y="896"/>
                    <a:pt x="299" y="796"/>
                  </a:cubicBezTo>
                  <a:cubicBezTo>
                    <a:pt x="458" y="697"/>
                    <a:pt x="597" y="458"/>
                    <a:pt x="597" y="259"/>
                  </a:cubicBezTo>
                  <a:cubicBezTo>
                    <a:pt x="597" y="80"/>
                    <a:pt x="458" y="1"/>
                    <a:pt x="299" y="100"/>
                  </a:cubicBezTo>
                  <a:cubicBezTo>
                    <a:pt x="120"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7"/>
            <p:cNvSpPr/>
            <p:nvPr/>
          </p:nvSpPr>
          <p:spPr>
            <a:xfrm>
              <a:off x="2871550" y="3042975"/>
              <a:ext cx="14925" cy="22425"/>
            </a:xfrm>
            <a:custGeom>
              <a:avLst/>
              <a:gdLst/>
              <a:ahLst/>
              <a:cxnLst/>
              <a:rect l="l" t="t" r="r" b="b"/>
              <a:pathLst>
                <a:path w="597" h="897" extrusionOk="0">
                  <a:moveTo>
                    <a:pt x="0" y="618"/>
                  </a:moveTo>
                  <a:cubicBezTo>
                    <a:pt x="0" y="817"/>
                    <a:pt x="139" y="896"/>
                    <a:pt x="298" y="797"/>
                  </a:cubicBezTo>
                  <a:cubicBezTo>
                    <a:pt x="458" y="697"/>
                    <a:pt x="597" y="478"/>
                    <a:pt x="597" y="279"/>
                  </a:cubicBezTo>
                  <a:cubicBezTo>
                    <a:pt x="597" y="81"/>
                    <a:pt x="458" y="1"/>
                    <a:pt x="298" y="100"/>
                  </a:cubicBezTo>
                  <a:cubicBezTo>
                    <a:pt x="139" y="200"/>
                    <a:pt x="0" y="43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7"/>
            <p:cNvSpPr/>
            <p:nvPr/>
          </p:nvSpPr>
          <p:spPr>
            <a:xfrm>
              <a:off x="2794450" y="3087750"/>
              <a:ext cx="14950" cy="22400"/>
            </a:xfrm>
            <a:custGeom>
              <a:avLst/>
              <a:gdLst/>
              <a:ahLst/>
              <a:cxnLst/>
              <a:rect l="l" t="t" r="r" b="b"/>
              <a:pathLst>
                <a:path w="598" h="896" extrusionOk="0">
                  <a:moveTo>
                    <a:pt x="1" y="617"/>
                  </a:moveTo>
                  <a:cubicBezTo>
                    <a:pt x="1" y="816"/>
                    <a:pt x="140" y="896"/>
                    <a:pt x="299" y="796"/>
                  </a:cubicBezTo>
                  <a:cubicBezTo>
                    <a:pt x="458" y="697"/>
                    <a:pt x="597" y="458"/>
                    <a:pt x="597" y="259"/>
                  </a:cubicBezTo>
                  <a:cubicBezTo>
                    <a:pt x="597" y="80"/>
                    <a:pt x="458" y="0"/>
                    <a:pt x="299" y="100"/>
                  </a:cubicBezTo>
                  <a:cubicBezTo>
                    <a:pt x="14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7"/>
            <p:cNvSpPr/>
            <p:nvPr/>
          </p:nvSpPr>
          <p:spPr>
            <a:xfrm>
              <a:off x="3718475" y="2624750"/>
              <a:ext cx="15425" cy="21900"/>
            </a:xfrm>
            <a:custGeom>
              <a:avLst/>
              <a:gdLst/>
              <a:ahLst/>
              <a:cxnLst/>
              <a:rect l="l" t="t" r="r" b="b"/>
              <a:pathLst>
                <a:path w="617" h="876" extrusionOk="0">
                  <a:moveTo>
                    <a:pt x="0" y="617"/>
                  </a:moveTo>
                  <a:cubicBezTo>
                    <a:pt x="0" y="816"/>
                    <a:pt x="140" y="875"/>
                    <a:pt x="319" y="796"/>
                  </a:cubicBezTo>
                  <a:cubicBezTo>
                    <a:pt x="478" y="696"/>
                    <a:pt x="617" y="458"/>
                    <a:pt x="617" y="259"/>
                  </a:cubicBezTo>
                  <a:cubicBezTo>
                    <a:pt x="617" y="80"/>
                    <a:pt x="478" y="0"/>
                    <a:pt x="319" y="10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7"/>
            <p:cNvSpPr/>
            <p:nvPr/>
          </p:nvSpPr>
          <p:spPr>
            <a:xfrm>
              <a:off x="3641875" y="2669000"/>
              <a:ext cx="14950" cy="22400"/>
            </a:xfrm>
            <a:custGeom>
              <a:avLst/>
              <a:gdLst/>
              <a:ahLst/>
              <a:cxnLst/>
              <a:rect l="l" t="t" r="r" b="b"/>
              <a:pathLst>
                <a:path w="598" h="896" extrusionOk="0">
                  <a:moveTo>
                    <a:pt x="1" y="617"/>
                  </a:moveTo>
                  <a:cubicBezTo>
                    <a:pt x="1" y="816"/>
                    <a:pt x="120" y="896"/>
                    <a:pt x="299" y="796"/>
                  </a:cubicBezTo>
                  <a:cubicBezTo>
                    <a:pt x="458" y="697"/>
                    <a:pt x="598" y="458"/>
                    <a:pt x="598" y="279"/>
                  </a:cubicBezTo>
                  <a:cubicBezTo>
                    <a:pt x="598" y="80"/>
                    <a:pt x="458" y="1"/>
                    <a:pt x="299" y="100"/>
                  </a:cubicBezTo>
                  <a:cubicBezTo>
                    <a:pt x="120" y="200"/>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7"/>
            <p:cNvSpPr/>
            <p:nvPr/>
          </p:nvSpPr>
          <p:spPr>
            <a:xfrm>
              <a:off x="3564800" y="2713275"/>
              <a:ext cx="14950" cy="22400"/>
            </a:xfrm>
            <a:custGeom>
              <a:avLst/>
              <a:gdLst/>
              <a:ahLst/>
              <a:cxnLst/>
              <a:rect l="l" t="t" r="r" b="b"/>
              <a:pathLst>
                <a:path w="598" h="896" extrusionOk="0">
                  <a:moveTo>
                    <a:pt x="0" y="637"/>
                  </a:moveTo>
                  <a:cubicBezTo>
                    <a:pt x="0" y="816"/>
                    <a:pt x="140" y="895"/>
                    <a:pt x="299" y="796"/>
                  </a:cubicBezTo>
                  <a:cubicBezTo>
                    <a:pt x="458" y="716"/>
                    <a:pt x="597" y="478"/>
                    <a:pt x="597" y="279"/>
                  </a:cubicBezTo>
                  <a:cubicBezTo>
                    <a:pt x="597" y="80"/>
                    <a:pt x="458" y="0"/>
                    <a:pt x="299" y="100"/>
                  </a:cubicBezTo>
                  <a:cubicBezTo>
                    <a:pt x="140"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7"/>
            <p:cNvSpPr/>
            <p:nvPr/>
          </p:nvSpPr>
          <p:spPr>
            <a:xfrm>
              <a:off x="3487725" y="2758025"/>
              <a:ext cx="14925" cy="22400"/>
            </a:xfrm>
            <a:custGeom>
              <a:avLst/>
              <a:gdLst/>
              <a:ahLst/>
              <a:cxnLst/>
              <a:rect l="l" t="t" r="r" b="b"/>
              <a:pathLst>
                <a:path w="597" h="896" extrusionOk="0">
                  <a:moveTo>
                    <a:pt x="0" y="617"/>
                  </a:moveTo>
                  <a:cubicBezTo>
                    <a:pt x="0" y="816"/>
                    <a:pt x="139" y="896"/>
                    <a:pt x="298" y="796"/>
                  </a:cubicBezTo>
                  <a:cubicBezTo>
                    <a:pt x="458" y="697"/>
                    <a:pt x="597" y="458"/>
                    <a:pt x="597" y="279"/>
                  </a:cubicBezTo>
                  <a:cubicBezTo>
                    <a:pt x="597" y="80"/>
                    <a:pt x="458" y="0"/>
                    <a:pt x="298" y="100"/>
                  </a:cubicBezTo>
                  <a:cubicBezTo>
                    <a:pt x="139"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7"/>
            <p:cNvSpPr/>
            <p:nvPr/>
          </p:nvSpPr>
          <p:spPr>
            <a:xfrm>
              <a:off x="3410625" y="2802275"/>
              <a:ext cx="14950" cy="22425"/>
            </a:xfrm>
            <a:custGeom>
              <a:avLst/>
              <a:gdLst/>
              <a:ahLst/>
              <a:cxnLst/>
              <a:rect l="l" t="t" r="r" b="b"/>
              <a:pathLst>
                <a:path w="598" h="897" extrusionOk="0">
                  <a:moveTo>
                    <a:pt x="1" y="637"/>
                  </a:moveTo>
                  <a:cubicBezTo>
                    <a:pt x="1" y="817"/>
                    <a:pt x="140" y="896"/>
                    <a:pt x="299" y="797"/>
                  </a:cubicBezTo>
                  <a:cubicBezTo>
                    <a:pt x="478" y="697"/>
                    <a:pt x="597" y="478"/>
                    <a:pt x="597" y="279"/>
                  </a:cubicBezTo>
                  <a:cubicBezTo>
                    <a:pt x="597" y="80"/>
                    <a:pt x="478" y="1"/>
                    <a:pt x="299" y="100"/>
                  </a:cubicBezTo>
                  <a:cubicBezTo>
                    <a:pt x="140" y="200"/>
                    <a:pt x="1" y="439"/>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7"/>
            <p:cNvSpPr/>
            <p:nvPr/>
          </p:nvSpPr>
          <p:spPr>
            <a:xfrm>
              <a:off x="3333550" y="2847050"/>
              <a:ext cx="15425" cy="21900"/>
            </a:xfrm>
            <a:custGeom>
              <a:avLst/>
              <a:gdLst/>
              <a:ahLst/>
              <a:cxnLst/>
              <a:rect l="l" t="t" r="r" b="b"/>
              <a:pathLst>
                <a:path w="617" h="876" extrusionOk="0">
                  <a:moveTo>
                    <a:pt x="0" y="617"/>
                  </a:moveTo>
                  <a:cubicBezTo>
                    <a:pt x="0" y="816"/>
                    <a:pt x="140" y="876"/>
                    <a:pt x="299" y="796"/>
                  </a:cubicBezTo>
                  <a:cubicBezTo>
                    <a:pt x="478" y="697"/>
                    <a:pt x="617" y="458"/>
                    <a:pt x="617" y="259"/>
                  </a:cubicBezTo>
                  <a:cubicBezTo>
                    <a:pt x="617" y="80"/>
                    <a:pt x="478" y="0"/>
                    <a:pt x="299" y="10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7"/>
            <p:cNvSpPr/>
            <p:nvPr/>
          </p:nvSpPr>
          <p:spPr>
            <a:xfrm>
              <a:off x="3256450" y="2891300"/>
              <a:ext cx="15450" cy="22400"/>
            </a:xfrm>
            <a:custGeom>
              <a:avLst/>
              <a:gdLst/>
              <a:ahLst/>
              <a:cxnLst/>
              <a:rect l="l" t="t" r="r" b="b"/>
              <a:pathLst>
                <a:path w="618" h="896" extrusionOk="0">
                  <a:moveTo>
                    <a:pt x="1" y="617"/>
                  </a:moveTo>
                  <a:cubicBezTo>
                    <a:pt x="1" y="816"/>
                    <a:pt x="140" y="896"/>
                    <a:pt x="299" y="796"/>
                  </a:cubicBezTo>
                  <a:cubicBezTo>
                    <a:pt x="478" y="697"/>
                    <a:pt x="618" y="478"/>
                    <a:pt x="618" y="279"/>
                  </a:cubicBezTo>
                  <a:cubicBezTo>
                    <a:pt x="618" y="80"/>
                    <a:pt x="478" y="1"/>
                    <a:pt x="299" y="100"/>
                  </a:cubicBezTo>
                  <a:cubicBezTo>
                    <a:pt x="140" y="200"/>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7"/>
            <p:cNvSpPr/>
            <p:nvPr/>
          </p:nvSpPr>
          <p:spPr>
            <a:xfrm>
              <a:off x="3179375" y="2936075"/>
              <a:ext cx="15450" cy="21900"/>
            </a:xfrm>
            <a:custGeom>
              <a:avLst/>
              <a:gdLst/>
              <a:ahLst/>
              <a:cxnLst/>
              <a:rect l="l" t="t" r="r" b="b"/>
              <a:pathLst>
                <a:path w="618" h="876" extrusionOk="0">
                  <a:moveTo>
                    <a:pt x="1" y="617"/>
                  </a:moveTo>
                  <a:cubicBezTo>
                    <a:pt x="1" y="796"/>
                    <a:pt x="140" y="875"/>
                    <a:pt x="319" y="796"/>
                  </a:cubicBezTo>
                  <a:cubicBezTo>
                    <a:pt x="478" y="696"/>
                    <a:pt x="617" y="458"/>
                    <a:pt x="617" y="259"/>
                  </a:cubicBezTo>
                  <a:cubicBezTo>
                    <a:pt x="617" y="60"/>
                    <a:pt x="478" y="0"/>
                    <a:pt x="319" y="80"/>
                  </a:cubicBezTo>
                  <a:cubicBezTo>
                    <a:pt x="14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7"/>
            <p:cNvSpPr/>
            <p:nvPr/>
          </p:nvSpPr>
          <p:spPr>
            <a:xfrm>
              <a:off x="3102300" y="2980325"/>
              <a:ext cx="15425" cy="22400"/>
            </a:xfrm>
            <a:custGeom>
              <a:avLst/>
              <a:gdLst/>
              <a:ahLst/>
              <a:cxnLst/>
              <a:rect l="l" t="t" r="r" b="b"/>
              <a:pathLst>
                <a:path w="617" h="896" extrusionOk="0">
                  <a:moveTo>
                    <a:pt x="0" y="617"/>
                  </a:moveTo>
                  <a:cubicBezTo>
                    <a:pt x="0" y="816"/>
                    <a:pt x="139" y="896"/>
                    <a:pt x="318" y="796"/>
                  </a:cubicBezTo>
                  <a:cubicBezTo>
                    <a:pt x="478" y="697"/>
                    <a:pt x="617" y="458"/>
                    <a:pt x="617" y="279"/>
                  </a:cubicBezTo>
                  <a:cubicBezTo>
                    <a:pt x="617" y="80"/>
                    <a:pt x="478" y="1"/>
                    <a:pt x="31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7"/>
            <p:cNvSpPr/>
            <p:nvPr/>
          </p:nvSpPr>
          <p:spPr>
            <a:xfrm>
              <a:off x="3025700" y="3024575"/>
              <a:ext cx="14950" cy="22425"/>
            </a:xfrm>
            <a:custGeom>
              <a:avLst/>
              <a:gdLst/>
              <a:ahLst/>
              <a:cxnLst/>
              <a:rect l="l" t="t" r="r" b="b"/>
              <a:pathLst>
                <a:path w="598" h="897" extrusionOk="0">
                  <a:moveTo>
                    <a:pt x="1" y="638"/>
                  </a:moveTo>
                  <a:cubicBezTo>
                    <a:pt x="1" y="817"/>
                    <a:pt x="120" y="896"/>
                    <a:pt x="299" y="797"/>
                  </a:cubicBezTo>
                  <a:cubicBezTo>
                    <a:pt x="458" y="717"/>
                    <a:pt x="598" y="478"/>
                    <a:pt x="598" y="279"/>
                  </a:cubicBezTo>
                  <a:cubicBezTo>
                    <a:pt x="598" y="81"/>
                    <a:pt x="458" y="1"/>
                    <a:pt x="299" y="100"/>
                  </a:cubicBezTo>
                  <a:cubicBezTo>
                    <a:pt x="120" y="200"/>
                    <a:pt x="1" y="439"/>
                    <a:pt x="1" y="63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7"/>
            <p:cNvSpPr/>
            <p:nvPr/>
          </p:nvSpPr>
          <p:spPr>
            <a:xfrm>
              <a:off x="2948625" y="3069350"/>
              <a:ext cx="14950" cy="22400"/>
            </a:xfrm>
            <a:custGeom>
              <a:avLst/>
              <a:gdLst/>
              <a:ahLst/>
              <a:cxnLst/>
              <a:rect l="l" t="t" r="r" b="b"/>
              <a:pathLst>
                <a:path w="598" h="896" extrusionOk="0">
                  <a:moveTo>
                    <a:pt x="0" y="617"/>
                  </a:moveTo>
                  <a:cubicBezTo>
                    <a:pt x="0" y="816"/>
                    <a:pt x="140" y="895"/>
                    <a:pt x="299" y="796"/>
                  </a:cubicBezTo>
                  <a:cubicBezTo>
                    <a:pt x="458" y="697"/>
                    <a:pt x="597" y="458"/>
                    <a:pt x="597" y="259"/>
                  </a:cubicBezTo>
                  <a:cubicBezTo>
                    <a:pt x="597" y="80"/>
                    <a:pt x="458" y="0"/>
                    <a:pt x="299" y="100"/>
                  </a:cubicBezTo>
                  <a:cubicBezTo>
                    <a:pt x="120"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7"/>
            <p:cNvSpPr/>
            <p:nvPr/>
          </p:nvSpPr>
          <p:spPr>
            <a:xfrm>
              <a:off x="2871550" y="3113600"/>
              <a:ext cx="14925" cy="22400"/>
            </a:xfrm>
            <a:custGeom>
              <a:avLst/>
              <a:gdLst/>
              <a:ahLst/>
              <a:cxnLst/>
              <a:rect l="l" t="t" r="r" b="b"/>
              <a:pathLst>
                <a:path w="597" h="896" extrusionOk="0">
                  <a:moveTo>
                    <a:pt x="0" y="637"/>
                  </a:moveTo>
                  <a:cubicBezTo>
                    <a:pt x="0" y="816"/>
                    <a:pt x="139" y="896"/>
                    <a:pt x="298" y="796"/>
                  </a:cubicBezTo>
                  <a:cubicBezTo>
                    <a:pt x="458" y="697"/>
                    <a:pt x="597" y="478"/>
                    <a:pt x="597" y="279"/>
                  </a:cubicBezTo>
                  <a:cubicBezTo>
                    <a:pt x="597" y="80"/>
                    <a:pt x="458" y="1"/>
                    <a:pt x="298" y="100"/>
                  </a:cubicBezTo>
                  <a:cubicBezTo>
                    <a:pt x="139" y="200"/>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7"/>
            <p:cNvSpPr/>
            <p:nvPr/>
          </p:nvSpPr>
          <p:spPr>
            <a:xfrm>
              <a:off x="2794450" y="3158375"/>
              <a:ext cx="14950" cy="22400"/>
            </a:xfrm>
            <a:custGeom>
              <a:avLst/>
              <a:gdLst/>
              <a:ahLst/>
              <a:cxnLst/>
              <a:rect l="l" t="t" r="r" b="b"/>
              <a:pathLst>
                <a:path w="598" h="896" extrusionOk="0">
                  <a:moveTo>
                    <a:pt x="1" y="617"/>
                  </a:moveTo>
                  <a:cubicBezTo>
                    <a:pt x="1" y="816"/>
                    <a:pt x="140" y="895"/>
                    <a:pt x="299" y="796"/>
                  </a:cubicBezTo>
                  <a:cubicBezTo>
                    <a:pt x="458" y="696"/>
                    <a:pt x="597" y="458"/>
                    <a:pt x="597" y="259"/>
                  </a:cubicBezTo>
                  <a:cubicBezTo>
                    <a:pt x="597" y="80"/>
                    <a:pt x="458" y="0"/>
                    <a:pt x="299" y="100"/>
                  </a:cubicBezTo>
                  <a:cubicBezTo>
                    <a:pt x="14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7"/>
            <p:cNvSpPr/>
            <p:nvPr/>
          </p:nvSpPr>
          <p:spPr>
            <a:xfrm>
              <a:off x="3718475" y="2695350"/>
              <a:ext cx="15425" cy="22425"/>
            </a:xfrm>
            <a:custGeom>
              <a:avLst/>
              <a:gdLst/>
              <a:ahLst/>
              <a:cxnLst/>
              <a:rect l="l" t="t" r="r" b="b"/>
              <a:pathLst>
                <a:path w="617" h="897" extrusionOk="0">
                  <a:moveTo>
                    <a:pt x="0" y="618"/>
                  </a:moveTo>
                  <a:cubicBezTo>
                    <a:pt x="0" y="817"/>
                    <a:pt x="140" y="896"/>
                    <a:pt x="319" y="797"/>
                  </a:cubicBezTo>
                  <a:cubicBezTo>
                    <a:pt x="478" y="697"/>
                    <a:pt x="617" y="459"/>
                    <a:pt x="617" y="260"/>
                  </a:cubicBezTo>
                  <a:cubicBezTo>
                    <a:pt x="617" y="81"/>
                    <a:pt x="478" y="1"/>
                    <a:pt x="319" y="100"/>
                  </a:cubicBezTo>
                  <a:cubicBezTo>
                    <a:pt x="140" y="18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7"/>
            <p:cNvSpPr/>
            <p:nvPr/>
          </p:nvSpPr>
          <p:spPr>
            <a:xfrm>
              <a:off x="3641875" y="2739625"/>
              <a:ext cx="14950" cy="22400"/>
            </a:xfrm>
            <a:custGeom>
              <a:avLst/>
              <a:gdLst/>
              <a:ahLst/>
              <a:cxnLst/>
              <a:rect l="l" t="t" r="r" b="b"/>
              <a:pathLst>
                <a:path w="598" h="896" extrusionOk="0">
                  <a:moveTo>
                    <a:pt x="1" y="617"/>
                  </a:moveTo>
                  <a:cubicBezTo>
                    <a:pt x="1" y="816"/>
                    <a:pt x="120" y="896"/>
                    <a:pt x="299" y="796"/>
                  </a:cubicBezTo>
                  <a:cubicBezTo>
                    <a:pt x="458" y="697"/>
                    <a:pt x="598" y="458"/>
                    <a:pt x="598" y="279"/>
                  </a:cubicBezTo>
                  <a:cubicBezTo>
                    <a:pt x="598" y="80"/>
                    <a:pt x="458" y="0"/>
                    <a:pt x="299" y="100"/>
                  </a:cubicBezTo>
                  <a:cubicBezTo>
                    <a:pt x="12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7"/>
            <p:cNvSpPr/>
            <p:nvPr/>
          </p:nvSpPr>
          <p:spPr>
            <a:xfrm>
              <a:off x="3564800" y="2783875"/>
              <a:ext cx="14950" cy="22425"/>
            </a:xfrm>
            <a:custGeom>
              <a:avLst/>
              <a:gdLst/>
              <a:ahLst/>
              <a:cxnLst/>
              <a:rect l="l" t="t" r="r" b="b"/>
              <a:pathLst>
                <a:path w="598" h="897" extrusionOk="0">
                  <a:moveTo>
                    <a:pt x="0" y="637"/>
                  </a:moveTo>
                  <a:cubicBezTo>
                    <a:pt x="0" y="816"/>
                    <a:pt x="140" y="896"/>
                    <a:pt x="299" y="797"/>
                  </a:cubicBezTo>
                  <a:cubicBezTo>
                    <a:pt x="458" y="717"/>
                    <a:pt x="597" y="478"/>
                    <a:pt x="597" y="279"/>
                  </a:cubicBezTo>
                  <a:cubicBezTo>
                    <a:pt x="597" y="80"/>
                    <a:pt x="458" y="1"/>
                    <a:pt x="299" y="100"/>
                  </a:cubicBezTo>
                  <a:cubicBezTo>
                    <a:pt x="140" y="200"/>
                    <a:pt x="0" y="439"/>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7"/>
            <p:cNvSpPr/>
            <p:nvPr/>
          </p:nvSpPr>
          <p:spPr>
            <a:xfrm>
              <a:off x="3487725" y="2828650"/>
              <a:ext cx="14925" cy="22400"/>
            </a:xfrm>
            <a:custGeom>
              <a:avLst/>
              <a:gdLst/>
              <a:ahLst/>
              <a:cxnLst/>
              <a:rect l="l" t="t" r="r" b="b"/>
              <a:pathLst>
                <a:path w="597" h="896" extrusionOk="0">
                  <a:moveTo>
                    <a:pt x="0" y="617"/>
                  </a:moveTo>
                  <a:cubicBezTo>
                    <a:pt x="0" y="816"/>
                    <a:pt x="139" y="895"/>
                    <a:pt x="298" y="796"/>
                  </a:cubicBezTo>
                  <a:cubicBezTo>
                    <a:pt x="458" y="696"/>
                    <a:pt x="597" y="458"/>
                    <a:pt x="597" y="259"/>
                  </a:cubicBezTo>
                  <a:cubicBezTo>
                    <a:pt x="597" y="80"/>
                    <a:pt x="458" y="0"/>
                    <a:pt x="298" y="100"/>
                  </a:cubicBezTo>
                  <a:cubicBezTo>
                    <a:pt x="139"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7"/>
            <p:cNvSpPr/>
            <p:nvPr/>
          </p:nvSpPr>
          <p:spPr>
            <a:xfrm>
              <a:off x="3410625" y="2872900"/>
              <a:ext cx="14950" cy="22400"/>
            </a:xfrm>
            <a:custGeom>
              <a:avLst/>
              <a:gdLst/>
              <a:ahLst/>
              <a:cxnLst/>
              <a:rect l="l" t="t" r="r" b="b"/>
              <a:pathLst>
                <a:path w="598" h="896" extrusionOk="0">
                  <a:moveTo>
                    <a:pt x="1" y="637"/>
                  </a:moveTo>
                  <a:cubicBezTo>
                    <a:pt x="1" y="816"/>
                    <a:pt x="140" y="896"/>
                    <a:pt x="299" y="796"/>
                  </a:cubicBezTo>
                  <a:cubicBezTo>
                    <a:pt x="478" y="697"/>
                    <a:pt x="597" y="478"/>
                    <a:pt x="597" y="279"/>
                  </a:cubicBezTo>
                  <a:cubicBezTo>
                    <a:pt x="597" y="80"/>
                    <a:pt x="478" y="1"/>
                    <a:pt x="299" y="100"/>
                  </a:cubicBezTo>
                  <a:cubicBezTo>
                    <a:pt x="140" y="200"/>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7"/>
            <p:cNvSpPr/>
            <p:nvPr/>
          </p:nvSpPr>
          <p:spPr>
            <a:xfrm>
              <a:off x="3333550" y="2917675"/>
              <a:ext cx="15425" cy="22400"/>
            </a:xfrm>
            <a:custGeom>
              <a:avLst/>
              <a:gdLst/>
              <a:ahLst/>
              <a:cxnLst/>
              <a:rect l="l" t="t" r="r" b="b"/>
              <a:pathLst>
                <a:path w="617" h="896" extrusionOk="0">
                  <a:moveTo>
                    <a:pt x="0" y="617"/>
                  </a:moveTo>
                  <a:cubicBezTo>
                    <a:pt x="0" y="816"/>
                    <a:pt x="140" y="895"/>
                    <a:pt x="299" y="796"/>
                  </a:cubicBezTo>
                  <a:cubicBezTo>
                    <a:pt x="478" y="696"/>
                    <a:pt x="617" y="458"/>
                    <a:pt x="617" y="259"/>
                  </a:cubicBezTo>
                  <a:cubicBezTo>
                    <a:pt x="617" y="80"/>
                    <a:pt x="478" y="0"/>
                    <a:pt x="299" y="99"/>
                  </a:cubicBezTo>
                  <a:cubicBezTo>
                    <a:pt x="140"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7"/>
            <p:cNvSpPr/>
            <p:nvPr/>
          </p:nvSpPr>
          <p:spPr>
            <a:xfrm>
              <a:off x="3256450" y="2961925"/>
              <a:ext cx="15450" cy="22400"/>
            </a:xfrm>
            <a:custGeom>
              <a:avLst/>
              <a:gdLst/>
              <a:ahLst/>
              <a:cxnLst/>
              <a:rect l="l" t="t" r="r" b="b"/>
              <a:pathLst>
                <a:path w="618" h="896" extrusionOk="0">
                  <a:moveTo>
                    <a:pt x="1" y="617"/>
                  </a:moveTo>
                  <a:cubicBezTo>
                    <a:pt x="1" y="816"/>
                    <a:pt x="140" y="896"/>
                    <a:pt x="299" y="796"/>
                  </a:cubicBezTo>
                  <a:cubicBezTo>
                    <a:pt x="478" y="697"/>
                    <a:pt x="618" y="478"/>
                    <a:pt x="618" y="279"/>
                  </a:cubicBezTo>
                  <a:cubicBezTo>
                    <a:pt x="618" y="80"/>
                    <a:pt x="478" y="0"/>
                    <a:pt x="299" y="100"/>
                  </a:cubicBezTo>
                  <a:cubicBezTo>
                    <a:pt x="14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7"/>
            <p:cNvSpPr/>
            <p:nvPr/>
          </p:nvSpPr>
          <p:spPr>
            <a:xfrm>
              <a:off x="3179375" y="3006675"/>
              <a:ext cx="15450" cy="21925"/>
            </a:xfrm>
            <a:custGeom>
              <a:avLst/>
              <a:gdLst/>
              <a:ahLst/>
              <a:cxnLst/>
              <a:rect l="l" t="t" r="r" b="b"/>
              <a:pathLst>
                <a:path w="618" h="877" extrusionOk="0">
                  <a:moveTo>
                    <a:pt x="1" y="617"/>
                  </a:moveTo>
                  <a:cubicBezTo>
                    <a:pt x="1" y="816"/>
                    <a:pt x="140" y="876"/>
                    <a:pt x="319" y="797"/>
                  </a:cubicBezTo>
                  <a:cubicBezTo>
                    <a:pt x="478" y="697"/>
                    <a:pt x="617" y="458"/>
                    <a:pt x="617" y="259"/>
                  </a:cubicBezTo>
                  <a:cubicBezTo>
                    <a:pt x="617" y="61"/>
                    <a:pt x="478" y="1"/>
                    <a:pt x="319" y="80"/>
                  </a:cubicBezTo>
                  <a:cubicBezTo>
                    <a:pt x="140" y="180"/>
                    <a:pt x="1" y="419"/>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7"/>
            <p:cNvSpPr/>
            <p:nvPr/>
          </p:nvSpPr>
          <p:spPr>
            <a:xfrm>
              <a:off x="3102300" y="3050950"/>
              <a:ext cx="15425" cy="22400"/>
            </a:xfrm>
            <a:custGeom>
              <a:avLst/>
              <a:gdLst/>
              <a:ahLst/>
              <a:cxnLst/>
              <a:rect l="l" t="t" r="r" b="b"/>
              <a:pathLst>
                <a:path w="617" h="896" extrusionOk="0">
                  <a:moveTo>
                    <a:pt x="0" y="617"/>
                  </a:moveTo>
                  <a:cubicBezTo>
                    <a:pt x="0" y="816"/>
                    <a:pt x="139" y="895"/>
                    <a:pt x="318" y="796"/>
                  </a:cubicBezTo>
                  <a:cubicBezTo>
                    <a:pt x="478" y="697"/>
                    <a:pt x="617" y="458"/>
                    <a:pt x="617" y="279"/>
                  </a:cubicBezTo>
                  <a:cubicBezTo>
                    <a:pt x="617" y="80"/>
                    <a:pt x="478" y="0"/>
                    <a:pt x="31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7"/>
            <p:cNvSpPr/>
            <p:nvPr/>
          </p:nvSpPr>
          <p:spPr>
            <a:xfrm>
              <a:off x="3025700" y="3095200"/>
              <a:ext cx="14950" cy="22400"/>
            </a:xfrm>
            <a:custGeom>
              <a:avLst/>
              <a:gdLst/>
              <a:ahLst/>
              <a:cxnLst/>
              <a:rect l="l" t="t" r="r" b="b"/>
              <a:pathLst>
                <a:path w="598" h="896" extrusionOk="0">
                  <a:moveTo>
                    <a:pt x="1" y="637"/>
                  </a:moveTo>
                  <a:cubicBezTo>
                    <a:pt x="1" y="816"/>
                    <a:pt x="120" y="896"/>
                    <a:pt x="299" y="796"/>
                  </a:cubicBezTo>
                  <a:cubicBezTo>
                    <a:pt x="458" y="717"/>
                    <a:pt x="598" y="478"/>
                    <a:pt x="598" y="279"/>
                  </a:cubicBezTo>
                  <a:cubicBezTo>
                    <a:pt x="598" y="80"/>
                    <a:pt x="458" y="1"/>
                    <a:pt x="299" y="100"/>
                  </a:cubicBezTo>
                  <a:cubicBezTo>
                    <a:pt x="120" y="200"/>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7"/>
            <p:cNvSpPr/>
            <p:nvPr/>
          </p:nvSpPr>
          <p:spPr>
            <a:xfrm>
              <a:off x="2948625" y="3139975"/>
              <a:ext cx="14950" cy="22400"/>
            </a:xfrm>
            <a:custGeom>
              <a:avLst/>
              <a:gdLst/>
              <a:ahLst/>
              <a:cxnLst/>
              <a:rect l="l" t="t" r="r" b="b"/>
              <a:pathLst>
                <a:path w="598" h="896" extrusionOk="0">
                  <a:moveTo>
                    <a:pt x="0" y="617"/>
                  </a:moveTo>
                  <a:cubicBezTo>
                    <a:pt x="0" y="816"/>
                    <a:pt x="140" y="895"/>
                    <a:pt x="299" y="796"/>
                  </a:cubicBezTo>
                  <a:cubicBezTo>
                    <a:pt x="458" y="696"/>
                    <a:pt x="597" y="458"/>
                    <a:pt x="597" y="259"/>
                  </a:cubicBezTo>
                  <a:cubicBezTo>
                    <a:pt x="597" y="80"/>
                    <a:pt x="458" y="0"/>
                    <a:pt x="299" y="100"/>
                  </a:cubicBezTo>
                  <a:cubicBezTo>
                    <a:pt x="120"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7"/>
            <p:cNvSpPr/>
            <p:nvPr/>
          </p:nvSpPr>
          <p:spPr>
            <a:xfrm>
              <a:off x="2871550" y="3184225"/>
              <a:ext cx="14925" cy="22400"/>
            </a:xfrm>
            <a:custGeom>
              <a:avLst/>
              <a:gdLst/>
              <a:ahLst/>
              <a:cxnLst/>
              <a:rect l="l" t="t" r="r" b="b"/>
              <a:pathLst>
                <a:path w="597" h="896" extrusionOk="0">
                  <a:moveTo>
                    <a:pt x="0" y="637"/>
                  </a:moveTo>
                  <a:cubicBezTo>
                    <a:pt x="0" y="816"/>
                    <a:pt x="139" y="896"/>
                    <a:pt x="298" y="796"/>
                  </a:cubicBezTo>
                  <a:cubicBezTo>
                    <a:pt x="458" y="697"/>
                    <a:pt x="597" y="478"/>
                    <a:pt x="597" y="279"/>
                  </a:cubicBezTo>
                  <a:cubicBezTo>
                    <a:pt x="597" y="80"/>
                    <a:pt x="458" y="1"/>
                    <a:pt x="298" y="100"/>
                  </a:cubicBezTo>
                  <a:cubicBezTo>
                    <a:pt x="139"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7"/>
            <p:cNvSpPr/>
            <p:nvPr/>
          </p:nvSpPr>
          <p:spPr>
            <a:xfrm>
              <a:off x="2794450" y="3228975"/>
              <a:ext cx="14950" cy="21925"/>
            </a:xfrm>
            <a:custGeom>
              <a:avLst/>
              <a:gdLst/>
              <a:ahLst/>
              <a:cxnLst/>
              <a:rect l="l" t="t" r="r" b="b"/>
              <a:pathLst>
                <a:path w="598" h="877" extrusionOk="0">
                  <a:moveTo>
                    <a:pt x="1" y="618"/>
                  </a:moveTo>
                  <a:cubicBezTo>
                    <a:pt x="1" y="816"/>
                    <a:pt x="140" y="876"/>
                    <a:pt x="299" y="797"/>
                  </a:cubicBezTo>
                  <a:cubicBezTo>
                    <a:pt x="458" y="697"/>
                    <a:pt x="597" y="458"/>
                    <a:pt x="597" y="259"/>
                  </a:cubicBezTo>
                  <a:cubicBezTo>
                    <a:pt x="597" y="80"/>
                    <a:pt x="458" y="1"/>
                    <a:pt x="299" y="80"/>
                  </a:cubicBezTo>
                  <a:cubicBezTo>
                    <a:pt x="140" y="180"/>
                    <a:pt x="1" y="419"/>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7"/>
            <p:cNvSpPr/>
            <p:nvPr/>
          </p:nvSpPr>
          <p:spPr>
            <a:xfrm>
              <a:off x="3718475" y="2765975"/>
              <a:ext cx="15425" cy="22400"/>
            </a:xfrm>
            <a:custGeom>
              <a:avLst/>
              <a:gdLst/>
              <a:ahLst/>
              <a:cxnLst/>
              <a:rect l="l" t="t" r="r" b="b"/>
              <a:pathLst>
                <a:path w="617" h="896" extrusionOk="0">
                  <a:moveTo>
                    <a:pt x="0" y="617"/>
                  </a:moveTo>
                  <a:cubicBezTo>
                    <a:pt x="0" y="816"/>
                    <a:pt x="140" y="896"/>
                    <a:pt x="319" y="796"/>
                  </a:cubicBezTo>
                  <a:cubicBezTo>
                    <a:pt x="478" y="697"/>
                    <a:pt x="617" y="458"/>
                    <a:pt x="617" y="259"/>
                  </a:cubicBezTo>
                  <a:cubicBezTo>
                    <a:pt x="617" y="60"/>
                    <a:pt x="478" y="1"/>
                    <a:pt x="319" y="100"/>
                  </a:cubicBezTo>
                  <a:cubicBezTo>
                    <a:pt x="14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7"/>
            <p:cNvSpPr/>
            <p:nvPr/>
          </p:nvSpPr>
          <p:spPr>
            <a:xfrm>
              <a:off x="3641875" y="2810250"/>
              <a:ext cx="14950" cy="22400"/>
            </a:xfrm>
            <a:custGeom>
              <a:avLst/>
              <a:gdLst/>
              <a:ahLst/>
              <a:cxnLst/>
              <a:rect l="l" t="t" r="r" b="b"/>
              <a:pathLst>
                <a:path w="598" h="896" extrusionOk="0">
                  <a:moveTo>
                    <a:pt x="1" y="617"/>
                  </a:moveTo>
                  <a:cubicBezTo>
                    <a:pt x="1" y="816"/>
                    <a:pt x="120" y="895"/>
                    <a:pt x="299" y="796"/>
                  </a:cubicBezTo>
                  <a:cubicBezTo>
                    <a:pt x="458" y="696"/>
                    <a:pt x="598" y="458"/>
                    <a:pt x="598" y="279"/>
                  </a:cubicBezTo>
                  <a:cubicBezTo>
                    <a:pt x="598" y="80"/>
                    <a:pt x="458" y="0"/>
                    <a:pt x="299" y="100"/>
                  </a:cubicBezTo>
                  <a:cubicBezTo>
                    <a:pt x="12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7"/>
            <p:cNvSpPr/>
            <p:nvPr/>
          </p:nvSpPr>
          <p:spPr>
            <a:xfrm>
              <a:off x="3564800" y="2855000"/>
              <a:ext cx="14950" cy="21900"/>
            </a:xfrm>
            <a:custGeom>
              <a:avLst/>
              <a:gdLst/>
              <a:ahLst/>
              <a:cxnLst/>
              <a:rect l="l" t="t" r="r" b="b"/>
              <a:pathLst>
                <a:path w="598" h="876" extrusionOk="0">
                  <a:moveTo>
                    <a:pt x="0" y="617"/>
                  </a:moveTo>
                  <a:cubicBezTo>
                    <a:pt x="0" y="816"/>
                    <a:pt x="140" y="876"/>
                    <a:pt x="299" y="796"/>
                  </a:cubicBezTo>
                  <a:cubicBezTo>
                    <a:pt x="458" y="697"/>
                    <a:pt x="597" y="458"/>
                    <a:pt x="597" y="259"/>
                  </a:cubicBezTo>
                  <a:cubicBezTo>
                    <a:pt x="597" y="60"/>
                    <a:pt x="458" y="1"/>
                    <a:pt x="299" y="80"/>
                  </a:cubicBezTo>
                  <a:cubicBezTo>
                    <a:pt x="14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7"/>
            <p:cNvSpPr/>
            <p:nvPr/>
          </p:nvSpPr>
          <p:spPr>
            <a:xfrm>
              <a:off x="3487725" y="2899250"/>
              <a:ext cx="14925" cy="22425"/>
            </a:xfrm>
            <a:custGeom>
              <a:avLst/>
              <a:gdLst/>
              <a:ahLst/>
              <a:cxnLst/>
              <a:rect l="l" t="t" r="r" b="b"/>
              <a:pathLst>
                <a:path w="597" h="897" extrusionOk="0">
                  <a:moveTo>
                    <a:pt x="0" y="618"/>
                  </a:moveTo>
                  <a:cubicBezTo>
                    <a:pt x="0" y="817"/>
                    <a:pt x="139" y="896"/>
                    <a:pt x="298" y="797"/>
                  </a:cubicBezTo>
                  <a:cubicBezTo>
                    <a:pt x="458" y="697"/>
                    <a:pt x="597" y="459"/>
                    <a:pt x="597" y="279"/>
                  </a:cubicBezTo>
                  <a:cubicBezTo>
                    <a:pt x="597" y="81"/>
                    <a:pt x="458" y="1"/>
                    <a:pt x="298" y="100"/>
                  </a:cubicBezTo>
                  <a:cubicBezTo>
                    <a:pt x="139" y="20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7"/>
            <p:cNvSpPr/>
            <p:nvPr/>
          </p:nvSpPr>
          <p:spPr>
            <a:xfrm>
              <a:off x="3410625" y="2943525"/>
              <a:ext cx="14950" cy="22400"/>
            </a:xfrm>
            <a:custGeom>
              <a:avLst/>
              <a:gdLst/>
              <a:ahLst/>
              <a:cxnLst/>
              <a:rect l="l" t="t" r="r" b="b"/>
              <a:pathLst>
                <a:path w="598" h="896" extrusionOk="0">
                  <a:moveTo>
                    <a:pt x="1" y="637"/>
                  </a:moveTo>
                  <a:cubicBezTo>
                    <a:pt x="1" y="816"/>
                    <a:pt x="140" y="896"/>
                    <a:pt x="299" y="796"/>
                  </a:cubicBezTo>
                  <a:cubicBezTo>
                    <a:pt x="478" y="697"/>
                    <a:pt x="597" y="478"/>
                    <a:pt x="597" y="279"/>
                  </a:cubicBezTo>
                  <a:cubicBezTo>
                    <a:pt x="597" y="80"/>
                    <a:pt x="478" y="0"/>
                    <a:pt x="299" y="100"/>
                  </a:cubicBezTo>
                  <a:cubicBezTo>
                    <a:pt x="14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7"/>
            <p:cNvSpPr/>
            <p:nvPr/>
          </p:nvSpPr>
          <p:spPr>
            <a:xfrm>
              <a:off x="3333550" y="2988275"/>
              <a:ext cx="15425" cy="22400"/>
            </a:xfrm>
            <a:custGeom>
              <a:avLst/>
              <a:gdLst/>
              <a:ahLst/>
              <a:cxnLst/>
              <a:rect l="l" t="t" r="r" b="b"/>
              <a:pathLst>
                <a:path w="617" h="896" extrusionOk="0">
                  <a:moveTo>
                    <a:pt x="0" y="617"/>
                  </a:moveTo>
                  <a:cubicBezTo>
                    <a:pt x="0" y="816"/>
                    <a:pt x="140" y="896"/>
                    <a:pt x="299" y="797"/>
                  </a:cubicBezTo>
                  <a:cubicBezTo>
                    <a:pt x="478" y="697"/>
                    <a:pt x="617" y="458"/>
                    <a:pt x="617" y="259"/>
                  </a:cubicBezTo>
                  <a:cubicBezTo>
                    <a:pt x="617" y="80"/>
                    <a:pt x="478" y="1"/>
                    <a:pt x="299" y="100"/>
                  </a:cubicBezTo>
                  <a:cubicBezTo>
                    <a:pt x="140" y="200"/>
                    <a:pt x="0" y="419"/>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7"/>
            <p:cNvSpPr/>
            <p:nvPr/>
          </p:nvSpPr>
          <p:spPr>
            <a:xfrm>
              <a:off x="3256450" y="3032550"/>
              <a:ext cx="15450" cy="22400"/>
            </a:xfrm>
            <a:custGeom>
              <a:avLst/>
              <a:gdLst/>
              <a:ahLst/>
              <a:cxnLst/>
              <a:rect l="l" t="t" r="r" b="b"/>
              <a:pathLst>
                <a:path w="618" h="896" extrusionOk="0">
                  <a:moveTo>
                    <a:pt x="1" y="617"/>
                  </a:moveTo>
                  <a:cubicBezTo>
                    <a:pt x="1" y="816"/>
                    <a:pt x="140" y="895"/>
                    <a:pt x="299" y="796"/>
                  </a:cubicBezTo>
                  <a:cubicBezTo>
                    <a:pt x="478" y="696"/>
                    <a:pt x="618" y="478"/>
                    <a:pt x="618" y="279"/>
                  </a:cubicBezTo>
                  <a:cubicBezTo>
                    <a:pt x="618" y="80"/>
                    <a:pt x="478" y="0"/>
                    <a:pt x="299" y="100"/>
                  </a:cubicBezTo>
                  <a:cubicBezTo>
                    <a:pt x="14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7"/>
            <p:cNvSpPr/>
            <p:nvPr/>
          </p:nvSpPr>
          <p:spPr>
            <a:xfrm>
              <a:off x="3179375" y="3077300"/>
              <a:ext cx="15450" cy="22400"/>
            </a:xfrm>
            <a:custGeom>
              <a:avLst/>
              <a:gdLst/>
              <a:ahLst/>
              <a:cxnLst/>
              <a:rect l="l" t="t" r="r" b="b"/>
              <a:pathLst>
                <a:path w="618" h="896" extrusionOk="0">
                  <a:moveTo>
                    <a:pt x="1" y="617"/>
                  </a:moveTo>
                  <a:cubicBezTo>
                    <a:pt x="1" y="816"/>
                    <a:pt x="140" y="896"/>
                    <a:pt x="319" y="796"/>
                  </a:cubicBezTo>
                  <a:cubicBezTo>
                    <a:pt x="478" y="697"/>
                    <a:pt x="617" y="458"/>
                    <a:pt x="617" y="259"/>
                  </a:cubicBezTo>
                  <a:cubicBezTo>
                    <a:pt x="617" y="80"/>
                    <a:pt x="478" y="1"/>
                    <a:pt x="319" y="100"/>
                  </a:cubicBezTo>
                  <a:cubicBezTo>
                    <a:pt x="140" y="180"/>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7"/>
            <p:cNvSpPr/>
            <p:nvPr/>
          </p:nvSpPr>
          <p:spPr>
            <a:xfrm>
              <a:off x="3102300" y="3121575"/>
              <a:ext cx="15425" cy="22400"/>
            </a:xfrm>
            <a:custGeom>
              <a:avLst/>
              <a:gdLst/>
              <a:ahLst/>
              <a:cxnLst/>
              <a:rect l="l" t="t" r="r" b="b"/>
              <a:pathLst>
                <a:path w="617" h="896" extrusionOk="0">
                  <a:moveTo>
                    <a:pt x="0" y="617"/>
                  </a:moveTo>
                  <a:cubicBezTo>
                    <a:pt x="0" y="816"/>
                    <a:pt x="139" y="895"/>
                    <a:pt x="318" y="796"/>
                  </a:cubicBezTo>
                  <a:cubicBezTo>
                    <a:pt x="478" y="696"/>
                    <a:pt x="617" y="458"/>
                    <a:pt x="617" y="279"/>
                  </a:cubicBezTo>
                  <a:cubicBezTo>
                    <a:pt x="617" y="80"/>
                    <a:pt x="478" y="0"/>
                    <a:pt x="31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7"/>
            <p:cNvSpPr/>
            <p:nvPr/>
          </p:nvSpPr>
          <p:spPr>
            <a:xfrm>
              <a:off x="3025700" y="3165825"/>
              <a:ext cx="14950" cy="22400"/>
            </a:xfrm>
            <a:custGeom>
              <a:avLst/>
              <a:gdLst/>
              <a:ahLst/>
              <a:cxnLst/>
              <a:rect l="l" t="t" r="r" b="b"/>
              <a:pathLst>
                <a:path w="598" h="896" extrusionOk="0">
                  <a:moveTo>
                    <a:pt x="1" y="637"/>
                  </a:moveTo>
                  <a:cubicBezTo>
                    <a:pt x="1" y="816"/>
                    <a:pt x="120" y="896"/>
                    <a:pt x="299" y="796"/>
                  </a:cubicBezTo>
                  <a:cubicBezTo>
                    <a:pt x="458" y="717"/>
                    <a:pt x="598" y="478"/>
                    <a:pt x="598" y="279"/>
                  </a:cubicBezTo>
                  <a:cubicBezTo>
                    <a:pt x="598" y="80"/>
                    <a:pt x="458" y="0"/>
                    <a:pt x="299" y="100"/>
                  </a:cubicBezTo>
                  <a:cubicBezTo>
                    <a:pt x="12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7"/>
            <p:cNvSpPr/>
            <p:nvPr/>
          </p:nvSpPr>
          <p:spPr>
            <a:xfrm>
              <a:off x="2948625" y="3210575"/>
              <a:ext cx="14950" cy="22425"/>
            </a:xfrm>
            <a:custGeom>
              <a:avLst/>
              <a:gdLst/>
              <a:ahLst/>
              <a:cxnLst/>
              <a:rect l="l" t="t" r="r" b="b"/>
              <a:pathLst>
                <a:path w="598" h="897" extrusionOk="0">
                  <a:moveTo>
                    <a:pt x="0" y="618"/>
                  </a:moveTo>
                  <a:cubicBezTo>
                    <a:pt x="0" y="816"/>
                    <a:pt x="140" y="896"/>
                    <a:pt x="299" y="797"/>
                  </a:cubicBezTo>
                  <a:cubicBezTo>
                    <a:pt x="458" y="697"/>
                    <a:pt x="597" y="458"/>
                    <a:pt x="597" y="259"/>
                  </a:cubicBezTo>
                  <a:cubicBezTo>
                    <a:pt x="597" y="80"/>
                    <a:pt x="458" y="1"/>
                    <a:pt x="299" y="100"/>
                  </a:cubicBezTo>
                  <a:cubicBezTo>
                    <a:pt x="120" y="20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7"/>
            <p:cNvSpPr/>
            <p:nvPr/>
          </p:nvSpPr>
          <p:spPr>
            <a:xfrm>
              <a:off x="2871550" y="3254850"/>
              <a:ext cx="14925" cy="22400"/>
            </a:xfrm>
            <a:custGeom>
              <a:avLst/>
              <a:gdLst/>
              <a:ahLst/>
              <a:cxnLst/>
              <a:rect l="l" t="t" r="r" b="b"/>
              <a:pathLst>
                <a:path w="597" h="896" extrusionOk="0">
                  <a:moveTo>
                    <a:pt x="0" y="637"/>
                  </a:moveTo>
                  <a:cubicBezTo>
                    <a:pt x="0" y="816"/>
                    <a:pt x="139" y="895"/>
                    <a:pt x="298" y="796"/>
                  </a:cubicBezTo>
                  <a:cubicBezTo>
                    <a:pt x="458" y="697"/>
                    <a:pt x="597" y="478"/>
                    <a:pt x="597" y="279"/>
                  </a:cubicBezTo>
                  <a:cubicBezTo>
                    <a:pt x="597" y="80"/>
                    <a:pt x="458" y="0"/>
                    <a:pt x="298" y="100"/>
                  </a:cubicBezTo>
                  <a:cubicBezTo>
                    <a:pt x="139"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7"/>
            <p:cNvSpPr/>
            <p:nvPr/>
          </p:nvSpPr>
          <p:spPr>
            <a:xfrm>
              <a:off x="2794450" y="3299600"/>
              <a:ext cx="14950" cy="22400"/>
            </a:xfrm>
            <a:custGeom>
              <a:avLst/>
              <a:gdLst/>
              <a:ahLst/>
              <a:cxnLst/>
              <a:rect l="l" t="t" r="r" b="b"/>
              <a:pathLst>
                <a:path w="598" h="896" extrusionOk="0">
                  <a:moveTo>
                    <a:pt x="1" y="617"/>
                  </a:moveTo>
                  <a:cubicBezTo>
                    <a:pt x="1" y="816"/>
                    <a:pt x="140" y="896"/>
                    <a:pt x="299" y="796"/>
                  </a:cubicBezTo>
                  <a:cubicBezTo>
                    <a:pt x="458" y="697"/>
                    <a:pt x="597" y="458"/>
                    <a:pt x="597" y="259"/>
                  </a:cubicBezTo>
                  <a:cubicBezTo>
                    <a:pt x="597" y="80"/>
                    <a:pt x="458" y="1"/>
                    <a:pt x="299" y="100"/>
                  </a:cubicBezTo>
                  <a:cubicBezTo>
                    <a:pt x="140" y="180"/>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7"/>
            <p:cNvSpPr/>
            <p:nvPr/>
          </p:nvSpPr>
          <p:spPr>
            <a:xfrm>
              <a:off x="3718475" y="2836600"/>
              <a:ext cx="15425" cy="22400"/>
            </a:xfrm>
            <a:custGeom>
              <a:avLst/>
              <a:gdLst/>
              <a:ahLst/>
              <a:cxnLst/>
              <a:rect l="l" t="t" r="r" b="b"/>
              <a:pathLst>
                <a:path w="617" h="896" extrusionOk="0">
                  <a:moveTo>
                    <a:pt x="0" y="617"/>
                  </a:moveTo>
                  <a:cubicBezTo>
                    <a:pt x="0" y="816"/>
                    <a:pt x="140" y="896"/>
                    <a:pt x="319" y="796"/>
                  </a:cubicBezTo>
                  <a:cubicBezTo>
                    <a:pt x="478" y="697"/>
                    <a:pt x="617" y="458"/>
                    <a:pt x="617" y="259"/>
                  </a:cubicBezTo>
                  <a:cubicBezTo>
                    <a:pt x="617" y="80"/>
                    <a:pt x="478" y="1"/>
                    <a:pt x="319" y="100"/>
                  </a:cubicBezTo>
                  <a:cubicBezTo>
                    <a:pt x="140" y="18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7"/>
            <p:cNvSpPr/>
            <p:nvPr/>
          </p:nvSpPr>
          <p:spPr>
            <a:xfrm>
              <a:off x="3641875" y="2880850"/>
              <a:ext cx="14950" cy="22425"/>
            </a:xfrm>
            <a:custGeom>
              <a:avLst/>
              <a:gdLst/>
              <a:ahLst/>
              <a:cxnLst/>
              <a:rect l="l" t="t" r="r" b="b"/>
              <a:pathLst>
                <a:path w="598" h="897" extrusionOk="0">
                  <a:moveTo>
                    <a:pt x="1" y="618"/>
                  </a:moveTo>
                  <a:cubicBezTo>
                    <a:pt x="1" y="817"/>
                    <a:pt x="120" y="896"/>
                    <a:pt x="299" y="797"/>
                  </a:cubicBezTo>
                  <a:cubicBezTo>
                    <a:pt x="458" y="697"/>
                    <a:pt x="598" y="478"/>
                    <a:pt x="598" y="279"/>
                  </a:cubicBezTo>
                  <a:cubicBezTo>
                    <a:pt x="598" y="81"/>
                    <a:pt x="458" y="1"/>
                    <a:pt x="299" y="100"/>
                  </a:cubicBezTo>
                  <a:cubicBezTo>
                    <a:pt x="120" y="200"/>
                    <a:pt x="1" y="439"/>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7"/>
            <p:cNvSpPr/>
            <p:nvPr/>
          </p:nvSpPr>
          <p:spPr>
            <a:xfrm>
              <a:off x="3564800" y="2925625"/>
              <a:ext cx="14950" cy="21900"/>
            </a:xfrm>
            <a:custGeom>
              <a:avLst/>
              <a:gdLst/>
              <a:ahLst/>
              <a:cxnLst/>
              <a:rect l="l" t="t" r="r" b="b"/>
              <a:pathLst>
                <a:path w="598" h="876" extrusionOk="0">
                  <a:moveTo>
                    <a:pt x="0" y="617"/>
                  </a:moveTo>
                  <a:cubicBezTo>
                    <a:pt x="0" y="796"/>
                    <a:pt x="140" y="876"/>
                    <a:pt x="299" y="776"/>
                  </a:cubicBezTo>
                  <a:cubicBezTo>
                    <a:pt x="458" y="697"/>
                    <a:pt x="597" y="458"/>
                    <a:pt x="597" y="259"/>
                  </a:cubicBezTo>
                  <a:cubicBezTo>
                    <a:pt x="597" y="60"/>
                    <a:pt x="458" y="0"/>
                    <a:pt x="299" y="8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7"/>
            <p:cNvSpPr/>
            <p:nvPr/>
          </p:nvSpPr>
          <p:spPr>
            <a:xfrm>
              <a:off x="3487725" y="2969875"/>
              <a:ext cx="14925" cy="22400"/>
            </a:xfrm>
            <a:custGeom>
              <a:avLst/>
              <a:gdLst/>
              <a:ahLst/>
              <a:cxnLst/>
              <a:rect l="l" t="t" r="r" b="b"/>
              <a:pathLst>
                <a:path w="597" h="896" extrusionOk="0">
                  <a:moveTo>
                    <a:pt x="0" y="617"/>
                  </a:moveTo>
                  <a:cubicBezTo>
                    <a:pt x="0" y="816"/>
                    <a:pt x="139" y="896"/>
                    <a:pt x="298" y="796"/>
                  </a:cubicBezTo>
                  <a:cubicBezTo>
                    <a:pt x="458" y="697"/>
                    <a:pt x="597" y="458"/>
                    <a:pt x="597" y="279"/>
                  </a:cubicBezTo>
                  <a:cubicBezTo>
                    <a:pt x="597" y="80"/>
                    <a:pt x="458" y="1"/>
                    <a:pt x="298" y="100"/>
                  </a:cubicBezTo>
                  <a:cubicBezTo>
                    <a:pt x="139" y="200"/>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7"/>
            <p:cNvSpPr/>
            <p:nvPr/>
          </p:nvSpPr>
          <p:spPr>
            <a:xfrm>
              <a:off x="3410625" y="3014150"/>
              <a:ext cx="14950" cy="22400"/>
            </a:xfrm>
            <a:custGeom>
              <a:avLst/>
              <a:gdLst/>
              <a:ahLst/>
              <a:cxnLst/>
              <a:rect l="l" t="t" r="r" b="b"/>
              <a:pathLst>
                <a:path w="598" h="896" extrusionOk="0">
                  <a:moveTo>
                    <a:pt x="1" y="637"/>
                  </a:moveTo>
                  <a:cubicBezTo>
                    <a:pt x="1" y="816"/>
                    <a:pt x="140" y="895"/>
                    <a:pt x="299" y="796"/>
                  </a:cubicBezTo>
                  <a:cubicBezTo>
                    <a:pt x="478" y="716"/>
                    <a:pt x="597" y="478"/>
                    <a:pt x="597" y="279"/>
                  </a:cubicBezTo>
                  <a:cubicBezTo>
                    <a:pt x="597" y="80"/>
                    <a:pt x="478" y="0"/>
                    <a:pt x="299" y="100"/>
                  </a:cubicBezTo>
                  <a:cubicBezTo>
                    <a:pt x="14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7"/>
            <p:cNvSpPr/>
            <p:nvPr/>
          </p:nvSpPr>
          <p:spPr>
            <a:xfrm>
              <a:off x="3333550" y="3058900"/>
              <a:ext cx="15425" cy="22400"/>
            </a:xfrm>
            <a:custGeom>
              <a:avLst/>
              <a:gdLst/>
              <a:ahLst/>
              <a:cxnLst/>
              <a:rect l="l" t="t" r="r" b="b"/>
              <a:pathLst>
                <a:path w="617" h="896" extrusionOk="0">
                  <a:moveTo>
                    <a:pt x="0" y="617"/>
                  </a:moveTo>
                  <a:cubicBezTo>
                    <a:pt x="0" y="816"/>
                    <a:pt x="140" y="896"/>
                    <a:pt x="299" y="796"/>
                  </a:cubicBezTo>
                  <a:cubicBezTo>
                    <a:pt x="478" y="697"/>
                    <a:pt x="617" y="458"/>
                    <a:pt x="617" y="259"/>
                  </a:cubicBezTo>
                  <a:cubicBezTo>
                    <a:pt x="617" y="80"/>
                    <a:pt x="478" y="1"/>
                    <a:pt x="299" y="100"/>
                  </a:cubicBezTo>
                  <a:cubicBezTo>
                    <a:pt x="140"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7"/>
            <p:cNvSpPr/>
            <p:nvPr/>
          </p:nvSpPr>
          <p:spPr>
            <a:xfrm>
              <a:off x="3256450" y="3103175"/>
              <a:ext cx="15450" cy="22400"/>
            </a:xfrm>
            <a:custGeom>
              <a:avLst/>
              <a:gdLst/>
              <a:ahLst/>
              <a:cxnLst/>
              <a:rect l="l" t="t" r="r" b="b"/>
              <a:pathLst>
                <a:path w="618" h="896" extrusionOk="0">
                  <a:moveTo>
                    <a:pt x="1" y="617"/>
                  </a:moveTo>
                  <a:cubicBezTo>
                    <a:pt x="1" y="816"/>
                    <a:pt x="140" y="895"/>
                    <a:pt x="299" y="796"/>
                  </a:cubicBezTo>
                  <a:cubicBezTo>
                    <a:pt x="478" y="696"/>
                    <a:pt x="618" y="477"/>
                    <a:pt x="618" y="279"/>
                  </a:cubicBezTo>
                  <a:cubicBezTo>
                    <a:pt x="618" y="80"/>
                    <a:pt x="478" y="0"/>
                    <a:pt x="299" y="99"/>
                  </a:cubicBezTo>
                  <a:cubicBezTo>
                    <a:pt x="14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7"/>
            <p:cNvSpPr/>
            <p:nvPr/>
          </p:nvSpPr>
          <p:spPr>
            <a:xfrm>
              <a:off x="3179375" y="3147925"/>
              <a:ext cx="15450" cy="22400"/>
            </a:xfrm>
            <a:custGeom>
              <a:avLst/>
              <a:gdLst/>
              <a:ahLst/>
              <a:cxnLst/>
              <a:rect l="l" t="t" r="r" b="b"/>
              <a:pathLst>
                <a:path w="618" h="896" extrusionOk="0">
                  <a:moveTo>
                    <a:pt x="1" y="617"/>
                  </a:moveTo>
                  <a:cubicBezTo>
                    <a:pt x="1" y="816"/>
                    <a:pt x="140" y="896"/>
                    <a:pt x="319" y="796"/>
                  </a:cubicBezTo>
                  <a:cubicBezTo>
                    <a:pt x="478" y="697"/>
                    <a:pt x="617" y="458"/>
                    <a:pt x="617" y="259"/>
                  </a:cubicBezTo>
                  <a:cubicBezTo>
                    <a:pt x="617" y="80"/>
                    <a:pt x="478" y="0"/>
                    <a:pt x="319" y="100"/>
                  </a:cubicBezTo>
                  <a:cubicBezTo>
                    <a:pt x="14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7"/>
            <p:cNvSpPr/>
            <p:nvPr/>
          </p:nvSpPr>
          <p:spPr>
            <a:xfrm>
              <a:off x="3102300" y="3192175"/>
              <a:ext cx="15425" cy="22400"/>
            </a:xfrm>
            <a:custGeom>
              <a:avLst/>
              <a:gdLst/>
              <a:ahLst/>
              <a:cxnLst/>
              <a:rect l="l" t="t" r="r" b="b"/>
              <a:pathLst>
                <a:path w="617" h="896" extrusionOk="0">
                  <a:moveTo>
                    <a:pt x="0" y="617"/>
                  </a:moveTo>
                  <a:cubicBezTo>
                    <a:pt x="0" y="816"/>
                    <a:pt x="139" y="896"/>
                    <a:pt x="318" y="797"/>
                  </a:cubicBezTo>
                  <a:cubicBezTo>
                    <a:pt x="478" y="697"/>
                    <a:pt x="617" y="458"/>
                    <a:pt x="617" y="279"/>
                  </a:cubicBezTo>
                  <a:cubicBezTo>
                    <a:pt x="617" y="80"/>
                    <a:pt x="478" y="1"/>
                    <a:pt x="318" y="100"/>
                  </a:cubicBezTo>
                  <a:cubicBezTo>
                    <a:pt x="139" y="200"/>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7"/>
            <p:cNvSpPr/>
            <p:nvPr/>
          </p:nvSpPr>
          <p:spPr>
            <a:xfrm>
              <a:off x="3025700" y="3236950"/>
              <a:ext cx="14950" cy="21900"/>
            </a:xfrm>
            <a:custGeom>
              <a:avLst/>
              <a:gdLst/>
              <a:ahLst/>
              <a:cxnLst/>
              <a:rect l="l" t="t" r="r" b="b"/>
              <a:pathLst>
                <a:path w="598" h="876" extrusionOk="0">
                  <a:moveTo>
                    <a:pt x="1" y="617"/>
                  </a:moveTo>
                  <a:cubicBezTo>
                    <a:pt x="1" y="816"/>
                    <a:pt x="120" y="875"/>
                    <a:pt x="299" y="796"/>
                  </a:cubicBezTo>
                  <a:cubicBezTo>
                    <a:pt x="458" y="696"/>
                    <a:pt x="598" y="458"/>
                    <a:pt x="598" y="259"/>
                  </a:cubicBezTo>
                  <a:cubicBezTo>
                    <a:pt x="598" y="60"/>
                    <a:pt x="458" y="0"/>
                    <a:pt x="299" y="80"/>
                  </a:cubicBezTo>
                  <a:cubicBezTo>
                    <a:pt x="12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7"/>
            <p:cNvSpPr/>
            <p:nvPr/>
          </p:nvSpPr>
          <p:spPr>
            <a:xfrm>
              <a:off x="2948625" y="3281200"/>
              <a:ext cx="14950" cy="22400"/>
            </a:xfrm>
            <a:custGeom>
              <a:avLst/>
              <a:gdLst/>
              <a:ahLst/>
              <a:cxnLst/>
              <a:rect l="l" t="t" r="r" b="b"/>
              <a:pathLst>
                <a:path w="598" h="896" extrusionOk="0">
                  <a:moveTo>
                    <a:pt x="0" y="617"/>
                  </a:moveTo>
                  <a:cubicBezTo>
                    <a:pt x="0" y="816"/>
                    <a:pt x="140" y="896"/>
                    <a:pt x="299" y="796"/>
                  </a:cubicBezTo>
                  <a:cubicBezTo>
                    <a:pt x="458" y="697"/>
                    <a:pt x="597" y="458"/>
                    <a:pt x="597" y="279"/>
                  </a:cubicBezTo>
                  <a:cubicBezTo>
                    <a:pt x="597" y="80"/>
                    <a:pt x="458" y="1"/>
                    <a:pt x="299" y="100"/>
                  </a:cubicBezTo>
                  <a:cubicBezTo>
                    <a:pt x="120" y="200"/>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7"/>
            <p:cNvSpPr/>
            <p:nvPr/>
          </p:nvSpPr>
          <p:spPr>
            <a:xfrm>
              <a:off x="2871550" y="3325475"/>
              <a:ext cx="14925" cy="22400"/>
            </a:xfrm>
            <a:custGeom>
              <a:avLst/>
              <a:gdLst/>
              <a:ahLst/>
              <a:cxnLst/>
              <a:rect l="l" t="t" r="r" b="b"/>
              <a:pathLst>
                <a:path w="597" h="896" extrusionOk="0">
                  <a:moveTo>
                    <a:pt x="0" y="637"/>
                  </a:moveTo>
                  <a:cubicBezTo>
                    <a:pt x="0" y="816"/>
                    <a:pt x="139" y="895"/>
                    <a:pt x="298" y="796"/>
                  </a:cubicBezTo>
                  <a:cubicBezTo>
                    <a:pt x="458" y="696"/>
                    <a:pt x="597" y="477"/>
                    <a:pt x="597" y="279"/>
                  </a:cubicBezTo>
                  <a:cubicBezTo>
                    <a:pt x="597" y="80"/>
                    <a:pt x="458" y="0"/>
                    <a:pt x="298" y="100"/>
                  </a:cubicBezTo>
                  <a:cubicBezTo>
                    <a:pt x="139" y="199"/>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7"/>
            <p:cNvSpPr/>
            <p:nvPr/>
          </p:nvSpPr>
          <p:spPr>
            <a:xfrm>
              <a:off x="2794450" y="3370225"/>
              <a:ext cx="14950" cy="22400"/>
            </a:xfrm>
            <a:custGeom>
              <a:avLst/>
              <a:gdLst/>
              <a:ahLst/>
              <a:cxnLst/>
              <a:rect l="l" t="t" r="r" b="b"/>
              <a:pathLst>
                <a:path w="598" h="896" extrusionOk="0">
                  <a:moveTo>
                    <a:pt x="1" y="617"/>
                  </a:moveTo>
                  <a:cubicBezTo>
                    <a:pt x="1" y="816"/>
                    <a:pt x="140" y="896"/>
                    <a:pt x="299" y="796"/>
                  </a:cubicBezTo>
                  <a:cubicBezTo>
                    <a:pt x="458" y="697"/>
                    <a:pt x="597" y="458"/>
                    <a:pt x="597" y="259"/>
                  </a:cubicBezTo>
                  <a:cubicBezTo>
                    <a:pt x="597" y="80"/>
                    <a:pt x="458" y="0"/>
                    <a:pt x="299" y="100"/>
                  </a:cubicBezTo>
                  <a:cubicBezTo>
                    <a:pt x="140" y="19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7"/>
            <p:cNvSpPr/>
            <p:nvPr/>
          </p:nvSpPr>
          <p:spPr>
            <a:xfrm>
              <a:off x="3718475" y="2907225"/>
              <a:ext cx="15425" cy="21900"/>
            </a:xfrm>
            <a:custGeom>
              <a:avLst/>
              <a:gdLst/>
              <a:ahLst/>
              <a:cxnLst/>
              <a:rect l="l" t="t" r="r" b="b"/>
              <a:pathLst>
                <a:path w="617" h="876" extrusionOk="0">
                  <a:moveTo>
                    <a:pt x="0" y="617"/>
                  </a:moveTo>
                  <a:cubicBezTo>
                    <a:pt x="0" y="816"/>
                    <a:pt x="140" y="876"/>
                    <a:pt x="319" y="796"/>
                  </a:cubicBezTo>
                  <a:cubicBezTo>
                    <a:pt x="478" y="697"/>
                    <a:pt x="617" y="458"/>
                    <a:pt x="617" y="259"/>
                  </a:cubicBezTo>
                  <a:cubicBezTo>
                    <a:pt x="617" y="60"/>
                    <a:pt x="478" y="0"/>
                    <a:pt x="319" y="10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7"/>
            <p:cNvSpPr/>
            <p:nvPr/>
          </p:nvSpPr>
          <p:spPr>
            <a:xfrm>
              <a:off x="3641875" y="2951475"/>
              <a:ext cx="14950" cy="22400"/>
            </a:xfrm>
            <a:custGeom>
              <a:avLst/>
              <a:gdLst/>
              <a:ahLst/>
              <a:cxnLst/>
              <a:rect l="l" t="t" r="r" b="b"/>
              <a:pathLst>
                <a:path w="598" h="896" extrusionOk="0">
                  <a:moveTo>
                    <a:pt x="1" y="617"/>
                  </a:moveTo>
                  <a:cubicBezTo>
                    <a:pt x="1" y="816"/>
                    <a:pt x="120" y="896"/>
                    <a:pt x="299" y="796"/>
                  </a:cubicBezTo>
                  <a:cubicBezTo>
                    <a:pt x="458" y="697"/>
                    <a:pt x="598" y="478"/>
                    <a:pt x="598" y="279"/>
                  </a:cubicBezTo>
                  <a:cubicBezTo>
                    <a:pt x="598" y="80"/>
                    <a:pt x="458" y="1"/>
                    <a:pt x="299" y="100"/>
                  </a:cubicBezTo>
                  <a:cubicBezTo>
                    <a:pt x="120" y="200"/>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7"/>
            <p:cNvSpPr/>
            <p:nvPr/>
          </p:nvSpPr>
          <p:spPr>
            <a:xfrm>
              <a:off x="3564800" y="2996250"/>
              <a:ext cx="14950" cy="21900"/>
            </a:xfrm>
            <a:custGeom>
              <a:avLst/>
              <a:gdLst/>
              <a:ahLst/>
              <a:cxnLst/>
              <a:rect l="l" t="t" r="r" b="b"/>
              <a:pathLst>
                <a:path w="598" h="876" extrusionOk="0">
                  <a:moveTo>
                    <a:pt x="0" y="617"/>
                  </a:moveTo>
                  <a:cubicBezTo>
                    <a:pt x="0" y="796"/>
                    <a:pt x="140" y="875"/>
                    <a:pt x="299" y="796"/>
                  </a:cubicBezTo>
                  <a:cubicBezTo>
                    <a:pt x="458" y="696"/>
                    <a:pt x="597" y="458"/>
                    <a:pt x="597" y="259"/>
                  </a:cubicBezTo>
                  <a:cubicBezTo>
                    <a:pt x="597" y="60"/>
                    <a:pt x="458" y="0"/>
                    <a:pt x="299" y="80"/>
                  </a:cubicBezTo>
                  <a:cubicBezTo>
                    <a:pt x="140" y="17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7"/>
            <p:cNvSpPr/>
            <p:nvPr/>
          </p:nvSpPr>
          <p:spPr>
            <a:xfrm>
              <a:off x="3487725" y="3040500"/>
              <a:ext cx="14925" cy="22400"/>
            </a:xfrm>
            <a:custGeom>
              <a:avLst/>
              <a:gdLst/>
              <a:ahLst/>
              <a:cxnLst/>
              <a:rect l="l" t="t" r="r" b="b"/>
              <a:pathLst>
                <a:path w="597" h="896" extrusionOk="0">
                  <a:moveTo>
                    <a:pt x="0" y="617"/>
                  </a:moveTo>
                  <a:cubicBezTo>
                    <a:pt x="0" y="816"/>
                    <a:pt x="139" y="896"/>
                    <a:pt x="298" y="796"/>
                  </a:cubicBezTo>
                  <a:cubicBezTo>
                    <a:pt x="458" y="697"/>
                    <a:pt x="597" y="458"/>
                    <a:pt x="597" y="279"/>
                  </a:cubicBezTo>
                  <a:cubicBezTo>
                    <a:pt x="597" y="80"/>
                    <a:pt x="458" y="1"/>
                    <a:pt x="29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7"/>
            <p:cNvSpPr/>
            <p:nvPr/>
          </p:nvSpPr>
          <p:spPr>
            <a:xfrm>
              <a:off x="3410625" y="3084750"/>
              <a:ext cx="14950" cy="22425"/>
            </a:xfrm>
            <a:custGeom>
              <a:avLst/>
              <a:gdLst/>
              <a:ahLst/>
              <a:cxnLst/>
              <a:rect l="l" t="t" r="r" b="b"/>
              <a:pathLst>
                <a:path w="598" h="897" extrusionOk="0">
                  <a:moveTo>
                    <a:pt x="1" y="638"/>
                  </a:moveTo>
                  <a:cubicBezTo>
                    <a:pt x="1" y="817"/>
                    <a:pt x="140" y="896"/>
                    <a:pt x="299" y="797"/>
                  </a:cubicBezTo>
                  <a:cubicBezTo>
                    <a:pt x="478" y="717"/>
                    <a:pt x="597" y="478"/>
                    <a:pt x="597" y="279"/>
                  </a:cubicBezTo>
                  <a:cubicBezTo>
                    <a:pt x="597" y="81"/>
                    <a:pt x="478" y="1"/>
                    <a:pt x="299" y="100"/>
                  </a:cubicBezTo>
                  <a:cubicBezTo>
                    <a:pt x="140" y="200"/>
                    <a:pt x="1" y="439"/>
                    <a:pt x="1" y="63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7"/>
            <p:cNvSpPr/>
            <p:nvPr/>
          </p:nvSpPr>
          <p:spPr>
            <a:xfrm>
              <a:off x="3333550" y="3129525"/>
              <a:ext cx="15425" cy="22400"/>
            </a:xfrm>
            <a:custGeom>
              <a:avLst/>
              <a:gdLst/>
              <a:ahLst/>
              <a:cxnLst/>
              <a:rect l="l" t="t" r="r" b="b"/>
              <a:pathLst>
                <a:path w="617" h="896" extrusionOk="0">
                  <a:moveTo>
                    <a:pt x="0" y="617"/>
                  </a:moveTo>
                  <a:cubicBezTo>
                    <a:pt x="0" y="816"/>
                    <a:pt x="140" y="895"/>
                    <a:pt x="299" y="796"/>
                  </a:cubicBezTo>
                  <a:cubicBezTo>
                    <a:pt x="478" y="697"/>
                    <a:pt x="617" y="458"/>
                    <a:pt x="617" y="259"/>
                  </a:cubicBezTo>
                  <a:cubicBezTo>
                    <a:pt x="617" y="80"/>
                    <a:pt x="478" y="0"/>
                    <a:pt x="299" y="100"/>
                  </a:cubicBezTo>
                  <a:cubicBezTo>
                    <a:pt x="140"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7"/>
            <p:cNvSpPr/>
            <p:nvPr/>
          </p:nvSpPr>
          <p:spPr>
            <a:xfrm>
              <a:off x="3256450" y="3173775"/>
              <a:ext cx="15450" cy="22400"/>
            </a:xfrm>
            <a:custGeom>
              <a:avLst/>
              <a:gdLst/>
              <a:ahLst/>
              <a:cxnLst/>
              <a:rect l="l" t="t" r="r" b="b"/>
              <a:pathLst>
                <a:path w="618" h="896" extrusionOk="0">
                  <a:moveTo>
                    <a:pt x="1" y="637"/>
                  </a:moveTo>
                  <a:cubicBezTo>
                    <a:pt x="1" y="816"/>
                    <a:pt x="140" y="896"/>
                    <a:pt x="299" y="796"/>
                  </a:cubicBezTo>
                  <a:cubicBezTo>
                    <a:pt x="478" y="697"/>
                    <a:pt x="618" y="478"/>
                    <a:pt x="618" y="279"/>
                  </a:cubicBezTo>
                  <a:cubicBezTo>
                    <a:pt x="618" y="80"/>
                    <a:pt x="478" y="1"/>
                    <a:pt x="299" y="100"/>
                  </a:cubicBezTo>
                  <a:cubicBezTo>
                    <a:pt x="140" y="200"/>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7"/>
            <p:cNvSpPr/>
            <p:nvPr/>
          </p:nvSpPr>
          <p:spPr>
            <a:xfrm>
              <a:off x="3179375" y="3218550"/>
              <a:ext cx="15450" cy="22400"/>
            </a:xfrm>
            <a:custGeom>
              <a:avLst/>
              <a:gdLst/>
              <a:ahLst/>
              <a:cxnLst/>
              <a:rect l="l" t="t" r="r" b="b"/>
              <a:pathLst>
                <a:path w="618" h="896" extrusionOk="0">
                  <a:moveTo>
                    <a:pt x="1" y="617"/>
                  </a:moveTo>
                  <a:cubicBezTo>
                    <a:pt x="1" y="816"/>
                    <a:pt x="140" y="895"/>
                    <a:pt x="319" y="796"/>
                  </a:cubicBezTo>
                  <a:cubicBezTo>
                    <a:pt x="478" y="696"/>
                    <a:pt x="617" y="458"/>
                    <a:pt x="617" y="259"/>
                  </a:cubicBezTo>
                  <a:cubicBezTo>
                    <a:pt x="617" y="80"/>
                    <a:pt x="478" y="0"/>
                    <a:pt x="319" y="100"/>
                  </a:cubicBezTo>
                  <a:cubicBezTo>
                    <a:pt x="140" y="17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7"/>
            <p:cNvSpPr/>
            <p:nvPr/>
          </p:nvSpPr>
          <p:spPr>
            <a:xfrm>
              <a:off x="3102300" y="3262800"/>
              <a:ext cx="15425" cy="22400"/>
            </a:xfrm>
            <a:custGeom>
              <a:avLst/>
              <a:gdLst/>
              <a:ahLst/>
              <a:cxnLst/>
              <a:rect l="l" t="t" r="r" b="b"/>
              <a:pathLst>
                <a:path w="617" h="896" extrusionOk="0">
                  <a:moveTo>
                    <a:pt x="0" y="617"/>
                  </a:moveTo>
                  <a:cubicBezTo>
                    <a:pt x="0" y="816"/>
                    <a:pt x="139" y="896"/>
                    <a:pt x="318" y="796"/>
                  </a:cubicBezTo>
                  <a:cubicBezTo>
                    <a:pt x="478" y="697"/>
                    <a:pt x="617" y="458"/>
                    <a:pt x="617" y="279"/>
                  </a:cubicBezTo>
                  <a:cubicBezTo>
                    <a:pt x="617" y="80"/>
                    <a:pt x="478" y="1"/>
                    <a:pt x="318" y="100"/>
                  </a:cubicBezTo>
                  <a:cubicBezTo>
                    <a:pt x="139" y="200"/>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7"/>
            <p:cNvSpPr/>
            <p:nvPr/>
          </p:nvSpPr>
          <p:spPr>
            <a:xfrm>
              <a:off x="3025700" y="3307550"/>
              <a:ext cx="14950" cy="21925"/>
            </a:xfrm>
            <a:custGeom>
              <a:avLst/>
              <a:gdLst/>
              <a:ahLst/>
              <a:cxnLst/>
              <a:rect l="l" t="t" r="r" b="b"/>
              <a:pathLst>
                <a:path w="598" h="877" extrusionOk="0">
                  <a:moveTo>
                    <a:pt x="1" y="618"/>
                  </a:moveTo>
                  <a:cubicBezTo>
                    <a:pt x="1" y="817"/>
                    <a:pt x="120" y="876"/>
                    <a:pt x="299" y="797"/>
                  </a:cubicBezTo>
                  <a:cubicBezTo>
                    <a:pt x="458" y="697"/>
                    <a:pt x="598" y="458"/>
                    <a:pt x="598" y="260"/>
                  </a:cubicBezTo>
                  <a:cubicBezTo>
                    <a:pt x="598" y="61"/>
                    <a:pt x="458" y="1"/>
                    <a:pt x="299" y="80"/>
                  </a:cubicBezTo>
                  <a:cubicBezTo>
                    <a:pt x="120" y="180"/>
                    <a:pt x="1" y="419"/>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7"/>
            <p:cNvSpPr/>
            <p:nvPr/>
          </p:nvSpPr>
          <p:spPr>
            <a:xfrm>
              <a:off x="2948625" y="3351825"/>
              <a:ext cx="14950" cy="22400"/>
            </a:xfrm>
            <a:custGeom>
              <a:avLst/>
              <a:gdLst/>
              <a:ahLst/>
              <a:cxnLst/>
              <a:rect l="l" t="t" r="r" b="b"/>
              <a:pathLst>
                <a:path w="598" h="896" extrusionOk="0">
                  <a:moveTo>
                    <a:pt x="0" y="617"/>
                  </a:moveTo>
                  <a:cubicBezTo>
                    <a:pt x="0" y="816"/>
                    <a:pt x="140" y="896"/>
                    <a:pt x="299" y="796"/>
                  </a:cubicBezTo>
                  <a:cubicBezTo>
                    <a:pt x="458" y="697"/>
                    <a:pt x="597" y="458"/>
                    <a:pt x="597" y="279"/>
                  </a:cubicBezTo>
                  <a:cubicBezTo>
                    <a:pt x="597" y="80"/>
                    <a:pt x="458" y="0"/>
                    <a:pt x="299" y="100"/>
                  </a:cubicBezTo>
                  <a:cubicBezTo>
                    <a:pt x="120"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7"/>
            <p:cNvSpPr/>
            <p:nvPr/>
          </p:nvSpPr>
          <p:spPr>
            <a:xfrm>
              <a:off x="2871550" y="3396075"/>
              <a:ext cx="14925" cy="22400"/>
            </a:xfrm>
            <a:custGeom>
              <a:avLst/>
              <a:gdLst/>
              <a:ahLst/>
              <a:cxnLst/>
              <a:rect l="l" t="t" r="r" b="b"/>
              <a:pathLst>
                <a:path w="597" h="896" extrusionOk="0">
                  <a:moveTo>
                    <a:pt x="0" y="637"/>
                  </a:moveTo>
                  <a:cubicBezTo>
                    <a:pt x="0" y="816"/>
                    <a:pt x="139" y="896"/>
                    <a:pt x="298" y="797"/>
                  </a:cubicBezTo>
                  <a:cubicBezTo>
                    <a:pt x="458" y="717"/>
                    <a:pt x="597" y="478"/>
                    <a:pt x="597" y="279"/>
                  </a:cubicBezTo>
                  <a:cubicBezTo>
                    <a:pt x="597" y="80"/>
                    <a:pt x="458" y="1"/>
                    <a:pt x="298" y="100"/>
                  </a:cubicBezTo>
                  <a:cubicBezTo>
                    <a:pt x="139" y="200"/>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7"/>
            <p:cNvSpPr/>
            <p:nvPr/>
          </p:nvSpPr>
          <p:spPr>
            <a:xfrm>
              <a:off x="2794450" y="3440850"/>
              <a:ext cx="14950" cy="22400"/>
            </a:xfrm>
            <a:custGeom>
              <a:avLst/>
              <a:gdLst/>
              <a:ahLst/>
              <a:cxnLst/>
              <a:rect l="l" t="t" r="r" b="b"/>
              <a:pathLst>
                <a:path w="598" h="896" extrusionOk="0">
                  <a:moveTo>
                    <a:pt x="1" y="617"/>
                  </a:moveTo>
                  <a:cubicBezTo>
                    <a:pt x="1" y="816"/>
                    <a:pt x="140" y="895"/>
                    <a:pt x="299" y="796"/>
                  </a:cubicBezTo>
                  <a:cubicBezTo>
                    <a:pt x="458" y="696"/>
                    <a:pt x="597" y="458"/>
                    <a:pt x="597" y="259"/>
                  </a:cubicBezTo>
                  <a:cubicBezTo>
                    <a:pt x="597" y="80"/>
                    <a:pt x="458" y="0"/>
                    <a:pt x="299" y="100"/>
                  </a:cubicBezTo>
                  <a:cubicBezTo>
                    <a:pt x="140" y="199"/>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7"/>
            <p:cNvSpPr/>
            <p:nvPr/>
          </p:nvSpPr>
          <p:spPr>
            <a:xfrm>
              <a:off x="3718475" y="2977850"/>
              <a:ext cx="15425" cy="22400"/>
            </a:xfrm>
            <a:custGeom>
              <a:avLst/>
              <a:gdLst/>
              <a:ahLst/>
              <a:cxnLst/>
              <a:rect l="l" t="t" r="r" b="b"/>
              <a:pathLst>
                <a:path w="617" h="896" extrusionOk="0">
                  <a:moveTo>
                    <a:pt x="0" y="617"/>
                  </a:moveTo>
                  <a:cubicBezTo>
                    <a:pt x="0" y="816"/>
                    <a:pt x="140" y="895"/>
                    <a:pt x="319" y="796"/>
                  </a:cubicBezTo>
                  <a:cubicBezTo>
                    <a:pt x="478" y="696"/>
                    <a:pt x="617" y="458"/>
                    <a:pt x="617" y="259"/>
                  </a:cubicBezTo>
                  <a:cubicBezTo>
                    <a:pt x="617" y="80"/>
                    <a:pt x="478" y="0"/>
                    <a:pt x="319" y="100"/>
                  </a:cubicBezTo>
                  <a:cubicBezTo>
                    <a:pt x="140"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7"/>
            <p:cNvSpPr/>
            <p:nvPr/>
          </p:nvSpPr>
          <p:spPr>
            <a:xfrm>
              <a:off x="3641875" y="3022100"/>
              <a:ext cx="14950" cy="22400"/>
            </a:xfrm>
            <a:custGeom>
              <a:avLst/>
              <a:gdLst/>
              <a:ahLst/>
              <a:cxnLst/>
              <a:rect l="l" t="t" r="r" b="b"/>
              <a:pathLst>
                <a:path w="598" h="896" extrusionOk="0">
                  <a:moveTo>
                    <a:pt x="1" y="617"/>
                  </a:moveTo>
                  <a:cubicBezTo>
                    <a:pt x="1" y="816"/>
                    <a:pt x="120" y="896"/>
                    <a:pt x="299" y="796"/>
                  </a:cubicBezTo>
                  <a:cubicBezTo>
                    <a:pt x="458" y="697"/>
                    <a:pt x="598" y="478"/>
                    <a:pt x="598" y="279"/>
                  </a:cubicBezTo>
                  <a:cubicBezTo>
                    <a:pt x="598" y="80"/>
                    <a:pt x="458" y="0"/>
                    <a:pt x="299" y="100"/>
                  </a:cubicBezTo>
                  <a:cubicBezTo>
                    <a:pt x="120" y="199"/>
                    <a:pt x="1" y="43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7"/>
            <p:cNvSpPr/>
            <p:nvPr/>
          </p:nvSpPr>
          <p:spPr>
            <a:xfrm>
              <a:off x="3564800" y="3066850"/>
              <a:ext cx="14950" cy="21925"/>
            </a:xfrm>
            <a:custGeom>
              <a:avLst/>
              <a:gdLst/>
              <a:ahLst/>
              <a:cxnLst/>
              <a:rect l="l" t="t" r="r" b="b"/>
              <a:pathLst>
                <a:path w="598" h="877" extrusionOk="0">
                  <a:moveTo>
                    <a:pt x="0" y="618"/>
                  </a:moveTo>
                  <a:cubicBezTo>
                    <a:pt x="0" y="816"/>
                    <a:pt x="140" y="876"/>
                    <a:pt x="299" y="797"/>
                  </a:cubicBezTo>
                  <a:cubicBezTo>
                    <a:pt x="458" y="697"/>
                    <a:pt x="597" y="458"/>
                    <a:pt x="597" y="259"/>
                  </a:cubicBezTo>
                  <a:cubicBezTo>
                    <a:pt x="597" y="61"/>
                    <a:pt x="458" y="1"/>
                    <a:pt x="299" y="80"/>
                  </a:cubicBezTo>
                  <a:cubicBezTo>
                    <a:pt x="140" y="180"/>
                    <a:pt x="0" y="419"/>
                    <a:pt x="0"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7"/>
            <p:cNvSpPr/>
            <p:nvPr/>
          </p:nvSpPr>
          <p:spPr>
            <a:xfrm>
              <a:off x="3487725" y="3111125"/>
              <a:ext cx="14925" cy="22400"/>
            </a:xfrm>
            <a:custGeom>
              <a:avLst/>
              <a:gdLst/>
              <a:ahLst/>
              <a:cxnLst/>
              <a:rect l="l" t="t" r="r" b="b"/>
              <a:pathLst>
                <a:path w="597" h="896" extrusionOk="0">
                  <a:moveTo>
                    <a:pt x="0" y="617"/>
                  </a:moveTo>
                  <a:cubicBezTo>
                    <a:pt x="0" y="816"/>
                    <a:pt x="139" y="895"/>
                    <a:pt x="298" y="796"/>
                  </a:cubicBezTo>
                  <a:cubicBezTo>
                    <a:pt x="458" y="697"/>
                    <a:pt x="597" y="458"/>
                    <a:pt x="597" y="279"/>
                  </a:cubicBezTo>
                  <a:cubicBezTo>
                    <a:pt x="597" y="80"/>
                    <a:pt x="458" y="0"/>
                    <a:pt x="29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7"/>
            <p:cNvSpPr/>
            <p:nvPr/>
          </p:nvSpPr>
          <p:spPr>
            <a:xfrm>
              <a:off x="3410625" y="3155375"/>
              <a:ext cx="14950" cy="22400"/>
            </a:xfrm>
            <a:custGeom>
              <a:avLst/>
              <a:gdLst/>
              <a:ahLst/>
              <a:cxnLst/>
              <a:rect l="l" t="t" r="r" b="b"/>
              <a:pathLst>
                <a:path w="598" h="896" extrusionOk="0">
                  <a:moveTo>
                    <a:pt x="1" y="637"/>
                  </a:moveTo>
                  <a:cubicBezTo>
                    <a:pt x="1" y="816"/>
                    <a:pt x="140" y="896"/>
                    <a:pt x="299" y="796"/>
                  </a:cubicBezTo>
                  <a:cubicBezTo>
                    <a:pt x="478" y="717"/>
                    <a:pt x="597" y="478"/>
                    <a:pt x="597" y="279"/>
                  </a:cubicBezTo>
                  <a:cubicBezTo>
                    <a:pt x="597" y="80"/>
                    <a:pt x="478" y="1"/>
                    <a:pt x="299" y="100"/>
                  </a:cubicBezTo>
                  <a:cubicBezTo>
                    <a:pt x="140" y="200"/>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7"/>
            <p:cNvSpPr/>
            <p:nvPr/>
          </p:nvSpPr>
          <p:spPr>
            <a:xfrm>
              <a:off x="3333550" y="3200150"/>
              <a:ext cx="15425" cy="22400"/>
            </a:xfrm>
            <a:custGeom>
              <a:avLst/>
              <a:gdLst/>
              <a:ahLst/>
              <a:cxnLst/>
              <a:rect l="l" t="t" r="r" b="b"/>
              <a:pathLst>
                <a:path w="617" h="896" extrusionOk="0">
                  <a:moveTo>
                    <a:pt x="0" y="617"/>
                  </a:moveTo>
                  <a:cubicBezTo>
                    <a:pt x="0" y="816"/>
                    <a:pt x="140" y="895"/>
                    <a:pt x="299" y="796"/>
                  </a:cubicBezTo>
                  <a:cubicBezTo>
                    <a:pt x="478" y="696"/>
                    <a:pt x="617" y="458"/>
                    <a:pt x="617" y="279"/>
                  </a:cubicBezTo>
                  <a:cubicBezTo>
                    <a:pt x="617" y="80"/>
                    <a:pt x="478" y="0"/>
                    <a:pt x="299" y="100"/>
                  </a:cubicBezTo>
                  <a:cubicBezTo>
                    <a:pt x="140" y="199"/>
                    <a:pt x="0" y="41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7"/>
            <p:cNvSpPr/>
            <p:nvPr/>
          </p:nvSpPr>
          <p:spPr>
            <a:xfrm>
              <a:off x="3256450" y="3244400"/>
              <a:ext cx="15450" cy="22400"/>
            </a:xfrm>
            <a:custGeom>
              <a:avLst/>
              <a:gdLst/>
              <a:ahLst/>
              <a:cxnLst/>
              <a:rect l="l" t="t" r="r" b="b"/>
              <a:pathLst>
                <a:path w="618" h="896" extrusionOk="0">
                  <a:moveTo>
                    <a:pt x="1" y="637"/>
                  </a:moveTo>
                  <a:cubicBezTo>
                    <a:pt x="1" y="816"/>
                    <a:pt x="140" y="896"/>
                    <a:pt x="299" y="796"/>
                  </a:cubicBezTo>
                  <a:cubicBezTo>
                    <a:pt x="478" y="697"/>
                    <a:pt x="618" y="478"/>
                    <a:pt x="618" y="279"/>
                  </a:cubicBezTo>
                  <a:cubicBezTo>
                    <a:pt x="618" y="80"/>
                    <a:pt x="478" y="1"/>
                    <a:pt x="299" y="100"/>
                  </a:cubicBezTo>
                  <a:cubicBezTo>
                    <a:pt x="140" y="199"/>
                    <a:pt x="1" y="438"/>
                    <a:pt x="1"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7"/>
            <p:cNvSpPr/>
            <p:nvPr/>
          </p:nvSpPr>
          <p:spPr>
            <a:xfrm>
              <a:off x="3179375" y="3289150"/>
              <a:ext cx="15450" cy="21925"/>
            </a:xfrm>
            <a:custGeom>
              <a:avLst/>
              <a:gdLst/>
              <a:ahLst/>
              <a:cxnLst/>
              <a:rect l="l" t="t" r="r" b="b"/>
              <a:pathLst>
                <a:path w="618" h="877" extrusionOk="0">
                  <a:moveTo>
                    <a:pt x="1" y="618"/>
                  </a:moveTo>
                  <a:cubicBezTo>
                    <a:pt x="1" y="816"/>
                    <a:pt x="140" y="876"/>
                    <a:pt x="319" y="797"/>
                  </a:cubicBezTo>
                  <a:cubicBezTo>
                    <a:pt x="478" y="697"/>
                    <a:pt x="617" y="458"/>
                    <a:pt x="617" y="260"/>
                  </a:cubicBezTo>
                  <a:cubicBezTo>
                    <a:pt x="617" y="80"/>
                    <a:pt x="478" y="1"/>
                    <a:pt x="319" y="100"/>
                  </a:cubicBezTo>
                  <a:cubicBezTo>
                    <a:pt x="140" y="180"/>
                    <a:pt x="1" y="419"/>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7"/>
            <p:cNvSpPr/>
            <p:nvPr/>
          </p:nvSpPr>
          <p:spPr>
            <a:xfrm>
              <a:off x="3102300" y="3333425"/>
              <a:ext cx="15425" cy="22400"/>
            </a:xfrm>
            <a:custGeom>
              <a:avLst/>
              <a:gdLst/>
              <a:ahLst/>
              <a:cxnLst/>
              <a:rect l="l" t="t" r="r" b="b"/>
              <a:pathLst>
                <a:path w="617" h="896" extrusionOk="0">
                  <a:moveTo>
                    <a:pt x="0" y="617"/>
                  </a:moveTo>
                  <a:cubicBezTo>
                    <a:pt x="0" y="816"/>
                    <a:pt x="139" y="896"/>
                    <a:pt x="318" y="796"/>
                  </a:cubicBezTo>
                  <a:cubicBezTo>
                    <a:pt x="478" y="697"/>
                    <a:pt x="617" y="478"/>
                    <a:pt x="617" y="279"/>
                  </a:cubicBezTo>
                  <a:cubicBezTo>
                    <a:pt x="617" y="80"/>
                    <a:pt x="478" y="0"/>
                    <a:pt x="318" y="100"/>
                  </a:cubicBezTo>
                  <a:cubicBezTo>
                    <a:pt x="139"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7"/>
            <p:cNvSpPr/>
            <p:nvPr/>
          </p:nvSpPr>
          <p:spPr>
            <a:xfrm>
              <a:off x="3025700" y="3378175"/>
              <a:ext cx="14950" cy="21900"/>
            </a:xfrm>
            <a:custGeom>
              <a:avLst/>
              <a:gdLst/>
              <a:ahLst/>
              <a:cxnLst/>
              <a:rect l="l" t="t" r="r" b="b"/>
              <a:pathLst>
                <a:path w="598" h="876" extrusionOk="0">
                  <a:moveTo>
                    <a:pt x="1" y="617"/>
                  </a:moveTo>
                  <a:cubicBezTo>
                    <a:pt x="1" y="796"/>
                    <a:pt x="120" y="876"/>
                    <a:pt x="299" y="796"/>
                  </a:cubicBezTo>
                  <a:cubicBezTo>
                    <a:pt x="458" y="697"/>
                    <a:pt x="598" y="458"/>
                    <a:pt x="598" y="259"/>
                  </a:cubicBezTo>
                  <a:cubicBezTo>
                    <a:pt x="598" y="60"/>
                    <a:pt x="458" y="1"/>
                    <a:pt x="299" y="80"/>
                  </a:cubicBezTo>
                  <a:cubicBezTo>
                    <a:pt x="120" y="180"/>
                    <a:pt x="1" y="418"/>
                    <a:pt x="1"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7"/>
            <p:cNvSpPr/>
            <p:nvPr/>
          </p:nvSpPr>
          <p:spPr>
            <a:xfrm>
              <a:off x="2948625" y="3422450"/>
              <a:ext cx="14950" cy="22400"/>
            </a:xfrm>
            <a:custGeom>
              <a:avLst/>
              <a:gdLst/>
              <a:ahLst/>
              <a:cxnLst/>
              <a:rect l="l" t="t" r="r" b="b"/>
              <a:pathLst>
                <a:path w="598" h="896" extrusionOk="0">
                  <a:moveTo>
                    <a:pt x="0" y="617"/>
                  </a:moveTo>
                  <a:cubicBezTo>
                    <a:pt x="0" y="816"/>
                    <a:pt x="140" y="895"/>
                    <a:pt x="299" y="796"/>
                  </a:cubicBezTo>
                  <a:cubicBezTo>
                    <a:pt x="458" y="696"/>
                    <a:pt x="597" y="458"/>
                    <a:pt x="597" y="279"/>
                  </a:cubicBezTo>
                  <a:cubicBezTo>
                    <a:pt x="597" y="80"/>
                    <a:pt x="458" y="0"/>
                    <a:pt x="299" y="100"/>
                  </a:cubicBezTo>
                  <a:cubicBezTo>
                    <a:pt x="120" y="199"/>
                    <a:pt x="0" y="438"/>
                    <a:pt x="0" y="61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7"/>
            <p:cNvSpPr/>
            <p:nvPr/>
          </p:nvSpPr>
          <p:spPr>
            <a:xfrm>
              <a:off x="2871550" y="3466700"/>
              <a:ext cx="14925" cy="22400"/>
            </a:xfrm>
            <a:custGeom>
              <a:avLst/>
              <a:gdLst/>
              <a:ahLst/>
              <a:cxnLst/>
              <a:rect l="l" t="t" r="r" b="b"/>
              <a:pathLst>
                <a:path w="597" h="896" extrusionOk="0">
                  <a:moveTo>
                    <a:pt x="0" y="637"/>
                  </a:moveTo>
                  <a:cubicBezTo>
                    <a:pt x="0" y="816"/>
                    <a:pt x="139" y="896"/>
                    <a:pt x="298" y="796"/>
                  </a:cubicBezTo>
                  <a:cubicBezTo>
                    <a:pt x="458" y="717"/>
                    <a:pt x="597" y="478"/>
                    <a:pt x="597" y="279"/>
                  </a:cubicBezTo>
                  <a:cubicBezTo>
                    <a:pt x="597" y="80"/>
                    <a:pt x="458" y="1"/>
                    <a:pt x="298" y="100"/>
                  </a:cubicBezTo>
                  <a:cubicBezTo>
                    <a:pt x="139" y="200"/>
                    <a:pt x="0" y="438"/>
                    <a:pt x="0" y="637"/>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7"/>
            <p:cNvSpPr/>
            <p:nvPr/>
          </p:nvSpPr>
          <p:spPr>
            <a:xfrm>
              <a:off x="2794450" y="3511450"/>
              <a:ext cx="14950" cy="22425"/>
            </a:xfrm>
            <a:custGeom>
              <a:avLst/>
              <a:gdLst/>
              <a:ahLst/>
              <a:cxnLst/>
              <a:rect l="l" t="t" r="r" b="b"/>
              <a:pathLst>
                <a:path w="598" h="897" extrusionOk="0">
                  <a:moveTo>
                    <a:pt x="1" y="618"/>
                  </a:moveTo>
                  <a:cubicBezTo>
                    <a:pt x="1" y="817"/>
                    <a:pt x="140" y="896"/>
                    <a:pt x="299" y="797"/>
                  </a:cubicBezTo>
                  <a:cubicBezTo>
                    <a:pt x="458" y="697"/>
                    <a:pt x="597" y="458"/>
                    <a:pt x="597" y="260"/>
                  </a:cubicBezTo>
                  <a:cubicBezTo>
                    <a:pt x="597" y="81"/>
                    <a:pt x="458" y="1"/>
                    <a:pt x="299" y="100"/>
                  </a:cubicBezTo>
                  <a:cubicBezTo>
                    <a:pt x="140" y="200"/>
                    <a:pt x="1" y="419"/>
                    <a:pt x="1" y="618"/>
                  </a:cubicBezTo>
                  <a:close/>
                </a:path>
              </a:pathLst>
            </a:custGeom>
            <a:solidFill>
              <a:srgbClr val="9CFFF2">
                <a:alpha val="46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3" name="Google Shape;703;p27"/>
          <p:cNvGrpSpPr/>
          <p:nvPr/>
        </p:nvGrpSpPr>
        <p:grpSpPr>
          <a:xfrm>
            <a:off x="-12850185" y="106695"/>
            <a:ext cx="5156979" cy="3520181"/>
            <a:chOff x="2794450" y="2163225"/>
            <a:chExt cx="2018150" cy="1377600"/>
          </a:xfrm>
        </p:grpSpPr>
        <p:sp>
          <p:nvSpPr>
            <p:cNvPr id="704" name="Google Shape;704;p27"/>
            <p:cNvSpPr/>
            <p:nvPr/>
          </p:nvSpPr>
          <p:spPr>
            <a:xfrm>
              <a:off x="3796050" y="2163225"/>
              <a:ext cx="14950" cy="22400"/>
            </a:xfrm>
            <a:custGeom>
              <a:avLst/>
              <a:gdLst/>
              <a:ahLst/>
              <a:cxnLst/>
              <a:rect l="l" t="t" r="r" b="b"/>
              <a:pathLst>
                <a:path w="598" h="896" extrusionOk="0">
                  <a:moveTo>
                    <a:pt x="597" y="637"/>
                  </a:moveTo>
                  <a:cubicBezTo>
                    <a:pt x="597" y="816"/>
                    <a:pt x="458" y="896"/>
                    <a:pt x="299" y="796"/>
                  </a:cubicBezTo>
                  <a:cubicBezTo>
                    <a:pt x="140" y="717"/>
                    <a:pt x="1" y="478"/>
                    <a:pt x="1" y="279"/>
                  </a:cubicBezTo>
                  <a:cubicBezTo>
                    <a:pt x="1" y="80"/>
                    <a:pt x="140" y="1"/>
                    <a:pt x="299" y="100"/>
                  </a:cubicBezTo>
                  <a:cubicBezTo>
                    <a:pt x="458" y="200"/>
                    <a:pt x="597" y="438"/>
                    <a:pt x="59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7"/>
            <p:cNvSpPr/>
            <p:nvPr/>
          </p:nvSpPr>
          <p:spPr>
            <a:xfrm>
              <a:off x="3873125" y="2208000"/>
              <a:ext cx="14950" cy="22400"/>
            </a:xfrm>
            <a:custGeom>
              <a:avLst/>
              <a:gdLst/>
              <a:ahLst/>
              <a:cxnLst/>
              <a:rect l="l" t="t" r="r" b="b"/>
              <a:pathLst>
                <a:path w="598" h="896" extrusionOk="0">
                  <a:moveTo>
                    <a:pt x="598" y="617"/>
                  </a:moveTo>
                  <a:cubicBezTo>
                    <a:pt x="598" y="816"/>
                    <a:pt x="458" y="895"/>
                    <a:pt x="299" y="796"/>
                  </a:cubicBezTo>
                  <a:cubicBezTo>
                    <a:pt x="120" y="696"/>
                    <a:pt x="1" y="458"/>
                    <a:pt x="1" y="259"/>
                  </a:cubicBezTo>
                  <a:cubicBezTo>
                    <a:pt x="1" y="80"/>
                    <a:pt x="120" y="0"/>
                    <a:pt x="299" y="100"/>
                  </a:cubicBezTo>
                  <a:cubicBezTo>
                    <a:pt x="458" y="199"/>
                    <a:pt x="598" y="41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7"/>
            <p:cNvSpPr/>
            <p:nvPr/>
          </p:nvSpPr>
          <p:spPr>
            <a:xfrm>
              <a:off x="3949725" y="2252250"/>
              <a:ext cx="15450" cy="22400"/>
            </a:xfrm>
            <a:custGeom>
              <a:avLst/>
              <a:gdLst/>
              <a:ahLst/>
              <a:cxnLst/>
              <a:rect l="l" t="t" r="r" b="b"/>
              <a:pathLst>
                <a:path w="618" h="896" extrusionOk="0">
                  <a:moveTo>
                    <a:pt x="617" y="637"/>
                  </a:moveTo>
                  <a:cubicBezTo>
                    <a:pt x="617" y="816"/>
                    <a:pt x="478" y="896"/>
                    <a:pt x="319" y="796"/>
                  </a:cubicBezTo>
                  <a:cubicBezTo>
                    <a:pt x="140" y="697"/>
                    <a:pt x="0" y="478"/>
                    <a:pt x="0" y="279"/>
                  </a:cubicBezTo>
                  <a:cubicBezTo>
                    <a:pt x="0" y="80"/>
                    <a:pt x="140" y="1"/>
                    <a:pt x="319"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7"/>
            <p:cNvSpPr/>
            <p:nvPr/>
          </p:nvSpPr>
          <p:spPr>
            <a:xfrm>
              <a:off x="4026800" y="2297000"/>
              <a:ext cx="15450" cy="22425"/>
            </a:xfrm>
            <a:custGeom>
              <a:avLst/>
              <a:gdLst/>
              <a:ahLst/>
              <a:cxnLst/>
              <a:rect l="l" t="t" r="r" b="b"/>
              <a:pathLst>
                <a:path w="618" h="897" extrusionOk="0">
                  <a:moveTo>
                    <a:pt x="617" y="618"/>
                  </a:moveTo>
                  <a:cubicBezTo>
                    <a:pt x="617" y="817"/>
                    <a:pt x="478" y="896"/>
                    <a:pt x="319" y="797"/>
                  </a:cubicBezTo>
                  <a:cubicBezTo>
                    <a:pt x="140" y="697"/>
                    <a:pt x="1" y="458"/>
                    <a:pt x="1" y="260"/>
                  </a:cubicBezTo>
                  <a:cubicBezTo>
                    <a:pt x="1" y="80"/>
                    <a:pt x="140" y="1"/>
                    <a:pt x="319" y="100"/>
                  </a:cubicBezTo>
                  <a:cubicBezTo>
                    <a:pt x="478" y="18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7"/>
            <p:cNvSpPr/>
            <p:nvPr/>
          </p:nvSpPr>
          <p:spPr>
            <a:xfrm>
              <a:off x="4103900" y="2341275"/>
              <a:ext cx="15425" cy="22400"/>
            </a:xfrm>
            <a:custGeom>
              <a:avLst/>
              <a:gdLst/>
              <a:ahLst/>
              <a:cxnLst/>
              <a:rect l="l" t="t" r="r" b="b"/>
              <a:pathLst>
                <a:path w="617" h="896" extrusionOk="0">
                  <a:moveTo>
                    <a:pt x="617" y="617"/>
                  </a:moveTo>
                  <a:cubicBezTo>
                    <a:pt x="617" y="816"/>
                    <a:pt x="478" y="896"/>
                    <a:pt x="318" y="796"/>
                  </a:cubicBezTo>
                  <a:cubicBezTo>
                    <a:pt x="139" y="697"/>
                    <a:pt x="0" y="478"/>
                    <a:pt x="0" y="279"/>
                  </a:cubicBezTo>
                  <a:cubicBezTo>
                    <a:pt x="0" y="80"/>
                    <a:pt x="139" y="0"/>
                    <a:pt x="318"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7"/>
            <p:cNvSpPr/>
            <p:nvPr/>
          </p:nvSpPr>
          <p:spPr>
            <a:xfrm>
              <a:off x="4180975" y="2386025"/>
              <a:ext cx="15450" cy="21900"/>
            </a:xfrm>
            <a:custGeom>
              <a:avLst/>
              <a:gdLst/>
              <a:ahLst/>
              <a:cxnLst/>
              <a:rect l="l" t="t" r="r" b="b"/>
              <a:pathLst>
                <a:path w="618" h="876" extrusionOk="0">
                  <a:moveTo>
                    <a:pt x="617" y="617"/>
                  </a:moveTo>
                  <a:cubicBezTo>
                    <a:pt x="617" y="816"/>
                    <a:pt x="478" y="876"/>
                    <a:pt x="299" y="796"/>
                  </a:cubicBezTo>
                  <a:cubicBezTo>
                    <a:pt x="140" y="697"/>
                    <a:pt x="0" y="458"/>
                    <a:pt x="0" y="259"/>
                  </a:cubicBezTo>
                  <a:cubicBezTo>
                    <a:pt x="0" y="60"/>
                    <a:pt x="140" y="1"/>
                    <a:pt x="299" y="8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7"/>
            <p:cNvSpPr/>
            <p:nvPr/>
          </p:nvSpPr>
          <p:spPr>
            <a:xfrm>
              <a:off x="4258050" y="2430300"/>
              <a:ext cx="15450" cy="22400"/>
            </a:xfrm>
            <a:custGeom>
              <a:avLst/>
              <a:gdLst/>
              <a:ahLst/>
              <a:cxnLst/>
              <a:rect l="l" t="t" r="r" b="b"/>
              <a:pathLst>
                <a:path w="618" h="896" extrusionOk="0">
                  <a:moveTo>
                    <a:pt x="617" y="617"/>
                  </a:moveTo>
                  <a:cubicBezTo>
                    <a:pt x="617" y="816"/>
                    <a:pt x="478" y="895"/>
                    <a:pt x="299" y="796"/>
                  </a:cubicBezTo>
                  <a:cubicBezTo>
                    <a:pt x="140" y="696"/>
                    <a:pt x="1" y="458"/>
                    <a:pt x="1" y="279"/>
                  </a:cubicBezTo>
                  <a:cubicBezTo>
                    <a:pt x="1"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7"/>
            <p:cNvSpPr/>
            <p:nvPr/>
          </p:nvSpPr>
          <p:spPr>
            <a:xfrm>
              <a:off x="4335150" y="2474550"/>
              <a:ext cx="14925" cy="22400"/>
            </a:xfrm>
            <a:custGeom>
              <a:avLst/>
              <a:gdLst/>
              <a:ahLst/>
              <a:cxnLst/>
              <a:rect l="l" t="t" r="r" b="b"/>
              <a:pathLst>
                <a:path w="597" h="896" extrusionOk="0">
                  <a:moveTo>
                    <a:pt x="597" y="637"/>
                  </a:moveTo>
                  <a:cubicBezTo>
                    <a:pt x="597" y="816"/>
                    <a:pt x="478" y="896"/>
                    <a:pt x="299" y="796"/>
                  </a:cubicBezTo>
                  <a:cubicBezTo>
                    <a:pt x="139" y="717"/>
                    <a:pt x="0" y="478"/>
                    <a:pt x="0" y="279"/>
                  </a:cubicBezTo>
                  <a:cubicBezTo>
                    <a:pt x="0" y="80"/>
                    <a:pt x="139" y="1"/>
                    <a:pt x="299" y="100"/>
                  </a:cubicBezTo>
                  <a:cubicBezTo>
                    <a:pt x="478" y="200"/>
                    <a:pt x="597" y="438"/>
                    <a:pt x="59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7"/>
            <p:cNvSpPr/>
            <p:nvPr/>
          </p:nvSpPr>
          <p:spPr>
            <a:xfrm>
              <a:off x="4412225" y="2519300"/>
              <a:ext cx="14950" cy="22425"/>
            </a:xfrm>
            <a:custGeom>
              <a:avLst/>
              <a:gdLst/>
              <a:ahLst/>
              <a:cxnLst/>
              <a:rect l="l" t="t" r="r" b="b"/>
              <a:pathLst>
                <a:path w="598" h="897" extrusionOk="0">
                  <a:moveTo>
                    <a:pt x="597" y="618"/>
                  </a:moveTo>
                  <a:cubicBezTo>
                    <a:pt x="597" y="817"/>
                    <a:pt x="458" y="896"/>
                    <a:pt x="299" y="797"/>
                  </a:cubicBezTo>
                  <a:cubicBezTo>
                    <a:pt x="140" y="697"/>
                    <a:pt x="1" y="458"/>
                    <a:pt x="1" y="260"/>
                  </a:cubicBezTo>
                  <a:cubicBezTo>
                    <a:pt x="1" y="81"/>
                    <a:pt x="140" y="1"/>
                    <a:pt x="299" y="100"/>
                  </a:cubicBezTo>
                  <a:cubicBezTo>
                    <a:pt x="458" y="200"/>
                    <a:pt x="597" y="419"/>
                    <a:pt x="59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7"/>
            <p:cNvSpPr/>
            <p:nvPr/>
          </p:nvSpPr>
          <p:spPr>
            <a:xfrm>
              <a:off x="4489300" y="2563575"/>
              <a:ext cx="14950" cy="22400"/>
            </a:xfrm>
            <a:custGeom>
              <a:avLst/>
              <a:gdLst/>
              <a:ahLst/>
              <a:cxnLst/>
              <a:rect l="l" t="t" r="r" b="b"/>
              <a:pathLst>
                <a:path w="598" h="896" extrusionOk="0">
                  <a:moveTo>
                    <a:pt x="598" y="617"/>
                  </a:moveTo>
                  <a:cubicBezTo>
                    <a:pt x="598" y="816"/>
                    <a:pt x="458" y="896"/>
                    <a:pt x="299" y="796"/>
                  </a:cubicBezTo>
                  <a:cubicBezTo>
                    <a:pt x="120" y="697"/>
                    <a:pt x="1" y="478"/>
                    <a:pt x="1" y="279"/>
                  </a:cubicBezTo>
                  <a:cubicBezTo>
                    <a:pt x="1" y="80"/>
                    <a:pt x="120" y="0"/>
                    <a:pt x="299" y="100"/>
                  </a:cubicBezTo>
                  <a:cubicBezTo>
                    <a:pt x="458" y="199"/>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7"/>
            <p:cNvSpPr/>
            <p:nvPr/>
          </p:nvSpPr>
          <p:spPr>
            <a:xfrm>
              <a:off x="4565900" y="2608325"/>
              <a:ext cx="15450" cy="22400"/>
            </a:xfrm>
            <a:custGeom>
              <a:avLst/>
              <a:gdLst/>
              <a:ahLst/>
              <a:cxnLst/>
              <a:rect l="l" t="t" r="r" b="b"/>
              <a:pathLst>
                <a:path w="618" h="896" extrusionOk="0">
                  <a:moveTo>
                    <a:pt x="617" y="617"/>
                  </a:moveTo>
                  <a:cubicBezTo>
                    <a:pt x="617" y="816"/>
                    <a:pt x="478" y="896"/>
                    <a:pt x="319" y="796"/>
                  </a:cubicBezTo>
                  <a:cubicBezTo>
                    <a:pt x="140" y="697"/>
                    <a:pt x="0" y="458"/>
                    <a:pt x="0" y="259"/>
                  </a:cubicBezTo>
                  <a:cubicBezTo>
                    <a:pt x="0" y="80"/>
                    <a:pt x="140" y="1"/>
                    <a:pt x="319" y="10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7"/>
            <p:cNvSpPr/>
            <p:nvPr/>
          </p:nvSpPr>
          <p:spPr>
            <a:xfrm>
              <a:off x="4642975" y="2652600"/>
              <a:ext cx="15450" cy="22400"/>
            </a:xfrm>
            <a:custGeom>
              <a:avLst/>
              <a:gdLst/>
              <a:ahLst/>
              <a:cxnLst/>
              <a:rect l="l" t="t" r="r" b="b"/>
              <a:pathLst>
                <a:path w="618" h="896" extrusionOk="0">
                  <a:moveTo>
                    <a:pt x="617" y="617"/>
                  </a:moveTo>
                  <a:cubicBezTo>
                    <a:pt x="617" y="816"/>
                    <a:pt x="478" y="895"/>
                    <a:pt x="319" y="796"/>
                  </a:cubicBezTo>
                  <a:cubicBezTo>
                    <a:pt x="140" y="696"/>
                    <a:pt x="1" y="458"/>
                    <a:pt x="1" y="279"/>
                  </a:cubicBezTo>
                  <a:cubicBezTo>
                    <a:pt x="1" y="80"/>
                    <a:pt x="140" y="0"/>
                    <a:pt x="31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7"/>
            <p:cNvSpPr/>
            <p:nvPr/>
          </p:nvSpPr>
          <p:spPr>
            <a:xfrm>
              <a:off x="4720075" y="2697350"/>
              <a:ext cx="15425" cy="21900"/>
            </a:xfrm>
            <a:custGeom>
              <a:avLst/>
              <a:gdLst/>
              <a:ahLst/>
              <a:cxnLst/>
              <a:rect l="l" t="t" r="r" b="b"/>
              <a:pathLst>
                <a:path w="617" h="876" extrusionOk="0">
                  <a:moveTo>
                    <a:pt x="617" y="617"/>
                  </a:moveTo>
                  <a:cubicBezTo>
                    <a:pt x="617" y="816"/>
                    <a:pt x="478" y="876"/>
                    <a:pt x="318" y="796"/>
                  </a:cubicBezTo>
                  <a:cubicBezTo>
                    <a:pt x="139" y="697"/>
                    <a:pt x="0" y="458"/>
                    <a:pt x="0" y="259"/>
                  </a:cubicBezTo>
                  <a:cubicBezTo>
                    <a:pt x="0" y="60"/>
                    <a:pt x="139" y="1"/>
                    <a:pt x="318" y="8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7"/>
            <p:cNvSpPr/>
            <p:nvPr/>
          </p:nvSpPr>
          <p:spPr>
            <a:xfrm>
              <a:off x="4797150" y="2741600"/>
              <a:ext cx="15450" cy="22425"/>
            </a:xfrm>
            <a:custGeom>
              <a:avLst/>
              <a:gdLst/>
              <a:ahLst/>
              <a:cxnLst/>
              <a:rect l="l" t="t" r="r" b="b"/>
              <a:pathLst>
                <a:path w="618" h="897" extrusionOk="0">
                  <a:moveTo>
                    <a:pt x="617" y="618"/>
                  </a:moveTo>
                  <a:cubicBezTo>
                    <a:pt x="617" y="817"/>
                    <a:pt x="478" y="896"/>
                    <a:pt x="299" y="797"/>
                  </a:cubicBezTo>
                  <a:cubicBezTo>
                    <a:pt x="140" y="697"/>
                    <a:pt x="0" y="459"/>
                    <a:pt x="0" y="260"/>
                  </a:cubicBezTo>
                  <a:cubicBezTo>
                    <a:pt x="0" y="81"/>
                    <a:pt x="140" y="1"/>
                    <a:pt x="299" y="100"/>
                  </a:cubicBezTo>
                  <a:cubicBezTo>
                    <a:pt x="478" y="20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7"/>
            <p:cNvSpPr/>
            <p:nvPr/>
          </p:nvSpPr>
          <p:spPr>
            <a:xfrm>
              <a:off x="3796050" y="2233850"/>
              <a:ext cx="14950" cy="22400"/>
            </a:xfrm>
            <a:custGeom>
              <a:avLst/>
              <a:gdLst/>
              <a:ahLst/>
              <a:cxnLst/>
              <a:rect l="l" t="t" r="r" b="b"/>
              <a:pathLst>
                <a:path w="598" h="896" extrusionOk="0">
                  <a:moveTo>
                    <a:pt x="597" y="637"/>
                  </a:moveTo>
                  <a:cubicBezTo>
                    <a:pt x="597" y="816"/>
                    <a:pt x="458" y="896"/>
                    <a:pt x="299" y="796"/>
                  </a:cubicBezTo>
                  <a:cubicBezTo>
                    <a:pt x="140" y="717"/>
                    <a:pt x="1" y="478"/>
                    <a:pt x="1" y="279"/>
                  </a:cubicBezTo>
                  <a:cubicBezTo>
                    <a:pt x="1" y="80"/>
                    <a:pt x="140" y="1"/>
                    <a:pt x="299" y="100"/>
                  </a:cubicBezTo>
                  <a:cubicBezTo>
                    <a:pt x="458" y="199"/>
                    <a:pt x="597" y="438"/>
                    <a:pt x="59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7"/>
            <p:cNvSpPr/>
            <p:nvPr/>
          </p:nvSpPr>
          <p:spPr>
            <a:xfrm>
              <a:off x="3873125" y="2278600"/>
              <a:ext cx="14950" cy="22425"/>
            </a:xfrm>
            <a:custGeom>
              <a:avLst/>
              <a:gdLst/>
              <a:ahLst/>
              <a:cxnLst/>
              <a:rect l="l" t="t" r="r" b="b"/>
              <a:pathLst>
                <a:path w="598" h="897" extrusionOk="0">
                  <a:moveTo>
                    <a:pt x="598" y="618"/>
                  </a:moveTo>
                  <a:cubicBezTo>
                    <a:pt x="598" y="816"/>
                    <a:pt x="458" y="896"/>
                    <a:pt x="299" y="797"/>
                  </a:cubicBezTo>
                  <a:cubicBezTo>
                    <a:pt x="120" y="697"/>
                    <a:pt x="1" y="458"/>
                    <a:pt x="1" y="279"/>
                  </a:cubicBezTo>
                  <a:cubicBezTo>
                    <a:pt x="1" y="80"/>
                    <a:pt x="120" y="1"/>
                    <a:pt x="299" y="100"/>
                  </a:cubicBezTo>
                  <a:cubicBezTo>
                    <a:pt x="458" y="200"/>
                    <a:pt x="598" y="419"/>
                    <a:pt x="598"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7"/>
            <p:cNvSpPr/>
            <p:nvPr/>
          </p:nvSpPr>
          <p:spPr>
            <a:xfrm>
              <a:off x="3949725" y="2322875"/>
              <a:ext cx="15450" cy="22400"/>
            </a:xfrm>
            <a:custGeom>
              <a:avLst/>
              <a:gdLst/>
              <a:ahLst/>
              <a:cxnLst/>
              <a:rect l="l" t="t" r="r" b="b"/>
              <a:pathLst>
                <a:path w="618" h="896" extrusionOk="0">
                  <a:moveTo>
                    <a:pt x="617" y="637"/>
                  </a:moveTo>
                  <a:cubicBezTo>
                    <a:pt x="617" y="816"/>
                    <a:pt x="478" y="895"/>
                    <a:pt x="319" y="796"/>
                  </a:cubicBezTo>
                  <a:cubicBezTo>
                    <a:pt x="140" y="697"/>
                    <a:pt x="0" y="478"/>
                    <a:pt x="0" y="279"/>
                  </a:cubicBezTo>
                  <a:cubicBezTo>
                    <a:pt x="0" y="80"/>
                    <a:pt x="140" y="0"/>
                    <a:pt x="319"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7"/>
            <p:cNvSpPr/>
            <p:nvPr/>
          </p:nvSpPr>
          <p:spPr>
            <a:xfrm>
              <a:off x="4026800" y="2367625"/>
              <a:ext cx="15450" cy="21900"/>
            </a:xfrm>
            <a:custGeom>
              <a:avLst/>
              <a:gdLst/>
              <a:ahLst/>
              <a:cxnLst/>
              <a:rect l="l" t="t" r="r" b="b"/>
              <a:pathLst>
                <a:path w="618" h="876" extrusionOk="0">
                  <a:moveTo>
                    <a:pt x="617" y="617"/>
                  </a:moveTo>
                  <a:cubicBezTo>
                    <a:pt x="617" y="816"/>
                    <a:pt x="478" y="876"/>
                    <a:pt x="319" y="796"/>
                  </a:cubicBezTo>
                  <a:cubicBezTo>
                    <a:pt x="140" y="697"/>
                    <a:pt x="1" y="458"/>
                    <a:pt x="1" y="259"/>
                  </a:cubicBezTo>
                  <a:cubicBezTo>
                    <a:pt x="1" y="60"/>
                    <a:pt x="140" y="1"/>
                    <a:pt x="319" y="8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7"/>
            <p:cNvSpPr/>
            <p:nvPr/>
          </p:nvSpPr>
          <p:spPr>
            <a:xfrm>
              <a:off x="4103900" y="2411900"/>
              <a:ext cx="15425" cy="22400"/>
            </a:xfrm>
            <a:custGeom>
              <a:avLst/>
              <a:gdLst/>
              <a:ahLst/>
              <a:cxnLst/>
              <a:rect l="l" t="t" r="r" b="b"/>
              <a:pathLst>
                <a:path w="617" h="896" extrusionOk="0">
                  <a:moveTo>
                    <a:pt x="617" y="617"/>
                  </a:moveTo>
                  <a:cubicBezTo>
                    <a:pt x="617" y="816"/>
                    <a:pt x="478" y="895"/>
                    <a:pt x="318" y="796"/>
                  </a:cubicBezTo>
                  <a:cubicBezTo>
                    <a:pt x="139" y="696"/>
                    <a:pt x="0" y="478"/>
                    <a:pt x="0" y="279"/>
                  </a:cubicBezTo>
                  <a:cubicBezTo>
                    <a:pt x="0" y="80"/>
                    <a:pt x="139" y="0"/>
                    <a:pt x="318"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7"/>
            <p:cNvSpPr/>
            <p:nvPr/>
          </p:nvSpPr>
          <p:spPr>
            <a:xfrm>
              <a:off x="4180975" y="2456650"/>
              <a:ext cx="15450" cy="21900"/>
            </a:xfrm>
            <a:custGeom>
              <a:avLst/>
              <a:gdLst/>
              <a:ahLst/>
              <a:cxnLst/>
              <a:rect l="l" t="t" r="r" b="b"/>
              <a:pathLst>
                <a:path w="618" h="876" extrusionOk="0">
                  <a:moveTo>
                    <a:pt x="617" y="617"/>
                  </a:moveTo>
                  <a:cubicBezTo>
                    <a:pt x="617" y="796"/>
                    <a:pt x="478" y="876"/>
                    <a:pt x="299" y="796"/>
                  </a:cubicBezTo>
                  <a:cubicBezTo>
                    <a:pt x="140" y="697"/>
                    <a:pt x="0" y="458"/>
                    <a:pt x="0" y="259"/>
                  </a:cubicBezTo>
                  <a:cubicBezTo>
                    <a:pt x="0" y="60"/>
                    <a:pt x="140" y="0"/>
                    <a:pt x="299" y="8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7"/>
            <p:cNvSpPr/>
            <p:nvPr/>
          </p:nvSpPr>
          <p:spPr>
            <a:xfrm>
              <a:off x="4258050" y="2500900"/>
              <a:ext cx="15450" cy="22425"/>
            </a:xfrm>
            <a:custGeom>
              <a:avLst/>
              <a:gdLst/>
              <a:ahLst/>
              <a:cxnLst/>
              <a:rect l="l" t="t" r="r" b="b"/>
              <a:pathLst>
                <a:path w="618" h="897" extrusionOk="0">
                  <a:moveTo>
                    <a:pt x="617" y="618"/>
                  </a:moveTo>
                  <a:cubicBezTo>
                    <a:pt x="617" y="817"/>
                    <a:pt x="478" y="896"/>
                    <a:pt x="299" y="797"/>
                  </a:cubicBezTo>
                  <a:cubicBezTo>
                    <a:pt x="140" y="697"/>
                    <a:pt x="1" y="458"/>
                    <a:pt x="1" y="279"/>
                  </a:cubicBezTo>
                  <a:cubicBezTo>
                    <a:pt x="1" y="80"/>
                    <a:pt x="140" y="1"/>
                    <a:pt x="299" y="100"/>
                  </a:cubicBezTo>
                  <a:cubicBezTo>
                    <a:pt x="478" y="200"/>
                    <a:pt x="617" y="43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7"/>
            <p:cNvSpPr/>
            <p:nvPr/>
          </p:nvSpPr>
          <p:spPr>
            <a:xfrm>
              <a:off x="4335150" y="2545175"/>
              <a:ext cx="14925" cy="22400"/>
            </a:xfrm>
            <a:custGeom>
              <a:avLst/>
              <a:gdLst/>
              <a:ahLst/>
              <a:cxnLst/>
              <a:rect l="l" t="t" r="r" b="b"/>
              <a:pathLst>
                <a:path w="597" h="896" extrusionOk="0">
                  <a:moveTo>
                    <a:pt x="597" y="637"/>
                  </a:moveTo>
                  <a:cubicBezTo>
                    <a:pt x="597" y="816"/>
                    <a:pt x="478" y="896"/>
                    <a:pt x="299" y="796"/>
                  </a:cubicBezTo>
                  <a:cubicBezTo>
                    <a:pt x="139" y="717"/>
                    <a:pt x="0" y="478"/>
                    <a:pt x="0" y="279"/>
                  </a:cubicBezTo>
                  <a:cubicBezTo>
                    <a:pt x="0" y="80"/>
                    <a:pt x="139" y="0"/>
                    <a:pt x="299" y="100"/>
                  </a:cubicBezTo>
                  <a:cubicBezTo>
                    <a:pt x="478" y="199"/>
                    <a:pt x="597" y="438"/>
                    <a:pt x="59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7"/>
            <p:cNvSpPr/>
            <p:nvPr/>
          </p:nvSpPr>
          <p:spPr>
            <a:xfrm>
              <a:off x="4412225" y="2589925"/>
              <a:ext cx="14950" cy="22400"/>
            </a:xfrm>
            <a:custGeom>
              <a:avLst/>
              <a:gdLst/>
              <a:ahLst/>
              <a:cxnLst/>
              <a:rect l="l" t="t" r="r" b="b"/>
              <a:pathLst>
                <a:path w="598" h="896" extrusionOk="0">
                  <a:moveTo>
                    <a:pt x="597" y="617"/>
                  </a:moveTo>
                  <a:cubicBezTo>
                    <a:pt x="597" y="816"/>
                    <a:pt x="458" y="896"/>
                    <a:pt x="299" y="796"/>
                  </a:cubicBezTo>
                  <a:cubicBezTo>
                    <a:pt x="140" y="697"/>
                    <a:pt x="1" y="458"/>
                    <a:pt x="1" y="259"/>
                  </a:cubicBezTo>
                  <a:cubicBezTo>
                    <a:pt x="1" y="80"/>
                    <a:pt x="140" y="1"/>
                    <a:pt x="299" y="100"/>
                  </a:cubicBezTo>
                  <a:cubicBezTo>
                    <a:pt x="458" y="200"/>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7"/>
            <p:cNvSpPr/>
            <p:nvPr/>
          </p:nvSpPr>
          <p:spPr>
            <a:xfrm>
              <a:off x="4489300" y="2634200"/>
              <a:ext cx="14950" cy="22400"/>
            </a:xfrm>
            <a:custGeom>
              <a:avLst/>
              <a:gdLst/>
              <a:ahLst/>
              <a:cxnLst/>
              <a:rect l="l" t="t" r="r" b="b"/>
              <a:pathLst>
                <a:path w="598" h="896" extrusionOk="0">
                  <a:moveTo>
                    <a:pt x="598" y="637"/>
                  </a:moveTo>
                  <a:cubicBezTo>
                    <a:pt x="598" y="816"/>
                    <a:pt x="458" y="895"/>
                    <a:pt x="299" y="796"/>
                  </a:cubicBezTo>
                  <a:cubicBezTo>
                    <a:pt x="120" y="696"/>
                    <a:pt x="1" y="478"/>
                    <a:pt x="1" y="279"/>
                  </a:cubicBezTo>
                  <a:cubicBezTo>
                    <a:pt x="1" y="80"/>
                    <a:pt x="120" y="0"/>
                    <a:pt x="299" y="100"/>
                  </a:cubicBezTo>
                  <a:cubicBezTo>
                    <a:pt x="458" y="199"/>
                    <a:pt x="598" y="438"/>
                    <a:pt x="598"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7"/>
            <p:cNvSpPr/>
            <p:nvPr/>
          </p:nvSpPr>
          <p:spPr>
            <a:xfrm>
              <a:off x="4565900" y="2678950"/>
              <a:ext cx="15450" cy="22400"/>
            </a:xfrm>
            <a:custGeom>
              <a:avLst/>
              <a:gdLst/>
              <a:ahLst/>
              <a:cxnLst/>
              <a:rect l="l" t="t" r="r" b="b"/>
              <a:pathLst>
                <a:path w="618" h="896" extrusionOk="0">
                  <a:moveTo>
                    <a:pt x="617" y="617"/>
                  </a:moveTo>
                  <a:cubicBezTo>
                    <a:pt x="617" y="816"/>
                    <a:pt x="478" y="896"/>
                    <a:pt x="319" y="796"/>
                  </a:cubicBezTo>
                  <a:cubicBezTo>
                    <a:pt x="140" y="697"/>
                    <a:pt x="0" y="458"/>
                    <a:pt x="0" y="259"/>
                  </a:cubicBezTo>
                  <a:cubicBezTo>
                    <a:pt x="0" y="80"/>
                    <a:pt x="140" y="1"/>
                    <a:pt x="319" y="10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7"/>
            <p:cNvSpPr/>
            <p:nvPr/>
          </p:nvSpPr>
          <p:spPr>
            <a:xfrm>
              <a:off x="4642975" y="2723200"/>
              <a:ext cx="15450" cy="22425"/>
            </a:xfrm>
            <a:custGeom>
              <a:avLst/>
              <a:gdLst/>
              <a:ahLst/>
              <a:cxnLst/>
              <a:rect l="l" t="t" r="r" b="b"/>
              <a:pathLst>
                <a:path w="618" h="897" extrusionOk="0">
                  <a:moveTo>
                    <a:pt x="617" y="618"/>
                  </a:moveTo>
                  <a:cubicBezTo>
                    <a:pt x="617" y="817"/>
                    <a:pt x="478" y="896"/>
                    <a:pt x="319" y="797"/>
                  </a:cubicBezTo>
                  <a:cubicBezTo>
                    <a:pt x="140" y="697"/>
                    <a:pt x="1" y="459"/>
                    <a:pt x="1" y="279"/>
                  </a:cubicBezTo>
                  <a:cubicBezTo>
                    <a:pt x="1" y="81"/>
                    <a:pt x="140" y="1"/>
                    <a:pt x="319" y="100"/>
                  </a:cubicBezTo>
                  <a:cubicBezTo>
                    <a:pt x="478" y="200"/>
                    <a:pt x="617" y="43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7"/>
            <p:cNvSpPr/>
            <p:nvPr/>
          </p:nvSpPr>
          <p:spPr>
            <a:xfrm>
              <a:off x="4720075" y="2767975"/>
              <a:ext cx="15425" cy="21900"/>
            </a:xfrm>
            <a:custGeom>
              <a:avLst/>
              <a:gdLst/>
              <a:ahLst/>
              <a:cxnLst/>
              <a:rect l="l" t="t" r="r" b="b"/>
              <a:pathLst>
                <a:path w="617" h="876" extrusionOk="0">
                  <a:moveTo>
                    <a:pt x="617" y="617"/>
                  </a:moveTo>
                  <a:cubicBezTo>
                    <a:pt x="617" y="816"/>
                    <a:pt x="478" y="876"/>
                    <a:pt x="318" y="796"/>
                  </a:cubicBezTo>
                  <a:cubicBezTo>
                    <a:pt x="139" y="697"/>
                    <a:pt x="0" y="458"/>
                    <a:pt x="0" y="259"/>
                  </a:cubicBezTo>
                  <a:cubicBezTo>
                    <a:pt x="0" y="60"/>
                    <a:pt x="139" y="0"/>
                    <a:pt x="318" y="8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7"/>
            <p:cNvSpPr/>
            <p:nvPr/>
          </p:nvSpPr>
          <p:spPr>
            <a:xfrm>
              <a:off x="4797150" y="2812225"/>
              <a:ext cx="15450" cy="22400"/>
            </a:xfrm>
            <a:custGeom>
              <a:avLst/>
              <a:gdLst/>
              <a:ahLst/>
              <a:cxnLst/>
              <a:rect l="l" t="t" r="r" b="b"/>
              <a:pathLst>
                <a:path w="618" h="896" extrusionOk="0">
                  <a:moveTo>
                    <a:pt x="617" y="617"/>
                  </a:moveTo>
                  <a:cubicBezTo>
                    <a:pt x="617" y="816"/>
                    <a:pt x="478" y="896"/>
                    <a:pt x="299" y="796"/>
                  </a:cubicBezTo>
                  <a:cubicBezTo>
                    <a:pt x="140" y="697"/>
                    <a:pt x="0" y="458"/>
                    <a:pt x="0" y="279"/>
                  </a:cubicBezTo>
                  <a:cubicBezTo>
                    <a:pt x="0" y="80"/>
                    <a:pt x="140" y="1"/>
                    <a:pt x="299" y="100"/>
                  </a:cubicBezTo>
                  <a:cubicBezTo>
                    <a:pt x="478" y="200"/>
                    <a:pt x="617" y="419"/>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7"/>
            <p:cNvSpPr/>
            <p:nvPr/>
          </p:nvSpPr>
          <p:spPr>
            <a:xfrm>
              <a:off x="3796050" y="2304975"/>
              <a:ext cx="14950" cy="21900"/>
            </a:xfrm>
            <a:custGeom>
              <a:avLst/>
              <a:gdLst/>
              <a:ahLst/>
              <a:cxnLst/>
              <a:rect l="l" t="t" r="r" b="b"/>
              <a:pathLst>
                <a:path w="598" h="876" extrusionOk="0">
                  <a:moveTo>
                    <a:pt x="597" y="617"/>
                  </a:moveTo>
                  <a:cubicBezTo>
                    <a:pt x="597" y="816"/>
                    <a:pt x="458" y="875"/>
                    <a:pt x="299" y="796"/>
                  </a:cubicBezTo>
                  <a:cubicBezTo>
                    <a:pt x="140" y="696"/>
                    <a:pt x="1" y="458"/>
                    <a:pt x="1" y="259"/>
                  </a:cubicBezTo>
                  <a:cubicBezTo>
                    <a:pt x="1" y="60"/>
                    <a:pt x="140" y="0"/>
                    <a:pt x="299" y="80"/>
                  </a:cubicBezTo>
                  <a:cubicBezTo>
                    <a:pt x="458" y="17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7"/>
            <p:cNvSpPr/>
            <p:nvPr/>
          </p:nvSpPr>
          <p:spPr>
            <a:xfrm>
              <a:off x="3873125" y="2349225"/>
              <a:ext cx="14950" cy="22400"/>
            </a:xfrm>
            <a:custGeom>
              <a:avLst/>
              <a:gdLst/>
              <a:ahLst/>
              <a:cxnLst/>
              <a:rect l="l" t="t" r="r" b="b"/>
              <a:pathLst>
                <a:path w="598" h="896" extrusionOk="0">
                  <a:moveTo>
                    <a:pt x="598" y="617"/>
                  </a:moveTo>
                  <a:cubicBezTo>
                    <a:pt x="598" y="816"/>
                    <a:pt x="458" y="896"/>
                    <a:pt x="299" y="796"/>
                  </a:cubicBezTo>
                  <a:cubicBezTo>
                    <a:pt x="120" y="697"/>
                    <a:pt x="1" y="458"/>
                    <a:pt x="1" y="259"/>
                  </a:cubicBezTo>
                  <a:cubicBezTo>
                    <a:pt x="1" y="80"/>
                    <a:pt x="120" y="1"/>
                    <a:pt x="299" y="100"/>
                  </a:cubicBezTo>
                  <a:cubicBezTo>
                    <a:pt x="458" y="200"/>
                    <a:pt x="598" y="41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7"/>
            <p:cNvSpPr/>
            <p:nvPr/>
          </p:nvSpPr>
          <p:spPr>
            <a:xfrm>
              <a:off x="3949725" y="2393500"/>
              <a:ext cx="15450" cy="22400"/>
            </a:xfrm>
            <a:custGeom>
              <a:avLst/>
              <a:gdLst/>
              <a:ahLst/>
              <a:cxnLst/>
              <a:rect l="l" t="t" r="r" b="b"/>
              <a:pathLst>
                <a:path w="618" h="896" extrusionOk="0">
                  <a:moveTo>
                    <a:pt x="617" y="637"/>
                  </a:moveTo>
                  <a:cubicBezTo>
                    <a:pt x="617" y="816"/>
                    <a:pt x="478" y="895"/>
                    <a:pt x="319" y="796"/>
                  </a:cubicBezTo>
                  <a:cubicBezTo>
                    <a:pt x="140" y="696"/>
                    <a:pt x="0" y="478"/>
                    <a:pt x="0" y="279"/>
                  </a:cubicBezTo>
                  <a:cubicBezTo>
                    <a:pt x="0" y="80"/>
                    <a:pt x="140" y="0"/>
                    <a:pt x="319"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7"/>
            <p:cNvSpPr/>
            <p:nvPr/>
          </p:nvSpPr>
          <p:spPr>
            <a:xfrm>
              <a:off x="4026800" y="2438250"/>
              <a:ext cx="15450" cy="22400"/>
            </a:xfrm>
            <a:custGeom>
              <a:avLst/>
              <a:gdLst/>
              <a:ahLst/>
              <a:cxnLst/>
              <a:rect l="l" t="t" r="r" b="b"/>
              <a:pathLst>
                <a:path w="618" h="896" extrusionOk="0">
                  <a:moveTo>
                    <a:pt x="617" y="617"/>
                  </a:moveTo>
                  <a:cubicBezTo>
                    <a:pt x="617" y="816"/>
                    <a:pt x="478" y="896"/>
                    <a:pt x="319" y="796"/>
                  </a:cubicBezTo>
                  <a:cubicBezTo>
                    <a:pt x="140" y="697"/>
                    <a:pt x="1" y="458"/>
                    <a:pt x="1" y="259"/>
                  </a:cubicBezTo>
                  <a:cubicBezTo>
                    <a:pt x="1" y="80"/>
                    <a:pt x="140" y="0"/>
                    <a:pt x="31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7"/>
            <p:cNvSpPr/>
            <p:nvPr/>
          </p:nvSpPr>
          <p:spPr>
            <a:xfrm>
              <a:off x="4103900" y="2482500"/>
              <a:ext cx="15425" cy="22425"/>
            </a:xfrm>
            <a:custGeom>
              <a:avLst/>
              <a:gdLst/>
              <a:ahLst/>
              <a:cxnLst/>
              <a:rect l="l" t="t" r="r" b="b"/>
              <a:pathLst>
                <a:path w="617" h="897" extrusionOk="0">
                  <a:moveTo>
                    <a:pt x="617" y="618"/>
                  </a:moveTo>
                  <a:cubicBezTo>
                    <a:pt x="617" y="816"/>
                    <a:pt x="478" y="896"/>
                    <a:pt x="318" y="797"/>
                  </a:cubicBezTo>
                  <a:cubicBezTo>
                    <a:pt x="139" y="697"/>
                    <a:pt x="0" y="478"/>
                    <a:pt x="0" y="279"/>
                  </a:cubicBezTo>
                  <a:cubicBezTo>
                    <a:pt x="0" y="80"/>
                    <a:pt x="139" y="1"/>
                    <a:pt x="318" y="100"/>
                  </a:cubicBezTo>
                  <a:cubicBezTo>
                    <a:pt x="478" y="200"/>
                    <a:pt x="617" y="43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7"/>
            <p:cNvSpPr/>
            <p:nvPr/>
          </p:nvSpPr>
          <p:spPr>
            <a:xfrm>
              <a:off x="4180975" y="2527275"/>
              <a:ext cx="15450" cy="21900"/>
            </a:xfrm>
            <a:custGeom>
              <a:avLst/>
              <a:gdLst/>
              <a:ahLst/>
              <a:cxnLst/>
              <a:rect l="l" t="t" r="r" b="b"/>
              <a:pathLst>
                <a:path w="618" h="876" extrusionOk="0">
                  <a:moveTo>
                    <a:pt x="617" y="617"/>
                  </a:moveTo>
                  <a:cubicBezTo>
                    <a:pt x="617" y="796"/>
                    <a:pt x="478" y="876"/>
                    <a:pt x="299" y="796"/>
                  </a:cubicBezTo>
                  <a:cubicBezTo>
                    <a:pt x="140" y="696"/>
                    <a:pt x="0" y="458"/>
                    <a:pt x="0" y="259"/>
                  </a:cubicBezTo>
                  <a:cubicBezTo>
                    <a:pt x="0" y="60"/>
                    <a:pt x="140" y="0"/>
                    <a:pt x="299" y="8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7"/>
            <p:cNvSpPr/>
            <p:nvPr/>
          </p:nvSpPr>
          <p:spPr>
            <a:xfrm>
              <a:off x="4258050" y="2571525"/>
              <a:ext cx="15450" cy="22400"/>
            </a:xfrm>
            <a:custGeom>
              <a:avLst/>
              <a:gdLst/>
              <a:ahLst/>
              <a:cxnLst/>
              <a:rect l="l" t="t" r="r" b="b"/>
              <a:pathLst>
                <a:path w="618" h="896" extrusionOk="0">
                  <a:moveTo>
                    <a:pt x="617" y="617"/>
                  </a:moveTo>
                  <a:cubicBezTo>
                    <a:pt x="617" y="816"/>
                    <a:pt x="478" y="896"/>
                    <a:pt x="299" y="796"/>
                  </a:cubicBezTo>
                  <a:cubicBezTo>
                    <a:pt x="140" y="697"/>
                    <a:pt x="1" y="458"/>
                    <a:pt x="1" y="279"/>
                  </a:cubicBezTo>
                  <a:cubicBezTo>
                    <a:pt x="1" y="80"/>
                    <a:pt x="140" y="1"/>
                    <a:pt x="299" y="100"/>
                  </a:cubicBezTo>
                  <a:cubicBezTo>
                    <a:pt x="478" y="200"/>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7"/>
            <p:cNvSpPr/>
            <p:nvPr/>
          </p:nvSpPr>
          <p:spPr>
            <a:xfrm>
              <a:off x="4335150" y="2615800"/>
              <a:ext cx="14925" cy="22400"/>
            </a:xfrm>
            <a:custGeom>
              <a:avLst/>
              <a:gdLst/>
              <a:ahLst/>
              <a:cxnLst/>
              <a:rect l="l" t="t" r="r" b="b"/>
              <a:pathLst>
                <a:path w="597" h="896" extrusionOk="0">
                  <a:moveTo>
                    <a:pt x="597" y="637"/>
                  </a:moveTo>
                  <a:cubicBezTo>
                    <a:pt x="597" y="816"/>
                    <a:pt x="478" y="895"/>
                    <a:pt x="299" y="796"/>
                  </a:cubicBezTo>
                  <a:cubicBezTo>
                    <a:pt x="139" y="716"/>
                    <a:pt x="0" y="478"/>
                    <a:pt x="0" y="279"/>
                  </a:cubicBezTo>
                  <a:cubicBezTo>
                    <a:pt x="0" y="80"/>
                    <a:pt x="139" y="0"/>
                    <a:pt x="299" y="100"/>
                  </a:cubicBezTo>
                  <a:cubicBezTo>
                    <a:pt x="478" y="199"/>
                    <a:pt x="597" y="438"/>
                    <a:pt x="59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7"/>
            <p:cNvSpPr/>
            <p:nvPr/>
          </p:nvSpPr>
          <p:spPr>
            <a:xfrm>
              <a:off x="4412225" y="2660550"/>
              <a:ext cx="14950" cy="22400"/>
            </a:xfrm>
            <a:custGeom>
              <a:avLst/>
              <a:gdLst/>
              <a:ahLst/>
              <a:cxnLst/>
              <a:rect l="l" t="t" r="r" b="b"/>
              <a:pathLst>
                <a:path w="598" h="896" extrusionOk="0">
                  <a:moveTo>
                    <a:pt x="597" y="617"/>
                  </a:moveTo>
                  <a:cubicBezTo>
                    <a:pt x="597" y="816"/>
                    <a:pt x="458" y="896"/>
                    <a:pt x="299" y="796"/>
                  </a:cubicBezTo>
                  <a:cubicBezTo>
                    <a:pt x="140" y="697"/>
                    <a:pt x="1" y="458"/>
                    <a:pt x="1" y="279"/>
                  </a:cubicBezTo>
                  <a:cubicBezTo>
                    <a:pt x="1" y="80"/>
                    <a:pt x="140" y="0"/>
                    <a:pt x="299" y="100"/>
                  </a:cubicBezTo>
                  <a:cubicBezTo>
                    <a:pt x="458" y="19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7"/>
            <p:cNvSpPr/>
            <p:nvPr/>
          </p:nvSpPr>
          <p:spPr>
            <a:xfrm>
              <a:off x="4489300" y="2704800"/>
              <a:ext cx="14950" cy="22425"/>
            </a:xfrm>
            <a:custGeom>
              <a:avLst/>
              <a:gdLst/>
              <a:ahLst/>
              <a:cxnLst/>
              <a:rect l="l" t="t" r="r" b="b"/>
              <a:pathLst>
                <a:path w="598" h="897" extrusionOk="0">
                  <a:moveTo>
                    <a:pt x="598" y="638"/>
                  </a:moveTo>
                  <a:cubicBezTo>
                    <a:pt x="598" y="817"/>
                    <a:pt x="458" y="896"/>
                    <a:pt x="299" y="797"/>
                  </a:cubicBezTo>
                  <a:cubicBezTo>
                    <a:pt x="120" y="697"/>
                    <a:pt x="1" y="478"/>
                    <a:pt x="1" y="279"/>
                  </a:cubicBezTo>
                  <a:cubicBezTo>
                    <a:pt x="1" y="81"/>
                    <a:pt x="120" y="1"/>
                    <a:pt x="299" y="100"/>
                  </a:cubicBezTo>
                  <a:cubicBezTo>
                    <a:pt x="458" y="200"/>
                    <a:pt x="598" y="439"/>
                    <a:pt x="598" y="63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7"/>
            <p:cNvSpPr/>
            <p:nvPr/>
          </p:nvSpPr>
          <p:spPr>
            <a:xfrm>
              <a:off x="4565900" y="2749575"/>
              <a:ext cx="15450" cy="22400"/>
            </a:xfrm>
            <a:custGeom>
              <a:avLst/>
              <a:gdLst/>
              <a:ahLst/>
              <a:cxnLst/>
              <a:rect l="l" t="t" r="r" b="b"/>
              <a:pathLst>
                <a:path w="618" h="896" extrusionOk="0">
                  <a:moveTo>
                    <a:pt x="617" y="617"/>
                  </a:moveTo>
                  <a:cubicBezTo>
                    <a:pt x="617" y="816"/>
                    <a:pt x="478" y="895"/>
                    <a:pt x="319" y="796"/>
                  </a:cubicBezTo>
                  <a:cubicBezTo>
                    <a:pt x="140" y="697"/>
                    <a:pt x="0" y="458"/>
                    <a:pt x="0" y="259"/>
                  </a:cubicBezTo>
                  <a:cubicBezTo>
                    <a:pt x="0" y="80"/>
                    <a:pt x="140" y="0"/>
                    <a:pt x="319" y="10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7"/>
            <p:cNvSpPr/>
            <p:nvPr/>
          </p:nvSpPr>
          <p:spPr>
            <a:xfrm>
              <a:off x="4642975" y="2793825"/>
              <a:ext cx="15450" cy="22400"/>
            </a:xfrm>
            <a:custGeom>
              <a:avLst/>
              <a:gdLst/>
              <a:ahLst/>
              <a:cxnLst/>
              <a:rect l="l" t="t" r="r" b="b"/>
              <a:pathLst>
                <a:path w="618" h="896" extrusionOk="0">
                  <a:moveTo>
                    <a:pt x="617" y="617"/>
                  </a:moveTo>
                  <a:cubicBezTo>
                    <a:pt x="617" y="816"/>
                    <a:pt x="478" y="896"/>
                    <a:pt x="319" y="796"/>
                  </a:cubicBezTo>
                  <a:cubicBezTo>
                    <a:pt x="140" y="697"/>
                    <a:pt x="1" y="478"/>
                    <a:pt x="1" y="279"/>
                  </a:cubicBezTo>
                  <a:cubicBezTo>
                    <a:pt x="1" y="80"/>
                    <a:pt x="140" y="1"/>
                    <a:pt x="319" y="100"/>
                  </a:cubicBezTo>
                  <a:cubicBezTo>
                    <a:pt x="478" y="200"/>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7"/>
            <p:cNvSpPr/>
            <p:nvPr/>
          </p:nvSpPr>
          <p:spPr>
            <a:xfrm>
              <a:off x="4720075" y="2838600"/>
              <a:ext cx="15425" cy="21900"/>
            </a:xfrm>
            <a:custGeom>
              <a:avLst/>
              <a:gdLst/>
              <a:ahLst/>
              <a:cxnLst/>
              <a:rect l="l" t="t" r="r" b="b"/>
              <a:pathLst>
                <a:path w="617" h="876" extrusionOk="0">
                  <a:moveTo>
                    <a:pt x="617" y="617"/>
                  </a:moveTo>
                  <a:cubicBezTo>
                    <a:pt x="617" y="796"/>
                    <a:pt x="478" y="875"/>
                    <a:pt x="318" y="776"/>
                  </a:cubicBezTo>
                  <a:cubicBezTo>
                    <a:pt x="139" y="696"/>
                    <a:pt x="0" y="458"/>
                    <a:pt x="0" y="259"/>
                  </a:cubicBezTo>
                  <a:cubicBezTo>
                    <a:pt x="0" y="60"/>
                    <a:pt x="139" y="0"/>
                    <a:pt x="318" y="8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7"/>
            <p:cNvSpPr/>
            <p:nvPr/>
          </p:nvSpPr>
          <p:spPr>
            <a:xfrm>
              <a:off x="4797150" y="2882850"/>
              <a:ext cx="15450" cy="22400"/>
            </a:xfrm>
            <a:custGeom>
              <a:avLst/>
              <a:gdLst/>
              <a:ahLst/>
              <a:cxnLst/>
              <a:rect l="l" t="t" r="r" b="b"/>
              <a:pathLst>
                <a:path w="618" h="896" extrusionOk="0">
                  <a:moveTo>
                    <a:pt x="617" y="617"/>
                  </a:moveTo>
                  <a:cubicBezTo>
                    <a:pt x="617" y="816"/>
                    <a:pt x="478" y="896"/>
                    <a:pt x="299" y="796"/>
                  </a:cubicBezTo>
                  <a:cubicBezTo>
                    <a:pt x="140" y="697"/>
                    <a:pt x="0" y="458"/>
                    <a:pt x="0" y="279"/>
                  </a:cubicBezTo>
                  <a:cubicBezTo>
                    <a:pt x="0" y="80"/>
                    <a:pt x="140" y="1"/>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7"/>
            <p:cNvSpPr/>
            <p:nvPr/>
          </p:nvSpPr>
          <p:spPr>
            <a:xfrm>
              <a:off x="3796050" y="2375575"/>
              <a:ext cx="14950" cy="21925"/>
            </a:xfrm>
            <a:custGeom>
              <a:avLst/>
              <a:gdLst/>
              <a:ahLst/>
              <a:cxnLst/>
              <a:rect l="l" t="t" r="r" b="b"/>
              <a:pathLst>
                <a:path w="598" h="877" extrusionOk="0">
                  <a:moveTo>
                    <a:pt x="597" y="618"/>
                  </a:moveTo>
                  <a:cubicBezTo>
                    <a:pt x="597" y="817"/>
                    <a:pt x="458" y="876"/>
                    <a:pt x="299" y="797"/>
                  </a:cubicBezTo>
                  <a:cubicBezTo>
                    <a:pt x="140" y="697"/>
                    <a:pt x="1" y="458"/>
                    <a:pt x="1" y="260"/>
                  </a:cubicBezTo>
                  <a:cubicBezTo>
                    <a:pt x="1" y="61"/>
                    <a:pt x="140" y="1"/>
                    <a:pt x="299" y="81"/>
                  </a:cubicBezTo>
                  <a:cubicBezTo>
                    <a:pt x="458" y="180"/>
                    <a:pt x="597" y="419"/>
                    <a:pt x="59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7"/>
            <p:cNvSpPr/>
            <p:nvPr/>
          </p:nvSpPr>
          <p:spPr>
            <a:xfrm>
              <a:off x="3873125" y="2419850"/>
              <a:ext cx="14950" cy="22400"/>
            </a:xfrm>
            <a:custGeom>
              <a:avLst/>
              <a:gdLst/>
              <a:ahLst/>
              <a:cxnLst/>
              <a:rect l="l" t="t" r="r" b="b"/>
              <a:pathLst>
                <a:path w="598" h="896" extrusionOk="0">
                  <a:moveTo>
                    <a:pt x="598" y="617"/>
                  </a:moveTo>
                  <a:cubicBezTo>
                    <a:pt x="598" y="816"/>
                    <a:pt x="458" y="896"/>
                    <a:pt x="299" y="796"/>
                  </a:cubicBezTo>
                  <a:cubicBezTo>
                    <a:pt x="120" y="697"/>
                    <a:pt x="1" y="458"/>
                    <a:pt x="1" y="279"/>
                  </a:cubicBezTo>
                  <a:cubicBezTo>
                    <a:pt x="1" y="80"/>
                    <a:pt x="120" y="0"/>
                    <a:pt x="299" y="100"/>
                  </a:cubicBezTo>
                  <a:cubicBezTo>
                    <a:pt x="458" y="199"/>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7"/>
            <p:cNvSpPr/>
            <p:nvPr/>
          </p:nvSpPr>
          <p:spPr>
            <a:xfrm>
              <a:off x="3949725" y="2464100"/>
              <a:ext cx="15450" cy="22425"/>
            </a:xfrm>
            <a:custGeom>
              <a:avLst/>
              <a:gdLst/>
              <a:ahLst/>
              <a:cxnLst/>
              <a:rect l="l" t="t" r="r" b="b"/>
              <a:pathLst>
                <a:path w="618" h="897" extrusionOk="0">
                  <a:moveTo>
                    <a:pt x="617" y="637"/>
                  </a:moveTo>
                  <a:cubicBezTo>
                    <a:pt x="617" y="816"/>
                    <a:pt x="478" y="896"/>
                    <a:pt x="319" y="797"/>
                  </a:cubicBezTo>
                  <a:cubicBezTo>
                    <a:pt x="140" y="717"/>
                    <a:pt x="0" y="478"/>
                    <a:pt x="0" y="279"/>
                  </a:cubicBezTo>
                  <a:cubicBezTo>
                    <a:pt x="0" y="80"/>
                    <a:pt x="140" y="1"/>
                    <a:pt x="319" y="100"/>
                  </a:cubicBezTo>
                  <a:cubicBezTo>
                    <a:pt x="478" y="200"/>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7"/>
            <p:cNvSpPr/>
            <p:nvPr/>
          </p:nvSpPr>
          <p:spPr>
            <a:xfrm>
              <a:off x="4026800" y="2508875"/>
              <a:ext cx="15450" cy="22400"/>
            </a:xfrm>
            <a:custGeom>
              <a:avLst/>
              <a:gdLst/>
              <a:ahLst/>
              <a:cxnLst/>
              <a:rect l="l" t="t" r="r" b="b"/>
              <a:pathLst>
                <a:path w="618" h="896" extrusionOk="0">
                  <a:moveTo>
                    <a:pt x="617" y="617"/>
                  </a:moveTo>
                  <a:cubicBezTo>
                    <a:pt x="617" y="816"/>
                    <a:pt x="478" y="895"/>
                    <a:pt x="319" y="796"/>
                  </a:cubicBezTo>
                  <a:cubicBezTo>
                    <a:pt x="140" y="696"/>
                    <a:pt x="1" y="458"/>
                    <a:pt x="1" y="259"/>
                  </a:cubicBezTo>
                  <a:cubicBezTo>
                    <a:pt x="1" y="80"/>
                    <a:pt x="140" y="0"/>
                    <a:pt x="31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7"/>
            <p:cNvSpPr/>
            <p:nvPr/>
          </p:nvSpPr>
          <p:spPr>
            <a:xfrm>
              <a:off x="4103900" y="2553125"/>
              <a:ext cx="15425" cy="22400"/>
            </a:xfrm>
            <a:custGeom>
              <a:avLst/>
              <a:gdLst/>
              <a:ahLst/>
              <a:cxnLst/>
              <a:rect l="l" t="t" r="r" b="b"/>
              <a:pathLst>
                <a:path w="617" h="896" extrusionOk="0">
                  <a:moveTo>
                    <a:pt x="617" y="617"/>
                  </a:moveTo>
                  <a:cubicBezTo>
                    <a:pt x="617" y="816"/>
                    <a:pt x="478" y="896"/>
                    <a:pt x="318" y="796"/>
                  </a:cubicBezTo>
                  <a:cubicBezTo>
                    <a:pt x="139" y="697"/>
                    <a:pt x="0" y="478"/>
                    <a:pt x="0" y="279"/>
                  </a:cubicBezTo>
                  <a:cubicBezTo>
                    <a:pt x="0" y="80"/>
                    <a:pt x="139" y="1"/>
                    <a:pt x="318" y="100"/>
                  </a:cubicBezTo>
                  <a:cubicBezTo>
                    <a:pt x="478" y="200"/>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7"/>
            <p:cNvSpPr/>
            <p:nvPr/>
          </p:nvSpPr>
          <p:spPr>
            <a:xfrm>
              <a:off x="4180975" y="2597875"/>
              <a:ext cx="15450" cy="22425"/>
            </a:xfrm>
            <a:custGeom>
              <a:avLst/>
              <a:gdLst/>
              <a:ahLst/>
              <a:cxnLst/>
              <a:rect l="l" t="t" r="r" b="b"/>
              <a:pathLst>
                <a:path w="618" h="897" extrusionOk="0">
                  <a:moveTo>
                    <a:pt x="617" y="618"/>
                  </a:moveTo>
                  <a:cubicBezTo>
                    <a:pt x="617" y="817"/>
                    <a:pt x="478" y="896"/>
                    <a:pt x="299" y="797"/>
                  </a:cubicBezTo>
                  <a:cubicBezTo>
                    <a:pt x="140" y="697"/>
                    <a:pt x="0" y="459"/>
                    <a:pt x="0" y="260"/>
                  </a:cubicBezTo>
                  <a:cubicBezTo>
                    <a:pt x="0" y="81"/>
                    <a:pt x="140" y="1"/>
                    <a:pt x="299" y="100"/>
                  </a:cubicBezTo>
                  <a:cubicBezTo>
                    <a:pt x="478" y="18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7"/>
            <p:cNvSpPr/>
            <p:nvPr/>
          </p:nvSpPr>
          <p:spPr>
            <a:xfrm>
              <a:off x="4258050" y="2642150"/>
              <a:ext cx="15450" cy="22400"/>
            </a:xfrm>
            <a:custGeom>
              <a:avLst/>
              <a:gdLst/>
              <a:ahLst/>
              <a:cxnLst/>
              <a:rect l="l" t="t" r="r" b="b"/>
              <a:pathLst>
                <a:path w="618" h="896" extrusionOk="0">
                  <a:moveTo>
                    <a:pt x="617" y="617"/>
                  </a:moveTo>
                  <a:cubicBezTo>
                    <a:pt x="617" y="816"/>
                    <a:pt x="478" y="896"/>
                    <a:pt x="299" y="796"/>
                  </a:cubicBezTo>
                  <a:cubicBezTo>
                    <a:pt x="140" y="697"/>
                    <a:pt x="1" y="458"/>
                    <a:pt x="1" y="279"/>
                  </a:cubicBezTo>
                  <a:cubicBezTo>
                    <a:pt x="1"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7"/>
            <p:cNvSpPr/>
            <p:nvPr/>
          </p:nvSpPr>
          <p:spPr>
            <a:xfrm>
              <a:off x="4335150" y="2686400"/>
              <a:ext cx="14925" cy="22425"/>
            </a:xfrm>
            <a:custGeom>
              <a:avLst/>
              <a:gdLst/>
              <a:ahLst/>
              <a:cxnLst/>
              <a:rect l="l" t="t" r="r" b="b"/>
              <a:pathLst>
                <a:path w="597" h="897" extrusionOk="0">
                  <a:moveTo>
                    <a:pt x="597" y="637"/>
                  </a:moveTo>
                  <a:cubicBezTo>
                    <a:pt x="597" y="817"/>
                    <a:pt x="478" y="896"/>
                    <a:pt x="299" y="797"/>
                  </a:cubicBezTo>
                  <a:cubicBezTo>
                    <a:pt x="139" y="717"/>
                    <a:pt x="0" y="478"/>
                    <a:pt x="0" y="279"/>
                  </a:cubicBezTo>
                  <a:cubicBezTo>
                    <a:pt x="0" y="80"/>
                    <a:pt x="139" y="1"/>
                    <a:pt x="299" y="100"/>
                  </a:cubicBezTo>
                  <a:cubicBezTo>
                    <a:pt x="478" y="200"/>
                    <a:pt x="597" y="439"/>
                    <a:pt x="59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7"/>
            <p:cNvSpPr/>
            <p:nvPr/>
          </p:nvSpPr>
          <p:spPr>
            <a:xfrm>
              <a:off x="4412225" y="2731175"/>
              <a:ext cx="14950" cy="22400"/>
            </a:xfrm>
            <a:custGeom>
              <a:avLst/>
              <a:gdLst/>
              <a:ahLst/>
              <a:cxnLst/>
              <a:rect l="l" t="t" r="r" b="b"/>
              <a:pathLst>
                <a:path w="598" h="896" extrusionOk="0">
                  <a:moveTo>
                    <a:pt x="597" y="617"/>
                  </a:moveTo>
                  <a:cubicBezTo>
                    <a:pt x="597" y="816"/>
                    <a:pt x="458" y="895"/>
                    <a:pt x="299" y="796"/>
                  </a:cubicBezTo>
                  <a:cubicBezTo>
                    <a:pt x="140" y="696"/>
                    <a:pt x="1" y="458"/>
                    <a:pt x="1" y="259"/>
                  </a:cubicBezTo>
                  <a:cubicBezTo>
                    <a:pt x="1" y="80"/>
                    <a:pt x="140" y="0"/>
                    <a:pt x="299" y="100"/>
                  </a:cubicBezTo>
                  <a:cubicBezTo>
                    <a:pt x="458" y="19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7"/>
            <p:cNvSpPr/>
            <p:nvPr/>
          </p:nvSpPr>
          <p:spPr>
            <a:xfrm>
              <a:off x="4489300" y="2775425"/>
              <a:ext cx="14950" cy="22400"/>
            </a:xfrm>
            <a:custGeom>
              <a:avLst/>
              <a:gdLst/>
              <a:ahLst/>
              <a:cxnLst/>
              <a:rect l="l" t="t" r="r" b="b"/>
              <a:pathLst>
                <a:path w="598" h="896" extrusionOk="0">
                  <a:moveTo>
                    <a:pt x="598" y="637"/>
                  </a:moveTo>
                  <a:cubicBezTo>
                    <a:pt x="598" y="816"/>
                    <a:pt x="458" y="896"/>
                    <a:pt x="299" y="796"/>
                  </a:cubicBezTo>
                  <a:cubicBezTo>
                    <a:pt x="120" y="697"/>
                    <a:pt x="1" y="478"/>
                    <a:pt x="1" y="279"/>
                  </a:cubicBezTo>
                  <a:cubicBezTo>
                    <a:pt x="1" y="80"/>
                    <a:pt x="120" y="1"/>
                    <a:pt x="299" y="100"/>
                  </a:cubicBezTo>
                  <a:cubicBezTo>
                    <a:pt x="458" y="200"/>
                    <a:pt x="598" y="438"/>
                    <a:pt x="598"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7"/>
            <p:cNvSpPr/>
            <p:nvPr/>
          </p:nvSpPr>
          <p:spPr>
            <a:xfrm>
              <a:off x="4565900" y="2820200"/>
              <a:ext cx="15450" cy="21900"/>
            </a:xfrm>
            <a:custGeom>
              <a:avLst/>
              <a:gdLst/>
              <a:ahLst/>
              <a:cxnLst/>
              <a:rect l="l" t="t" r="r" b="b"/>
              <a:pathLst>
                <a:path w="618" h="876" extrusionOk="0">
                  <a:moveTo>
                    <a:pt x="617" y="617"/>
                  </a:moveTo>
                  <a:cubicBezTo>
                    <a:pt x="617" y="816"/>
                    <a:pt x="478" y="875"/>
                    <a:pt x="319" y="796"/>
                  </a:cubicBezTo>
                  <a:cubicBezTo>
                    <a:pt x="140" y="696"/>
                    <a:pt x="0" y="458"/>
                    <a:pt x="0" y="259"/>
                  </a:cubicBezTo>
                  <a:cubicBezTo>
                    <a:pt x="0" y="80"/>
                    <a:pt x="140" y="0"/>
                    <a:pt x="319" y="10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7"/>
            <p:cNvSpPr/>
            <p:nvPr/>
          </p:nvSpPr>
          <p:spPr>
            <a:xfrm>
              <a:off x="4642975" y="2864450"/>
              <a:ext cx="15450" cy="22400"/>
            </a:xfrm>
            <a:custGeom>
              <a:avLst/>
              <a:gdLst/>
              <a:ahLst/>
              <a:cxnLst/>
              <a:rect l="l" t="t" r="r" b="b"/>
              <a:pathLst>
                <a:path w="618" h="896" extrusionOk="0">
                  <a:moveTo>
                    <a:pt x="617" y="617"/>
                  </a:moveTo>
                  <a:cubicBezTo>
                    <a:pt x="617" y="816"/>
                    <a:pt x="478" y="896"/>
                    <a:pt x="319" y="796"/>
                  </a:cubicBezTo>
                  <a:cubicBezTo>
                    <a:pt x="140" y="697"/>
                    <a:pt x="1" y="478"/>
                    <a:pt x="1" y="279"/>
                  </a:cubicBezTo>
                  <a:cubicBezTo>
                    <a:pt x="1" y="80"/>
                    <a:pt x="140" y="1"/>
                    <a:pt x="31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7"/>
            <p:cNvSpPr/>
            <p:nvPr/>
          </p:nvSpPr>
          <p:spPr>
            <a:xfrm>
              <a:off x="4720075" y="2909200"/>
              <a:ext cx="15425" cy="21925"/>
            </a:xfrm>
            <a:custGeom>
              <a:avLst/>
              <a:gdLst/>
              <a:ahLst/>
              <a:cxnLst/>
              <a:rect l="l" t="t" r="r" b="b"/>
              <a:pathLst>
                <a:path w="617" h="877" extrusionOk="0">
                  <a:moveTo>
                    <a:pt x="617" y="618"/>
                  </a:moveTo>
                  <a:cubicBezTo>
                    <a:pt x="617" y="797"/>
                    <a:pt x="478" y="876"/>
                    <a:pt x="318" y="797"/>
                  </a:cubicBezTo>
                  <a:cubicBezTo>
                    <a:pt x="139" y="697"/>
                    <a:pt x="0" y="458"/>
                    <a:pt x="0" y="259"/>
                  </a:cubicBezTo>
                  <a:cubicBezTo>
                    <a:pt x="0" y="61"/>
                    <a:pt x="139" y="1"/>
                    <a:pt x="318" y="80"/>
                  </a:cubicBezTo>
                  <a:cubicBezTo>
                    <a:pt x="478" y="18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7"/>
            <p:cNvSpPr/>
            <p:nvPr/>
          </p:nvSpPr>
          <p:spPr>
            <a:xfrm>
              <a:off x="4797150" y="2953475"/>
              <a:ext cx="15450" cy="22400"/>
            </a:xfrm>
            <a:custGeom>
              <a:avLst/>
              <a:gdLst/>
              <a:ahLst/>
              <a:cxnLst/>
              <a:rect l="l" t="t" r="r" b="b"/>
              <a:pathLst>
                <a:path w="618" h="896" extrusionOk="0">
                  <a:moveTo>
                    <a:pt x="617" y="617"/>
                  </a:moveTo>
                  <a:cubicBezTo>
                    <a:pt x="617" y="816"/>
                    <a:pt x="478" y="895"/>
                    <a:pt x="299" y="796"/>
                  </a:cubicBezTo>
                  <a:cubicBezTo>
                    <a:pt x="140" y="697"/>
                    <a:pt x="0" y="458"/>
                    <a:pt x="0" y="279"/>
                  </a:cubicBezTo>
                  <a:cubicBezTo>
                    <a:pt x="0"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7"/>
            <p:cNvSpPr/>
            <p:nvPr/>
          </p:nvSpPr>
          <p:spPr>
            <a:xfrm>
              <a:off x="3796050" y="2446200"/>
              <a:ext cx="14950" cy="21900"/>
            </a:xfrm>
            <a:custGeom>
              <a:avLst/>
              <a:gdLst/>
              <a:ahLst/>
              <a:cxnLst/>
              <a:rect l="l" t="t" r="r" b="b"/>
              <a:pathLst>
                <a:path w="598" h="876" extrusionOk="0">
                  <a:moveTo>
                    <a:pt x="597" y="617"/>
                  </a:moveTo>
                  <a:cubicBezTo>
                    <a:pt x="597" y="816"/>
                    <a:pt x="458" y="876"/>
                    <a:pt x="299" y="796"/>
                  </a:cubicBezTo>
                  <a:cubicBezTo>
                    <a:pt x="140" y="697"/>
                    <a:pt x="1" y="458"/>
                    <a:pt x="1" y="259"/>
                  </a:cubicBezTo>
                  <a:cubicBezTo>
                    <a:pt x="1" y="60"/>
                    <a:pt x="140" y="1"/>
                    <a:pt x="299" y="80"/>
                  </a:cubicBezTo>
                  <a:cubicBezTo>
                    <a:pt x="458" y="180"/>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7"/>
            <p:cNvSpPr/>
            <p:nvPr/>
          </p:nvSpPr>
          <p:spPr>
            <a:xfrm>
              <a:off x="3873125" y="2490475"/>
              <a:ext cx="14950" cy="22400"/>
            </a:xfrm>
            <a:custGeom>
              <a:avLst/>
              <a:gdLst/>
              <a:ahLst/>
              <a:cxnLst/>
              <a:rect l="l" t="t" r="r" b="b"/>
              <a:pathLst>
                <a:path w="598" h="896" extrusionOk="0">
                  <a:moveTo>
                    <a:pt x="598" y="617"/>
                  </a:moveTo>
                  <a:cubicBezTo>
                    <a:pt x="598" y="816"/>
                    <a:pt x="458" y="895"/>
                    <a:pt x="299" y="796"/>
                  </a:cubicBezTo>
                  <a:cubicBezTo>
                    <a:pt x="120" y="696"/>
                    <a:pt x="1" y="458"/>
                    <a:pt x="1" y="279"/>
                  </a:cubicBezTo>
                  <a:cubicBezTo>
                    <a:pt x="1" y="80"/>
                    <a:pt x="120" y="0"/>
                    <a:pt x="299" y="100"/>
                  </a:cubicBezTo>
                  <a:cubicBezTo>
                    <a:pt x="458" y="199"/>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7"/>
            <p:cNvSpPr/>
            <p:nvPr/>
          </p:nvSpPr>
          <p:spPr>
            <a:xfrm>
              <a:off x="3949725" y="2534725"/>
              <a:ext cx="15450" cy="22400"/>
            </a:xfrm>
            <a:custGeom>
              <a:avLst/>
              <a:gdLst/>
              <a:ahLst/>
              <a:cxnLst/>
              <a:rect l="l" t="t" r="r" b="b"/>
              <a:pathLst>
                <a:path w="618" h="896" extrusionOk="0">
                  <a:moveTo>
                    <a:pt x="617" y="637"/>
                  </a:moveTo>
                  <a:cubicBezTo>
                    <a:pt x="617" y="816"/>
                    <a:pt x="478" y="896"/>
                    <a:pt x="319" y="796"/>
                  </a:cubicBezTo>
                  <a:cubicBezTo>
                    <a:pt x="140" y="717"/>
                    <a:pt x="0" y="478"/>
                    <a:pt x="0" y="279"/>
                  </a:cubicBezTo>
                  <a:cubicBezTo>
                    <a:pt x="0" y="80"/>
                    <a:pt x="140" y="1"/>
                    <a:pt x="319" y="100"/>
                  </a:cubicBezTo>
                  <a:cubicBezTo>
                    <a:pt x="478" y="200"/>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7"/>
            <p:cNvSpPr/>
            <p:nvPr/>
          </p:nvSpPr>
          <p:spPr>
            <a:xfrm>
              <a:off x="4026800" y="2579475"/>
              <a:ext cx="15450" cy="22425"/>
            </a:xfrm>
            <a:custGeom>
              <a:avLst/>
              <a:gdLst/>
              <a:ahLst/>
              <a:cxnLst/>
              <a:rect l="l" t="t" r="r" b="b"/>
              <a:pathLst>
                <a:path w="618" h="897" extrusionOk="0">
                  <a:moveTo>
                    <a:pt x="617" y="618"/>
                  </a:moveTo>
                  <a:cubicBezTo>
                    <a:pt x="617" y="817"/>
                    <a:pt x="478" y="896"/>
                    <a:pt x="319" y="797"/>
                  </a:cubicBezTo>
                  <a:cubicBezTo>
                    <a:pt x="140" y="697"/>
                    <a:pt x="1" y="459"/>
                    <a:pt x="1" y="260"/>
                  </a:cubicBezTo>
                  <a:cubicBezTo>
                    <a:pt x="1" y="81"/>
                    <a:pt x="140" y="1"/>
                    <a:pt x="319" y="100"/>
                  </a:cubicBezTo>
                  <a:cubicBezTo>
                    <a:pt x="478" y="20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7"/>
            <p:cNvSpPr/>
            <p:nvPr/>
          </p:nvSpPr>
          <p:spPr>
            <a:xfrm>
              <a:off x="4103900" y="2623750"/>
              <a:ext cx="15425" cy="22400"/>
            </a:xfrm>
            <a:custGeom>
              <a:avLst/>
              <a:gdLst/>
              <a:ahLst/>
              <a:cxnLst/>
              <a:rect l="l" t="t" r="r" b="b"/>
              <a:pathLst>
                <a:path w="617" h="896" extrusionOk="0">
                  <a:moveTo>
                    <a:pt x="617" y="637"/>
                  </a:moveTo>
                  <a:cubicBezTo>
                    <a:pt x="617" y="816"/>
                    <a:pt x="478" y="896"/>
                    <a:pt x="318" y="796"/>
                  </a:cubicBezTo>
                  <a:cubicBezTo>
                    <a:pt x="139" y="697"/>
                    <a:pt x="0" y="478"/>
                    <a:pt x="0" y="279"/>
                  </a:cubicBezTo>
                  <a:cubicBezTo>
                    <a:pt x="0" y="80"/>
                    <a:pt x="139" y="0"/>
                    <a:pt x="318"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7"/>
            <p:cNvSpPr/>
            <p:nvPr/>
          </p:nvSpPr>
          <p:spPr>
            <a:xfrm>
              <a:off x="4180975" y="2668500"/>
              <a:ext cx="15450" cy="22400"/>
            </a:xfrm>
            <a:custGeom>
              <a:avLst/>
              <a:gdLst/>
              <a:ahLst/>
              <a:cxnLst/>
              <a:rect l="l" t="t" r="r" b="b"/>
              <a:pathLst>
                <a:path w="618" h="896" extrusionOk="0">
                  <a:moveTo>
                    <a:pt x="617" y="617"/>
                  </a:moveTo>
                  <a:cubicBezTo>
                    <a:pt x="617" y="816"/>
                    <a:pt x="478" y="896"/>
                    <a:pt x="299" y="796"/>
                  </a:cubicBezTo>
                  <a:cubicBezTo>
                    <a:pt x="140" y="697"/>
                    <a:pt x="0" y="458"/>
                    <a:pt x="0" y="259"/>
                  </a:cubicBezTo>
                  <a:cubicBezTo>
                    <a:pt x="0" y="80"/>
                    <a:pt x="140" y="1"/>
                    <a:pt x="299" y="100"/>
                  </a:cubicBezTo>
                  <a:cubicBezTo>
                    <a:pt x="478" y="180"/>
                    <a:pt x="617" y="419"/>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7"/>
            <p:cNvSpPr/>
            <p:nvPr/>
          </p:nvSpPr>
          <p:spPr>
            <a:xfrm>
              <a:off x="4258050" y="2712775"/>
              <a:ext cx="15450" cy="22400"/>
            </a:xfrm>
            <a:custGeom>
              <a:avLst/>
              <a:gdLst/>
              <a:ahLst/>
              <a:cxnLst/>
              <a:rect l="l" t="t" r="r" b="b"/>
              <a:pathLst>
                <a:path w="618" h="896" extrusionOk="0">
                  <a:moveTo>
                    <a:pt x="617" y="617"/>
                  </a:moveTo>
                  <a:cubicBezTo>
                    <a:pt x="617" y="816"/>
                    <a:pt x="478" y="895"/>
                    <a:pt x="299" y="796"/>
                  </a:cubicBezTo>
                  <a:cubicBezTo>
                    <a:pt x="140" y="696"/>
                    <a:pt x="1" y="458"/>
                    <a:pt x="1" y="279"/>
                  </a:cubicBezTo>
                  <a:cubicBezTo>
                    <a:pt x="1"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7"/>
            <p:cNvSpPr/>
            <p:nvPr/>
          </p:nvSpPr>
          <p:spPr>
            <a:xfrm>
              <a:off x="4335150" y="2757525"/>
              <a:ext cx="14925" cy="21900"/>
            </a:xfrm>
            <a:custGeom>
              <a:avLst/>
              <a:gdLst/>
              <a:ahLst/>
              <a:cxnLst/>
              <a:rect l="l" t="t" r="r" b="b"/>
              <a:pathLst>
                <a:path w="597" h="876" extrusionOk="0">
                  <a:moveTo>
                    <a:pt x="597" y="617"/>
                  </a:moveTo>
                  <a:cubicBezTo>
                    <a:pt x="597" y="816"/>
                    <a:pt x="478" y="876"/>
                    <a:pt x="299" y="796"/>
                  </a:cubicBezTo>
                  <a:cubicBezTo>
                    <a:pt x="139" y="697"/>
                    <a:pt x="0" y="458"/>
                    <a:pt x="0" y="259"/>
                  </a:cubicBezTo>
                  <a:cubicBezTo>
                    <a:pt x="0" y="60"/>
                    <a:pt x="139" y="1"/>
                    <a:pt x="299" y="80"/>
                  </a:cubicBezTo>
                  <a:cubicBezTo>
                    <a:pt x="478" y="180"/>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7"/>
            <p:cNvSpPr/>
            <p:nvPr/>
          </p:nvSpPr>
          <p:spPr>
            <a:xfrm>
              <a:off x="4412225" y="2801800"/>
              <a:ext cx="14950" cy="22400"/>
            </a:xfrm>
            <a:custGeom>
              <a:avLst/>
              <a:gdLst/>
              <a:ahLst/>
              <a:cxnLst/>
              <a:rect l="l" t="t" r="r" b="b"/>
              <a:pathLst>
                <a:path w="598" h="896" extrusionOk="0">
                  <a:moveTo>
                    <a:pt x="597" y="617"/>
                  </a:moveTo>
                  <a:cubicBezTo>
                    <a:pt x="597" y="816"/>
                    <a:pt x="458" y="895"/>
                    <a:pt x="299" y="796"/>
                  </a:cubicBezTo>
                  <a:cubicBezTo>
                    <a:pt x="140" y="696"/>
                    <a:pt x="1" y="458"/>
                    <a:pt x="1" y="259"/>
                  </a:cubicBezTo>
                  <a:cubicBezTo>
                    <a:pt x="1" y="80"/>
                    <a:pt x="140" y="0"/>
                    <a:pt x="299" y="99"/>
                  </a:cubicBezTo>
                  <a:cubicBezTo>
                    <a:pt x="458" y="19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7"/>
            <p:cNvSpPr/>
            <p:nvPr/>
          </p:nvSpPr>
          <p:spPr>
            <a:xfrm>
              <a:off x="4489300" y="2846050"/>
              <a:ext cx="14950" cy="22400"/>
            </a:xfrm>
            <a:custGeom>
              <a:avLst/>
              <a:gdLst/>
              <a:ahLst/>
              <a:cxnLst/>
              <a:rect l="l" t="t" r="r" b="b"/>
              <a:pathLst>
                <a:path w="598" h="896" extrusionOk="0">
                  <a:moveTo>
                    <a:pt x="598" y="637"/>
                  </a:moveTo>
                  <a:cubicBezTo>
                    <a:pt x="598" y="816"/>
                    <a:pt x="458" y="896"/>
                    <a:pt x="299" y="796"/>
                  </a:cubicBezTo>
                  <a:cubicBezTo>
                    <a:pt x="120" y="697"/>
                    <a:pt x="1" y="478"/>
                    <a:pt x="1" y="279"/>
                  </a:cubicBezTo>
                  <a:cubicBezTo>
                    <a:pt x="1" y="80"/>
                    <a:pt x="120" y="0"/>
                    <a:pt x="299" y="100"/>
                  </a:cubicBezTo>
                  <a:cubicBezTo>
                    <a:pt x="458" y="199"/>
                    <a:pt x="598" y="438"/>
                    <a:pt x="598"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7"/>
            <p:cNvSpPr/>
            <p:nvPr/>
          </p:nvSpPr>
          <p:spPr>
            <a:xfrm>
              <a:off x="4565900" y="2890800"/>
              <a:ext cx="15450" cy="22400"/>
            </a:xfrm>
            <a:custGeom>
              <a:avLst/>
              <a:gdLst/>
              <a:ahLst/>
              <a:cxnLst/>
              <a:rect l="l" t="t" r="r" b="b"/>
              <a:pathLst>
                <a:path w="618" h="896" extrusionOk="0">
                  <a:moveTo>
                    <a:pt x="617" y="617"/>
                  </a:moveTo>
                  <a:cubicBezTo>
                    <a:pt x="617" y="816"/>
                    <a:pt x="478" y="896"/>
                    <a:pt x="319" y="797"/>
                  </a:cubicBezTo>
                  <a:cubicBezTo>
                    <a:pt x="140" y="697"/>
                    <a:pt x="0" y="458"/>
                    <a:pt x="0" y="259"/>
                  </a:cubicBezTo>
                  <a:cubicBezTo>
                    <a:pt x="0" y="80"/>
                    <a:pt x="140" y="1"/>
                    <a:pt x="319" y="100"/>
                  </a:cubicBezTo>
                  <a:cubicBezTo>
                    <a:pt x="478" y="200"/>
                    <a:pt x="617" y="419"/>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7"/>
            <p:cNvSpPr/>
            <p:nvPr/>
          </p:nvSpPr>
          <p:spPr>
            <a:xfrm>
              <a:off x="4642975" y="2935075"/>
              <a:ext cx="15450" cy="22400"/>
            </a:xfrm>
            <a:custGeom>
              <a:avLst/>
              <a:gdLst/>
              <a:ahLst/>
              <a:cxnLst/>
              <a:rect l="l" t="t" r="r" b="b"/>
              <a:pathLst>
                <a:path w="618" h="896" extrusionOk="0">
                  <a:moveTo>
                    <a:pt x="617" y="617"/>
                  </a:moveTo>
                  <a:cubicBezTo>
                    <a:pt x="617" y="816"/>
                    <a:pt x="478" y="895"/>
                    <a:pt x="319" y="796"/>
                  </a:cubicBezTo>
                  <a:cubicBezTo>
                    <a:pt x="140" y="697"/>
                    <a:pt x="1" y="478"/>
                    <a:pt x="1" y="279"/>
                  </a:cubicBezTo>
                  <a:cubicBezTo>
                    <a:pt x="1" y="80"/>
                    <a:pt x="140" y="0"/>
                    <a:pt x="31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7"/>
            <p:cNvSpPr/>
            <p:nvPr/>
          </p:nvSpPr>
          <p:spPr>
            <a:xfrm>
              <a:off x="4720075" y="2979825"/>
              <a:ext cx="15425" cy="21900"/>
            </a:xfrm>
            <a:custGeom>
              <a:avLst/>
              <a:gdLst/>
              <a:ahLst/>
              <a:cxnLst/>
              <a:rect l="l" t="t" r="r" b="b"/>
              <a:pathLst>
                <a:path w="617" h="876" extrusionOk="0">
                  <a:moveTo>
                    <a:pt x="617" y="617"/>
                  </a:moveTo>
                  <a:cubicBezTo>
                    <a:pt x="617" y="816"/>
                    <a:pt x="478" y="876"/>
                    <a:pt x="318" y="796"/>
                  </a:cubicBezTo>
                  <a:cubicBezTo>
                    <a:pt x="139" y="697"/>
                    <a:pt x="0" y="458"/>
                    <a:pt x="0" y="259"/>
                  </a:cubicBezTo>
                  <a:cubicBezTo>
                    <a:pt x="0" y="60"/>
                    <a:pt x="139" y="1"/>
                    <a:pt x="318" y="8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7"/>
            <p:cNvSpPr/>
            <p:nvPr/>
          </p:nvSpPr>
          <p:spPr>
            <a:xfrm>
              <a:off x="4797150" y="3024100"/>
              <a:ext cx="15450" cy="22400"/>
            </a:xfrm>
            <a:custGeom>
              <a:avLst/>
              <a:gdLst/>
              <a:ahLst/>
              <a:cxnLst/>
              <a:rect l="l" t="t" r="r" b="b"/>
              <a:pathLst>
                <a:path w="618" h="896" extrusionOk="0">
                  <a:moveTo>
                    <a:pt x="617" y="617"/>
                  </a:moveTo>
                  <a:cubicBezTo>
                    <a:pt x="617" y="816"/>
                    <a:pt x="478" y="895"/>
                    <a:pt x="299" y="796"/>
                  </a:cubicBezTo>
                  <a:cubicBezTo>
                    <a:pt x="140" y="696"/>
                    <a:pt x="0" y="458"/>
                    <a:pt x="0" y="279"/>
                  </a:cubicBezTo>
                  <a:cubicBezTo>
                    <a:pt x="0"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7"/>
            <p:cNvSpPr/>
            <p:nvPr/>
          </p:nvSpPr>
          <p:spPr>
            <a:xfrm>
              <a:off x="3796050" y="2516825"/>
              <a:ext cx="14950" cy="21900"/>
            </a:xfrm>
            <a:custGeom>
              <a:avLst/>
              <a:gdLst/>
              <a:ahLst/>
              <a:cxnLst/>
              <a:rect l="l" t="t" r="r" b="b"/>
              <a:pathLst>
                <a:path w="598" h="876" extrusionOk="0">
                  <a:moveTo>
                    <a:pt x="597" y="617"/>
                  </a:moveTo>
                  <a:cubicBezTo>
                    <a:pt x="597" y="796"/>
                    <a:pt x="458" y="876"/>
                    <a:pt x="299" y="796"/>
                  </a:cubicBezTo>
                  <a:cubicBezTo>
                    <a:pt x="140" y="697"/>
                    <a:pt x="1" y="458"/>
                    <a:pt x="1" y="259"/>
                  </a:cubicBezTo>
                  <a:cubicBezTo>
                    <a:pt x="1" y="60"/>
                    <a:pt x="140" y="0"/>
                    <a:pt x="299" y="80"/>
                  </a:cubicBezTo>
                  <a:cubicBezTo>
                    <a:pt x="458" y="180"/>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7"/>
            <p:cNvSpPr/>
            <p:nvPr/>
          </p:nvSpPr>
          <p:spPr>
            <a:xfrm>
              <a:off x="3873125" y="2561075"/>
              <a:ext cx="14950" cy="22425"/>
            </a:xfrm>
            <a:custGeom>
              <a:avLst/>
              <a:gdLst/>
              <a:ahLst/>
              <a:cxnLst/>
              <a:rect l="l" t="t" r="r" b="b"/>
              <a:pathLst>
                <a:path w="598" h="897" extrusionOk="0">
                  <a:moveTo>
                    <a:pt x="598" y="618"/>
                  </a:moveTo>
                  <a:cubicBezTo>
                    <a:pt x="598" y="817"/>
                    <a:pt x="458" y="896"/>
                    <a:pt x="299" y="797"/>
                  </a:cubicBezTo>
                  <a:cubicBezTo>
                    <a:pt x="120" y="697"/>
                    <a:pt x="1" y="458"/>
                    <a:pt x="1" y="279"/>
                  </a:cubicBezTo>
                  <a:cubicBezTo>
                    <a:pt x="1" y="81"/>
                    <a:pt x="120" y="1"/>
                    <a:pt x="299" y="100"/>
                  </a:cubicBezTo>
                  <a:cubicBezTo>
                    <a:pt x="458" y="200"/>
                    <a:pt x="598" y="439"/>
                    <a:pt x="598"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7"/>
            <p:cNvSpPr/>
            <p:nvPr/>
          </p:nvSpPr>
          <p:spPr>
            <a:xfrm>
              <a:off x="3949725" y="2605350"/>
              <a:ext cx="15450" cy="22400"/>
            </a:xfrm>
            <a:custGeom>
              <a:avLst/>
              <a:gdLst/>
              <a:ahLst/>
              <a:cxnLst/>
              <a:rect l="l" t="t" r="r" b="b"/>
              <a:pathLst>
                <a:path w="618" h="896" extrusionOk="0">
                  <a:moveTo>
                    <a:pt x="617" y="637"/>
                  </a:moveTo>
                  <a:cubicBezTo>
                    <a:pt x="617" y="816"/>
                    <a:pt x="478" y="896"/>
                    <a:pt x="319" y="796"/>
                  </a:cubicBezTo>
                  <a:cubicBezTo>
                    <a:pt x="140" y="717"/>
                    <a:pt x="0" y="478"/>
                    <a:pt x="0" y="279"/>
                  </a:cubicBezTo>
                  <a:cubicBezTo>
                    <a:pt x="0" y="80"/>
                    <a:pt x="140" y="0"/>
                    <a:pt x="319"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7"/>
            <p:cNvSpPr/>
            <p:nvPr/>
          </p:nvSpPr>
          <p:spPr>
            <a:xfrm>
              <a:off x="4026800" y="2650100"/>
              <a:ext cx="15450" cy="22400"/>
            </a:xfrm>
            <a:custGeom>
              <a:avLst/>
              <a:gdLst/>
              <a:ahLst/>
              <a:cxnLst/>
              <a:rect l="l" t="t" r="r" b="b"/>
              <a:pathLst>
                <a:path w="618" h="896" extrusionOk="0">
                  <a:moveTo>
                    <a:pt x="617" y="617"/>
                  </a:moveTo>
                  <a:cubicBezTo>
                    <a:pt x="617" y="816"/>
                    <a:pt x="478" y="896"/>
                    <a:pt x="319" y="796"/>
                  </a:cubicBezTo>
                  <a:cubicBezTo>
                    <a:pt x="140" y="697"/>
                    <a:pt x="1" y="458"/>
                    <a:pt x="1" y="259"/>
                  </a:cubicBezTo>
                  <a:cubicBezTo>
                    <a:pt x="1" y="80"/>
                    <a:pt x="140" y="1"/>
                    <a:pt x="319" y="100"/>
                  </a:cubicBezTo>
                  <a:cubicBezTo>
                    <a:pt x="478" y="20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7"/>
            <p:cNvSpPr/>
            <p:nvPr/>
          </p:nvSpPr>
          <p:spPr>
            <a:xfrm>
              <a:off x="4103900" y="2694375"/>
              <a:ext cx="15425" cy="22400"/>
            </a:xfrm>
            <a:custGeom>
              <a:avLst/>
              <a:gdLst/>
              <a:ahLst/>
              <a:cxnLst/>
              <a:rect l="l" t="t" r="r" b="b"/>
              <a:pathLst>
                <a:path w="617" h="896" extrusionOk="0">
                  <a:moveTo>
                    <a:pt x="617" y="637"/>
                  </a:moveTo>
                  <a:cubicBezTo>
                    <a:pt x="617" y="816"/>
                    <a:pt x="478" y="895"/>
                    <a:pt x="318" y="796"/>
                  </a:cubicBezTo>
                  <a:cubicBezTo>
                    <a:pt x="139" y="696"/>
                    <a:pt x="0" y="478"/>
                    <a:pt x="0" y="279"/>
                  </a:cubicBezTo>
                  <a:cubicBezTo>
                    <a:pt x="0" y="80"/>
                    <a:pt x="139" y="0"/>
                    <a:pt x="318"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27"/>
            <p:cNvSpPr/>
            <p:nvPr/>
          </p:nvSpPr>
          <p:spPr>
            <a:xfrm>
              <a:off x="4180975" y="2739125"/>
              <a:ext cx="15450" cy="22400"/>
            </a:xfrm>
            <a:custGeom>
              <a:avLst/>
              <a:gdLst/>
              <a:ahLst/>
              <a:cxnLst/>
              <a:rect l="l" t="t" r="r" b="b"/>
              <a:pathLst>
                <a:path w="618" h="896" extrusionOk="0">
                  <a:moveTo>
                    <a:pt x="617" y="617"/>
                  </a:moveTo>
                  <a:cubicBezTo>
                    <a:pt x="617" y="816"/>
                    <a:pt x="478" y="896"/>
                    <a:pt x="299" y="796"/>
                  </a:cubicBezTo>
                  <a:cubicBezTo>
                    <a:pt x="140" y="697"/>
                    <a:pt x="0" y="458"/>
                    <a:pt x="0" y="259"/>
                  </a:cubicBezTo>
                  <a:cubicBezTo>
                    <a:pt x="0" y="80"/>
                    <a:pt x="140" y="1"/>
                    <a:pt x="299" y="10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7"/>
            <p:cNvSpPr/>
            <p:nvPr/>
          </p:nvSpPr>
          <p:spPr>
            <a:xfrm>
              <a:off x="4258050" y="2783375"/>
              <a:ext cx="15450" cy="22425"/>
            </a:xfrm>
            <a:custGeom>
              <a:avLst/>
              <a:gdLst/>
              <a:ahLst/>
              <a:cxnLst/>
              <a:rect l="l" t="t" r="r" b="b"/>
              <a:pathLst>
                <a:path w="618" h="897" extrusionOk="0">
                  <a:moveTo>
                    <a:pt x="617" y="618"/>
                  </a:moveTo>
                  <a:cubicBezTo>
                    <a:pt x="617" y="817"/>
                    <a:pt x="478" y="896"/>
                    <a:pt x="299" y="797"/>
                  </a:cubicBezTo>
                  <a:cubicBezTo>
                    <a:pt x="140" y="697"/>
                    <a:pt x="1" y="478"/>
                    <a:pt x="1" y="279"/>
                  </a:cubicBezTo>
                  <a:cubicBezTo>
                    <a:pt x="1" y="81"/>
                    <a:pt x="140" y="1"/>
                    <a:pt x="299" y="100"/>
                  </a:cubicBezTo>
                  <a:cubicBezTo>
                    <a:pt x="478" y="200"/>
                    <a:pt x="617" y="43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7"/>
            <p:cNvSpPr/>
            <p:nvPr/>
          </p:nvSpPr>
          <p:spPr>
            <a:xfrm>
              <a:off x="4335150" y="2828150"/>
              <a:ext cx="14925" cy="21900"/>
            </a:xfrm>
            <a:custGeom>
              <a:avLst/>
              <a:gdLst/>
              <a:ahLst/>
              <a:cxnLst/>
              <a:rect l="l" t="t" r="r" b="b"/>
              <a:pathLst>
                <a:path w="597" h="876" extrusionOk="0">
                  <a:moveTo>
                    <a:pt x="597" y="617"/>
                  </a:moveTo>
                  <a:cubicBezTo>
                    <a:pt x="597" y="816"/>
                    <a:pt x="478" y="876"/>
                    <a:pt x="299" y="796"/>
                  </a:cubicBezTo>
                  <a:cubicBezTo>
                    <a:pt x="139" y="697"/>
                    <a:pt x="0" y="458"/>
                    <a:pt x="0" y="259"/>
                  </a:cubicBezTo>
                  <a:cubicBezTo>
                    <a:pt x="0" y="60"/>
                    <a:pt x="139" y="0"/>
                    <a:pt x="299" y="80"/>
                  </a:cubicBezTo>
                  <a:cubicBezTo>
                    <a:pt x="478" y="17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7"/>
            <p:cNvSpPr/>
            <p:nvPr/>
          </p:nvSpPr>
          <p:spPr>
            <a:xfrm>
              <a:off x="4412225" y="2872400"/>
              <a:ext cx="14950" cy="22400"/>
            </a:xfrm>
            <a:custGeom>
              <a:avLst/>
              <a:gdLst/>
              <a:ahLst/>
              <a:cxnLst/>
              <a:rect l="l" t="t" r="r" b="b"/>
              <a:pathLst>
                <a:path w="598" h="896" extrusionOk="0">
                  <a:moveTo>
                    <a:pt x="597" y="617"/>
                  </a:moveTo>
                  <a:cubicBezTo>
                    <a:pt x="597" y="816"/>
                    <a:pt x="458" y="896"/>
                    <a:pt x="299" y="796"/>
                  </a:cubicBezTo>
                  <a:cubicBezTo>
                    <a:pt x="140" y="697"/>
                    <a:pt x="1" y="458"/>
                    <a:pt x="1" y="279"/>
                  </a:cubicBezTo>
                  <a:cubicBezTo>
                    <a:pt x="1" y="80"/>
                    <a:pt x="140" y="1"/>
                    <a:pt x="299" y="100"/>
                  </a:cubicBezTo>
                  <a:cubicBezTo>
                    <a:pt x="458" y="200"/>
                    <a:pt x="597" y="43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7"/>
            <p:cNvSpPr/>
            <p:nvPr/>
          </p:nvSpPr>
          <p:spPr>
            <a:xfrm>
              <a:off x="4489300" y="2916675"/>
              <a:ext cx="14950" cy="22400"/>
            </a:xfrm>
            <a:custGeom>
              <a:avLst/>
              <a:gdLst/>
              <a:ahLst/>
              <a:cxnLst/>
              <a:rect l="l" t="t" r="r" b="b"/>
              <a:pathLst>
                <a:path w="598" h="896" extrusionOk="0">
                  <a:moveTo>
                    <a:pt x="598" y="637"/>
                  </a:moveTo>
                  <a:cubicBezTo>
                    <a:pt x="598" y="816"/>
                    <a:pt x="458" y="895"/>
                    <a:pt x="299" y="796"/>
                  </a:cubicBezTo>
                  <a:cubicBezTo>
                    <a:pt x="120" y="716"/>
                    <a:pt x="1" y="478"/>
                    <a:pt x="1" y="279"/>
                  </a:cubicBezTo>
                  <a:cubicBezTo>
                    <a:pt x="1" y="80"/>
                    <a:pt x="120" y="0"/>
                    <a:pt x="299" y="100"/>
                  </a:cubicBezTo>
                  <a:cubicBezTo>
                    <a:pt x="458" y="199"/>
                    <a:pt x="598" y="438"/>
                    <a:pt x="598"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7"/>
            <p:cNvSpPr/>
            <p:nvPr/>
          </p:nvSpPr>
          <p:spPr>
            <a:xfrm>
              <a:off x="4565900" y="2961425"/>
              <a:ext cx="15450" cy="22400"/>
            </a:xfrm>
            <a:custGeom>
              <a:avLst/>
              <a:gdLst/>
              <a:ahLst/>
              <a:cxnLst/>
              <a:rect l="l" t="t" r="r" b="b"/>
              <a:pathLst>
                <a:path w="618" h="896" extrusionOk="0">
                  <a:moveTo>
                    <a:pt x="617" y="617"/>
                  </a:moveTo>
                  <a:cubicBezTo>
                    <a:pt x="617" y="816"/>
                    <a:pt x="478" y="896"/>
                    <a:pt x="319" y="796"/>
                  </a:cubicBezTo>
                  <a:cubicBezTo>
                    <a:pt x="140" y="697"/>
                    <a:pt x="0" y="458"/>
                    <a:pt x="0" y="259"/>
                  </a:cubicBezTo>
                  <a:cubicBezTo>
                    <a:pt x="0" y="80"/>
                    <a:pt x="140" y="1"/>
                    <a:pt x="319" y="100"/>
                  </a:cubicBezTo>
                  <a:cubicBezTo>
                    <a:pt x="478" y="20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7"/>
            <p:cNvSpPr/>
            <p:nvPr/>
          </p:nvSpPr>
          <p:spPr>
            <a:xfrm>
              <a:off x="4642975" y="3005700"/>
              <a:ext cx="15450" cy="22400"/>
            </a:xfrm>
            <a:custGeom>
              <a:avLst/>
              <a:gdLst/>
              <a:ahLst/>
              <a:cxnLst/>
              <a:rect l="l" t="t" r="r" b="b"/>
              <a:pathLst>
                <a:path w="618" h="896" extrusionOk="0">
                  <a:moveTo>
                    <a:pt x="617" y="617"/>
                  </a:moveTo>
                  <a:cubicBezTo>
                    <a:pt x="617" y="816"/>
                    <a:pt x="478" y="895"/>
                    <a:pt x="319" y="796"/>
                  </a:cubicBezTo>
                  <a:cubicBezTo>
                    <a:pt x="140" y="696"/>
                    <a:pt x="1" y="477"/>
                    <a:pt x="1" y="279"/>
                  </a:cubicBezTo>
                  <a:cubicBezTo>
                    <a:pt x="1" y="80"/>
                    <a:pt x="140" y="0"/>
                    <a:pt x="31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7"/>
            <p:cNvSpPr/>
            <p:nvPr/>
          </p:nvSpPr>
          <p:spPr>
            <a:xfrm>
              <a:off x="4720075" y="3050450"/>
              <a:ext cx="15425" cy="22400"/>
            </a:xfrm>
            <a:custGeom>
              <a:avLst/>
              <a:gdLst/>
              <a:ahLst/>
              <a:cxnLst/>
              <a:rect l="l" t="t" r="r" b="b"/>
              <a:pathLst>
                <a:path w="617" h="896" extrusionOk="0">
                  <a:moveTo>
                    <a:pt x="617" y="617"/>
                  </a:moveTo>
                  <a:cubicBezTo>
                    <a:pt x="617" y="816"/>
                    <a:pt x="478" y="896"/>
                    <a:pt x="318" y="796"/>
                  </a:cubicBezTo>
                  <a:cubicBezTo>
                    <a:pt x="139" y="697"/>
                    <a:pt x="0" y="458"/>
                    <a:pt x="0" y="259"/>
                  </a:cubicBezTo>
                  <a:cubicBezTo>
                    <a:pt x="0" y="80"/>
                    <a:pt x="139" y="0"/>
                    <a:pt x="318" y="10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7"/>
            <p:cNvSpPr/>
            <p:nvPr/>
          </p:nvSpPr>
          <p:spPr>
            <a:xfrm>
              <a:off x="4797150" y="3094700"/>
              <a:ext cx="15450" cy="22425"/>
            </a:xfrm>
            <a:custGeom>
              <a:avLst/>
              <a:gdLst/>
              <a:ahLst/>
              <a:cxnLst/>
              <a:rect l="l" t="t" r="r" b="b"/>
              <a:pathLst>
                <a:path w="618" h="897" extrusionOk="0">
                  <a:moveTo>
                    <a:pt x="617" y="618"/>
                  </a:moveTo>
                  <a:cubicBezTo>
                    <a:pt x="617" y="816"/>
                    <a:pt x="478" y="896"/>
                    <a:pt x="299" y="797"/>
                  </a:cubicBezTo>
                  <a:cubicBezTo>
                    <a:pt x="140" y="697"/>
                    <a:pt x="0" y="458"/>
                    <a:pt x="0" y="279"/>
                  </a:cubicBezTo>
                  <a:cubicBezTo>
                    <a:pt x="0" y="80"/>
                    <a:pt x="140" y="1"/>
                    <a:pt x="299" y="100"/>
                  </a:cubicBezTo>
                  <a:cubicBezTo>
                    <a:pt x="478" y="200"/>
                    <a:pt x="617" y="438"/>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7"/>
            <p:cNvSpPr/>
            <p:nvPr/>
          </p:nvSpPr>
          <p:spPr>
            <a:xfrm>
              <a:off x="3796050" y="2587450"/>
              <a:ext cx="14950" cy="21900"/>
            </a:xfrm>
            <a:custGeom>
              <a:avLst/>
              <a:gdLst/>
              <a:ahLst/>
              <a:cxnLst/>
              <a:rect l="l" t="t" r="r" b="b"/>
              <a:pathLst>
                <a:path w="598" h="876" extrusionOk="0">
                  <a:moveTo>
                    <a:pt x="597" y="617"/>
                  </a:moveTo>
                  <a:cubicBezTo>
                    <a:pt x="597" y="816"/>
                    <a:pt x="458" y="876"/>
                    <a:pt x="299" y="796"/>
                  </a:cubicBezTo>
                  <a:cubicBezTo>
                    <a:pt x="140" y="696"/>
                    <a:pt x="1" y="458"/>
                    <a:pt x="1" y="259"/>
                  </a:cubicBezTo>
                  <a:cubicBezTo>
                    <a:pt x="1" y="80"/>
                    <a:pt x="140" y="0"/>
                    <a:pt x="299" y="100"/>
                  </a:cubicBezTo>
                  <a:cubicBezTo>
                    <a:pt x="458" y="17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7"/>
            <p:cNvSpPr/>
            <p:nvPr/>
          </p:nvSpPr>
          <p:spPr>
            <a:xfrm>
              <a:off x="3873125" y="2631700"/>
              <a:ext cx="14950" cy="22400"/>
            </a:xfrm>
            <a:custGeom>
              <a:avLst/>
              <a:gdLst/>
              <a:ahLst/>
              <a:cxnLst/>
              <a:rect l="l" t="t" r="r" b="b"/>
              <a:pathLst>
                <a:path w="598" h="896" extrusionOk="0">
                  <a:moveTo>
                    <a:pt x="598" y="617"/>
                  </a:moveTo>
                  <a:cubicBezTo>
                    <a:pt x="598" y="816"/>
                    <a:pt x="458" y="896"/>
                    <a:pt x="299" y="796"/>
                  </a:cubicBezTo>
                  <a:cubicBezTo>
                    <a:pt x="120" y="697"/>
                    <a:pt x="1" y="458"/>
                    <a:pt x="1" y="279"/>
                  </a:cubicBezTo>
                  <a:cubicBezTo>
                    <a:pt x="1" y="80"/>
                    <a:pt x="120" y="1"/>
                    <a:pt x="299" y="100"/>
                  </a:cubicBezTo>
                  <a:cubicBezTo>
                    <a:pt x="458" y="200"/>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7"/>
            <p:cNvSpPr/>
            <p:nvPr/>
          </p:nvSpPr>
          <p:spPr>
            <a:xfrm>
              <a:off x="3949725" y="2675975"/>
              <a:ext cx="15450" cy="22400"/>
            </a:xfrm>
            <a:custGeom>
              <a:avLst/>
              <a:gdLst/>
              <a:ahLst/>
              <a:cxnLst/>
              <a:rect l="l" t="t" r="r" b="b"/>
              <a:pathLst>
                <a:path w="618" h="896" extrusionOk="0">
                  <a:moveTo>
                    <a:pt x="617" y="637"/>
                  </a:moveTo>
                  <a:cubicBezTo>
                    <a:pt x="617" y="816"/>
                    <a:pt x="478" y="895"/>
                    <a:pt x="319" y="796"/>
                  </a:cubicBezTo>
                  <a:cubicBezTo>
                    <a:pt x="140" y="716"/>
                    <a:pt x="0" y="478"/>
                    <a:pt x="0" y="279"/>
                  </a:cubicBezTo>
                  <a:cubicBezTo>
                    <a:pt x="0" y="80"/>
                    <a:pt x="140" y="0"/>
                    <a:pt x="319"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7"/>
            <p:cNvSpPr/>
            <p:nvPr/>
          </p:nvSpPr>
          <p:spPr>
            <a:xfrm>
              <a:off x="4026800" y="2720725"/>
              <a:ext cx="15450" cy="22400"/>
            </a:xfrm>
            <a:custGeom>
              <a:avLst/>
              <a:gdLst/>
              <a:ahLst/>
              <a:cxnLst/>
              <a:rect l="l" t="t" r="r" b="b"/>
              <a:pathLst>
                <a:path w="618" h="896" extrusionOk="0">
                  <a:moveTo>
                    <a:pt x="617" y="617"/>
                  </a:moveTo>
                  <a:cubicBezTo>
                    <a:pt x="617" y="816"/>
                    <a:pt x="478" y="896"/>
                    <a:pt x="319" y="796"/>
                  </a:cubicBezTo>
                  <a:cubicBezTo>
                    <a:pt x="140" y="697"/>
                    <a:pt x="1" y="458"/>
                    <a:pt x="1" y="279"/>
                  </a:cubicBezTo>
                  <a:cubicBezTo>
                    <a:pt x="1" y="80"/>
                    <a:pt x="140" y="1"/>
                    <a:pt x="31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7"/>
            <p:cNvSpPr/>
            <p:nvPr/>
          </p:nvSpPr>
          <p:spPr>
            <a:xfrm>
              <a:off x="4103900" y="2764975"/>
              <a:ext cx="15425" cy="22425"/>
            </a:xfrm>
            <a:custGeom>
              <a:avLst/>
              <a:gdLst/>
              <a:ahLst/>
              <a:cxnLst/>
              <a:rect l="l" t="t" r="r" b="b"/>
              <a:pathLst>
                <a:path w="617" h="897" extrusionOk="0">
                  <a:moveTo>
                    <a:pt x="617" y="638"/>
                  </a:moveTo>
                  <a:cubicBezTo>
                    <a:pt x="617" y="817"/>
                    <a:pt x="478" y="896"/>
                    <a:pt x="318" y="797"/>
                  </a:cubicBezTo>
                  <a:cubicBezTo>
                    <a:pt x="139" y="697"/>
                    <a:pt x="0" y="478"/>
                    <a:pt x="0" y="279"/>
                  </a:cubicBezTo>
                  <a:cubicBezTo>
                    <a:pt x="0" y="81"/>
                    <a:pt x="139" y="1"/>
                    <a:pt x="318" y="100"/>
                  </a:cubicBezTo>
                  <a:cubicBezTo>
                    <a:pt x="478" y="200"/>
                    <a:pt x="617" y="439"/>
                    <a:pt x="617" y="63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7"/>
            <p:cNvSpPr/>
            <p:nvPr/>
          </p:nvSpPr>
          <p:spPr>
            <a:xfrm>
              <a:off x="4180975" y="2809750"/>
              <a:ext cx="15450" cy="21900"/>
            </a:xfrm>
            <a:custGeom>
              <a:avLst/>
              <a:gdLst/>
              <a:ahLst/>
              <a:cxnLst/>
              <a:rect l="l" t="t" r="r" b="b"/>
              <a:pathLst>
                <a:path w="618" h="876" extrusionOk="0">
                  <a:moveTo>
                    <a:pt x="617" y="617"/>
                  </a:moveTo>
                  <a:cubicBezTo>
                    <a:pt x="617" y="816"/>
                    <a:pt x="478" y="876"/>
                    <a:pt x="299" y="796"/>
                  </a:cubicBezTo>
                  <a:cubicBezTo>
                    <a:pt x="140" y="697"/>
                    <a:pt x="0" y="458"/>
                    <a:pt x="0" y="259"/>
                  </a:cubicBezTo>
                  <a:cubicBezTo>
                    <a:pt x="0" y="80"/>
                    <a:pt x="140" y="0"/>
                    <a:pt x="299" y="10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7"/>
            <p:cNvSpPr/>
            <p:nvPr/>
          </p:nvSpPr>
          <p:spPr>
            <a:xfrm>
              <a:off x="4258050" y="2854000"/>
              <a:ext cx="15450" cy="22400"/>
            </a:xfrm>
            <a:custGeom>
              <a:avLst/>
              <a:gdLst/>
              <a:ahLst/>
              <a:cxnLst/>
              <a:rect l="l" t="t" r="r" b="b"/>
              <a:pathLst>
                <a:path w="618" h="896" extrusionOk="0">
                  <a:moveTo>
                    <a:pt x="617" y="617"/>
                  </a:moveTo>
                  <a:cubicBezTo>
                    <a:pt x="617" y="816"/>
                    <a:pt x="478" y="896"/>
                    <a:pt x="299" y="796"/>
                  </a:cubicBezTo>
                  <a:cubicBezTo>
                    <a:pt x="140" y="697"/>
                    <a:pt x="1" y="478"/>
                    <a:pt x="1" y="279"/>
                  </a:cubicBezTo>
                  <a:cubicBezTo>
                    <a:pt x="1" y="80"/>
                    <a:pt x="140" y="1"/>
                    <a:pt x="299" y="100"/>
                  </a:cubicBezTo>
                  <a:cubicBezTo>
                    <a:pt x="478" y="200"/>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7"/>
            <p:cNvSpPr/>
            <p:nvPr/>
          </p:nvSpPr>
          <p:spPr>
            <a:xfrm>
              <a:off x="4335150" y="2898775"/>
              <a:ext cx="14925" cy="21900"/>
            </a:xfrm>
            <a:custGeom>
              <a:avLst/>
              <a:gdLst/>
              <a:ahLst/>
              <a:cxnLst/>
              <a:rect l="l" t="t" r="r" b="b"/>
              <a:pathLst>
                <a:path w="597" h="876" extrusionOk="0">
                  <a:moveTo>
                    <a:pt x="597" y="617"/>
                  </a:moveTo>
                  <a:cubicBezTo>
                    <a:pt x="597" y="796"/>
                    <a:pt x="478" y="875"/>
                    <a:pt x="299" y="796"/>
                  </a:cubicBezTo>
                  <a:cubicBezTo>
                    <a:pt x="139" y="696"/>
                    <a:pt x="0" y="458"/>
                    <a:pt x="0" y="259"/>
                  </a:cubicBezTo>
                  <a:cubicBezTo>
                    <a:pt x="0" y="60"/>
                    <a:pt x="139" y="0"/>
                    <a:pt x="299" y="80"/>
                  </a:cubicBezTo>
                  <a:cubicBezTo>
                    <a:pt x="478" y="17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7"/>
            <p:cNvSpPr/>
            <p:nvPr/>
          </p:nvSpPr>
          <p:spPr>
            <a:xfrm>
              <a:off x="4412225" y="2943025"/>
              <a:ext cx="14950" cy="22400"/>
            </a:xfrm>
            <a:custGeom>
              <a:avLst/>
              <a:gdLst/>
              <a:ahLst/>
              <a:cxnLst/>
              <a:rect l="l" t="t" r="r" b="b"/>
              <a:pathLst>
                <a:path w="598" h="896" extrusionOk="0">
                  <a:moveTo>
                    <a:pt x="597" y="617"/>
                  </a:moveTo>
                  <a:cubicBezTo>
                    <a:pt x="597" y="816"/>
                    <a:pt x="458" y="896"/>
                    <a:pt x="299" y="796"/>
                  </a:cubicBezTo>
                  <a:cubicBezTo>
                    <a:pt x="140" y="697"/>
                    <a:pt x="1" y="458"/>
                    <a:pt x="1" y="279"/>
                  </a:cubicBezTo>
                  <a:cubicBezTo>
                    <a:pt x="1" y="80"/>
                    <a:pt x="140" y="1"/>
                    <a:pt x="299" y="100"/>
                  </a:cubicBezTo>
                  <a:cubicBezTo>
                    <a:pt x="458" y="199"/>
                    <a:pt x="597" y="43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7"/>
            <p:cNvSpPr/>
            <p:nvPr/>
          </p:nvSpPr>
          <p:spPr>
            <a:xfrm>
              <a:off x="4489300" y="2987300"/>
              <a:ext cx="14950" cy="22400"/>
            </a:xfrm>
            <a:custGeom>
              <a:avLst/>
              <a:gdLst/>
              <a:ahLst/>
              <a:cxnLst/>
              <a:rect l="l" t="t" r="r" b="b"/>
              <a:pathLst>
                <a:path w="598" h="896" extrusionOk="0">
                  <a:moveTo>
                    <a:pt x="598" y="637"/>
                  </a:moveTo>
                  <a:cubicBezTo>
                    <a:pt x="598" y="816"/>
                    <a:pt x="458" y="895"/>
                    <a:pt x="299" y="796"/>
                  </a:cubicBezTo>
                  <a:cubicBezTo>
                    <a:pt x="120" y="716"/>
                    <a:pt x="1" y="477"/>
                    <a:pt x="1" y="279"/>
                  </a:cubicBezTo>
                  <a:cubicBezTo>
                    <a:pt x="1" y="80"/>
                    <a:pt x="120" y="0"/>
                    <a:pt x="299" y="99"/>
                  </a:cubicBezTo>
                  <a:cubicBezTo>
                    <a:pt x="458" y="199"/>
                    <a:pt x="598" y="438"/>
                    <a:pt x="598"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7"/>
            <p:cNvSpPr/>
            <p:nvPr/>
          </p:nvSpPr>
          <p:spPr>
            <a:xfrm>
              <a:off x="4565900" y="3032050"/>
              <a:ext cx="15450" cy="22400"/>
            </a:xfrm>
            <a:custGeom>
              <a:avLst/>
              <a:gdLst/>
              <a:ahLst/>
              <a:cxnLst/>
              <a:rect l="l" t="t" r="r" b="b"/>
              <a:pathLst>
                <a:path w="618" h="896" extrusionOk="0">
                  <a:moveTo>
                    <a:pt x="617" y="617"/>
                  </a:moveTo>
                  <a:cubicBezTo>
                    <a:pt x="617" y="816"/>
                    <a:pt x="478" y="896"/>
                    <a:pt x="319" y="796"/>
                  </a:cubicBezTo>
                  <a:cubicBezTo>
                    <a:pt x="140" y="697"/>
                    <a:pt x="0" y="458"/>
                    <a:pt x="0" y="259"/>
                  </a:cubicBezTo>
                  <a:cubicBezTo>
                    <a:pt x="0" y="80"/>
                    <a:pt x="140" y="0"/>
                    <a:pt x="31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7"/>
            <p:cNvSpPr/>
            <p:nvPr/>
          </p:nvSpPr>
          <p:spPr>
            <a:xfrm>
              <a:off x="4642975" y="3076300"/>
              <a:ext cx="15450" cy="22400"/>
            </a:xfrm>
            <a:custGeom>
              <a:avLst/>
              <a:gdLst/>
              <a:ahLst/>
              <a:cxnLst/>
              <a:rect l="l" t="t" r="r" b="b"/>
              <a:pathLst>
                <a:path w="618" h="896" extrusionOk="0">
                  <a:moveTo>
                    <a:pt x="617" y="637"/>
                  </a:moveTo>
                  <a:cubicBezTo>
                    <a:pt x="617" y="816"/>
                    <a:pt x="478" y="896"/>
                    <a:pt x="319" y="797"/>
                  </a:cubicBezTo>
                  <a:cubicBezTo>
                    <a:pt x="140" y="697"/>
                    <a:pt x="1" y="478"/>
                    <a:pt x="1" y="279"/>
                  </a:cubicBezTo>
                  <a:cubicBezTo>
                    <a:pt x="1" y="80"/>
                    <a:pt x="140" y="1"/>
                    <a:pt x="319" y="100"/>
                  </a:cubicBezTo>
                  <a:cubicBezTo>
                    <a:pt x="478" y="200"/>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7"/>
            <p:cNvSpPr/>
            <p:nvPr/>
          </p:nvSpPr>
          <p:spPr>
            <a:xfrm>
              <a:off x="4720075" y="3121075"/>
              <a:ext cx="15425" cy="22400"/>
            </a:xfrm>
            <a:custGeom>
              <a:avLst/>
              <a:gdLst/>
              <a:ahLst/>
              <a:cxnLst/>
              <a:rect l="l" t="t" r="r" b="b"/>
              <a:pathLst>
                <a:path w="617" h="896" extrusionOk="0">
                  <a:moveTo>
                    <a:pt x="617" y="617"/>
                  </a:moveTo>
                  <a:cubicBezTo>
                    <a:pt x="617" y="816"/>
                    <a:pt x="478" y="895"/>
                    <a:pt x="318" y="796"/>
                  </a:cubicBezTo>
                  <a:cubicBezTo>
                    <a:pt x="139" y="696"/>
                    <a:pt x="0" y="458"/>
                    <a:pt x="0" y="259"/>
                  </a:cubicBezTo>
                  <a:cubicBezTo>
                    <a:pt x="0" y="80"/>
                    <a:pt x="139" y="0"/>
                    <a:pt x="318" y="10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7"/>
            <p:cNvSpPr/>
            <p:nvPr/>
          </p:nvSpPr>
          <p:spPr>
            <a:xfrm>
              <a:off x="4797150" y="3165325"/>
              <a:ext cx="15450" cy="22400"/>
            </a:xfrm>
            <a:custGeom>
              <a:avLst/>
              <a:gdLst/>
              <a:ahLst/>
              <a:cxnLst/>
              <a:rect l="l" t="t" r="r" b="b"/>
              <a:pathLst>
                <a:path w="618" h="896" extrusionOk="0">
                  <a:moveTo>
                    <a:pt x="617" y="617"/>
                  </a:moveTo>
                  <a:cubicBezTo>
                    <a:pt x="617" y="816"/>
                    <a:pt x="478" y="896"/>
                    <a:pt x="299" y="796"/>
                  </a:cubicBezTo>
                  <a:cubicBezTo>
                    <a:pt x="140" y="697"/>
                    <a:pt x="0" y="458"/>
                    <a:pt x="0" y="279"/>
                  </a:cubicBezTo>
                  <a:cubicBezTo>
                    <a:pt x="0" y="80"/>
                    <a:pt x="140" y="1"/>
                    <a:pt x="299" y="100"/>
                  </a:cubicBezTo>
                  <a:cubicBezTo>
                    <a:pt x="478" y="200"/>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7"/>
            <p:cNvSpPr/>
            <p:nvPr/>
          </p:nvSpPr>
          <p:spPr>
            <a:xfrm>
              <a:off x="3796050" y="2658075"/>
              <a:ext cx="14950" cy="22400"/>
            </a:xfrm>
            <a:custGeom>
              <a:avLst/>
              <a:gdLst/>
              <a:ahLst/>
              <a:cxnLst/>
              <a:rect l="l" t="t" r="r" b="b"/>
              <a:pathLst>
                <a:path w="598" h="896" extrusionOk="0">
                  <a:moveTo>
                    <a:pt x="597" y="617"/>
                  </a:moveTo>
                  <a:cubicBezTo>
                    <a:pt x="597" y="816"/>
                    <a:pt x="458" y="895"/>
                    <a:pt x="299" y="796"/>
                  </a:cubicBezTo>
                  <a:cubicBezTo>
                    <a:pt x="140" y="696"/>
                    <a:pt x="1" y="458"/>
                    <a:pt x="1" y="259"/>
                  </a:cubicBezTo>
                  <a:cubicBezTo>
                    <a:pt x="1" y="80"/>
                    <a:pt x="140" y="0"/>
                    <a:pt x="299" y="99"/>
                  </a:cubicBezTo>
                  <a:cubicBezTo>
                    <a:pt x="458" y="17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7"/>
            <p:cNvSpPr/>
            <p:nvPr/>
          </p:nvSpPr>
          <p:spPr>
            <a:xfrm>
              <a:off x="3873125" y="2702325"/>
              <a:ext cx="14950" cy="22400"/>
            </a:xfrm>
            <a:custGeom>
              <a:avLst/>
              <a:gdLst/>
              <a:ahLst/>
              <a:cxnLst/>
              <a:rect l="l" t="t" r="r" b="b"/>
              <a:pathLst>
                <a:path w="598" h="896" extrusionOk="0">
                  <a:moveTo>
                    <a:pt x="598" y="617"/>
                  </a:moveTo>
                  <a:cubicBezTo>
                    <a:pt x="598" y="816"/>
                    <a:pt x="458" y="896"/>
                    <a:pt x="299" y="796"/>
                  </a:cubicBezTo>
                  <a:cubicBezTo>
                    <a:pt x="120" y="697"/>
                    <a:pt x="1" y="458"/>
                    <a:pt x="1" y="279"/>
                  </a:cubicBezTo>
                  <a:cubicBezTo>
                    <a:pt x="1" y="80"/>
                    <a:pt x="120" y="0"/>
                    <a:pt x="299" y="100"/>
                  </a:cubicBezTo>
                  <a:cubicBezTo>
                    <a:pt x="458" y="199"/>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7"/>
            <p:cNvSpPr/>
            <p:nvPr/>
          </p:nvSpPr>
          <p:spPr>
            <a:xfrm>
              <a:off x="3949725" y="2746575"/>
              <a:ext cx="15450" cy="22425"/>
            </a:xfrm>
            <a:custGeom>
              <a:avLst/>
              <a:gdLst/>
              <a:ahLst/>
              <a:cxnLst/>
              <a:rect l="l" t="t" r="r" b="b"/>
              <a:pathLst>
                <a:path w="618" h="897" extrusionOk="0">
                  <a:moveTo>
                    <a:pt x="617" y="637"/>
                  </a:moveTo>
                  <a:cubicBezTo>
                    <a:pt x="617" y="817"/>
                    <a:pt x="478" y="896"/>
                    <a:pt x="319" y="797"/>
                  </a:cubicBezTo>
                  <a:cubicBezTo>
                    <a:pt x="140" y="717"/>
                    <a:pt x="0" y="478"/>
                    <a:pt x="0" y="279"/>
                  </a:cubicBezTo>
                  <a:cubicBezTo>
                    <a:pt x="0" y="80"/>
                    <a:pt x="140" y="1"/>
                    <a:pt x="319" y="100"/>
                  </a:cubicBezTo>
                  <a:cubicBezTo>
                    <a:pt x="478" y="200"/>
                    <a:pt x="617" y="439"/>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7"/>
            <p:cNvSpPr/>
            <p:nvPr/>
          </p:nvSpPr>
          <p:spPr>
            <a:xfrm>
              <a:off x="4026800" y="2791350"/>
              <a:ext cx="15450" cy="22400"/>
            </a:xfrm>
            <a:custGeom>
              <a:avLst/>
              <a:gdLst/>
              <a:ahLst/>
              <a:cxnLst/>
              <a:rect l="l" t="t" r="r" b="b"/>
              <a:pathLst>
                <a:path w="618" h="896" extrusionOk="0">
                  <a:moveTo>
                    <a:pt x="617" y="617"/>
                  </a:moveTo>
                  <a:cubicBezTo>
                    <a:pt x="617" y="816"/>
                    <a:pt x="478" y="895"/>
                    <a:pt x="319" y="796"/>
                  </a:cubicBezTo>
                  <a:cubicBezTo>
                    <a:pt x="140" y="697"/>
                    <a:pt x="1" y="458"/>
                    <a:pt x="1" y="259"/>
                  </a:cubicBezTo>
                  <a:cubicBezTo>
                    <a:pt x="1" y="80"/>
                    <a:pt x="140" y="0"/>
                    <a:pt x="31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7"/>
            <p:cNvSpPr/>
            <p:nvPr/>
          </p:nvSpPr>
          <p:spPr>
            <a:xfrm>
              <a:off x="4103900" y="2835600"/>
              <a:ext cx="15425" cy="22400"/>
            </a:xfrm>
            <a:custGeom>
              <a:avLst/>
              <a:gdLst/>
              <a:ahLst/>
              <a:cxnLst/>
              <a:rect l="l" t="t" r="r" b="b"/>
              <a:pathLst>
                <a:path w="617" h="896" extrusionOk="0">
                  <a:moveTo>
                    <a:pt x="617" y="637"/>
                  </a:moveTo>
                  <a:cubicBezTo>
                    <a:pt x="617" y="816"/>
                    <a:pt x="478" y="896"/>
                    <a:pt x="318" y="796"/>
                  </a:cubicBezTo>
                  <a:cubicBezTo>
                    <a:pt x="139" y="697"/>
                    <a:pt x="0" y="478"/>
                    <a:pt x="0" y="279"/>
                  </a:cubicBezTo>
                  <a:cubicBezTo>
                    <a:pt x="0" y="80"/>
                    <a:pt x="139" y="1"/>
                    <a:pt x="318" y="100"/>
                  </a:cubicBezTo>
                  <a:cubicBezTo>
                    <a:pt x="478" y="200"/>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7"/>
            <p:cNvSpPr/>
            <p:nvPr/>
          </p:nvSpPr>
          <p:spPr>
            <a:xfrm>
              <a:off x="4180975" y="2880375"/>
              <a:ext cx="15450" cy="22400"/>
            </a:xfrm>
            <a:custGeom>
              <a:avLst/>
              <a:gdLst/>
              <a:ahLst/>
              <a:cxnLst/>
              <a:rect l="l" t="t" r="r" b="b"/>
              <a:pathLst>
                <a:path w="618" h="896" extrusionOk="0">
                  <a:moveTo>
                    <a:pt x="617" y="617"/>
                  </a:moveTo>
                  <a:cubicBezTo>
                    <a:pt x="617" y="816"/>
                    <a:pt x="478" y="895"/>
                    <a:pt x="299" y="796"/>
                  </a:cubicBezTo>
                  <a:cubicBezTo>
                    <a:pt x="140" y="696"/>
                    <a:pt x="0" y="458"/>
                    <a:pt x="0" y="259"/>
                  </a:cubicBezTo>
                  <a:cubicBezTo>
                    <a:pt x="0" y="80"/>
                    <a:pt x="140" y="0"/>
                    <a:pt x="29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7"/>
            <p:cNvSpPr/>
            <p:nvPr/>
          </p:nvSpPr>
          <p:spPr>
            <a:xfrm>
              <a:off x="4258050" y="2924625"/>
              <a:ext cx="15450" cy="22400"/>
            </a:xfrm>
            <a:custGeom>
              <a:avLst/>
              <a:gdLst/>
              <a:ahLst/>
              <a:cxnLst/>
              <a:rect l="l" t="t" r="r" b="b"/>
              <a:pathLst>
                <a:path w="618" h="896" extrusionOk="0">
                  <a:moveTo>
                    <a:pt x="617" y="617"/>
                  </a:moveTo>
                  <a:cubicBezTo>
                    <a:pt x="617" y="816"/>
                    <a:pt x="478" y="896"/>
                    <a:pt x="299" y="796"/>
                  </a:cubicBezTo>
                  <a:cubicBezTo>
                    <a:pt x="140" y="697"/>
                    <a:pt x="1" y="478"/>
                    <a:pt x="1" y="279"/>
                  </a:cubicBezTo>
                  <a:cubicBezTo>
                    <a:pt x="1" y="80"/>
                    <a:pt x="140" y="1"/>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7"/>
            <p:cNvSpPr/>
            <p:nvPr/>
          </p:nvSpPr>
          <p:spPr>
            <a:xfrm>
              <a:off x="4335150" y="2969375"/>
              <a:ext cx="14925" cy="21925"/>
            </a:xfrm>
            <a:custGeom>
              <a:avLst/>
              <a:gdLst/>
              <a:ahLst/>
              <a:cxnLst/>
              <a:rect l="l" t="t" r="r" b="b"/>
              <a:pathLst>
                <a:path w="597" h="877" extrusionOk="0">
                  <a:moveTo>
                    <a:pt x="597" y="618"/>
                  </a:moveTo>
                  <a:cubicBezTo>
                    <a:pt x="597" y="816"/>
                    <a:pt x="478" y="876"/>
                    <a:pt x="299" y="797"/>
                  </a:cubicBezTo>
                  <a:cubicBezTo>
                    <a:pt x="139" y="697"/>
                    <a:pt x="0" y="458"/>
                    <a:pt x="0" y="259"/>
                  </a:cubicBezTo>
                  <a:cubicBezTo>
                    <a:pt x="0" y="61"/>
                    <a:pt x="139" y="1"/>
                    <a:pt x="299" y="80"/>
                  </a:cubicBezTo>
                  <a:cubicBezTo>
                    <a:pt x="478" y="180"/>
                    <a:pt x="597" y="419"/>
                    <a:pt x="59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7"/>
            <p:cNvSpPr/>
            <p:nvPr/>
          </p:nvSpPr>
          <p:spPr>
            <a:xfrm>
              <a:off x="4412225" y="3013650"/>
              <a:ext cx="14950" cy="22400"/>
            </a:xfrm>
            <a:custGeom>
              <a:avLst/>
              <a:gdLst/>
              <a:ahLst/>
              <a:cxnLst/>
              <a:rect l="l" t="t" r="r" b="b"/>
              <a:pathLst>
                <a:path w="598" h="896" extrusionOk="0">
                  <a:moveTo>
                    <a:pt x="597" y="617"/>
                  </a:moveTo>
                  <a:cubicBezTo>
                    <a:pt x="597" y="816"/>
                    <a:pt x="458" y="895"/>
                    <a:pt x="299" y="796"/>
                  </a:cubicBezTo>
                  <a:cubicBezTo>
                    <a:pt x="140" y="697"/>
                    <a:pt x="1" y="458"/>
                    <a:pt x="1" y="279"/>
                  </a:cubicBezTo>
                  <a:cubicBezTo>
                    <a:pt x="1" y="80"/>
                    <a:pt x="140" y="0"/>
                    <a:pt x="299" y="100"/>
                  </a:cubicBezTo>
                  <a:cubicBezTo>
                    <a:pt x="458" y="199"/>
                    <a:pt x="597" y="43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7"/>
            <p:cNvSpPr/>
            <p:nvPr/>
          </p:nvSpPr>
          <p:spPr>
            <a:xfrm>
              <a:off x="4489300" y="3057900"/>
              <a:ext cx="14950" cy="22400"/>
            </a:xfrm>
            <a:custGeom>
              <a:avLst/>
              <a:gdLst/>
              <a:ahLst/>
              <a:cxnLst/>
              <a:rect l="l" t="t" r="r" b="b"/>
              <a:pathLst>
                <a:path w="598" h="896" extrusionOk="0">
                  <a:moveTo>
                    <a:pt x="598" y="637"/>
                  </a:moveTo>
                  <a:cubicBezTo>
                    <a:pt x="598" y="816"/>
                    <a:pt x="458" y="896"/>
                    <a:pt x="299" y="796"/>
                  </a:cubicBezTo>
                  <a:cubicBezTo>
                    <a:pt x="120" y="717"/>
                    <a:pt x="1" y="478"/>
                    <a:pt x="1" y="279"/>
                  </a:cubicBezTo>
                  <a:cubicBezTo>
                    <a:pt x="1" y="80"/>
                    <a:pt x="120" y="1"/>
                    <a:pt x="299" y="100"/>
                  </a:cubicBezTo>
                  <a:cubicBezTo>
                    <a:pt x="458" y="200"/>
                    <a:pt x="598" y="438"/>
                    <a:pt x="598"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7"/>
            <p:cNvSpPr/>
            <p:nvPr/>
          </p:nvSpPr>
          <p:spPr>
            <a:xfrm>
              <a:off x="4565900" y="3102675"/>
              <a:ext cx="15450" cy="22400"/>
            </a:xfrm>
            <a:custGeom>
              <a:avLst/>
              <a:gdLst/>
              <a:ahLst/>
              <a:cxnLst/>
              <a:rect l="l" t="t" r="r" b="b"/>
              <a:pathLst>
                <a:path w="618" h="896" extrusionOk="0">
                  <a:moveTo>
                    <a:pt x="617" y="617"/>
                  </a:moveTo>
                  <a:cubicBezTo>
                    <a:pt x="617" y="816"/>
                    <a:pt x="478" y="895"/>
                    <a:pt x="319" y="796"/>
                  </a:cubicBezTo>
                  <a:cubicBezTo>
                    <a:pt x="140" y="696"/>
                    <a:pt x="0" y="458"/>
                    <a:pt x="0" y="259"/>
                  </a:cubicBezTo>
                  <a:cubicBezTo>
                    <a:pt x="0" y="80"/>
                    <a:pt x="140" y="0"/>
                    <a:pt x="31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7"/>
            <p:cNvSpPr/>
            <p:nvPr/>
          </p:nvSpPr>
          <p:spPr>
            <a:xfrm>
              <a:off x="4642975" y="3146925"/>
              <a:ext cx="15450" cy="22400"/>
            </a:xfrm>
            <a:custGeom>
              <a:avLst/>
              <a:gdLst/>
              <a:ahLst/>
              <a:cxnLst/>
              <a:rect l="l" t="t" r="r" b="b"/>
              <a:pathLst>
                <a:path w="618" h="896" extrusionOk="0">
                  <a:moveTo>
                    <a:pt x="617" y="637"/>
                  </a:moveTo>
                  <a:cubicBezTo>
                    <a:pt x="617" y="816"/>
                    <a:pt x="478" y="896"/>
                    <a:pt x="319" y="796"/>
                  </a:cubicBezTo>
                  <a:cubicBezTo>
                    <a:pt x="140" y="697"/>
                    <a:pt x="1" y="478"/>
                    <a:pt x="1" y="279"/>
                  </a:cubicBezTo>
                  <a:cubicBezTo>
                    <a:pt x="1" y="80"/>
                    <a:pt x="140" y="1"/>
                    <a:pt x="319"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7"/>
            <p:cNvSpPr/>
            <p:nvPr/>
          </p:nvSpPr>
          <p:spPr>
            <a:xfrm>
              <a:off x="4720075" y="3191675"/>
              <a:ext cx="15425" cy="21925"/>
            </a:xfrm>
            <a:custGeom>
              <a:avLst/>
              <a:gdLst/>
              <a:ahLst/>
              <a:cxnLst/>
              <a:rect l="l" t="t" r="r" b="b"/>
              <a:pathLst>
                <a:path w="617" h="877" extrusionOk="0">
                  <a:moveTo>
                    <a:pt x="617" y="618"/>
                  </a:moveTo>
                  <a:cubicBezTo>
                    <a:pt x="617" y="817"/>
                    <a:pt x="478" y="876"/>
                    <a:pt x="318" y="797"/>
                  </a:cubicBezTo>
                  <a:cubicBezTo>
                    <a:pt x="139" y="697"/>
                    <a:pt x="0" y="458"/>
                    <a:pt x="0" y="260"/>
                  </a:cubicBezTo>
                  <a:cubicBezTo>
                    <a:pt x="0" y="80"/>
                    <a:pt x="139" y="1"/>
                    <a:pt x="318" y="80"/>
                  </a:cubicBezTo>
                  <a:cubicBezTo>
                    <a:pt x="478" y="18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7"/>
            <p:cNvSpPr/>
            <p:nvPr/>
          </p:nvSpPr>
          <p:spPr>
            <a:xfrm>
              <a:off x="4797150" y="3235950"/>
              <a:ext cx="15450" cy="22400"/>
            </a:xfrm>
            <a:custGeom>
              <a:avLst/>
              <a:gdLst/>
              <a:ahLst/>
              <a:cxnLst/>
              <a:rect l="l" t="t" r="r" b="b"/>
              <a:pathLst>
                <a:path w="618" h="896" extrusionOk="0">
                  <a:moveTo>
                    <a:pt x="617" y="617"/>
                  </a:moveTo>
                  <a:cubicBezTo>
                    <a:pt x="617" y="816"/>
                    <a:pt x="478" y="896"/>
                    <a:pt x="299" y="796"/>
                  </a:cubicBezTo>
                  <a:cubicBezTo>
                    <a:pt x="140" y="697"/>
                    <a:pt x="0" y="478"/>
                    <a:pt x="0" y="279"/>
                  </a:cubicBezTo>
                  <a:cubicBezTo>
                    <a:pt x="0"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7"/>
            <p:cNvSpPr/>
            <p:nvPr/>
          </p:nvSpPr>
          <p:spPr>
            <a:xfrm>
              <a:off x="3796050" y="2728675"/>
              <a:ext cx="14950" cy="22400"/>
            </a:xfrm>
            <a:custGeom>
              <a:avLst/>
              <a:gdLst/>
              <a:ahLst/>
              <a:cxnLst/>
              <a:rect l="l" t="t" r="r" b="b"/>
              <a:pathLst>
                <a:path w="598" h="896" extrusionOk="0">
                  <a:moveTo>
                    <a:pt x="597" y="617"/>
                  </a:moveTo>
                  <a:cubicBezTo>
                    <a:pt x="597" y="816"/>
                    <a:pt x="458" y="896"/>
                    <a:pt x="299" y="796"/>
                  </a:cubicBezTo>
                  <a:cubicBezTo>
                    <a:pt x="140" y="697"/>
                    <a:pt x="1" y="458"/>
                    <a:pt x="1" y="259"/>
                  </a:cubicBezTo>
                  <a:cubicBezTo>
                    <a:pt x="1" y="60"/>
                    <a:pt x="140" y="1"/>
                    <a:pt x="299" y="100"/>
                  </a:cubicBezTo>
                  <a:cubicBezTo>
                    <a:pt x="458" y="180"/>
                    <a:pt x="597" y="419"/>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7"/>
            <p:cNvSpPr/>
            <p:nvPr/>
          </p:nvSpPr>
          <p:spPr>
            <a:xfrm>
              <a:off x="3873125" y="2772950"/>
              <a:ext cx="14950" cy="22400"/>
            </a:xfrm>
            <a:custGeom>
              <a:avLst/>
              <a:gdLst/>
              <a:ahLst/>
              <a:cxnLst/>
              <a:rect l="l" t="t" r="r" b="b"/>
              <a:pathLst>
                <a:path w="598" h="896" extrusionOk="0">
                  <a:moveTo>
                    <a:pt x="598" y="617"/>
                  </a:moveTo>
                  <a:cubicBezTo>
                    <a:pt x="598" y="816"/>
                    <a:pt x="458" y="895"/>
                    <a:pt x="299" y="796"/>
                  </a:cubicBezTo>
                  <a:cubicBezTo>
                    <a:pt x="120" y="696"/>
                    <a:pt x="1" y="458"/>
                    <a:pt x="1" y="279"/>
                  </a:cubicBezTo>
                  <a:cubicBezTo>
                    <a:pt x="1" y="80"/>
                    <a:pt x="120" y="0"/>
                    <a:pt x="299" y="100"/>
                  </a:cubicBezTo>
                  <a:cubicBezTo>
                    <a:pt x="458" y="199"/>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7"/>
            <p:cNvSpPr/>
            <p:nvPr/>
          </p:nvSpPr>
          <p:spPr>
            <a:xfrm>
              <a:off x="3949725" y="2817700"/>
              <a:ext cx="15450" cy="21900"/>
            </a:xfrm>
            <a:custGeom>
              <a:avLst/>
              <a:gdLst/>
              <a:ahLst/>
              <a:cxnLst/>
              <a:rect l="l" t="t" r="r" b="b"/>
              <a:pathLst>
                <a:path w="618" h="876" extrusionOk="0">
                  <a:moveTo>
                    <a:pt x="617" y="617"/>
                  </a:moveTo>
                  <a:cubicBezTo>
                    <a:pt x="617" y="816"/>
                    <a:pt x="478" y="876"/>
                    <a:pt x="319" y="796"/>
                  </a:cubicBezTo>
                  <a:cubicBezTo>
                    <a:pt x="140" y="697"/>
                    <a:pt x="0" y="458"/>
                    <a:pt x="0" y="259"/>
                  </a:cubicBezTo>
                  <a:cubicBezTo>
                    <a:pt x="0" y="60"/>
                    <a:pt x="140" y="1"/>
                    <a:pt x="319" y="8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7"/>
            <p:cNvSpPr/>
            <p:nvPr/>
          </p:nvSpPr>
          <p:spPr>
            <a:xfrm>
              <a:off x="4026800" y="2861975"/>
              <a:ext cx="15450" cy="22400"/>
            </a:xfrm>
            <a:custGeom>
              <a:avLst/>
              <a:gdLst/>
              <a:ahLst/>
              <a:cxnLst/>
              <a:rect l="l" t="t" r="r" b="b"/>
              <a:pathLst>
                <a:path w="618" h="896" extrusionOk="0">
                  <a:moveTo>
                    <a:pt x="617" y="617"/>
                  </a:moveTo>
                  <a:cubicBezTo>
                    <a:pt x="617" y="816"/>
                    <a:pt x="478" y="895"/>
                    <a:pt x="319" y="796"/>
                  </a:cubicBezTo>
                  <a:cubicBezTo>
                    <a:pt x="140" y="696"/>
                    <a:pt x="1" y="458"/>
                    <a:pt x="1" y="279"/>
                  </a:cubicBezTo>
                  <a:cubicBezTo>
                    <a:pt x="1" y="80"/>
                    <a:pt x="140" y="0"/>
                    <a:pt x="31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7"/>
            <p:cNvSpPr/>
            <p:nvPr/>
          </p:nvSpPr>
          <p:spPr>
            <a:xfrm>
              <a:off x="4103900" y="2906225"/>
              <a:ext cx="15425" cy="22400"/>
            </a:xfrm>
            <a:custGeom>
              <a:avLst/>
              <a:gdLst/>
              <a:ahLst/>
              <a:cxnLst/>
              <a:rect l="l" t="t" r="r" b="b"/>
              <a:pathLst>
                <a:path w="617" h="896" extrusionOk="0">
                  <a:moveTo>
                    <a:pt x="617" y="637"/>
                  </a:moveTo>
                  <a:cubicBezTo>
                    <a:pt x="617" y="816"/>
                    <a:pt x="478" y="896"/>
                    <a:pt x="318" y="796"/>
                  </a:cubicBezTo>
                  <a:cubicBezTo>
                    <a:pt x="139" y="697"/>
                    <a:pt x="0" y="478"/>
                    <a:pt x="0" y="279"/>
                  </a:cubicBezTo>
                  <a:cubicBezTo>
                    <a:pt x="0" y="80"/>
                    <a:pt x="139" y="0"/>
                    <a:pt x="318"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7"/>
            <p:cNvSpPr/>
            <p:nvPr/>
          </p:nvSpPr>
          <p:spPr>
            <a:xfrm>
              <a:off x="4180975" y="2950975"/>
              <a:ext cx="15450" cy="22425"/>
            </a:xfrm>
            <a:custGeom>
              <a:avLst/>
              <a:gdLst/>
              <a:ahLst/>
              <a:cxnLst/>
              <a:rect l="l" t="t" r="r" b="b"/>
              <a:pathLst>
                <a:path w="618" h="897" extrusionOk="0">
                  <a:moveTo>
                    <a:pt x="617" y="618"/>
                  </a:moveTo>
                  <a:cubicBezTo>
                    <a:pt x="617" y="816"/>
                    <a:pt x="478" y="896"/>
                    <a:pt x="299" y="797"/>
                  </a:cubicBezTo>
                  <a:cubicBezTo>
                    <a:pt x="140" y="697"/>
                    <a:pt x="0" y="458"/>
                    <a:pt x="0" y="259"/>
                  </a:cubicBezTo>
                  <a:cubicBezTo>
                    <a:pt x="0" y="80"/>
                    <a:pt x="140" y="1"/>
                    <a:pt x="299" y="100"/>
                  </a:cubicBezTo>
                  <a:cubicBezTo>
                    <a:pt x="478" y="20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7"/>
            <p:cNvSpPr/>
            <p:nvPr/>
          </p:nvSpPr>
          <p:spPr>
            <a:xfrm>
              <a:off x="4258050" y="2995250"/>
              <a:ext cx="15450" cy="22400"/>
            </a:xfrm>
            <a:custGeom>
              <a:avLst/>
              <a:gdLst/>
              <a:ahLst/>
              <a:cxnLst/>
              <a:rect l="l" t="t" r="r" b="b"/>
              <a:pathLst>
                <a:path w="618" h="896" extrusionOk="0">
                  <a:moveTo>
                    <a:pt x="617" y="617"/>
                  </a:moveTo>
                  <a:cubicBezTo>
                    <a:pt x="617" y="816"/>
                    <a:pt x="478" y="895"/>
                    <a:pt x="299" y="796"/>
                  </a:cubicBezTo>
                  <a:cubicBezTo>
                    <a:pt x="140" y="697"/>
                    <a:pt x="1" y="478"/>
                    <a:pt x="1" y="279"/>
                  </a:cubicBezTo>
                  <a:cubicBezTo>
                    <a:pt x="1"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7"/>
            <p:cNvSpPr/>
            <p:nvPr/>
          </p:nvSpPr>
          <p:spPr>
            <a:xfrm>
              <a:off x="4335150" y="3040000"/>
              <a:ext cx="14925" cy="22400"/>
            </a:xfrm>
            <a:custGeom>
              <a:avLst/>
              <a:gdLst/>
              <a:ahLst/>
              <a:cxnLst/>
              <a:rect l="l" t="t" r="r" b="b"/>
              <a:pathLst>
                <a:path w="597" h="896" extrusionOk="0">
                  <a:moveTo>
                    <a:pt x="597" y="617"/>
                  </a:moveTo>
                  <a:cubicBezTo>
                    <a:pt x="597" y="816"/>
                    <a:pt x="478" y="896"/>
                    <a:pt x="299" y="796"/>
                  </a:cubicBezTo>
                  <a:cubicBezTo>
                    <a:pt x="139" y="697"/>
                    <a:pt x="0" y="458"/>
                    <a:pt x="0" y="259"/>
                  </a:cubicBezTo>
                  <a:cubicBezTo>
                    <a:pt x="0" y="80"/>
                    <a:pt x="139" y="1"/>
                    <a:pt x="299" y="100"/>
                  </a:cubicBezTo>
                  <a:cubicBezTo>
                    <a:pt x="478" y="180"/>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7"/>
            <p:cNvSpPr/>
            <p:nvPr/>
          </p:nvSpPr>
          <p:spPr>
            <a:xfrm>
              <a:off x="4412225" y="3084275"/>
              <a:ext cx="14950" cy="22400"/>
            </a:xfrm>
            <a:custGeom>
              <a:avLst/>
              <a:gdLst/>
              <a:ahLst/>
              <a:cxnLst/>
              <a:rect l="l" t="t" r="r" b="b"/>
              <a:pathLst>
                <a:path w="598" h="896" extrusionOk="0">
                  <a:moveTo>
                    <a:pt x="597" y="617"/>
                  </a:moveTo>
                  <a:cubicBezTo>
                    <a:pt x="597" y="816"/>
                    <a:pt x="458" y="895"/>
                    <a:pt x="299" y="796"/>
                  </a:cubicBezTo>
                  <a:cubicBezTo>
                    <a:pt x="140" y="696"/>
                    <a:pt x="1" y="458"/>
                    <a:pt x="1" y="279"/>
                  </a:cubicBezTo>
                  <a:cubicBezTo>
                    <a:pt x="1" y="80"/>
                    <a:pt x="140" y="0"/>
                    <a:pt x="299" y="100"/>
                  </a:cubicBezTo>
                  <a:cubicBezTo>
                    <a:pt x="458" y="199"/>
                    <a:pt x="597" y="43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7"/>
            <p:cNvSpPr/>
            <p:nvPr/>
          </p:nvSpPr>
          <p:spPr>
            <a:xfrm>
              <a:off x="4489300" y="3128525"/>
              <a:ext cx="14950" cy="22400"/>
            </a:xfrm>
            <a:custGeom>
              <a:avLst/>
              <a:gdLst/>
              <a:ahLst/>
              <a:cxnLst/>
              <a:rect l="l" t="t" r="r" b="b"/>
              <a:pathLst>
                <a:path w="598" h="896" extrusionOk="0">
                  <a:moveTo>
                    <a:pt x="598" y="637"/>
                  </a:moveTo>
                  <a:cubicBezTo>
                    <a:pt x="598" y="816"/>
                    <a:pt x="458" y="896"/>
                    <a:pt x="299" y="796"/>
                  </a:cubicBezTo>
                  <a:cubicBezTo>
                    <a:pt x="120" y="717"/>
                    <a:pt x="1" y="478"/>
                    <a:pt x="1" y="279"/>
                  </a:cubicBezTo>
                  <a:cubicBezTo>
                    <a:pt x="1" y="80"/>
                    <a:pt x="120" y="1"/>
                    <a:pt x="299" y="100"/>
                  </a:cubicBezTo>
                  <a:cubicBezTo>
                    <a:pt x="458" y="199"/>
                    <a:pt x="598" y="438"/>
                    <a:pt x="598"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7"/>
            <p:cNvSpPr/>
            <p:nvPr/>
          </p:nvSpPr>
          <p:spPr>
            <a:xfrm>
              <a:off x="4565900" y="3173275"/>
              <a:ext cx="15450" cy="22425"/>
            </a:xfrm>
            <a:custGeom>
              <a:avLst/>
              <a:gdLst/>
              <a:ahLst/>
              <a:cxnLst/>
              <a:rect l="l" t="t" r="r" b="b"/>
              <a:pathLst>
                <a:path w="618" h="897" extrusionOk="0">
                  <a:moveTo>
                    <a:pt x="617" y="618"/>
                  </a:moveTo>
                  <a:cubicBezTo>
                    <a:pt x="617" y="816"/>
                    <a:pt x="478" y="896"/>
                    <a:pt x="319" y="797"/>
                  </a:cubicBezTo>
                  <a:cubicBezTo>
                    <a:pt x="140" y="697"/>
                    <a:pt x="0" y="458"/>
                    <a:pt x="0" y="259"/>
                  </a:cubicBezTo>
                  <a:cubicBezTo>
                    <a:pt x="0" y="80"/>
                    <a:pt x="140" y="1"/>
                    <a:pt x="319" y="100"/>
                  </a:cubicBezTo>
                  <a:cubicBezTo>
                    <a:pt x="478" y="20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7"/>
            <p:cNvSpPr/>
            <p:nvPr/>
          </p:nvSpPr>
          <p:spPr>
            <a:xfrm>
              <a:off x="4642975" y="3217550"/>
              <a:ext cx="15450" cy="22400"/>
            </a:xfrm>
            <a:custGeom>
              <a:avLst/>
              <a:gdLst/>
              <a:ahLst/>
              <a:cxnLst/>
              <a:rect l="l" t="t" r="r" b="b"/>
              <a:pathLst>
                <a:path w="618" h="896" extrusionOk="0">
                  <a:moveTo>
                    <a:pt x="617" y="637"/>
                  </a:moveTo>
                  <a:cubicBezTo>
                    <a:pt x="617" y="816"/>
                    <a:pt x="478" y="896"/>
                    <a:pt x="319" y="796"/>
                  </a:cubicBezTo>
                  <a:cubicBezTo>
                    <a:pt x="140" y="697"/>
                    <a:pt x="1" y="478"/>
                    <a:pt x="1" y="279"/>
                  </a:cubicBezTo>
                  <a:cubicBezTo>
                    <a:pt x="1" y="80"/>
                    <a:pt x="140" y="0"/>
                    <a:pt x="319"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7"/>
            <p:cNvSpPr/>
            <p:nvPr/>
          </p:nvSpPr>
          <p:spPr>
            <a:xfrm>
              <a:off x="4720075" y="3262300"/>
              <a:ext cx="15425" cy="22400"/>
            </a:xfrm>
            <a:custGeom>
              <a:avLst/>
              <a:gdLst/>
              <a:ahLst/>
              <a:cxnLst/>
              <a:rect l="l" t="t" r="r" b="b"/>
              <a:pathLst>
                <a:path w="617" h="896" extrusionOk="0">
                  <a:moveTo>
                    <a:pt x="617" y="617"/>
                  </a:moveTo>
                  <a:cubicBezTo>
                    <a:pt x="617" y="816"/>
                    <a:pt x="478" y="896"/>
                    <a:pt x="318" y="796"/>
                  </a:cubicBezTo>
                  <a:cubicBezTo>
                    <a:pt x="139" y="697"/>
                    <a:pt x="0" y="458"/>
                    <a:pt x="0" y="259"/>
                  </a:cubicBezTo>
                  <a:cubicBezTo>
                    <a:pt x="0" y="80"/>
                    <a:pt x="139" y="1"/>
                    <a:pt x="318" y="100"/>
                  </a:cubicBezTo>
                  <a:cubicBezTo>
                    <a:pt x="478" y="18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7"/>
            <p:cNvSpPr/>
            <p:nvPr/>
          </p:nvSpPr>
          <p:spPr>
            <a:xfrm>
              <a:off x="4797150" y="3306575"/>
              <a:ext cx="15450" cy="22400"/>
            </a:xfrm>
            <a:custGeom>
              <a:avLst/>
              <a:gdLst/>
              <a:ahLst/>
              <a:cxnLst/>
              <a:rect l="l" t="t" r="r" b="b"/>
              <a:pathLst>
                <a:path w="618" h="896" extrusionOk="0">
                  <a:moveTo>
                    <a:pt x="617" y="617"/>
                  </a:moveTo>
                  <a:cubicBezTo>
                    <a:pt x="617" y="816"/>
                    <a:pt x="478" y="895"/>
                    <a:pt x="299" y="796"/>
                  </a:cubicBezTo>
                  <a:cubicBezTo>
                    <a:pt x="140" y="696"/>
                    <a:pt x="0" y="478"/>
                    <a:pt x="0" y="279"/>
                  </a:cubicBezTo>
                  <a:cubicBezTo>
                    <a:pt x="0"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7"/>
            <p:cNvSpPr/>
            <p:nvPr/>
          </p:nvSpPr>
          <p:spPr>
            <a:xfrm>
              <a:off x="3796050" y="2799300"/>
              <a:ext cx="14950" cy="22400"/>
            </a:xfrm>
            <a:custGeom>
              <a:avLst/>
              <a:gdLst/>
              <a:ahLst/>
              <a:cxnLst/>
              <a:rect l="l" t="t" r="r" b="b"/>
              <a:pathLst>
                <a:path w="598" h="896" extrusionOk="0">
                  <a:moveTo>
                    <a:pt x="597" y="617"/>
                  </a:moveTo>
                  <a:cubicBezTo>
                    <a:pt x="597" y="816"/>
                    <a:pt x="458" y="896"/>
                    <a:pt x="299" y="796"/>
                  </a:cubicBezTo>
                  <a:cubicBezTo>
                    <a:pt x="140" y="697"/>
                    <a:pt x="1" y="458"/>
                    <a:pt x="1" y="259"/>
                  </a:cubicBezTo>
                  <a:cubicBezTo>
                    <a:pt x="1" y="80"/>
                    <a:pt x="140" y="1"/>
                    <a:pt x="299" y="100"/>
                  </a:cubicBezTo>
                  <a:cubicBezTo>
                    <a:pt x="458" y="180"/>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7"/>
            <p:cNvSpPr/>
            <p:nvPr/>
          </p:nvSpPr>
          <p:spPr>
            <a:xfrm>
              <a:off x="3873125" y="2843575"/>
              <a:ext cx="14950" cy="22400"/>
            </a:xfrm>
            <a:custGeom>
              <a:avLst/>
              <a:gdLst/>
              <a:ahLst/>
              <a:cxnLst/>
              <a:rect l="l" t="t" r="r" b="b"/>
              <a:pathLst>
                <a:path w="598" h="896" extrusionOk="0">
                  <a:moveTo>
                    <a:pt x="598" y="617"/>
                  </a:moveTo>
                  <a:cubicBezTo>
                    <a:pt x="598" y="816"/>
                    <a:pt x="458" y="895"/>
                    <a:pt x="299" y="796"/>
                  </a:cubicBezTo>
                  <a:cubicBezTo>
                    <a:pt x="120" y="696"/>
                    <a:pt x="1" y="477"/>
                    <a:pt x="1" y="279"/>
                  </a:cubicBezTo>
                  <a:cubicBezTo>
                    <a:pt x="1" y="80"/>
                    <a:pt x="120" y="0"/>
                    <a:pt x="299" y="99"/>
                  </a:cubicBezTo>
                  <a:cubicBezTo>
                    <a:pt x="458" y="199"/>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7"/>
            <p:cNvSpPr/>
            <p:nvPr/>
          </p:nvSpPr>
          <p:spPr>
            <a:xfrm>
              <a:off x="3949725" y="2888325"/>
              <a:ext cx="15450" cy="21900"/>
            </a:xfrm>
            <a:custGeom>
              <a:avLst/>
              <a:gdLst/>
              <a:ahLst/>
              <a:cxnLst/>
              <a:rect l="l" t="t" r="r" b="b"/>
              <a:pathLst>
                <a:path w="618" h="876" extrusionOk="0">
                  <a:moveTo>
                    <a:pt x="617" y="617"/>
                  </a:moveTo>
                  <a:cubicBezTo>
                    <a:pt x="617" y="796"/>
                    <a:pt x="478" y="876"/>
                    <a:pt x="319" y="776"/>
                  </a:cubicBezTo>
                  <a:cubicBezTo>
                    <a:pt x="140" y="697"/>
                    <a:pt x="0" y="458"/>
                    <a:pt x="0" y="259"/>
                  </a:cubicBezTo>
                  <a:cubicBezTo>
                    <a:pt x="0" y="60"/>
                    <a:pt x="140" y="0"/>
                    <a:pt x="319" y="8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7"/>
            <p:cNvSpPr/>
            <p:nvPr/>
          </p:nvSpPr>
          <p:spPr>
            <a:xfrm>
              <a:off x="4026800" y="2932575"/>
              <a:ext cx="15450" cy="22400"/>
            </a:xfrm>
            <a:custGeom>
              <a:avLst/>
              <a:gdLst/>
              <a:ahLst/>
              <a:cxnLst/>
              <a:rect l="l" t="t" r="r" b="b"/>
              <a:pathLst>
                <a:path w="618" h="896" extrusionOk="0">
                  <a:moveTo>
                    <a:pt x="617" y="617"/>
                  </a:moveTo>
                  <a:cubicBezTo>
                    <a:pt x="617" y="816"/>
                    <a:pt x="478" y="896"/>
                    <a:pt x="319" y="797"/>
                  </a:cubicBezTo>
                  <a:cubicBezTo>
                    <a:pt x="140" y="697"/>
                    <a:pt x="1" y="458"/>
                    <a:pt x="1" y="279"/>
                  </a:cubicBezTo>
                  <a:cubicBezTo>
                    <a:pt x="1" y="80"/>
                    <a:pt x="140" y="1"/>
                    <a:pt x="319" y="100"/>
                  </a:cubicBezTo>
                  <a:cubicBezTo>
                    <a:pt x="478" y="200"/>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7"/>
            <p:cNvSpPr/>
            <p:nvPr/>
          </p:nvSpPr>
          <p:spPr>
            <a:xfrm>
              <a:off x="4103900" y="2976850"/>
              <a:ext cx="15425" cy="22400"/>
            </a:xfrm>
            <a:custGeom>
              <a:avLst/>
              <a:gdLst/>
              <a:ahLst/>
              <a:cxnLst/>
              <a:rect l="l" t="t" r="r" b="b"/>
              <a:pathLst>
                <a:path w="617" h="896" extrusionOk="0">
                  <a:moveTo>
                    <a:pt x="617" y="637"/>
                  </a:moveTo>
                  <a:cubicBezTo>
                    <a:pt x="617" y="816"/>
                    <a:pt x="478" y="895"/>
                    <a:pt x="318" y="796"/>
                  </a:cubicBezTo>
                  <a:cubicBezTo>
                    <a:pt x="139" y="716"/>
                    <a:pt x="0" y="478"/>
                    <a:pt x="0" y="279"/>
                  </a:cubicBezTo>
                  <a:cubicBezTo>
                    <a:pt x="0" y="80"/>
                    <a:pt x="139" y="0"/>
                    <a:pt x="318"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7"/>
            <p:cNvSpPr/>
            <p:nvPr/>
          </p:nvSpPr>
          <p:spPr>
            <a:xfrm>
              <a:off x="4180975" y="3021600"/>
              <a:ext cx="15450" cy="22400"/>
            </a:xfrm>
            <a:custGeom>
              <a:avLst/>
              <a:gdLst/>
              <a:ahLst/>
              <a:cxnLst/>
              <a:rect l="l" t="t" r="r" b="b"/>
              <a:pathLst>
                <a:path w="618" h="896" extrusionOk="0">
                  <a:moveTo>
                    <a:pt x="617" y="617"/>
                  </a:moveTo>
                  <a:cubicBezTo>
                    <a:pt x="617" y="816"/>
                    <a:pt x="478" y="896"/>
                    <a:pt x="299" y="796"/>
                  </a:cubicBezTo>
                  <a:cubicBezTo>
                    <a:pt x="140" y="697"/>
                    <a:pt x="0" y="458"/>
                    <a:pt x="0" y="259"/>
                  </a:cubicBezTo>
                  <a:cubicBezTo>
                    <a:pt x="0" y="80"/>
                    <a:pt x="140" y="1"/>
                    <a:pt x="299" y="100"/>
                  </a:cubicBezTo>
                  <a:cubicBezTo>
                    <a:pt x="478" y="20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7"/>
            <p:cNvSpPr/>
            <p:nvPr/>
          </p:nvSpPr>
          <p:spPr>
            <a:xfrm>
              <a:off x="4258050" y="3065875"/>
              <a:ext cx="15450" cy="22400"/>
            </a:xfrm>
            <a:custGeom>
              <a:avLst/>
              <a:gdLst/>
              <a:ahLst/>
              <a:cxnLst/>
              <a:rect l="l" t="t" r="r" b="b"/>
              <a:pathLst>
                <a:path w="618" h="896" extrusionOk="0">
                  <a:moveTo>
                    <a:pt x="617" y="617"/>
                  </a:moveTo>
                  <a:cubicBezTo>
                    <a:pt x="617" y="816"/>
                    <a:pt x="478" y="895"/>
                    <a:pt x="299" y="796"/>
                  </a:cubicBezTo>
                  <a:cubicBezTo>
                    <a:pt x="140" y="696"/>
                    <a:pt x="1" y="477"/>
                    <a:pt x="1" y="279"/>
                  </a:cubicBezTo>
                  <a:cubicBezTo>
                    <a:pt x="1"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7"/>
            <p:cNvSpPr/>
            <p:nvPr/>
          </p:nvSpPr>
          <p:spPr>
            <a:xfrm>
              <a:off x="4335150" y="3110625"/>
              <a:ext cx="14925" cy="22400"/>
            </a:xfrm>
            <a:custGeom>
              <a:avLst/>
              <a:gdLst/>
              <a:ahLst/>
              <a:cxnLst/>
              <a:rect l="l" t="t" r="r" b="b"/>
              <a:pathLst>
                <a:path w="597" h="896" extrusionOk="0">
                  <a:moveTo>
                    <a:pt x="597" y="617"/>
                  </a:moveTo>
                  <a:cubicBezTo>
                    <a:pt x="597" y="816"/>
                    <a:pt x="478" y="896"/>
                    <a:pt x="299" y="796"/>
                  </a:cubicBezTo>
                  <a:cubicBezTo>
                    <a:pt x="139" y="697"/>
                    <a:pt x="0" y="458"/>
                    <a:pt x="0" y="259"/>
                  </a:cubicBezTo>
                  <a:cubicBezTo>
                    <a:pt x="0" y="80"/>
                    <a:pt x="139" y="0"/>
                    <a:pt x="299" y="100"/>
                  </a:cubicBezTo>
                  <a:cubicBezTo>
                    <a:pt x="478" y="17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7"/>
            <p:cNvSpPr/>
            <p:nvPr/>
          </p:nvSpPr>
          <p:spPr>
            <a:xfrm>
              <a:off x="4412225" y="3154875"/>
              <a:ext cx="14950" cy="22425"/>
            </a:xfrm>
            <a:custGeom>
              <a:avLst/>
              <a:gdLst/>
              <a:ahLst/>
              <a:cxnLst/>
              <a:rect l="l" t="t" r="r" b="b"/>
              <a:pathLst>
                <a:path w="598" h="897" extrusionOk="0">
                  <a:moveTo>
                    <a:pt x="597" y="618"/>
                  </a:moveTo>
                  <a:cubicBezTo>
                    <a:pt x="597" y="816"/>
                    <a:pt x="458" y="896"/>
                    <a:pt x="299" y="797"/>
                  </a:cubicBezTo>
                  <a:cubicBezTo>
                    <a:pt x="140" y="697"/>
                    <a:pt x="1" y="458"/>
                    <a:pt x="1" y="279"/>
                  </a:cubicBezTo>
                  <a:cubicBezTo>
                    <a:pt x="1" y="80"/>
                    <a:pt x="140" y="1"/>
                    <a:pt x="299" y="100"/>
                  </a:cubicBezTo>
                  <a:cubicBezTo>
                    <a:pt x="458" y="200"/>
                    <a:pt x="597" y="438"/>
                    <a:pt x="59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7"/>
            <p:cNvSpPr/>
            <p:nvPr/>
          </p:nvSpPr>
          <p:spPr>
            <a:xfrm>
              <a:off x="4489300" y="3199650"/>
              <a:ext cx="14950" cy="21900"/>
            </a:xfrm>
            <a:custGeom>
              <a:avLst/>
              <a:gdLst/>
              <a:ahLst/>
              <a:cxnLst/>
              <a:rect l="l" t="t" r="r" b="b"/>
              <a:pathLst>
                <a:path w="598" h="876" extrusionOk="0">
                  <a:moveTo>
                    <a:pt x="598" y="617"/>
                  </a:moveTo>
                  <a:cubicBezTo>
                    <a:pt x="598" y="816"/>
                    <a:pt x="458" y="875"/>
                    <a:pt x="299" y="796"/>
                  </a:cubicBezTo>
                  <a:cubicBezTo>
                    <a:pt x="120" y="696"/>
                    <a:pt x="1" y="458"/>
                    <a:pt x="1" y="259"/>
                  </a:cubicBezTo>
                  <a:cubicBezTo>
                    <a:pt x="1" y="60"/>
                    <a:pt x="120" y="0"/>
                    <a:pt x="299" y="80"/>
                  </a:cubicBezTo>
                  <a:cubicBezTo>
                    <a:pt x="458" y="179"/>
                    <a:pt x="598" y="41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7"/>
            <p:cNvSpPr/>
            <p:nvPr/>
          </p:nvSpPr>
          <p:spPr>
            <a:xfrm>
              <a:off x="4565900" y="3243900"/>
              <a:ext cx="15450" cy="22400"/>
            </a:xfrm>
            <a:custGeom>
              <a:avLst/>
              <a:gdLst/>
              <a:ahLst/>
              <a:cxnLst/>
              <a:rect l="l" t="t" r="r" b="b"/>
              <a:pathLst>
                <a:path w="618" h="896" extrusionOk="0">
                  <a:moveTo>
                    <a:pt x="617" y="617"/>
                  </a:moveTo>
                  <a:cubicBezTo>
                    <a:pt x="617" y="816"/>
                    <a:pt x="478" y="896"/>
                    <a:pt x="319" y="796"/>
                  </a:cubicBezTo>
                  <a:cubicBezTo>
                    <a:pt x="140" y="697"/>
                    <a:pt x="0" y="458"/>
                    <a:pt x="0" y="279"/>
                  </a:cubicBezTo>
                  <a:cubicBezTo>
                    <a:pt x="0" y="80"/>
                    <a:pt x="140" y="1"/>
                    <a:pt x="319" y="100"/>
                  </a:cubicBezTo>
                  <a:cubicBezTo>
                    <a:pt x="478" y="200"/>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7"/>
            <p:cNvSpPr/>
            <p:nvPr/>
          </p:nvSpPr>
          <p:spPr>
            <a:xfrm>
              <a:off x="4642975" y="3288175"/>
              <a:ext cx="15450" cy="22400"/>
            </a:xfrm>
            <a:custGeom>
              <a:avLst/>
              <a:gdLst/>
              <a:ahLst/>
              <a:cxnLst/>
              <a:rect l="l" t="t" r="r" b="b"/>
              <a:pathLst>
                <a:path w="618" h="896" extrusionOk="0">
                  <a:moveTo>
                    <a:pt x="617" y="637"/>
                  </a:moveTo>
                  <a:cubicBezTo>
                    <a:pt x="617" y="816"/>
                    <a:pt x="478" y="895"/>
                    <a:pt x="319" y="796"/>
                  </a:cubicBezTo>
                  <a:cubicBezTo>
                    <a:pt x="140" y="696"/>
                    <a:pt x="1" y="478"/>
                    <a:pt x="1" y="279"/>
                  </a:cubicBezTo>
                  <a:cubicBezTo>
                    <a:pt x="1" y="80"/>
                    <a:pt x="140" y="0"/>
                    <a:pt x="319" y="100"/>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7"/>
            <p:cNvSpPr/>
            <p:nvPr/>
          </p:nvSpPr>
          <p:spPr>
            <a:xfrm>
              <a:off x="4720075" y="3332925"/>
              <a:ext cx="15425" cy="22400"/>
            </a:xfrm>
            <a:custGeom>
              <a:avLst/>
              <a:gdLst/>
              <a:ahLst/>
              <a:cxnLst/>
              <a:rect l="l" t="t" r="r" b="b"/>
              <a:pathLst>
                <a:path w="617" h="896" extrusionOk="0">
                  <a:moveTo>
                    <a:pt x="617" y="617"/>
                  </a:moveTo>
                  <a:cubicBezTo>
                    <a:pt x="617" y="816"/>
                    <a:pt x="478" y="896"/>
                    <a:pt x="318" y="796"/>
                  </a:cubicBezTo>
                  <a:cubicBezTo>
                    <a:pt x="139" y="697"/>
                    <a:pt x="0" y="458"/>
                    <a:pt x="0" y="259"/>
                  </a:cubicBezTo>
                  <a:cubicBezTo>
                    <a:pt x="0" y="80"/>
                    <a:pt x="139" y="0"/>
                    <a:pt x="318"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7"/>
            <p:cNvSpPr/>
            <p:nvPr/>
          </p:nvSpPr>
          <p:spPr>
            <a:xfrm>
              <a:off x="4797150" y="3377175"/>
              <a:ext cx="15450" cy="22425"/>
            </a:xfrm>
            <a:custGeom>
              <a:avLst/>
              <a:gdLst/>
              <a:ahLst/>
              <a:cxnLst/>
              <a:rect l="l" t="t" r="r" b="b"/>
              <a:pathLst>
                <a:path w="618" h="897" extrusionOk="0">
                  <a:moveTo>
                    <a:pt x="617" y="618"/>
                  </a:moveTo>
                  <a:cubicBezTo>
                    <a:pt x="617" y="817"/>
                    <a:pt x="478" y="896"/>
                    <a:pt x="299" y="797"/>
                  </a:cubicBezTo>
                  <a:cubicBezTo>
                    <a:pt x="140" y="697"/>
                    <a:pt x="0" y="478"/>
                    <a:pt x="0" y="279"/>
                  </a:cubicBezTo>
                  <a:cubicBezTo>
                    <a:pt x="0" y="80"/>
                    <a:pt x="140" y="1"/>
                    <a:pt x="299" y="100"/>
                  </a:cubicBezTo>
                  <a:cubicBezTo>
                    <a:pt x="478" y="200"/>
                    <a:pt x="617" y="43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7"/>
            <p:cNvSpPr/>
            <p:nvPr/>
          </p:nvSpPr>
          <p:spPr>
            <a:xfrm>
              <a:off x="3796050" y="2869925"/>
              <a:ext cx="14950" cy="21900"/>
            </a:xfrm>
            <a:custGeom>
              <a:avLst/>
              <a:gdLst/>
              <a:ahLst/>
              <a:cxnLst/>
              <a:rect l="l" t="t" r="r" b="b"/>
              <a:pathLst>
                <a:path w="598" h="876" extrusionOk="0">
                  <a:moveTo>
                    <a:pt x="597" y="617"/>
                  </a:moveTo>
                  <a:cubicBezTo>
                    <a:pt x="597" y="816"/>
                    <a:pt x="458" y="876"/>
                    <a:pt x="299" y="796"/>
                  </a:cubicBezTo>
                  <a:cubicBezTo>
                    <a:pt x="140" y="697"/>
                    <a:pt x="1" y="458"/>
                    <a:pt x="1" y="259"/>
                  </a:cubicBezTo>
                  <a:cubicBezTo>
                    <a:pt x="1" y="60"/>
                    <a:pt x="140" y="0"/>
                    <a:pt x="299" y="100"/>
                  </a:cubicBezTo>
                  <a:cubicBezTo>
                    <a:pt x="458" y="17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7"/>
            <p:cNvSpPr/>
            <p:nvPr/>
          </p:nvSpPr>
          <p:spPr>
            <a:xfrm>
              <a:off x="3873125" y="2914175"/>
              <a:ext cx="14950" cy="22400"/>
            </a:xfrm>
            <a:custGeom>
              <a:avLst/>
              <a:gdLst/>
              <a:ahLst/>
              <a:cxnLst/>
              <a:rect l="l" t="t" r="r" b="b"/>
              <a:pathLst>
                <a:path w="598" h="896" extrusionOk="0">
                  <a:moveTo>
                    <a:pt x="598" y="617"/>
                  </a:moveTo>
                  <a:cubicBezTo>
                    <a:pt x="598" y="816"/>
                    <a:pt x="458" y="896"/>
                    <a:pt x="299" y="796"/>
                  </a:cubicBezTo>
                  <a:cubicBezTo>
                    <a:pt x="120" y="697"/>
                    <a:pt x="1" y="478"/>
                    <a:pt x="1" y="279"/>
                  </a:cubicBezTo>
                  <a:cubicBezTo>
                    <a:pt x="1" y="80"/>
                    <a:pt x="120" y="1"/>
                    <a:pt x="299" y="100"/>
                  </a:cubicBezTo>
                  <a:cubicBezTo>
                    <a:pt x="458" y="200"/>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7"/>
            <p:cNvSpPr/>
            <p:nvPr/>
          </p:nvSpPr>
          <p:spPr>
            <a:xfrm>
              <a:off x="3949725" y="2958950"/>
              <a:ext cx="15450" cy="21900"/>
            </a:xfrm>
            <a:custGeom>
              <a:avLst/>
              <a:gdLst/>
              <a:ahLst/>
              <a:cxnLst/>
              <a:rect l="l" t="t" r="r" b="b"/>
              <a:pathLst>
                <a:path w="618" h="876" extrusionOk="0">
                  <a:moveTo>
                    <a:pt x="617" y="617"/>
                  </a:moveTo>
                  <a:cubicBezTo>
                    <a:pt x="617" y="796"/>
                    <a:pt x="478" y="875"/>
                    <a:pt x="319" y="796"/>
                  </a:cubicBezTo>
                  <a:cubicBezTo>
                    <a:pt x="140" y="696"/>
                    <a:pt x="0" y="458"/>
                    <a:pt x="0" y="259"/>
                  </a:cubicBezTo>
                  <a:cubicBezTo>
                    <a:pt x="0" y="60"/>
                    <a:pt x="140" y="0"/>
                    <a:pt x="319" y="80"/>
                  </a:cubicBezTo>
                  <a:cubicBezTo>
                    <a:pt x="478" y="17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7"/>
            <p:cNvSpPr/>
            <p:nvPr/>
          </p:nvSpPr>
          <p:spPr>
            <a:xfrm>
              <a:off x="4026800" y="3003200"/>
              <a:ext cx="15450" cy="22400"/>
            </a:xfrm>
            <a:custGeom>
              <a:avLst/>
              <a:gdLst/>
              <a:ahLst/>
              <a:cxnLst/>
              <a:rect l="l" t="t" r="r" b="b"/>
              <a:pathLst>
                <a:path w="618" h="896" extrusionOk="0">
                  <a:moveTo>
                    <a:pt x="617" y="617"/>
                  </a:moveTo>
                  <a:cubicBezTo>
                    <a:pt x="617" y="816"/>
                    <a:pt x="478" y="896"/>
                    <a:pt x="319" y="796"/>
                  </a:cubicBezTo>
                  <a:cubicBezTo>
                    <a:pt x="140" y="697"/>
                    <a:pt x="1" y="458"/>
                    <a:pt x="1" y="279"/>
                  </a:cubicBezTo>
                  <a:cubicBezTo>
                    <a:pt x="1" y="80"/>
                    <a:pt x="140" y="1"/>
                    <a:pt x="319" y="100"/>
                  </a:cubicBezTo>
                  <a:cubicBezTo>
                    <a:pt x="478" y="200"/>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7"/>
            <p:cNvSpPr/>
            <p:nvPr/>
          </p:nvSpPr>
          <p:spPr>
            <a:xfrm>
              <a:off x="4103900" y="3047475"/>
              <a:ext cx="15425" cy="22400"/>
            </a:xfrm>
            <a:custGeom>
              <a:avLst/>
              <a:gdLst/>
              <a:ahLst/>
              <a:cxnLst/>
              <a:rect l="l" t="t" r="r" b="b"/>
              <a:pathLst>
                <a:path w="617" h="896" extrusionOk="0">
                  <a:moveTo>
                    <a:pt x="617" y="637"/>
                  </a:moveTo>
                  <a:cubicBezTo>
                    <a:pt x="617" y="816"/>
                    <a:pt x="478" y="895"/>
                    <a:pt x="318" y="796"/>
                  </a:cubicBezTo>
                  <a:cubicBezTo>
                    <a:pt x="139" y="716"/>
                    <a:pt x="0" y="477"/>
                    <a:pt x="0" y="279"/>
                  </a:cubicBezTo>
                  <a:cubicBezTo>
                    <a:pt x="0" y="80"/>
                    <a:pt x="139" y="0"/>
                    <a:pt x="318" y="99"/>
                  </a:cubicBezTo>
                  <a:cubicBezTo>
                    <a:pt x="478" y="199"/>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7"/>
            <p:cNvSpPr/>
            <p:nvPr/>
          </p:nvSpPr>
          <p:spPr>
            <a:xfrm>
              <a:off x="4180975" y="3092225"/>
              <a:ext cx="15450" cy="22400"/>
            </a:xfrm>
            <a:custGeom>
              <a:avLst/>
              <a:gdLst/>
              <a:ahLst/>
              <a:cxnLst/>
              <a:rect l="l" t="t" r="r" b="b"/>
              <a:pathLst>
                <a:path w="618" h="896" extrusionOk="0">
                  <a:moveTo>
                    <a:pt x="617" y="617"/>
                  </a:moveTo>
                  <a:cubicBezTo>
                    <a:pt x="617" y="816"/>
                    <a:pt x="478" y="896"/>
                    <a:pt x="299" y="796"/>
                  </a:cubicBezTo>
                  <a:cubicBezTo>
                    <a:pt x="140" y="697"/>
                    <a:pt x="0" y="458"/>
                    <a:pt x="0" y="259"/>
                  </a:cubicBezTo>
                  <a:cubicBezTo>
                    <a:pt x="0" y="80"/>
                    <a:pt x="140" y="0"/>
                    <a:pt x="29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7"/>
            <p:cNvSpPr/>
            <p:nvPr/>
          </p:nvSpPr>
          <p:spPr>
            <a:xfrm>
              <a:off x="4258050" y="3136475"/>
              <a:ext cx="15450" cy="22400"/>
            </a:xfrm>
            <a:custGeom>
              <a:avLst/>
              <a:gdLst/>
              <a:ahLst/>
              <a:cxnLst/>
              <a:rect l="l" t="t" r="r" b="b"/>
              <a:pathLst>
                <a:path w="618" h="896" extrusionOk="0">
                  <a:moveTo>
                    <a:pt x="617" y="637"/>
                  </a:moveTo>
                  <a:cubicBezTo>
                    <a:pt x="617" y="816"/>
                    <a:pt x="478" y="896"/>
                    <a:pt x="299" y="797"/>
                  </a:cubicBezTo>
                  <a:cubicBezTo>
                    <a:pt x="140" y="697"/>
                    <a:pt x="1" y="478"/>
                    <a:pt x="1" y="279"/>
                  </a:cubicBezTo>
                  <a:cubicBezTo>
                    <a:pt x="1" y="80"/>
                    <a:pt x="140" y="1"/>
                    <a:pt x="299" y="100"/>
                  </a:cubicBezTo>
                  <a:cubicBezTo>
                    <a:pt x="478" y="200"/>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7"/>
            <p:cNvSpPr/>
            <p:nvPr/>
          </p:nvSpPr>
          <p:spPr>
            <a:xfrm>
              <a:off x="4335150" y="3181250"/>
              <a:ext cx="14925" cy="22400"/>
            </a:xfrm>
            <a:custGeom>
              <a:avLst/>
              <a:gdLst/>
              <a:ahLst/>
              <a:cxnLst/>
              <a:rect l="l" t="t" r="r" b="b"/>
              <a:pathLst>
                <a:path w="597" h="896" extrusionOk="0">
                  <a:moveTo>
                    <a:pt x="597" y="617"/>
                  </a:moveTo>
                  <a:cubicBezTo>
                    <a:pt x="597" y="816"/>
                    <a:pt x="478" y="895"/>
                    <a:pt x="299" y="796"/>
                  </a:cubicBezTo>
                  <a:cubicBezTo>
                    <a:pt x="139" y="696"/>
                    <a:pt x="0" y="458"/>
                    <a:pt x="0" y="259"/>
                  </a:cubicBezTo>
                  <a:cubicBezTo>
                    <a:pt x="0" y="80"/>
                    <a:pt x="139" y="0"/>
                    <a:pt x="299" y="100"/>
                  </a:cubicBezTo>
                  <a:cubicBezTo>
                    <a:pt x="478" y="17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7"/>
            <p:cNvSpPr/>
            <p:nvPr/>
          </p:nvSpPr>
          <p:spPr>
            <a:xfrm>
              <a:off x="4412225" y="3225500"/>
              <a:ext cx="14950" cy="22400"/>
            </a:xfrm>
            <a:custGeom>
              <a:avLst/>
              <a:gdLst/>
              <a:ahLst/>
              <a:cxnLst/>
              <a:rect l="l" t="t" r="r" b="b"/>
              <a:pathLst>
                <a:path w="598" h="896" extrusionOk="0">
                  <a:moveTo>
                    <a:pt x="597" y="617"/>
                  </a:moveTo>
                  <a:cubicBezTo>
                    <a:pt x="597" y="816"/>
                    <a:pt x="458" y="896"/>
                    <a:pt x="299" y="796"/>
                  </a:cubicBezTo>
                  <a:cubicBezTo>
                    <a:pt x="140" y="697"/>
                    <a:pt x="1" y="458"/>
                    <a:pt x="1" y="279"/>
                  </a:cubicBezTo>
                  <a:cubicBezTo>
                    <a:pt x="1" y="80"/>
                    <a:pt x="140" y="1"/>
                    <a:pt x="299" y="100"/>
                  </a:cubicBezTo>
                  <a:cubicBezTo>
                    <a:pt x="458" y="200"/>
                    <a:pt x="597" y="43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7"/>
            <p:cNvSpPr/>
            <p:nvPr/>
          </p:nvSpPr>
          <p:spPr>
            <a:xfrm>
              <a:off x="4489300" y="3270250"/>
              <a:ext cx="14950" cy="21925"/>
            </a:xfrm>
            <a:custGeom>
              <a:avLst/>
              <a:gdLst/>
              <a:ahLst/>
              <a:cxnLst/>
              <a:rect l="l" t="t" r="r" b="b"/>
              <a:pathLst>
                <a:path w="598" h="877" extrusionOk="0">
                  <a:moveTo>
                    <a:pt x="598" y="618"/>
                  </a:moveTo>
                  <a:cubicBezTo>
                    <a:pt x="598" y="817"/>
                    <a:pt x="458" y="876"/>
                    <a:pt x="299" y="797"/>
                  </a:cubicBezTo>
                  <a:cubicBezTo>
                    <a:pt x="120" y="697"/>
                    <a:pt x="1" y="459"/>
                    <a:pt x="1" y="260"/>
                  </a:cubicBezTo>
                  <a:cubicBezTo>
                    <a:pt x="1" y="61"/>
                    <a:pt x="120" y="1"/>
                    <a:pt x="299" y="81"/>
                  </a:cubicBezTo>
                  <a:cubicBezTo>
                    <a:pt x="458" y="180"/>
                    <a:pt x="598" y="419"/>
                    <a:pt x="598"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27"/>
            <p:cNvSpPr/>
            <p:nvPr/>
          </p:nvSpPr>
          <p:spPr>
            <a:xfrm>
              <a:off x="4565900" y="3314525"/>
              <a:ext cx="15450" cy="22400"/>
            </a:xfrm>
            <a:custGeom>
              <a:avLst/>
              <a:gdLst/>
              <a:ahLst/>
              <a:cxnLst/>
              <a:rect l="l" t="t" r="r" b="b"/>
              <a:pathLst>
                <a:path w="618" h="896" extrusionOk="0">
                  <a:moveTo>
                    <a:pt x="617" y="617"/>
                  </a:moveTo>
                  <a:cubicBezTo>
                    <a:pt x="617" y="816"/>
                    <a:pt x="478" y="896"/>
                    <a:pt x="319" y="796"/>
                  </a:cubicBezTo>
                  <a:cubicBezTo>
                    <a:pt x="140" y="697"/>
                    <a:pt x="0" y="458"/>
                    <a:pt x="0" y="279"/>
                  </a:cubicBezTo>
                  <a:cubicBezTo>
                    <a:pt x="0" y="80"/>
                    <a:pt x="140" y="0"/>
                    <a:pt x="31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7"/>
            <p:cNvSpPr/>
            <p:nvPr/>
          </p:nvSpPr>
          <p:spPr>
            <a:xfrm>
              <a:off x="4642975" y="3358775"/>
              <a:ext cx="15450" cy="22425"/>
            </a:xfrm>
            <a:custGeom>
              <a:avLst/>
              <a:gdLst/>
              <a:ahLst/>
              <a:cxnLst/>
              <a:rect l="l" t="t" r="r" b="b"/>
              <a:pathLst>
                <a:path w="618" h="897" extrusionOk="0">
                  <a:moveTo>
                    <a:pt x="617" y="637"/>
                  </a:moveTo>
                  <a:cubicBezTo>
                    <a:pt x="617" y="816"/>
                    <a:pt x="478" y="896"/>
                    <a:pt x="319" y="797"/>
                  </a:cubicBezTo>
                  <a:cubicBezTo>
                    <a:pt x="140" y="717"/>
                    <a:pt x="1" y="478"/>
                    <a:pt x="1" y="279"/>
                  </a:cubicBezTo>
                  <a:cubicBezTo>
                    <a:pt x="1" y="80"/>
                    <a:pt x="140" y="1"/>
                    <a:pt x="319" y="100"/>
                  </a:cubicBezTo>
                  <a:cubicBezTo>
                    <a:pt x="478" y="200"/>
                    <a:pt x="617" y="439"/>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7"/>
            <p:cNvSpPr/>
            <p:nvPr/>
          </p:nvSpPr>
          <p:spPr>
            <a:xfrm>
              <a:off x="4720075" y="3403550"/>
              <a:ext cx="15425" cy="22400"/>
            </a:xfrm>
            <a:custGeom>
              <a:avLst/>
              <a:gdLst/>
              <a:ahLst/>
              <a:cxnLst/>
              <a:rect l="l" t="t" r="r" b="b"/>
              <a:pathLst>
                <a:path w="617" h="896" extrusionOk="0">
                  <a:moveTo>
                    <a:pt x="617" y="617"/>
                  </a:moveTo>
                  <a:cubicBezTo>
                    <a:pt x="617" y="816"/>
                    <a:pt x="478" y="895"/>
                    <a:pt x="318" y="796"/>
                  </a:cubicBezTo>
                  <a:cubicBezTo>
                    <a:pt x="139" y="696"/>
                    <a:pt x="0" y="458"/>
                    <a:pt x="0" y="259"/>
                  </a:cubicBezTo>
                  <a:cubicBezTo>
                    <a:pt x="0" y="80"/>
                    <a:pt x="139" y="0"/>
                    <a:pt x="318"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7"/>
            <p:cNvSpPr/>
            <p:nvPr/>
          </p:nvSpPr>
          <p:spPr>
            <a:xfrm>
              <a:off x="4797150" y="3447800"/>
              <a:ext cx="15450" cy="22400"/>
            </a:xfrm>
            <a:custGeom>
              <a:avLst/>
              <a:gdLst/>
              <a:ahLst/>
              <a:cxnLst/>
              <a:rect l="l" t="t" r="r" b="b"/>
              <a:pathLst>
                <a:path w="618" h="896" extrusionOk="0">
                  <a:moveTo>
                    <a:pt x="617" y="617"/>
                  </a:moveTo>
                  <a:cubicBezTo>
                    <a:pt x="617" y="816"/>
                    <a:pt x="478" y="896"/>
                    <a:pt x="299" y="796"/>
                  </a:cubicBezTo>
                  <a:cubicBezTo>
                    <a:pt x="140" y="697"/>
                    <a:pt x="0" y="478"/>
                    <a:pt x="0" y="279"/>
                  </a:cubicBezTo>
                  <a:cubicBezTo>
                    <a:pt x="0" y="80"/>
                    <a:pt x="140" y="1"/>
                    <a:pt x="299" y="100"/>
                  </a:cubicBezTo>
                  <a:cubicBezTo>
                    <a:pt x="478" y="200"/>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7"/>
            <p:cNvSpPr/>
            <p:nvPr/>
          </p:nvSpPr>
          <p:spPr>
            <a:xfrm>
              <a:off x="3796050" y="2940550"/>
              <a:ext cx="14950" cy="22400"/>
            </a:xfrm>
            <a:custGeom>
              <a:avLst/>
              <a:gdLst/>
              <a:ahLst/>
              <a:cxnLst/>
              <a:rect l="l" t="t" r="r" b="b"/>
              <a:pathLst>
                <a:path w="598" h="896" extrusionOk="0">
                  <a:moveTo>
                    <a:pt x="597" y="617"/>
                  </a:moveTo>
                  <a:cubicBezTo>
                    <a:pt x="597" y="816"/>
                    <a:pt x="458" y="895"/>
                    <a:pt x="299" y="796"/>
                  </a:cubicBezTo>
                  <a:cubicBezTo>
                    <a:pt x="140" y="696"/>
                    <a:pt x="1" y="458"/>
                    <a:pt x="1" y="259"/>
                  </a:cubicBezTo>
                  <a:cubicBezTo>
                    <a:pt x="1" y="80"/>
                    <a:pt x="140" y="0"/>
                    <a:pt x="299" y="100"/>
                  </a:cubicBezTo>
                  <a:cubicBezTo>
                    <a:pt x="458" y="199"/>
                    <a:pt x="597" y="41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7"/>
            <p:cNvSpPr/>
            <p:nvPr/>
          </p:nvSpPr>
          <p:spPr>
            <a:xfrm>
              <a:off x="3873125" y="2984800"/>
              <a:ext cx="14950" cy="22400"/>
            </a:xfrm>
            <a:custGeom>
              <a:avLst/>
              <a:gdLst/>
              <a:ahLst/>
              <a:cxnLst/>
              <a:rect l="l" t="t" r="r" b="b"/>
              <a:pathLst>
                <a:path w="598" h="896" extrusionOk="0">
                  <a:moveTo>
                    <a:pt x="598" y="617"/>
                  </a:moveTo>
                  <a:cubicBezTo>
                    <a:pt x="598" y="816"/>
                    <a:pt x="458" y="896"/>
                    <a:pt x="299" y="796"/>
                  </a:cubicBezTo>
                  <a:cubicBezTo>
                    <a:pt x="120" y="697"/>
                    <a:pt x="1" y="478"/>
                    <a:pt x="1" y="279"/>
                  </a:cubicBezTo>
                  <a:cubicBezTo>
                    <a:pt x="1" y="80"/>
                    <a:pt x="120" y="1"/>
                    <a:pt x="299" y="100"/>
                  </a:cubicBezTo>
                  <a:cubicBezTo>
                    <a:pt x="458" y="199"/>
                    <a:pt x="598" y="43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7"/>
            <p:cNvSpPr/>
            <p:nvPr/>
          </p:nvSpPr>
          <p:spPr>
            <a:xfrm>
              <a:off x="3949725" y="3029550"/>
              <a:ext cx="15450" cy="21925"/>
            </a:xfrm>
            <a:custGeom>
              <a:avLst/>
              <a:gdLst/>
              <a:ahLst/>
              <a:cxnLst/>
              <a:rect l="l" t="t" r="r" b="b"/>
              <a:pathLst>
                <a:path w="618" h="877" extrusionOk="0">
                  <a:moveTo>
                    <a:pt x="617" y="618"/>
                  </a:moveTo>
                  <a:cubicBezTo>
                    <a:pt x="617" y="816"/>
                    <a:pt x="478" y="876"/>
                    <a:pt x="319" y="797"/>
                  </a:cubicBezTo>
                  <a:cubicBezTo>
                    <a:pt x="140" y="697"/>
                    <a:pt x="0" y="458"/>
                    <a:pt x="0" y="259"/>
                  </a:cubicBezTo>
                  <a:cubicBezTo>
                    <a:pt x="0" y="61"/>
                    <a:pt x="140" y="1"/>
                    <a:pt x="319" y="80"/>
                  </a:cubicBezTo>
                  <a:cubicBezTo>
                    <a:pt x="478" y="18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7"/>
            <p:cNvSpPr/>
            <p:nvPr/>
          </p:nvSpPr>
          <p:spPr>
            <a:xfrm>
              <a:off x="4026800" y="3073825"/>
              <a:ext cx="15450" cy="22400"/>
            </a:xfrm>
            <a:custGeom>
              <a:avLst/>
              <a:gdLst/>
              <a:ahLst/>
              <a:cxnLst/>
              <a:rect l="l" t="t" r="r" b="b"/>
              <a:pathLst>
                <a:path w="618" h="896" extrusionOk="0">
                  <a:moveTo>
                    <a:pt x="617" y="617"/>
                  </a:moveTo>
                  <a:cubicBezTo>
                    <a:pt x="617" y="816"/>
                    <a:pt x="478" y="896"/>
                    <a:pt x="319" y="796"/>
                  </a:cubicBezTo>
                  <a:cubicBezTo>
                    <a:pt x="140" y="697"/>
                    <a:pt x="1" y="458"/>
                    <a:pt x="1" y="279"/>
                  </a:cubicBezTo>
                  <a:cubicBezTo>
                    <a:pt x="1" y="80"/>
                    <a:pt x="140" y="0"/>
                    <a:pt x="31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7"/>
            <p:cNvSpPr/>
            <p:nvPr/>
          </p:nvSpPr>
          <p:spPr>
            <a:xfrm>
              <a:off x="4103900" y="3118075"/>
              <a:ext cx="15425" cy="22400"/>
            </a:xfrm>
            <a:custGeom>
              <a:avLst/>
              <a:gdLst/>
              <a:ahLst/>
              <a:cxnLst/>
              <a:rect l="l" t="t" r="r" b="b"/>
              <a:pathLst>
                <a:path w="617" h="896" extrusionOk="0">
                  <a:moveTo>
                    <a:pt x="617" y="637"/>
                  </a:moveTo>
                  <a:cubicBezTo>
                    <a:pt x="617" y="816"/>
                    <a:pt x="478" y="896"/>
                    <a:pt x="318" y="797"/>
                  </a:cubicBezTo>
                  <a:cubicBezTo>
                    <a:pt x="139" y="717"/>
                    <a:pt x="0" y="478"/>
                    <a:pt x="0" y="279"/>
                  </a:cubicBezTo>
                  <a:cubicBezTo>
                    <a:pt x="0" y="80"/>
                    <a:pt x="139" y="1"/>
                    <a:pt x="318" y="100"/>
                  </a:cubicBezTo>
                  <a:cubicBezTo>
                    <a:pt x="478" y="200"/>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7"/>
            <p:cNvSpPr/>
            <p:nvPr/>
          </p:nvSpPr>
          <p:spPr>
            <a:xfrm>
              <a:off x="4180975" y="3162850"/>
              <a:ext cx="15450" cy="22400"/>
            </a:xfrm>
            <a:custGeom>
              <a:avLst/>
              <a:gdLst/>
              <a:ahLst/>
              <a:cxnLst/>
              <a:rect l="l" t="t" r="r" b="b"/>
              <a:pathLst>
                <a:path w="618" h="896" extrusionOk="0">
                  <a:moveTo>
                    <a:pt x="617" y="617"/>
                  </a:moveTo>
                  <a:cubicBezTo>
                    <a:pt x="617" y="816"/>
                    <a:pt x="478" y="895"/>
                    <a:pt x="299" y="796"/>
                  </a:cubicBezTo>
                  <a:cubicBezTo>
                    <a:pt x="140" y="696"/>
                    <a:pt x="0" y="458"/>
                    <a:pt x="0" y="279"/>
                  </a:cubicBezTo>
                  <a:cubicBezTo>
                    <a:pt x="0" y="80"/>
                    <a:pt x="140" y="0"/>
                    <a:pt x="299" y="100"/>
                  </a:cubicBezTo>
                  <a:cubicBezTo>
                    <a:pt x="478" y="199"/>
                    <a:pt x="617" y="41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7"/>
            <p:cNvSpPr/>
            <p:nvPr/>
          </p:nvSpPr>
          <p:spPr>
            <a:xfrm>
              <a:off x="4258050" y="3207100"/>
              <a:ext cx="15450" cy="22400"/>
            </a:xfrm>
            <a:custGeom>
              <a:avLst/>
              <a:gdLst/>
              <a:ahLst/>
              <a:cxnLst/>
              <a:rect l="l" t="t" r="r" b="b"/>
              <a:pathLst>
                <a:path w="618" h="896" extrusionOk="0">
                  <a:moveTo>
                    <a:pt x="617" y="637"/>
                  </a:moveTo>
                  <a:cubicBezTo>
                    <a:pt x="617" y="816"/>
                    <a:pt x="478" y="896"/>
                    <a:pt x="299" y="796"/>
                  </a:cubicBezTo>
                  <a:cubicBezTo>
                    <a:pt x="140" y="697"/>
                    <a:pt x="1" y="478"/>
                    <a:pt x="1" y="279"/>
                  </a:cubicBezTo>
                  <a:cubicBezTo>
                    <a:pt x="1" y="80"/>
                    <a:pt x="140" y="1"/>
                    <a:pt x="299" y="100"/>
                  </a:cubicBezTo>
                  <a:cubicBezTo>
                    <a:pt x="478" y="200"/>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7"/>
            <p:cNvSpPr/>
            <p:nvPr/>
          </p:nvSpPr>
          <p:spPr>
            <a:xfrm>
              <a:off x="4335150" y="3251850"/>
              <a:ext cx="14925" cy="21925"/>
            </a:xfrm>
            <a:custGeom>
              <a:avLst/>
              <a:gdLst/>
              <a:ahLst/>
              <a:cxnLst/>
              <a:rect l="l" t="t" r="r" b="b"/>
              <a:pathLst>
                <a:path w="597" h="877" extrusionOk="0">
                  <a:moveTo>
                    <a:pt x="597" y="618"/>
                  </a:moveTo>
                  <a:cubicBezTo>
                    <a:pt x="597" y="817"/>
                    <a:pt x="478" y="876"/>
                    <a:pt x="299" y="797"/>
                  </a:cubicBezTo>
                  <a:cubicBezTo>
                    <a:pt x="139" y="697"/>
                    <a:pt x="0" y="458"/>
                    <a:pt x="0" y="260"/>
                  </a:cubicBezTo>
                  <a:cubicBezTo>
                    <a:pt x="0" y="81"/>
                    <a:pt x="139" y="1"/>
                    <a:pt x="299" y="100"/>
                  </a:cubicBezTo>
                  <a:cubicBezTo>
                    <a:pt x="478" y="180"/>
                    <a:pt x="597" y="419"/>
                    <a:pt x="59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7"/>
            <p:cNvSpPr/>
            <p:nvPr/>
          </p:nvSpPr>
          <p:spPr>
            <a:xfrm>
              <a:off x="4412225" y="3296125"/>
              <a:ext cx="14950" cy="22400"/>
            </a:xfrm>
            <a:custGeom>
              <a:avLst/>
              <a:gdLst/>
              <a:ahLst/>
              <a:cxnLst/>
              <a:rect l="l" t="t" r="r" b="b"/>
              <a:pathLst>
                <a:path w="598" h="896" extrusionOk="0">
                  <a:moveTo>
                    <a:pt x="597" y="617"/>
                  </a:moveTo>
                  <a:cubicBezTo>
                    <a:pt x="597" y="816"/>
                    <a:pt x="458" y="896"/>
                    <a:pt x="299" y="796"/>
                  </a:cubicBezTo>
                  <a:cubicBezTo>
                    <a:pt x="140" y="697"/>
                    <a:pt x="1" y="478"/>
                    <a:pt x="1" y="279"/>
                  </a:cubicBezTo>
                  <a:cubicBezTo>
                    <a:pt x="1" y="80"/>
                    <a:pt x="140" y="0"/>
                    <a:pt x="299" y="100"/>
                  </a:cubicBezTo>
                  <a:cubicBezTo>
                    <a:pt x="458" y="199"/>
                    <a:pt x="597" y="438"/>
                    <a:pt x="59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7"/>
            <p:cNvSpPr/>
            <p:nvPr/>
          </p:nvSpPr>
          <p:spPr>
            <a:xfrm>
              <a:off x="4489300" y="3340875"/>
              <a:ext cx="14950" cy="21925"/>
            </a:xfrm>
            <a:custGeom>
              <a:avLst/>
              <a:gdLst/>
              <a:ahLst/>
              <a:cxnLst/>
              <a:rect l="l" t="t" r="r" b="b"/>
              <a:pathLst>
                <a:path w="598" h="877" extrusionOk="0">
                  <a:moveTo>
                    <a:pt x="598" y="617"/>
                  </a:moveTo>
                  <a:cubicBezTo>
                    <a:pt x="598" y="796"/>
                    <a:pt x="458" y="876"/>
                    <a:pt x="299" y="796"/>
                  </a:cubicBezTo>
                  <a:cubicBezTo>
                    <a:pt x="120" y="697"/>
                    <a:pt x="1" y="458"/>
                    <a:pt x="1" y="259"/>
                  </a:cubicBezTo>
                  <a:cubicBezTo>
                    <a:pt x="1" y="60"/>
                    <a:pt x="120" y="1"/>
                    <a:pt x="299" y="80"/>
                  </a:cubicBezTo>
                  <a:cubicBezTo>
                    <a:pt x="458" y="180"/>
                    <a:pt x="598" y="418"/>
                    <a:pt x="598"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7"/>
            <p:cNvSpPr/>
            <p:nvPr/>
          </p:nvSpPr>
          <p:spPr>
            <a:xfrm>
              <a:off x="4565900" y="3385150"/>
              <a:ext cx="15450" cy="22400"/>
            </a:xfrm>
            <a:custGeom>
              <a:avLst/>
              <a:gdLst/>
              <a:ahLst/>
              <a:cxnLst/>
              <a:rect l="l" t="t" r="r" b="b"/>
              <a:pathLst>
                <a:path w="618" h="896" extrusionOk="0">
                  <a:moveTo>
                    <a:pt x="617" y="617"/>
                  </a:moveTo>
                  <a:cubicBezTo>
                    <a:pt x="617" y="816"/>
                    <a:pt x="478" y="895"/>
                    <a:pt x="319" y="796"/>
                  </a:cubicBezTo>
                  <a:cubicBezTo>
                    <a:pt x="140" y="696"/>
                    <a:pt x="0" y="458"/>
                    <a:pt x="0" y="279"/>
                  </a:cubicBezTo>
                  <a:cubicBezTo>
                    <a:pt x="0" y="80"/>
                    <a:pt x="140" y="0"/>
                    <a:pt x="31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7"/>
            <p:cNvSpPr/>
            <p:nvPr/>
          </p:nvSpPr>
          <p:spPr>
            <a:xfrm>
              <a:off x="4642975" y="3429400"/>
              <a:ext cx="15450" cy="22400"/>
            </a:xfrm>
            <a:custGeom>
              <a:avLst/>
              <a:gdLst/>
              <a:ahLst/>
              <a:cxnLst/>
              <a:rect l="l" t="t" r="r" b="b"/>
              <a:pathLst>
                <a:path w="618" h="896" extrusionOk="0">
                  <a:moveTo>
                    <a:pt x="617" y="637"/>
                  </a:moveTo>
                  <a:cubicBezTo>
                    <a:pt x="617" y="816"/>
                    <a:pt x="478" y="896"/>
                    <a:pt x="319" y="796"/>
                  </a:cubicBezTo>
                  <a:cubicBezTo>
                    <a:pt x="140" y="717"/>
                    <a:pt x="1" y="478"/>
                    <a:pt x="1" y="279"/>
                  </a:cubicBezTo>
                  <a:cubicBezTo>
                    <a:pt x="1" y="80"/>
                    <a:pt x="140" y="1"/>
                    <a:pt x="319" y="100"/>
                  </a:cubicBezTo>
                  <a:cubicBezTo>
                    <a:pt x="478" y="200"/>
                    <a:pt x="617" y="438"/>
                    <a:pt x="617"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7"/>
            <p:cNvSpPr/>
            <p:nvPr/>
          </p:nvSpPr>
          <p:spPr>
            <a:xfrm>
              <a:off x="4720075" y="3474150"/>
              <a:ext cx="15425" cy="22425"/>
            </a:xfrm>
            <a:custGeom>
              <a:avLst/>
              <a:gdLst/>
              <a:ahLst/>
              <a:cxnLst/>
              <a:rect l="l" t="t" r="r" b="b"/>
              <a:pathLst>
                <a:path w="617" h="897" extrusionOk="0">
                  <a:moveTo>
                    <a:pt x="617" y="618"/>
                  </a:moveTo>
                  <a:cubicBezTo>
                    <a:pt x="617" y="817"/>
                    <a:pt x="478" y="896"/>
                    <a:pt x="318" y="797"/>
                  </a:cubicBezTo>
                  <a:cubicBezTo>
                    <a:pt x="139" y="697"/>
                    <a:pt x="0" y="459"/>
                    <a:pt x="0" y="260"/>
                  </a:cubicBezTo>
                  <a:cubicBezTo>
                    <a:pt x="0" y="81"/>
                    <a:pt x="139" y="1"/>
                    <a:pt x="318" y="100"/>
                  </a:cubicBezTo>
                  <a:cubicBezTo>
                    <a:pt x="478" y="200"/>
                    <a:pt x="617" y="419"/>
                    <a:pt x="617"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7"/>
            <p:cNvSpPr/>
            <p:nvPr/>
          </p:nvSpPr>
          <p:spPr>
            <a:xfrm>
              <a:off x="4797150" y="3518425"/>
              <a:ext cx="15450" cy="22400"/>
            </a:xfrm>
            <a:custGeom>
              <a:avLst/>
              <a:gdLst/>
              <a:ahLst/>
              <a:cxnLst/>
              <a:rect l="l" t="t" r="r" b="b"/>
              <a:pathLst>
                <a:path w="618" h="896" extrusionOk="0">
                  <a:moveTo>
                    <a:pt x="617" y="617"/>
                  </a:moveTo>
                  <a:cubicBezTo>
                    <a:pt x="617" y="816"/>
                    <a:pt x="478" y="896"/>
                    <a:pt x="299" y="796"/>
                  </a:cubicBezTo>
                  <a:cubicBezTo>
                    <a:pt x="140" y="697"/>
                    <a:pt x="0" y="478"/>
                    <a:pt x="0" y="279"/>
                  </a:cubicBezTo>
                  <a:cubicBezTo>
                    <a:pt x="0" y="80"/>
                    <a:pt x="140" y="0"/>
                    <a:pt x="299" y="100"/>
                  </a:cubicBezTo>
                  <a:cubicBezTo>
                    <a:pt x="478" y="199"/>
                    <a:pt x="617" y="438"/>
                    <a:pt x="617"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7"/>
            <p:cNvSpPr/>
            <p:nvPr/>
          </p:nvSpPr>
          <p:spPr>
            <a:xfrm>
              <a:off x="3718475" y="2200525"/>
              <a:ext cx="15425" cy="22400"/>
            </a:xfrm>
            <a:custGeom>
              <a:avLst/>
              <a:gdLst/>
              <a:ahLst/>
              <a:cxnLst/>
              <a:rect l="l" t="t" r="r" b="b"/>
              <a:pathLst>
                <a:path w="617" h="896" extrusionOk="0">
                  <a:moveTo>
                    <a:pt x="0" y="637"/>
                  </a:moveTo>
                  <a:cubicBezTo>
                    <a:pt x="0" y="816"/>
                    <a:pt x="140" y="896"/>
                    <a:pt x="319" y="796"/>
                  </a:cubicBezTo>
                  <a:cubicBezTo>
                    <a:pt x="478" y="717"/>
                    <a:pt x="617" y="478"/>
                    <a:pt x="617" y="279"/>
                  </a:cubicBezTo>
                  <a:cubicBezTo>
                    <a:pt x="617" y="80"/>
                    <a:pt x="478" y="1"/>
                    <a:pt x="319" y="100"/>
                  </a:cubicBezTo>
                  <a:cubicBezTo>
                    <a:pt x="140" y="200"/>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7"/>
            <p:cNvSpPr/>
            <p:nvPr/>
          </p:nvSpPr>
          <p:spPr>
            <a:xfrm>
              <a:off x="3641875" y="2245300"/>
              <a:ext cx="14950" cy="22400"/>
            </a:xfrm>
            <a:custGeom>
              <a:avLst/>
              <a:gdLst/>
              <a:ahLst/>
              <a:cxnLst/>
              <a:rect l="l" t="t" r="r" b="b"/>
              <a:pathLst>
                <a:path w="598" h="896" extrusionOk="0">
                  <a:moveTo>
                    <a:pt x="1" y="617"/>
                  </a:moveTo>
                  <a:cubicBezTo>
                    <a:pt x="1" y="816"/>
                    <a:pt x="120" y="895"/>
                    <a:pt x="299" y="796"/>
                  </a:cubicBezTo>
                  <a:cubicBezTo>
                    <a:pt x="458" y="696"/>
                    <a:pt x="598" y="458"/>
                    <a:pt x="598" y="259"/>
                  </a:cubicBezTo>
                  <a:cubicBezTo>
                    <a:pt x="598" y="80"/>
                    <a:pt x="458" y="0"/>
                    <a:pt x="299" y="100"/>
                  </a:cubicBezTo>
                  <a:cubicBezTo>
                    <a:pt x="120" y="19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7"/>
            <p:cNvSpPr/>
            <p:nvPr/>
          </p:nvSpPr>
          <p:spPr>
            <a:xfrm>
              <a:off x="3564800" y="2289550"/>
              <a:ext cx="14950" cy="22400"/>
            </a:xfrm>
            <a:custGeom>
              <a:avLst/>
              <a:gdLst/>
              <a:ahLst/>
              <a:cxnLst/>
              <a:rect l="l" t="t" r="r" b="b"/>
              <a:pathLst>
                <a:path w="598" h="896" extrusionOk="0">
                  <a:moveTo>
                    <a:pt x="0" y="637"/>
                  </a:moveTo>
                  <a:cubicBezTo>
                    <a:pt x="0" y="816"/>
                    <a:pt x="140" y="896"/>
                    <a:pt x="299" y="796"/>
                  </a:cubicBezTo>
                  <a:cubicBezTo>
                    <a:pt x="458" y="697"/>
                    <a:pt x="597" y="478"/>
                    <a:pt x="597" y="279"/>
                  </a:cubicBezTo>
                  <a:cubicBezTo>
                    <a:pt x="597" y="80"/>
                    <a:pt x="458" y="1"/>
                    <a:pt x="299" y="100"/>
                  </a:cubicBezTo>
                  <a:cubicBezTo>
                    <a:pt x="140"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7"/>
            <p:cNvSpPr/>
            <p:nvPr/>
          </p:nvSpPr>
          <p:spPr>
            <a:xfrm>
              <a:off x="3487725" y="2334300"/>
              <a:ext cx="14925" cy="22425"/>
            </a:xfrm>
            <a:custGeom>
              <a:avLst/>
              <a:gdLst/>
              <a:ahLst/>
              <a:cxnLst/>
              <a:rect l="l" t="t" r="r" b="b"/>
              <a:pathLst>
                <a:path w="597" h="897" extrusionOk="0">
                  <a:moveTo>
                    <a:pt x="0" y="618"/>
                  </a:moveTo>
                  <a:cubicBezTo>
                    <a:pt x="0" y="816"/>
                    <a:pt x="139" y="896"/>
                    <a:pt x="298" y="797"/>
                  </a:cubicBezTo>
                  <a:cubicBezTo>
                    <a:pt x="458" y="697"/>
                    <a:pt x="597" y="458"/>
                    <a:pt x="597" y="259"/>
                  </a:cubicBezTo>
                  <a:cubicBezTo>
                    <a:pt x="597" y="80"/>
                    <a:pt x="458" y="1"/>
                    <a:pt x="298" y="100"/>
                  </a:cubicBezTo>
                  <a:cubicBezTo>
                    <a:pt x="139" y="18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7"/>
            <p:cNvSpPr/>
            <p:nvPr/>
          </p:nvSpPr>
          <p:spPr>
            <a:xfrm>
              <a:off x="3410625" y="2378575"/>
              <a:ext cx="14950" cy="22400"/>
            </a:xfrm>
            <a:custGeom>
              <a:avLst/>
              <a:gdLst/>
              <a:ahLst/>
              <a:cxnLst/>
              <a:rect l="l" t="t" r="r" b="b"/>
              <a:pathLst>
                <a:path w="598" h="896" extrusionOk="0">
                  <a:moveTo>
                    <a:pt x="1" y="617"/>
                  </a:moveTo>
                  <a:cubicBezTo>
                    <a:pt x="1" y="816"/>
                    <a:pt x="140" y="895"/>
                    <a:pt x="299" y="796"/>
                  </a:cubicBezTo>
                  <a:cubicBezTo>
                    <a:pt x="478" y="697"/>
                    <a:pt x="597" y="478"/>
                    <a:pt x="597" y="279"/>
                  </a:cubicBezTo>
                  <a:cubicBezTo>
                    <a:pt x="597" y="80"/>
                    <a:pt x="478" y="0"/>
                    <a:pt x="299" y="100"/>
                  </a:cubicBezTo>
                  <a:cubicBezTo>
                    <a:pt x="14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7"/>
            <p:cNvSpPr/>
            <p:nvPr/>
          </p:nvSpPr>
          <p:spPr>
            <a:xfrm>
              <a:off x="3333550" y="2423325"/>
              <a:ext cx="15425" cy="21900"/>
            </a:xfrm>
            <a:custGeom>
              <a:avLst/>
              <a:gdLst/>
              <a:ahLst/>
              <a:cxnLst/>
              <a:rect l="l" t="t" r="r" b="b"/>
              <a:pathLst>
                <a:path w="617" h="876" extrusionOk="0">
                  <a:moveTo>
                    <a:pt x="0" y="617"/>
                  </a:moveTo>
                  <a:cubicBezTo>
                    <a:pt x="0" y="816"/>
                    <a:pt x="140" y="876"/>
                    <a:pt x="299" y="796"/>
                  </a:cubicBezTo>
                  <a:cubicBezTo>
                    <a:pt x="478" y="697"/>
                    <a:pt x="617" y="458"/>
                    <a:pt x="617" y="259"/>
                  </a:cubicBezTo>
                  <a:cubicBezTo>
                    <a:pt x="617" y="60"/>
                    <a:pt x="478" y="1"/>
                    <a:pt x="299" y="80"/>
                  </a:cubicBezTo>
                  <a:cubicBezTo>
                    <a:pt x="14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7"/>
            <p:cNvSpPr/>
            <p:nvPr/>
          </p:nvSpPr>
          <p:spPr>
            <a:xfrm>
              <a:off x="3256450" y="2467600"/>
              <a:ext cx="15450" cy="22400"/>
            </a:xfrm>
            <a:custGeom>
              <a:avLst/>
              <a:gdLst/>
              <a:ahLst/>
              <a:cxnLst/>
              <a:rect l="l" t="t" r="r" b="b"/>
              <a:pathLst>
                <a:path w="618" h="896" extrusionOk="0">
                  <a:moveTo>
                    <a:pt x="1" y="617"/>
                  </a:moveTo>
                  <a:cubicBezTo>
                    <a:pt x="1" y="816"/>
                    <a:pt x="140" y="895"/>
                    <a:pt x="299" y="796"/>
                  </a:cubicBezTo>
                  <a:cubicBezTo>
                    <a:pt x="478" y="696"/>
                    <a:pt x="618" y="458"/>
                    <a:pt x="618" y="279"/>
                  </a:cubicBezTo>
                  <a:cubicBezTo>
                    <a:pt x="618" y="80"/>
                    <a:pt x="478" y="0"/>
                    <a:pt x="299" y="100"/>
                  </a:cubicBezTo>
                  <a:cubicBezTo>
                    <a:pt x="14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27"/>
            <p:cNvSpPr/>
            <p:nvPr/>
          </p:nvSpPr>
          <p:spPr>
            <a:xfrm>
              <a:off x="3179375" y="2511850"/>
              <a:ext cx="15450" cy="22400"/>
            </a:xfrm>
            <a:custGeom>
              <a:avLst/>
              <a:gdLst/>
              <a:ahLst/>
              <a:cxnLst/>
              <a:rect l="l" t="t" r="r" b="b"/>
              <a:pathLst>
                <a:path w="618" h="896" extrusionOk="0">
                  <a:moveTo>
                    <a:pt x="1" y="637"/>
                  </a:moveTo>
                  <a:cubicBezTo>
                    <a:pt x="1" y="816"/>
                    <a:pt x="140" y="896"/>
                    <a:pt x="319" y="796"/>
                  </a:cubicBezTo>
                  <a:cubicBezTo>
                    <a:pt x="478" y="717"/>
                    <a:pt x="617" y="478"/>
                    <a:pt x="617" y="279"/>
                  </a:cubicBezTo>
                  <a:cubicBezTo>
                    <a:pt x="617" y="80"/>
                    <a:pt x="478" y="1"/>
                    <a:pt x="319" y="100"/>
                  </a:cubicBezTo>
                  <a:cubicBezTo>
                    <a:pt x="14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7"/>
            <p:cNvSpPr/>
            <p:nvPr/>
          </p:nvSpPr>
          <p:spPr>
            <a:xfrm>
              <a:off x="3102300" y="2556600"/>
              <a:ext cx="15425" cy="22425"/>
            </a:xfrm>
            <a:custGeom>
              <a:avLst/>
              <a:gdLst/>
              <a:ahLst/>
              <a:cxnLst/>
              <a:rect l="l" t="t" r="r" b="b"/>
              <a:pathLst>
                <a:path w="617" h="897" extrusionOk="0">
                  <a:moveTo>
                    <a:pt x="0" y="618"/>
                  </a:moveTo>
                  <a:cubicBezTo>
                    <a:pt x="0" y="817"/>
                    <a:pt x="139" y="896"/>
                    <a:pt x="318" y="797"/>
                  </a:cubicBezTo>
                  <a:cubicBezTo>
                    <a:pt x="478" y="697"/>
                    <a:pt x="617" y="458"/>
                    <a:pt x="617" y="260"/>
                  </a:cubicBezTo>
                  <a:cubicBezTo>
                    <a:pt x="617" y="80"/>
                    <a:pt x="478" y="1"/>
                    <a:pt x="318" y="100"/>
                  </a:cubicBezTo>
                  <a:cubicBezTo>
                    <a:pt x="139" y="20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7"/>
            <p:cNvSpPr/>
            <p:nvPr/>
          </p:nvSpPr>
          <p:spPr>
            <a:xfrm>
              <a:off x="3025700" y="2600875"/>
              <a:ext cx="14950" cy="22400"/>
            </a:xfrm>
            <a:custGeom>
              <a:avLst/>
              <a:gdLst/>
              <a:ahLst/>
              <a:cxnLst/>
              <a:rect l="l" t="t" r="r" b="b"/>
              <a:pathLst>
                <a:path w="598" h="896" extrusionOk="0">
                  <a:moveTo>
                    <a:pt x="1" y="617"/>
                  </a:moveTo>
                  <a:cubicBezTo>
                    <a:pt x="1" y="816"/>
                    <a:pt x="120" y="896"/>
                    <a:pt x="299" y="796"/>
                  </a:cubicBezTo>
                  <a:cubicBezTo>
                    <a:pt x="458" y="697"/>
                    <a:pt x="598" y="478"/>
                    <a:pt x="598" y="279"/>
                  </a:cubicBezTo>
                  <a:cubicBezTo>
                    <a:pt x="598" y="80"/>
                    <a:pt x="458" y="0"/>
                    <a:pt x="299" y="100"/>
                  </a:cubicBezTo>
                  <a:cubicBezTo>
                    <a:pt x="12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7"/>
            <p:cNvSpPr/>
            <p:nvPr/>
          </p:nvSpPr>
          <p:spPr>
            <a:xfrm>
              <a:off x="2948625" y="2645625"/>
              <a:ext cx="14950" cy="22400"/>
            </a:xfrm>
            <a:custGeom>
              <a:avLst/>
              <a:gdLst/>
              <a:ahLst/>
              <a:cxnLst/>
              <a:rect l="l" t="t" r="r" b="b"/>
              <a:pathLst>
                <a:path w="598" h="896" extrusionOk="0">
                  <a:moveTo>
                    <a:pt x="0" y="617"/>
                  </a:moveTo>
                  <a:cubicBezTo>
                    <a:pt x="0" y="816"/>
                    <a:pt x="140" y="896"/>
                    <a:pt x="299" y="796"/>
                  </a:cubicBezTo>
                  <a:cubicBezTo>
                    <a:pt x="458" y="697"/>
                    <a:pt x="597" y="458"/>
                    <a:pt x="597" y="259"/>
                  </a:cubicBezTo>
                  <a:cubicBezTo>
                    <a:pt x="597" y="80"/>
                    <a:pt x="458" y="1"/>
                    <a:pt x="299" y="100"/>
                  </a:cubicBezTo>
                  <a:cubicBezTo>
                    <a:pt x="12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27"/>
            <p:cNvSpPr/>
            <p:nvPr/>
          </p:nvSpPr>
          <p:spPr>
            <a:xfrm>
              <a:off x="2871550" y="2689900"/>
              <a:ext cx="14925" cy="22400"/>
            </a:xfrm>
            <a:custGeom>
              <a:avLst/>
              <a:gdLst/>
              <a:ahLst/>
              <a:cxnLst/>
              <a:rect l="l" t="t" r="r" b="b"/>
              <a:pathLst>
                <a:path w="597" h="896" extrusionOk="0">
                  <a:moveTo>
                    <a:pt x="0" y="617"/>
                  </a:moveTo>
                  <a:cubicBezTo>
                    <a:pt x="0" y="816"/>
                    <a:pt x="139" y="895"/>
                    <a:pt x="298" y="796"/>
                  </a:cubicBezTo>
                  <a:cubicBezTo>
                    <a:pt x="458" y="696"/>
                    <a:pt x="597" y="458"/>
                    <a:pt x="597" y="279"/>
                  </a:cubicBezTo>
                  <a:cubicBezTo>
                    <a:pt x="597" y="80"/>
                    <a:pt x="458" y="0"/>
                    <a:pt x="29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7"/>
            <p:cNvSpPr/>
            <p:nvPr/>
          </p:nvSpPr>
          <p:spPr>
            <a:xfrm>
              <a:off x="2794450" y="2734650"/>
              <a:ext cx="14950" cy="21900"/>
            </a:xfrm>
            <a:custGeom>
              <a:avLst/>
              <a:gdLst/>
              <a:ahLst/>
              <a:cxnLst/>
              <a:rect l="l" t="t" r="r" b="b"/>
              <a:pathLst>
                <a:path w="598" h="876" extrusionOk="0">
                  <a:moveTo>
                    <a:pt x="1" y="617"/>
                  </a:moveTo>
                  <a:cubicBezTo>
                    <a:pt x="1" y="816"/>
                    <a:pt x="140" y="876"/>
                    <a:pt x="299" y="796"/>
                  </a:cubicBezTo>
                  <a:cubicBezTo>
                    <a:pt x="458" y="697"/>
                    <a:pt x="597" y="458"/>
                    <a:pt x="597" y="259"/>
                  </a:cubicBezTo>
                  <a:cubicBezTo>
                    <a:pt x="597" y="60"/>
                    <a:pt x="458" y="1"/>
                    <a:pt x="299" y="80"/>
                  </a:cubicBezTo>
                  <a:cubicBezTo>
                    <a:pt x="140" y="180"/>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27"/>
            <p:cNvSpPr/>
            <p:nvPr/>
          </p:nvSpPr>
          <p:spPr>
            <a:xfrm>
              <a:off x="3718475" y="2271150"/>
              <a:ext cx="15425" cy="22400"/>
            </a:xfrm>
            <a:custGeom>
              <a:avLst/>
              <a:gdLst/>
              <a:ahLst/>
              <a:cxnLst/>
              <a:rect l="l" t="t" r="r" b="b"/>
              <a:pathLst>
                <a:path w="617" h="896" extrusionOk="0">
                  <a:moveTo>
                    <a:pt x="0" y="637"/>
                  </a:moveTo>
                  <a:cubicBezTo>
                    <a:pt x="0" y="816"/>
                    <a:pt x="140" y="896"/>
                    <a:pt x="319" y="796"/>
                  </a:cubicBezTo>
                  <a:cubicBezTo>
                    <a:pt x="478" y="717"/>
                    <a:pt x="617" y="478"/>
                    <a:pt x="617" y="279"/>
                  </a:cubicBezTo>
                  <a:cubicBezTo>
                    <a:pt x="617" y="80"/>
                    <a:pt x="478" y="0"/>
                    <a:pt x="319" y="100"/>
                  </a:cubicBezTo>
                  <a:cubicBezTo>
                    <a:pt x="140"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7"/>
            <p:cNvSpPr/>
            <p:nvPr/>
          </p:nvSpPr>
          <p:spPr>
            <a:xfrm>
              <a:off x="3641875" y="2315900"/>
              <a:ext cx="14950" cy="22400"/>
            </a:xfrm>
            <a:custGeom>
              <a:avLst/>
              <a:gdLst/>
              <a:ahLst/>
              <a:cxnLst/>
              <a:rect l="l" t="t" r="r" b="b"/>
              <a:pathLst>
                <a:path w="598" h="896" extrusionOk="0">
                  <a:moveTo>
                    <a:pt x="1" y="617"/>
                  </a:moveTo>
                  <a:cubicBezTo>
                    <a:pt x="1" y="816"/>
                    <a:pt x="120" y="896"/>
                    <a:pt x="299" y="797"/>
                  </a:cubicBezTo>
                  <a:cubicBezTo>
                    <a:pt x="458" y="697"/>
                    <a:pt x="598" y="458"/>
                    <a:pt x="598" y="279"/>
                  </a:cubicBezTo>
                  <a:cubicBezTo>
                    <a:pt x="598" y="80"/>
                    <a:pt x="458" y="1"/>
                    <a:pt x="299" y="100"/>
                  </a:cubicBezTo>
                  <a:cubicBezTo>
                    <a:pt x="120" y="200"/>
                    <a:pt x="1" y="419"/>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7"/>
            <p:cNvSpPr/>
            <p:nvPr/>
          </p:nvSpPr>
          <p:spPr>
            <a:xfrm>
              <a:off x="3564800" y="2360175"/>
              <a:ext cx="14950" cy="22400"/>
            </a:xfrm>
            <a:custGeom>
              <a:avLst/>
              <a:gdLst/>
              <a:ahLst/>
              <a:cxnLst/>
              <a:rect l="l" t="t" r="r" b="b"/>
              <a:pathLst>
                <a:path w="598" h="896" extrusionOk="0">
                  <a:moveTo>
                    <a:pt x="0" y="637"/>
                  </a:moveTo>
                  <a:cubicBezTo>
                    <a:pt x="0" y="816"/>
                    <a:pt x="140" y="895"/>
                    <a:pt x="299" y="796"/>
                  </a:cubicBezTo>
                  <a:cubicBezTo>
                    <a:pt x="458" y="697"/>
                    <a:pt x="597" y="478"/>
                    <a:pt x="597" y="279"/>
                  </a:cubicBezTo>
                  <a:cubicBezTo>
                    <a:pt x="597" y="80"/>
                    <a:pt x="458" y="0"/>
                    <a:pt x="299" y="100"/>
                  </a:cubicBezTo>
                  <a:cubicBezTo>
                    <a:pt x="140"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7"/>
            <p:cNvSpPr/>
            <p:nvPr/>
          </p:nvSpPr>
          <p:spPr>
            <a:xfrm>
              <a:off x="3487725" y="2404925"/>
              <a:ext cx="14925" cy="21900"/>
            </a:xfrm>
            <a:custGeom>
              <a:avLst/>
              <a:gdLst/>
              <a:ahLst/>
              <a:cxnLst/>
              <a:rect l="l" t="t" r="r" b="b"/>
              <a:pathLst>
                <a:path w="597" h="876" extrusionOk="0">
                  <a:moveTo>
                    <a:pt x="0" y="617"/>
                  </a:moveTo>
                  <a:cubicBezTo>
                    <a:pt x="0" y="816"/>
                    <a:pt x="139" y="876"/>
                    <a:pt x="298" y="796"/>
                  </a:cubicBezTo>
                  <a:cubicBezTo>
                    <a:pt x="458" y="697"/>
                    <a:pt x="597" y="458"/>
                    <a:pt x="597" y="259"/>
                  </a:cubicBezTo>
                  <a:cubicBezTo>
                    <a:pt x="597" y="60"/>
                    <a:pt x="458" y="1"/>
                    <a:pt x="298" y="80"/>
                  </a:cubicBezTo>
                  <a:cubicBezTo>
                    <a:pt x="139"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7"/>
            <p:cNvSpPr/>
            <p:nvPr/>
          </p:nvSpPr>
          <p:spPr>
            <a:xfrm>
              <a:off x="3410625" y="2449200"/>
              <a:ext cx="14950" cy="22400"/>
            </a:xfrm>
            <a:custGeom>
              <a:avLst/>
              <a:gdLst/>
              <a:ahLst/>
              <a:cxnLst/>
              <a:rect l="l" t="t" r="r" b="b"/>
              <a:pathLst>
                <a:path w="598" h="896" extrusionOk="0">
                  <a:moveTo>
                    <a:pt x="1" y="617"/>
                  </a:moveTo>
                  <a:cubicBezTo>
                    <a:pt x="1" y="816"/>
                    <a:pt x="140" y="895"/>
                    <a:pt x="299" y="796"/>
                  </a:cubicBezTo>
                  <a:cubicBezTo>
                    <a:pt x="478" y="696"/>
                    <a:pt x="597" y="477"/>
                    <a:pt x="597" y="279"/>
                  </a:cubicBezTo>
                  <a:cubicBezTo>
                    <a:pt x="597" y="80"/>
                    <a:pt x="478" y="0"/>
                    <a:pt x="299" y="100"/>
                  </a:cubicBezTo>
                  <a:cubicBezTo>
                    <a:pt x="14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7"/>
            <p:cNvSpPr/>
            <p:nvPr/>
          </p:nvSpPr>
          <p:spPr>
            <a:xfrm>
              <a:off x="3333550" y="2493950"/>
              <a:ext cx="15425" cy="21900"/>
            </a:xfrm>
            <a:custGeom>
              <a:avLst/>
              <a:gdLst/>
              <a:ahLst/>
              <a:cxnLst/>
              <a:rect l="l" t="t" r="r" b="b"/>
              <a:pathLst>
                <a:path w="617" h="876" extrusionOk="0">
                  <a:moveTo>
                    <a:pt x="0" y="617"/>
                  </a:moveTo>
                  <a:cubicBezTo>
                    <a:pt x="0" y="796"/>
                    <a:pt x="140" y="876"/>
                    <a:pt x="299" y="796"/>
                  </a:cubicBezTo>
                  <a:cubicBezTo>
                    <a:pt x="478" y="697"/>
                    <a:pt x="617" y="458"/>
                    <a:pt x="617" y="259"/>
                  </a:cubicBezTo>
                  <a:cubicBezTo>
                    <a:pt x="617" y="60"/>
                    <a:pt x="478" y="0"/>
                    <a:pt x="299" y="8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7"/>
            <p:cNvSpPr/>
            <p:nvPr/>
          </p:nvSpPr>
          <p:spPr>
            <a:xfrm>
              <a:off x="3256450" y="2538200"/>
              <a:ext cx="15450" cy="22425"/>
            </a:xfrm>
            <a:custGeom>
              <a:avLst/>
              <a:gdLst/>
              <a:ahLst/>
              <a:cxnLst/>
              <a:rect l="l" t="t" r="r" b="b"/>
              <a:pathLst>
                <a:path w="618" h="897" extrusionOk="0">
                  <a:moveTo>
                    <a:pt x="1" y="618"/>
                  </a:moveTo>
                  <a:cubicBezTo>
                    <a:pt x="1" y="816"/>
                    <a:pt x="140" y="896"/>
                    <a:pt x="299" y="797"/>
                  </a:cubicBezTo>
                  <a:cubicBezTo>
                    <a:pt x="478" y="697"/>
                    <a:pt x="618" y="458"/>
                    <a:pt x="618" y="279"/>
                  </a:cubicBezTo>
                  <a:cubicBezTo>
                    <a:pt x="618" y="80"/>
                    <a:pt x="478" y="1"/>
                    <a:pt x="299" y="100"/>
                  </a:cubicBezTo>
                  <a:cubicBezTo>
                    <a:pt x="140" y="200"/>
                    <a:pt x="1" y="439"/>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7"/>
            <p:cNvSpPr/>
            <p:nvPr/>
          </p:nvSpPr>
          <p:spPr>
            <a:xfrm>
              <a:off x="3179375" y="2582475"/>
              <a:ext cx="15450" cy="22400"/>
            </a:xfrm>
            <a:custGeom>
              <a:avLst/>
              <a:gdLst/>
              <a:ahLst/>
              <a:cxnLst/>
              <a:rect l="l" t="t" r="r" b="b"/>
              <a:pathLst>
                <a:path w="618" h="896" extrusionOk="0">
                  <a:moveTo>
                    <a:pt x="1" y="637"/>
                  </a:moveTo>
                  <a:cubicBezTo>
                    <a:pt x="1" y="816"/>
                    <a:pt x="140" y="895"/>
                    <a:pt x="319" y="796"/>
                  </a:cubicBezTo>
                  <a:cubicBezTo>
                    <a:pt x="478" y="716"/>
                    <a:pt x="617" y="478"/>
                    <a:pt x="617" y="279"/>
                  </a:cubicBezTo>
                  <a:cubicBezTo>
                    <a:pt x="617" y="80"/>
                    <a:pt x="478" y="0"/>
                    <a:pt x="319" y="100"/>
                  </a:cubicBezTo>
                  <a:cubicBezTo>
                    <a:pt x="14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7"/>
            <p:cNvSpPr/>
            <p:nvPr/>
          </p:nvSpPr>
          <p:spPr>
            <a:xfrm>
              <a:off x="3102300" y="2627225"/>
              <a:ext cx="15425" cy="22400"/>
            </a:xfrm>
            <a:custGeom>
              <a:avLst/>
              <a:gdLst/>
              <a:ahLst/>
              <a:cxnLst/>
              <a:rect l="l" t="t" r="r" b="b"/>
              <a:pathLst>
                <a:path w="617" h="896" extrusionOk="0">
                  <a:moveTo>
                    <a:pt x="0" y="617"/>
                  </a:moveTo>
                  <a:cubicBezTo>
                    <a:pt x="0" y="816"/>
                    <a:pt x="139" y="896"/>
                    <a:pt x="318" y="796"/>
                  </a:cubicBezTo>
                  <a:cubicBezTo>
                    <a:pt x="478" y="697"/>
                    <a:pt x="617" y="458"/>
                    <a:pt x="617" y="259"/>
                  </a:cubicBezTo>
                  <a:cubicBezTo>
                    <a:pt x="617" y="80"/>
                    <a:pt x="478" y="1"/>
                    <a:pt x="318" y="100"/>
                  </a:cubicBezTo>
                  <a:cubicBezTo>
                    <a:pt x="139" y="20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7"/>
            <p:cNvSpPr/>
            <p:nvPr/>
          </p:nvSpPr>
          <p:spPr>
            <a:xfrm>
              <a:off x="3025700" y="2671500"/>
              <a:ext cx="14950" cy="22400"/>
            </a:xfrm>
            <a:custGeom>
              <a:avLst/>
              <a:gdLst/>
              <a:ahLst/>
              <a:cxnLst/>
              <a:rect l="l" t="t" r="r" b="b"/>
              <a:pathLst>
                <a:path w="598" h="896" extrusionOk="0">
                  <a:moveTo>
                    <a:pt x="1" y="637"/>
                  </a:moveTo>
                  <a:cubicBezTo>
                    <a:pt x="1" y="816"/>
                    <a:pt x="120" y="895"/>
                    <a:pt x="299" y="796"/>
                  </a:cubicBezTo>
                  <a:cubicBezTo>
                    <a:pt x="458" y="696"/>
                    <a:pt x="598" y="478"/>
                    <a:pt x="598" y="279"/>
                  </a:cubicBezTo>
                  <a:cubicBezTo>
                    <a:pt x="598" y="80"/>
                    <a:pt x="458" y="0"/>
                    <a:pt x="299" y="100"/>
                  </a:cubicBezTo>
                  <a:cubicBezTo>
                    <a:pt x="12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7"/>
            <p:cNvSpPr/>
            <p:nvPr/>
          </p:nvSpPr>
          <p:spPr>
            <a:xfrm>
              <a:off x="2948625" y="2716250"/>
              <a:ext cx="14950" cy="22400"/>
            </a:xfrm>
            <a:custGeom>
              <a:avLst/>
              <a:gdLst/>
              <a:ahLst/>
              <a:cxnLst/>
              <a:rect l="l" t="t" r="r" b="b"/>
              <a:pathLst>
                <a:path w="598" h="896" extrusionOk="0">
                  <a:moveTo>
                    <a:pt x="0" y="617"/>
                  </a:moveTo>
                  <a:cubicBezTo>
                    <a:pt x="0" y="816"/>
                    <a:pt x="140" y="896"/>
                    <a:pt x="299" y="796"/>
                  </a:cubicBezTo>
                  <a:cubicBezTo>
                    <a:pt x="458" y="697"/>
                    <a:pt x="597" y="458"/>
                    <a:pt x="597" y="259"/>
                  </a:cubicBezTo>
                  <a:cubicBezTo>
                    <a:pt x="597" y="80"/>
                    <a:pt x="458" y="0"/>
                    <a:pt x="299" y="100"/>
                  </a:cubicBezTo>
                  <a:cubicBezTo>
                    <a:pt x="12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7"/>
            <p:cNvSpPr/>
            <p:nvPr/>
          </p:nvSpPr>
          <p:spPr>
            <a:xfrm>
              <a:off x="2871550" y="2760500"/>
              <a:ext cx="14925" cy="22425"/>
            </a:xfrm>
            <a:custGeom>
              <a:avLst/>
              <a:gdLst/>
              <a:ahLst/>
              <a:cxnLst/>
              <a:rect l="l" t="t" r="r" b="b"/>
              <a:pathLst>
                <a:path w="597" h="897" extrusionOk="0">
                  <a:moveTo>
                    <a:pt x="0" y="618"/>
                  </a:moveTo>
                  <a:cubicBezTo>
                    <a:pt x="0" y="817"/>
                    <a:pt x="139" y="896"/>
                    <a:pt x="298" y="797"/>
                  </a:cubicBezTo>
                  <a:cubicBezTo>
                    <a:pt x="458" y="697"/>
                    <a:pt x="597" y="458"/>
                    <a:pt x="597" y="279"/>
                  </a:cubicBezTo>
                  <a:cubicBezTo>
                    <a:pt x="597" y="80"/>
                    <a:pt x="458" y="1"/>
                    <a:pt x="298" y="100"/>
                  </a:cubicBezTo>
                  <a:cubicBezTo>
                    <a:pt x="139" y="200"/>
                    <a:pt x="0" y="43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7"/>
            <p:cNvSpPr/>
            <p:nvPr/>
          </p:nvSpPr>
          <p:spPr>
            <a:xfrm>
              <a:off x="2794450" y="2805275"/>
              <a:ext cx="14950" cy="21900"/>
            </a:xfrm>
            <a:custGeom>
              <a:avLst/>
              <a:gdLst/>
              <a:ahLst/>
              <a:cxnLst/>
              <a:rect l="l" t="t" r="r" b="b"/>
              <a:pathLst>
                <a:path w="598" h="876" extrusionOk="0">
                  <a:moveTo>
                    <a:pt x="1" y="617"/>
                  </a:moveTo>
                  <a:cubicBezTo>
                    <a:pt x="1" y="816"/>
                    <a:pt x="140" y="876"/>
                    <a:pt x="299" y="796"/>
                  </a:cubicBezTo>
                  <a:cubicBezTo>
                    <a:pt x="458" y="697"/>
                    <a:pt x="597" y="458"/>
                    <a:pt x="597" y="259"/>
                  </a:cubicBezTo>
                  <a:cubicBezTo>
                    <a:pt x="597" y="60"/>
                    <a:pt x="458" y="0"/>
                    <a:pt x="299" y="80"/>
                  </a:cubicBezTo>
                  <a:cubicBezTo>
                    <a:pt x="14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7"/>
            <p:cNvSpPr/>
            <p:nvPr/>
          </p:nvSpPr>
          <p:spPr>
            <a:xfrm>
              <a:off x="3718475" y="2342275"/>
              <a:ext cx="15425" cy="21900"/>
            </a:xfrm>
            <a:custGeom>
              <a:avLst/>
              <a:gdLst/>
              <a:ahLst/>
              <a:cxnLst/>
              <a:rect l="l" t="t" r="r" b="b"/>
              <a:pathLst>
                <a:path w="617" h="876" extrusionOk="0">
                  <a:moveTo>
                    <a:pt x="0" y="617"/>
                  </a:moveTo>
                  <a:cubicBezTo>
                    <a:pt x="0" y="816"/>
                    <a:pt x="140" y="875"/>
                    <a:pt x="319" y="796"/>
                  </a:cubicBezTo>
                  <a:cubicBezTo>
                    <a:pt x="478" y="696"/>
                    <a:pt x="617" y="458"/>
                    <a:pt x="617" y="259"/>
                  </a:cubicBezTo>
                  <a:cubicBezTo>
                    <a:pt x="617" y="60"/>
                    <a:pt x="478" y="0"/>
                    <a:pt x="319" y="8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7"/>
            <p:cNvSpPr/>
            <p:nvPr/>
          </p:nvSpPr>
          <p:spPr>
            <a:xfrm>
              <a:off x="3641875" y="2386525"/>
              <a:ext cx="14950" cy="22400"/>
            </a:xfrm>
            <a:custGeom>
              <a:avLst/>
              <a:gdLst/>
              <a:ahLst/>
              <a:cxnLst/>
              <a:rect l="l" t="t" r="r" b="b"/>
              <a:pathLst>
                <a:path w="598" h="896" extrusionOk="0">
                  <a:moveTo>
                    <a:pt x="1" y="617"/>
                  </a:moveTo>
                  <a:cubicBezTo>
                    <a:pt x="1" y="816"/>
                    <a:pt x="120" y="896"/>
                    <a:pt x="299" y="796"/>
                  </a:cubicBezTo>
                  <a:cubicBezTo>
                    <a:pt x="458" y="697"/>
                    <a:pt x="598" y="458"/>
                    <a:pt x="598" y="259"/>
                  </a:cubicBezTo>
                  <a:cubicBezTo>
                    <a:pt x="598" y="80"/>
                    <a:pt x="458" y="1"/>
                    <a:pt x="299" y="100"/>
                  </a:cubicBezTo>
                  <a:cubicBezTo>
                    <a:pt x="120" y="200"/>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7"/>
            <p:cNvSpPr/>
            <p:nvPr/>
          </p:nvSpPr>
          <p:spPr>
            <a:xfrm>
              <a:off x="3564800" y="2430800"/>
              <a:ext cx="14950" cy="22400"/>
            </a:xfrm>
            <a:custGeom>
              <a:avLst/>
              <a:gdLst/>
              <a:ahLst/>
              <a:cxnLst/>
              <a:rect l="l" t="t" r="r" b="b"/>
              <a:pathLst>
                <a:path w="598" h="896" extrusionOk="0">
                  <a:moveTo>
                    <a:pt x="0" y="637"/>
                  </a:moveTo>
                  <a:cubicBezTo>
                    <a:pt x="0" y="816"/>
                    <a:pt x="140" y="895"/>
                    <a:pt x="299" y="796"/>
                  </a:cubicBezTo>
                  <a:cubicBezTo>
                    <a:pt x="458" y="696"/>
                    <a:pt x="597" y="477"/>
                    <a:pt x="597" y="279"/>
                  </a:cubicBezTo>
                  <a:cubicBezTo>
                    <a:pt x="597" y="80"/>
                    <a:pt x="458" y="0"/>
                    <a:pt x="299" y="100"/>
                  </a:cubicBezTo>
                  <a:cubicBezTo>
                    <a:pt x="140"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7"/>
            <p:cNvSpPr/>
            <p:nvPr/>
          </p:nvSpPr>
          <p:spPr>
            <a:xfrm>
              <a:off x="3487725" y="2475550"/>
              <a:ext cx="14925" cy="22400"/>
            </a:xfrm>
            <a:custGeom>
              <a:avLst/>
              <a:gdLst/>
              <a:ahLst/>
              <a:cxnLst/>
              <a:rect l="l" t="t" r="r" b="b"/>
              <a:pathLst>
                <a:path w="597" h="896" extrusionOk="0">
                  <a:moveTo>
                    <a:pt x="0" y="617"/>
                  </a:moveTo>
                  <a:cubicBezTo>
                    <a:pt x="0" y="816"/>
                    <a:pt x="139" y="896"/>
                    <a:pt x="298" y="796"/>
                  </a:cubicBezTo>
                  <a:cubicBezTo>
                    <a:pt x="458" y="697"/>
                    <a:pt x="597" y="458"/>
                    <a:pt x="597" y="259"/>
                  </a:cubicBezTo>
                  <a:cubicBezTo>
                    <a:pt x="597" y="80"/>
                    <a:pt x="458" y="0"/>
                    <a:pt x="298" y="100"/>
                  </a:cubicBezTo>
                  <a:cubicBezTo>
                    <a:pt x="139"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7"/>
            <p:cNvSpPr/>
            <p:nvPr/>
          </p:nvSpPr>
          <p:spPr>
            <a:xfrm>
              <a:off x="3410625" y="2519800"/>
              <a:ext cx="14950" cy="22425"/>
            </a:xfrm>
            <a:custGeom>
              <a:avLst/>
              <a:gdLst/>
              <a:ahLst/>
              <a:cxnLst/>
              <a:rect l="l" t="t" r="r" b="b"/>
              <a:pathLst>
                <a:path w="598" h="897" extrusionOk="0">
                  <a:moveTo>
                    <a:pt x="1" y="618"/>
                  </a:moveTo>
                  <a:cubicBezTo>
                    <a:pt x="1" y="816"/>
                    <a:pt x="140" y="896"/>
                    <a:pt x="299" y="797"/>
                  </a:cubicBezTo>
                  <a:cubicBezTo>
                    <a:pt x="478" y="697"/>
                    <a:pt x="597" y="478"/>
                    <a:pt x="597" y="279"/>
                  </a:cubicBezTo>
                  <a:cubicBezTo>
                    <a:pt x="597" y="80"/>
                    <a:pt x="478" y="1"/>
                    <a:pt x="299" y="100"/>
                  </a:cubicBezTo>
                  <a:cubicBezTo>
                    <a:pt x="140" y="200"/>
                    <a:pt x="1" y="438"/>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7"/>
            <p:cNvSpPr/>
            <p:nvPr/>
          </p:nvSpPr>
          <p:spPr>
            <a:xfrm>
              <a:off x="3333550" y="2564575"/>
              <a:ext cx="15425" cy="21900"/>
            </a:xfrm>
            <a:custGeom>
              <a:avLst/>
              <a:gdLst/>
              <a:ahLst/>
              <a:cxnLst/>
              <a:rect l="l" t="t" r="r" b="b"/>
              <a:pathLst>
                <a:path w="617" h="876" extrusionOk="0">
                  <a:moveTo>
                    <a:pt x="0" y="617"/>
                  </a:moveTo>
                  <a:cubicBezTo>
                    <a:pt x="0" y="796"/>
                    <a:pt x="140" y="875"/>
                    <a:pt x="299" y="796"/>
                  </a:cubicBezTo>
                  <a:cubicBezTo>
                    <a:pt x="478" y="696"/>
                    <a:pt x="617" y="458"/>
                    <a:pt x="617" y="259"/>
                  </a:cubicBezTo>
                  <a:cubicBezTo>
                    <a:pt x="617" y="60"/>
                    <a:pt x="478" y="0"/>
                    <a:pt x="299" y="8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7"/>
            <p:cNvSpPr/>
            <p:nvPr/>
          </p:nvSpPr>
          <p:spPr>
            <a:xfrm>
              <a:off x="3256450" y="2608825"/>
              <a:ext cx="15450" cy="22400"/>
            </a:xfrm>
            <a:custGeom>
              <a:avLst/>
              <a:gdLst/>
              <a:ahLst/>
              <a:cxnLst/>
              <a:rect l="l" t="t" r="r" b="b"/>
              <a:pathLst>
                <a:path w="618" h="896" extrusionOk="0">
                  <a:moveTo>
                    <a:pt x="1" y="617"/>
                  </a:moveTo>
                  <a:cubicBezTo>
                    <a:pt x="1" y="816"/>
                    <a:pt x="140" y="896"/>
                    <a:pt x="299" y="796"/>
                  </a:cubicBezTo>
                  <a:cubicBezTo>
                    <a:pt x="478" y="697"/>
                    <a:pt x="618" y="458"/>
                    <a:pt x="618" y="279"/>
                  </a:cubicBezTo>
                  <a:cubicBezTo>
                    <a:pt x="618" y="80"/>
                    <a:pt x="478" y="1"/>
                    <a:pt x="299" y="100"/>
                  </a:cubicBezTo>
                  <a:cubicBezTo>
                    <a:pt x="140" y="200"/>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7"/>
            <p:cNvSpPr/>
            <p:nvPr/>
          </p:nvSpPr>
          <p:spPr>
            <a:xfrm>
              <a:off x="3179375" y="2653100"/>
              <a:ext cx="15450" cy="22400"/>
            </a:xfrm>
            <a:custGeom>
              <a:avLst/>
              <a:gdLst/>
              <a:ahLst/>
              <a:cxnLst/>
              <a:rect l="l" t="t" r="r" b="b"/>
              <a:pathLst>
                <a:path w="618" h="896" extrusionOk="0">
                  <a:moveTo>
                    <a:pt x="1" y="637"/>
                  </a:moveTo>
                  <a:cubicBezTo>
                    <a:pt x="1" y="816"/>
                    <a:pt x="140" y="895"/>
                    <a:pt x="319" y="796"/>
                  </a:cubicBezTo>
                  <a:cubicBezTo>
                    <a:pt x="478" y="716"/>
                    <a:pt x="617" y="478"/>
                    <a:pt x="617" y="279"/>
                  </a:cubicBezTo>
                  <a:cubicBezTo>
                    <a:pt x="617" y="80"/>
                    <a:pt x="478" y="0"/>
                    <a:pt x="319" y="100"/>
                  </a:cubicBezTo>
                  <a:cubicBezTo>
                    <a:pt x="14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7"/>
            <p:cNvSpPr/>
            <p:nvPr/>
          </p:nvSpPr>
          <p:spPr>
            <a:xfrm>
              <a:off x="3102300" y="2697850"/>
              <a:ext cx="15425" cy="22400"/>
            </a:xfrm>
            <a:custGeom>
              <a:avLst/>
              <a:gdLst/>
              <a:ahLst/>
              <a:cxnLst/>
              <a:rect l="l" t="t" r="r" b="b"/>
              <a:pathLst>
                <a:path w="617" h="896" extrusionOk="0">
                  <a:moveTo>
                    <a:pt x="0" y="617"/>
                  </a:moveTo>
                  <a:cubicBezTo>
                    <a:pt x="0" y="816"/>
                    <a:pt x="139" y="896"/>
                    <a:pt x="318" y="796"/>
                  </a:cubicBezTo>
                  <a:cubicBezTo>
                    <a:pt x="478" y="697"/>
                    <a:pt x="617" y="458"/>
                    <a:pt x="617" y="279"/>
                  </a:cubicBezTo>
                  <a:cubicBezTo>
                    <a:pt x="617" y="80"/>
                    <a:pt x="478" y="0"/>
                    <a:pt x="318" y="100"/>
                  </a:cubicBezTo>
                  <a:cubicBezTo>
                    <a:pt x="139"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7"/>
            <p:cNvSpPr/>
            <p:nvPr/>
          </p:nvSpPr>
          <p:spPr>
            <a:xfrm>
              <a:off x="3025700" y="2742100"/>
              <a:ext cx="14950" cy="22425"/>
            </a:xfrm>
            <a:custGeom>
              <a:avLst/>
              <a:gdLst/>
              <a:ahLst/>
              <a:cxnLst/>
              <a:rect l="l" t="t" r="r" b="b"/>
              <a:pathLst>
                <a:path w="598" h="897" extrusionOk="0">
                  <a:moveTo>
                    <a:pt x="1" y="637"/>
                  </a:moveTo>
                  <a:cubicBezTo>
                    <a:pt x="1" y="816"/>
                    <a:pt x="120" y="896"/>
                    <a:pt x="299" y="797"/>
                  </a:cubicBezTo>
                  <a:cubicBezTo>
                    <a:pt x="458" y="697"/>
                    <a:pt x="598" y="478"/>
                    <a:pt x="598" y="279"/>
                  </a:cubicBezTo>
                  <a:cubicBezTo>
                    <a:pt x="598" y="80"/>
                    <a:pt x="458" y="1"/>
                    <a:pt x="299" y="100"/>
                  </a:cubicBezTo>
                  <a:cubicBezTo>
                    <a:pt x="120" y="200"/>
                    <a:pt x="1" y="439"/>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7"/>
            <p:cNvSpPr/>
            <p:nvPr/>
          </p:nvSpPr>
          <p:spPr>
            <a:xfrm>
              <a:off x="2948625" y="2786875"/>
              <a:ext cx="14950" cy="22400"/>
            </a:xfrm>
            <a:custGeom>
              <a:avLst/>
              <a:gdLst/>
              <a:ahLst/>
              <a:cxnLst/>
              <a:rect l="l" t="t" r="r" b="b"/>
              <a:pathLst>
                <a:path w="598" h="896" extrusionOk="0">
                  <a:moveTo>
                    <a:pt x="0" y="617"/>
                  </a:moveTo>
                  <a:cubicBezTo>
                    <a:pt x="0" y="816"/>
                    <a:pt x="140" y="895"/>
                    <a:pt x="299" y="796"/>
                  </a:cubicBezTo>
                  <a:cubicBezTo>
                    <a:pt x="458" y="696"/>
                    <a:pt x="597" y="458"/>
                    <a:pt x="597" y="259"/>
                  </a:cubicBezTo>
                  <a:cubicBezTo>
                    <a:pt x="597" y="80"/>
                    <a:pt x="458" y="0"/>
                    <a:pt x="299" y="100"/>
                  </a:cubicBezTo>
                  <a:cubicBezTo>
                    <a:pt x="12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7"/>
            <p:cNvSpPr/>
            <p:nvPr/>
          </p:nvSpPr>
          <p:spPr>
            <a:xfrm>
              <a:off x="2871550" y="2831125"/>
              <a:ext cx="14925" cy="22400"/>
            </a:xfrm>
            <a:custGeom>
              <a:avLst/>
              <a:gdLst/>
              <a:ahLst/>
              <a:cxnLst/>
              <a:rect l="l" t="t" r="r" b="b"/>
              <a:pathLst>
                <a:path w="597" h="896" extrusionOk="0">
                  <a:moveTo>
                    <a:pt x="0" y="617"/>
                  </a:moveTo>
                  <a:cubicBezTo>
                    <a:pt x="0" y="816"/>
                    <a:pt x="139" y="896"/>
                    <a:pt x="298" y="796"/>
                  </a:cubicBezTo>
                  <a:cubicBezTo>
                    <a:pt x="458" y="697"/>
                    <a:pt x="597" y="478"/>
                    <a:pt x="597" y="279"/>
                  </a:cubicBezTo>
                  <a:cubicBezTo>
                    <a:pt x="597" y="80"/>
                    <a:pt x="458" y="1"/>
                    <a:pt x="298" y="100"/>
                  </a:cubicBezTo>
                  <a:cubicBezTo>
                    <a:pt x="139" y="200"/>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7"/>
            <p:cNvSpPr/>
            <p:nvPr/>
          </p:nvSpPr>
          <p:spPr>
            <a:xfrm>
              <a:off x="2794450" y="2875900"/>
              <a:ext cx="14950" cy="21900"/>
            </a:xfrm>
            <a:custGeom>
              <a:avLst/>
              <a:gdLst/>
              <a:ahLst/>
              <a:cxnLst/>
              <a:rect l="l" t="t" r="r" b="b"/>
              <a:pathLst>
                <a:path w="598" h="876" extrusionOk="0">
                  <a:moveTo>
                    <a:pt x="1" y="617"/>
                  </a:moveTo>
                  <a:cubicBezTo>
                    <a:pt x="1" y="796"/>
                    <a:pt x="140" y="875"/>
                    <a:pt x="299" y="776"/>
                  </a:cubicBezTo>
                  <a:cubicBezTo>
                    <a:pt x="458" y="696"/>
                    <a:pt x="597" y="458"/>
                    <a:pt x="597" y="259"/>
                  </a:cubicBezTo>
                  <a:cubicBezTo>
                    <a:pt x="597" y="60"/>
                    <a:pt x="458" y="0"/>
                    <a:pt x="299" y="80"/>
                  </a:cubicBezTo>
                  <a:cubicBezTo>
                    <a:pt x="14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7"/>
            <p:cNvSpPr/>
            <p:nvPr/>
          </p:nvSpPr>
          <p:spPr>
            <a:xfrm>
              <a:off x="3718475" y="2412875"/>
              <a:ext cx="15425" cy="21925"/>
            </a:xfrm>
            <a:custGeom>
              <a:avLst/>
              <a:gdLst/>
              <a:ahLst/>
              <a:cxnLst/>
              <a:rect l="l" t="t" r="r" b="b"/>
              <a:pathLst>
                <a:path w="617" h="877" extrusionOk="0">
                  <a:moveTo>
                    <a:pt x="0" y="618"/>
                  </a:moveTo>
                  <a:cubicBezTo>
                    <a:pt x="0" y="817"/>
                    <a:pt x="140" y="876"/>
                    <a:pt x="319" y="797"/>
                  </a:cubicBezTo>
                  <a:cubicBezTo>
                    <a:pt x="478" y="697"/>
                    <a:pt x="617" y="458"/>
                    <a:pt x="617" y="260"/>
                  </a:cubicBezTo>
                  <a:cubicBezTo>
                    <a:pt x="617" y="61"/>
                    <a:pt x="478" y="1"/>
                    <a:pt x="319" y="80"/>
                  </a:cubicBezTo>
                  <a:cubicBezTo>
                    <a:pt x="140" y="18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7"/>
            <p:cNvSpPr/>
            <p:nvPr/>
          </p:nvSpPr>
          <p:spPr>
            <a:xfrm>
              <a:off x="3641875" y="2457150"/>
              <a:ext cx="14950" cy="22400"/>
            </a:xfrm>
            <a:custGeom>
              <a:avLst/>
              <a:gdLst/>
              <a:ahLst/>
              <a:cxnLst/>
              <a:rect l="l" t="t" r="r" b="b"/>
              <a:pathLst>
                <a:path w="598" h="896" extrusionOk="0">
                  <a:moveTo>
                    <a:pt x="1" y="617"/>
                  </a:moveTo>
                  <a:cubicBezTo>
                    <a:pt x="1" y="816"/>
                    <a:pt x="120" y="896"/>
                    <a:pt x="299" y="796"/>
                  </a:cubicBezTo>
                  <a:cubicBezTo>
                    <a:pt x="458" y="697"/>
                    <a:pt x="598" y="458"/>
                    <a:pt x="598" y="279"/>
                  </a:cubicBezTo>
                  <a:cubicBezTo>
                    <a:pt x="598" y="80"/>
                    <a:pt x="458" y="0"/>
                    <a:pt x="299" y="100"/>
                  </a:cubicBezTo>
                  <a:cubicBezTo>
                    <a:pt x="12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7"/>
            <p:cNvSpPr/>
            <p:nvPr/>
          </p:nvSpPr>
          <p:spPr>
            <a:xfrm>
              <a:off x="3564800" y="2501400"/>
              <a:ext cx="14950" cy="22400"/>
            </a:xfrm>
            <a:custGeom>
              <a:avLst/>
              <a:gdLst/>
              <a:ahLst/>
              <a:cxnLst/>
              <a:rect l="l" t="t" r="r" b="b"/>
              <a:pathLst>
                <a:path w="598" h="896" extrusionOk="0">
                  <a:moveTo>
                    <a:pt x="0" y="637"/>
                  </a:moveTo>
                  <a:cubicBezTo>
                    <a:pt x="0" y="816"/>
                    <a:pt x="140" y="896"/>
                    <a:pt x="299" y="797"/>
                  </a:cubicBezTo>
                  <a:cubicBezTo>
                    <a:pt x="458" y="717"/>
                    <a:pt x="597" y="478"/>
                    <a:pt x="597" y="279"/>
                  </a:cubicBezTo>
                  <a:cubicBezTo>
                    <a:pt x="597" y="80"/>
                    <a:pt x="458" y="1"/>
                    <a:pt x="299" y="100"/>
                  </a:cubicBezTo>
                  <a:cubicBezTo>
                    <a:pt x="140" y="200"/>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7"/>
            <p:cNvSpPr/>
            <p:nvPr/>
          </p:nvSpPr>
          <p:spPr>
            <a:xfrm>
              <a:off x="3487725" y="2546175"/>
              <a:ext cx="14925" cy="22400"/>
            </a:xfrm>
            <a:custGeom>
              <a:avLst/>
              <a:gdLst/>
              <a:ahLst/>
              <a:cxnLst/>
              <a:rect l="l" t="t" r="r" b="b"/>
              <a:pathLst>
                <a:path w="597" h="896" extrusionOk="0">
                  <a:moveTo>
                    <a:pt x="0" y="617"/>
                  </a:moveTo>
                  <a:cubicBezTo>
                    <a:pt x="0" y="816"/>
                    <a:pt x="139" y="895"/>
                    <a:pt x="298" y="796"/>
                  </a:cubicBezTo>
                  <a:cubicBezTo>
                    <a:pt x="458" y="696"/>
                    <a:pt x="597" y="458"/>
                    <a:pt x="597" y="259"/>
                  </a:cubicBezTo>
                  <a:cubicBezTo>
                    <a:pt x="597" y="80"/>
                    <a:pt x="458" y="0"/>
                    <a:pt x="298" y="100"/>
                  </a:cubicBezTo>
                  <a:cubicBezTo>
                    <a:pt x="139"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7"/>
            <p:cNvSpPr/>
            <p:nvPr/>
          </p:nvSpPr>
          <p:spPr>
            <a:xfrm>
              <a:off x="3410625" y="2590425"/>
              <a:ext cx="14950" cy="22400"/>
            </a:xfrm>
            <a:custGeom>
              <a:avLst/>
              <a:gdLst/>
              <a:ahLst/>
              <a:cxnLst/>
              <a:rect l="l" t="t" r="r" b="b"/>
              <a:pathLst>
                <a:path w="598" h="896" extrusionOk="0">
                  <a:moveTo>
                    <a:pt x="1" y="617"/>
                  </a:moveTo>
                  <a:cubicBezTo>
                    <a:pt x="1" y="816"/>
                    <a:pt x="140" y="896"/>
                    <a:pt x="299" y="796"/>
                  </a:cubicBezTo>
                  <a:cubicBezTo>
                    <a:pt x="478" y="697"/>
                    <a:pt x="597" y="478"/>
                    <a:pt x="597" y="279"/>
                  </a:cubicBezTo>
                  <a:cubicBezTo>
                    <a:pt x="597" y="80"/>
                    <a:pt x="478" y="1"/>
                    <a:pt x="299" y="100"/>
                  </a:cubicBezTo>
                  <a:cubicBezTo>
                    <a:pt x="140" y="200"/>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7"/>
            <p:cNvSpPr/>
            <p:nvPr/>
          </p:nvSpPr>
          <p:spPr>
            <a:xfrm>
              <a:off x="3333550" y="2635175"/>
              <a:ext cx="15425" cy="22425"/>
            </a:xfrm>
            <a:custGeom>
              <a:avLst/>
              <a:gdLst/>
              <a:ahLst/>
              <a:cxnLst/>
              <a:rect l="l" t="t" r="r" b="b"/>
              <a:pathLst>
                <a:path w="617" h="897" extrusionOk="0">
                  <a:moveTo>
                    <a:pt x="0" y="618"/>
                  </a:moveTo>
                  <a:cubicBezTo>
                    <a:pt x="0" y="817"/>
                    <a:pt x="140" y="896"/>
                    <a:pt x="299" y="797"/>
                  </a:cubicBezTo>
                  <a:cubicBezTo>
                    <a:pt x="478" y="697"/>
                    <a:pt x="617" y="458"/>
                    <a:pt x="617" y="260"/>
                  </a:cubicBezTo>
                  <a:cubicBezTo>
                    <a:pt x="617" y="81"/>
                    <a:pt x="478" y="1"/>
                    <a:pt x="299" y="100"/>
                  </a:cubicBezTo>
                  <a:cubicBezTo>
                    <a:pt x="140" y="18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7"/>
            <p:cNvSpPr/>
            <p:nvPr/>
          </p:nvSpPr>
          <p:spPr>
            <a:xfrm>
              <a:off x="3256450" y="2679450"/>
              <a:ext cx="15450" cy="22400"/>
            </a:xfrm>
            <a:custGeom>
              <a:avLst/>
              <a:gdLst/>
              <a:ahLst/>
              <a:cxnLst/>
              <a:rect l="l" t="t" r="r" b="b"/>
              <a:pathLst>
                <a:path w="618" h="896" extrusionOk="0">
                  <a:moveTo>
                    <a:pt x="1" y="617"/>
                  </a:moveTo>
                  <a:cubicBezTo>
                    <a:pt x="1" y="816"/>
                    <a:pt x="140" y="896"/>
                    <a:pt x="299" y="796"/>
                  </a:cubicBezTo>
                  <a:cubicBezTo>
                    <a:pt x="478" y="697"/>
                    <a:pt x="618" y="458"/>
                    <a:pt x="618" y="279"/>
                  </a:cubicBezTo>
                  <a:cubicBezTo>
                    <a:pt x="618" y="80"/>
                    <a:pt x="478" y="0"/>
                    <a:pt x="299" y="100"/>
                  </a:cubicBezTo>
                  <a:cubicBezTo>
                    <a:pt x="14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7"/>
            <p:cNvSpPr/>
            <p:nvPr/>
          </p:nvSpPr>
          <p:spPr>
            <a:xfrm>
              <a:off x="3179375" y="2723700"/>
              <a:ext cx="15450" cy="22425"/>
            </a:xfrm>
            <a:custGeom>
              <a:avLst/>
              <a:gdLst/>
              <a:ahLst/>
              <a:cxnLst/>
              <a:rect l="l" t="t" r="r" b="b"/>
              <a:pathLst>
                <a:path w="618" h="897" extrusionOk="0">
                  <a:moveTo>
                    <a:pt x="1" y="637"/>
                  </a:moveTo>
                  <a:cubicBezTo>
                    <a:pt x="1" y="816"/>
                    <a:pt x="140" y="896"/>
                    <a:pt x="319" y="797"/>
                  </a:cubicBezTo>
                  <a:cubicBezTo>
                    <a:pt x="478" y="717"/>
                    <a:pt x="617" y="478"/>
                    <a:pt x="617" y="279"/>
                  </a:cubicBezTo>
                  <a:cubicBezTo>
                    <a:pt x="617" y="80"/>
                    <a:pt x="478" y="1"/>
                    <a:pt x="319" y="100"/>
                  </a:cubicBezTo>
                  <a:cubicBezTo>
                    <a:pt x="140" y="200"/>
                    <a:pt x="1" y="439"/>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7"/>
            <p:cNvSpPr/>
            <p:nvPr/>
          </p:nvSpPr>
          <p:spPr>
            <a:xfrm>
              <a:off x="3102300" y="2768475"/>
              <a:ext cx="15425" cy="22400"/>
            </a:xfrm>
            <a:custGeom>
              <a:avLst/>
              <a:gdLst/>
              <a:ahLst/>
              <a:cxnLst/>
              <a:rect l="l" t="t" r="r" b="b"/>
              <a:pathLst>
                <a:path w="617" h="896" extrusionOk="0">
                  <a:moveTo>
                    <a:pt x="0" y="617"/>
                  </a:moveTo>
                  <a:cubicBezTo>
                    <a:pt x="0" y="816"/>
                    <a:pt x="139" y="895"/>
                    <a:pt x="318" y="796"/>
                  </a:cubicBezTo>
                  <a:cubicBezTo>
                    <a:pt x="478" y="696"/>
                    <a:pt x="617" y="458"/>
                    <a:pt x="617" y="259"/>
                  </a:cubicBezTo>
                  <a:cubicBezTo>
                    <a:pt x="617" y="80"/>
                    <a:pt x="478" y="0"/>
                    <a:pt x="318" y="100"/>
                  </a:cubicBezTo>
                  <a:cubicBezTo>
                    <a:pt x="139"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7"/>
            <p:cNvSpPr/>
            <p:nvPr/>
          </p:nvSpPr>
          <p:spPr>
            <a:xfrm>
              <a:off x="3025700" y="2812725"/>
              <a:ext cx="14950" cy="22400"/>
            </a:xfrm>
            <a:custGeom>
              <a:avLst/>
              <a:gdLst/>
              <a:ahLst/>
              <a:cxnLst/>
              <a:rect l="l" t="t" r="r" b="b"/>
              <a:pathLst>
                <a:path w="598" h="896" extrusionOk="0">
                  <a:moveTo>
                    <a:pt x="1" y="637"/>
                  </a:moveTo>
                  <a:cubicBezTo>
                    <a:pt x="1" y="816"/>
                    <a:pt x="120" y="896"/>
                    <a:pt x="299" y="796"/>
                  </a:cubicBezTo>
                  <a:cubicBezTo>
                    <a:pt x="458" y="697"/>
                    <a:pt x="598" y="478"/>
                    <a:pt x="598" y="279"/>
                  </a:cubicBezTo>
                  <a:cubicBezTo>
                    <a:pt x="598" y="80"/>
                    <a:pt x="458" y="1"/>
                    <a:pt x="299" y="100"/>
                  </a:cubicBezTo>
                  <a:cubicBezTo>
                    <a:pt x="120" y="200"/>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7"/>
            <p:cNvSpPr/>
            <p:nvPr/>
          </p:nvSpPr>
          <p:spPr>
            <a:xfrm>
              <a:off x="2948625" y="2857500"/>
              <a:ext cx="14950" cy="21900"/>
            </a:xfrm>
            <a:custGeom>
              <a:avLst/>
              <a:gdLst/>
              <a:ahLst/>
              <a:cxnLst/>
              <a:rect l="l" t="t" r="r" b="b"/>
              <a:pathLst>
                <a:path w="598" h="876" extrusionOk="0">
                  <a:moveTo>
                    <a:pt x="0" y="617"/>
                  </a:moveTo>
                  <a:cubicBezTo>
                    <a:pt x="0" y="816"/>
                    <a:pt x="140" y="875"/>
                    <a:pt x="299" y="796"/>
                  </a:cubicBezTo>
                  <a:cubicBezTo>
                    <a:pt x="458" y="696"/>
                    <a:pt x="597" y="458"/>
                    <a:pt x="597" y="259"/>
                  </a:cubicBezTo>
                  <a:cubicBezTo>
                    <a:pt x="597" y="80"/>
                    <a:pt x="458" y="0"/>
                    <a:pt x="299" y="99"/>
                  </a:cubicBezTo>
                  <a:cubicBezTo>
                    <a:pt x="12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7"/>
            <p:cNvSpPr/>
            <p:nvPr/>
          </p:nvSpPr>
          <p:spPr>
            <a:xfrm>
              <a:off x="2871550" y="2901750"/>
              <a:ext cx="14925" cy="22400"/>
            </a:xfrm>
            <a:custGeom>
              <a:avLst/>
              <a:gdLst/>
              <a:ahLst/>
              <a:cxnLst/>
              <a:rect l="l" t="t" r="r" b="b"/>
              <a:pathLst>
                <a:path w="597" h="896" extrusionOk="0">
                  <a:moveTo>
                    <a:pt x="0" y="617"/>
                  </a:moveTo>
                  <a:cubicBezTo>
                    <a:pt x="0" y="816"/>
                    <a:pt x="139" y="896"/>
                    <a:pt x="298" y="796"/>
                  </a:cubicBezTo>
                  <a:cubicBezTo>
                    <a:pt x="458" y="697"/>
                    <a:pt x="597" y="478"/>
                    <a:pt x="597" y="279"/>
                  </a:cubicBezTo>
                  <a:cubicBezTo>
                    <a:pt x="597" y="80"/>
                    <a:pt x="458" y="0"/>
                    <a:pt x="29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7"/>
            <p:cNvSpPr/>
            <p:nvPr/>
          </p:nvSpPr>
          <p:spPr>
            <a:xfrm>
              <a:off x="2794450" y="2946500"/>
              <a:ext cx="14950" cy="21925"/>
            </a:xfrm>
            <a:custGeom>
              <a:avLst/>
              <a:gdLst/>
              <a:ahLst/>
              <a:cxnLst/>
              <a:rect l="l" t="t" r="r" b="b"/>
              <a:pathLst>
                <a:path w="598" h="877" extrusionOk="0">
                  <a:moveTo>
                    <a:pt x="1" y="617"/>
                  </a:moveTo>
                  <a:cubicBezTo>
                    <a:pt x="1" y="797"/>
                    <a:pt x="140" y="876"/>
                    <a:pt x="299" y="797"/>
                  </a:cubicBezTo>
                  <a:cubicBezTo>
                    <a:pt x="458" y="697"/>
                    <a:pt x="597" y="458"/>
                    <a:pt x="597" y="259"/>
                  </a:cubicBezTo>
                  <a:cubicBezTo>
                    <a:pt x="597" y="60"/>
                    <a:pt x="458" y="1"/>
                    <a:pt x="299" y="80"/>
                  </a:cubicBezTo>
                  <a:cubicBezTo>
                    <a:pt x="140" y="180"/>
                    <a:pt x="1" y="419"/>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7"/>
            <p:cNvSpPr/>
            <p:nvPr/>
          </p:nvSpPr>
          <p:spPr>
            <a:xfrm>
              <a:off x="3718475" y="2483500"/>
              <a:ext cx="15425" cy="21900"/>
            </a:xfrm>
            <a:custGeom>
              <a:avLst/>
              <a:gdLst/>
              <a:ahLst/>
              <a:cxnLst/>
              <a:rect l="l" t="t" r="r" b="b"/>
              <a:pathLst>
                <a:path w="617" h="876" extrusionOk="0">
                  <a:moveTo>
                    <a:pt x="0" y="617"/>
                  </a:moveTo>
                  <a:cubicBezTo>
                    <a:pt x="0" y="816"/>
                    <a:pt x="140" y="876"/>
                    <a:pt x="319" y="796"/>
                  </a:cubicBezTo>
                  <a:cubicBezTo>
                    <a:pt x="478" y="697"/>
                    <a:pt x="617" y="458"/>
                    <a:pt x="617" y="259"/>
                  </a:cubicBezTo>
                  <a:cubicBezTo>
                    <a:pt x="617" y="60"/>
                    <a:pt x="478" y="1"/>
                    <a:pt x="319" y="80"/>
                  </a:cubicBezTo>
                  <a:cubicBezTo>
                    <a:pt x="14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7"/>
            <p:cNvSpPr/>
            <p:nvPr/>
          </p:nvSpPr>
          <p:spPr>
            <a:xfrm>
              <a:off x="3641875" y="2527775"/>
              <a:ext cx="14950" cy="22400"/>
            </a:xfrm>
            <a:custGeom>
              <a:avLst/>
              <a:gdLst/>
              <a:ahLst/>
              <a:cxnLst/>
              <a:rect l="l" t="t" r="r" b="b"/>
              <a:pathLst>
                <a:path w="598" h="896" extrusionOk="0">
                  <a:moveTo>
                    <a:pt x="1" y="617"/>
                  </a:moveTo>
                  <a:cubicBezTo>
                    <a:pt x="1" y="816"/>
                    <a:pt x="120" y="895"/>
                    <a:pt x="299" y="796"/>
                  </a:cubicBezTo>
                  <a:cubicBezTo>
                    <a:pt x="458" y="696"/>
                    <a:pt x="598" y="458"/>
                    <a:pt x="598" y="279"/>
                  </a:cubicBezTo>
                  <a:cubicBezTo>
                    <a:pt x="598" y="80"/>
                    <a:pt x="458" y="0"/>
                    <a:pt x="299" y="100"/>
                  </a:cubicBezTo>
                  <a:cubicBezTo>
                    <a:pt x="12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7"/>
            <p:cNvSpPr/>
            <p:nvPr/>
          </p:nvSpPr>
          <p:spPr>
            <a:xfrm>
              <a:off x="3564800" y="2572025"/>
              <a:ext cx="14950" cy="22400"/>
            </a:xfrm>
            <a:custGeom>
              <a:avLst/>
              <a:gdLst/>
              <a:ahLst/>
              <a:cxnLst/>
              <a:rect l="l" t="t" r="r" b="b"/>
              <a:pathLst>
                <a:path w="598" h="896" extrusionOk="0">
                  <a:moveTo>
                    <a:pt x="0" y="637"/>
                  </a:moveTo>
                  <a:cubicBezTo>
                    <a:pt x="0" y="816"/>
                    <a:pt x="140" y="896"/>
                    <a:pt x="299" y="796"/>
                  </a:cubicBezTo>
                  <a:cubicBezTo>
                    <a:pt x="458" y="717"/>
                    <a:pt x="597" y="478"/>
                    <a:pt x="597" y="279"/>
                  </a:cubicBezTo>
                  <a:cubicBezTo>
                    <a:pt x="597" y="80"/>
                    <a:pt x="458" y="1"/>
                    <a:pt x="299" y="100"/>
                  </a:cubicBezTo>
                  <a:cubicBezTo>
                    <a:pt x="140" y="200"/>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7"/>
            <p:cNvSpPr/>
            <p:nvPr/>
          </p:nvSpPr>
          <p:spPr>
            <a:xfrm>
              <a:off x="3487725" y="2616775"/>
              <a:ext cx="14925" cy="22425"/>
            </a:xfrm>
            <a:custGeom>
              <a:avLst/>
              <a:gdLst/>
              <a:ahLst/>
              <a:cxnLst/>
              <a:rect l="l" t="t" r="r" b="b"/>
              <a:pathLst>
                <a:path w="597" h="897" extrusionOk="0">
                  <a:moveTo>
                    <a:pt x="0" y="618"/>
                  </a:moveTo>
                  <a:cubicBezTo>
                    <a:pt x="0" y="817"/>
                    <a:pt x="139" y="896"/>
                    <a:pt x="298" y="797"/>
                  </a:cubicBezTo>
                  <a:cubicBezTo>
                    <a:pt x="458" y="697"/>
                    <a:pt x="597" y="458"/>
                    <a:pt x="597" y="260"/>
                  </a:cubicBezTo>
                  <a:cubicBezTo>
                    <a:pt x="597" y="80"/>
                    <a:pt x="458" y="1"/>
                    <a:pt x="298" y="100"/>
                  </a:cubicBezTo>
                  <a:cubicBezTo>
                    <a:pt x="139" y="20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7"/>
            <p:cNvSpPr/>
            <p:nvPr/>
          </p:nvSpPr>
          <p:spPr>
            <a:xfrm>
              <a:off x="3410625" y="2661050"/>
              <a:ext cx="14950" cy="22400"/>
            </a:xfrm>
            <a:custGeom>
              <a:avLst/>
              <a:gdLst/>
              <a:ahLst/>
              <a:cxnLst/>
              <a:rect l="l" t="t" r="r" b="b"/>
              <a:pathLst>
                <a:path w="598" h="896" extrusionOk="0">
                  <a:moveTo>
                    <a:pt x="1" y="637"/>
                  </a:moveTo>
                  <a:cubicBezTo>
                    <a:pt x="1" y="816"/>
                    <a:pt x="140" y="896"/>
                    <a:pt x="299" y="796"/>
                  </a:cubicBezTo>
                  <a:cubicBezTo>
                    <a:pt x="478" y="697"/>
                    <a:pt x="597" y="478"/>
                    <a:pt x="597" y="279"/>
                  </a:cubicBezTo>
                  <a:cubicBezTo>
                    <a:pt x="597" y="80"/>
                    <a:pt x="478" y="0"/>
                    <a:pt x="299" y="100"/>
                  </a:cubicBezTo>
                  <a:cubicBezTo>
                    <a:pt x="14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7"/>
            <p:cNvSpPr/>
            <p:nvPr/>
          </p:nvSpPr>
          <p:spPr>
            <a:xfrm>
              <a:off x="3333550" y="2705800"/>
              <a:ext cx="15425" cy="22400"/>
            </a:xfrm>
            <a:custGeom>
              <a:avLst/>
              <a:gdLst/>
              <a:ahLst/>
              <a:cxnLst/>
              <a:rect l="l" t="t" r="r" b="b"/>
              <a:pathLst>
                <a:path w="617" h="896" extrusionOk="0">
                  <a:moveTo>
                    <a:pt x="0" y="617"/>
                  </a:moveTo>
                  <a:cubicBezTo>
                    <a:pt x="0" y="816"/>
                    <a:pt x="140" y="896"/>
                    <a:pt x="299" y="796"/>
                  </a:cubicBezTo>
                  <a:cubicBezTo>
                    <a:pt x="478" y="697"/>
                    <a:pt x="617" y="458"/>
                    <a:pt x="617" y="259"/>
                  </a:cubicBezTo>
                  <a:cubicBezTo>
                    <a:pt x="617" y="80"/>
                    <a:pt x="478" y="1"/>
                    <a:pt x="299" y="100"/>
                  </a:cubicBezTo>
                  <a:cubicBezTo>
                    <a:pt x="14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7"/>
            <p:cNvSpPr/>
            <p:nvPr/>
          </p:nvSpPr>
          <p:spPr>
            <a:xfrm>
              <a:off x="3256450" y="2750075"/>
              <a:ext cx="15450" cy="22400"/>
            </a:xfrm>
            <a:custGeom>
              <a:avLst/>
              <a:gdLst/>
              <a:ahLst/>
              <a:cxnLst/>
              <a:rect l="l" t="t" r="r" b="b"/>
              <a:pathLst>
                <a:path w="618" h="896" extrusionOk="0">
                  <a:moveTo>
                    <a:pt x="1" y="617"/>
                  </a:moveTo>
                  <a:cubicBezTo>
                    <a:pt x="1" y="816"/>
                    <a:pt x="140" y="895"/>
                    <a:pt x="299" y="796"/>
                  </a:cubicBezTo>
                  <a:cubicBezTo>
                    <a:pt x="478" y="696"/>
                    <a:pt x="618" y="458"/>
                    <a:pt x="618" y="279"/>
                  </a:cubicBezTo>
                  <a:cubicBezTo>
                    <a:pt x="618" y="80"/>
                    <a:pt x="478" y="0"/>
                    <a:pt x="299" y="100"/>
                  </a:cubicBezTo>
                  <a:cubicBezTo>
                    <a:pt x="14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7"/>
            <p:cNvSpPr/>
            <p:nvPr/>
          </p:nvSpPr>
          <p:spPr>
            <a:xfrm>
              <a:off x="3179375" y="2794825"/>
              <a:ext cx="15450" cy="21900"/>
            </a:xfrm>
            <a:custGeom>
              <a:avLst/>
              <a:gdLst/>
              <a:ahLst/>
              <a:cxnLst/>
              <a:rect l="l" t="t" r="r" b="b"/>
              <a:pathLst>
                <a:path w="618" h="876" extrusionOk="0">
                  <a:moveTo>
                    <a:pt x="1" y="617"/>
                  </a:moveTo>
                  <a:cubicBezTo>
                    <a:pt x="1" y="816"/>
                    <a:pt x="140" y="876"/>
                    <a:pt x="319" y="796"/>
                  </a:cubicBezTo>
                  <a:cubicBezTo>
                    <a:pt x="478" y="697"/>
                    <a:pt x="617" y="458"/>
                    <a:pt x="617" y="259"/>
                  </a:cubicBezTo>
                  <a:cubicBezTo>
                    <a:pt x="617" y="60"/>
                    <a:pt x="478" y="1"/>
                    <a:pt x="319" y="80"/>
                  </a:cubicBezTo>
                  <a:cubicBezTo>
                    <a:pt x="140" y="180"/>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7"/>
            <p:cNvSpPr/>
            <p:nvPr/>
          </p:nvSpPr>
          <p:spPr>
            <a:xfrm>
              <a:off x="3102300" y="2839075"/>
              <a:ext cx="15425" cy="22425"/>
            </a:xfrm>
            <a:custGeom>
              <a:avLst/>
              <a:gdLst/>
              <a:ahLst/>
              <a:cxnLst/>
              <a:rect l="l" t="t" r="r" b="b"/>
              <a:pathLst>
                <a:path w="617" h="897" extrusionOk="0">
                  <a:moveTo>
                    <a:pt x="0" y="618"/>
                  </a:moveTo>
                  <a:cubicBezTo>
                    <a:pt x="0" y="817"/>
                    <a:pt x="139" y="896"/>
                    <a:pt x="318" y="797"/>
                  </a:cubicBezTo>
                  <a:cubicBezTo>
                    <a:pt x="478" y="697"/>
                    <a:pt x="617" y="459"/>
                    <a:pt x="617" y="260"/>
                  </a:cubicBezTo>
                  <a:cubicBezTo>
                    <a:pt x="617" y="81"/>
                    <a:pt x="478" y="1"/>
                    <a:pt x="318" y="100"/>
                  </a:cubicBezTo>
                  <a:cubicBezTo>
                    <a:pt x="139" y="20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7"/>
            <p:cNvSpPr/>
            <p:nvPr/>
          </p:nvSpPr>
          <p:spPr>
            <a:xfrm>
              <a:off x="3025700" y="2883350"/>
              <a:ext cx="14950" cy="22400"/>
            </a:xfrm>
            <a:custGeom>
              <a:avLst/>
              <a:gdLst/>
              <a:ahLst/>
              <a:cxnLst/>
              <a:rect l="l" t="t" r="r" b="b"/>
              <a:pathLst>
                <a:path w="598" h="896" extrusionOk="0">
                  <a:moveTo>
                    <a:pt x="1" y="637"/>
                  </a:moveTo>
                  <a:cubicBezTo>
                    <a:pt x="1" y="816"/>
                    <a:pt x="120" y="896"/>
                    <a:pt x="299" y="796"/>
                  </a:cubicBezTo>
                  <a:cubicBezTo>
                    <a:pt x="458" y="697"/>
                    <a:pt x="598" y="478"/>
                    <a:pt x="598" y="279"/>
                  </a:cubicBezTo>
                  <a:cubicBezTo>
                    <a:pt x="598" y="80"/>
                    <a:pt x="458" y="0"/>
                    <a:pt x="299" y="100"/>
                  </a:cubicBezTo>
                  <a:cubicBezTo>
                    <a:pt x="12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7"/>
            <p:cNvSpPr/>
            <p:nvPr/>
          </p:nvSpPr>
          <p:spPr>
            <a:xfrm>
              <a:off x="2948625" y="2928100"/>
              <a:ext cx="14950" cy="22400"/>
            </a:xfrm>
            <a:custGeom>
              <a:avLst/>
              <a:gdLst/>
              <a:ahLst/>
              <a:cxnLst/>
              <a:rect l="l" t="t" r="r" b="b"/>
              <a:pathLst>
                <a:path w="598" h="896" extrusionOk="0">
                  <a:moveTo>
                    <a:pt x="0" y="617"/>
                  </a:moveTo>
                  <a:cubicBezTo>
                    <a:pt x="0" y="816"/>
                    <a:pt x="140" y="896"/>
                    <a:pt x="299" y="796"/>
                  </a:cubicBezTo>
                  <a:cubicBezTo>
                    <a:pt x="458" y="697"/>
                    <a:pt x="597" y="458"/>
                    <a:pt x="597" y="259"/>
                  </a:cubicBezTo>
                  <a:cubicBezTo>
                    <a:pt x="597" y="80"/>
                    <a:pt x="458" y="1"/>
                    <a:pt x="299" y="100"/>
                  </a:cubicBezTo>
                  <a:cubicBezTo>
                    <a:pt x="120" y="200"/>
                    <a:pt x="0" y="419"/>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27"/>
            <p:cNvSpPr/>
            <p:nvPr/>
          </p:nvSpPr>
          <p:spPr>
            <a:xfrm>
              <a:off x="2871550" y="2972375"/>
              <a:ext cx="14925" cy="22400"/>
            </a:xfrm>
            <a:custGeom>
              <a:avLst/>
              <a:gdLst/>
              <a:ahLst/>
              <a:cxnLst/>
              <a:rect l="l" t="t" r="r" b="b"/>
              <a:pathLst>
                <a:path w="597" h="896" extrusionOk="0">
                  <a:moveTo>
                    <a:pt x="0" y="617"/>
                  </a:moveTo>
                  <a:cubicBezTo>
                    <a:pt x="0" y="816"/>
                    <a:pt x="139" y="895"/>
                    <a:pt x="298" y="796"/>
                  </a:cubicBezTo>
                  <a:cubicBezTo>
                    <a:pt x="458" y="696"/>
                    <a:pt x="597" y="478"/>
                    <a:pt x="597" y="279"/>
                  </a:cubicBezTo>
                  <a:cubicBezTo>
                    <a:pt x="597" y="80"/>
                    <a:pt x="458" y="0"/>
                    <a:pt x="29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27"/>
            <p:cNvSpPr/>
            <p:nvPr/>
          </p:nvSpPr>
          <p:spPr>
            <a:xfrm>
              <a:off x="2794450" y="3017125"/>
              <a:ext cx="14950" cy="21900"/>
            </a:xfrm>
            <a:custGeom>
              <a:avLst/>
              <a:gdLst/>
              <a:ahLst/>
              <a:cxnLst/>
              <a:rect l="l" t="t" r="r" b="b"/>
              <a:pathLst>
                <a:path w="598" h="876" extrusionOk="0">
                  <a:moveTo>
                    <a:pt x="1" y="617"/>
                  </a:moveTo>
                  <a:cubicBezTo>
                    <a:pt x="1" y="816"/>
                    <a:pt x="140" y="876"/>
                    <a:pt x="299" y="796"/>
                  </a:cubicBezTo>
                  <a:cubicBezTo>
                    <a:pt x="458" y="697"/>
                    <a:pt x="597" y="458"/>
                    <a:pt x="597" y="259"/>
                  </a:cubicBezTo>
                  <a:cubicBezTo>
                    <a:pt x="597" y="60"/>
                    <a:pt x="458" y="1"/>
                    <a:pt x="299" y="80"/>
                  </a:cubicBezTo>
                  <a:cubicBezTo>
                    <a:pt x="140" y="180"/>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27"/>
            <p:cNvSpPr/>
            <p:nvPr/>
          </p:nvSpPr>
          <p:spPr>
            <a:xfrm>
              <a:off x="3718475" y="2554125"/>
              <a:ext cx="15425" cy="21900"/>
            </a:xfrm>
            <a:custGeom>
              <a:avLst/>
              <a:gdLst/>
              <a:ahLst/>
              <a:cxnLst/>
              <a:rect l="l" t="t" r="r" b="b"/>
              <a:pathLst>
                <a:path w="617" h="876" extrusionOk="0">
                  <a:moveTo>
                    <a:pt x="0" y="617"/>
                  </a:moveTo>
                  <a:cubicBezTo>
                    <a:pt x="0" y="796"/>
                    <a:pt x="140" y="876"/>
                    <a:pt x="319" y="796"/>
                  </a:cubicBezTo>
                  <a:cubicBezTo>
                    <a:pt x="478" y="697"/>
                    <a:pt x="617" y="458"/>
                    <a:pt x="617" y="259"/>
                  </a:cubicBezTo>
                  <a:cubicBezTo>
                    <a:pt x="617" y="60"/>
                    <a:pt x="478" y="0"/>
                    <a:pt x="319" y="8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27"/>
            <p:cNvSpPr/>
            <p:nvPr/>
          </p:nvSpPr>
          <p:spPr>
            <a:xfrm>
              <a:off x="3641875" y="2598375"/>
              <a:ext cx="14950" cy="22425"/>
            </a:xfrm>
            <a:custGeom>
              <a:avLst/>
              <a:gdLst/>
              <a:ahLst/>
              <a:cxnLst/>
              <a:rect l="l" t="t" r="r" b="b"/>
              <a:pathLst>
                <a:path w="598" h="897" extrusionOk="0">
                  <a:moveTo>
                    <a:pt x="1" y="618"/>
                  </a:moveTo>
                  <a:cubicBezTo>
                    <a:pt x="1" y="816"/>
                    <a:pt x="120" y="896"/>
                    <a:pt x="299" y="797"/>
                  </a:cubicBezTo>
                  <a:cubicBezTo>
                    <a:pt x="458" y="697"/>
                    <a:pt x="598" y="458"/>
                    <a:pt x="598" y="279"/>
                  </a:cubicBezTo>
                  <a:cubicBezTo>
                    <a:pt x="598" y="80"/>
                    <a:pt x="458" y="1"/>
                    <a:pt x="299" y="100"/>
                  </a:cubicBezTo>
                  <a:cubicBezTo>
                    <a:pt x="120" y="200"/>
                    <a:pt x="1" y="439"/>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27"/>
            <p:cNvSpPr/>
            <p:nvPr/>
          </p:nvSpPr>
          <p:spPr>
            <a:xfrm>
              <a:off x="3564800" y="2642650"/>
              <a:ext cx="14950" cy="22400"/>
            </a:xfrm>
            <a:custGeom>
              <a:avLst/>
              <a:gdLst/>
              <a:ahLst/>
              <a:cxnLst/>
              <a:rect l="l" t="t" r="r" b="b"/>
              <a:pathLst>
                <a:path w="598" h="896" extrusionOk="0">
                  <a:moveTo>
                    <a:pt x="0" y="637"/>
                  </a:moveTo>
                  <a:cubicBezTo>
                    <a:pt x="0" y="816"/>
                    <a:pt x="140" y="896"/>
                    <a:pt x="299" y="796"/>
                  </a:cubicBezTo>
                  <a:cubicBezTo>
                    <a:pt x="458" y="716"/>
                    <a:pt x="597" y="478"/>
                    <a:pt x="597" y="279"/>
                  </a:cubicBezTo>
                  <a:cubicBezTo>
                    <a:pt x="597" y="80"/>
                    <a:pt x="458" y="0"/>
                    <a:pt x="299" y="100"/>
                  </a:cubicBezTo>
                  <a:cubicBezTo>
                    <a:pt x="140"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7"/>
            <p:cNvSpPr/>
            <p:nvPr/>
          </p:nvSpPr>
          <p:spPr>
            <a:xfrm>
              <a:off x="3487725" y="2687400"/>
              <a:ext cx="14925" cy="22400"/>
            </a:xfrm>
            <a:custGeom>
              <a:avLst/>
              <a:gdLst/>
              <a:ahLst/>
              <a:cxnLst/>
              <a:rect l="l" t="t" r="r" b="b"/>
              <a:pathLst>
                <a:path w="597" h="896" extrusionOk="0">
                  <a:moveTo>
                    <a:pt x="0" y="617"/>
                  </a:moveTo>
                  <a:cubicBezTo>
                    <a:pt x="0" y="816"/>
                    <a:pt x="139" y="896"/>
                    <a:pt x="298" y="796"/>
                  </a:cubicBezTo>
                  <a:cubicBezTo>
                    <a:pt x="458" y="697"/>
                    <a:pt x="597" y="458"/>
                    <a:pt x="597" y="259"/>
                  </a:cubicBezTo>
                  <a:cubicBezTo>
                    <a:pt x="597" y="80"/>
                    <a:pt x="458" y="1"/>
                    <a:pt x="298" y="100"/>
                  </a:cubicBezTo>
                  <a:cubicBezTo>
                    <a:pt x="139" y="20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27"/>
            <p:cNvSpPr/>
            <p:nvPr/>
          </p:nvSpPr>
          <p:spPr>
            <a:xfrm>
              <a:off x="3410625" y="2731675"/>
              <a:ext cx="14950" cy="22400"/>
            </a:xfrm>
            <a:custGeom>
              <a:avLst/>
              <a:gdLst/>
              <a:ahLst/>
              <a:cxnLst/>
              <a:rect l="l" t="t" r="r" b="b"/>
              <a:pathLst>
                <a:path w="598" h="896" extrusionOk="0">
                  <a:moveTo>
                    <a:pt x="1" y="637"/>
                  </a:moveTo>
                  <a:cubicBezTo>
                    <a:pt x="1" y="816"/>
                    <a:pt x="140" y="895"/>
                    <a:pt x="299" y="796"/>
                  </a:cubicBezTo>
                  <a:cubicBezTo>
                    <a:pt x="478" y="696"/>
                    <a:pt x="597" y="478"/>
                    <a:pt x="597" y="279"/>
                  </a:cubicBezTo>
                  <a:cubicBezTo>
                    <a:pt x="597" y="80"/>
                    <a:pt x="478" y="0"/>
                    <a:pt x="299" y="100"/>
                  </a:cubicBezTo>
                  <a:cubicBezTo>
                    <a:pt x="14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7"/>
            <p:cNvSpPr/>
            <p:nvPr/>
          </p:nvSpPr>
          <p:spPr>
            <a:xfrm>
              <a:off x="3333550" y="2776425"/>
              <a:ext cx="15425" cy="22400"/>
            </a:xfrm>
            <a:custGeom>
              <a:avLst/>
              <a:gdLst/>
              <a:ahLst/>
              <a:cxnLst/>
              <a:rect l="l" t="t" r="r" b="b"/>
              <a:pathLst>
                <a:path w="617" h="896" extrusionOk="0">
                  <a:moveTo>
                    <a:pt x="0" y="617"/>
                  </a:moveTo>
                  <a:cubicBezTo>
                    <a:pt x="0" y="816"/>
                    <a:pt x="140" y="896"/>
                    <a:pt x="299" y="796"/>
                  </a:cubicBezTo>
                  <a:cubicBezTo>
                    <a:pt x="478" y="697"/>
                    <a:pt x="617" y="458"/>
                    <a:pt x="617" y="259"/>
                  </a:cubicBezTo>
                  <a:cubicBezTo>
                    <a:pt x="617" y="80"/>
                    <a:pt x="478" y="0"/>
                    <a:pt x="299" y="100"/>
                  </a:cubicBezTo>
                  <a:cubicBezTo>
                    <a:pt x="14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27"/>
            <p:cNvSpPr/>
            <p:nvPr/>
          </p:nvSpPr>
          <p:spPr>
            <a:xfrm>
              <a:off x="3256450" y="2820675"/>
              <a:ext cx="15450" cy="22425"/>
            </a:xfrm>
            <a:custGeom>
              <a:avLst/>
              <a:gdLst/>
              <a:ahLst/>
              <a:cxnLst/>
              <a:rect l="l" t="t" r="r" b="b"/>
              <a:pathLst>
                <a:path w="618" h="897" extrusionOk="0">
                  <a:moveTo>
                    <a:pt x="1" y="618"/>
                  </a:moveTo>
                  <a:cubicBezTo>
                    <a:pt x="1" y="817"/>
                    <a:pt x="140" y="896"/>
                    <a:pt x="299" y="797"/>
                  </a:cubicBezTo>
                  <a:cubicBezTo>
                    <a:pt x="478" y="697"/>
                    <a:pt x="618" y="478"/>
                    <a:pt x="618" y="279"/>
                  </a:cubicBezTo>
                  <a:cubicBezTo>
                    <a:pt x="618" y="81"/>
                    <a:pt x="478" y="1"/>
                    <a:pt x="299" y="100"/>
                  </a:cubicBezTo>
                  <a:cubicBezTo>
                    <a:pt x="140" y="200"/>
                    <a:pt x="1" y="439"/>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27"/>
            <p:cNvSpPr/>
            <p:nvPr/>
          </p:nvSpPr>
          <p:spPr>
            <a:xfrm>
              <a:off x="3179375" y="2865450"/>
              <a:ext cx="15450" cy="21900"/>
            </a:xfrm>
            <a:custGeom>
              <a:avLst/>
              <a:gdLst/>
              <a:ahLst/>
              <a:cxnLst/>
              <a:rect l="l" t="t" r="r" b="b"/>
              <a:pathLst>
                <a:path w="618" h="876" extrusionOk="0">
                  <a:moveTo>
                    <a:pt x="1" y="617"/>
                  </a:moveTo>
                  <a:cubicBezTo>
                    <a:pt x="1" y="816"/>
                    <a:pt x="140" y="876"/>
                    <a:pt x="319" y="796"/>
                  </a:cubicBezTo>
                  <a:cubicBezTo>
                    <a:pt x="478" y="697"/>
                    <a:pt x="617" y="458"/>
                    <a:pt x="617" y="259"/>
                  </a:cubicBezTo>
                  <a:cubicBezTo>
                    <a:pt x="617" y="60"/>
                    <a:pt x="478" y="0"/>
                    <a:pt x="319" y="80"/>
                  </a:cubicBezTo>
                  <a:cubicBezTo>
                    <a:pt x="14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7"/>
            <p:cNvSpPr/>
            <p:nvPr/>
          </p:nvSpPr>
          <p:spPr>
            <a:xfrm>
              <a:off x="3102300" y="2909700"/>
              <a:ext cx="15425" cy="22400"/>
            </a:xfrm>
            <a:custGeom>
              <a:avLst/>
              <a:gdLst/>
              <a:ahLst/>
              <a:cxnLst/>
              <a:rect l="l" t="t" r="r" b="b"/>
              <a:pathLst>
                <a:path w="617" h="896" extrusionOk="0">
                  <a:moveTo>
                    <a:pt x="0" y="617"/>
                  </a:moveTo>
                  <a:cubicBezTo>
                    <a:pt x="0" y="816"/>
                    <a:pt x="139" y="896"/>
                    <a:pt x="318" y="796"/>
                  </a:cubicBezTo>
                  <a:cubicBezTo>
                    <a:pt x="478" y="697"/>
                    <a:pt x="617" y="458"/>
                    <a:pt x="617" y="279"/>
                  </a:cubicBezTo>
                  <a:cubicBezTo>
                    <a:pt x="617" y="80"/>
                    <a:pt x="478" y="1"/>
                    <a:pt x="318" y="100"/>
                  </a:cubicBezTo>
                  <a:cubicBezTo>
                    <a:pt x="139" y="200"/>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7"/>
            <p:cNvSpPr/>
            <p:nvPr/>
          </p:nvSpPr>
          <p:spPr>
            <a:xfrm>
              <a:off x="3025700" y="2953975"/>
              <a:ext cx="14950" cy="22400"/>
            </a:xfrm>
            <a:custGeom>
              <a:avLst/>
              <a:gdLst/>
              <a:ahLst/>
              <a:cxnLst/>
              <a:rect l="l" t="t" r="r" b="b"/>
              <a:pathLst>
                <a:path w="598" h="896" extrusionOk="0">
                  <a:moveTo>
                    <a:pt x="1" y="637"/>
                  </a:moveTo>
                  <a:cubicBezTo>
                    <a:pt x="1" y="816"/>
                    <a:pt x="120" y="895"/>
                    <a:pt x="299" y="796"/>
                  </a:cubicBezTo>
                  <a:cubicBezTo>
                    <a:pt x="458" y="716"/>
                    <a:pt x="598" y="478"/>
                    <a:pt x="598" y="279"/>
                  </a:cubicBezTo>
                  <a:cubicBezTo>
                    <a:pt x="598" y="80"/>
                    <a:pt x="458" y="0"/>
                    <a:pt x="299" y="100"/>
                  </a:cubicBezTo>
                  <a:cubicBezTo>
                    <a:pt x="12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7"/>
            <p:cNvSpPr/>
            <p:nvPr/>
          </p:nvSpPr>
          <p:spPr>
            <a:xfrm>
              <a:off x="2948625" y="2998725"/>
              <a:ext cx="14950" cy="22400"/>
            </a:xfrm>
            <a:custGeom>
              <a:avLst/>
              <a:gdLst/>
              <a:ahLst/>
              <a:cxnLst/>
              <a:rect l="l" t="t" r="r" b="b"/>
              <a:pathLst>
                <a:path w="598" h="896" extrusionOk="0">
                  <a:moveTo>
                    <a:pt x="0" y="617"/>
                  </a:moveTo>
                  <a:cubicBezTo>
                    <a:pt x="0" y="816"/>
                    <a:pt x="140" y="896"/>
                    <a:pt x="299" y="796"/>
                  </a:cubicBezTo>
                  <a:cubicBezTo>
                    <a:pt x="458" y="697"/>
                    <a:pt x="597" y="458"/>
                    <a:pt x="597" y="259"/>
                  </a:cubicBezTo>
                  <a:cubicBezTo>
                    <a:pt x="597" y="80"/>
                    <a:pt x="458" y="1"/>
                    <a:pt x="299" y="100"/>
                  </a:cubicBezTo>
                  <a:cubicBezTo>
                    <a:pt x="120"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7"/>
            <p:cNvSpPr/>
            <p:nvPr/>
          </p:nvSpPr>
          <p:spPr>
            <a:xfrm>
              <a:off x="2871550" y="3042975"/>
              <a:ext cx="14925" cy="22425"/>
            </a:xfrm>
            <a:custGeom>
              <a:avLst/>
              <a:gdLst/>
              <a:ahLst/>
              <a:cxnLst/>
              <a:rect l="l" t="t" r="r" b="b"/>
              <a:pathLst>
                <a:path w="597" h="897" extrusionOk="0">
                  <a:moveTo>
                    <a:pt x="0" y="618"/>
                  </a:moveTo>
                  <a:cubicBezTo>
                    <a:pt x="0" y="817"/>
                    <a:pt x="139" y="896"/>
                    <a:pt x="298" y="797"/>
                  </a:cubicBezTo>
                  <a:cubicBezTo>
                    <a:pt x="458" y="697"/>
                    <a:pt x="597" y="478"/>
                    <a:pt x="597" y="279"/>
                  </a:cubicBezTo>
                  <a:cubicBezTo>
                    <a:pt x="597" y="81"/>
                    <a:pt x="458" y="1"/>
                    <a:pt x="298" y="100"/>
                  </a:cubicBezTo>
                  <a:cubicBezTo>
                    <a:pt x="139" y="200"/>
                    <a:pt x="0" y="43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7"/>
            <p:cNvSpPr/>
            <p:nvPr/>
          </p:nvSpPr>
          <p:spPr>
            <a:xfrm>
              <a:off x="2794450" y="3087750"/>
              <a:ext cx="14950" cy="22400"/>
            </a:xfrm>
            <a:custGeom>
              <a:avLst/>
              <a:gdLst/>
              <a:ahLst/>
              <a:cxnLst/>
              <a:rect l="l" t="t" r="r" b="b"/>
              <a:pathLst>
                <a:path w="598" h="896" extrusionOk="0">
                  <a:moveTo>
                    <a:pt x="1" y="617"/>
                  </a:moveTo>
                  <a:cubicBezTo>
                    <a:pt x="1" y="816"/>
                    <a:pt x="140" y="896"/>
                    <a:pt x="299" y="796"/>
                  </a:cubicBezTo>
                  <a:cubicBezTo>
                    <a:pt x="458" y="697"/>
                    <a:pt x="597" y="458"/>
                    <a:pt x="597" y="259"/>
                  </a:cubicBezTo>
                  <a:cubicBezTo>
                    <a:pt x="597" y="80"/>
                    <a:pt x="458" y="0"/>
                    <a:pt x="299" y="100"/>
                  </a:cubicBezTo>
                  <a:cubicBezTo>
                    <a:pt x="14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7"/>
            <p:cNvSpPr/>
            <p:nvPr/>
          </p:nvSpPr>
          <p:spPr>
            <a:xfrm>
              <a:off x="3718475" y="2624750"/>
              <a:ext cx="15425" cy="21900"/>
            </a:xfrm>
            <a:custGeom>
              <a:avLst/>
              <a:gdLst/>
              <a:ahLst/>
              <a:cxnLst/>
              <a:rect l="l" t="t" r="r" b="b"/>
              <a:pathLst>
                <a:path w="617" h="876" extrusionOk="0">
                  <a:moveTo>
                    <a:pt x="0" y="617"/>
                  </a:moveTo>
                  <a:cubicBezTo>
                    <a:pt x="0" y="816"/>
                    <a:pt x="140" y="875"/>
                    <a:pt x="319" y="796"/>
                  </a:cubicBezTo>
                  <a:cubicBezTo>
                    <a:pt x="478" y="696"/>
                    <a:pt x="617" y="458"/>
                    <a:pt x="617" y="259"/>
                  </a:cubicBezTo>
                  <a:cubicBezTo>
                    <a:pt x="617" y="80"/>
                    <a:pt x="478" y="0"/>
                    <a:pt x="319" y="10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7"/>
            <p:cNvSpPr/>
            <p:nvPr/>
          </p:nvSpPr>
          <p:spPr>
            <a:xfrm>
              <a:off x="3641875" y="2669000"/>
              <a:ext cx="14950" cy="22400"/>
            </a:xfrm>
            <a:custGeom>
              <a:avLst/>
              <a:gdLst/>
              <a:ahLst/>
              <a:cxnLst/>
              <a:rect l="l" t="t" r="r" b="b"/>
              <a:pathLst>
                <a:path w="598" h="896" extrusionOk="0">
                  <a:moveTo>
                    <a:pt x="1" y="617"/>
                  </a:moveTo>
                  <a:cubicBezTo>
                    <a:pt x="1" y="816"/>
                    <a:pt x="120" y="896"/>
                    <a:pt x="299" y="796"/>
                  </a:cubicBezTo>
                  <a:cubicBezTo>
                    <a:pt x="458" y="697"/>
                    <a:pt x="598" y="458"/>
                    <a:pt x="598" y="279"/>
                  </a:cubicBezTo>
                  <a:cubicBezTo>
                    <a:pt x="598" y="80"/>
                    <a:pt x="458" y="1"/>
                    <a:pt x="299" y="100"/>
                  </a:cubicBezTo>
                  <a:cubicBezTo>
                    <a:pt x="120" y="200"/>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7"/>
            <p:cNvSpPr/>
            <p:nvPr/>
          </p:nvSpPr>
          <p:spPr>
            <a:xfrm>
              <a:off x="3564800" y="2713275"/>
              <a:ext cx="14950" cy="22400"/>
            </a:xfrm>
            <a:custGeom>
              <a:avLst/>
              <a:gdLst/>
              <a:ahLst/>
              <a:cxnLst/>
              <a:rect l="l" t="t" r="r" b="b"/>
              <a:pathLst>
                <a:path w="598" h="896" extrusionOk="0">
                  <a:moveTo>
                    <a:pt x="0" y="637"/>
                  </a:moveTo>
                  <a:cubicBezTo>
                    <a:pt x="0" y="816"/>
                    <a:pt x="140" y="895"/>
                    <a:pt x="299" y="796"/>
                  </a:cubicBezTo>
                  <a:cubicBezTo>
                    <a:pt x="458" y="716"/>
                    <a:pt x="597" y="478"/>
                    <a:pt x="597" y="279"/>
                  </a:cubicBezTo>
                  <a:cubicBezTo>
                    <a:pt x="597" y="80"/>
                    <a:pt x="458" y="0"/>
                    <a:pt x="299" y="100"/>
                  </a:cubicBezTo>
                  <a:cubicBezTo>
                    <a:pt x="140"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7"/>
            <p:cNvSpPr/>
            <p:nvPr/>
          </p:nvSpPr>
          <p:spPr>
            <a:xfrm>
              <a:off x="3487725" y="2758025"/>
              <a:ext cx="14925" cy="22400"/>
            </a:xfrm>
            <a:custGeom>
              <a:avLst/>
              <a:gdLst/>
              <a:ahLst/>
              <a:cxnLst/>
              <a:rect l="l" t="t" r="r" b="b"/>
              <a:pathLst>
                <a:path w="597" h="896" extrusionOk="0">
                  <a:moveTo>
                    <a:pt x="0" y="617"/>
                  </a:moveTo>
                  <a:cubicBezTo>
                    <a:pt x="0" y="816"/>
                    <a:pt x="139" y="896"/>
                    <a:pt x="298" y="796"/>
                  </a:cubicBezTo>
                  <a:cubicBezTo>
                    <a:pt x="458" y="697"/>
                    <a:pt x="597" y="458"/>
                    <a:pt x="597" y="279"/>
                  </a:cubicBezTo>
                  <a:cubicBezTo>
                    <a:pt x="597" y="80"/>
                    <a:pt x="458" y="0"/>
                    <a:pt x="298" y="100"/>
                  </a:cubicBezTo>
                  <a:cubicBezTo>
                    <a:pt x="139"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7"/>
            <p:cNvSpPr/>
            <p:nvPr/>
          </p:nvSpPr>
          <p:spPr>
            <a:xfrm>
              <a:off x="3410625" y="2802275"/>
              <a:ext cx="14950" cy="22425"/>
            </a:xfrm>
            <a:custGeom>
              <a:avLst/>
              <a:gdLst/>
              <a:ahLst/>
              <a:cxnLst/>
              <a:rect l="l" t="t" r="r" b="b"/>
              <a:pathLst>
                <a:path w="598" h="897" extrusionOk="0">
                  <a:moveTo>
                    <a:pt x="1" y="637"/>
                  </a:moveTo>
                  <a:cubicBezTo>
                    <a:pt x="1" y="817"/>
                    <a:pt x="140" y="896"/>
                    <a:pt x="299" y="797"/>
                  </a:cubicBezTo>
                  <a:cubicBezTo>
                    <a:pt x="478" y="697"/>
                    <a:pt x="597" y="478"/>
                    <a:pt x="597" y="279"/>
                  </a:cubicBezTo>
                  <a:cubicBezTo>
                    <a:pt x="597" y="80"/>
                    <a:pt x="478" y="1"/>
                    <a:pt x="299" y="100"/>
                  </a:cubicBezTo>
                  <a:cubicBezTo>
                    <a:pt x="140" y="200"/>
                    <a:pt x="1" y="439"/>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7"/>
            <p:cNvSpPr/>
            <p:nvPr/>
          </p:nvSpPr>
          <p:spPr>
            <a:xfrm>
              <a:off x="3333550" y="2847050"/>
              <a:ext cx="15425" cy="21900"/>
            </a:xfrm>
            <a:custGeom>
              <a:avLst/>
              <a:gdLst/>
              <a:ahLst/>
              <a:cxnLst/>
              <a:rect l="l" t="t" r="r" b="b"/>
              <a:pathLst>
                <a:path w="617" h="876" extrusionOk="0">
                  <a:moveTo>
                    <a:pt x="0" y="617"/>
                  </a:moveTo>
                  <a:cubicBezTo>
                    <a:pt x="0" y="816"/>
                    <a:pt x="140" y="876"/>
                    <a:pt x="299" y="796"/>
                  </a:cubicBezTo>
                  <a:cubicBezTo>
                    <a:pt x="478" y="697"/>
                    <a:pt x="617" y="458"/>
                    <a:pt x="617" y="259"/>
                  </a:cubicBezTo>
                  <a:cubicBezTo>
                    <a:pt x="617" y="80"/>
                    <a:pt x="478" y="0"/>
                    <a:pt x="299" y="10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7"/>
            <p:cNvSpPr/>
            <p:nvPr/>
          </p:nvSpPr>
          <p:spPr>
            <a:xfrm>
              <a:off x="3256450" y="2891300"/>
              <a:ext cx="15450" cy="22400"/>
            </a:xfrm>
            <a:custGeom>
              <a:avLst/>
              <a:gdLst/>
              <a:ahLst/>
              <a:cxnLst/>
              <a:rect l="l" t="t" r="r" b="b"/>
              <a:pathLst>
                <a:path w="618" h="896" extrusionOk="0">
                  <a:moveTo>
                    <a:pt x="1" y="617"/>
                  </a:moveTo>
                  <a:cubicBezTo>
                    <a:pt x="1" y="816"/>
                    <a:pt x="140" y="896"/>
                    <a:pt x="299" y="796"/>
                  </a:cubicBezTo>
                  <a:cubicBezTo>
                    <a:pt x="478" y="697"/>
                    <a:pt x="618" y="478"/>
                    <a:pt x="618" y="279"/>
                  </a:cubicBezTo>
                  <a:cubicBezTo>
                    <a:pt x="618" y="80"/>
                    <a:pt x="478" y="1"/>
                    <a:pt x="299" y="100"/>
                  </a:cubicBezTo>
                  <a:cubicBezTo>
                    <a:pt x="140" y="200"/>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7"/>
            <p:cNvSpPr/>
            <p:nvPr/>
          </p:nvSpPr>
          <p:spPr>
            <a:xfrm>
              <a:off x="3179375" y="2936075"/>
              <a:ext cx="15450" cy="21900"/>
            </a:xfrm>
            <a:custGeom>
              <a:avLst/>
              <a:gdLst/>
              <a:ahLst/>
              <a:cxnLst/>
              <a:rect l="l" t="t" r="r" b="b"/>
              <a:pathLst>
                <a:path w="618" h="876" extrusionOk="0">
                  <a:moveTo>
                    <a:pt x="1" y="617"/>
                  </a:moveTo>
                  <a:cubicBezTo>
                    <a:pt x="1" y="796"/>
                    <a:pt x="140" y="875"/>
                    <a:pt x="319" y="796"/>
                  </a:cubicBezTo>
                  <a:cubicBezTo>
                    <a:pt x="478" y="696"/>
                    <a:pt x="617" y="458"/>
                    <a:pt x="617" y="259"/>
                  </a:cubicBezTo>
                  <a:cubicBezTo>
                    <a:pt x="617" y="60"/>
                    <a:pt x="478" y="0"/>
                    <a:pt x="319" y="80"/>
                  </a:cubicBezTo>
                  <a:cubicBezTo>
                    <a:pt x="14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7"/>
            <p:cNvSpPr/>
            <p:nvPr/>
          </p:nvSpPr>
          <p:spPr>
            <a:xfrm>
              <a:off x="3102300" y="2980325"/>
              <a:ext cx="15425" cy="22400"/>
            </a:xfrm>
            <a:custGeom>
              <a:avLst/>
              <a:gdLst/>
              <a:ahLst/>
              <a:cxnLst/>
              <a:rect l="l" t="t" r="r" b="b"/>
              <a:pathLst>
                <a:path w="617" h="896" extrusionOk="0">
                  <a:moveTo>
                    <a:pt x="0" y="617"/>
                  </a:moveTo>
                  <a:cubicBezTo>
                    <a:pt x="0" y="816"/>
                    <a:pt x="139" y="896"/>
                    <a:pt x="318" y="796"/>
                  </a:cubicBezTo>
                  <a:cubicBezTo>
                    <a:pt x="478" y="697"/>
                    <a:pt x="617" y="458"/>
                    <a:pt x="617" y="279"/>
                  </a:cubicBezTo>
                  <a:cubicBezTo>
                    <a:pt x="617" y="80"/>
                    <a:pt x="478" y="1"/>
                    <a:pt x="31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7"/>
            <p:cNvSpPr/>
            <p:nvPr/>
          </p:nvSpPr>
          <p:spPr>
            <a:xfrm>
              <a:off x="3025700" y="3024575"/>
              <a:ext cx="14950" cy="22425"/>
            </a:xfrm>
            <a:custGeom>
              <a:avLst/>
              <a:gdLst/>
              <a:ahLst/>
              <a:cxnLst/>
              <a:rect l="l" t="t" r="r" b="b"/>
              <a:pathLst>
                <a:path w="598" h="897" extrusionOk="0">
                  <a:moveTo>
                    <a:pt x="1" y="638"/>
                  </a:moveTo>
                  <a:cubicBezTo>
                    <a:pt x="1" y="817"/>
                    <a:pt x="120" y="896"/>
                    <a:pt x="299" y="797"/>
                  </a:cubicBezTo>
                  <a:cubicBezTo>
                    <a:pt x="458" y="717"/>
                    <a:pt x="598" y="478"/>
                    <a:pt x="598" y="279"/>
                  </a:cubicBezTo>
                  <a:cubicBezTo>
                    <a:pt x="598" y="81"/>
                    <a:pt x="458" y="1"/>
                    <a:pt x="299" y="100"/>
                  </a:cubicBezTo>
                  <a:cubicBezTo>
                    <a:pt x="120" y="200"/>
                    <a:pt x="1" y="439"/>
                    <a:pt x="1" y="63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7"/>
            <p:cNvSpPr/>
            <p:nvPr/>
          </p:nvSpPr>
          <p:spPr>
            <a:xfrm>
              <a:off x="2948625" y="3069350"/>
              <a:ext cx="14950" cy="22400"/>
            </a:xfrm>
            <a:custGeom>
              <a:avLst/>
              <a:gdLst/>
              <a:ahLst/>
              <a:cxnLst/>
              <a:rect l="l" t="t" r="r" b="b"/>
              <a:pathLst>
                <a:path w="598" h="896" extrusionOk="0">
                  <a:moveTo>
                    <a:pt x="0" y="617"/>
                  </a:moveTo>
                  <a:cubicBezTo>
                    <a:pt x="0" y="816"/>
                    <a:pt x="140" y="895"/>
                    <a:pt x="299" y="796"/>
                  </a:cubicBezTo>
                  <a:cubicBezTo>
                    <a:pt x="458" y="697"/>
                    <a:pt x="597" y="458"/>
                    <a:pt x="597" y="259"/>
                  </a:cubicBezTo>
                  <a:cubicBezTo>
                    <a:pt x="597" y="80"/>
                    <a:pt x="458" y="0"/>
                    <a:pt x="299" y="100"/>
                  </a:cubicBezTo>
                  <a:cubicBezTo>
                    <a:pt x="120"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7"/>
            <p:cNvSpPr/>
            <p:nvPr/>
          </p:nvSpPr>
          <p:spPr>
            <a:xfrm>
              <a:off x="2871550" y="3113600"/>
              <a:ext cx="14925" cy="22400"/>
            </a:xfrm>
            <a:custGeom>
              <a:avLst/>
              <a:gdLst/>
              <a:ahLst/>
              <a:cxnLst/>
              <a:rect l="l" t="t" r="r" b="b"/>
              <a:pathLst>
                <a:path w="597" h="896" extrusionOk="0">
                  <a:moveTo>
                    <a:pt x="0" y="637"/>
                  </a:moveTo>
                  <a:cubicBezTo>
                    <a:pt x="0" y="816"/>
                    <a:pt x="139" y="896"/>
                    <a:pt x="298" y="796"/>
                  </a:cubicBezTo>
                  <a:cubicBezTo>
                    <a:pt x="458" y="697"/>
                    <a:pt x="597" y="478"/>
                    <a:pt x="597" y="279"/>
                  </a:cubicBezTo>
                  <a:cubicBezTo>
                    <a:pt x="597" y="80"/>
                    <a:pt x="458" y="1"/>
                    <a:pt x="298" y="100"/>
                  </a:cubicBezTo>
                  <a:cubicBezTo>
                    <a:pt x="139" y="200"/>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7"/>
            <p:cNvSpPr/>
            <p:nvPr/>
          </p:nvSpPr>
          <p:spPr>
            <a:xfrm>
              <a:off x="2794450" y="3158375"/>
              <a:ext cx="14950" cy="22400"/>
            </a:xfrm>
            <a:custGeom>
              <a:avLst/>
              <a:gdLst/>
              <a:ahLst/>
              <a:cxnLst/>
              <a:rect l="l" t="t" r="r" b="b"/>
              <a:pathLst>
                <a:path w="598" h="896" extrusionOk="0">
                  <a:moveTo>
                    <a:pt x="1" y="617"/>
                  </a:moveTo>
                  <a:cubicBezTo>
                    <a:pt x="1" y="816"/>
                    <a:pt x="140" y="895"/>
                    <a:pt x="299" y="796"/>
                  </a:cubicBezTo>
                  <a:cubicBezTo>
                    <a:pt x="458" y="696"/>
                    <a:pt x="597" y="458"/>
                    <a:pt x="597" y="259"/>
                  </a:cubicBezTo>
                  <a:cubicBezTo>
                    <a:pt x="597" y="80"/>
                    <a:pt x="458" y="0"/>
                    <a:pt x="299" y="100"/>
                  </a:cubicBezTo>
                  <a:cubicBezTo>
                    <a:pt x="14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7"/>
            <p:cNvSpPr/>
            <p:nvPr/>
          </p:nvSpPr>
          <p:spPr>
            <a:xfrm>
              <a:off x="3718475" y="2695350"/>
              <a:ext cx="15425" cy="22425"/>
            </a:xfrm>
            <a:custGeom>
              <a:avLst/>
              <a:gdLst/>
              <a:ahLst/>
              <a:cxnLst/>
              <a:rect l="l" t="t" r="r" b="b"/>
              <a:pathLst>
                <a:path w="617" h="897" extrusionOk="0">
                  <a:moveTo>
                    <a:pt x="0" y="618"/>
                  </a:moveTo>
                  <a:cubicBezTo>
                    <a:pt x="0" y="817"/>
                    <a:pt x="140" y="896"/>
                    <a:pt x="319" y="797"/>
                  </a:cubicBezTo>
                  <a:cubicBezTo>
                    <a:pt x="478" y="697"/>
                    <a:pt x="617" y="459"/>
                    <a:pt x="617" y="260"/>
                  </a:cubicBezTo>
                  <a:cubicBezTo>
                    <a:pt x="617" y="81"/>
                    <a:pt x="478" y="1"/>
                    <a:pt x="319" y="100"/>
                  </a:cubicBezTo>
                  <a:cubicBezTo>
                    <a:pt x="140" y="18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7"/>
            <p:cNvSpPr/>
            <p:nvPr/>
          </p:nvSpPr>
          <p:spPr>
            <a:xfrm>
              <a:off x="3641875" y="2739625"/>
              <a:ext cx="14950" cy="22400"/>
            </a:xfrm>
            <a:custGeom>
              <a:avLst/>
              <a:gdLst/>
              <a:ahLst/>
              <a:cxnLst/>
              <a:rect l="l" t="t" r="r" b="b"/>
              <a:pathLst>
                <a:path w="598" h="896" extrusionOk="0">
                  <a:moveTo>
                    <a:pt x="1" y="617"/>
                  </a:moveTo>
                  <a:cubicBezTo>
                    <a:pt x="1" y="816"/>
                    <a:pt x="120" y="896"/>
                    <a:pt x="299" y="796"/>
                  </a:cubicBezTo>
                  <a:cubicBezTo>
                    <a:pt x="458" y="697"/>
                    <a:pt x="598" y="458"/>
                    <a:pt x="598" y="279"/>
                  </a:cubicBezTo>
                  <a:cubicBezTo>
                    <a:pt x="598" y="80"/>
                    <a:pt x="458" y="0"/>
                    <a:pt x="299" y="100"/>
                  </a:cubicBezTo>
                  <a:cubicBezTo>
                    <a:pt x="12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7"/>
            <p:cNvSpPr/>
            <p:nvPr/>
          </p:nvSpPr>
          <p:spPr>
            <a:xfrm>
              <a:off x="3564800" y="2783875"/>
              <a:ext cx="14950" cy="22425"/>
            </a:xfrm>
            <a:custGeom>
              <a:avLst/>
              <a:gdLst/>
              <a:ahLst/>
              <a:cxnLst/>
              <a:rect l="l" t="t" r="r" b="b"/>
              <a:pathLst>
                <a:path w="598" h="897" extrusionOk="0">
                  <a:moveTo>
                    <a:pt x="0" y="637"/>
                  </a:moveTo>
                  <a:cubicBezTo>
                    <a:pt x="0" y="816"/>
                    <a:pt x="140" y="896"/>
                    <a:pt x="299" y="797"/>
                  </a:cubicBezTo>
                  <a:cubicBezTo>
                    <a:pt x="458" y="717"/>
                    <a:pt x="597" y="478"/>
                    <a:pt x="597" y="279"/>
                  </a:cubicBezTo>
                  <a:cubicBezTo>
                    <a:pt x="597" y="80"/>
                    <a:pt x="458" y="1"/>
                    <a:pt x="299" y="100"/>
                  </a:cubicBezTo>
                  <a:cubicBezTo>
                    <a:pt x="140" y="200"/>
                    <a:pt x="0" y="439"/>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7"/>
            <p:cNvSpPr/>
            <p:nvPr/>
          </p:nvSpPr>
          <p:spPr>
            <a:xfrm>
              <a:off x="3487725" y="2828650"/>
              <a:ext cx="14925" cy="22400"/>
            </a:xfrm>
            <a:custGeom>
              <a:avLst/>
              <a:gdLst/>
              <a:ahLst/>
              <a:cxnLst/>
              <a:rect l="l" t="t" r="r" b="b"/>
              <a:pathLst>
                <a:path w="597" h="896" extrusionOk="0">
                  <a:moveTo>
                    <a:pt x="0" y="617"/>
                  </a:moveTo>
                  <a:cubicBezTo>
                    <a:pt x="0" y="816"/>
                    <a:pt x="139" y="895"/>
                    <a:pt x="298" y="796"/>
                  </a:cubicBezTo>
                  <a:cubicBezTo>
                    <a:pt x="458" y="696"/>
                    <a:pt x="597" y="458"/>
                    <a:pt x="597" y="259"/>
                  </a:cubicBezTo>
                  <a:cubicBezTo>
                    <a:pt x="597" y="80"/>
                    <a:pt x="458" y="0"/>
                    <a:pt x="298" y="100"/>
                  </a:cubicBezTo>
                  <a:cubicBezTo>
                    <a:pt x="139"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7"/>
            <p:cNvSpPr/>
            <p:nvPr/>
          </p:nvSpPr>
          <p:spPr>
            <a:xfrm>
              <a:off x="3410625" y="2872900"/>
              <a:ext cx="14950" cy="22400"/>
            </a:xfrm>
            <a:custGeom>
              <a:avLst/>
              <a:gdLst/>
              <a:ahLst/>
              <a:cxnLst/>
              <a:rect l="l" t="t" r="r" b="b"/>
              <a:pathLst>
                <a:path w="598" h="896" extrusionOk="0">
                  <a:moveTo>
                    <a:pt x="1" y="637"/>
                  </a:moveTo>
                  <a:cubicBezTo>
                    <a:pt x="1" y="816"/>
                    <a:pt x="140" y="896"/>
                    <a:pt x="299" y="796"/>
                  </a:cubicBezTo>
                  <a:cubicBezTo>
                    <a:pt x="478" y="697"/>
                    <a:pt x="597" y="478"/>
                    <a:pt x="597" y="279"/>
                  </a:cubicBezTo>
                  <a:cubicBezTo>
                    <a:pt x="597" y="80"/>
                    <a:pt x="478" y="1"/>
                    <a:pt x="299" y="100"/>
                  </a:cubicBezTo>
                  <a:cubicBezTo>
                    <a:pt x="140" y="200"/>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7"/>
            <p:cNvSpPr/>
            <p:nvPr/>
          </p:nvSpPr>
          <p:spPr>
            <a:xfrm>
              <a:off x="3333550" y="2917675"/>
              <a:ext cx="15425" cy="22400"/>
            </a:xfrm>
            <a:custGeom>
              <a:avLst/>
              <a:gdLst/>
              <a:ahLst/>
              <a:cxnLst/>
              <a:rect l="l" t="t" r="r" b="b"/>
              <a:pathLst>
                <a:path w="617" h="896" extrusionOk="0">
                  <a:moveTo>
                    <a:pt x="0" y="617"/>
                  </a:moveTo>
                  <a:cubicBezTo>
                    <a:pt x="0" y="816"/>
                    <a:pt x="140" y="895"/>
                    <a:pt x="299" y="796"/>
                  </a:cubicBezTo>
                  <a:cubicBezTo>
                    <a:pt x="478" y="696"/>
                    <a:pt x="617" y="458"/>
                    <a:pt x="617" y="259"/>
                  </a:cubicBezTo>
                  <a:cubicBezTo>
                    <a:pt x="617" y="80"/>
                    <a:pt x="478" y="0"/>
                    <a:pt x="299" y="99"/>
                  </a:cubicBezTo>
                  <a:cubicBezTo>
                    <a:pt x="140"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7"/>
            <p:cNvSpPr/>
            <p:nvPr/>
          </p:nvSpPr>
          <p:spPr>
            <a:xfrm>
              <a:off x="3256450" y="2961925"/>
              <a:ext cx="15450" cy="22400"/>
            </a:xfrm>
            <a:custGeom>
              <a:avLst/>
              <a:gdLst/>
              <a:ahLst/>
              <a:cxnLst/>
              <a:rect l="l" t="t" r="r" b="b"/>
              <a:pathLst>
                <a:path w="618" h="896" extrusionOk="0">
                  <a:moveTo>
                    <a:pt x="1" y="617"/>
                  </a:moveTo>
                  <a:cubicBezTo>
                    <a:pt x="1" y="816"/>
                    <a:pt x="140" y="896"/>
                    <a:pt x="299" y="796"/>
                  </a:cubicBezTo>
                  <a:cubicBezTo>
                    <a:pt x="478" y="697"/>
                    <a:pt x="618" y="478"/>
                    <a:pt x="618" y="279"/>
                  </a:cubicBezTo>
                  <a:cubicBezTo>
                    <a:pt x="618" y="80"/>
                    <a:pt x="478" y="0"/>
                    <a:pt x="299" y="100"/>
                  </a:cubicBezTo>
                  <a:cubicBezTo>
                    <a:pt x="14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7"/>
            <p:cNvSpPr/>
            <p:nvPr/>
          </p:nvSpPr>
          <p:spPr>
            <a:xfrm>
              <a:off x="3179375" y="3006675"/>
              <a:ext cx="15450" cy="21925"/>
            </a:xfrm>
            <a:custGeom>
              <a:avLst/>
              <a:gdLst/>
              <a:ahLst/>
              <a:cxnLst/>
              <a:rect l="l" t="t" r="r" b="b"/>
              <a:pathLst>
                <a:path w="618" h="877" extrusionOk="0">
                  <a:moveTo>
                    <a:pt x="1" y="617"/>
                  </a:moveTo>
                  <a:cubicBezTo>
                    <a:pt x="1" y="816"/>
                    <a:pt x="140" y="876"/>
                    <a:pt x="319" y="797"/>
                  </a:cubicBezTo>
                  <a:cubicBezTo>
                    <a:pt x="478" y="697"/>
                    <a:pt x="617" y="458"/>
                    <a:pt x="617" y="259"/>
                  </a:cubicBezTo>
                  <a:cubicBezTo>
                    <a:pt x="617" y="61"/>
                    <a:pt x="478" y="1"/>
                    <a:pt x="319" y="80"/>
                  </a:cubicBezTo>
                  <a:cubicBezTo>
                    <a:pt x="140" y="180"/>
                    <a:pt x="1" y="419"/>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7"/>
            <p:cNvSpPr/>
            <p:nvPr/>
          </p:nvSpPr>
          <p:spPr>
            <a:xfrm>
              <a:off x="3102300" y="3050950"/>
              <a:ext cx="15425" cy="22400"/>
            </a:xfrm>
            <a:custGeom>
              <a:avLst/>
              <a:gdLst/>
              <a:ahLst/>
              <a:cxnLst/>
              <a:rect l="l" t="t" r="r" b="b"/>
              <a:pathLst>
                <a:path w="617" h="896" extrusionOk="0">
                  <a:moveTo>
                    <a:pt x="0" y="617"/>
                  </a:moveTo>
                  <a:cubicBezTo>
                    <a:pt x="0" y="816"/>
                    <a:pt x="139" y="895"/>
                    <a:pt x="318" y="796"/>
                  </a:cubicBezTo>
                  <a:cubicBezTo>
                    <a:pt x="478" y="697"/>
                    <a:pt x="617" y="458"/>
                    <a:pt x="617" y="279"/>
                  </a:cubicBezTo>
                  <a:cubicBezTo>
                    <a:pt x="617" y="80"/>
                    <a:pt x="478" y="0"/>
                    <a:pt x="31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7"/>
            <p:cNvSpPr/>
            <p:nvPr/>
          </p:nvSpPr>
          <p:spPr>
            <a:xfrm>
              <a:off x="3025700" y="3095200"/>
              <a:ext cx="14950" cy="22400"/>
            </a:xfrm>
            <a:custGeom>
              <a:avLst/>
              <a:gdLst/>
              <a:ahLst/>
              <a:cxnLst/>
              <a:rect l="l" t="t" r="r" b="b"/>
              <a:pathLst>
                <a:path w="598" h="896" extrusionOk="0">
                  <a:moveTo>
                    <a:pt x="1" y="637"/>
                  </a:moveTo>
                  <a:cubicBezTo>
                    <a:pt x="1" y="816"/>
                    <a:pt x="120" y="896"/>
                    <a:pt x="299" y="796"/>
                  </a:cubicBezTo>
                  <a:cubicBezTo>
                    <a:pt x="458" y="717"/>
                    <a:pt x="598" y="478"/>
                    <a:pt x="598" y="279"/>
                  </a:cubicBezTo>
                  <a:cubicBezTo>
                    <a:pt x="598" y="80"/>
                    <a:pt x="458" y="1"/>
                    <a:pt x="299" y="100"/>
                  </a:cubicBezTo>
                  <a:cubicBezTo>
                    <a:pt x="120" y="200"/>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7"/>
            <p:cNvSpPr/>
            <p:nvPr/>
          </p:nvSpPr>
          <p:spPr>
            <a:xfrm>
              <a:off x="2948625" y="3139975"/>
              <a:ext cx="14950" cy="22400"/>
            </a:xfrm>
            <a:custGeom>
              <a:avLst/>
              <a:gdLst/>
              <a:ahLst/>
              <a:cxnLst/>
              <a:rect l="l" t="t" r="r" b="b"/>
              <a:pathLst>
                <a:path w="598" h="896" extrusionOk="0">
                  <a:moveTo>
                    <a:pt x="0" y="617"/>
                  </a:moveTo>
                  <a:cubicBezTo>
                    <a:pt x="0" y="816"/>
                    <a:pt x="140" y="895"/>
                    <a:pt x="299" y="796"/>
                  </a:cubicBezTo>
                  <a:cubicBezTo>
                    <a:pt x="458" y="696"/>
                    <a:pt x="597" y="458"/>
                    <a:pt x="597" y="259"/>
                  </a:cubicBezTo>
                  <a:cubicBezTo>
                    <a:pt x="597" y="80"/>
                    <a:pt x="458" y="0"/>
                    <a:pt x="299" y="100"/>
                  </a:cubicBezTo>
                  <a:cubicBezTo>
                    <a:pt x="120"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7"/>
            <p:cNvSpPr/>
            <p:nvPr/>
          </p:nvSpPr>
          <p:spPr>
            <a:xfrm>
              <a:off x="2871550" y="3184225"/>
              <a:ext cx="14925" cy="22400"/>
            </a:xfrm>
            <a:custGeom>
              <a:avLst/>
              <a:gdLst/>
              <a:ahLst/>
              <a:cxnLst/>
              <a:rect l="l" t="t" r="r" b="b"/>
              <a:pathLst>
                <a:path w="597" h="896" extrusionOk="0">
                  <a:moveTo>
                    <a:pt x="0" y="637"/>
                  </a:moveTo>
                  <a:cubicBezTo>
                    <a:pt x="0" y="816"/>
                    <a:pt x="139" y="896"/>
                    <a:pt x="298" y="796"/>
                  </a:cubicBezTo>
                  <a:cubicBezTo>
                    <a:pt x="458" y="697"/>
                    <a:pt x="597" y="478"/>
                    <a:pt x="597" y="279"/>
                  </a:cubicBezTo>
                  <a:cubicBezTo>
                    <a:pt x="597" y="80"/>
                    <a:pt x="458" y="1"/>
                    <a:pt x="298" y="100"/>
                  </a:cubicBezTo>
                  <a:cubicBezTo>
                    <a:pt x="139"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7"/>
            <p:cNvSpPr/>
            <p:nvPr/>
          </p:nvSpPr>
          <p:spPr>
            <a:xfrm>
              <a:off x="2794450" y="3228975"/>
              <a:ext cx="14950" cy="21925"/>
            </a:xfrm>
            <a:custGeom>
              <a:avLst/>
              <a:gdLst/>
              <a:ahLst/>
              <a:cxnLst/>
              <a:rect l="l" t="t" r="r" b="b"/>
              <a:pathLst>
                <a:path w="598" h="877" extrusionOk="0">
                  <a:moveTo>
                    <a:pt x="1" y="618"/>
                  </a:moveTo>
                  <a:cubicBezTo>
                    <a:pt x="1" y="816"/>
                    <a:pt x="140" y="876"/>
                    <a:pt x="299" y="797"/>
                  </a:cubicBezTo>
                  <a:cubicBezTo>
                    <a:pt x="458" y="697"/>
                    <a:pt x="597" y="458"/>
                    <a:pt x="597" y="259"/>
                  </a:cubicBezTo>
                  <a:cubicBezTo>
                    <a:pt x="597" y="80"/>
                    <a:pt x="458" y="1"/>
                    <a:pt x="299" y="80"/>
                  </a:cubicBezTo>
                  <a:cubicBezTo>
                    <a:pt x="140" y="180"/>
                    <a:pt x="1" y="419"/>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7"/>
            <p:cNvSpPr/>
            <p:nvPr/>
          </p:nvSpPr>
          <p:spPr>
            <a:xfrm>
              <a:off x="3718475" y="2765975"/>
              <a:ext cx="15425" cy="22400"/>
            </a:xfrm>
            <a:custGeom>
              <a:avLst/>
              <a:gdLst/>
              <a:ahLst/>
              <a:cxnLst/>
              <a:rect l="l" t="t" r="r" b="b"/>
              <a:pathLst>
                <a:path w="617" h="896" extrusionOk="0">
                  <a:moveTo>
                    <a:pt x="0" y="617"/>
                  </a:moveTo>
                  <a:cubicBezTo>
                    <a:pt x="0" y="816"/>
                    <a:pt x="140" y="896"/>
                    <a:pt x="319" y="796"/>
                  </a:cubicBezTo>
                  <a:cubicBezTo>
                    <a:pt x="478" y="697"/>
                    <a:pt x="617" y="458"/>
                    <a:pt x="617" y="259"/>
                  </a:cubicBezTo>
                  <a:cubicBezTo>
                    <a:pt x="617" y="60"/>
                    <a:pt x="478" y="1"/>
                    <a:pt x="319" y="100"/>
                  </a:cubicBezTo>
                  <a:cubicBezTo>
                    <a:pt x="14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27"/>
            <p:cNvSpPr/>
            <p:nvPr/>
          </p:nvSpPr>
          <p:spPr>
            <a:xfrm>
              <a:off x="3641875" y="2810250"/>
              <a:ext cx="14950" cy="22400"/>
            </a:xfrm>
            <a:custGeom>
              <a:avLst/>
              <a:gdLst/>
              <a:ahLst/>
              <a:cxnLst/>
              <a:rect l="l" t="t" r="r" b="b"/>
              <a:pathLst>
                <a:path w="598" h="896" extrusionOk="0">
                  <a:moveTo>
                    <a:pt x="1" y="617"/>
                  </a:moveTo>
                  <a:cubicBezTo>
                    <a:pt x="1" y="816"/>
                    <a:pt x="120" y="895"/>
                    <a:pt x="299" y="796"/>
                  </a:cubicBezTo>
                  <a:cubicBezTo>
                    <a:pt x="458" y="696"/>
                    <a:pt x="598" y="458"/>
                    <a:pt x="598" y="279"/>
                  </a:cubicBezTo>
                  <a:cubicBezTo>
                    <a:pt x="598" y="80"/>
                    <a:pt x="458" y="0"/>
                    <a:pt x="299" y="100"/>
                  </a:cubicBezTo>
                  <a:cubicBezTo>
                    <a:pt x="12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7"/>
            <p:cNvSpPr/>
            <p:nvPr/>
          </p:nvSpPr>
          <p:spPr>
            <a:xfrm>
              <a:off x="3564800" y="2855000"/>
              <a:ext cx="14950" cy="21900"/>
            </a:xfrm>
            <a:custGeom>
              <a:avLst/>
              <a:gdLst/>
              <a:ahLst/>
              <a:cxnLst/>
              <a:rect l="l" t="t" r="r" b="b"/>
              <a:pathLst>
                <a:path w="598" h="876" extrusionOk="0">
                  <a:moveTo>
                    <a:pt x="0" y="617"/>
                  </a:moveTo>
                  <a:cubicBezTo>
                    <a:pt x="0" y="816"/>
                    <a:pt x="140" y="876"/>
                    <a:pt x="299" y="796"/>
                  </a:cubicBezTo>
                  <a:cubicBezTo>
                    <a:pt x="458" y="697"/>
                    <a:pt x="597" y="458"/>
                    <a:pt x="597" y="259"/>
                  </a:cubicBezTo>
                  <a:cubicBezTo>
                    <a:pt x="597" y="60"/>
                    <a:pt x="458" y="1"/>
                    <a:pt x="299" y="80"/>
                  </a:cubicBezTo>
                  <a:cubicBezTo>
                    <a:pt x="14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7"/>
            <p:cNvSpPr/>
            <p:nvPr/>
          </p:nvSpPr>
          <p:spPr>
            <a:xfrm>
              <a:off x="3487725" y="2899250"/>
              <a:ext cx="14925" cy="22425"/>
            </a:xfrm>
            <a:custGeom>
              <a:avLst/>
              <a:gdLst/>
              <a:ahLst/>
              <a:cxnLst/>
              <a:rect l="l" t="t" r="r" b="b"/>
              <a:pathLst>
                <a:path w="597" h="897" extrusionOk="0">
                  <a:moveTo>
                    <a:pt x="0" y="618"/>
                  </a:moveTo>
                  <a:cubicBezTo>
                    <a:pt x="0" y="817"/>
                    <a:pt x="139" y="896"/>
                    <a:pt x="298" y="797"/>
                  </a:cubicBezTo>
                  <a:cubicBezTo>
                    <a:pt x="458" y="697"/>
                    <a:pt x="597" y="459"/>
                    <a:pt x="597" y="279"/>
                  </a:cubicBezTo>
                  <a:cubicBezTo>
                    <a:pt x="597" y="81"/>
                    <a:pt x="458" y="1"/>
                    <a:pt x="298" y="100"/>
                  </a:cubicBezTo>
                  <a:cubicBezTo>
                    <a:pt x="139" y="20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7"/>
            <p:cNvSpPr/>
            <p:nvPr/>
          </p:nvSpPr>
          <p:spPr>
            <a:xfrm>
              <a:off x="3410625" y="2943525"/>
              <a:ext cx="14950" cy="22400"/>
            </a:xfrm>
            <a:custGeom>
              <a:avLst/>
              <a:gdLst/>
              <a:ahLst/>
              <a:cxnLst/>
              <a:rect l="l" t="t" r="r" b="b"/>
              <a:pathLst>
                <a:path w="598" h="896" extrusionOk="0">
                  <a:moveTo>
                    <a:pt x="1" y="637"/>
                  </a:moveTo>
                  <a:cubicBezTo>
                    <a:pt x="1" y="816"/>
                    <a:pt x="140" y="896"/>
                    <a:pt x="299" y="796"/>
                  </a:cubicBezTo>
                  <a:cubicBezTo>
                    <a:pt x="478" y="697"/>
                    <a:pt x="597" y="478"/>
                    <a:pt x="597" y="279"/>
                  </a:cubicBezTo>
                  <a:cubicBezTo>
                    <a:pt x="597" y="80"/>
                    <a:pt x="478" y="0"/>
                    <a:pt x="299" y="100"/>
                  </a:cubicBezTo>
                  <a:cubicBezTo>
                    <a:pt x="14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7"/>
            <p:cNvSpPr/>
            <p:nvPr/>
          </p:nvSpPr>
          <p:spPr>
            <a:xfrm>
              <a:off x="3333550" y="2988275"/>
              <a:ext cx="15425" cy="22400"/>
            </a:xfrm>
            <a:custGeom>
              <a:avLst/>
              <a:gdLst/>
              <a:ahLst/>
              <a:cxnLst/>
              <a:rect l="l" t="t" r="r" b="b"/>
              <a:pathLst>
                <a:path w="617" h="896" extrusionOk="0">
                  <a:moveTo>
                    <a:pt x="0" y="617"/>
                  </a:moveTo>
                  <a:cubicBezTo>
                    <a:pt x="0" y="816"/>
                    <a:pt x="140" y="896"/>
                    <a:pt x="299" y="797"/>
                  </a:cubicBezTo>
                  <a:cubicBezTo>
                    <a:pt x="478" y="697"/>
                    <a:pt x="617" y="458"/>
                    <a:pt x="617" y="259"/>
                  </a:cubicBezTo>
                  <a:cubicBezTo>
                    <a:pt x="617" y="80"/>
                    <a:pt x="478" y="1"/>
                    <a:pt x="299" y="100"/>
                  </a:cubicBezTo>
                  <a:cubicBezTo>
                    <a:pt x="140" y="200"/>
                    <a:pt x="0" y="419"/>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27"/>
            <p:cNvSpPr/>
            <p:nvPr/>
          </p:nvSpPr>
          <p:spPr>
            <a:xfrm>
              <a:off x="3256450" y="3032550"/>
              <a:ext cx="15450" cy="22400"/>
            </a:xfrm>
            <a:custGeom>
              <a:avLst/>
              <a:gdLst/>
              <a:ahLst/>
              <a:cxnLst/>
              <a:rect l="l" t="t" r="r" b="b"/>
              <a:pathLst>
                <a:path w="618" h="896" extrusionOk="0">
                  <a:moveTo>
                    <a:pt x="1" y="617"/>
                  </a:moveTo>
                  <a:cubicBezTo>
                    <a:pt x="1" y="816"/>
                    <a:pt x="140" y="895"/>
                    <a:pt x="299" y="796"/>
                  </a:cubicBezTo>
                  <a:cubicBezTo>
                    <a:pt x="478" y="696"/>
                    <a:pt x="618" y="478"/>
                    <a:pt x="618" y="279"/>
                  </a:cubicBezTo>
                  <a:cubicBezTo>
                    <a:pt x="618" y="80"/>
                    <a:pt x="478" y="0"/>
                    <a:pt x="299" y="100"/>
                  </a:cubicBezTo>
                  <a:cubicBezTo>
                    <a:pt x="14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7"/>
            <p:cNvSpPr/>
            <p:nvPr/>
          </p:nvSpPr>
          <p:spPr>
            <a:xfrm>
              <a:off x="3179375" y="3077300"/>
              <a:ext cx="15450" cy="22400"/>
            </a:xfrm>
            <a:custGeom>
              <a:avLst/>
              <a:gdLst/>
              <a:ahLst/>
              <a:cxnLst/>
              <a:rect l="l" t="t" r="r" b="b"/>
              <a:pathLst>
                <a:path w="618" h="896" extrusionOk="0">
                  <a:moveTo>
                    <a:pt x="1" y="617"/>
                  </a:moveTo>
                  <a:cubicBezTo>
                    <a:pt x="1" y="816"/>
                    <a:pt x="140" y="896"/>
                    <a:pt x="319" y="796"/>
                  </a:cubicBezTo>
                  <a:cubicBezTo>
                    <a:pt x="478" y="697"/>
                    <a:pt x="617" y="458"/>
                    <a:pt x="617" y="259"/>
                  </a:cubicBezTo>
                  <a:cubicBezTo>
                    <a:pt x="617" y="80"/>
                    <a:pt x="478" y="1"/>
                    <a:pt x="319" y="100"/>
                  </a:cubicBezTo>
                  <a:cubicBezTo>
                    <a:pt x="140" y="180"/>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27"/>
            <p:cNvSpPr/>
            <p:nvPr/>
          </p:nvSpPr>
          <p:spPr>
            <a:xfrm>
              <a:off x="3102300" y="3121575"/>
              <a:ext cx="15425" cy="22400"/>
            </a:xfrm>
            <a:custGeom>
              <a:avLst/>
              <a:gdLst/>
              <a:ahLst/>
              <a:cxnLst/>
              <a:rect l="l" t="t" r="r" b="b"/>
              <a:pathLst>
                <a:path w="617" h="896" extrusionOk="0">
                  <a:moveTo>
                    <a:pt x="0" y="617"/>
                  </a:moveTo>
                  <a:cubicBezTo>
                    <a:pt x="0" y="816"/>
                    <a:pt x="139" y="895"/>
                    <a:pt x="318" y="796"/>
                  </a:cubicBezTo>
                  <a:cubicBezTo>
                    <a:pt x="478" y="696"/>
                    <a:pt x="617" y="458"/>
                    <a:pt x="617" y="279"/>
                  </a:cubicBezTo>
                  <a:cubicBezTo>
                    <a:pt x="617" y="80"/>
                    <a:pt x="478" y="0"/>
                    <a:pt x="31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27"/>
            <p:cNvSpPr/>
            <p:nvPr/>
          </p:nvSpPr>
          <p:spPr>
            <a:xfrm>
              <a:off x="3025700" y="3165825"/>
              <a:ext cx="14950" cy="22400"/>
            </a:xfrm>
            <a:custGeom>
              <a:avLst/>
              <a:gdLst/>
              <a:ahLst/>
              <a:cxnLst/>
              <a:rect l="l" t="t" r="r" b="b"/>
              <a:pathLst>
                <a:path w="598" h="896" extrusionOk="0">
                  <a:moveTo>
                    <a:pt x="1" y="637"/>
                  </a:moveTo>
                  <a:cubicBezTo>
                    <a:pt x="1" y="816"/>
                    <a:pt x="120" y="896"/>
                    <a:pt x="299" y="796"/>
                  </a:cubicBezTo>
                  <a:cubicBezTo>
                    <a:pt x="458" y="717"/>
                    <a:pt x="598" y="478"/>
                    <a:pt x="598" y="279"/>
                  </a:cubicBezTo>
                  <a:cubicBezTo>
                    <a:pt x="598" y="80"/>
                    <a:pt x="458" y="0"/>
                    <a:pt x="299" y="100"/>
                  </a:cubicBezTo>
                  <a:cubicBezTo>
                    <a:pt x="12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27"/>
            <p:cNvSpPr/>
            <p:nvPr/>
          </p:nvSpPr>
          <p:spPr>
            <a:xfrm>
              <a:off x="2948625" y="3210575"/>
              <a:ext cx="14950" cy="22425"/>
            </a:xfrm>
            <a:custGeom>
              <a:avLst/>
              <a:gdLst/>
              <a:ahLst/>
              <a:cxnLst/>
              <a:rect l="l" t="t" r="r" b="b"/>
              <a:pathLst>
                <a:path w="598" h="897" extrusionOk="0">
                  <a:moveTo>
                    <a:pt x="0" y="618"/>
                  </a:moveTo>
                  <a:cubicBezTo>
                    <a:pt x="0" y="816"/>
                    <a:pt x="140" y="896"/>
                    <a:pt x="299" y="797"/>
                  </a:cubicBezTo>
                  <a:cubicBezTo>
                    <a:pt x="458" y="697"/>
                    <a:pt x="597" y="458"/>
                    <a:pt x="597" y="259"/>
                  </a:cubicBezTo>
                  <a:cubicBezTo>
                    <a:pt x="597" y="80"/>
                    <a:pt x="458" y="1"/>
                    <a:pt x="299" y="100"/>
                  </a:cubicBezTo>
                  <a:cubicBezTo>
                    <a:pt x="120" y="20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27"/>
            <p:cNvSpPr/>
            <p:nvPr/>
          </p:nvSpPr>
          <p:spPr>
            <a:xfrm>
              <a:off x="2871550" y="3254850"/>
              <a:ext cx="14925" cy="22400"/>
            </a:xfrm>
            <a:custGeom>
              <a:avLst/>
              <a:gdLst/>
              <a:ahLst/>
              <a:cxnLst/>
              <a:rect l="l" t="t" r="r" b="b"/>
              <a:pathLst>
                <a:path w="597" h="896" extrusionOk="0">
                  <a:moveTo>
                    <a:pt x="0" y="637"/>
                  </a:moveTo>
                  <a:cubicBezTo>
                    <a:pt x="0" y="816"/>
                    <a:pt x="139" y="895"/>
                    <a:pt x="298" y="796"/>
                  </a:cubicBezTo>
                  <a:cubicBezTo>
                    <a:pt x="458" y="697"/>
                    <a:pt x="597" y="478"/>
                    <a:pt x="597" y="279"/>
                  </a:cubicBezTo>
                  <a:cubicBezTo>
                    <a:pt x="597" y="80"/>
                    <a:pt x="458" y="0"/>
                    <a:pt x="298" y="100"/>
                  </a:cubicBezTo>
                  <a:cubicBezTo>
                    <a:pt x="139"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7"/>
            <p:cNvSpPr/>
            <p:nvPr/>
          </p:nvSpPr>
          <p:spPr>
            <a:xfrm>
              <a:off x="2794450" y="3299600"/>
              <a:ext cx="14950" cy="22400"/>
            </a:xfrm>
            <a:custGeom>
              <a:avLst/>
              <a:gdLst/>
              <a:ahLst/>
              <a:cxnLst/>
              <a:rect l="l" t="t" r="r" b="b"/>
              <a:pathLst>
                <a:path w="598" h="896" extrusionOk="0">
                  <a:moveTo>
                    <a:pt x="1" y="617"/>
                  </a:moveTo>
                  <a:cubicBezTo>
                    <a:pt x="1" y="816"/>
                    <a:pt x="140" y="896"/>
                    <a:pt x="299" y="796"/>
                  </a:cubicBezTo>
                  <a:cubicBezTo>
                    <a:pt x="458" y="697"/>
                    <a:pt x="597" y="458"/>
                    <a:pt x="597" y="259"/>
                  </a:cubicBezTo>
                  <a:cubicBezTo>
                    <a:pt x="597" y="80"/>
                    <a:pt x="458" y="1"/>
                    <a:pt x="299" y="100"/>
                  </a:cubicBezTo>
                  <a:cubicBezTo>
                    <a:pt x="140" y="180"/>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7"/>
            <p:cNvSpPr/>
            <p:nvPr/>
          </p:nvSpPr>
          <p:spPr>
            <a:xfrm>
              <a:off x="3718475" y="2836600"/>
              <a:ext cx="15425" cy="22400"/>
            </a:xfrm>
            <a:custGeom>
              <a:avLst/>
              <a:gdLst/>
              <a:ahLst/>
              <a:cxnLst/>
              <a:rect l="l" t="t" r="r" b="b"/>
              <a:pathLst>
                <a:path w="617" h="896" extrusionOk="0">
                  <a:moveTo>
                    <a:pt x="0" y="617"/>
                  </a:moveTo>
                  <a:cubicBezTo>
                    <a:pt x="0" y="816"/>
                    <a:pt x="140" y="896"/>
                    <a:pt x="319" y="796"/>
                  </a:cubicBezTo>
                  <a:cubicBezTo>
                    <a:pt x="478" y="697"/>
                    <a:pt x="617" y="458"/>
                    <a:pt x="617" y="259"/>
                  </a:cubicBezTo>
                  <a:cubicBezTo>
                    <a:pt x="617" y="80"/>
                    <a:pt x="478" y="1"/>
                    <a:pt x="319" y="100"/>
                  </a:cubicBezTo>
                  <a:cubicBezTo>
                    <a:pt x="140" y="18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27"/>
            <p:cNvSpPr/>
            <p:nvPr/>
          </p:nvSpPr>
          <p:spPr>
            <a:xfrm>
              <a:off x="3641875" y="2880850"/>
              <a:ext cx="14950" cy="22425"/>
            </a:xfrm>
            <a:custGeom>
              <a:avLst/>
              <a:gdLst/>
              <a:ahLst/>
              <a:cxnLst/>
              <a:rect l="l" t="t" r="r" b="b"/>
              <a:pathLst>
                <a:path w="598" h="897" extrusionOk="0">
                  <a:moveTo>
                    <a:pt x="1" y="618"/>
                  </a:moveTo>
                  <a:cubicBezTo>
                    <a:pt x="1" y="817"/>
                    <a:pt x="120" y="896"/>
                    <a:pt x="299" y="797"/>
                  </a:cubicBezTo>
                  <a:cubicBezTo>
                    <a:pt x="458" y="697"/>
                    <a:pt x="598" y="478"/>
                    <a:pt x="598" y="279"/>
                  </a:cubicBezTo>
                  <a:cubicBezTo>
                    <a:pt x="598" y="81"/>
                    <a:pt x="458" y="1"/>
                    <a:pt x="299" y="100"/>
                  </a:cubicBezTo>
                  <a:cubicBezTo>
                    <a:pt x="120" y="200"/>
                    <a:pt x="1" y="439"/>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7"/>
            <p:cNvSpPr/>
            <p:nvPr/>
          </p:nvSpPr>
          <p:spPr>
            <a:xfrm>
              <a:off x="3564800" y="2925625"/>
              <a:ext cx="14950" cy="21900"/>
            </a:xfrm>
            <a:custGeom>
              <a:avLst/>
              <a:gdLst/>
              <a:ahLst/>
              <a:cxnLst/>
              <a:rect l="l" t="t" r="r" b="b"/>
              <a:pathLst>
                <a:path w="598" h="876" extrusionOk="0">
                  <a:moveTo>
                    <a:pt x="0" y="617"/>
                  </a:moveTo>
                  <a:cubicBezTo>
                    <a:pt x="0" y="796"/>
                    <a:pt x="140" y="876"/>
                    <a:pt x="299" y="776"/>
                  </a:cubicBezTo>
                  <a:cubicBezTo>
                    <a:pt x="458" y="697"/>
                    <a:pt x="597" y="458"/>
                    <a:pt x="597" y="259"/>
                  </a:cubicBezTo>
                  <a:cubicBezTo>
                    <a:pt x="597" y="60"/>
                    <a:pt x="458" y="0"/>
                    <a:pt x="299" y="8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27"/>
            <p:cNvSpPr/>
            <p:nvPr/>
          </p:nvSpPr>
          <p:spPr>
            <a:xfrm>
              <a:off x="3487725" y="2969875"/>
              <a:ext cx="14925" cy="22400"/>
            </a:xfrm>
            <a:custGeom>
              <a:avLst/>
              <a:gdLst/>
              <a:ahLst/>
              <a:cxnLst/>
              <a:rect l="l" t="t" r="r" b="b"/>
              <a:pathLst>
                <a:path w="597" h="896" extrusionOk="0">
                  <a:moveTo>
                    <a:pt x="0" y="617"/>
                  </a:moveTo>
                  <a:cubicBezTo>
                    <a:pt x="0" y="816"/>
                    <a:pt x="139" y="896"/>
                    <a:pt x="298" y="796"/>
                  </a:cubicBezTo>
                  <a:cubicBezTo>
                    <a:pt x="458" y="697"/>
                    <a:pt x="597" y="458"/>
                    <a:pt x="597" y="279"/>
                  </a:cubicBezTo>
                  <a:cubicBezTo>
                    <a:pt x="597" y="80"/>
                    <a:pt x="458" y="1"/>
                    <a:pt x="298" y="100"/>
                  </a:cubicBezTo>
                  <a:cubicBezTo>
                    <a:pt x="139" y="200"/>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27"/>
            <p:cNvSpPr/>
            <p:nvPr/>
          </p:nvSpPr>
          <p:spPr>
            <a:xfrm>
              <a:off x="3410625" y="3014150"/>
              <a:ext cx="14950" cy="22400"/>
            </a:xfrm>
            <a:custGeom>
              <a:avLst/>
              <a:gdLst/>
              <a:ahLst/>
              <a:cxnLst/>
              <a:rect l="l" t="t" r="r" b="b"/>
              <a:pathLst>
                <a:path w="598" h="896" extrusionOk="0">
                  <a:moveTo>
                    <a:pt x="1" y="637"/>
                  </a:moveTo>
                  <a:cubicBezTo>
                    <a:pt x="1" y="816"/>
                    <a:pt x="140" y="895"/>
                    <a:pt x="299" y="796"/>
                  </a:cubicBezTo>
                  <a:cubicBezTo>
                    <a:pt x="478" y="716"/>
                    <a:pt x="597" y="478"/>
                    <a:pt x="597" y="279"/>
                  </a:cubicBezTo>
                  <a:cubicBezTo>
                    <a:pt x="597" y="80"/>
                    <a:pt x="478" y="0"/>
                    <a:pt x="299" y="100"/>
                  </a:cubicBezTo>
                  <a:cubicBezTo>
                    <a:pt x="14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27"/>
            <p:cNvSpPr/>
            <p:nvPr/>
          </p:nvSpPr>
          <p:spPr>
            <a:xfrm>
              <a:off x="3333550" y="3058900"/>
              <a:ext cx="15425" cy="22400"/>
            </a:xfrm>
            <a:custGeom>
              <a:avLst/>
              <a:gdLst/>
              <a:ahLst/>
              <a:cxnLst/>
              <a:rect l="l" t="t" r="r" b="b"/>
              <a:pathLst>
                <a:path w="617" h="896" extrusionOk="0">
                  <a:moveTo>
                    <a:pt x="0" y="617"/>
                  </a:moveTo>
                  <a:cubicBezTo>
                    <a:pt x="0" y="816"/>
                    <a:pt x="140" y="896"/>
                    <a:pt x="299" y="796"/>
                  </a:cubicBezTo>
                  <a:cubicBezTo>
                    <a:pt x="478" y="697"/>
                    <a:pt x="617" y="458"/>
                    <a:pt x="617" y="259"/>
                  </a:cubicBezTo>
                  <a:cubicBezTo>
                    <a:pt x="617" y="80"/>
                    <a:pt x="478" y="1"/>
                    <a:pt x="299" y="100"/>
                  </a:cubicBezTo>
                  <a:cubicBezTo>
                    <a:pt x="140"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27"/>
            <p:cNvSpPr/>
            <p:nvPr/>
          </p:nvSpPr>
          <p:spPr>
            <a:xfrm>
              <a:off x="3256450" y="3103175"/>
              <a:ext cx="15450" cy="22400"/>
            </a:xfrm>
            <a:custGeom>
              <a:avLst/>
              <a:gdLst/>
              <a:ahLst/>
              <a:cxnLst/>
              <a:rect l="l" t="t" r="r" b="b"/>
              <a:pathLst>
                <a:path w="618" h="896" extrusionOk="0">
                  <a:moveTo>
                    <a:pt x="1" y="617"/>
                  </a:moveTo>
                  <a:cubicBezTo>
                    <a:pt x="1" y="816"/>
                    <a:pt x="140" y="895"/>
                    <a:pt x="299" y="796"/>
                  </a:cubicBezTo>
                  <a:cubicBezTo>
                    <a:pt x="478" y="696"/>
                    <a:pt x="618" y="477"/>
                    <a:pt x="618" y="279"/>
                  </a:cubicBezTo>
                  <a:cubicBezTo>
                    <a:pt x="618" y="80"/>
                    <a:pt x="478" y="0"/>
                    <a:pt x="299" y="99"/>
                  </a:cubicBezTo>
                  <a:cubicBezTo>
                    <a:pt x="14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27"/>
            <p:cNvSpPr/>
            <p:nvPr/>
          </p:nvSpPr>
          <p:spPr>
            <a:xfrm>
              <a:off x="3179375" y="3147925"/>
              <a:ext cx="15450" cy="22400"/>
            </a:xfrm>
            <a:custGeom>
              <a:avLst/>
              <a:gdLst/>
              <a:ahLst/>
              <a:cxnLst/>
              <a:rect l="l" t="t" r="r" b="b"/>
              <a:pathLst>
                <a:path w="618" h="896" extrusionOk="0">
                  <a:moveTo>
                    <a:pt x="1" y="617"/>
                  </a:moveTo>
                  <a:cubicBezTo>
                    <a:pt x="1" y="816"/>
                    <a:pt x="140" y="896"/>
                    <a:pt x="319" y="796"/>
                  </a:cubicBezTo>
                  <a:cubicBezTo>
                    <a:pt x="478" y="697"/>
                    <a:pt x="617" y="458"/>
                    <a:pt x="617" y="259"/>
                  </a:cubicBezTo>
                  <a:cubicBezTo>
                    <a:pt x="617" y="80"/>
                    <a:pt x="478" y="0"/>
                    <a:pt x="319" y="100"/>
                  </a:cubicBezTo>
                  <a:cubicBezTo>
                    <a:pt x="14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27"/>
            <p:cNvSpPr/>
            <p:nvPr/>
          </p:nvSpPr>
          <p:spPr>
            <a:xfrm>
              <a:off x="3102300" y="3192175"/>
              <a:ext cx="15425" cy="22400"/>
            </a:xfrm>
            <a:custGeom>
              <a:avLst/>
              <a:gdLst/>
              <a:ahLst/>
              <a:cxnLst/>
              <a:rect l="l" t="t" r="r" b="b"/>
              <a:pathLst>
                <a:path w="617" h="896" extrusionOk="0">
                  <a:moveTo>
                    <a:pt x="0" y="617"/>
                  </a:moveTo>
                  <a:cubicBezTo>
                    <a:pt x="0" y="816"/>
                    <a:pt x="139" y="896"/>
                    <a:pt x="318" y="797"/>
                  </a:cubicBezTo>
                  <a:cubicBezTo>
                    <a:pt x="478" y="697"/>
                    <a:pt x="617" y="458"/>
                    <a:pt x="617" y="279"/>
                  </a:cubicBezTo>
                  <a:cubicBezTo>
                    <a:pt x="617" y="80"/>
                    <a:pt x="478" y="1"/>
                    <a:pt x="318" y="100"/>
                  </a:cubicBezTo>
                  <a:cubicBezTo>
                    <a:pt x="139" y="200"/>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27"/>
            <p:cNvSpPr/>
            <p:nvPr/>
          </p:nvSpPr>
          <p:spPr>
            <a:xfrm>
              <a:off x="3025700" y="3236950"/>
              <a:ext cx="14950" cy="21900"/>
            </a:xfrm>
            <a:custGeom>
              <a:avLst/>
              <a:gdLst/>
              <a:ahLst/>
              <a:cxnLst/>
              <a:rect l="l" t="t" r="r" b="b"/>
              <a:pathLst>
                <a:path w="598" h="876" extrusionOk="0">
                  <a:moveTo>
                    <a:pt x="1" y="617"/>
                  </a:moveTo>
                  <a:cubicBezTo>
                    <a:pt x="1" y="816"/>
                    <a:pt x="120" y="875"/>
                    <a:pt x="299" y="796"/>
                  </a:cubicBezTo>
                  <a:cubicBezTo>
                    <a:pt x="458" y="696"/>
                    <a:pt x="598" y="458"/>
                    <a:pt x="598" y="259"/>
                  </a:cubicBezTo>
                  <a:cubicBezTo>
                    <a:pt x="598" y="60"/>
                    <a:pt x="458" y="0"/>
                    <a:pt x="299" y="80"/>
                  </a:cubicBezTo>
                  <a:cubicBezTo>
                    <a:pt x="12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27"/>
            <p:cNvSpPr/>
            <p:nvPr/>
          </p:nvSpPr>
          <p:spPr>
            <a:xfrm>
              <a:off x="2948625" y="3281200"/>
              <a:ext cx="14950" cy="22400"/>
            </a:xfrm>
            <a:custGeom>
              <a:avLst/>
              <a:gdLst/>
              <a:ahLst/>
              <a:cxnLst/>
              <a:rect l="l" t="t" r="r" b="b"/>
              <a:pathLst>
                <a:path w="598" h="896" extrusionOk="0">
                  <a:moveTo>
                    <a:pt x="0" y="617"/>
                  </a:moveTo>
                  <a:cubicBezTo>
                    <a:pt x="0" y="816"/>
                    <a:pt x="140" y="896"/>
                    <a:pt x="299" y="796"/>
                  </a:cubicBezTo>
                  <a:cubicBezTo>
                    <a:pt x="458" y="697"/>
                    <a:pt x="597" y="458"/>
                    <a:pt x="597" y="279"/>
                  </a:cubicBezTo>
                  <a:cubicBezTo>
                    <a:pt x="597" y="80"/>
                    <a:pt x="458" y="1"/>
                    <a:pt x="299" y="100"/>
                  </a:cubicBezTo>
                  <a:cubicBezTo>
                    <a:pt x="120" y="200"/>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27"/>
            <p:cNvSpPr/>
            <p:nvPr/>
          </p:nvSpPr>
          <p:spPr>
            <a:xfrm>
              <a:off x="2871550" y="3325475"/>
              <a:ext cx="14925" cy="22400"/>
            </a:xfrm>
            <a:custGeom>
              <a:avLst/>
              <a:gdLst/>
              <a:ahLst/>
              <a:cxnLst/>
              <a:rect l="l" t="t" r="r" b="b"/>
              <a:pathLst>
                <a:path w="597" h="896" extrusionOk="0">
                  <a:moveTo>
                    <a:pt x="0" y="637"/>
                  </a:moveTo>
                  <a:cubicBezTo>
                    <a:pt x="0" y="816"/>
                    <a:pt x="139" y="895"/>
                    <a:pt x="298" y="796"/>
                  </a:cubicBezTo>
                  <a:cubicBezTo>
                    <a:pt x="458" y="696"/>
                    <a:pt x="597" y="477"/>
                    <a:pt x="597" y="279"/>
                  </a:cubicBezTo>
                  <a:cubicBezTo>
                    <a:pt x="597" y="80"/>
                    <a:pt x="458" y="0"/>
                    <a:pt x="298" y="100"/>
                  </a:cubicBezTo>
                  <a:cubicBezTo>
                    <a:pt x="139" y="199"/>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27"/>
            <p:cNvSpPr/>
            <p:nvPr/>
          </p:nvSpPr>
          <p:spPr>
            <a:xfrm>
              <a:off x="2794450" y="3370225"/>
              <a:ext cx="14950" cy="22400"/>
            </a:xfrm>
            <a:custGeom>
              <a:avLst/>
              <a:gdLst/>
              <a:ahLst/>
              <a:cxnLst/>
              <a:rect l="l" t="t" r="r" b="b"/>
              <a:pathLst>
                <a:path w="598" h="896" extrusionOk="0">
                  <a:moveTo>
                    <a:pt x="1" y="617"/>
                  </a:moveTo>
                  <a:cubicBezTo>
                    <a:pt x="1" y="816"/>
                    <a:pt x="140" y="896"/>
                    <a:pt x="299" y="796"/>
                  </a:cubicBezTo>
                  <a:cubicBezTo>
                    <a:pt x="458" y="697"/>
                    <a:pt x="597" y="458"/>
                    <a:pt x="597" y="259"/>
                  </a:cubicBezTo>
                  <a:cubicBezTo>
                    <a:pt x="597" y="80"/>
                    <a:pt x="458" y="0"/>
                    <a:pt x="299" y="100"/>
                  </a:cubicBezTo>
                  <a:cubicBezTo>
                    <a:pt x="140" y="19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27"/>
            <p:cNvSpPr/>
            <p:nvPr/>
          </p:nvSpPr>
          <p:spPr>
            <a:xfrm>
              <a:off x="3718475" y="2907225"/>
              <a:ext cx="15425" cy="21900"/>
            </a:xfrm>
            <a:custGeom>
              <a:avLst/>
              <a:gdLst/>
              <a:ahLst/>
              <a:cxnLst/>
              <a:rect l="l" t="t" r="r" b="b"/>
              <a:pathLst>
                <a:path w="617" h="876" extrusionOk="0">
                  <a:moveTo>
                    <a:pt x="0" y="617"/>
                  </a:moveTo>
                  <a:cubicBezTo>
                    <a:pt x="0" y="816"/>
                    <a:pt x="140" y="876"/>
                    <a:pt x="319" y="796"/>
                  </a:cubicBezTo>
                  <a:cubicBezTo>
                    <a:pt x="478" y="697"/>
                    <a:pt x="617" y="458"/>
                    <a:pt x="617" y="259"/>
                  </a:cubicBezTo>
                  <a:cubicBezTo>
                    <a:pt x="617" y="60"/>
                    <a:pt x="478" y="0"/>
                    <a:pt x="319" y="10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27"/>
            <p:cNvSpPr/>
            <p:nvPr/>
          </p:nvSpPr>
          <p:spPr>
            <a:xfrm>
              <a:off x="3641875" y="2951475"/>
              <a:ext cx="14950" cy="22400"/>
            </a:xfrm>
            <a:custGeom>
              <a:avLst/>
              <a:gdLst/>
              <a:ahLst/>
              <a:cxnLst/>
              <a:rect l="l" t="t" r="r" b="b"/>
              <a:pathLst>
                <a:path w="598" h="896" extrusionOk="0">
                  <a:moveTo>
                    <a:pt x="1" y="617"/>
                  </a:moveTo>
                  <a:cubicBezTo>
                    <a:pt x="1" y="816"/>
                    <a:pt x="120" y="896"/>
                    <a:pt x="299" y="796"/>
                  </a:cubicBezTo>
                  <a:cubicBezTo>
                    <a:pt x="458" y="697"/>
                    <a:pt x="598" y="478"/>
                    <a:pt x="598" y="279"/>
                  </a:cubicBezTo>
                  <a:cubicBezTo>
                    <a:pt x="598" y="80"/>
                    <a:pt x="458" y="1"/>
                    <a:pt x="299" y="100"/>
                  </a:cubicBezTo>
                  <a:cubicBezTo>
                    <a:pt x="120" y="200"/>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27"/>
            <p:cNvSpPr/>
            <p:nvPr/>
          </p:nvSpPr>
          <p:spPr>
            <a:xfrm>
              <a:off x="3564800" y="2996250"/>
              <a:ext cx="14950" cy="21900"/>
            </a:xfrm>
            <a:custGeom>
              <a:avLst/>
              <a:gdLst/>
              <a:ahLst/>
              <a:cxnLst/>
              <a:rect l="l" t="t" r="r" b="b"/>
              <a:pathLst>
                <a:path w="598" h="876" extrusionOk="0">
                  <a:moveTo>
                    <a:pt x="0" y="617"/>
                  </a:moveTo>
                  <a:cubicBezTo>
                    <a:pt x="0" y="796"/>
                    <a:pt x="140" y="875"/>
                    <a:pt x="299" y="796"/>
                  </a:cubicBezTo>
                  <a:cubicBezTo>
                    <a:pt x="458" y="696"/>
                    <a:pt x="597" y="458"/>
                    <a:pt x="597" y="259"/>
                  </a:cubicBezTo>
                  <a:cubicBezTo>
                    <a:pt x="597" y="60"/>
                    <a:pt x="458" y="0"/>
                    <a:pt x="299" y="80"/>
                  </a:cubicBezTo>
                  <a:cubicBezTo>
                    <a:pt x="140" y="17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27"/>
            <p:cNvSpPr/>
            <p:nvPr/>
          </p:nvSpPr>
          <p:spPr>
            <a:xfrm>
              <a:off x="3487725" y="3040500"/>
              <a:ext cx="14925" cy="22400"/>
            </a:xfrm>
            <a:custGeom>
              <a:avLst/>
              <a:gdLst/>
              <a:ahLst/>
              <a:cxnLst/>
              <a:rect l="l" t="t" r="r" b="b"/>
              <a:pathLst>
                <a:path w="597" h="896" extrusionOk="0">
                  <a:moveTo>
                    <a:pt x="0" y="617"/>
                  </a:moveTo>
                  <a:cubicBezTo>
                    <a:pt x="0" y="816"/>
                    <a:pt x="139" y="896"/>
                    <a:pt x="298" y="796"/>
                  </a:cubicBezTo>
                  <a:cubicBezTo>
                    <a:pt x="458" y="697"/>
                    <a:pt x="597" y="458"/>
                    <a:pt x="597" y="279"/>
                  </a:cubicBezTo>
                  <a:cubicBezTo>
                    <a:pt x="597" y="80"/>
                    <a:pt x="458" y="1"/>
                    <a:pt x="29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27"/>
            <p:cNvSpPr/>
            <p:nvPr/>
          </p:nvSpPr>
          <p:spPr>
            <a:xfrm>
              <a:off x="3410625" y="3084750"/>
              <a:ext cx="14950" cy="22425"/>
            </a:xfrm>
            <a:custGeom>
              <a:avLst/>
              <a:gdLst/>
              <a:ahLst/>
              <a:cxnLst/>
              <a:rect l="l" t="t" r="r" b="b"/>
              <a:pathLst>
                <a:path w="598" h="897" extrusionOk="0">
                  <a:moveTo>
                    <a:pt x="1" y="638"/>
                  </a:moveTo>
                  <a:cubicBezTo>
                    <a:pt x="1" y="817"/>
                    <a:pt x="140" y="896"/>
                    <a:pt x="299" y="797"/>
                  </a:cubicBezTo>
                  <a:cubicBezTo>
                    <a:pt x="478" y="717"/>
                    <a:pt x="597" y="478"/>
                    <a:pt x="597" y="279"/>
                  </a:cubicBezTo>
                  <a:cubicBezTo>
                    <a:pt x="597" y="81"/>
                    <a:pt x="478" y="1"/>
                    <a:pt x="299" y="100"/>
                  </a:cubicBezTo>
                  <a:cubicBezTo>
                    <a:pt x="140" y="200"/>
                    <a:pt x="1" y="439"/>
                    <a:pt x="1" y="63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27"/>
            <p:cNvSpPr/>
            <p:nvPr/>
          </p:nvSpPr>
          <p:spPr>
            <a:xfrm>
              <a:off x="3333550" y="3129525"/>
              <a:ext cx="15425" cy="22400"/>
            </a:xfrm>
            <a:custGeom>
              <a:avLst/>
              <a:gdLst/>
              <a:ahLst/>
              <a:cxnLst/>
              <a:rect l="l" t="t" r="r" b="b"/>
              <a:pathLst>
                <a:path w="617" h="896" extrusionOk="0">
                  <a:moveTo>
                    <a:pt x="0" y="617"/>
                  </a:moveTo>
                  <a:cubicBezTo>
                    <a:pt x="0" y="816"/>
                    <a:pt x="140" y="895"/>
                    <a:pt x="299" y="796"/>
                  </a:cubicBezTo>
                  <a:cubicBezTo>
                    <a:pt x="478" y="697"/>
                    <a:pt x="617" y="458"/>
                    <a:pt x="617" y="259"/>
                  </a:cubicBezTo>
                  <a:cubicBezTo>
                    <a:pt x="617" y="80"/>
                    <a:pt x="478" y="0"/>
                    <a:pt x="299" y="100"/>
                  </a:cubicBezTo>
                  <a:cubicBezTo>
                    <a:pt x="140"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27"/>
            <p:cNvSpPr/>
            <p:nvPr/>
          </p:nvSpPr>
          <p:spPr>
            <a:xfrm>
              <a:off x="3256450" y="3173775"/>
              <a:ext cx="15450" cy="22400"/>
            </a:xfrm>
            <a:custGeom>
              <a:avLst/>
              <a:gdLst/>
              <a:ahLst/>
              <a:cxnLst/>
              <a:rect l="l" t="t" r="r" b="b"/>
              <a:pathLst>
                <a:path w="618" h="896" extrusionOk="0">
                  <a:moveTo>
                    <a:pt x="1" y="637"/>
                  </a:moveTo>
                  <a:cubicBezTo>
                    <a:pt x="1" y="816"/>
                    <a:pt x="140" y="896"/>
                    <a:pt x="299" y="796"/>
                  </a:cubicBezTo>
                  <a:cubicBezTo>
                    <a:pt x="478" y="697"/>
                    <a:pt x="618" y="478"/>
                    <a:pt x="618" y="279"/>
                  </a:cubicBezTo>
                  <a:cubicBezTo>
                    <a:pt x="618" y="80"/>
                    <a:pt x="478" y="1"/>
                    <a:pt x="299" y="100"/>
                  </a:cubicBezTo>
                  <a:cubicBezTo>
                    <a:pt x="140" y="200"/>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27"/>
            <p:cNvSpPr/>
            <p:nvPr/>
          </p:nvSpPr>
          <p:spPr>
            <a:xfrm>
              <a:off x="3179375" y="3218550"/>
              <a:ext cx="15450" cy="22400"/>
            </a:xfrm>
            <a:custGeom>
              <a:avLst/>
              <a:gdLst/>
              <a:ahLst/>
              <a:cxnLst/>
              <a:rect l="l" t="t" r="r" b="b"/>
              <a:pathLst>
                <a:path w="618" h="896" extrusionOk="0">
                  <a:moveTo>
                    <a:pt x="1" y="617"/>
                  </a:moveTo>
                  <a:cubicBezTo>
                    <a:pt x="1" y="816"/>
                    <a:pt x="140" y="895"/>
                    <a:pt x="319" y="796"/>
                  </a:cubicBezTo>
                  <a:cubicBezTo>
                    <a:pt x="478" y="696"/>
                    <a:pt x="617" y="458"/>
                    <a:pt x="617" y="259"/>
                  </a:cubicBezTo>
                  <a:cubicBezTo>
                    <a:pt x="617" y="80"/>
                    <a:pt x="478" y="0"/>
                    <a:pt x="319" y="100"/>
                  </a:cubicBezTo>
                  <a:cubicBezTo>
                    <a:pt x="140" y="17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27"/>
            <p:cNvSpPr/>
            <p:nvPr/>
          </p:nvSpPr>
          <p:spPr>
            <a:xfrm>
              <a:off x="3102300" y="3262800"/>
              <a:ext cx="15425" cy="22400"/>
            </a:xfrm>
            <a:custGeom>
              <a:avLst/>
              <a:gdLst/>
              <a:ahLst/>
              <a:cxnLst/>
              <a:rect l="l" t="t" r="r" b="b"/>
              <a:pathLst>
                <a:path w="617" h="896" extrusionOk="0">
                  <a:moveTo>
                    <a:pt x="0" y="617"/>
                  </a:moveTo>
                  <a:cubicBezTo>
                    <a:pt x="0" y="816"/>
                    <a:pt x="139" y="896"/>
                    <a:pt x="318" y="796"/>
                  </a:cubicBezTo>
                  <a:cubicBezTo>
                    <a:pt x="478" y="697"/>
                    <a:pt x="617" y="458"/>
                    <a:pt x="617" y="279"/>
                  </a:cubicBezTo>
                  <a:cubicBezTo>
                    <a:pt x="617" y="80"/>
                    <a:pt x="478" y="1"/>
                    <a:pt x="318" y="100"/>
                  </a:cubicBezTo>
                  <a:cubicBezTo>
                    <a:pt x="139" y="200"/>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27"/>
            <p:cNvSpPr/>
            <p:nvPr/>
          </p:nvSpPr>
          <p:spPr>
            <a:xfrm>
              <a:off x="3025700" y="3307550"/>
              <a:ext cx="14950" cy="21925"/>
            </a:xfrm>
            <a:custGeom>
              <a:avLst/>
              <a:gdLst/>
              <a:ahLst/>
              <a:cxnLst/>
              <a:rect l="l" t="t" r="r" b="b"/>
              <a:pathLst>
                <a:path w="598" h="877" extrusionOk="0">
                  <a:moveTo>
                    <a:pt x="1" y="618"/>
                  </a:moveTo>
                  <a:cubicBezTo>
                    <a:pt x="1" y="817"/>
                    <a:pt x="120" y="876"/>
                    <a:pt x="299" y="797"/>
                  </a:cubicBezTo>
                  <a:cubicBezTo>
                    <a:pt x="458" y="697"/>
                    <a:pt x="598" y="458"/>
                    <a:pt x="598" y="260"/>
                  </a:cubicBezTo>
                  <a:cubicBezTo>
                    <a:pt x="598" y="61"/>
                    <a:pt x="458" y="1"/>
                    <a:pt x="299" y="80"/>
                  </a:cubicBezTo>
                  <a:cubicBezTo>
                    <a:pt x="120" y="180"/>
                    <a:pt x="1" y="419"/>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27"/>
            <p:cNvSpPr/>
            <p:nvPr/>
          </p:nvSpPr>
          <p:spPr>
            <a:xfrm>
              <a:off x="2948625" y="3351825"/>
              <a:ext cx="14950" cy="22400"/>
            </a:xfrm>
            <a:custGeom>
              <a:avLst/>
              <a:gdLst/>
              <a:ahLst/>
              <a:cxnLst/>
              <a:rect l="l" t="t" r="r" b="b"/>
              <a:pathLst>
                <a:path w="598" h="896" extrusionOk="0">
                  <a:moveTo>
                    <a:pt x="0" y="617"/>
                  </a:moveTo>
                  <a:cubicBezTo>
                    <a:pt x="0" y="816"/>
                    <a:pt x="140" y="896"/>
                    <a:pt x="299" y="796"/>
                  </a:cubicBezTo>
                  <a:cubicBezTo>
                    <a:pt x="458" y="697"/>
                    <a:pt x="597" y="458"/>
                    <a:pt x="597" y="279"/>
                  </a:cubicBezTo>
                  <a:cubicBezTo>
                    <a:pt x="597" y="80"/>
                    <a:pt x="458" y="0"/>
                    <a:pt x="299" y="100"/>
                  </a:cubicBezTo>
                  <a:cubicBezTo>
                    <a:pt x="120"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27"/>
            <p:cNvSpPr/>
            <p:nvPr/>
          </p:nvSpPr>
          <p:spPr>
            <a:xfrm>
              <a:off x="2871550" y="3396075"/>
              <a:ext cx="14925" cy="22400"/>
            </a:xfrm>
            <a:custGeom>
              <a:avLst/>
              <a:gdLst/>
              <a:ahLst/>
              <a:cxnLst/>
              <a:rect l="l" t="t" r="r" b="b"/>
              <a:pathLst>
                <a:path w="597" h="896" extrusionOk="0">
                  <a:moveTo>
                    <a:pt x="0" y="637"/>
                  </a:moveTo>
                  <a:cubicBezTo>
                    <a:pt x="0" y="816"/>
                    <a:pt x="139" y="896"/>
                    <a:pt x="298" y="797"/>
                  </a:cubicBezTo>
                  <a:cubicBezTo>
                    <a:pt x="458" y="717"/>
                    <a:pt x="597" y="478"/>
                    <a:pt x="597" y="279"/>
                  </a:cubicBezTo>
                  <a:cubicBezTo>
                    <a:pt x="597" y="80"/>
                    <a:pt x="458" y="1"/>
                    <a:pt x="298" y="100"/>
                  </a:cubicBezTo>
                  <a:cubicBezTo>
                    <a:pt x="139" y="200"/>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27"/>
            <p:cNvSpPr/>
            <p:nvPr/>
          </p:nvSpPr>
          <p:spPr>
            <a:xfrm>
              <a:off x="2794450" y="3440850"/>
              <a:ext cx="14950" cy="22400"/>
            </a:xfrm>
            <a:custGeom>
              <a:avLst/>
              <a:gdLst/>
              <a:ahLst/>
              <a:cxnLst/>
              <a:rect l="l" t="t" r="r" b="b"/>
              <a:pathLst>
                <a:path w="598" h="896" extrusionOk="0">
                  <a:moveTo>
                    <a:pt x="1" y="617"/>
                  </a:moveTo>
                  <a:cubicBezTo>
                    <a:pt x="1" y="816"/>
                    <a:pt x="140" y="895"/>
                    <a:pt x="299" y="796"/>
                  </a:cubicBezTo>
                  <a:cubicBezTo>
                    <a:pt x="458" y="696"/>
                    <a:pt x="597" y="458"/>
                    <a:pt x="597" y="259"/>
                  </a:cubicBezTo>
                  <a:cubicBezTo>
                    <a:pt x="597" y="80"/>
                    <a:pt x="458" y="0"/>
                    <a:pt x="299" y="100"/>
                  </a:cubicBezTo>
                  <a:cubicBezTo>
                    <a:pt x="140" y="199"/>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27"/>
            <p:cNvSpPr/>
            <p:nvPr/>
          </p:nvSpPr>
          <p:spPr>
            <a:xfrm>
              <a:off x="3718475" y="2977850"/>
              <a:ext cx="15425" cy="22400"/>
            </a:xfrm>
            <a:custGeom>
              <a:avLst/>
              <a:gdLst/>
              <a:ahLst/>
              <a:cxnLst/>
              <a:rect l="l" t="t" r="r" b="b"/>
              <a:pathLst>
                <a:path w="617" h="896" extrusionOk="0">
                  <a:moveTo>
                    <a:pt x="0" y="617"/>
                  </a:moveTo>
                  <a:cubicBezTo>
                    <a:pt x="0" y="816"/>
                    <a:pt x="140" y="895"/>
                    <a:pt x="319" y="796"/>
                  </a:cubicBezTo>
                  <a:cubicBezTo>
                    <a:pt x="478" y="696"/>
                    <a:pt x="617" y="458"/>
                    <a:pt x="617" y="259"/>
                  </a:cubicBezTo>
                  <a:cubicBezTo>
                    <a:pt x="617" y="80"/>
                    <a:pt x="478" y="0"/>
                    <a:pt x="319" y="100"/>
                  </a:cubicBezTo>
                  <a:cubicBezTo>
                    <a:pt x="140"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27"/>
            <p:cNvSpPr/>
            <p:nvPr/>
          </p:nvSpPr>
          <p:spPr>
            <a:xfrm>
              <a:off x="3641875" y="3022100"/>
              <a:ext cx="14950" cy="22400"/>
            </a:xfrm>
            <a:custGeom>
              <a:avLst/>
              <a:gdLst/>
              <a:ahLst/>
              <a:cxnLst/>
              <a:rect l="l" t="t" r="r" b="b"/>
              <a:pathLst>
                <a:path w="598" h="896" extrusionOk="0">
                  <a:moveTo>
                    <a:pt x="1" y="617"/>
                  </a:moveTo>
                  <a:cubicBezTo>
                    <a:pt x="1" y="816"/>
                    <a:pt x="120" y="896"/>
                    <a:pt x="299" y="796"/>
                  </a:cubicBezTo>
                  <a:cubicBezTo>
                    <a:pt x="458" y="697"/>
                    <a:pt x="598" y="478"/>
                    <a:pt x="598" y="279"/>
                  </a:cubicBezTo>
                  <a:cubicBezTo>
                    <a:pt x="598" y="80"/>
                    <a:pt x="458" y="0"/>
                    <a:pt x="299" y="100"/>
                  </a:cubicBezTo>
                  <a:cubicBezTo>
                    <a:pt x="120" y="199"/>
                    <a:pt x="1" y="43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27"/>
            <p:cNvSpPr/>
            <p:nvPr/>
          </p:nvSpPr>
          <p:spPr>
            <a:xfrm>
              <a:off x="3564800" y="3066850"/>
              <a:ext cx="14950" cy="21925"/>
            </a:xfrm>
            <a:custGeom>
              <a:avLst/>
              <a:gdLst/>
              <a:ahLst/>
              <a:cxnLst/>
              <a:rect l="l" t="t" r="r" b="b"/>
              <a:pathLst>
                <a:path w="598" h="877" extrusionOk="0">
                  <a:moveTo>
                    <a:pt x="0" y="618"/>
                  </a:moveTo>
                  <a:cubicBezTo>
                    <a:pt x="0" y="816"/>
                    <a:pt x="140" y="876"/>
                    <a:pt x="299" y="797"/>
                  </a:cubicBezTo>
                  <a:cubicBezTo>
                    <a:pt x="458" y="697"/>
                    <a:pt x="597" y="458"/>
                    <a:pt x="597" y="259"/>
                  </a:cubicBezTo>
                  <a:cubicBezTo>
                    <a:pt x="597" y="61"/>
                    <a:pt x="458" y="1"/>
                    <a:pt x="299" y="80"/>
                  </a:cubicBezTo>
                  <a:cubicBezTo>
                    <a:pt x="140" y="180"/>
                    <a:pt x="0" y="419"/>
                    <a:pt x="0"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27"/>
            <p:cNvSpPr/>
            <p:nvPr/>
          </p:nvSpPr>
          <p:spPr>
            <a:xfrm>
              <a:off x="3487725" y="3111125"/>
              <a:ext cx="14925" cy="22400"/>
            </a:xfrm>
            <a:custGeom>
              <a:avLst/>
              <a:gdLst/>
              <a:ahLst/>
              <a:cxnLst/>
              <a:rect l="l" t="t" r="r" b="b"/>
              <a:pathLst>
                <a:path w="597" h="896" extrusionOk="0">
                  <a:moveTo>
                    <a:pt x="0" y="617"/>
                  </a:moveTo>
                  <a:cubicBezTo>
                    <a:pt x="0" y="816"/>
                    <a:pt x="139" y="895"/>
                    <a:pt x="298" y="796"/>
                  </a:cubicBezTo>
                  <a:cubicBezTo>
                    <a:pt x="458" y="697"/>
                    <a:pt x="597" y="458"/>
                    <a:pt x="597" y="279"/>
                  </a:cubicBezTo>
                  <a:cubicBezTo>
                    <a:pt x="597" y="80"/>
                    <a:pt x="458" y="0"/>
                    <a:pt x="29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27"/>
            <p:cNvSpPr/>
            <p:nvPr/>
          </p:nvSpPr>
          <p:spPr>
            <a:xfrm>
              <a:off x="3410625" y="3155375"/>
              <a:ext cx="14950" cy="22400"/>
            </a:xfrm>
            <a:custGeom>
              <a:avLst/>
              <a:gdLst/>
              <a:ahLst/>
              <a:cxnLst/>
              <a:rect l="l" t="t" r="r" b="b"/>
              <a:pathLst>
                <a:path w="598" h="896" extrusionOk="0">
                  <a:moveTo>
                    <a:pt x="1" y="637"/>
                  </a:moveTo>
                  <a:cubicBezTo>
                    <a:pt x="1" y="816"/>
                    <a:pt x="140" y="896"/>
                    <a:pt x="299" y="796"/>
                  </a:cubicBezTo>
                  <a:cubicBezTo>
                    <a:pt x="478" y="717"/>
                    <a:pt x="597" y="478"/>
                    <a:pt x="597" y="279"/>
                  </a:cubicBezTo>
                  <a:cubicBezTo>
                    <a:pt x="597" y="80"/>
                    <a:pt x="478" y="1"/>
                    <a:pt x="299" y="100"/>
                  </a:cubicBezTo>
                  <a:cubicBezTo>
                    <a:pt x="140" y="200"/>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7"/>
            <p:cNvSpPr/>
            <p:nvPr/>
          </p:nvSpPr>
          <p:spPr>
            <a:xfrm>
              <a:off x="3333550" y="3200150"/>
              <a:ext cx="15425" cy="22400"/>
            </a:xfrm>
            <a:custGeom>
              <a:avLst/>
              <a:gdLst/>
              <a:ahLst/>
              <a:cxnLst/>
              <a:rect l="l" t="t" r="r" b="b"/>
              <a:pathLst>
                <a:path w="617" h="896" extrusionOk="0">
                  <a:moveTo>
                    <a:pt x="0" y="617"/>
                  </a:moveTo>
                  <a:cubicBezTo>
                    <a:pt x="0" y="816"/>
                    <a:pt x="140" y="895"/>
                    <a:pt x="299" y="796"/>
                  </a:cubicBezTo>
                  <a:cubicBezTo>
                    <a:pt x="478" y="696"/>
                    <a:pt x="617" y="458"/>
                    <a:pt x="617" y="279"/>
                  </a:cubicBezTo>
                  <a:cubicBezTo>
                    <a:pt x="617" y="80"/>
                    <a:pt x="478" y="0"/>
                    <a:pt x="299" y="100"/>
                  </a:cubicBezTo>
                  <a:cubicBezTo>
                    <a:pt x="140" y="199"/>
                    <a:pt x="0" y="41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27"/>
            <p:cNvSpPr/>
            <p:nvPr/>
          </p:nvSpPr>
          <p:spPr>
            <a:xfrm>
              <a:off x="3256450" y="3244400"/>
              <a:ext cx="15450" cy="22400"/>
            </a:xfrm>
            <a:custGeom>
              <a:avLst/>
              <a:gdLst/>
              <a:ahLst/>
              <a:cxnLst/>
              <a:rect l="l" t="t" r="r" b="b"/>
              <a:pathLst>
                <a:path w="618" h="896" extrusionOk="0">
                  <a:moveTo>
                    <a:pt x="1" y="637"/>
                  </a:moveTo>
                  <a:cubicBezTo>
                    <a:pt x="1" y="816"/>
                    <a:pt x="140" y="896"/>
                    <a:pt x="299" y="796"/>
                  </a:cubicBezTo>
                  <a:cubicBezTo>
                    <a:pt x="478" y="697"/>
                    <a:pt x="618" y="478"/>
                    <a:pt x="618" y="279"/>
                  </a:cubicBezTo>
                  <a:cubicBezTo>
                    <a:pt x="618" y="80"/>
                    <a:pt x="478" y="1"/>
                    <a:pt x="299" y="100"/>
                  </a:cubicBezTo>
                  <a:cubicBezTo>
                    <a:pt x="140" y="199"/>
                    <a:pt x="1" y="438"/>
                    <a:pt x="1"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27"/>
            <p:cNvSpPr/>
            <p:nvPr/>
          </p:nvSpPr>
          <p:spPr>
            <a:xfrm>
              <a:off x="3179375" y="3289150"/>
              <a:ext cx="15450" cy="21925"/>
            </a:xfrm>
            <a:custGeom>
              <a:avLst/>
              <a:gdLst/>
              <a:ahLst/>
              <a:cxnLst/>
              <a:rect l="l" t="t" r="r" b="b"/>
              <a:pathLst>
                <a:path w="618" h="877" extrusionOk="0">
                  <a:moveTo>
                    <a:pt x="1" y="618"/>
                  </a:moveTo>
                  <a:cubicBezTo>
                    <a:pt x="1" y="816"/>
                    <a:pt x="140" y="876"/>
                    <a:pt x="319" y="797"/>
                  </a:cubicBezTo>
                  <a:cubicBezTo>
                    <a:pt x="478" y="697"/>
                    <a:pt x="617" y="458"/>
                    <a:pt x="617" y="260"/>
                  </a:cubicBezTo>
                  <a:cubicBezTo>
                    <a:pt x="617" y="80"/>
                    <a:pt x="478" y="1"/>
                    <a:pt x="319" y="100"/>
                  </a:cubicBezTo>
                  <a:cubicBezTo>
                    <a:pt x="140" y="180"/>
                    <a:pt x="1" y="419"/>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27"/>
            <p:cNvSpPr/>
            <p:nvPr/>
          </p:nvSpPr>
          <p:spPr>
            <a:xfrm>
              <a:off x="3102300" y="3333425"/>
              <a:ext cx="15425" cy="22400"/>
            </a:xfrm>
            <a:custGeom>
              <a:avLst/>
              <a:gdLst/>
              <a:ahLst/>
              <a:cxnLst/>
              <a:rect l="l" t="t" r="r" b="b"/>
              <a:pathLst>
                <a:path w="617" h="896" extrusionOk="0">
                  <a:moveTo>
                    <a:pt x="0" y="617"/>
                  </a:moveTo>
                  <a:cubicBezTo>
                    <a:pt x="0" y="816"/>
                    <a:pt x="139" y="896"/>
                    <a:pt x="318" y="796"/>
                  </a:cubicBezTo>
                  <a:cubicBezTo>
                    <a:pt x="478" y="697"/>
                    <a:pt x="617" y="478"/>
                    <a:pt x="617" y="279"/>
                  </a:cubicBezTo>
                  <a:cubicBezTo>
                    <a:pt x="617" y="80"/>
                    <a:pt x="478" y="0"/>
                    <a:pt x="318" y="100"/>
                  </a:cubicBezTo>
                  <a:cubicBezTo>
                    <a:pt x="139"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7"/>
            <p:cNvSpPr/>
            <p:nvPr/>
          </p:nvSpPr>
          <p:spPr>
            <a:xfrm>
              <a:off x="3025700" y="3378175"/>
              <a:ext cx="14950" cy="21900"/>
            </a:xfrm>
            <a:custGeom>
              <a:avLst/>
              <a:gdLst/>
              <a:ahLst/>
              <a:cxnLst/>
              <a:rect l="l" t="t" r="r" b="b"/>
              <a:pathLst>
                <a:path w="598" h="876" extrusionOk="0">
                  <a:moveTo>
                    <a:pt x="1" y="617"/>
                  </a:moveTo>
                  <a:cubicBezTo>
                    <a:pt x="1" y="796"/>
                    <a:pt x="120" y="876"/>
                    <a:pt x="299" y="796"/>
                  </a:cubicBezTo>
                  <a:cubicBezTo>
                    <a:pt x="458" y="697"/>
                    <a:pt x="598" y="458"/>
                    <a:pt x="598" y="259"/>
                  </a:cubicBezTo>
                  <a:cubicBezTo>
                    <a:pt x="598" y="60"/>
                    <a:pt x="458" y="1"/>
                    <a:pt x="299" y="80"/>
                  </a:cubicBezTo>
                  <a:cubicBezTo>
                    <a:pt x="120" y="180"/>
                    <a:pt x="1" y="418"/>
                    <a:pt x="1"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7"/>
            <p:cNvSpPr/>
            <p:nvPr/>
          </p:nvSpPr>
          <p:spPr>
            <a:xfrm>
              <a:off x="2948625" y="3422450"/>
              <a:ext cx="14950" cy="22400"/>
            </a:xfrm>
            <a:custGeom>
              <a:avLst/>
              <a:gdLst/>
              <a:ahLst/>
              <a:cxnLst/>
              <a:rect l="l" t="t" r="r" b="b"/>
              <a:pathLst>
                <a:path w="598" h="896" extrusionOk="0">
                  <a:moveTo>
                    <a:pt x="0" y="617"/>
                  </a:moveTo>
                  <a:cubicBezTo>
                    <a:pt x="0" y="816"/>
                    <a:pt x="140" y="895"/>
                    <a:pt x="299" y="796"/>
                  </a:cubicBezTo>
                  <a:cubicBezTo>
                    <a:pt x="458" y="696"/>
                    <a:pt x="597" y="458"/>
                    <a:pt x="597" y="279"/>
                  </a:cubicBezTo>
                  <a:cubicBezTo>
                    <a:pt x="597" y="80"/>
                    <a:pt x="458" y="0"/>
                    <a:pt x="299" y="100"/>
                  </a:cubicBezTo>
                  <a:cubicBezTo>
                    <a:pt x="120" y="199"/>
                    <a:pt x="0" y="438"/>
                    <a:pt x="0" y="61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7"/>
            <p:cNvSpPr/>
            <p:nvPr/>
          </p:nvSpPr>
          <p:spPr>
            <a:xfrm>
              <a:off x="2871550" y="3466700"/>
              <a:ext cx="14925" cy="22400"/>
            </a:xfrm>
            <a:custGeom>
              <a:avLst/>
              <a:gdLst/>
              <a:ahLst/>
              <a:cxnLst/>
              <a:rect l="l" t="t" r="r" b="b"/>
              <a:pathLst>
                <a:path w="597" h="896" extrusionOk="0">
                  <a:moveTo>
                    <a:pt x="0" y="637"/>
                  </a:moveTo>
                  <a:cubicBezTo>
                    <a:pt x="0" y="816"/>
                    <a:pt x="139" y="896"/>
                    <a:pt x="298" y="796"/>
                  </a:cubicBezTo>
                  <a:cubicBezTo>
                    <a:pt x="458" y="717"/>
                    <a:pt x="597" y="478"/>
                    <a:pt x="597" y="279"/>
                  </a:cubicBezTo>
                  <a:cubicBezTo>
                    <a:pt x="597" y="80"/>
                    <a:pt x="458" y="1"/>
                    <a:pt x="298" y="100"/>
                  </a:cubicBezTo>
                  <a:cubicBezTo>
                    <a:pt x="139" y="200"/>
                    <a:pt x="0" y="438"/>
                    <a:pt x="0" y="637"/>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27"/>
            <p:cNvSpPr/>
            <p:nvPr/>
          </p:nvSpPr>
          <p:spPr>
            <a:xfrm>
              <a:off x="2794450" y="3511450"/>
              <a:ext cx="14950" cy="22425"/>
            </a:xfrm>
            <a:custGeom>
              <a:avLst/>
              <a:gdLst/>
              <a:ahLst/>
              <a:cxnLst/>
              <a:rect l="l" t="t" r="r" b="b"/>
              <a:pathLst>
                <a:path w="598" h="897" extrusionOk="0">
                  <a:moveTo>
                    <a:pt x="1" y="618"/>
                  </a:moveTo>
                  <a:cubicBezTo>
                    <a:pt x="1" y="817"/>
                    <a:pt x="140" y="896"/>
                    <a:pt x="299" y="797"/>
                  </a:cubicBezTo>
                  <a:cubicBezTo>
                    <a:pt x="458" y="697"/>
                    <a:pt x="597" y="458"/>
                    <a:pt x="597" y="260"/>
                  </a:cubicBezTo>
                  <a:cubicBezTo>
                    <a:pt x="597" y="81"/>
                    <a:pt x="458" y="1"/>
                    <a:pt x="299" y="100"/>
                  </a:cubicBezTo>
                  <a:cubicBezTo>
                    <a:pt x="140" y="200"/>
                    <a:pt x="1" y="419"/>
                    <a:pt x="1" y="618"/>
                  </a:cubicBezTo>
                  <a:close/>
                </a:path>
              </a:pathLst>
            </a:custGeom>
            <a:solidFill>
              <a:srgbClr val="9CFFF2">
                <a:alpha val="20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8" name="Google Shape;1028;p27"/>
          <p:cNvGrpSpPr/>
          <p:nvPr/>
        </p:nvGrpSpPr>
        <p:grpSpPr>
          <a:xfrm>
            <a:off x="209563" y="1496093"/>
            <a:ext cx="3396541" cy="3520324"/>
            <a:chOff x="285750" y="1504950"/>
            <a:chExt cx="3167234" cy="3282660"/>
          </a:xfrm>
        </p:grpSpPr>
        <p:sp>
          <p:nvSpPr>
            <p:cNvPr id="1029" name="Google Shape;1029;p27"/>
            <p:cNvSpPr/>
            <p:nvPr/>
          </p:nvSpPr>
          <p:spPr>
            <a:xfrm>
              <a:off x="285750" y="1504950"/>
              <a:ext cx="1966881" cy="2514000"/>
            </a:xfrm>
            <a:custGeom>
              <a:avLst/>
              <a:gdLst/>
              <a:ahLst/>
              <a:cxnLst/>
              <a:rect l="l" t="t" r="r" b="b"/>
              <a:pathLst>
                <a:path w="58573" h="74866" extrusionOk="0">
                  <a:moveTo>
                    <a:pt x="56901" y="1"/>
                  </a:moveTo>
                  <a:cubicBezTo>
                    <a:pt x="56871" y="1"/>
                    <a:pt x="56840" y="31"/>
                    <a:pt x="56810" y="31"/>
                  </a:cubicBezTo>
                  <a:lnTo>
                    <a:pt x="56780" y="31"/>
                  </a:lnTo>
                  <a:lnTo>
                    <a:pt x="56749" y="62"/>
                  </a:lnTo>
                  <a:lnTo>
                    <a:pt x="56688" y="62"/>
                  </a:lnTo>
                  <a:cubicBezTo>
                    <a:pt x="56658" y="92"/>
                    <a:pt x="56597" y="123"/>
                    <a:pt x="56567" y="153"/>
                  </a:cubicBezTo>
                  <a:lnTo>
                    <a:pt x="1003" y="32220"/>
                  </a:lnTo>
                  <a:cubicBezTo>
                    <a:pt x="943" y="32251"/>
                    <a:pt x="882" y="32281"/>
                    <a:pt x="821" y="32342"/>
                  </a:cubicBezTo>
                  <a:cubicBezTo>
                    <a:pt x="791" y="32372"/>
                    <a:pt x="791" y="32372"/>
                    <a:pt x="760" y="32403"/>
                  </a:cubicBezTo>
                  <a:cubicBezTo>
                    <a:pt x="730" y="32433"/>
                    <a:pt x="700" y="32433"/>
                    <a:pt x="669" y="32463"/>
                  </a:cubicBezTo>
                  <a:cubicBezTo>
                    <a:pt x="669" y="32494"/>
                    <a:pt x="639" y="32494"/>
                    <a:pt x="639" y="32524"/>
                  </a:cubicBezTo>
                  <a:lnTo>
                    <a:pt x="608" y="32555"/>
                  </a:lnTo>
                  <a:cubicBezTo>
                    <a:pt x="578" y="32555"/>
                    <a:pt x="578" y="32585"/>
                    <a:pt x="548" y="32585"/>
                  </a:cubicBezTo>
                  <a:cubicBezTo>
                    <a:pt x="548" y="32615"/>
                    <a:pt x="517" y="32646"/>
                    <a:pt x="487" y="32707"/>
                  </a:cubicBezTo>
                  <a:cubicBezTo>
                    <a:pt x="456" y="32707"/>
                    <a:pt x="456" y="32707"/>
                    <a:pt x="456" y="32737"/>
                  </a:cubicBezTo>
                  <a:lnTo>
                    <a:pt x="426" y="32737"/>
                  </a:lnTo>
                  <a:cubicBezTo>
                    <a:pt x="426" y="32767"/>
                    <a:pt x="426" y="32767"/>
                    <a:pt x="426" y="32798"/>
                  </a:cubicBezTo>
                  <a:cubicBezTo>
                    <a:pt x="396" y="32828"/>
                    <a:pt x="365" y="32828"/>
                    <a:pt x="365" y="32859"/>
                  </a:cubicBezTo>
                  <a:cubicBezTo>
                    <a:pt x="335" y="32889"/>
                    <a:pt x="304" y="32919"/>
                    <a:pt x="304" y="32950"/>
                  </a:cubicBezTo>
                  <a:cubicBezTo>
                    <a:pt x="304" y="32980"/>
                    <a:pt x="304" y="32980"/>
                    <a:pt x="304" y="32980"/>
                  </a:cubicBezTo>
                  <a:cubicBezTo>
                    <a:pt x="274" y="32980"/>
                    <a:pt x="274" y="33011"/>
                    <a:pt x="244" y="33041"/>
                  </a:cubicBezTo>
                  <a:cubicBezTo>
                    <a:pt x="244" y="33071"/>
                    <a:pt x="213" y="33102"/>
                    <a:pt x="213" y="33132"/>
                  </a:cubicBezTo>
                  <a:cubicBezTo>
                    <a:pt x="183" y="33163"/>
                    <a:pt x="183" y="33193"/>
                    <a:pt x="183" y="33193"/>
                  </a:cubicBezTo>
                  <a:cubicBezTo>
                    <a:pt x="183" y="33193"/>
                    <a:pt x="183" y="33223"/>
                    <a:pt x="183" y="33223"/>
                  </a:cubicBezTo>
                  <a:cubicBezTo>
                    <a:pt x="152" y="33254"/>
                    <a:pt x="152" y="33284"/>
                    <a:pt x="122" y="33314"/>
                  </a:cubicBezTo>
                  <a:cubicBezTo>
                    <a:pt x="122" y="33345"/>
                    <a:pt x="122" y="33375"/>
                    <a:pt x="92" y="33406"/>
                  </a:cubicBezTo>
                  <a:cubicBezTo>
                    <a:pt x="92" y="33406"/>
                    <a:pt x="92" y="33436"/>
                    <a:pt x="92" y="33436"/>
                  </a:cubicBezTo>
                  <a:cubicBezTo>
                    <a:pt x="92" y="33466"/>
                    <a:pt x="92" y="33466"/>
                    <a:pt x="61" y="33466"/>
                  </a:cubicBezTo>
                  <a:lnTo>
                    <a:pt x="61" y="33497"/>
                  </a:lnTo>
                  <a:cubicBezTo>
                    <a:pt x="61" y="33527"/>
                    <a:pt x="31" y="33588"/>
                    <a:pt x="31" y="33618"/>
                  </a:cubicBezTo>
                  <a:cubicBezTo>
                    <a:pt x="31" y="33649"/>
                    <a:pt x="31" y="33679"/>
                    <a:pt x="31" y="33679"/>
                  </a:cubicBezTo>
                  <a:cubicBezTo>
                    <a:pt x="31" y="33710"/>
                    <a:pt x="31" y="33710"/>
                    <a:pt x="31" y="33740"/>
                  </a:cubicBezTo>
                  <a:cubicBezTo>
                    <a:pt x="31" y="33740"/>
                    <a:pt x="0" y="33740"/>
                    <a:pt x="0" y="33770"/>
                  </a:cubicBezTo>
                  <a:cubicBezTo>
                    <a:pt x="0" y="33831"/>
                    <a:pt x="0" y="33892"/>
                    <a:pt x="0" y="33953"/>
                  </a:cubicBezTo>
                  <a:lnTo>
                    <a:pt x="92" y="73467"/>
                  </a:lnTo>
                  <a:cubicBezTo>
                    <a:pt x="92" y="73801"/>
                    <a:pt x="213" y="74014"/>
                    <a:pt x="396" y="74105"/>
                  </a:cubicBezTo>
                  <a:lnTo>
                    <a:pt x="1672" y="74865"/>
                  </a:lnTo>
                  <a:cubicBezTo>
                    <a:pt x="1490" y="74744"/>
                    <a:pt x="1399" y="74531"/>
                    <a:pt x="1399" y="74227"/>
                  </a:cubicBezTo>
                  <a:lnTo>
                    <a:pt x="1277" y="34713"/>
                  </a:lnTo>
                  <a:cubicBezTo>
                    <a:pt x="1277" y="34622"/>
                    <a:pt x="1277" y="34561"/>
                    <a:pt x="1307" y="34470"/>
                  </a:cubicBezTo>
                  <a:cubicBezTo>
                    <a:pt x="1307" y="34470"/>
                    <a:pt x="1307" y="34439"/>
                    <a:pt x="1307" y="34439"/>
                  </a:cubicBezTo>
                  <a:cubicBezTo>
                    <a:pt x="1307" y="34378"/>
                    <a:pt x="1338" y="34287"/>
                    <a:pt x="1368" y="34226"/>
                  </a:cubicBezTo>
                  <a:cubicBezTo>
                    <a:pt x="1368" y="34196"/>
                    <a:pt x="1368" y="34196"/>
                    <a:pt x="1368" y="34196"/>
                  </a:cubicBezTo>
                  <a:cubicBezTo>
                    <a:pt x="1399" y="34105"/>
                    <a:pt x="1429" y="34044"/>
                    <a:pt x="1459" y="33953"/>
                  </a:cubicBezTo>
                  <a:cubicBezTo>
                    <a:pt x="1490" y="33862"/>
                    <a:pt x="1520" y="33801"/>
                    <a:pt x="1581" y="33710"/>
                  </a:cubicBezTo>
                  <a:cubicBezTo>
                    <a:pt x="1611" y="33649"/>
                    <a:pt x="1672" y="33558"/>
                    <a:pt x="1733" y="33497"/>
                  </a:cubicBezTo>
                  <a:cubicBezTo>
                    <a:pt x="1733" y="33497"/>
                    <a:pt x="1733" y="33497"/>
                    <a:pt x="1733" y="33466"/>
                  </a:cubicBezTo>
                  <a:cubicBezTo>
                    <a:pt x="1794" y="33406"/>
                    <a:pt x="1824" y="33345"/>
                    <a:pt x="1885" y="33284"/>
                  </a:cubicBezTo>
                  <a:lnTo>
                    <a:pt x="1915" y="33254"/>
                  </a:lnTo>
                  <a:cubicBezTo>
                    <a:pt x="1946" y="33223"/>
                    <a:pt x="2007" y="33193"/>
                    <a:pt x="2037" y="33132"/>
                  </a:cubicBezTo>
                  <a:cubicBezTo>
                    <a:pt x="2067" y="33132"/>
                    <a:pt x="2098" y="33102"/>
                    <a:pt x="2098" y="33102"/>
                  </a:cubicBezTo>
                  <a:cubicBezTo>
                    <a:pt x="2159" y="33041"/>
                    <a:pt x="2219" y="33011"/>
                    <a:pt x="2280" y="32950"/>
                  </a:cubicBezTo>
                  <a:lnTo>
                    <a:pt x="57843" y="882"/>
                  </a:lnTo>
                  <a:cubicBezTo>
                    <a:pt x="57904" y="852"/>
                    <a:pt x="57965" y="822"/>
                    <a:pt x="58026" y="791"/>
                  </a:cubicBezTo>
                  <a:lnTo>
                    <a:pt x="58056" y="791"/>
                  </a:lnTo>
                  <a:cubicBezTo>
                    <a:pt x="58117" y="761"/>
                    <a:pt x="58178" y="761"/>
                    <a:pt x="58239" y="761"/>
                  </a:cubicBezTo>
                  <a:cubicBezTo>
                    <a:pt x="58269" y="746"/>
                    <a:pt x="58299" y="738"/>
                    <a:pt x="58330" y="738"/>
                  </a:cubicBezTo>
                  <a:cubicBezTo>
                    <a:pt x="58360" y="738"/>
                    <a:pt x="58391" y="746"/>
                    <a:pt x="58421" y="761"/>
                  </a:cubicBezTo>
                  <a:cubicBezTo>
                    <a:pt x="58482" y="761"/>
                    <a:pt x="58512" y="791"/>
                    <a:pt x="58573" y="822"/>
                  </a:cubicBezTo>
                  <a:lnTo>
                    <a:pt x="57266" y="62"/>
                  </a:lnTo>
                  <a:cubicBezTo>
                    <a:pt x="57266" y="62"/>
                    <a:pt x="57236" y="31"/>
                    <a:pt x="57236" y="31"/>
                  </a:cubicBezTo>
                  <a:lnTo>
                    <a:pt x="57175" y="31"/>
                  </a:lnTo>
                  <a:cubicBezTo>
                    <a:pt x="57144" y="1"/>
                    <a:pt x="57144" y="1"/>
                    <a:pt x="57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27"/>
            <p:cNvSpPr/>
            <p:nvPr/>
          </p:nvSpPr>
          <p:spPr>
            <a:xfrm>
              <a:off x="328633" y="1529733"/>
              <a:ext cx="1937297" cy="2491166"/>
            </a:xfrm>
            <a:custGeom>
              <a:avLst/>
              <a:gdLst/>
              <a:ahLst/>
              <a:cxnLst/>
              <a:rect l="l" t="t" r="r" b="b"/>
              <a:pathLst>
                <a:path w="57692" h="74186" extrusionOk="0">
                  <a:moveTo>
                    <a:pt x="57013" y="1"/>
                  </a:moveTo>
                  <a:cubicBezTo>
                    <a:pt x="56878" y="1"/>
                    <a:pt x="56726" y="47"/>
                    <a:pt x="56566" y="144"/>
                  </a:cubicBezTo>
                  <a:lnTo>
                    <a:pt x="1003" y="32212"/>
                  </a:lnTo>
                  <a:cubicBezTo>
                    <a:pt x="456" y="32546"/>
                    <a:pt x="0" y="33306"/>
                    <a:pt x="0" y="33975"/>
                  </a:cubicBezTo>
                  <a:lnTo>
                    <a:pt x="122" y="73459"/>
                  </a:lnTo>
                  <a:cubicBezTo>
                    <a:pt x="122" y="73926"/>
                    <a:pt x="344" y="74185"/>
                    <a:pt x="665" y="74185"/>
                  </a:cubicBezTo>
                  <a:cubicBezTo>
                    <a:pt x="803" y="74185"/>
                    <a:pt x="960" y="74137"/>
                    <a:pt x="1125" y="74036"/>
                  </a:cubicBezTo>
                  <a:lnTo>
                    <a:pt x="56688" y="41969"/>
                  </a:lnTo>
                  <a:cubicBezTo>
                    <a:pt x="57235" y="41665"/>
                    <a:pt x="57691" y="40874"/>
                    <a:pt x="57691" y="40236"/>
                  </a:cubicBezTo>
                  <a:lnTo>
                    <a:pt x="57570" y="722"/>
                  </a:lnTo>
                  <a:cubicBezTo>
                    <a:pt x="57570" y="270"/>
                    <a:pt x="57341" y="1"/>
                    <a:pt x="5701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7"/>
            <p:cNvSpPr/>
            <p:nvPr/>
          </p:nvSpPr>
          <p:spPr>
            <a:xfrm>
              <a:off x="339849" y="3633163"/>
              <a:ext cx="3109038" cy="1154447"/>
            </a:xfrm>
            <a:custGeom>
              <a:avLst/>
              <a:gdLst/>
              <a:ahLst/>
              <a:cxnLst/>
              <a:rect l="l" t="t" r="r" b="b"/>
              <a:pathLst>
                <a:path w="92586" h="34379" extrusionOk="0">
                  <a:moveTo>
                    <a:pt x="92555" y="1"/>
                  </a:moveTo>
                  <a:cubicBezTo>
                    <a:pt x="92555" y="213"/>
                    <a:pt x="92434" y="426"/>
                    <a:pt x="92130" y="578"/>
                  </a:cubicBezTo>
                  <a:lnTo>
                    <a:pt x="36597" y="32646"/>
                  </a:lnTo>
                  <a:cubicBezTo>
                    <a:pt x="36536" y="32676"/>
                    <a:pt x="36445" y="32706"/>
                    <a:pt x="36384" y="32737"/>
                  </a:cubicBezTo>
                  <a:lnTo>
                    <a:pt x="36354" y="32767"/>
                  </a:lnTo>
                  <a:cubicBezTo>
                    <a:pt x="36293" y="32798"/>
                    <a:pt x="36202" y="32798"/>
                    <a:pt x="36141" y="32828"/>
                  </a:cubicBezTo>
                  <a:lnTo>
                    <a:pt x="36110" y="32828"/>
                  </a:lnTo>
                  <a:cubicBezTo>
                    <a:pt x="36019" y="32858"/>
                    <a:pt x="35959" y="32858"/>
                    <a:pt x="35867" y="32858"/>
                  </a:cubicBezTo>
                  <a:cubicBezTo>
                    <a:pt x="35867" y="32858"/>
                    <a:pt x="35867" y="32889"/>
                    <a:pt x="35837" y="32889"/>
                  </a:cubicBezTo>
                  <a:lnTo>
                    <a:pt x="35563" y="32889"/>
                  </a:lnTo>
                  <a:cubicBezTo>
                    <a:pt x="35503" y="32889"/>
                    <a:pt x="35411" y="32889"/>
                    <a:pt x="35320" y="32858"/>
                  </a:cubicBezTo>
                  <a:lnTo>
                    <a:pt x="35290" y="32858"/>
                  </a:lnTo>
                  <a:cubicBezTo>
                    <a:pt x="35229" y="32858"/>
                    <a:pt x="35168" y="32858"/>
                    <a:pt x="35107" y="32828"/>
                  </a:cubicBezTo>
                  <a:cubicBezTo>
                    <a:pt x="35077" y="32828"/>
                    <a:pt x="35016" y="32798"/>
                    <a:pt x="34955" y="32798"/>
                  </a:cubicBezTo>
                  <a:cubicBezTo>
                    <a:pt x="34925" y="32798"/>
                    <a:pt x="34895" y="32767"/>
                    <a:pt x="34864" y="32767"/>
                  </a:cubicBezTo>
                  <a:cubicBezTo>
                    <a:pt x="34773" y="32737"/>
                    <a:pt x="34682" y="32706"/>
                    <a:pt x="34591" y="32646"/>
                  </a:cubicBezTo>
                  <a:lnTo>
                    <a:pt x="426" y="12797"/>
                  </a:lnTo>
                  <a:cubicBezTo>
                    <a:pt x="396" y="12767"/>
                    <a:pt x="365" y="12736"/>
                    <a:pt x="335" y="12736"/>
                  </a:cubicBezTo>
                  <a:cubicBezTo>
                    <a:pt x="304" y="12706"/>
                    <a:pt x="274" y="12676"/>
                    <a:pt x="244" y="12645"/>
                  </a:cubicBezTo>
                  <a:cubicBezTo>
                    <a:pt x="183" y="12615"/>
                    <a:pt x="152" y="12584"/>
                    <a:pt x="122" y="12524"/>
                  </a:cubicBezTo>
                  <a:cubicBezTo>
                    <a:pt x="122" y="12524"/>
                    <a:pt x="92" y="12524"/>
                    <a:pt x="92" y="12493"/>
                  </a:cubicBezTo>
                  <a:cubicBezTo>
                    <a:pt x="61" y="12463"/>
                    <a:pt x="61" y="12433"/>
                    <a:pt x="31" y="12372"/>
                  </a:cubicBezTo>
                  <a:cubicBezTo>
                    <a:pt x="0" y="12311"/>
                    <a:pt x="0" y="12250"/>
                    <a:pt x="0" y="12220"/>
                  </a:cubicBezTo>
                  <a:lnTo>
                    <a:pt x="0" y="13709"/>
                  </a:lnTo>
                  <a:cubicBezTo>
                    <a:pt x="0" y="13740"/>
                    <a:pt x="0" y="13770"/>
                    <a:pt x="31" y="13800"/>
                  </a:cubicBezTo>
                  <a:cubicBezTo>
                    <a:pt x="31" y="13800"/>
                    <a:pt x="31" y="13831"/>
                    <a:pt x="31" y="13831"/>
                  </a:cubicBezTo>
                  <a:cubicBezTo>
                    <a:pt x="31" y="13861"/>
                    <a:pt x="31" y="13861"/>
                    <a:pt x="31" y="13861"/>
                  </a:cubicBezTo>
                  <a:cubicBezTo>
                    <a:pt x="61" y="13891"/>
                    <a:pt x="61" y="13922"/>
                    <a:pt x="92" y="13952"/>
                  </a:cubicBezTo>
                  <a:cubicBezTo>
                    <a:pt x="92" y="13952"/>
                    <a:pt x="92" y="13983"/>
                    <a:pt x="92" y="13983"/>
                  </a:cubicBezTo>
                  <a:cubicBezTo>
                    <a:pt x="122" y="13983"/>
                    <a:pt x="122" y="14013"/>
                    <a:pt x="122" y="14013"/>
                  </a:cubicBezTo>
                  <a:cubicBezTo>
                    <a:pt x="122" y="14013"/>
                    <a:pt x="122" y="14013"/>
                    <a:pt x="122" y="14043"/>
                  </a:cubicBezTo>
                  <a:cubicBezTo>
                    <a:pt x="152" y="14074"/>
                    <a:pt x="183" y="14104"/>
                    <a:pt x="213" y="14135"/>
                  </a:cubicBezTo>
                  <a:lnTo>
                    <a:pt x="244" y="14135"/>
                  </a:lnTo>
                  <a:cubicBezTo>
                    <a:pt x="274" y="14165"/>
                    <a:pt x="304" y="14195"/>
                    <a:pt x="335" y="14226"/>
                  </a:cubicBezTo>
                  <a:cubicBezTo>
                    <a:pt x="365" y="14226"/>
                    <a:pt x="365" y="14256"/>
                    <a:pt x="396" y="14256"/>
                  </a:cubicBezTo>
                  <a:cubicBezTo>
                    <a:pt x="426" y="14256"/>
                    <a:pt x="426" y="14287"/>
                    <a:pt x="426" y="14287"/>
                  </a:cubicBezTo>
                  <a:lnTo>
                    <a:pt x="34591" y="34135"/>
                  </a:lnTo>
                  <a:cubicBezTo>
                    <a:pt x="34682" y="34165"/>
                    <a:pt x="34773" y="34226"/>
                    <a:pt x="34864" y="34257"/>
                  </a:cubicBezTo>
                  <a:lnTo>
                    <a:pt x="34895" y="34257"/>
                  </a:lnTo>
                  <a:cubicBezTo>
                    <a:pt x="34925" y="34287"/>
                    <a:pt x="34955" y="34287"/>
                    <a:pt x="34986" y="34287"/>
                  </a:cubicBezTo>
                  <a:cubicBezTo>
                    <a:pt x="35016" y="34287"/>
                    <a:pt x="35077" y="34317"/>
                    <a:pt x="35107" y="34317"/>
                  </a:cubicBezTo>
                  <a:lnTo>
                    <a:pt x="35168" y="34317"/>
                  </a:lnTo>
                  <a:cubicBezTo>
                    <a:pt x="35229" y="34348"/>
                    <a:pt x="35259" y="34348"/>
                    <a:pt x="35290" y="34348"/>
                  </a:cubicBezTo>
                  <a:lnTo>
                    <a:pt x="35351" y="34348"/>
                  </a:lnTo>
                  <a:lnTo>
                    <a:pt x="35503" y="34378"/>
                  </a:lnTo>
                  <a:lnTo>
                    <a:pt x="35655" y="34378"/>
                  </a:lnTo>
                  <a:cubicBezTo>
                    <a:pt x="35715" y="34378"/>
                    <a:pt x="35746" y="34378"/>
                    <a:pt x="35807" y="34348"/>
                  </a:cubicBezTo>
                  <a:lnTo>
                    <a:pt x="35928" y="34348"/>
                  </a:lnTo>
                  <a:cubicBezTo>
                    <a:pt x="35989" y="34348"/>
                    <a:pt x="36050" y="34317"/>
                    <a:pt x="36080" y="34317"/>
                  </a:cubicBezTo>
                  <a:lnTo>
                    <a:pt x="36110" y="34317"/>
                  </a:lnTo>
                  <a:cubicBezTo>
                    <a:pt x="36141" y="34317"/>
                    <a:pt x="36141" y="34317"/>
                    <a:pt x="36171" y="34287"/>
                  </a:cubicBezTo>
                  <a:lnTo>
                    <a:pt x="36232" y="34287"/>
                  </a:lnTo>
                  <a:cubicBezTo>
                    <a:pt x="36262" y="34257"/>
                    <a:pt x="36323" y="34257"/>
                    <a:pt x="36354" y="34226"/>
                  </a:cubicBezTo>
                  <a:lnTo>
                    <a:pt x="36414" y="34226"/>
                  </a:lnTo>
                  <a:cubicBezTo>
                    <a:pt x="36475" y="34196"/>
                    <a:pt x="36536" y="34165"/>
                    <a:pt x="36597" y="34135"/>
                  </a:cubicBezTo>
                  <a:lnTo>
                    <a:pt x="92160" y="2068"/>
                  </a:lnTo>
                  <a:cubicBezTo>
                    <a:pt x="92434" y="1885"/>
                    <a:pt x="92586" y="1672"/>
                    <a:pt x="92586" y="1460"/>
                  </a:cubicBezTo>
                  <a:lnTo>
                    <a:pt x="9255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27"/>
            <p:cNvSpPr/>
            <p:nvPr/>
          </p:nvSpPr>
          <p:spPr>
            <a:xfrm>
              <a:off x="334745" y="2936016"/>
              <a:ext cx="3118239" cy="1804589"/>
            </a:xfrm>
            <a:custGeom>
              <a:avLst/>
              <a:gdLst/>
              <a:ahLst/>
              <a:cxnLst/>
              <a:rect l="l" t="t" r="r" b="b"/>
              <a:pathLst>
                <a:path w="92860" h="53740" extrusionOk="0">
                  <a:moveTo>
                    <a:pt x="578" y="32402"/>
                  </a:moveTo>
                  <a:cubicBezTo>
                    <a:pt x="31" y="32706"/>
                    <a:pt x="0" y="33223"/>
                    <a:pt x="578" y="33557"/>
                  </a:cubicBezTo>
                  <a:lnTo>
                    <a:pt x="34712" y="53406"/>
                  </a:lnTo>
                  <a:cubicBezTo>
                    <a:pt x="35290" y="53740"/>
                    <a:pt x="36171" y="53740"/>
                    <a:pt x="36749" y="53406"/>
                  </a:cubicBezTo>
                  <a:lnTo>
                    <a:pt x="92282" y="21338"/>
                  </a:lnTo>
                  <a:cubicBezTo>
                    <a:pt x="92859" y="21004"/>
                    <a:pt x="92859" y="20487"/>
                    <a:pt x="92282" y="20183"/>
                  </a:cubicBezTo>
                  <a:lnTo>
                    <a:pt x="58147" y="304"/>
                  </a:lnTo>
                  <a:cubicBezTo>
                    <a:pt x="57570" y="1"/>
                    <a:pt x="56688" y="1"/>
                    <a:pt x="56111" y="3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27"/>
            <p:cNvSpPr/>
            <p:nvPr/>
          </p:nvSpPr>
          <p:spPr>
            <a:xfrm>
              <a:off x="912475" y="3924078"/>
              <a:ext cx="178646" cy="103124"/>
            </a:xfrm>
            <a:custGeom>
              <a:avLst/>
              <a:gdLst/>
              <a:ahLst/>
              <a:cxnLst/>
              <a:rect l="l" t="t" r="r" b="b"/>
              <a:pathLst>
                <a:path w="5320" h="3071" extrusionOk="0">
                  <a:moveTo>
                    <a:pt x="274" y="1368"/>
                  </a:moveTo>
                  <a:cubicBezTo>
                    <a:pt x="0" y="1551"/>
                    <a:pt x="0" y="1642"/>
                    <a:pt x="244" y="1794"/>
                  </a:cubicBezTo>
                  <a:cubicBezTo>
                    <a:pt x="912" y="2189"/>
                    <a:pt x="1581" y="2584"/>
                    <a:pt x="2250" y="2949"/>
                  </a:cubicBezTo>
                  <a:cubicBezTo>
                    <a:pt x="2462" y="3070"/>
                    <a:pt x="2675" y="3070"/>
                    <a:pt x="2918" y="2949"/>
                  </a:cubicBezTo>
                  <a:cubicBezTo>
                    <a:pt x="3283" y="2736"/>
                    <a:pt x="3617" y="2523"/>
                    <a:pt x="3982" y="2311"/>
                  </a:cubicBezTo>
                  <a:cubicBezTo>
                    <a:pt x="4347" y="2128"/>
                    <a:pt x="4681" y="1915"/>
                    <a:pt x="5046" y="1703"/>
                  </a:cubicBezTo>
                  <a:cubicBezTo>
                    <a:pt x="5289" y="1551"/>
                    <a:pt x="5320" y="1429"/>
                    <a:pt x="5076" y="1307"/>
                  </a:cubicBezTo>
                  <a:cubicBezTo>
                    <a:pt x="4408" y="912"/>
                    <a:pt x="3769" y="548"/>
                    <a:pt x="3101" y="152"/>
                  </a:cubicBezTo>
                  <a:cubicBezTo>
                    <a:pt x="2858" y="0"/>
                    <a:pt x="2645" y="0"/>
                    <a:pt x="2371" y="183"/>
                  </a:cubicBezTo>
                  <a:cubicBezTo>
                    <a:pt x="2006" y="365"/>
                    <a:pt x="1672" y="578"/>
                    <a:pt x="1338" y="760"/>
                  </a:cubicBezTo>
                  <a:cubicBezTo>
                    <a:pt x="973" y="973"/>
                    <a:pt x="608" y="1186"/>
                    <a:pt x="274" y="13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27"/>
            <p:cNvSpPr/>
            <p:nvPr/>
          </p:nvSpPr>
          <p:spPr>
            <a:xfrm>
              <a:off x="953310" y="4024116"/>
              <a:ext cx="178646" cy="103124"/>
            </a:xfrm>
            <a:custGeom>
              <a:avLst/>
              <a:gdLst/>
              <a:ahLst/>
              <a:cxnLst/>
              <a:rect l="l" t="t" r="r" b="b"/>
              <a:pathLst>
                <a:path w="5320" h="3071" extrusionOk="0">
                  <a:moveTo>
                    <a:pt x="274" y="1368"/>
                  </a:moveTo>
                  <a:cubicBezTo>
                    <a:pt x="0" y="1520"/>
                    <a:pt x="0" y="1642"/>
                    <a:pt x="243" y="1794"/>
                  </a:cubicBezTo>
                  <a:cubicBezTo>
                    <a:pt x="882" y="2158"/>
                    <a:pt x="1550" y="2553"/>
                    <a:pt x="2189" y="2918"/>
                  </a:cubicBezTo>
                  <a:cubicBezTo>
                    <a:pt x="2462" y="3070"/>
                    <a:pt x="2675" y="3070"/>
                    <a:pt x="2949" y="2918"/>
                  </a:cubicBezTo>
                  <a:cubicBezTo>
                    <a:pt x="3070" y="2827"/>
                    <a:pt x="3161" y="2766"/>
                    <a:pt x="3283" y="2705"/>
                  </a:cubicBezTo>
                  <a:lnTo>
                    <a:pt x="3982" y="2310"/>
                  </a:lnTo>
                  <a:cubicBezTo>
                    <a:pt x="4316" y="2098"/>
                    <a:pt x="4651" y="1915"/>
                    <a:pt x="5015" y="1702"/>
                  </a:cubicBezTo>
                  <a:cubicBezTo>
                    <a:pt x="5289" y="1550"/>
                    <a:pt x="5319" y="1429"/>
                    <a:pt x="5046" y="1277"/>
                  </a:cubicBezTo>
                  <a:cubicBezTo>
                    <a:pt x="4377" y="882"/>
                    <a:pt x="3739" y="517"/>
                    <a:pt x="3101" y="152"/>
                  </a:cubicBezTo>
                  <a:cubicBezTo>
                    <a:pt x="2827" y="0"/>
                    <a:pt x="2645" y="0"/>
                    <a:pt x="2341" y="152"/>
                  </a:cubicBezTo>
                  <a:cubicBezTo>
                    <a:pt x="1672" y="547"/>
                    <a:pt x="973" y="942"/>
                    <a:pt x="274" y="13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27"/>
            <p:cNvSpPr/>
            <p:nvPr/>
          </p:nvSpPr>
          <p:spPr>
            <a:xfrm>
              <a:off x="733857" y="3989393"/>
              <a:ext cx="243959" cy="141909"/>
            </a:xfrm>
            <a:custGeom>
              <a:avLst/>
              <a:gdLst/>
              <a:ahLst/>
              <a:cxnLst/>
              <a:rect l="l" t="t" r="r" b="b"/>
              <a:pathLst>
                <a:path w="7265" h="4226" extrusionOk="0">
                  <a:moveTo>
                    <a:pt x="274" y="2493"/>
                  </a:moveTo>
                  <a:cubicBezTo>
                    <a:pt x="0" y="2645"/>
                    <a:pt x="0" y="2767"/>
                    <a:pt x="243" y="2919"/>
                  </a:cubicBezTo>
                  <a:cubicBezTo>
                    <a:pt x="912" y="3314"/>
                    <a:pt x="1550" y="3679"/>
                    <a:pt x="2219" y="4074"/>
                  </a:cubicBezTo>
                  <a:cubicBezTo>
                    <a:pt x="2462" y="4226"/>
                    <a:pt x="2675" y="4226"/>
                    <a:pt x="2918" y="4074"/>
                  </a:cubicBezTo>
                  <a:cubicBezTo>
                    <a:pt x="3617" y="3679"/>
                    <a:pt x="4286" y="3283"/>
                    <a:pt x="4955" y="2888"/>
                  </a:cubicBezTo>
                  <a:cubicBezTo>
                    <a:pt x="5654" y="2493"/>
                    <a:pt x="6322" y="2098"/>
                    <a:pt x="6991" y="1703"/>
                  </a:cubicBezTo>
                  <a:cubicBezTo>
                    <a:pt x="7265" y="1551"/>
                    <a:pt x="7265" y="1460"/>
                    <a:pt x="7022" y="1308"/>
                  </a:cubicBezTo>
                  <a:cubicBezTo>
                    <a:pt x="6353" y="913"/>
                    <a:pt x="5715" y="548"/>
                    <a:pt x="5046" y="153"/>
                  </a:cubicBezTo>
                  <a:cubicBezTo>
                    <a:pt x="4803" y="1"/>
                    <a:pt x="4590" y="31"/>
                    <a:pt x="4316" y="183"/>
                  </a:cubicBezTo>
                  <a:cubicBezTo>
                    <a:pt x="3648" y="578"/>
                    <a:pt x="2979" y="943"/>
                    <a:pt x="2280" y="1338"/>
                  </a:cubicBezTo>
                  <a:cubicBezTo>
                    <a:pt x="1611" y="1733"/>
                    <a:pt x="942" y="2128"/>
                    <a:pt x="274" y="249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27"/>
            <p:cNvSpPr/>
            <p:nvPr/>
          </p:nvSpPr>
          <p:spPr>
            <a:xfrm>
              <a:off x="840007" y="4089432"/>
              <a:ext cx="177638" cy="103124"/>
            </a:xfrm>
            <a:custGeom>
              <a:avLst/>
              <a:gdLst/>
              <a:ahLst/>
              <a:cxnLst/>
              <a:rect l="l" t="t" r="r" b="b"/>
              <a:pathLst>
                <a:path w="5290" h="3071" extrusionOk="0">
                  <a:moveTo>
                    <a:pt x="1307" y="760"/>
                  </a:moveTo>
                  <a:cubicBezTo>
                    <a:pt x="943" y="973"/>
                    <a:pt x="608" y="1156"/>
                    <a:pt x="243" y="1368"/>
                  </a:cubicBezTo>
                  <a:cubicBezTo>
                    <a:pt x="0" y="1520"/>
                    <a:pt x="0" y="1642"/>
                    <a:pt x="213" y="1763"/>
                  </a:cubicBezTo>
                  <a:cubicBezTo>
                    <a:pt x="882" y="2159"/>
                    <a:pt x="1550" y="2554"/>
                    <a:pt x="2219" y="2919"/>
                  </a:cubicBezTo>
                  <a:cubicBezTo>
                    <a:pt x="2462" y="3070"/>
                    <a:pt x="2675" y="3070"/>
                    <a:pt x="2918" y="2919"/>
                  </a:cubicBezTo>
                  <a:cubicBezTo>
                    <a:pt x="3435" y="2615"/>
                    <a:pt x="3921" y="2341"/>
                    <a:pt x="4438" y="2037"/>
                  </a:cubicBezTo>
                  <a:cubicBezTo>
                    <a:pt x="4651" y="1946"/>
                    <a:pt x="4833" y="1824"/>
                    <a:pt x="5046" y="1703"/>
                  </a:cubicBezTo>
                  <a:cubicBezTo>
                    <a:pt x="5289" y="1551"/>
                    <a:pt x="5289" y="1429"/>
                    <a:pt x="5076" y="1277"/>
                  </a:cubicBezTo>
                  <a:cubicBezTo>
                    <a:pt x="4742" y="1095"/>
                    <a:pt x="4408" y="912"/>
                    <a:pt x="4073" y="700"/>
                  </a:cubicBezTo>
                  <a:cubicBezTo>
                    <a:pt x="3739" y="517"/>
                    <a:pt x="3405" y="335"/>
                    <a:pt x="3070" y="122"/>
                  </a:cubicBezTo>
                  <a:cubicBezTo>
                    <a:pt x="2827" y="1"/>
                    <a:pt x="2614" y="1"/>
                    <a:pt x="2402" y="122"/>
                  </a:cubicBezTo>
                  <a:cubicBezTo>
                    <a:pt x="2037" y="335"/>
                    <a:pt x="1672" y="548"/>
                    <a:pt x="1307" y="7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27"/>
            <p:cNvSpPr/>
            <p:nvPr/>
          </p:nvSpPr>
          <p:spPr>
            <a:xfrm>
              <a:off x="1159498" y="4028180"/>
              <a:ext cx="177605" cy="102117"/>
            </a:xfrm>
            <a:custGeom>
              <a:avLst/>
              <a:gdLst/>
              <a:ahLst/>
              <a:cxnLst/>
              <a:rect l="l" t="t" r="r" b="b"/>
              <a:pathLst>
                <a:path w="5289" h="3041" extrusionOk="0">
                  <a:moveTo>
                    <a:pt x="912" y="973"/>
                  </a:moveTo>
                  <a:cubicBezTo>
                    <a:pt x="699" y="1095"/>
                    <a:pt x="517" y="1217"/>
                    <a:pt x="304" y="1338"/>
                  </a:cubicBezTo>
                  <a:cubicBezTo>
                    <a:pt x="31" y="1490"/>
                    <a:pt x="0" y="1612"/>
                    <a:pt x="274" y="1764"/>
                  </a:cubicBezTo>
                  <a:cubicBezTo>
                    <a:pt x="942" y="2159"/>
                    <a:pt x="1581" y="2524"/>
                    <a:pt x="2249" y="2919"/>
                  </a:cubicBezTo>
                  <a:cubicBezTo>
                    <a:pt x="2462" y="3040"/>
                    <a:pt x="2705" y="3040"/>
                    <a:pt x="2949" y="2888"/>
                  </a:cubicBezTo>
                  <a:lnTo>
                    <a:pt x="3982" y="2280"/>
                  </a:lnTo>
                  <a:cubicBezTo>
                    <a:pt x="4347" y="2098"/>
                    <a:pt x="4681" y="1885"/>
                    <a:pt x="5046" y="1673"/>
                  </a:cubicBezTo>
                  <a:cubicBezTo>
                    <a:pt x="5289" y="1551"/>
                    <a:pt x="5289" y="1429"/>
                    <a:pt x="5046" y="1308"/>
                  </a:cubicBezTo>
                  <a:cubicBezTo>
                    <a:pt x="4711" y="1095"/>
                    <a:pt x="4377" y="913"/>
                    <a:pt x="4043" y="700"/>
                  </a:cubicBezTo>
                  <a:cubicBezTo>
                    <a:pt x="3708" y="518"/>
                    <a:pt x="3374" y="335"/>
                    <a:pt x="3070" y="122"/>
                  </a:cubicBezTo>
                  <a:cubicBezTo>
                    <a:pt x="2827" y="1"/>
                    <a:pt x="2614" y="1"/>
                    <a:pt x="2371" y="153"/>
                  </a:cubicBezTo>
                  <a:cubicBezTo>
                    <a:pt x="1885" y="426"/>
                    <a:pt x="1398" y="700"/>
                    <a:pt x="912" y="97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27"/>
            <p:cNvSpPr/>
            <p:nvPr/>
          </p:nvSpPr>
          <p:spPr>
            <a:xfrm>
              <a:off x="1137037" y="3712784"/>
              <a:ext cx="145972" cy="84756"/>
            </a:xfrm>
            <a:custGeom>
              <a:avLst/>
              <a:gdLst/>
              <a:ahLst/>
              <a:cxnLst/>
              <a:rect l="l" t="t" r="r" b="b"/>
              <a:pathLst>
                <a:path w="4347" h="2524" extrusionOk="0">
                  <a:moveTo>
                    <a:pt x="1398" y="791"/>
                  </a:moveTo>
                  <a:cubicBezTo>
                    <a:pt x="1003" y="1034"/>
                    <a:pt x="608" y="1247"/>
                    <a:pt x="243" y="1460"/>
                  </a:cubicBezTo>
                  <a:cubicBezTo>
                    <a:pt x="0" y="1612"/>
                    <a:pt x="0" y="1733"/>
                    <a:pt x="213" y="1855"/>
                  </a:cubicBezTo>
                  <a:cubicBezTo>
                    <a:pt x="517" y="2037"/>
                    <a:pt x="821" y="2219"/>
                    <a:pt x="1155" y="2402"/>
                  </a:cubicBezTo>
                  <a:cubicBezTo>
                    <a:pt x="1368" y="2523"/>
                    <a:pt x="1550" y="2523"/>
                    <a:pt x="1793" y="2371"/>
                  </a:cubicBezTo>
                  <a:cubicBezTo>
                    <a:pt x="1915" y="2311"/>
                    <a:pt x="2067" y="2219"/>
                    <a:pt x="2189" y="2159"/>
                  </a:cubicBezTo>
                  <a:cubicBezTo>
                    <a:pt x="2432" y="2007"/>
                    <a:pt x="2705" y="1855"/>
                    <a:pt x="2948" y="1703"/>
                  </a:cubicBezTo>
                  <a:lnTo>
                    <a:pt x="3739" y="1277"/>
                  </a:lnTo>
                  <a:cubicBezTo>
                    <a:pt x="3860" y="1186"/>
                    <a:pt x="3982" y="1125"/>
                    <a:pt x="4103" y="1034"/>
                  </a:cubicBezTo>
                  <a:cubicBezTo>
                    <a:pt x="4347" y="912"/>
                    <a:pt x="4347" y="791"/>
                    <a:pt x="4134" y="669"/>
                  </a:cubicBezTo>
                  <a:cubicBezTo>
                    <a:pt x="3830" y="487"/>
                    <a:pt x="3526" y="305"/>
                    <a:pt x="3192" y="122"/>
                  </a:cubicBezTo>
                  <a:cubicBezTo>
                    <a:pt x="2979" y="1"/>
                    <a:pt x="2766" y="1"/>
                    <a:pt x="2553" y="122"/>
                  </a:cubicBezTo>
                  <a:cubicBezTo>
                    <a:pt x="2158" y="365"/>
                    <a:pt x="1793" y="578"/>
                    <a:pt x="1398" y="79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27"/>
            <p:cNvSpPr/>
            <p:nvPr/>
          </p:nvSpPr>
          <p:spPr>
            <a:xfrm>
              <a:off x="945149" y="4092488"/>
              <a:ext cx="280695" cy="161318"/>
            </a:xfrm>
            <a:custGeom>
              <a:avLst/>
              <a:gdLst/>
              <a:ahLst/>
              <a:cxnLst/>
              <a:rect l="l" t="t" r="r" b="b"/>
              <a:pathLst>
                <a:path w="8359" h="4804" extrusionOk="0">
                  <a:moveTo>
                    <a:pt x="395" y="3040"/>
                  </a:moveTo>
                  <a:cubicBezTo>
                    <a:pt x="0" y="3283"/>
                    <a:pt x="0" y="3375"/>
                    <a:pt x="334" y="3587"/>
                  </a:cubicBezTo>
                  <a:cubicBezTo>
                    <a:pt x="973" y="3922"/>
                    <a:pt x="1581" y="4287"/>
                    <a:pt x="2219" y="4651"/>
                  </a:cubicBezTo>
                  <a:cubicBezTo>
                    <a:pt x="2492" y="4803"/>
                    <a:pt x="2705" y="4803"/>
                    <a:pt x="2979" y="4651"/>
                  </a:cubicBezTo>
                  <a:cubicBezTo>
                    <a:pt x="3830" y="4165"/>
                    <a:pt x="4681" y="3679"/>
                    <a:pt x="5532" y="3162"/>
                  </a:cubicBezTo>
                  <a:cubicBezTo>
                    <a:pt x="6383" y="2706"/>
                    <a:pt x="7204" y="2189"/>
                    <a:pt x="8055" y="1703"/>
                  </a:cubicBezTo>
                  <a:cubicBezTo>
                    <a:pt x="8359" y="1551"/>
                    <a:pt x="8359" y="1429"/>
                    <a:pt x="8085" y="1277"/>
                  </a:cubicBezTo>
                  <a:cubicBezTo>
                    <a:pt x="7447" y="913"/>
                    <a:pt x="6778" y="517"/>
                    <a:pt x="6140" y="153"/>
                  </a:cubicBezTo>
                  <a:cubicBezTo>
                    <a:pt x="5866" y="1"/>
                    <a:pt x="5684" y="1"/>
                    <a:pt x="5410" y="153"/>
                  </a:cubicBezTo>
                  <a:cubicBezTo>
                    <a:pt x="4559" y="639"/>
                    <a:pt x="3708" y="1125"/>
                    <a:pt x="2857" y="1612"/>
                  </a:cubicBezTo>
                  <a:cubicBezTo>
                    <a:pt x="2037" y="2098"/>
                    <a:pt x="1216" y="2584"/>
                    <a:pt x="395" y="304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27"/>
            <p:cNvSpPr/>
            <p:nvPr/>
          </p:nvSpPr>
          <p:spPr>
            <a:xfrm>
              <a:off x="1051299" y="4121065"/>
              <a:ext cx="337882" cy="194999"/>
            </a:xfrm>
            <a:custGeom>
              <a:avLst/>
              <a:gdLst/>
              <a:ahLst/>
              <a:cxnLst/>
              <a:rect l="l" t="t" r="r" b="b"/>
              <a:pathLst>
                <a:path w="10062" h="5807" extrusionOk="0">
                  <a:moveTo>
                    <a:pt x="5958" y="821"/>
                  </a:moveTo>
                  <a:cubicBezTo>
                    <a:pt x="5198" y="1247"/>
                    <a:pt x="4438" y="1703"/>
                    <a:pt x="3678" y="2128"/>
                  </a:cubicBezTo>
                  <a:lnTo>
                    <a:pt x="304" y="4074"/>
                  </a:lnTo>
                  <a:cubicBezTo>
                    <a:pt x="31" y="4256"/>
                    <a:pt x="0" y="4347"/>
                    <a:pt x="274" y="4530"/>
                  </a:cubicBezTo>
                  <a:cubicBezTo>
                    <a:pt x="942" y="4894"/>
                    <a:pt x="1581" y="5290"/>
                    <a:pt x="2219" y="5654"/>
                  </a:cubicBezTo>
                  <a:cubicBezTo>
                    <a:pt x="2493" y="5806"/>
                    <a:pt x="2705" y="5806"/>
                    <a:pt x="2979" y="5654"/>
                  </a:cubicBezTo>
                  <a:cubicBezTo>
                    <a:pt x="4377" y="4834"/>
                    <a:pt x="5775" y="4013"/>
                    <a:pt x="7174" y="3223"/>
                  </a:cubicBezTo>
                  <a:cubicBezTo>
                    <a:pt x="8055" y="2706"/>
                    <a:pt x="8906" y="2220"/>
                    <a:pt x="9757" y="1703"/>
                  </a:cubicBezTo>
                  <a:cubicBezTo>
                    <a:pt x="10031" y="1551"/>
                    <a:pt x="10061" y="1429"/>
                    <a:pt x="9788" y="1308"/>
                  </a:cubicBezTo>
                  <a:cubicBezTo>
                    <a:pt x="9149" y="913"/>
                    <a:pt x="8511" y="548"/>
                    <a:pt x="7842" y="153"/>
                  </a:cubicBezTo>
                  <a:cubicBezTo>
                    <a:pt x="7569" y="1"/>
                    <a:pt x="7386" y="1"/>
                    <a:pt x="7082" y="183"/>
                  </a:cubicBezTo>
                  <a:cubicBezTo>
                    <a:pt x="6718" y="396"/>
                    <a:pt x="6322" y="609"/>
                    <a:pt x="5958" y="82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27"/>
            <p:cNvSpPr/>
            <p:nvPr/>
          </p:nvSpPr>
          <p:spPr>
            <a:xfrm>
              <a:off x="1899525" y="3816886"/>
              <a:ext cx="765523" cy="442014"/>
            </a:xfrm>
            <a:custGeom>
              <a:avLst/>
              <a:gdLst/>
              <a:ahLst/>
              <a:cxnLst/>
              <a:rect l="l" t="t" r="r" b="b"/>
              <a:pathLst>
                <a:path w="22797" h="13163" extrusionOk="0">
                  <a:moveTo>
                    <a:pt x="517" y="7569"/>
                  </a:moveTo>
                  <a:cubicBezTo>
                    <a:pt x="0" y="7873"/>
                    <a:pt x="0" y="8360"/>
                    <a:pt x="517" y="8664"/>
                  </a:cubicBezTo>
                  <a:lnTo>
                    <a:pt x="7781" y="12889"/>
                  </a:lnTo>
                  <a:cubicBezTo>
                    <a:pt x="8298" y="13162"/>
                    <a:pt x="9119" y="13162"/>
                    <a:pt x="9635" y="12889"/>
                  </a:cubicBezTo>
                  <a:lnTo>
                    <a:pt x="22280" y="5563"/>
                  </a:lnTo>
                  <a:cubicBezTo>
                    <a:pt x="22797" y="5290"/>
                    <a:pt x="22797" y="4803"/>
                    <a:pt x="22280" y="4499"/>
                  </a:cubicBezTo>
                  <a:lnTo>
                    <a:pt x="15016" y="274"/>
                  </a:lnTo>
                  <a:cubicBezTo>
                    <a:pt x="14529" y="1"/>
                    <a:pt x="13678" y="1"/>
                    <a:pt x="13161" y="27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27"/>
            <p:cNvSpPr/>
            <p:nvPr/>
          </p:nvSpPr>
          <p:spPr>
            <a:xfrm>
              <a:off x="1319747" y="4230305"/>
              <a:ext cx="136805" cy="79618"/>
            </a:xfrm>
            <a:custGeom>
              <a:avLst/>
              <a:gdLst/>
              <a:ahLst/>
              <a:cxnLst/>
              <a:rect l="l" t="t" r="r" b="b"/>
              <a:pathLst>
                <a:path w="4074" h="2371" extrusionOk="0">
                  <a:moveTo>
                    <a:pt x="152" y="1581"/>
                  </a:moveTo>
                  <a:cubicBezTo>
                    <a:pt x="0" y="1672"/>
                    <a:pt x="0" y="1733"/>
                    <a:pt x="152" y="1793"/>
                  </a:cubicBezTo>
                  <a:cubicBezTo>
                    <a:pt x="395" y="1945"/>
                    <a:pt x="639" y="2097"/>
                    <a:pt x="882" y="2249"/>
                  </a:cubicBezTo>
                  <a:cubicBezTo>
                    <a:pt x="1125" y="2371"/>
                    <a:pt x="1338" y="2371"/>
                    <a:pt x="1581" y="2219"/>
                  </a:cubicBezTo>
                  <a:cubicBezTo>
                    <a:pt x="1946" y="2006"/>
                    <a:pt x="2341" y="1793"/>
                    <a:pt x="2705" y="1581"/>
                  </a:cubicBezTo>
                  <a:cubicBezTo>
                    <a:pt x="3101" y="1368"/>
                    <a:pt x="3465" y="1125"/>
                    <a:pt x="3861" y="912"/>
                  </a:cubicBezTo>
                  <a:cubicBezTo>
                    <a:pt x="4073" y="790"/>
                    <a:pt x="4073" y="669"/>
                    <a:pt x="3861" y="517"/>
                  </a:cubicBezTo>
                  <a:cubicBezTo>
                    <a:pt x="3617" y="365"/>
                    <a:pt x="3344" y="243"/>
                    <a:pt x="3101" y="91"/>
                  </a:cubicBezTo>
                  <a:cubicBezTo>
                    <a:pt x="2979" y="0"/>
                    <a:pt x="2888" y="0"/>
                    <a:pt x="2766" y="91"/>
                  </a:cubicBezTo>
                  <a:cubicBezTo>
                    <a:pt x="2736" y="91"/>
                    <a:pt x="2736" y="91"/>
                    <a:pt x="2736" y="91"/>
                  </a:cubicBezTo>
                  <a:cubicBezTo>
                    <a:pt x="2523" y="213"/>
                    <a:pt x="2310" y="365"/>
                    <a:pt x="2098" y="486"/>
                  </a:cubicBezTo>
                  <a:lnTo>
                    <a:pt x="1459" y="851"/>
                  </a:lnTo>
                  <a:cubicBezTo>
                    <a:pt x="1186" y="1003"/>
                    <a:pt x="943" y="1125"/>
                    <a:pt x="699" y="1277"/>
                  </a:cubicBezTo>
                  <a:cubicBezTo>
                    <a:pt x="517" y="1368"/>
                    <a:pt x="335" y="1490"/>
                    <a:pt x="152" y="1581"/>
                  </a:cubicBezTo>
                  <a:cubicBezTo>
                    <a:pt x="152" y="1581"/>
                    <a:pt x="152" y="1581"/>
                    <a:pt x="152" y="158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27"/>
            <p:cNvSpPr/>
            <p:nvPr/>
          </p:nvSpPr>
          <p:spPr>
            <a:xfrm>
              <a:off x="1438154" y="4164956"/>
              <a:ext cx="134757" cy="77603"/>
            </a:xfrm>
            <a:custGeom>
              <a:avLst/>
              <a:gdLst/>
              <a:ahLst/>
              <a:cxnLst/>
              <a:rect l="l" t="t" r="r" b="b"/>
              <a:pathLst>
                <a:path w="4013" h="2311" extrusionOk="0">
                  <a:moveTo>
                    <a:pt x="2128" y="366"/>
                  </a:moveTo>
                  <a:cubicBezTo>
                    <a:pt x="1854" y="518"/>
                    <a:pt x="1611" y="670"/>
                    <a:pt x="1338" y="821"/>
                  </a:cubicBezTo>
                  <a:lnTo>
                    <a:pt x="790" y="1125"/>
                  </a:lnTo>
                  <a:lnTo>
                    <a:pt x="213" y="1460"/>
                  </a:lnTo>
                  <a:cubicBezTo>
                    <a:pt x="0" y="1581"/>
                    <a:pt x="0" y="1703"/>
                    <a:pt x="183" y="1794"/>
                  </a:cubicBezTo>
                  <a:cubicBezTo>
                    <a:pt x="395" y="1946"/>
                    <a:pt x="608" y="2068"/>
                    <a:pt x="821" y="2189"/>
                  </a:cubicBezTo>
                  <a:cubicBezTo>
                    <a:pt x="1034" y="2311"/>
                    <a:pt x="1246" y="2311"/>
                    <a:pt x="1490" y="2189"/>
                  </a:cubicBezTo>
                  <a:cubicBezTo>
                    <a:pt x="1824" y="2007"/>
                    <a:pt x="2128" y="1825"/>
                    <a:pt x="2432" y="1642"/>
                  </a:cubicBezTo>
                  <a:cubicBezTo>
                    <a:pt x="2888" y="1399"/>
                    <a:pt x="3344" y="1125"/>
                    <a:pt x="3769" y="882"/>
                  </a:cubicBezTo>
                  <a:cubicBezTo>
                    <a:pt x="3982" y="730"/>
                    <a:pt x="4012" y="609"/>
                    <a:pt x="3800" y="487"/>
                  </a:cubicBezTo>
                  <a:cubicBezTo>
                    <a:pt x="3587" y="366"/>
                    <a:pt x="3374" y="244"/>
                    <a:pt x="3161" y="122"/>
                  </a:cubicBezTo>
                  <a:cubicBezTo>
                    <a:pt x="2949" y="1"/>
                    <a:pt x="2736" y="1"/>
                    <a:pt x="2523" y="122"/>
                  </a:cubicBezTo>
                  <a:cubicBezTo>
                    <a:pt x="2371" y="214"/>
                    <a:pt x="2249" y="274"/>
                    <a:pt x="2128" y="36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27"/>
            <p:cNvSpPr/>
            <p:nvPr/>
          </p:nvSpPr>
          <p:spPr>
            <a:xfrm>
              <a:off x="1489164" y="3508644"/>
              <a:ext cx="146006" cy="84756"/>
            </a:xfrm>
            <a:custGeom>
              <a:avLst/>
              <a:gdLst/>
              <a:ahLst/>
              <a:cxnLst/>
              <a:rect l="l" t="t" r="r" b="b"/>
              <a:pathLst>
                <a:path w="4348" h="2524" extrusionOk="0">
                  <a:moveTo>
                    <a:pt x="609" y="1277"/>
                  </a:moveTo>
                  <a:cubicBezTo>
                    <a:pt x="487" y="1338"/>
                    <a:pt x="366" y="1399"/>
                    <a:pt x="244" y="1490"/>
                  </a:cubicBezTo>
                  <a:cubicBezTo>
                    <a:pt x="31" y="1611"/>
                    <a:pt x="1" y="1733"/>
                    <a:pt x="183" y="1855"/>
                  </a:cubicBezTo>
                  <a:cubicBezTo>
                    <a:pt x="518" y="2037"/>
                    <a:pt x="822" y="2219"/>
                    <a:pt x="1156" y="2402"/>
                  </a:cubicBezTo>
                  <a:cubicBezTo>
                    <a:pt x="1369" y="2523"/>
                    <a:pt x="1582" y="2523"/>
                    <a:pt x="1794" y="2402"/>
                  </a:cubicBezTo>
                  <a:cubicBezTo>
                    <a:pt x="2189" y="2159"/>
                    <a:pt x="2585" y="1946"/>
                    <a:pt x="2949" y="1733"/>
                  </a:cubicBezTo>
                  <a:cubicBezTo>
                    <a:pt x="3344" y="1490"/>
                    <a:pt x="3740" y="1277"/>
                    <a:pt x="4135" y="1034"/>
                  </a:cubicBezTo>
                  <a:cubicBezTo>
                    <a:pt x="4348" y="912"/>
                    <a:pt x="4348" y="791"/>
                    <a:pt x="4135" y="669"/>
                  </a:cubicBezTo>
                  <a:cubicBezTo>
                    <a:pt x="3831" y="487"/>
                    <a:pt x="3527" y="304"/>
                    <a:pt x="3193" y="122"/>
                  </a:cubicBezTo>
                  <a:cubicBezTo>
                    <a:pt x="2980" y="0"/>
                    <a:pt x="2767" y="0"/>
                    <a:pt x="2554" y="122"/>
                  </a:cubicBezTo>
                  <a:cubicBezTo>
                    <a:pt x="2433" y="213"/>
                    <a:pt x="2311" y="274"/>
                    <a:pt x="2159" y="365"/>
                  </a:cubicBezTo>
                  <a:lnTo>
                    <a:pt x="1369" y="821"/>
                  </a:lnTo>
                  <a:cubicBezTo>
                    <a:pt x="1126" y="973"/>
                    <a:pt x="882" y="1095"/>
                    <a:pt x="609" y="127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27"/>
            <p:cNvSpPr/>
            <p:nvPr/>
          </p:nvSpPr>
          <p:spPr>
            <a:xfrm>
              <a:off x="1591251" y="3533125"/>
              <a:ext cx="177638" cy="103124"/>
            </a:xfrm>
            <a:custGeom>
              <a:avLst/>
              <a:gdLst/>
              <a:ahLst/>
              <a:cxnLst/>
              <a:rect l="l" t="t" r="r" b="b"/>
              <a:pathLst>
                <a:path w="5290" h="3071" extrusionOk="0">
                  <a:moveTo>
                    <a:pt x="244" y="1369"/>
                  </a:moveTo>
                  <a:cubicBezTo>
                    <a:pt x="1" y="1521"/>
                    <a:pt x="1" y="1612"/>
                    <a:pt x="213" y="1764"/>
                  </a:cubicBezTo>
                  <a:cubicBezTo>
                    <a:pt x="882" y="2159"/>
                    <a:pt x="1551" y="2554"/>
                    <a:pt x="2219" y="2919"/>
                  </a:cubicBezTo>
                  <a:cubicBezTo>
                    <a:pt x="2463" y="3071"/>
                    <a:pt x="2675" y="3071"/>
                    <a:pt x="2919" y="2919"/>
                  </a:cubicBezTo>
                  <a:cubicBezTo>
                    <a:pt x="3253" y="2706"/>
                    <a:pt x="3618" y="2493"/>
                    <a:pt x="3982" y="2311"/>
                  </a:cubicBezTo>
                  <a:cubicBezTo>
                    <a:pt x="4317" y="2098"/>
                    <a:pt x="4681" y="1885"/>
                    <a:pt x="5046" y="1673"/>
                  </a:cubicBezTo>
                  <a:cubicBezTo>
                    <a:pt x="5289" y="1551"/>
                    <a:pt x="5289" y="1430"/>
                    <a:pt x="5077" y="1278"/>
                  </a:cubicBezTo>
                  <a:cubicBezTo>
                    <a:pt x="4408" y="882"/>
                    <a:pt x="3739" y="518"/>
                    <a:pt x="3070" y="123"/>
                  </a:cubicBezTo>
                  <a:cubicBezTo>
                    <a:pt x="2827" y="1"/>
                    <a:pt x="2615" y="1"/>
                    <a:pt x="2371" y="153"/>
                  </a:cubicBezTo>
                  <a:cubicBezTo>
                    <a:pt x="2007" y="335"/>
                    <a:pt x="1672" y="548"/>
                    <a:pt x="1308" y="761"/>
                  </a:cubicBezTo>
                  <a:cubicBezTo>
                    <a:pt x="943" y="943"/>
                    <a:pt x="608" y="1156"/>
                    <a:pt x="244" y="136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27"/>
            <p:cNvSpPr/>
            <p:nvPr/>
          </p:nvSpPr>
          <p:spPr>
            <a:xfrm>
              <a:off x="1372810" y="3577015"/>
              <a:ext cx="146006" cy="84756"/>
            </a:xfrm>
            <a:custGeom>
              <a:avLst/>
              <a:gdLst/>
              <a:ahLst/>
              <a:cxnLst/>
              <a:rect l="l" t="t" r="r" b="b"/>
              <a:pathLst>
                <a:path w="4348" h="2524" extrusionOk="0">
                  <a:moveTo>
                    <a:pt x="1368" y="791"/>
                  </a:moveTo>
                  <a:cubicBezTo>
                    <a:pt x="973" y="1034"/>
                    <a:pt x="608" y="1247"/>
                    <a:pt x="213" y="1460"/>
                  </a:cubicBezTo>
                  <a:cubicBezTo>
                    <a:pt x="0" y="1582"/>
                    <a:pt x="0" y="1734"/>
                    <a:pt x="183" y="1825"/>
                  </a:cubicBezTo>
                  <a:cubicBezTo>
                    <a:pt x="487" y="2007"/>
                    <a:pt x="821" y="2220"/>
                    <a:pt x="1125" y="2402"/>
                  </a:cubicBezTo>
                  <a:cubicBezTo>
                    <a:pt x="1338" y="2524"/>
                    <a:pt x="1551" y="2524"/>
                    <a:pt x="1763" y="2372"/>
                  </a:cubicBezTo>
                  <a:cubicBezTo>
                    <a:pt x="1915" y="2311"/>
                    <a:pt x="2037" y="2220"/>
                    <a:pt x="2159" y="2159"/>
                  </a:cubicBezTo>
                  <a:lnTo>
                    <a:pt x="2949" y="1703"/>
                  </a:lnTo>
                  <a:lnTo>
                    <a:pt x="3739" y="1247"/>
                  </a:lnTo>
                  <a:cubicBezTo>
                    <a:pt x="3861" y="1186"/>
                    <a:pt x="3982" y="1095"/>
                    <a:pt x="4104" y="1034"/>
                  </a:cubicBezTo>
                  <a:cubicBezTo>
                    <a:pt x="4317" y="913"/>
                    <a:pt x="4347" y="791"/>
                    <a:pt x="4134" y="670"/>
                  </a:cubicBezTo>
                  <a:cubicBezTo>
                    <a:pt x="3830" y="487"/>
                    <a:pt x="3526" y="275"/>
                    <a:pt x="3192" y="123"/>
                  </a:cubicBezTo>
                  <a:cubicBezTo>
                    <a:pt x="2979" y="1"/>
                    <a:pt x="2766" y="1"/>
                    <a:pt x="2554" y="123"/>
                  </a:cubicBezTo>
                  <a:cubicBezTo>
                    <a:pt x="2159" y="366"/>
                    <a:pt x="1763" y="578"/>
                    <a:pt x="1368" y="79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7"/>
            <p:cNvSpPr/>
            <p:nvPr/>
          </p:nvSpPr>
          <p:spPr>
            <a:xfrm>
              <a:off x="1745388" y="3566840"/>
              <a:ext cx="178646" cy="103091"/>
            </a:xfrm>
            <a:custGeom>
              <a:avLst/>
              <a:gdLst/>
              <a:ahLst/>
              <a:cxnLst/>
              <a:rect l="l" t="t" r="r" b="b"/>
              <a:pathLst>
                <a:path w="5320" h="3070" extrusionOk="0">
                  <a:moveTo>
                    <a:pt x="851" y="1003"/>
                  </a:moveTo>
                  <a:cubicBezTo>
                    <a:pt x="639" y="1125"/>
                    <a:pt x="426" y="1246"/>
                    <a:pt x="243" y="1368"/>
                  </a:cubicBezTo>
                  <a:cubicBezTo>
                    <a:pt x="0" y="1520"/>
                    <a:pt x="0" y="1641"/>
                    <a:pt x="213" y="1763"/>
                  </a:cubicBezTo>
                  <a:cubicBezTo>
                    <a:pt x="851" y="2158"/>
                    <a:pt x="1520" y="2523"/>
                    <a:pt x="2158" y="2918"/>
                  </a:cubicBezTo>
                  <a:cubicBezTo>
                    <a:pt x="2462" y="3070"/>
                    <a:pt x="2645" y="3070"/>
                    <a:pt x="2949" y="2888"/>
                  </a:cubicBezTo>
                  <a:cubicBezTo>
                    <a:pt x="3283" y="2705"/>
                    <a:pt x="3648" y="2492"/>
                    <a:pt x="3982" y="2310"/>
                  </a:cubicBezTo>
                  <a:cubicBezTo>
                    <a:pt x="4316" y="2097"/>
                    <a:pt x="4651" y="1915"/>
                    <a:pt x="4985" y="1702"/>
                  </a:cubicBezTo>
                  <a:cubicBezTo>
                    <a:pt x="5289" y="1550"/>
                    <a:pt x="5320" y="1429"/>
                    <a:pt x="5016" y="1277"/>
                  </a:cubicBezTo>
                  <a:cubicBezTo>
                    <a:pt x="4377" y="881"/>
                    <a:pt x="3739" y="517"/>
                    <a:pt x="3070" y="152"/>
                  </a:cubicBezTo>
                  <a:cubicBezTo>
                    <a:pt x="2827" y="0"/>
                    <a:pt x="2614" y="0"/>
                    <a:pt x="2371" y="152"/>
                  </a:cubicBezTo>
                  <a:cubicBezTo>
                    <a:pt x="1854" y="426"/>
                    <a:pt x="1368" y="729"/>
                    <a:pt x="851" y="100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27"/>
            <p:cNvSpPr/>
            <p:nvPr/>
          </p:nvSpPr>
          <p:spPr>
            <a:xfrm>
              <a:off x="1477948" y="3598474"/>
              <a:ext cx="178646" cy="103124"/>
            </a:xfrm>
            <a:custGeom>
              <a:avLst/>
              <a:gdLst/>
              <a:ahLst/>
              <a:cxnLst/>
              <a:rect l="l" t="t" r="r" b="b"/>
              <a:pathLst>
                <a:path w="5320" h="3071" extrusionOk="0">
                  <a:moveTo>
                    <a:pt x="274" y="1338"/>
                  </a:moveTo>
                  <a:cubicBezTo>
                    <a:pt x="1" y="1520"/>
                    <a:pt x="1" y="1642"/>
                    <a:pt x="244" y="1794"/>
                  </a:cubicBezTo>
                  <a:cubicBezTo>
                    <a:pt x="912" y="2158"/>
                    <a:pt x="1551" y="2523"/>
                    <a:pt x="2189" y="2918"/>
                  </a:cubicBezTo>
                  <a:cubicBezTo>
                    <a:pt x="2463" y="3070"/>
                    <a:pt x="2675" y="3070"/>
                    <a:pt x="2919" y="2918"/>
                  </a:cubicBezTo>
                  <a:cubicBezTo>
                    <a:pt x="3283" y="2705"/>
                    <a:pt x="3648" y="2493"/>
                    <a:pt x="3982" y="2310"/>
                  </a:cubicBezTo>
                  <a:cubicBezTo>
                    <a:pt x="4347" y="2098"/>
                    <a:pt x="4712" y="1885"/>
                    <a:pt x="5046" y="1672"/>
                  </a:cubicBezTo>
                  <a:cubicBezTo>
                    <a:pt x="5289" y="1550"/>
                    <a:pt x="5320" y="1398"/>
                    <a:pt x="5077" y="1277"/>
                  </a:cubicBezTo>
                  <a:cubicBezTo>
                    <a:pt x="4408" y="882"/>
                    <a:pt x="3770" y="517"/>
                    <a:pt x="3101" y="122"/>
                  </a:cubicBezTo>
                  <a:cubicBezTo>
                    <a:pt x="2858" y="0"/>
                    <a:pt x="2615" y="0"/>
                    <a:pt x="2371" y="152"/>
                  </a:cubicBezTo>
                  <a:cubicBezTo>
                    <a:pt x="2007" y="365"/>
                    <a:pt x="1672" y="547"/>
                    <a:pt x="1308" y="760"/>
                  </a:cubicBezTo>
                  <a:cubicBezTo>
                    <a:pt x="943" y="943"/>
                    <a:pt x="609" y="1155"/>
                    <a:pt x="274" y="133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27"/>
            <p:cNvSpPr/>
            <p:nvPr/>
          </p:nvSpPr>
          <p:spPr>
            <a:xfrm>
              <a:off x="1632085" y="3632156"/>
              <a:ext cx="178646" cy="103124"/>
            </a:xfrm>
            <a:custGeom>
              <a:avLst/>
              <a:gdLst/>
              <a:ahLst/>
              <a:cxnLst/>
              <a:rect l="l" t="t" r="r" b="b"/>
              <a:pathLst>
                <a:path w="5320" h="3071" extrusionOk="0">
                  <a:moveTo>
                    <a:pt x="1307" y="760"/>
                  </a:moveTo>
                  <a:cubicBezTo>
                    <a:pt x="943" y="973"/>
                    <a:pt x="608" y="1155"/>
                    <a:pt x="244" y="1368"/>
                  </a:cubicBezTo>
                  <a:cubicBezTo>
                    <a:pt x="0" y="1520"/>
                    <a:pt x="0" y="1642"/>
                    <a:pt x="244" y="1794"/>
                  </a:cubicBezTo>
                  <a:cubicBezTo>
                    <a:pt x="578" y="1976"/>
                    <a:pt x="912" y="2189"/>
                    <a:pt x="1247" y="2371"/>
                  </a:cubicBezTo>
                  <a:lnTo>
                    <a:pt x="1247" y="2371"/>
                  </a:lnTo>
                  <a:cubicBezTo>
                    <a:pt x="1581" y="2584"/>
                    <a:pt x="1946" y="2766"/>
                    <a:pt x="2280" y="2979"/>
                  </a:cubicBezTo>
                  <a:cubicBezTo>
                    <a:pt x="2432" y="3070"/>
                    <a:pt x="2706" y="3040"/>
                    <a:pt x="2918" y="2918"/>
                  </a:cubicBezTo>
                  <a:cubicBezTo>
                    <a:pt x="3131" y="2797"/>
                    <a:pt x="3374" y="2675"/>
                    <a:pt x="3587" y="2523"/>
                  </a:cubicBezTo>
                  <a:cubicBezTo>
                    <a:pt x="4043" y="2280"/>
                    <a:pt x="4499" y="2006"/>
                    <a:pt x="4955" y="1733"/>
                  </a:cubicBezTo>
                  <a:cubicBezTo>
                    <a:pt x="4955" y="1733"/>
                    <a:pt x="4985" y="1733"/>
                    <a:pt x="4985" y="1733"/>
                  </a:cubicBezTo>
                  <a:cubicBezTo>
                    <a:pt x="5320" y="1550"/>
                    <a:pt x="5320" y="1429"/>
                    <a:pt x="5016" y="1247"/>
                  </a:cubicBezTo>
                  <a:cubicBezTo>
                    <a:pt x="4377" y="882"/>
                    <a:pt x="3739" y="517"/>
                    <a:pt x="3101" y="152"/>
                  </a:cubicBezTo>
                  <a:cubicBezTo>
                    <a:pt x="2827" y="0"/>
                    <a:pt x="2614" y="0"/>
                    <a:pt x="2371" y="152"/>
                  </a:cubicBezTo>
                  <a:cubicBezTo>
                    <a:pt x="2006" y="365"/>
                    <a:pt x="1642" y="547"/>
                    <a:pt x="1307" y="7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7"/>
            <p:cNvSpPr/>
            <p:nvPr/>
          </p:nvSpPr>
          <p:spPr>
            <a:xfrm>
              <a:off x="1829072" y="3641323"/>
              <a:ext cx="176631" cy="103124"/>
            </a:xfrm>
            <a:custGeom>
              <a:avLst/>
              <a:gdLst/>
              <a:ahLst/>
              <a:cxnLst/>
              <a:rect l="l" t="t" r="r" b="b"/>
              <a:pathLst>
                <a:path w="5260" h="3071" extrusionOk="0">
                  <a:moveTo>
                    <a:pt x="274" y="1338"/>
                  </a:moveTo>
                  <a:cubicBezTo>
                    <a:pt x="1" y="1521"/>
                    <a:pt x="1" y="1642"/>
                    <a:pt x="274" y="1794"/>
                  </a:cubicBezTo>
                  <a:cubicBezTo>
                    <a:pt x="913" y="2159"/>
                    <a:pt x="1581" y="2554"/>
                    <a:pt x="2220" y="2919"/>
                  </a:cubicBezTo>
                  <a:cubicBezTo>
                    <a:pt x="2463" y="3071"/>
                    <a:pt x="2676" y="3071"/>
                    <a:pt x="2949" y="2888"/>
                  </a:cubicBezTo>
                  <a:cubicBezTo>
                    <a:pt x="3405" y="2645"/>
                    <a:pt x="3861" y="2372"/>
                    <a:pt x="4317" y="2098"/>
                  </a:cubicBezTo>
                  <a:cubicBezTo>
                    <a:pt x="4560" y="1977"/>
                    <a:pt x="4773" y="1855"/>
                    <a:pt x="5016" y="1703"/>
                  </a:cubicBezTo>
                  <a:cubicBezTo>
                    <a:pt x="5259" y="1581"/>
                    <a:pt x="5259" y="1429"/>
                    <a:pt x="5046" y="1308"/>
                  </a:cubicBezTo>
                  <a:cubicBezTo>
                    <a:pt x="4712" y="1095"/>
                    <a:pt x="4378" y="913"/>
                    <a:pt x="4043" y="730"/>
                  </a:cubicBezTo>
                  <a:cubicBezTo>
                    <a:pt x="3709" y="518"/>
                    <a:pt x="3375" y="335"/>
                    <a:pt x="3040" y="153"/>
                  </a:cubicBezTo>
                  <a:cubicBezTo>
                    <a:pt x="2797" y="1"/>
                    <a:pt x="2584" y="1"/>
                    <a:pt x="2341" y="153"/>
                  </a:cubicBezTo>
                  <a:cubicBezTo>
                    <a:pt x="1672" y="548"/>
                    <a:pt x="973" y="943"/>
                    <a:pt x="274" y="133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7"/>
            <p:cNvSpPr/>
            <p:nvPr/>
          </p:nvSpPr>
          <p:spPr>
            <a:xfrm>
              <a:off x="1364645" y="3662782"/>
              <a:ext cx="178646" cy="104132"/>
            </a:xfrm>
            <a:custGeom>
              <a:avLst/>
              <a:gdLst/>
              <a:ahLst/>
              <a:cxnLst/>
              <a:rect l="l" t="t" r="r" b="b"/>
              <a:pathLst>
                <a:path w="5320" h="3101" extrusionOk="0">
                  <a:moveTo>
                    <a:pt x="2037" y="365"/>
                  </a:moveTo>
                  <a:cubicBezTo>
                    <a:pt x="1794" y="517"/>
                    <a:pt x="1551" y="638"/>
                    <a:pt x="1308" y="790"/>
                  </a:cubicBezTo>
                  <a:cubicBezTo>
                    <a:pt x="1095" y="912"/>
                    <a:pt x="852" y="1034"/>
                    <a:pt x="609" y="1186"/>
                  </a:cubicBezTo>
                  <a:cubicBezTo>
                    <a:pt x="487" y="1246"/>
                    <a:pt x="396" y="1307"/>
                    <a:pt x="274" y="1398"/>
                  </a:cubicBezTo>
                  <a:cubicBezTo>
                    <a:pt x="31" y="1520"/>
                    <a:pt x="1" y="1672"/>
                    <a:pt x="244" y="1794"/>
                  </a:cubicBezTo>
                  <a:cubicBezTo>
                    <a:pt x="639" y="2037"/>
                    <a:pt x="1065" y="2249"/>
                    <a:pt x="1460" y="2493"/>
                  </a:cubicBezTo>
                  <a:cubicBezTo>
                    <a:pt x="1703" y="2614"/>
                    <a:pt x="1916" y="2766"/>
                    <a:pt x="2159" y="2918"/>
                  </a:cubicBezTo>
                  <a:cubicBezTo>
                    <a:pt x="2432" y="3101"/>
                    <a:pt x="2675" y="3101"/>
                    <a:pt x="2979" y="2918"/>
                  </a:cubicBezTo>
                  <a:cubicBezTo>
                    <a:pt x="2979" y="2918"/>
                    <a:pt x="2979" y="2918"/>
                    <a:pt x="2979" y="2918"/>
                  </a:cubicBezTo>
                  <a:cubicBezTo>
                    <a:pt x="3131" y="2827"/>
                    <a:pt x="3283" y="2736"/>
                    <a:pt x="3466" y="2645"/>
                  </a:cubicBezTo>
                  <a:cubicBezTo>
                    <a:pt x="3770" y="2462"/>
                    <a:pt x="4104" y="2280"/>
                    <a:pt x="4408" y="2097"/>
                  </a:cubicBezTo>
                  <a:cubicBezTo>
                    <a:pt x="4530" y="2037"/>
                    <a:pt x="4621" y="1976"/>
                    <a:pt x="4742" y="1885"/>
                  </a:cubicBezTo>
                  <a:cubicBezTo>
                    <a:pt x="4864" y="1824"/>
                    <a:pt x="4955" y="1763"/>
                    <a:pt x="5077" y="1702"/>
                  </a:cubicBezTo>
                  <a:cubicBezTo>
                    <a:pt x="5290" y="1581"/>
                    <a:pt x="5320" y="1459"/>
                    <a:pt x="5107" y="1338"/>
                  </a:cubicBezTo>
                  <a:cubicBezTo>
                    <a:pt x="4438" y="942"/>
                    <a:pt x="3739" y="547"/>
                    <a:pt x="3071" y="152"/>
                  </a:cubicBezTo>
                  <a:cubicBezTo>
                    <a:pt x="2858" y="0"/>
                    <a:pt x="2645" y="31"/>
                    <a:pt x="2402" y="152"/>
                  </a:cubicBezTo>
                  <a:cubicBezTo>
                    <a:pt x="2280" y="243"/>
                    <a:pt x="2159" y="304"/>
                    <a:pt x="2037" y="36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7"/>
            <p:cNvSpPr/>
            <p:nvPr/>
          </p:nvSpPr>
          <p:spPr>
            <a:xfrm>
              <a:off x="1519790" y="3697471"/>
              <a:ext cx="176631" cy="103124"/>
            </a:xfrm>
            <a:custGeom>
              <a:avLst/>
              <a:gdLst/>
              <a:ahLst/>
              <a:cxnLst/>
              <a:rect l="l" t="t" r="r" b="b"/>
              <a:pathLst>
                <a:path w="5260" h="3071" extrusionOk="0">
                  <a:moveTo>
                    <a:pt x="1247" y="791"/>
                  </a:moveTo>
                  <a:cubicBezTo>
                    <a:pt x="1004" y="913"/>
                    <a:pt x="730" y="1064"/>
                    <a:pt x="487" y="1216"/>
                  </a:cubicBezTo>
                  <a:cubicBezTo>
                    <a:pt x="366" y="1308"/>
                    <a:pt x="244" y="1368"/>
                    <a:pt x="122" y="1460"/>
                  </a:cubicBezTo>
                  <a:cubicBezTo>
                    <a:pt x="1" y="1520"/>
                    <a:pt x="1" y="1672"/>
                    <a:pt x="153" y="1764"/>
                  </a:cubicBezTo>
                  <a:cubicBezTo>
                    <a:pt x="487" y="1946"/>
                    <a:pt x="852" y="2159"/>
                    <a:pt x="1217" y="2371"/>
                  </a:cubicBezTo>
                  <a:cubicBezTo>
                    <a:pt x="1551" y="2554"/>
                    <a:pt x="1855" y="2736"/>
                    <a:pt x="2220" y="2949"/>
                  </a:cubicBezTo>
                  <a:cubicBezTo>
                    <a:pt x="2402" y="3071"/>
                    <a:pt x="2645" y="3071"/>
                    <a:pt x="2858" y="2949"/>
                  </a:cubicBezTo>
                  <a:lnTo>
                    <a:pt x="3770" y="2402"/>
                  </a:lnTo>
                  <a:cubicBezTo>
                    <a:pt x="4195" y="2159"/>
                    <a:pt x="4621" y="1916"/>
                    <a:pt x="5047" y="1672"/>
                  </a:cubicBezTo>
                  <a:cubicBezTo>
                    <a:pt x="5229" y="1551"/>
                    <a:pt x="5259" y="1490"/>
                    <a:pt x="5107" y="1368"/>
                  </a:cubicBezTo>
                  <a:cubicBezTo>
                    <a:pt x="4925" y="1216"/>
                    <a:pt x="4682" y="1095"/>
                    <a:pt x="4499" y="973"/>
                  </a:cubicBezTo>
                  <a:cubicBezTo>
                    <a:pt x="4013" y="700"/>
                    <a:pt x="3527" y="426"/>
                    <a:pt x="3040" y="153"/>
                  </a:cubicBezTo>
                  <a:cubicBezTo>
                    <a:pt x="2797" y="1"/>
                    <a:pt x="2615" y="1"/>
                    <a:pt x="2341" y="153"/>
                  </a:cubicBezTo>
                  <a:cubicBezTo>
                    <a:pt x="1977" y="365"/>
                    <a:pt x="1612" y="578"/>
                    <a:pt x="1247" y="79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7"/>
            <p:cNvSpPr/>
            <p:nvPr/>
          </p:nvSpPr>
          <p:spPr>
            <a:xfrm>
              <a:off x="1717818" y="3706673"/>
              <a:ext cx="176631" cy="102083"/>
            </a:xfrm>
            <a:custGeom>
              <a:avLst/>
              <a:gdLst/>
              <a:ahLst/>
              <a:cxnLst/>
              <a:rect l="l" t="t" r="r" b="b"/>
              <a:pathLst>
                <a:path w="5260" h="3040" extrusionOk="0">
                  <a:moveTo>
                    <a:pt x="2371" y="122"/>
                  </a:moveTo>
                  <a:cubicBezTo>
                    <a:pt x="1916" y="395"/>
                    <a:pt x="1490" y="639"/>
                    <a:pt x="1034" y="912"/>
                  </a:cubicBezTo>
                  <a:cubicBezTo>
                    <a:pt x="1004" y="912"/>
                    <a:pt x="1004" y="912"/>
                    <a:pt x="973" y="942"/>
                  </a:cubicBezTo>
                  <a:cubicBezTo>
                    <a:pt x="760" y="1064"/>
                    <a:pt x="487" y="1186"/>
                    <a:pt x="244" y="1338"/>
                  </a:cubicBezTo>
                  <a:cubicBezTo>
                    <a:pt x="1" y="1490"/>
                    <a:pt x="1" y="1611"/>
                    <a:pt x="244" y="1733"/>
                  </a:cubicBezTo>
                  <a:cubicBezTo>
                    <a:pt x="882" y="2128"/>
                    <a:pt x="1551" y="2493"/>
                    <a:pt x="2219" y="2888"/>
                  </a:cubicBezTo>
                  <a:cubicBezTo>
                    <a:pt x="2463" y="3040"/>
                    <a:pt x="2675" y="3040"/>
                    <a:pt x="2949" y="2857"/>
                  </a:cubicBezTo>
                  <a:cubicBezTo>
                    <a:pt x="3283" y="2675"/>
                    <a:pt x="3618" y="2462"/>
                    <a:pt x="3982" y="2280"/>
                  </a:cubicBezTo>
                  <a:cubicBezTo>
                    <a:pt x="4317" y="2067"/>
                    <a:pt x="4651" y="1885"/>
                    <a:pt x="5016" y="1672"/>
                  </a:cubicBezTo>
                  <a:cubicBezTo>
                    <a:pt x="5259" y="1550"/>
                    <a:pt x="5259" y="1398"/>
                    <a:pt x="5016" y="1277"/>
                  </a:cubicBezTo>
                  <a:cubicBezTo>
                    <a:pt x="4712" y="1094"/>
                    <a:pt x="4378" y="882"/>
                    <a:pt x="4013" y="699"/>
                  </a:cubicBezTo>
                  <a:cubicBezTo>
                    <a:pt x="3678" y="487"/>
                    <a:pt x="3344" y="304"/>
                    <a:pt x="3010" y="122"/>
                  </a:cubicBezTo>
                  <a:cubicBezTo>
                    <a:pt x="2797" y="0"/>
                    <a:pt x="2584" y="0"/>
                    <a:pt x="2371" y="1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7"/>
            <p:cNvSpPr/>
            <p:nvPr/>
          </p:nvSpPr>
          <p:spPr>
            <a:xfrm>
              <a:off x="1252383" y="3729105"/>
              <a:ext cx="177605" cy="103124"/>
            </a:xfrm>
            <a:custGeom>
              <a:avLst/>
              <a:gdLst/>
              <a:ahLst/>
              <a:cxnLst/>
              <a:rect l="l" t="t" r="r" b="b"/>
              <a:pathLst>
                <a:path w="5289" h="3071" extrusionOk="0">
                  <a:moveTo>
                    <a:pt x="1459" y="670"/>
                  </a:moveTo>
                  <a:cubicBezTo>
                    <a:pt x="1034" y="882"/>
                    <a:pt x="608" y="1126"/>
                    <a:pt x="213" y="1369"/>
                  </a:cubicBezTo>
                  <a:cubicBezTo>
                    <a:pt x="0" y="1490"/>
                    <a:pt x="0" y="1642"/>
                    <a:pt x="183" y="1764"/>
                  </a:cubicBezTo>
                  <a:cubicBezTo>
                    <a:pt x="517" y="1946"/>
                    <a:pt x="882" y="2159"/>
                    <a:pt x="1216" y="2341"/>
                  </a:cubicBezTo>
                  <a:cubicBezTo>
                    <a:pt x="1550" y="2554"/>
                    <a:pt x="1885" y="2737"/>
                    <a:pt x="2219" y="2949"/>
                  </a:cubicBezTo>
                  <a:cubicBezTo>
                    <a:pt x="2462" y="3071"/>
                    <a:pt x="2645" y="3071"/>
                    <a:pt x="2888" y="2919"/>
                  </a:cubicBezTo>
                  <a:cubicBezTo>
                    <a:pt x="3252" y="2706"/>
                    <a:pt x="3617" y="2524"/>
                    <a:pt x="3982" y="2311"/>
                  </a:cubicBezTo>
                  <a:cubicBezTo>
                    <a:pt x="4347" y="2098"/>
                    <a:pt x="4681" y="1885"/>
                    <a:pt x="5046" y="1673"/>
                  </a:cubicBezTo>
                  <a:cubicBezTo>
                    <a:pt x="5289" y="1551"/>
                    <a:pt x="5289" y="1429"/>
                    <a:pt x="5076" y="1308"/>
                  </a:cubicBezTo>
                  <a:cubicBezTo>
                    <a:pt x="4408" y="913"/>
                    <a:pt x="3739" y="518"/>
                    <a:pt x="3070" y="122"/>
                  </a:cubicBezTo>
                  <a:cubicBezTo>
                    <a:pt x="2827" y="1"/>
                    <a:pt x="2614" y="1"/>
                    <a:pt x="2371" y="122"/>
                  </a:cubicBezTo>
                  <a:cubicBezTo>
                    <a:pt x="2067" y="305"/>
                    <a:pt x="1763" y="487"/>
                    <a:pt x="1459" y="67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7"/>
            <p:cNvSpPr/>
            <p:nvPr/>
          </p:nvSpPr>
          <p:spPr>
            <a:xfrm>
              <a:off x="1018630" y="3781189"/>
              <a:ext cx="147013" cy="84722"/>
            </a:xfrm>
            <a:custGeom>
              <a:avLst/>
              <a:gdLst/>
              <a:ahLst/>
              <a:cxnLst/>
              <a:rect l="l" t="t" r="r" b="b"/>
              <a:pathLst>
                <a:path w="4378" h="2523" extrusionOk="0">
                  <a:moveTo>
                    <a:pt x="638" y="1246"/>
                  </a:moveTo>
                  <a:cubicBezTo>
                    <a:pt x="517" y="1307"/>
                    <a:pt x="395" y="1398"/>
                    <a:pt x="274" y="1459"/>
                  </a:cubicBezTo>
                  <a:cubicBezTo>
                    <a:pt x="31" y="1611"/>
                    <a:pt x="0" y="1702"/>
                    <a:pt x="243" y="1854"/>
                  </a:cubicBezTo>
                  <a:cubicBezTo>
                    <a:pt x="547" y="2037"/>
                    <a:pt x="851" y="2219"/>
                    <a:pt x="1186" y="2401"/>
                  </a:cubicBezTo>
                  <a:cubicBezTo>
                    <a:pt x="1398" y="2523"/>
                    <a:pt x="1581" y="2493"/>
                    <a:pt x="1824" y="2371"/>
                  </a:cubicBezTo>
                  <a:cubicBezTo>
                    <a:pt x="2189" y="2158"/>
                    <a:pt x="2584" y="1915"/>
                    <a:pt x="2979" y="1702"/>
                  </a:cubicBezTo>
                  <a:cubicBezTo>
                    <a:pt x="3344" y="1489"/>
                    <a:pt x="3739" y="1246"/>
                    <a:pt x="4134" y="1034"/>
                  </a:cubicBezTo>
                  <a:cubicBezTo>
                    <a:pt x="4377" y="882"/>
                    <a:pt x="4377" y="790"/>
                    <a:pt x="4164" y="638"/>
                  </a:cubicBezTo>
                  <a:cubicBezTo>
                    <a:pt x="3860" y="456"/>
                    <a:pt x="3556" y="274"/>
                    <a:pt x="3252" y="122"/>
                  </a:cubicBezTo>
                  <a:cubicBezTo>
                    <a:pt x="3009" y="0"/>
                    <a:pt x="2827" y="0"/>
                    <a:pt x="2584" y="122"/>
                  </a:cubicBezTo>
                  <a:cubicBezTo>
                    <a:pt x="2432" y="213"/>
                    <a:pt x="2310" y="274"/>
                    <a:pt x="2189" y="365"/>
                  </a:cubicBezTo>
                  <a:cubicBezTo>
                    <a:pt x="1945" y="486"/>
                    <a:pt x="1672" y="638"/>
                    <a:pt x="1429" y="790"/>
                  </a:cubicBezTo>
                  <a:cubicBezTo>
                    <a:pt x="1155" y="942"/>
                    <a:pt x="912" y="1094"/>
                    <a:pt x="638" y="12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7"/>
            <p:cNvSpPr/>
            <p:nvPr/>
          </p:nvSpPr>
          <p:spPr>
            <a:xfrm>
              <a:off x="1404472" y="3762787"/>
              <a:ext cx="178646" cy="103124"/>
            </a:xfrm>
            <a:custGeom>
              <a:avLst/>
              <a:gdLst/>
              <a:ahLst/>
              <a:cxnLst/>
              <a:rect l="l" t="t" r="r" b="b"/>
              <a:pathLst>
                <a:path w="5320" h="3071" extrusionOk="0">
                  <a:moveTo>
                    <a:pt x="1368" y="761"/>
                  </a:moveTo>
                  <a:cubicBezTo>
                    <a:pt x="1003" y="943"/>
                    <a:pt x="669" y="1156"/>
                    <a:pt x="304" y="1338"/>
                  </a:cubicBezTo>
                  <a:cubicBezTo>
                    <a:pt x="31" y="1521"/>
                    <a:pt x="0" y="1642"/>
                    <a:pt x="304" y="1794"/>
                  </a:cubicBezTo>
                  <a:cubicBezTo>
                    <a:pt x="942" y="2159"/>
                    <a:pt x="1581" y="2554"/>
                    <a:pt x="2219" y="2919"/>
                  </a:cubicBezTo>
                  <a:cubicBezTo>
                    <a:pt x="2493" y="3071"/>
                    <a:pt x="2705" y="3071"/>
                    <a:pt x="2979" y="2919"/>
                  </a:cubicBezTo>
                  <a:cubicBezTo>
                    <a:pt x="3678" y="2493"/>
                    <a:pt x="4377" y="2098"/>
                    <a:pt x="5076" y="1703"/>
                  </a:cubicBezTo>
                  <a:cubicBezTo>
                    <a:pt x="5319" y="1551"/>
                    <a:pt x="5319" y="1430"/>
                    <a:pt x="5107" y="1308"/>
                  </a:cubicBezTo>
                  <a:cubicBezTo>
                    <a:pt x="4772" y="1095"/>
                    <a:pt x="4438" y="913"/>
                    <a:pt x="4104" y="730"/>
                  </a:cubicBezTo>
                  <a:cubicBezTo>
                    <a:pt x="3769" y="518"/>
                    <a:pt x="3435" y="335"/>
                    <a:pt x="3100" y="153"/>
                  </a:cubicBezTo>
                  <a:cubicBezTo>
                    <a:pt x="2857" y="1"/>
                    <a:pt x="2645" y="1"/>
                    <a:pt x="2401" y="153"/>
                  </a:cubicBezTo>
                  <a:cubicBezTo>
                    <a:pt x="2067" y="366"/>
                    <a:pt x="1702" y="548"/>
                    <a:pt x="1368"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7"/>
            <p:cNvSpPr/>
            <p:nvPr/>
          </p:nvSpPr>
          <p:spPr>
            <a:xfrm>
              <a:off x="1605556" y="3769940"/>
              <a:ext cx="177605" cy="103124"/>
            </a:xfrm>
            <a:custGeom>
              <a:avLst/>
              <a:gdLst/>
              <a:ahLst/>
              <a:cxnLst/>
              <a:rect l="l" t="t" r="r" b="b"/>
              <a:pathLst>
                <a:path w="5289" h="3071" extrusionOk="0">
                  <a:moveTo>
                    <a:pt x="304" y="1338"/>
                  </a:moveTo>
                  <a:cubicBezTo>
                    <a:pt x="30" y="1521"/>
                    <a:pt x="0" y="1642"/>
                    <a:pt x="274" y="1794"/>
                  </a:cubicBezTo>
                  <a:cubicBezTo>
                    <a:pt x="942" y="2159"/>
                    <a:pt x="1581" y="2554"/>
                    <a:pt x="2219" y="2919"/>
                  </a:cubicBezTo>
                  <a:cubicBezTo>
                    <a:pt x="2493" y="3071"/>
                    <a:pt x="2705" y="3071"/>
                    <a:pt x="2948" y="2919"/>
                  </a:cubicBezTo>
                  <a:cubicBezTo>
                    <a:pt x="3648" y="2524"/>
                    <a:pt x="4347" y="2128"/>
                    <a:pt x="5015" y="1733"/>
                  </a:cubicBezTo>
                  <a:cubicBezTo>
                    <a:pt x="5289" y="1581"/>
                    <a:pt x="5289" y="1460"/>
                    <a:pt x="5046" y="1308"/>
                  </a:cubicBezTo>
                  <a:cubicBezTo>
                    <a:pt x="4711" y="1095"/>
                    <a:pt x="4377" y="913"/>
                    <a:pt x="4043" y="730"/>
                  </a:cubicBezTo>
                  <a:cubicBezTo>
                    <a:pt x="3708" y="517"/>
                    <a:pt x="3404" y="335"/>
                    <a:pt x="3070" y="153"/>
                  </a:cubicBezTo>
                  <a:cubicBezTo>
                    <a:pt x="2827" y="1"/>
                    <a:pt x="2614" y="31"/>
                    <a:pt x="2341" y="183"/>
                  </a:cubicBezTo>
                  <a:cubicBezTo>
                    <a:pt x="1672" y="578"/>
                    <a:pt x="973" y="973"/>
                    <a:pt x="304" y="133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27"/>
            <p:cNvSpPr/>
            <p:nvPr/>
          </p:nvSpPr>
          <p:spPr>
            <a:xfrm>
              <a:off x="1139080" y="3794454"/>
              <a:ext cx="177638" cy="103124"/>
            </a:xfrm>
            <a:custGeom>
              <a:avLst/>
              <a:gdLst/>
              <a:ahLst/>
              <a:cxnLst/>
              <a:rect l="l" t="t" r="r" b="b"/>
              <a:pathLst>
                <a:path w="5290" h="3071" extrusionOk="0">
                  <a:moveTo>
                    <a:pt x="1307" y="760"/>
                  </a:moveTo>
                  <a:cubicBezTo>
                    <a:pt x="942" y="942"/>
                    <a:pt x="608" y="1155"/>
                    <a:pt x="243" y="1368"/>
                  </a:cubicBezTo>
                  <a:cubicBezTo>
                    <a:pt x="0" y="1520"/>
                    <a:pt x="0" y="1611"/>
                    <a:pt x="243" y="1763"/>
                  </a:cubicBezTo>
                  <a:cubicBezTo>
                    <a:pt x="882" y="2158"/>
                    <a:pt x="1550" y="2523"/>
                    <a:pt x="2189" y="2918"/>
                  </a:cubicBezTo>
                  <a:cubicBezTo>
                    <a:pt x="2462" y="3070"/>
                    <a:pt x="2645" y="3070"/>
                    <a:pt x="2949" y="2888"/>
                  </a:cubicBezTo>
                  <a:cubicBezTo>
                    <a:pt x="3283" y="2705"/>
                    <a:pt x="3648" y="2493"/>
                    <a:pt x="3982" y="2310"/>
                  </a:cubicBezTo>
                  <a:cubicBezTo>
                    <a:pt x="4347" y="2098"/>
                    <a:pt x="4681" y="1885"/>
                    <a:pt x="5046" y="1672"/>
                  </a:cubicBezTo>
                  <a:cubicBezTo>
                    <a:pt x="5289" y="1520"/>
                    <a:pt x="5289" y="1429"/>
                    <a:pt x="5046" y="1277"/>
                  </a:cubicBezTo>
                  <a:cubicBezTo>
                    <a:pt x="4408" y="882"/>
                    <a:pt x="3739" y="517"/>
                    <a:pt x="3070" y="122"/>
                  </a:cubicBezTo>
                  <a:cubicBezTo>
                    <a:pt x="2827" y="0"/>
                    <a:pt x="2614" y="0"/>
                    <a:pt x="2371" y="122"/>
                  </a:cubicBezTo>
                  <a:cubicBezTo>
                    <a:pt x="2006" y="335"/>
                    <a:pt x="1672" y="547"/>
                    <a:pt x="1307" y="7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27"/>
            <p:cNvSpPr/>
            <p:nvPr/>
          </p:nvSpPr>
          <p:spPr>
            <a:xfrm>
              <a:off x="1292177" y="3828136"/>
              <a:ext cx="178646" cy="103124"/>
            </a:xfrm>
            <a:custGeom>
              <a:avLst/>
              <a:gdLst/>
              <a:ahLst/>
              <a:cxnLst/>
              <a:rect l="l" t="t" r="r" b="b"/>
              <a:pathLst>
                <a:path w="5320" h="3071" extrusionOk="0">
                  <a:moveTo>
                    <a:pt x="2371" y="152"/>
                  </a:moveTo>
                  <a:cubicBezTo>
                    <a:pt x="1672" y="547"/>
                    <a:pt x="973" y="973"/>
                    <a:pt x="244" y="1368"/>
                  </a:cubicBezTo>
                  <a:cubicBezTo>
                    <a:pt x="1" y="1520"/>
                    <a:pt x="1" y="1642"/>
                    <a:pt x="244" y="1794"/>
                  </a:cubicBezTo>
                  <a:cubicBezTo>
                    <a:pt x="578" y="1976"/>
                    <a:pt x="912" y="2158"/>
                    <a:pt x="1247" y="2371"/>
                  </a:cubicBezTo>
                  <a:cubicBezTo>
                    <a:pt x="1581" y="2554"/>
                    <a:pt x="1916" y="2736"/>
                    <a:pt x="2250" y="2949"/>
                  </a:cubicBezTo>
                  <a:cubicBezTo>
                    <a:pt x="2463" y="3070"/>
                    <a:pt x="2675" y="3070"/>
                    <a:pt x="2919" y="2949"/>
                  </a:cubicBezTo>
                  <a:lnTo>
                    <a:pt x="5046" y="1702"/>
                  </a:lnTo>
                  <a:cubicBezTo>
                    <a:pt x="5320" y="1550"/>
                    <a:pt x="5320" y="1429"/>
                    <a:pt x="5046" y="1277"/>
                  </a:cubicBezTo>
                  <a:cubicBezTo>
                    <a:pt x="4408" y="912"/>
                    <a:pt x="3739" y="517"/>
                    <a:pt x="3071" y="152"/>
                  </a:cubicBezTo>
                  <a:cubicBezTo>
                    <a:pt x="2858" y="0"/>
                    <a:pt x="2645" y="0"/>
                    <a:pt x="2371" y="15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27"/>
            <p:cNvSpPr/>
            <p:nvPr/>
          </p:nvSpPr>
          <p:spPr>
            <a:xfrm>
              <a:off x="1494268" y="3835289"/>
              <a:ext cx="177638" cy="102083"/>
            </a:xfrm>
            <a:custGeom>
              <a:avLst/>
              <a:gdLst/>
              <a:ahLst/>
              <a:cxnLst/>
              <a:rect l="l" t="t" r="r" b="b"/>
              <a:pathLst>
                <a:path w="5290" h="3040" extrusionOk="0">
                  <a:moveTo>
                    <a:pt x="1338" y="730"/>
                  </a:moveTo>
                  <a:cubicBezTo>
                    <a:pt x="974" y="942"/>
                    <a:pt x="609" y="1125"/>
                    <a:pt x="274" y="1337"/>
                  </a:cubicBezTo>
                  <a:cubicBezTo>
                    <a:pt x="1" y="1489"/>
                    <a:pt x="1" y="1611"/>
                    <a:pt x="244" y="1733"/>
                  </a:cubicBezTo>
                  <a:cubicBezTo>
                    <a:pt x="578" y="1945"/>
                    <a:pt x="913" y="2128"/>
                    <a:pt x="1247" y="2310"/>
                  </a:cubicBezTo>
                  <a:cubicBezTo>
                    <a:pt x="1582" y="2523"/>
                    <a:pt x="1916" y="2705"/>
                    <a:pt x="2250" y="2918"/>
                  </a:cubicBezTo>
                  <a:cubicBezTo>
                    <a:pt x="2493" y="3040"/>
                    <a:pt x="2676" y="3040"/>
                    <a:pt x="2919" y="2888"/>
                  </a:cubicBezTo>
                  <a:cubicBezTo>
                    <a:pt x="3284" y="2705"/>
                    <a:pt x="3648" y="2492"/>
                    <a:pt x="3983" y="2280"/>
                  </a:cubicBezTo>
                  <a:cubicBezTo>
                    <a:pt x="4348" y="2097"/>
                    <a:pt x="4682" y="1885"/>
                    <a:pt x="5047" y="1672"/>
                  </a:cubicBezTo>
                  <a:cubicBezTo>
                    <a:pt x="5259" y="1550"/>
                    <a:pt x="5290" y="1429"/>
                    <a:pt x="5077" y="1307"/>
                  </a:cubicBezTo>
                  <a:cubicBezTo>
                    <a:pt x="4378" y="912"/>
                    <a:pt x="3709" y="517"/>
                    <a:pt x="3041" y="122"/>
                  </a:cubicBezTo>
                  <a:cubicBezTo>
                    <a:pt x="2828" y="0"/>
                    <a:pt x="2615" y="0"/>
                    <a:pt x="2402" y="122"/>
                  </a:cubicBezTo>
                  <a:cubicBezTo>
                    <a:pt x="2037" y="334"/>
                    <a:pt x="1673" y="517"/>
                    <a:pt x="1338" y="73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7"/>
            <p:cNvSpPr/>
            <p:nvPr/>
          </p:nvSpPr>
          <p:spPr>
            <a:xfrm>
              <a:off x="1025778" y="3858762"/>
              <a:ext cx="177638" cy="103124"/>
            </a:xfrm>
            <a:custGeom>
              <a:avLst/>
              <a:gdLst/>
              <a:ahLst/>
              <a:cxnLst/>
              <a:rect l="l" t="t" r="r" b="b"/>
              <a:pathLst>
                <a:path w="5290" h="3071" extrusionOk="0">
                  <a:moveTo>
                    <a:pt x="243" y="1398"/>
                  </a:moveTo>
                  <a:cubicBezTo>
                    <a:pt x="0" y="1520"/>
                    <a:pt x="0" y="1642"/>
                    <a:pt x="213" y="1793"/>
                  </a:cubicBezTo>
                  <a:cubicBezTo>
                    <a:pt x="882" y="2158"/>
                    <a:pt x="1550" y="2553"/>
                    <a:pt x="2250" y="2949"/>
                  </a:cubicBezTo>
                  <a:cubicBezTo>
                    <a:pt x="2462" y="3070"/>
                    <a:pt x="2675" y="3070"/>
                    <a:pt x="2918" y="2949"/>
                  </a:cubicBezTo>
                  <a:cubicBezTo>
                    <a:pt x="3253" y="2736"/>
                    <a:pt x="3617" y="2523"/>
                    <a:pt x="3982" y="2310"/>
                  </a:cubicBezTo>
                  <a:cubicBezTo>
                    <a:pt x="4316" y="2128"/>
                    <a:pt x="4681" y="1915"/>
                    <a:pt x="5046" y="1702"/>
                  </a:cubicBezTo>
                  <a:cubicBezTo>
                    <a:pt x="5289" y="1550"/>
                    <a:pt x="5289" y="1429"/>
                    <a:pt x="5046" y="1307"/>
                  </a:cubicBezTo>
                  <a:cubicBezTo>
                    <a:pt x="4742" y="1094"/>
                    <a:pt x="4408" y="912"/>
                    <a:pt x="4073" y="730"/>
                  </a:cubicBezTo>
                  <a:cubicBezTo>
                    <a:pt x="3739" y="547"/>
                    <a:pt x="3435" y="334"/>
                    <a:pt x="3101" y="152"/>
                  </a:cubicBezTo>
                  <a:cubicBezTo>
                    <a:pt x="2827" y="0"/>
                    <a:pt x="2645" y="0"/>
                    <a:pt x="2371" y="183"/>
                  </a:cubicBezTo>
                  <a:cubicBezTo>
                    <a:pt x="1642" y="578"/>
                    <a:pt x="943" y="973"/>
                    <a:pt x="243" y="139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7"/>
            <p:cNvSpPr/>
            <p:nvPr/>
          </p:nvSpPr>
          <p:spPr>
            <a:xfrm>
              <a:off x="1659655" y="3862825"/>
              <a:ext cx="176597" cy="102117"/>
            </a:xfrm>
            <a:custGeom>
              <a:avLst/>
              <a:gdLst/>
              <a:ahLst/>
              <a:cxnLst/>
              <a:rect l="l" t="t" r="r" b="b"/>
              <a:pathLst>
                <a:path w="5259" h="3041" extrusionOk="0">
                  <a:moveTo>
                    <a:pt x="1277" y="761"/>
                  </a:moveTo>
                  <a:cubicBezTo>
                    <a:pt x="942" y="943"/>
                    <a:pt x="578" y="1156"/>
                    <a:pt x="213" y="1369"/>
                  </a:cubicBezTo>
                  <a:cubicBezTo>
                    <a:pt x="0" y="1490"/>
                    <a:pt x="0" y="1612"/>
                    <a:pt x="213" y="1733"/>
                  </a:cubicBezTo>
                  <a:cubicBezTo>
                    <a:pt x="547" y="1946"/>
                    <a:pt x="882" y="2128"/>
                    <a:pt x="1216" y="2341"/>
                  </a:cubicBezTo>
                  <a:cubicBezTo>
                    <a:pt x="1550" y="2524"/>
                    <a:pt x="1885" y="2706"/>
                    <a:pt x="2189" y="2919"/>
                  </a:cubicBezTo>
                  <a:cubicBezTo>
                    <a:pt x="2462" y="3040"/>
                    <a:pt x="2644" y="3040"/>
                    <a:pt x="2918" y="2888"/>
                  </a:cubicBezTo>
                  <a:cubicBezTo>
                    <a:pt x="3374" y="2645"/>
                    <a:pt x="3830" y="2372"/>
                    <a:pt x="4286" y="2098"/>
                  </a:cubicBezTo>
                  <a:cubicBezTo>
                    <a:pt x="4529" y="1976"/>
                    <a:pt x="4772" y="1824"/>
                    <a:pt x="4985" y="1703"/>
                  </a:cubicBezTo>
                  <a:cubicBezTo>
                    <a:pt x="5228" y="1551"/>
                    <a:pt x="5258" y="1429"/>
                    <a:pt x="5015" y="1308"/>
                  </a:cubicBezTo>
                  <a:cubicBezTo>
                    <a:pt x="4347" y="913"/>
                    <a:pt x="3678" y="517"/>
                    <a:pt x="3009" y="122"/>
                  </a:cubicBezTo>
                  <a:cubicBezTo>
                    <a:pt x="2796" y="1"/>
                    <a:pt x="2584" y="1"/>
                    <a:pt x="2341" y="122"/>
                  </a:cubicBezTo>
                  <a:cubicBezTo>
                    <a:pt x="2006" y="335"/>
                    <a:pt x="1641" y="548"/>
                    <a:pt x="1277"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7"/>
            <p:cNvSpPr/>
            <p:nvPr/>
          </p:nvSpPr>
          <p:spPr>
            <a:xfrm>
              <a:off x="1179915" y="3893452"/>
              <a:ext cx="177605" cy="103124"/>
            </a:xfrm>
            <a:custGeom>
              <a:avLst/>
              <a:gdLst/>
              <a:ahLst/>
              <a:cxnLst/>
              <a:rect l="l" t="t" r="r" b="b"/>
              <a:pathLst>
                <a:path w="5289" h="3071" extrusionOk="0">
                  <a:moveTo>
                    <a:pt x="1307" y="760"/>
                  </a:moveTo>
                  <a:cubicBezTo>
                    <a:pt x="942" y="973"/>
                    <a:pt x="578" y="1186"/>
                    <a:pt x="213" y="1399"/>
                  </a:cubicBezTo>
                  <a:cubicBezTo>
                    <a:pt x="0" y="1520"/>
                    <a:pt x="0" y="1642"/>
                    <a:pt x="182" y="1764"/>
                  </a:cubicBezTo>
                  <a:cubicBezTo>
                    <a:pt x="517" y="1976"/>
                    <a:pt x="882" y="2159"/>
                    <a:pt x="1216" y="2371"/>
                  </a:cubicBezTo>
                  <a:cubicBezTo>
                    <a:pt x="1550" y="2554"/>
                    <a:pt x="1885" y="2736"/>
                    <a:pt x="2219" y="2919"/>
                  </a:cubicBezTo>
                  <a:cubicBezTo>
                    <a:pt x="2432" y="3071"/>
                    <a:pt x="2644" y="3071"/>
                    <a:pt x="2888" y="2919"/>
                  </a:cubicBezTo>
                  <a:cubicBezTo>
                    <a:pt x="3252" y="2736"/>
                    <a:pt x="3617" y="2523"/>
                    <a:pt x="3951" y="2311"/>
                  </a:cubicBezTo>
                  <a:cubicBezTo>
                    <a:pt x="4316" y="2098"/>
                    <a:pt x="4681" y="1885"/>
                    <a:pt x="5046" y="1703"/>
                  </a:cubicBezTo>
                  <a:cubicBezTo>
                    <a:pt x="5259" y="1551"/>
                    <a:pt x="5289" y="1429"/>
                    <a:pt x="5046" y="1308"/>
                  </a:cubicBezTo>
                  <a:cubicBezTo>
                    <a:pt x="4407" y="912"/>
                    <a:pt x="3708" y="517"/>
                    <a:pt x="3040" y="122"/>
                  </a:cubicBezTo>
                  <a:cubicBezTo>
                    <a:pt x="2827" y="1"/>
                    <a:pt x="2614" y="1"/>
                    <a:pt x="2371" y="122"/>
                  </a:cubicBezTo>
                  <a:cubicBezTo>
                    <a:pt x="2006" y="335"/>
                    <a:pt x="1641" y="548"/>
                    <a:pt x="1307" y="7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7"/>
            <p:cNvSpPr/>
            <p:nvPr/>
          </p:nvSpPr>
          <p:spPr>
            <a:xfrm>
              <a:off x="1383014" y="3899563"/>
              <a:ext cx="176631" cy="102117"/>
            </a:xfrm>
            <a:custGeom>
              <a:avLst/>
              <a:gdLst/>
              <a:ahLst/>
              <a:cxnLst/>
              <a:rect l="l" t="t" r="r" b="b"/>
              <a:pathLst>
                <a:path w="5260" h="3041" extrusionOk="0">
                  <a:moveTo>
                    <a:pt x="1308" y="730"/>
                  </a:moveTo>
                  <a:cubicBezTo>
                    <a:pt x="973" y="943"/>
                    <a:pt x="609" y="1126"/>
                    <a:pt x="274" y="1338"/>
                  </a:cubicBezTo>
                  <a:cubicBezTo>
                    <a:pt x="1" y="1490"/>
                    <a:pt x="1" y="1612"/>
                    <a:pt x="244" y="1734"/>
                  </a:cubicBezTo>
                  <a:cubicBezTo>
                    <a:pt x="578" y="1946"/>
                    <a:pt x="913" y="2129"/>
                    <a:pt x="1247" y="2311"/>
                  </a:cubicBezTo>
                  <a:cubicBezTo>
                    <a:pt x="1581" y="2524"/>
                    <a:pt x="1916" y="2706"/>
                    <a:pt x="2250" y="2919"/>
                  </a:cubicBezTo>
                  <a:cubicBezTo>
                    <a:pt x="2463" y="3041"/>
                    <a:pt x="2676" y="3041"/>
                    <a:pt x="2919" y="2919"/>
                  </a:cubicBezTo>
                  <a:cubicBezTo>
                    <a:pt x="3253" y="2706"/>
                    <a:pt x="3618" y="2493"/>
                    <a:pt x="3983" y="2281"/>
                  </a:cubicBezTo>
                  <a:cubicBezTo>
                    <a:pt x="4347" y="2068"/>
                    <a:pt x="4682" y="1885"/>
                    <a:pt x="5046" y="1673"/>
                  </a:cubicBezTo>
                  <a:cubicBezTo>
                    <a:pt x="5259" y="1551"/>
                    <a:pt x="5259" y="1399"/>
                    <a:pt x="5077" y="1308"/>
                  </a:cubicBezTo>
                  <a:cubicBezTo>
                    <a:pt x="4378" y="913"/>
                    <a:pt x="3709" y="518"/>
                    <a:pt x="3040" y="123"/>
                  </a:cubicBezTo>
                  <a:cubicBezTo>
                    <a:pt x="2828" y="1"/>
                    <a:pt x="2584" y="1"/>
                    <a:pt x="2341" y="123"/>
                  </a:cubicBezTo>
                  <a:cubicBezTo>
                    <a:pt x="2007" y="335"/>
                    <a:pt x="1673" y="518"/>
                    <a:pt x="1308" y="73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7"/>
            <p:cNvSpPr/>
            <p:nvPr/>
          </p:nvSpPr>
          <p:spPr>
            <a:xfrm>
              <a:off x="1547360" y="3927134"/>
              <a:ext cx="176597" cy="102117"/>
            </a:xfrm>
            <a:custGeom>
              <a:avLst/>
              <a:gdLst/>
              <a:ahLst/>
              <a:cxnLst/>
              <a:rect l="l" t="t" r="r" b="b"/>
              <a:pathLst>
                <a:path w="5259" h="3041" extrusionOk="0">
                  <a:moveTo>
                    <a:pt x="882" y="1004"/>
                  </a:moveTo>
                  <a:cubicBezTo>
                    <a:pt x="669" y="1125"/>
                    <a:pt x="456" y="1247"/>
                    <a:pt x="244" y="1368"/>
                  </a:cubicBezTo>
                  <a:cubicBezTo>
                    <a:pt x="1" y="1490"/>
                    <a:pt x="1" y="1612"/>
                    <a:pt x="244" y="1764"/>
                  </a:cubicBezTo>
                  <a:cubicBezTo>
                    <a:pt x="912" y="2128"/>
                    <a:pt x="1581" y="2523"/>
                    <a:pt x="2250" y="2919"/>
                  </a:cubicBezTo>
                  <a:cubicBezTo>
                    <a:pt x="2463" y="3040"/>
                    <a:pt x="2675" y="3040"/>
                    <a:pt x="2918" y="2888"/>
                  </a:cubicBezTo>
                  <a:cubicBezTo>
                    <a:pt x="3283" y="2706"/>
                    <a:pt x="3618" y="2493"/>
                    <a:pt x="3982" y="2280"/>
                  </a:cubicBezTo>
                  <a:cubicBezTo>
                    <a:pt x="4347" y="2098"/>
                    <a:pt x="4681" y="1885"/>
                    <a:pt x="5046" y="1672"/>
                  </a:cubicBezTo>
                  <a:cubicBezTo>
                    <a:pt x="5259" y="1551"/>
                    <a:pt x="5259" y="1429"/>
                    <a:pt x="5046" y="1308"/>
                  </a:cubicBezTo>
                  <a:cubicBezTo>
                    <a:pt x="4712" y="1095"/>
                    <a:pt x="4377" y="913"/>
                    <a:pt x="4043" y="700"/>
                  </a:cubicBezTo>
                  <a:cubicBezTo>
                    <a:pt x="3709" y="517"/>
                    <a:pt x="3374" y="305"/>
                    <a:pt x="3040" y="122"/>
                  </a:cubicBezTo>
                  <a:cubicBezTo>
                    <a:pt x="2797" y="1"/>
                    <a:pt x="2615" y="1"/>
                    <a:pt x="2371" y="122"/>
                  </a:cubicBezTo>
                  <a:cubicBezTo>
                    <a:pt x="1885" y="426"/>
                    <a:pt x="1368" y="700"/>
                    <a:pt x="882" y="10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7"/>
            <p:cNvSpPr/>
            <p:nvPr/>
          </p:nvSpPr>
          <p:spPr>
            <a:xfrm>
              <a:off x="1066612" y="3958767"/>
              <a:ext cx="178646" cy="103124"/>
            </a:xfrm>
            <a:custGeom>
              <a:avLst/>
              <a:gdLst/>
              <a:ahLst/>
              <a:cxnLst/>
              <a:rect l="l" t="t" r="r" b="b"/>
              <a:pathLst>
                <a:path w="5320" h="3071" extrusionOk="0">
                  <a:moveTo>
                    <a:pt x="1307" y="761"/>
                  </a:moveTo>
                  <a:cubicBezTo>
                    <a:pt x="942" y="974"/>
                    <a:pt x="608" y="1156"/>
                    <a:pt x="243" y="1369"/>
                  </a:cubicBezTo>
                  <a:cubicBezTo>
                    <a:pt x="0" y="1521"/>
                    <a:pt x="0" y="1642"/>
                    <a:pt x="243" y="1794"/>
                  </a:cubicBezTo>
                  <a:cubicBezTo>
                    <a:pt x="395" y="1885"/>
                    <a:pt x="578" y="1977"/>
                    <a:pt x="730" y="2068"/>
                  </a:cubicBezTo>
                  <a:cubicBezTo>
                    <a:pt x="912" y="2159"/>
                    <a:pt x="1064" y="2281"/>
                    <a:pt x="1246" y="2372"/>
                  </a:cubicBezTo>
                  <a:cubicBezTo>
                    <a:pt x="1550" y="2554"/>
                    <a:pt x="1885" y="2737"/>
                    <a:pt x="2189" y="2919"/>
                  </a:cubicBezTo>
                  <a:cubicBezTo>
                    <a:pt x="2462" y="3071"/>
                    <a:pt x="2645" y="3071"/>
                    <a:pt x="2918" y="2919"/>
                  </a:cubicBezTo>
                  <a:cubicBezTo>
                    <a:pt x="3617" y="2524"/>
                    <a:pt x="4316" y="2129"/>
                    <a:pt x="5015" y="1703"/>
                  </a:cubicBezTo>
                  <a:cubicBezTo>
                    <a:pt x="5289" y="1551"/>
                    <a:pt x="5319" y="1430"/>
                    <a:pt x="5015" y="1278"/>
                  </a:cubicBezTo>
                  <a:cubicBezTo>
                    <a:pt x="4377" y="882"/>
                    <a:pt x="3739" y="518"/>
                    <a:pt x="3070" y="122"/>
                  </a:cubicBezTo>
                  <a:cubicBezTo>
                    <a:pt x="2827" y="1"/>
                    <a:pt x="2614" y="1"/>
                    <a:pt x="2371" y="153"/>
                  </a:cubicBezTo>
                  <a:cubicBezTo>
                    <a:pt x="2006" y="366"/>
                    <a:pt x="1672" y="548"/>
                    <a:pt x="1307"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7"/>
            <p:cNvSpPr/>
            <p:nvPr/>
          </p:nvSpPr>
          <p:spPr>
            <a:xfrm>
              <a:off x="1271760" y="3963871"/>
              <a:ext cx="176631" cy="102117"/>
            </a:xfrm>
            <a:custGeom>
              <a:avLst/>
              <a:gdLst/>
              <a:ahLst/>
              <a:cxnLst/>
              <a:rect l="l" t="t" r="r" b="b"/>
              <a:pathLst>
                <a:path w="5260" h="3041" extrusionOk="0">
                  <a:moveTo>
                    <a:pt x="973" y="943"/>
                  </a:moveTo>
                  <a:cubicBezTo>
                    <a:pt x="730" y="1065"/>
                    <a:pt x="517" y="1217"/>
                    <a:pt x="274" y="1338"/>
                  </a:cubicBezTo>
                  <a:cubicBezTo>
                    <a:pt x="1" y="1490"/>
                    <a:pt x="1" y="1612"/>
                    <a:pt x="244" y="1764"/>
                  </a:cubicBezTo>
                  <a:cubicBezTo>
                    <a:pt x="578" y="1946"/>
                    <a:pt x="913" y="2159"/>
                    <a:pt x="1216" y="2341"/>
                  </a:cubicBezTo>
                  <a:cubicBezTo>
                    <a:pt x="1551" y="2524"/>
                    <a:pt x="1885" y="2706"/>
                    <a:pt x="2220" y="2919"/>
                  </a:cubicBezTo>
                  <a:cubicBezTo>
                    <a:pt x="2463" y="3040"/>
                    <a:pt x="2675" y="3040"/>
                    <a:pt x="2919" y="2919"/>
                  </a:cubicBezTo>
                  <a:lnTo>
                    <a:pt x="3983" y="2311"/>
                  </a:lnTo>
                  <a:cubicBezTo>
                    <a:pt x="4317" y="2098"/>
                    <a:pt x="4682" y="1885"/>
                    <a:pt x="5016" y="1703"/>
                  </a:cubicBezTo>
                  <a:cubicBezTo>
                    <a:pt x="5259" y="1551"/>
                    <a:pt x="5259" y="1429"/>
                    <a:pt x="5016" y="1278"/>
                  </a:cubicBezTo>
                  <a:cubicBezTo>
                    <a:pt x="4378" y="913"/>
                    <a:pt x="3709" y="518"/>
                    <a:pt x="3040" y="153"/>
                  </a:cubicBezTo>
                  <a:cubicBezTo>
                    <a:pt x="2797" y="1"/>
                    <a:pt x="2615" y="1"/>
                    <a:pt x="2341" y="153"/>
                  </a:cubicBezTo>
                  <a:cubicBezTo>
                    <a:pt x="1885" y="396"/>
                    <a:pt x="1429" y="670"/>
                    <a:pt x="973" y="94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7"/>
            <p:cNvSpPr/>
            <p:nvPr/>
          </p:nvSpPr>
          <p:spPr>
            <a:xfrm>
              <a:off x="1436106" y="3991442"/>
              <a:ext cx="176597" cy="102117"/>
            </a:xfrm>
            <a:custGeom>
              <a:avLst/>
              <a:gdLst/>
              <a:ahLst/>
              <a:cxnLst/>
              <a:rect l="l" t="t" r="r" b="b"/>
              <a:pathLst>
                <a:path w="5259" h="3041" extrusionOk="0">
                  <a:moveTo>
                    <a:pt x="851" y="1004"/>
                  </a:moveTo>
                  <a:cubicBezTo>
                    <a:pt x="669" y="1125"/>
                    <a:pt x="456" y="1247"/>
                    <a:pt x="244" y="1368"/>
                  </a:cubicBezTo>
                  <a:cubicBezTo>
                    <a:pt x="0" y="1490"/>
                    <a:pt x="0" y="1612"/>
                    <a:pt x="213" y="1764"/>
                  </a:cubicBezTo>
                  <a:cubicBezTo>
                    <a:pt x="882" y="2128"/>
                    <a:pt x="1551" y="2523"/>
                    <a:pt x="2250" y="2919"/>
                  </a:cubicBezTo>
                  <a:cubicBezTo>
                    <a:pt x="2462" y="3040"/>
                    <a:pt x="2675" y="3040"/>
                    <a:pt x="2918" y="2919"/>
                  </a:cubicBezTo>
                  <a:cubicBezTo>
                    <a:pt x="3253" y="2706"/>
                    <a:pt x="3617" y="2493"/>
                    <a:pt x="3952" y="2311"/>
                  </a:cubicBezTo>
                  <a:cubicBezTo>
                    <a:pt x="4317" y="2098"/>
                    <a:pt x="4681" y="1885"/>
                    <a:pt x="5016" y="1703"/>
                  </a:cubicBezTo>
                  <a:cubicBezTo>
                    <a:pt x="5259" y="1551"/>
                    <a:pt x="5259" y="1429"/>
                    <a:pt x="5046" y="1308"/>
                  </a:cubicBezTo>
                  <a:cubicBezTo>
                    <a:pt x="4712" y="1095"/>
                    <a:pt x="4377" y="912"/>
                    <a:pt x="4043" y="730"/>
                  </a:cubicBezTo>
                  <a:cubicBezTo>
                    <a:pt x="3709" y="517"/>
                    <a:pt x="3374" y="335"/>
                    <a:pt x="3040" y="153"/>
                  </a:cubicBezTo>
                  <a:cubicBezTo>
                    <a:pt x="2797" y="1"/>
                    <a:pt x="2614" y="1"/>
                    <a:pt x="2341" y="153"/>
                  </a:cubicBezTo>
                  <a:cubicBezTo>
                    <a:pt x="1855" y="426"/>
                    <a:pt x="1368" y="730"/>
                    <a:pt x="851" y="10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7"/>
            <p:cNvSpPr/>
            <p:nvPr/>
          </p:nvSpPr>
          <p:spPr>
            <a:xfrm>
              <a:off x="1620836" y="3988386"/>
              <a:ext cx="210312" cy="122500"/>
            </a:xfrm>
            <a:custGeom>
              <a:avLst/>
              <a:gdLst/>
              <a:ahLst/>
              <a:cxnLst/>
              <a:rect l="l" t="t" r="r" b="b"/>
              <a:pathLst>
                <a:path w="6263" h="3648" extrusionOk="0">
                  <a:moveTo>
                    <a:pt x="1764" y="1064"/>
                  </a:moveTo>
                  <a:cubicBezTo>
                    <a:pt x="1247" y="1338"/>
                    <a:pt x="730" y="1642"/>
                    <a:pt x="214" y="1946"/>
                  </a:cubicBezTo>
                  <a:cubicBezTo>
                    <a:pt x="1" y="2098"/>
                    <a:pt x="1" y="2219"/>
                    <a:pt x="183" y="2341"/>
                  </a:cubicBezTo>
                  <a:cubicBezTo>
                    <a:pt x="882" y="2736"/>
                    <a:pt x="1551" y="3131"/>
                    <a:pt x="2220" y="3526"/>
                  </a:cubicBezTo>
                  <a:cubicBezTo>
                    <a:pt x="2433" y="3648"/>
                    <a:pt x="2645" y="3617"/>
                    <a:pt x="2889" y="3496"/>
                  </a:cubicBezTo>
                  <a:cubicBezTo>
                    <a:pt x="3071" y="3405"/>
                    <a:pt x="3223" y="3283"/>
                    <a:pt x="3405" y="3192"/>
                  </a:cubicBezTo>
                  <a:cubicBezTo>
                    <a:pt x="3740" y="3010"/>
                    <a:pt x="4104" y="2797"/>
                    <a:pt x="4439" y="2584"/>
                  </a:cubicBezTo>
                  <a:cubicBezTo>
                    <a:pt x="4955" y="2310"/>
                    <a:pt x="5472" y="2006"/>
                    <a:pt x="5959" y="1733"/>
                  </a:cubicBezTo>
                  <a:cubicBezTo>
                    <a:pt x="6232" y="1551"/>
                    <a:pt x="6263" y="1459"/>
                    <a:pt x="5989" y="1307"/>
                  </a:cubicBezTo>
                  <a:cubicBezTo>
                    <a:pt x="5320" y="912"/>
                    <a:pt x="4682" y="517"/>
                    <a:pt x="4013" y="152"/>
                  </a:cubicBezTo>
                  <a:cubicBezTo>
                    <a:pt x="3770" y="0"/>
                    <a:pt x="3557" y="0"/>
                    <a:pt x="3345" y="152"/>
                  </a:cubicBezTo>
                  <a:cubicBezTo>
                    <a:pt x="2828" y="456"/>
                    <a:pt x="2311" y="760"/>
                    <a:pt x="1764" y="106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7"/>
            <p:cNvSpPr/>
            <p:nvPr/>
          </p:nvSpPr>
          <p:spPr>
            <a:xfrm>
              <a:off x="1323810" y="4056757"/>
              <a:ext cx="176631" cy="102117"/>
            </a:xfrm>
            <a:custGeom>
              <a:avLst/>
              <a:gdLst/>
              <a:ahLst/>
              <a:cxnLst/>
              <a:rect l="l" t="t" r="r" b="b"/>
              <a:pathLst>
                <a:path w="5260" h="3041" extrusionOk="0">
                  <a:moveTo>
                    <a:pt x="1308" y="730"/>
                  </a:moveTo>
                  <a:cubicBezTo>
                    <a:pt x="943" y="943"/>
                    <a:pt x="578" y="1156"/>
                    <a:pt x="244" y="1369"/>
                  </a:cubicBezTo>
                  <a:cubicBezTo>
                    <a:pt x="1" y="1490"/>
                    <a:pt x="1" y="1612"/>
                    <a:pt x="214" y="1733"/>
                  </a:cubicBezTo>
                  <a:cubicBezTo>
                    <a:pt x="548" y="1916"/>
                    <a:pt x="882" y="2129"/>
                    <a:pt x="1247" y="2311"/>
                  </a:cubicBezTo>
                  <a:cubicBezTo>
                    <a:pt x="1581" y="2524"/>
                    <a:pt x="1916" y="2706"/>
                    <a:pt x="2250" y="2888"/>
                  </a:cubicBezTo>
                  <a:cubicBezTo>
                    <a:pt x="2463" y="3040"/>
                    <a:pt x="2676" y="3010"/>
                    <a:pt x="2919" y="2888"/>
                  </a:cubicBezTo>
                  <a:cubicBezTo>
                    <a:pt x="3284" y="2676"/>
                    <a:pt x="3618" y="2493"/>
                    <a:pt x="3983" y="2281"/>
                  </a:cubicBezTo>
                  <a:cubicBezTo>
                    <a:pt x="4317" y="2068"/>
                    <a:pt x="4682" y="1885"/>
                    <a:pt x="5016" y="1673"/>
                  </a:cubicBezTo>
                  <a:cubicBezTo>
                    <a:pt x="5259" y="1551"/>
                    <a:pt x="5259" y="1399"/>
                    <a:pt x="5047" y="1277"/>
                  </a:cubicBezTo>
                  <a:cubicBezTo>
                    <a:pt x="4378" y="882"/>
                    <a:pt x="3709" y="487"/>
                    <a:pt x="3010" y="92"/>
                  </a:cubicBezTo>
                  <a:cubicBezTo>
                    <a:pt x="2828" y="1"/>
                    <a:pt x="2584" y="1"/>
                    <a:pt x="2372" y="122"/>
                  </a:cubicBezTo>
                  <a:cubicBezTo>
                    <a:pt x="2037" y="335"/>
                    <a:pt x="1673" y="518"/>
                    <a:pt x="1308" y="73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7"/>
            <p:cNvSpPr/>
            <p:nvPr/>
          </p:nvSpPr>
          <p:spPr>
            <a:xfrm>
              <a:off x="1507566" y="4072070"/>
              <a:ext cx="178646" cy="103124"/>
            </a:xfrm>
            <a:custGeom>
              <a:avLst/>
              <a:gdLst/>
              <a:ahLst/>
              <a:cxnLst/>
              <a:rect l="l" t="t" r="r" b="b"/>
              <a:pathLst>
                <a:path w="5320" h="3071" extrusionOk="0">
                  <a:moveTo>
                    <a:pt x="1307" y="761"/>
                  </a:moveTo>
                  <a:cubicBezTo>
                    <a:pt x="973" y="973"/>
                    <a:pt x="608" y="1186"/>
                    <a:pt x="274" y="1369"/>
                  </a:cubicBezTo>
                  <a:cubicBezTo>
                    <a:pt x="0" y="1521"/>
                    <a:pt x="0" y="1642"/>
                    <a:pt x="243" y="1794"/>
                  </a:cubicBezTo>
                  <a:cubicBezTo>
                    <a:pt x="912" y="2159"/>
                    <a:pt x="1550" y="2554"/>
                    <a:pt x="2219" y="2949"/>
                  </a:cubicBezTo>
                  <a:cubicBezTo>
                    <a:pt x="2462" y="3071"/>
                    <a:pt x="2675" y="3071"/>
                    <a:pt x="2918" y="2919"/>
                  </a:cubicBezTo>
                  <a:cubicBezTo>
                    <a:pt x="3648" y="2524"/>
                    <a:pt x="4347" y="2129"/>
                    <a:pt x="5046" y="1703"/>
                  </a:cubicBezTo>
                  <a:cubicBezTo>
                    <a:pt x="5289" y="1551"/>
                    <a:pt x="5319" y="1429"/>
                    <a:pt x="5076" y="1308"/>
                  </a:cubicBezTo>
                  <a:cubicBezTo>
                    <a:pt x="4407" y="913"/>
                    <a:pt x="3739" y="518"/>
                    <a:pt x="3100" y="153"/>
                  </a:cubicBezTo>
                  <a:cubicBezTo>
                    <a:pt x="2857" y="1"/>
                    <a:pt x="2645" y="1"/>
                    <a:pt x="2401" y="153"/>
                  </a:cubicBezTo>
                  <a:cubicBezTo>
                    <a:pt x="2037" y="366"/>
                    <a:pt x="1672" y="548"/>
                    <a:pt x="1307"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7"/>
            <p:cNvSpPr/>
            <p:nvPr/>
          </p:nvSpPr>
          <p:spPr>
            <a:xfrm>
              <a:off x="2580316" y="3452496"/>
              <a:ext cx="178679" cy="103124"/>
            </a:xfrm>
            <a:custGeom>
              <a:avLst/>
              <a:gdLst/>
              <a:ahLst/>
              <a:cxnLst/>
              <a:rect l="l" t="t" r="r" b="b"/>
              <a:pathLst>
                <a:path w="5321" h="3071" extrusionOk="0">
                  <a:moveTo>
                    <a:pt x="1338" y="761"/>
                  </a:moveTo>
                  <a:lnTo>
                    <a:pt x="244" y="1399"/>
                  </a:lnTo>
                  <a:cubicBezTo>
                    <a:pt x="31" y="1520"/>
                    <a:pt x="1" y="1642"/>
                    <a:pt x="214" y="1764"/>
                  </a:cubicBezTo>
                  <a:cubicBezTo>
                    <a:pt x="882" y="2159"/>
                    <a:pt x="1582" y="2554"/>
                    <a:pt x="2250" y="2949"/>
                  </a:cubicBezTo>
                  <a:cubicBezTo>
                    <a:pt x="2463" y="3071"/>
                    <a:pt x="2676" y="3071"/>
                    <a:pt x="2919" y="2949"/>
                  </a:cubicBezTo>
                  <a:cubicBezTo>
                    <a:pt x="3041" y="2888"/>
                    <a:pt x="3162" y="2797"/>
                    <a:pt x="3284" y="2736"/>
                  </a:cubicBezTo>
                  <a:cubicBezTo>
                    <a:pt x="3527" y="2584"/>
                    <a:pt x="3770" y="2463"/>
                    <a:pt x="4013" y="2311"/>
                  </a:cubicBezTo>
                  <a:cubicBezTo>
                    <a:pt x="4348" y="2098"/>
                    <a:pt x="4712" y="1916"/>
                    <a:pt x="5047" y="1703"/>
                  </a:cubicBezTo>
                  <a:cubicBezTo>
                    <a:pt x="5290" y="1551"/>
                    <a:pt x="5320" y="1429"/>
                    <a:pt x="5077" y="1308"/>
                  </a:cubicBezTo>
                  <a:cubicBezTo>
                    <a:pt x="4408" y="913"/>
                    <a:pt x="3740" y="517"/>
                    <a:pt x="3071" y="122"/>
                  </a:cubicBezTo>
                  <a:cubicBezTo>
                    <a:pt x="2858" y="1"/>
                    <a:pt x="2645" y="1"/>
                    <a:pt x="2402" y="153"/>
                  </a:cubicBezTo>
                  <a:cubicBezTo>
                    <a:pt x="2037" y="365"/>
                    <a:pt x="1673" y="578"/>
                    <a:pt x="1338"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7"/>
            <p:cNvSpPr/>
            <p:nvPr/>
          </p:nvSpPr>
          <p:spPr>
            <a:xfrm>
              <a:off x="2467047" y="3517845"/>
              <a:ext cx="178646" cy="104132"/>
            </a:xfrm>
            <a:custGeom>
              <a:avLst/>
              <a:gdLst/>
              <a:ahLst/>
              <a:cxnLst/>
              <a:rect l="l" t="t" r="r" b="b"/>
              <a:pathLst>
                <a:path w="5320" h="3101" extrusionOk="0">
                  <a:moveTo>
                    <a:pt x="304" y="1368"/>
                  </a:moveTo>
                  <a:cubicBezTo>
                    <a:pt x="0" y="1550"/>
                    <a:pt x="0" y="1641"/>
                    <a:pt x="274" y="1824"/>
                  </a:cubicBezTo>
                  <a:cubicBezTo>
                    <a:pt x="942" y="2188"/>
                    <a:pt x="1581" y="2553"/>
                    <a:pt x="2219" y="2918"/>
                  </a:cubicBezTo>
                  <a:cubicBezTo>
                    <a:pt x="2492" y="3100"/>
                    <a:pt x="2675" y="3070"/>
                    <a:pt x="2979" y="2918"/>
                  </a:cubicBezTo>
                  <a:cubicBezTo>
                    <a:pt x="3313" y="2705"/>
                    <a:pt x="3648" y="2523"/>
                    <a:pt x="4012" y="2310"/>
                  </a:cubicBezTo>
                  <a:cubicBezTo>
                    <a:pt x="4347" y="2128"/>
                    <a:pt x="4711" y="1915"/>
                    <a:pt x="5076" y="1702"/>
                  </a:cubicBezTo>
                  <a:cubicBezTo>
                    <a:pt x="5319" y="1550"/>
                    <a:pt x="5319" y="1429"/>
                    <a:pt x="5107" y="1307"/>
                  </a:cubicBezTo>
                  <a:cubicBezTo>
                    <a:pt x="4438" y="912"/>
                    <a:pt x="3769" y="547"/>
                    <a:pt x="3131" y="152"/>
                  </a:cubicBezTo>
                  <a:cubicBezTo>
                    <a:pt x="2857" y="0"/>
                    <a:pt x="2675" y="0"/>
                    <a:pt x="2371" y="182"/>
                  </a:cubicBezTo>
                  <a:cubicBezTo>
                    <a:pt x="1672" y="578"/>
                    <a:pt x="1003" y="973"/>
                    <a:pt x="304" y="13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7"/>
            <p:cNvSpPr/>
            <p:nvPr/>
          </p:nvSpPr>
          <p:spPr>
            <a:xfrm>
              <a:off x="1941368" y="3577015"/>
              <a:ext cx="175590" cy="103124"/>
            </a:xfrm>
            <a:custGeom>
              <a:avLst/>
              <a:gdLst/>
              <a:ahLst/>
              <a:cxnLst/>
              <a:rect l="l" t="t" r="r" b="b"/>
              <a:pathLst>
                <a:path w="5229" h="3071" extrusionOk="0">
                  <a:moveTo>
                    <a:pt x="1520" y="609"/>
                  </a:moveTo>
                  <a:cubicBezTo>
                    <a:pt x="1094" y="882"/>
                    <a:pt x="639" y="1126"/>
                    <a:pt x="213" y="1369"/>
                  </a:cubicBezTo>
                  <a:cubicBezTo>
                    <a:pt x="0" y="1490"/>
                    <a:pt x="0" y="1612"/>
                    <a:pt x="183" y="1734"/>
                  </a:cubicBezTo>
                  <a:cubicBezTo>
                    <a:pt x="517" y="1946"/>
                    <a:pt x="882" y="2129"/>
                    <a:pt x="1216" y="2341"/>
                  </a:cubicBezTo>
                  <a:cubicBezTo>
                    <a:pt x="1550" y="2524"/>
                    <a:pt x="1885" y="2737"/>
                    <a:pt x="2219" y="2919"/>
                  </a:cubicBezTo>
                  <a:cubicBezTo>
                    <a:pt x="2462" y="3071"/>
                    <a:pt x="2645" y="3041"/>
                    <a:pt x="2888" y="2919"/>
                  </a:cubicBezTo>
                  <a:cubicBezTo>
                    <a:pt x="3253" y="2706"/>
                    <a:pt x="3617" y="2524"/>
                    <a:pt x="3952" y="2311"/>
                  </a:cubicBezTo>
                  <a:cubicBezTo>
                    <a:pt x="4316" y="2098"/>
                    <a:pt x="4651" y="1885"/>
                    <a:pt x="5016" y="1703"/>
                  </a:cubicBezTo>
                  <a:cubicBezTo>
                    <a:pt x="5228" y="1551"/>
                    <a:pt x="5228" y="1430"/>
                    <a:pt x="5016" y="1308"/>
                  </a:cubicBezTo>
                  <a:cubicBezTo>
                    <a:pt x="4347" y="913"/>
                    <a:pt x="3678" y="518"/>
                    <a:pt x="3009" y="123"/>
                  </a:cubicBezTo>
                  <a:cubicBezTo>
                    <a:pt x="2797" y="1"/>
                    <a:pt x="2584" y="1"/>
                    <a:pt x="2371" y="123"/>
                  </a:cubicBezTo>
                  <a:cubicBezTo>
                    <a:pt x="2067" y="305"/>
                    <a:pt x="1794" y="457"/>
                    <a:pt x="1520" y="60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7"/>
            <p:cNvSpPr/>
            <p:nvPr/>
          </p:nvSpPr>
          <p:spPr>
            <a:xfrm>
              <a:off x="1882164" y="3734209"/>
              <a:ext cx="176597" cy="102117"/>
            </a:xfrm>
            <a:custGeom>
              <a:avLst/>
              <a:gdLst/>
              <a:ahLst/>
              <a:cxnLst/>
              <a:rect l="l" t="t" r="r" b="b"/>
              <a:pathLst>
                <a:path w="5259" h="3041" extrusionOk="0">
                  <a:moveTo>
                    <a:pt x="1459" y="639"/>
                  </a:moveTo>
                  <a:cubicBezTo>
                    <a:pt x="1034" y="882"/>
                    <a:pt x="639" y="1126"/>
                    <a:pt x="213" y="1369"/>
                  </a:cubicBezTo>
                  <a:cubicBezTo>
                    <a:pt x="31" y="1490"/>
                    <a:pt x="0" y="1612"/>
                    <a:pt x="183" y="1733"/>
                  </a:cubicBezTo>
                  <a:cubicBezTo>
                    <a:pt x="882" y="2129"/>
                    <a:pt x="1550" y="2524"/>
                    <a:pt x="2250" y="2919"/>
                  </a:cubicBezTo>
                  <a:cubicBezTo>
                    <a:pt x="2462" y="3040"/>
                    <a:pt x="2675" y="3040"/>
                    <a:pt x="2888" y="2919"/>
                  </a:cubicBezTo>
                  <a:cubicBezTo>
                    <a:pt x="3253" y="2706"/>
                    <a:pt x="3617" y="2493"/>
                    <a:pt x="3952" y="2281"/>
                  </a:cubicBezTo>
                  <a:lnTo>
                    <a:pt x="5016" y="1673"/>
                  </a:lnTo>
                  <a:cubicBezTo>
                    <a:pt x="5259" y="1551"/>
                    <a:pt x="5259" y="1429"/>
                    <a:pt x="5046" y="1308"/>
                  </a:cubicBezTo>
                  <a:cubicBezTo>
                    <a:pt x="4712" y="1095"/>
                    <a:pt x="4347" y="913"/>
                    <a:pt x="4013" y="700"/>
                  </a:cubicBezTo>
                  <a:cubicBezTo>
                    <a:pt x="3678" y="518"/>
                    <a:pt x="3344" y="305"/>
                    <a:pt x="3009" y="122"/>
                  </a:cubicBezTo>
                  <a:cubicBezTo>
                    <a:pt x="2797" y="1"/>
                    <a:pt x="2584" y="1"/>
                    <a:pt x="2371" y="122"/>
                  </a:cubicBezTo>
                  <a:cubicBezTo>
                    <a:pt x="2067" y="305"/>
                    <a:pt x="1763" y="487"/>
                    <a:pt x="1459" y="63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7"/>
            <p:cNvSpPr/>
            <p:nvPr/>
          </p:nvSpPr>
          <p:spPr>
            <a:xfrm>
              <a:off x="2052622" y="3512741"/>
              <a:ext cx="176597" cy="102083"/>
            </a:xfrm>
            <a:custGeom>
              <a:avLst/>
              <a:gdLst/>
              <a:ahLst/>
              <a:cxnLst/>
              <a:rect l="l" t="t" r="r" b="b"/>
              <a:pathLst>
                <a:path w="5259" h="3040" extrusionOk="0">
                  <a:moveTo>
                    <a:pt x="1459" y="638"/>
                  </a:moveTo>
                  <a:cubicBezTo>
                    <a:pt x="1064" y="882"/>
                    <a:pt x="639" y="1125"/>
                    <a:pt x="213" y="1368"/>
                  </a:cubicBezTo>
                  <a:cubicBezTo>
                    <a:pt x="0" y="1520"/>
                    <a:pt x="0" y="1611"/>
                    <a:pt x="213" y="1763"/>
                  </a:cubicBezTo>
                  <a:cubicBezTo>
                    <a:pt x="548" y="1945"/>
                    <a:pt x="882" y="2128"/>
                    <a:pt x="1216" y="2340"/>
                  </a:cubicBezTo>
                  <a:cubicBezTo>
                    <a:pt x="1551" y="2523"/>
                    <a:pt x="1885" y="2705"/>
                    <a:pt x="2219" y="2918"/>
                  </a:cubicBezTo>
                  <a:cubicBezTo>
                    <a:pt x="2462" y="3040"/>
                    <a:pt x="2675" y="3040"/>
                    <a:pt x="2918" y="2918"/>
                  </a:cubicBezTo>
                  <a:lnTo>
                    <a:pt x="3952" y="2310"/>
                  </a:lnTo>
                  <a:cubicBezTo>
                    <a:pt x="4317" y="2097"/>
                    <a:pt x="4651" y="1915"/>
                    <a:pt x="5016" y="1702"/>
                  </a:cubicBezTo>
                  <a:cubicBezTo>
                    <a:pt x="5259" y="1550"/>
                    <a:pt x="5259" y="1429"/>
                    <a:pt x="5046" y="1307"/>
                  </a:cubicBezTo>
                  <a:cubicBezTo>
                    <a:pt x="4377" y="912"/>
                    <a:pt x="3678" y="517"/>
                    <a:pt x="3010" y="122"/>
                  </a:cubicBezTo>
                  <a:cubicBezTo>
                    <a:pt x="2797" y="0"/>
                    <a:pt x="2584" y="0"/>
                    <a:pt x="2341" y="122"/>
                  </a:cubicBezTo>
                  <a:cubicBezTo>
                    <a:pt x="2067" y="304"/>
                    <a:pt x="1763" y="486"/>
                    <a:pt x="1459" y="63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7"/>
            <p:cNvSpPr/>
            <p:nvPr/>
          </p:nvSpPr>
          <p:spPr>
            <a:xfrm>
              <a:off x="2216968" y="3540277"/>
              <a:ext cx="176597" cy="103124"/>
            </a:xfrm>
            <a:custGeom>
              <a:avLst/>
              <a:gdLst/>
              <a:ahLst/>
              <a:cxnLst/>
              <a:rect l="l" t="t" r="r" b="b"/>
              <a:pathLst>
                <a:path w="5259" h="3071" extrusionOk="0">
                  <a:moveTo>
                    <a:pt x="1277" y="761"/>
                  </a:moveTo>
                  <a:cubicBezTo>
                    <a:pt x="942" y="973"/>
                    <a:pt x="608" y="1156"/>
                    <a:pt x="274" y="1369"/>
                  </a:cubicBezTo>
                  <a:cubicBezTo>
                    <a:pt x="0" y="1520"/>
                    <a:pt x="0" y="1642"/>
                    <a:pt x="243" y="1794"/>
                  </a:cubicBezTo>
                  <a:cubicBezTo>
                    <a:pt x="578" y="1976"/>
                    <a:pt x="882" y="2159"/>
                    <a:pt x="1216" y="2341"/>
                  </a:cubicBezTo>
                  <a:cubicBezTo>
                    <a:pt x="1550" y="2554"/>
                    <a:pt x="1885" y="2736"/>
                    <a:pt x="2219" y="2919"/>
                  </a:cubicBezTo>
                  <a:cubicBezTo>
                    <a:pt x="2462" y="3071"/>
                    <a:pt x="2675" y="3071"/>
                    <a:pt x="2918" y="2919"/>
                  </a:cubicBezTo>
                  <a:cubicBezTo>
                    <a:pt x="3283" y="2706"/>
                    <a:pt x="3617" y="2524"/>
                    <a:pt x="3952" y="2311"/>
                  </a:cubicBezTo>
                  <a:cubicBezTo>
                    <a:pt x="4286" y="2128"/>
                    <a:pt x="4651" y="1916"/>
                    <a:pt x="4985" y="1733"/>
                  </a:cubicBezTo>
                  <a:cubicBezTo>
                    <a:pt x="5259" y="1581"/>
                    <a:pt x="5259" y="1460"/>
                    <a:pt x="5015" y="1308"/>
                  </a:cubicBezTo>
                  <a:cubicBezTo>
                    <a:pt x="4347" y="913"/>
                    <a:pt x="3708" y="548"/>
                    <a:pt x="3040" y="153"/>
                  </a:cubicBezTo>
                  <a:cubicBezTo>
                    <a:pt x="2796" y="1"/>
                    <a:pt x="2584" y="31"/>
                    <a:pt x="2310" y="183"/>
                  </a:cubicBezTo>
                  <a:cubicBezTo>
                    <a:pt x="1976" y="365"/>
                    <a:pt x="1641" y="578"/>
                    <a:pt x="1277"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7"/>
            <p:cNvSpPr/>
            <p:nvPr/>
          </p:nvSpPr>
          <p:spPr>
            <a:xfrm>
              <a:off x="2322077" y="3583161"/>
              <a:ext cx="211319" cy="122500"/>
            </a:xfrm>
            <a:custGeom>
              <a:avLst/>
              <a:gdLst/>
              <a:ahLst/>
              <a:cxnLst/>
              <a:rect l="l" t="t" r="r" b="b"/>
              <a:pathLst>
                <a:path w="6293" h="3648" extrusionOk="0">
                  <a:moveTo>
                    <a:pt x="274" y="1915"/>
                  </a:moveTo>
                  <a:cubicBezTo>
                    <a:pt x="1" y="2098"/>
                    <a:pt x="1" y="2219"/>
                    <a:pt x="274" y="2371"/>
                  </a:cubicBezTo>
                  <a:cubicBezTo>
                    <a:pt x="761" y="2645"/>
                    <a:pt x="1277" y="2949"/>
                    <a:pt x="1764" y="3253"/>
                  </a:cubicBezTo>
                  <a:cubicBezTo>
                    <a:pt x="1946" y="3344"/>
                    <a:pt x="2129" y="3435"/>
                    <a:pt x="2311" y="3557"/>
                  </a:cubicBezTo>
                  <a:cubicBezTo>
                    <a:pt x="2463" y="3648"/>
                    <a:pt x="2706" y="3617"/>
                    <a:pt x="2888" y="3496"/>
                  </a:cubicBezTo>
                  <a:cubicBezTo>
                    <a:pt x="2980" y="3465"/>
                    <a:pt x="3071" y="3405"/>
                    <a:pt x="3162" y="3344"/>
                  </a:cubicBezTo>
                  <a:cubicBezTo>
                    <a:pt x="3344" y="3253"/>
                    <a:pt x="3527" y="3131"/>
                    <a:pt x="3709" y="3040"/>
                  </a:cubicBezTo>
                  <a:cubicBezTo>
                    <a:pt x="4439" y="2614"/>
                    <a:pt x="5168" y="2189"/>
                    <a:pt x="5898" y="1763"/>
                  </a:cubicBezTo>
                  <a:cubicBezTo>
                    <a:pt x="6293" y="1551"/>
                    <a:pt x="6293" y="1459"/>
                    <a:pt x="5928" y="1247"/>
                  </a:cubicBezTo>
                  <a:lnTo>
                    <a:pt x="4043" y="152"/>
                  </a:lnTo>
                  <a:cubicBezTo>
                    <a:pt x="3800" y="0"/>
                    <a:pt x="3588" y="0"/>
                    <a:pt x="3344" y="152"/>
                  </a:cubicBezTo>
                  <a:cubicBezTo>
                    <a:pt x="2828" y="456"/>
                    <a:pt x="2311" y="760"/>
                    <a:pt x="1794" y="1064"/>
                  </a:cubicBezTo>
                  <a:cubicBezTo>
                    <a:pt x="1277" y="1338"/>
                    <a:pt x="791" y="1642"/>
                    <a:pt x="274" y="191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7"/>
            <p:cNvSpPr/>
            <p:nvPr/>
          </p:nvSpPr>
          <p:spPr>
            <a:xfrm>
              <a:off x="2105680" y="3605626"/>
              <a:ext cx="175623" cy="102083"/>
            </a:xfrm>
            <a:custGeom>
              <a:avLst/>
              <a:gdLst/>
              <a:ahLst/>
              <a:cxnLst/>
              <a:rect l="l" t="t" r="r" b="b"/>
              <a:pathLst>
                <a:path w="5230" h="3040" extrusionOk="0">
                  <a:moveTo>
                    <a:pt x="1278" y="730"/>
                  </a:moveTo>
                  <a:cubicBezTo>
                    <a:pt x="913" y="942"/>
                    <a:pt x="548" y="1155"/>
                    <a:pt x="214" y="1368"/>
                  </a:cubicBezTo>
                  <a:cubicBezTo>
                    <a:pt x="1" y="1489"/>
                    <a:pt x="1" y="1611"/>
                    <a:pt x="183" y="1733"/>
                  </a:cubicBezTo>
                  <a:cubicBezTo>
                    <a:pt x="518" y="1915"/>
                    <a:pt x="882" y="2128"/>
                    <a:pt x="1217" y="2310"/>
                  </a:cubicBezTo>
                  <a:cubicBezTo>
                    <a:pt x="1551" y="2523"/>
                    <a:pt x="1885" y="2705"/>
                    <a:pt x="2220" y="2918"/>
                  </a:cubicBezTo>
                  <a:cubicBezTo>
                    <a:pt x="2433" y="3040"/>
                    <a:pt x="2645" y="3040"/>
                    <a:pt x="2889" y="2918"/>
                  </a:cubicBezTo>
                  <a:cubicBezTo>
                    <a:pt x="3253" y="2705"/>
                    <a:pt x="3588" y="2492"/>
                    <a:pt x="3952" y="2280"/>
                  </a:cubicBezTo>
                  <a:cubicBezTo>
                    <a:pt x="4317" y="2067"/>
                    <a:pt x="4682" y="1885"/>
                    <a:pt x="5016" y="1672"/>
                  </a:cubicBezTo>
                  <a:cubicBezTo>
                    <a:pt x="5229" y="1550"/>
                    <a:pt x="5229" y="1429"/>
                    <a:pt x="5047" y="1307"/>
                  </a:cubicBezTo>
                  <a:cubicBezTo>
                    <a:pt x="4348" y="912"/>
                    <a:pt x="3679" y="517"/>
                    <a:pt x="2980" y="122"/>
                  </a:cubicBezTo>
                  <a:cubicBezTo>
                    <a:pt x="2797" y="0"/>
                    <a:pt x="2585" y="0"/>
                    <a:pt x="2341" y="122"/>
                  </a:cubicBezTo>
                  <a:cubicBezTo>
                    <a:pt x="2007" y="334"/>
                    <a:pt x="1642" y="547"/>
                    <a:pt x="1278" y="73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7"/>
            <p:cNvSpPr/>
            <p:nvPr/>
          </p:nvSpPr>
          <p:spPr>
            <a:xfrm>
              <a:off x="1994426" y="3669901"/>
              <a:ext cx="175590" cy="102117"/>
            </a:xfrm>
            <a:custGeom>
              <a:avLst/>
              <a:gdLst/>
              <a:ahLst/>
              <a:cxnLst/>
              <a:rect l="l" t="t" r="r" b="b"/>
              <a:pathLst>
                <a:path w="5229" h="3041" extrusionOk="0">
                  <a:moveTo>
                    <a:pt x="1460" y="639"/>
                  </a:moveTo>
                  <a:lnTo>
                    <a:pt x="183" y="1369"/>
                  </a:lnTo>
                  <a:cubicBezTo>
                    <a:pt x="1" y="1490"/>
                    <a:pt x="1" y="1612"/>
                    <a:pt x="183" y="1734"/>
                  </a:cubicBezTo>
                  <a:cubicBezTo>
                    <a:pt x="852" y="2129"/>
                    <a:pt x="1551" y="2524"/>
                    <a:pt x="2220" y="2919"/>
                  </a:cubicBezTo>
                  <a:cubicBezTo>
                    <a:pt x="2432" y="3041"/>
                    <a:pt x="2645" y="3041"/>
                    <a:pt x="2888" y="2889"/>
                  </a:cubicBezTo>
                  <a:cubicBezTo>
                    <a:pt x="3253" y="2706"/>
                    <a:pt x="3588" y="2493"/>
                    <a:pt x="3952" y="2281"/>
                  </a:cubicBezTo>
                  <a:cubicBezTo>
                    <a:pt x="4317" y="2098"/>
                    <a:pt x="4651" y="1885"/>
                    <a:pt x="5016" y="1673"/>
                  </a:cubicBezTo>
                  <a:cubicBezTo>
                    <a:pt x="5229" y="1551"/>
                    <a:pt x="5229" y="1430"/>
                    <a:pt x="5016" y="1308"/>
                  </a:cubicBezTo>
                  <a:cubicBezTo>
                    <a:pt x="4682" y="1095"/>
                    <a:pt x="4347" y="913"/>
                    <a:pt x="4013" y="700"/>
                  </a:cubicBezTo>
                  <a:cubicBezTo>
                    <a:pt x="3679" y="518"/>
                    <a:pt x="3344" y="305"/>
                    <a:pt x="3010" y="123"/>
                  </a:cubicBezTo>
                  <a:cubicBezTo>
                    <a:pt x="2767" y="1"/>
                    <a:pt x="2584" y="1"/>
                    <a:pt x="2341" y="123"/>
                  </a:cubicBezTo>
                  <a:cubicBezTo>
                    <a:pt x="2037" y="305"/>
                    <a:pt x="1733" y="487"/>
                    <a:pt x="1460" y="63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7"/>
            <p:cNvSpPr/>
            <p:nvPr/>
          </p:nvSpPr>
          <p:spPr>
            <a:xfrm>
              <a:off x="1770910" y="3798517"/>
              <a:ext cx="176597" cy="102117"/>
            </a:xfrm>
            <a:custGeom>
              <a:avLst/>
              <a:gdLst/>
              <a:ahLst/>
              <a:cxnLst/>
              <a:rect l="l" t="t" r="r" b="b"/>
              <a:pathLst>
                <a:path w="5259" h="3041" extrusionOk="0">
                  <a:moveTo>
                    <a:pt x="760" y="1065"/>
                  </a:moveTo>
                  <a:cubicBezTo>
                    <a:pt x="578" y="1156"/>
                    <a:pt x="395" y="1247"/>
                    <a:pt x="243" y="1369"/>
                  </a:cubicBezTo>
                  <a:cubicBezTo>
                    <a:pt x="0" y="1490"/>
                    <a:pt x="0" y="1612"/>
                    <a:pt x="213" y="1733"/>
                  </a:cubicBezTo>
                  <a:cubicBezTo>
                    <a:pt x="882" y="2128"/>
                    <a:pt x="1550" y="2524"/>
                    <a:pt x="2249" y="2919"/>
                  </a:cubicBezTo>
                  <a:cubicBezTo>
                    <a:pt x="2462" y="3040"/>
                    <a:pt x="2675" y="3040"/>
                    <a:pt x="2888" y="2919"/>
                  </a:cubicBezTo>
                  <a:cubicBezTo>
                    <a:pt x="3253" y="2706"/>
                    <a:pt x="3617" y="2493"/>
                    <a:pt x="3952" y="2311"/>
                  </a:cubicBezTo>
                  <a:cubicBezTo>
                    <a:pt x="4316" y="2098"/>
                    <a:pt x="4681" y="1885"/>
                    <a:pt x="5015" y="1673"/>
                  </a:cubicBezTo>
                  <a:cubicBezTo>
                    <a:pt x="5228" y="1551"/>
                    <a:pt x="5259" y="1429"/>
                    <a:pt x="5046" y="1308"/>
                  </a:cubicBezTo>
                  <a:cubicBezTo>
                    <a:pt x="4377" y="913"/>
                    <a:pt x="3708" y="518"/>
                    <a:pt x="3009" y="122"/>
                  </a:cubicBezTo>
                  <a:cubicBezTo>
                    <a:pt x="2797" y="1"/>
                    <a:pt x="2584" y="1"/>
                    <a:pt x="2341" y="153"/>
                  </a:cubicBezTo>
                  <a:cubicBezTo>
                    <a:pt x="2158" y="244"/>
                    <a:pt x="1976" y="335"/>
                    <a:pt x="1824" y="457"/>
                  </a:cubicBezTo>
                  <a:cubicBezTo>
                    <a:pt x="1642" y="548"/>
                    <a:pt x="1459" y="670"/>
                    <a:pt x="1277" y="761"/>
                  </a:cubicBezTo>
                  <a:cubicBezTo>
                    <a:pt x="1094" y="852"/>
                    <a:pt x="912" y="943"/>
                    <a:pt x="760" y="106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7"/>
            <p:cNvSpPr/>
            <p:nvPr/>
          </p:nvSpPr>
          <p:spPr>
            <a:xfrm>
              <a:off x="1764764" y="3666845"/>
              <a:ext cx="622674" cy="360347"/>
            </a:xfrm>
            <a:custGeom>
              <a:avLst/>
              <a:gdLst/>
              <a:ahLst/>
              <a:cxnLst/>
              <a:rect l="l" t="t" r="r" b="b"/>
              <a:pathLst>
                <a:path w="18543" h="10731" extrusionOk="0">
                  <a:moveTo>
                    <a:pt x="274" y="9028"/>
                  </a:moveTo>
                  <a:cubicBezTo>
                    <a:pt x="1" y="9180"/>
                    <a:pt x="1" y="9271"/>
                    <a:pt x="244" y="9423"/>
                  </a:cubicBezTo>
                  <a:cubicBezTo>
                    <a:pt x="913" y="9819"/>
                    <a:pt x="1551" y="10183"/>
                    <a:pt x="2220" y="10578"/>
                  </a:cubicBezTo>
                  <a:cubicBezTo>
                    <a:pt x="2493" y="10730"/>
                    <a:pt x="2676" y="10730"/>
                    <a:pt x="2980" y="10548"/>
                  </a:cubicBezTo>
                  <a:cubicBezTo>
                    <a:pt x="5502" y="9089"/>
                    <a:pt x="8056" y="7600"/>
                    <a:pt x="10609" y="6141"/>
                  </a:cubicBezTo>
                  <a:cubicBezTo>
                    <a:pt x="13162" y="4682"/>
                    <a:pt x="15685" y="3192"/>
                    <a:pt x="18238" y="1733"/>
                  </a:cubicBezTo>
                  <a:cubicBezTo>
                    <a:pt x="18542" y="1551"/>
                    <a:pt x="18542" y="1460"/>
                    <a:pt x="18269" y="1277"/>
                  </a:cubicBezTo>
                  <a:cubicBezTo>
                    <a:pt x="17630" y="913"/>
                    <a:pt x="16962" y="548"/>
                    <a:pt x="16323" y="153"/>
                  </a:cubicBezTo>
                  <a:cubicBezTo>
                    <a:pt x="16050" y="1"/>
                    <a:pt x="15867" y="1"/>
                    <a:pt x="15594" y="183"/>
                  </a:cubicBezTo>
                  <a:cubicBezTo>
                    <a:pt x="10487" y="3132"/>
                    <a:pt x="5381" y="6080"/>
                    <a:pt x="274" y="902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7"/>
            <p:cNvSpPr/>
            <p:nvPr/>
          </p:nvSpPr>
          <p:spPr>
            <a:xfrm>
              <a:off x="2275131" y="3384124"/>
              <a:ext cx="176631" cy="102083"/>
            </a:xfrm>
            <a:custGeom>
              <a:avLst/>
              <a:gdLst/>
              <a:ahLst/>
              <a:cxnLst/>
              <a:rect l="l" t="t" r="r" b="b"/>
              <a:pathLst>
                <a:path w="5260" h="3040" extrusionOk="0">
                  <a:moveTo>
                    <a:pt x="1490" y="639"/>
                  </a:moveTo>
                  <a:cubicBezTo>
                    <a:pt x="1064" y="882"/>
                    <a:pt x="639" y="1125"/>
                    <a:pt x="244" y="1368"/>
                  </a:cubicBezTo>
                  <a:cubicBezTo>
                    <a:pt x="31" y="1490"/>
                    <a:pt x="1" y="1642"/>
                    <a:pt x="213" y="1763"/>
                  </a:cubicBezTo>
                  <a:cubicBezTo>
                    <a:pt x="882" y="2128"/>
                    <a:pt x="1551" y="2523"/>
                    <a:pt x="2220" y="2918"/>
                  </a:cubicBezTo>
                  <a:cubicBezTo>
                    <a:pt x="2463" y="3040"/>
                    <a:pt x="2675" y="3040"/>
                    <a:pt x="2919" y="2918"/>
                  </a:cubicBezTo>
                  <a:cubicBezTo>
                    <a:pt x="3253" y="2705"/>
                    <a:pt x="3618" y="2523"/>
                    <a:pt x="3982" y="2310"/>
                  </a:cubicBezTo>
                  <a:cubicBezTo>
                    <a:pt x="4317" y="2097"/>
                    <a:pt x="4682" y="1915"/>
                    <a:pt x="5016" y="1702"/>
                  </a:cubicBezTo>
                  <a:cubicBezTo>
                    <a:pt x="5259" y="1550"/>
                    <a:pt x="5259" y="1429"/>
                    <a:pt x="5046" y="1307"/>
                  </a:cubicBezTo>
                  <a:cubicBezTo>
                    <a:pt x="4712" y="1094"/>
                    <a:pt x="4347" y="912"/>
                    <a:pt x="4013" y="699"/>
                  </a:cubicBezTo>
                  <a:cubicBezTo>
                    <a:pt x="3679" y="517"/>
                    <a:pt x="3375" y="335"/>
                    <a:pt x="3040" y="152"/>
                  </a:cubicBezTo>
                  <a:cubicBezTo>
                    <a:pt x="2797" y="0"/>
                    <a:pt x="2584" y="0"/>
                    <a:pt x="2341" y="152"/>
                  </a:cubicBezTo>
                  <a:cubicBezTo>
                    <a:pt x="2068" y="304"/>
                    <a:pt x="1764" y="487"/>
                    <a:pt x="1490" y="63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27"/>
            <p:cNvSpPr/>
            <p:nvPr/>
          </p:nvSpPr>
          <p:spPr>
            <a:xfrm>
              <a:off x="2386385" y="3263668"/>
              <a:ext cx="273576" cy="158229"/>
            </a:xfrm>
            <a:custGeom>
              <a:avLst/>
              <a:gdLst/>
              <a:ahLst/>
              <a:cxnLst/>
              <a:rect l="l" t="t" r="r" b="b"/>
              <a:pathLst>
                <a:path w="8147" h="4712" extrusionOk="0">
                  <a:moveTo>
                    <a:pt x="5138" y="213"/>
                  </a:moveTo>
                  <a:cubicBezTo>
                    <a:pt x="5138" y="213"/>
                    <a:pt x="5138" y="213"/>
                    <a:pt x="5138" y="213"/>
                  </a:cubicBezTo>
                  <a:lnTo>
                    <a:pt x="2736" y="1611"/>
                  </a:lnTo>
                  <a:lnTo>
                    <a:pt x="305" y="3010"/>
                  </a:lnTo>
                  <a:cubicBezTo>
                    <a:pt x="1" y="3192"/>
                    <a:pt x="1" y="3283"/>
                    <a:pt x="305" y="3435"/>
                  </a:cubicBezTo>
                  <a:cubicBezTo>
                    <a:pt x="943" y="3830"/>
                    <a:pt x="1581" y="4195"/>
                    <a:pt x="2220" y="4560"/>
                  </a:cubicBezTo>
                  <a:cubicBezTo>
                    <a:pt x="2463" y="4712"/>
                    <a:pt x="2676" y="4712"/>
                    <a:pt x="2980" y="4560"/>
                  </a:cubicBezTo>
                  <a:cubicBezTo>
                    <a:pt x="3770" y="4074"/>
                    <a:pt x="4591" y="3618"/>
                    <a:pt x="5411" y="3131"/>
                  </a:cubicBezTo>
                  <a:cubicBezTo>
                    <a:pt x="6232" y="2675"/>
                    <a:pt x="7053" y="2189"/>
                    <a:pt x="7873" y="1733"/>
                  </a:cubicBezTo>
                  <a:cubicBezTo>
                    <a:pt x="8147" y="1581"/>
                    <a:pt x="8147" y="1429"/>
                    <a:pt x="7904" y="1308"/>
                  </a:cubicBezTo>
                  <a:cubicBezTo>
                    <a:pt x="7265" y="943"/>
                    <a:pt x="6627" y="578"/>
                    <a:pt x="6019" y="213"/>
                  </a:cubicBezTo>
                  <a:cubicBezTo>
                    <a:pt x="5654" y="1"/>
                    <a:pt x="5502" y="1"/>
                    <a:pt x="5138" y="21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7"/>
            <p:cNvSpPr/>
            <p:nvPr/>
          </p:nvSpPr>
          <p:spPr>
            <a:xfrm>
              <a:off x="2693619" y="3387180"/>
              <a:ext cx="178679" cy="103124"/>
            </a:xfrm>
            <a:custGeom>
              <a:avLst/>
              <a:gdLst/>
              <a:ahLst/>
              <a:cxnLst/>
              <a:rect l="l" t="t" r="r" b="b"/>
              <a:pathLst>
                <a:path w="5321" h="3071" extrusionOk="0">
                  <a:moveTo>
                    <a:pt x="274" y="1368"/>
                  </a:moveTo>
                  <a:cubicBezTo>
                    <a:pt x="1" y="1520"/>
                    <a:pt x="1" y="1642"/>
                    <a:pt x="244" y="1794"/>
                  </a:cubicBezTo>
                  <a:cubicBezTo>
                    <a:pt x="913" y="2158"/>
                    <a:pt x="1551" y="2554"/>
                    <a:pt x="2220" y="2949"/>
                  </a:cubicBezTo>
                  <a:cubicBezTo>
                    <a:pt x="2463" y="3070"/>
                    <a:pt x="2676" y="3070"/>
                    <a:pt x="2949" y="2918"/>
                  </a:cubicBezTo>
                  <a:cubicBezTo>
                    <a:pt x="3314" y="2706"/>
                    <a:pt x="3648" y="2523"/>
                    <a:pt x="4013" y="2310"/>
                  </a:cubicBezTo>
                  <a:lnTo>
                    <a:pt x="4712" y="1915"/>
                  </a:lnTo>
                  <a:cubicBezTo>
                    <a:pt x="4803" y="1855"/>
                    <a:pt x="4925" y="1763"/>
                    <a:pt x="5047" y="1703"/>
                  </a:cubicBezTo>
                  <a:cubicBezTo>
                    <a:pt x="5320" y="1551"/>
                    <a:pt x="5320" y="1429"/>
                    <a:pt x="5077" y="1307"/>
                  </a:cubicBezTo>
                  <a:cubicBezTo>
                    <a:pt x="4408" y="912"/>
                    <a:pt x="3770" y="517"/>
                    <a:pt x="3101" y="152"/>
                  </a:cubicBezTo>
                  <a:cubicBezTo>
                    <a:pt x="2858" y="0"/>
                    <a:pt x="2645" y="0"/>
                    <a:pt x="2372" y="152"/>
                  </a:cubicBezTo>
                  <a:cubicBezTo>
                    <a:pt x="1673" y="578"/>
                    <a:pt x="974" y="973"/>
                    <a:pt x="274" y="13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7"/>
            <p:cNvSpPr/>
            <p:nvPr/>
          </p:nvSpPr>
          <p:spPr>
            <a:xfrm>
              <a:off x="2163876" y="3448433"/>
              <a:ext cx="176597" cy="102083"/>
            </a:xfrm>
            <a:custGeom>
              <a:avLst/>
              <a:gdLst/>
              <a:ahLst/>
              <a:cxnLst/>
              <a:rect l="l" t="t" r="r" b="b"/>
              <a:pathLst>
                <a:path w="5259" h="3040" extrusionOk="0">
                  <a:moveTo>
                    <a:pt x="1308" y="760"/>
                  </a:moveTo>
                  <a:cubicBezTo>
                    <a:pt x="943" y="942"/>
                    <a:pt x="608" y="1155"/>
                    <a:pt x="244" y="1368"/>
                  </a:cubicBezTo>
                  <a:cubicBezTo>
                    <a:pt x="1" y="1490"/>
                    <a:pt x="1" y="1611"/>
                    <a:pt x="244" y="1763"/>
                  </a:cubicBezTo>
                  <a:cubicBezTo>
                    <a:pt x="578" y="1945"/>
                    <a:pt x="912" y="2128"/>
                    <a:pt x="1216" y="2341"/>
                  </a:cubicBezTo>
                  <a:cubicBezTo>
                    <a:pt x="1551" y="2523"/>
                    <a:pt x="1885" y="2705"/>
                    <a:pt x="2219" y="2918"/>
                  </a:cubicBezTo>
                  <a:cubicBezTo>
                    <a:pt x="2463" y="3040"/>
                    <a:pt x="2675" y="3040"/>
                    <a:pt x="2919" y="2888"/>
                  </a:cubicBezTo>
                  <a:cubicBezTo>
                    <a:pt x="3283" y="2705"/>
                    <a:pt x="3618" y="2493"/>
                    <a:pt x="3982" y="2310"/>
                  </a:cubicBezTo>
                  <a:cubicBezTo>
                    <a:pt x="4317" y="2097"/>
                    <a:pt x="4651" y="1915"/>
                    <a:pt x="5016" y="1702"/>
                  </a:cubicBezTo>
                  <a:cubicBezTo>
                    <a:pt x="5259" y="1550"/>
                    <a:pt x="5259" y="1429"/>
                    <a:pt x="5016" y="1307"/>
                  </a:cubicBezTo>
                  <a:cubicBezTo>
                    <a:pt x="4377" y="912"/>
                    <a:pt x="3709" y="517"/>
                    <a:pt x="3040" y="152"/>
                  </a:cubicBezTo>
                  <a:cubicBezTo>
                    <a:pt x="2797" y="0"/>
                    <a:pt x="2615" y="0"/>
                    <a:pt x="2341" y="152"/>
                  </a:cubicBezTo>
                  <a:cubicBezTo>
                    <a:pt x="1976" y="365"/>
                    <a:pt x="1642" y="547"/>
                    <a:pt x="1308" y="7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7"/>
            <p:cNvSpPr/>
            <p:nvPr/>
          </p:nvSpPr>
          <p:spPr>
            <a:xfrm>
              <a:off x="2328222" y="3475969"/>
              <a:ext cx="176597" cy="103124"/>
            </a:xfrm>
            <a:custGeom>
              <a:avLst/>
              <a:gdLst/>
              <a:ahLst/>
              <a:cxnLst/>
              <a:rect l="l" t="t" r="r" b="b"/>
              <a:pathLst>
                <a:path w="5259" h="3071" extrusionOk="0">
                  <a:moveTo>
                    <a:pt x="1277" y="761"/>
                  </a:moveTo>
                  <a:cubicBezTo>
                    <a:pt x="942" y="973"/>
                    <a:pt x="608" y="1186"/>
                    <a:pt x="243" y="1369"/>
                  </a:cubicBezTo>
                  <a:cubicBezTo>
                    <a:pt x="0" y="1521"/>
                    <a:pt x="0" y="1642"/>
                    <a:pt x="243" y="1764"/>
                  </a:cubicBezTo>
                  <a:cubicBezTo>
                    <a:pt x="578" y="1977"/>
                    <a:pt x="912" y="2159"/>
                    <a:pt x="1216" y="2341"/>
                  </a:cubicBezTo>
                  <a:cubicBezTo>
                    <a:pt x="1550" y="2524"/>
                    <a:pt x="1885" y="2736"/>
                    <a:pt x="2219" y="2919"/>
                  </a:cubicBezTo>
                  <a:cubicBezTo>
                    <a:pt x="2462" y="3071"/>
                    <a:pt x="2675" y="3071"/>
                    <a:pt x="2918" y="2919"/>
                  </a:cubicBezTo>
                  <a:cubicBezTo>
                    <a:pt x="3617" y="2524"/>
                    <a:pt x="4286" y="2128"/>
                    <a:pt x="4985" y="1733"/>
                  </a:cubicBezTo>
                  <a:cubicBezTo>
                    <a:pt x="5259" y="1551"/>
                    <a:pt x="5259" y="1460"/>
                    <a:pt x="4985" y="1277"/>
                  </a:cubicBezTo>
                  <a:cubicBezTo>
                    <a:pt x="4347" y="913"/>
                    <a:pt x="3708" y="548"/>
                    <a:pt x="3070" y="153"/>
                  </a:cubicBezTo>
                  <a:cubicBezTo>
                    <a:pt x="2797" y="1"/>
                    <a:pt x="2614" y="1"/>
                    <a:pt x="2341" y="153"/>
                  </a:cubicBezTo>
                  <a:cubicBezTo>
                    <a:pt x="1976" y="366"/>
                    <a:pt x="1642" y="578"/>
                    <a:pt x="1277"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7"/>
            <p:cNvSpPr/>
            <p:nvPr/>
          </p:nvSpPr>
          <p:spPr>
            <a:xfrm>
              <a:off x="2439477" y="3325928"/>
              <a:ext cx="326633" cy="188854"/>
            </a:xfrm>
            <a:custGeom>
              <a:avLst/>
              <a:gdLst/>
              <a:ahLst/>
              <a:cxnLst/>
              <a:rect l="l" t="t" r="r" b="b"/>
              <a:pathLst>
                <a:path w="9727" h="5624" extrusionOk="0">
                  <a:moveTo>
                    <a:pt x="304" y="3891"/>
                  </a:moveTo>
                  <a:cubicBezTo>
                    <a:pt x="0" y="4074"/>
                    <a:pt x="0" y="4165"/>
                    <a:pt x="274" y="4347"/>
                  </a:cubicBezTo>
                  <a:cubicBezTo>
                    <a:pt x="912" y="4712"/>
                    <a:pt x="1551" y="5077"/>
                    <a:pt x="2158" y="5441"/>
                  </a:cubicBezTo>
                  <a:cubicBezTo>
                    <a:pt x="2493" y="5624"/>
                    <a:pt x="2675" y="5624"/>
                    <a:pt x="3010" y="5411"/>
                  </a:cubicBezTo>
                  <a:cubicBezTo>
                    <a:pt x="4073" y="4803"/>
                    <a:pt x="5137" y="4195"/>
                    <a:pt x="6201" y="3587"/>
                  </a:cubicBezTo>
                  <a:cubicBezTo>
                    <a:pt x="7265" y="2979"/>
                    <a:pt x="8329" y="2341"/>
                    <a:pt x="9423" y="1733"/>
                  </a:cubicBezTo>
                  <a:cubicBezTo>
                    <a:pt x="9727" y="1551"/>
                    <a:pt x="9727" y="1429"/>
                    <a:pt x="9423" y="1247"/>
                  </a:cubicBezTo>
                  <a:cubicBezTo>
                    <a:pt x="8785" y="882"/>
                    <a:pt x="8177" y="517"/>
                    <a:pt x="7538" y="153"/>
                  </a:cubicBezTo>
                  <a:cubicBezTo>
                    <a:pt x="7265" y="1"/>
                    <a:pt x="7052" y="1"/>
                    <a:pt x="6779" y="153"/>
                  </a:cubicBezTo>
                  <a:cubicBezTo>
                    <a:pt x="4620" y="1399"/>
                    <a:pt x="2462" y="2645"/>
                    <a:pt x="304" y="389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7"/>
            <p:cNvSpPr/>
            <p:nvPr/>
          </p:nvSpPr>
          <p:spPr>
            <a:xfrm>
              <a:off x="2310861" y="3203457"/>
              <a:ext cx="243992" cy="139861"/>
            </a:xfrm>
            <a:custGeom>
              <a:avLst/>
              <a:gdLst/>
              <a:ahLst/>
              <a:cxnLst/>
              <a:rect l="l" t="t" r="r" b="b"/>
              <a:pathLst>
                <a:path w="7266" h="4165" extrusionOk="0">
                  <a:moveTo>
                    <a:pt x="1885" y="1520"/>
                  </a:moveTo>
                  <a:cubicBezTo>
                    <a:pt x="1338" y="1854"/>
                    <a:pt x="760" y="2158"/>
                    <a:pt x="213" y="2493"/>
                  </a:cubicBezTo>
                  <a:cubicBezTo>
                    <a:pt x="0" y="2614"/>
                    <a:pt x="0" y="2766"/>
                    <a:pt x="183" y="2857"/>
                  </a:cubicBezTo>
                  <a:cubicBezTo>
                    <a:pt x="852" y="3253"/>
                    <a:pt x="1551" y="3678"/>
                    <a:pt x="2250" y="4073"/>
                  </a:cubicBezTo>
                  <a:cubicBezTo>
                    <a:pt x="2432" y="4164"/>
                    <a:pt x="2675" y="4164"/>
                    <a:pt x="2918" y="4012"/>
                  </a:cubicBezTo>
                  <a:cubicBezTo>
                    <a:pt x="3587" y="3648"/>
                    <a:pt x="4256" y="3253"/>
                    <a:pt x="4955" y="2857"/>
                  </a:cubicBezTo>
                  <a:cubicBezTo>
                    <a:pt x="5593" y="2493"/>
                    <a:pt x="6232" y="2097"/>
                    <a:pt x="6870" y="1733"/>
                  </a:cubicBezTo>
                  <a:cubicBezTo>
                    <a:pt x="7265" y="1520"/>
                    <a:pt x="7265" y="1429"/>
                    <a:pt x="6900" y="1216"/>
                  </a:cubicBezTo>
                  <a:cubicBezTo>
                    <a:pt x="6505" y="1003"/>
                    <a:pt x="6080" y="760"/>
                    <a:pt x="5684" y="547"/>
                  </a:cubicBezTo>
                  <a:cubicBezTo>
                    <a:pt x="5441" y="395"/>
                    <a:pt x="5229" y="274"/>
                    <a:pt x="4985" y="122"/>
                  </a:cubicBezTo>
                  <a:cubicBezTo>
                    <a:pt x="4742" y="0"/>
                    <a:pt x="4560" y="0"/>
                    <a:pt x="4286" y="152"/>
                  </a:cubicBezTo>
                  <a:cubicBezTo>
                    <a:pt x="3496" y="608"/>
                    <a:pt x="2706" y="1064"/>
                    <a:pt x="1885" y="15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7"/>
            <p:cNvSpPr/>
            <p:nvPr/>
          </p:nvSpPr>
          <p:spPr>
            <a:xfrm>
              <a:off x="1970953" y="3436175"/>
              <a:ext cx="177638" cy="103124"/>
            </a:xfrm>
            <a:custGeom>
              <a:avLst/>
              <a:gdLst/>
              <a:ahLst/>
              <a:cxnLst/>
              <a:rect l="l" t="t" r="r" b="b"/>
              <a:pathLst>
                <a:path w="5290" h="3071" extrusionOk="0">
                  <a:moveTo>
                    <a:pt x="1308" y="760"/>
                  </a:moveTo>
                  <a:cubicBezTo>
                    <a:pt x="943" y="973"/>
                    <a:pt x="578" y="1186"/>
                    <a:pt x="213" y="1399"/>
                  </a:cubicBezTo>
                  <a:cubicBezTo>
                    <a:pt x="1" y="1520"/>
                    <a:pt x="1" y="1642"/>
                    <a:pt x="213" y="1763"/>
                  </a:cubicBezTo>
                  <a:cubicBezTo>
                    <a:pt x="548" y="1976"/>
                    <a:pt x="882" y="2158"/>
                    <a:pt x="1217" y="2371"/>
                  </a:cubicBezTo>
                  <a:cubicBezTo>
                    <a:pt x="1551" y="2554"/>
                    <a:pt x="1885" y="2736"/>
                    <a:pt x="2220" y="2949"/>
                  </a:cubicBezTo>
                  <a:cubicBezTo>
                    <a:pt x="2463" y="3070"/>
                    <a:pt x="2676" y="3070"/>
                    <a:pt x="2919" y="2918"/>
                  </a:cubicBezTo>
                  <a:cubicBezTo>
                    <a:pt x="3283" y="2736"/>
                    <a:pt x="3618" y="2523"/>
                    <a:pt x="3983" y="2310"/>
                  </a:cubicBezTo>
                  <a:cubicBezTo>
                    <a:pt x="4347" y="2098"/>
                    <a:pt x="4712" y="1885"/>
                    <a:pt x="5046" y="1703"/>
                  </a:cubicBezTo>
                  <a:cubicBezTo>
                    <a:pt x="5290" y="1551"/>
                    <a:pt x="5290" y="1429"/>
                    <a:pt x="5077" y="1307"/>
                  </a:cubicBezTo>
                  <a:cubicBezTo>
                    <a:pt x="4408" y="912"/>
                    <a:pt x="3739" y="517"/>
                    <a:pt x="3040" y="122"/>
                  </a:cubicBezTo>
                  <a:cubicBezTo>
                    <a:pt x="2858" y="0"/>
                    <a:pt x="2615" y="0"/>
                    <a:pt x="2402" y="122"/>
                  </a:cubicBezTo>
                  <a:cubicBezTo>
                    <a:pt x="2037" y="335"/>
                    <a:pt x="1672" y="547"/>
                    <a:pt x="1308" y="7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7"/>
            <p:cNvSpPr/>
            <p:nvPr/>
          </p:nvSpPr>
          <p:spPr>
            <a:xfrm>
              <a:off x="1842337" y="3304503"/>
              <a:ext cx="147013" cy="84756"/>
            </a:xfrm>
            <a:custGeom>
              <a:avLst/>
              <a:gdLst/>
              <a:ahLst/>
              <a:cxnLst/>
              <a:rect l="l" t="t" r="r" b="b"/>
              <a:pathLst>
                <a:path w="4378" h="2524" extrusionOk="0">
                  <a:moveTo>
                    <a:pt x="1399" y="821"/>
                  </a:moveTo>
                  <a:cubicBezTo>
                    <a:pt x="1004" y="1034"/>
                    <a:pt x="609" y="1277"/>
                    <a:pt x="244" y="1490"/>
                  </a:cubicBezTo>
                  <a:cubicBezTo>
                    <a:pt x="1" y="1611"/>
                    <a:pt x="1" y="1733"/>
                    <a:pt x="214" y="1854"/>
                  </a:cubicBezTo>
                  <a:cubicBezTo>
                    <a:pt x="518" y="2037"/>
                    <a:pt x="852" y="2219"/>
                    <a:pt x="1186" y="2432"/>
                  </a:cubicBezTo>
                  <a:cubicBezTo>
                    <a:pt x="1369" y="2523"/>
                    <a:pt x="1581" y="2523"/>
                    <a:pt x="1794" y="2402"/>
                  </a:cubicBezTo>
                  <a:cubicBezTo>
                    <a:pt x="1916" y="2341"/>
                    <a:pt x="2037" y="2250"/>
                    <a:pt x="2189" y="2189"/>
                  </a:cubicBezTo>
                  <a:lnTo>
                    <a:pt x="2949" y="1733"/>
                  </a:lnTo>
                  <a:lnTo>
                    <a:pt x="3740" y="1277"/>
                  </a:lnTo>
                  <a:cubicBezTo>
                    <a:pt x="3861" y="1186"/>
                    <a:pt x="3983" y="1125"/>
                    <a:pt x="4135" y="1064"/>
                  </a:cubicBezTo>
                  <a:cubicBezTo>
                    <a:pt x="4347" y="912"/>
                    <a:pt x="4378" y="791"/>
                    <a:pt x="4135" y="669"/>
                  </a:cubicBezTo>
                  <a:cubicBezTo>
                    <a:pt x="3831" y="487"/>
                    <a:pt x="3527" y="304"/>
                    <a:pt x="3223" y="122"/>
                  </a:cubicBezTo>
                  <a:cubicBezTo>
                    <a:pt x="2980" y="0"/>
                    <a:pt x="2797" y="0"/>
                    <a:pt x="2554" y="152"/>
                  </a:cubicBezTo>
                  <a:cubicBezTo>
                    <a:pt x="2159" y="365"/>
                    <a:pt x="1794" y="608"/>
                    <a:pt x="1399" y="82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7"/>
            <p:cNvSpPr/>
            <p:nvPr/>
          </p:nvSpPr>
          <p:spPr>
            <a:xfrm>
              <a:off x="1723930" y="3372875"/>
              <a:ext cx="147013" cy="84756"/>
            </a:xfrm>
            <a:custGeom>
              <a:avLst/>
              <a:gdLst/>
              <a:ahLst/>
              <a:cxnLst/>
              <a:rect l="l" t="t" r="r" b="b"/>
              <a:pathLst>
                <a:path w="4378" h="2524" extrusionOk="0">
                  <a:moveTo>
                    <a:pt x="1430" y="791"/>
                  </a:moveTo>
                  <a:cubicBezTo>
                    <a:pt x="1034" y="1034"/>
                    <a:pt x="639" y="1247"/>
                    <a:pt x="244" y="1490"/>
                  </a:cubicBezTo>
                  <a:cubicBezTo>
                    <a:pt x="31" y="1612"/>
                    <a:pt x="1" y="1733"/>
                    <a:pt x="214" y="1855"/>
                  </a:cubicBezTo>
                  <a:cubicBezTo>
                    <a:pt x="518" y="2037"/>
                    <a:pt x="852" y="2220"/>
                    <a:pt x="1156" y="2402"/>
                  </a:cubicBezTo>
                  <a:cubicBezTo>
                    <a:pt x="1369" y="2524"/>
                    <a:pt x="1582" y="2524"/>
                    <a:pt x="1825" y="2372"/>
                  </a:cubicBezTo>
                  <a:cubicBezTo>
                    <a:pt x="1946" y="2311"/>
                    <a:pt x="2068" y="2220"/>
                    <a:pt x="2220" y="2159"/>
                  </a:cubicBezTo>
                  <a:cubicBezTo>
                    <a:pt x="2463" y="2007"/>
                    <a:pt x="2706" y="1855"/>
                    <a:pt x="2980" y="1703"/>
                  </a:cubicBezTo>
                  <a:lnTo>
                    <a:pt x="3770" y="1277"/>
                  </a:lnTo>
                  <a:cubicBezTo>
                    <a:pt x="3892" y="1186"/>
                    <a:pt x="4013" y="1125"/>
                    <a:pt x="4135" y="1034"/>
                  </a:cubicBezTo>
                  <a:cubicBezTo>
                    <a:pt x="4378" y="913"/>
                    <a:pt x="4378" y="791"/>
                    <a:pt x="4165" y="670"/>
                  </a:cubicBezTo>
                  <a:cubicBezTo>
                    <a:pt x="3861" y="487"/>
                    <a:pt x="3527" y="305"/>
                    <a:pt x="3223" y="122"/>
                  </a:cubicBezTo>
                  <a:cubicBezTo>
                    <a:pt x="3010" y="1"/>
                    <a:pt x="2797" y="1"/>
                    <a:pt x="2585" y="122"/>
                  </a:cubicBezTo>
                  <a:cubicBezTo>
                    <a:pt x="2189" y="366"/>
                    <a:pt x="1794" y="578"/>
                    <a:pt x="1430" y="79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7"/>
            <p:cNvSpPr/>
            <p:nvPr/>
          </p:nvSpPr>
          <p:spPr>
            <a:xfrm>
              <a:off x="1816815" y="3402493"/>
              <a:ext cx="178679" cy="103124"/>
            </a:xfrm>
            <a:custGeom>
              <a:avLst/>
              <a:gdLst/>
              <a:ahLst/>
              <a:cxnLst/>
              <a:rect l="l" t="t" r="r" b="b"/>
              <a:pathLst>
                <a:path w="5321" h="3071" extrusionOk="0">
                  <a:moveTo>
                    <a:pt x="2372" y="152"/>
                  </a:moveTo>
                  <a:cubicBezTo>
                    <a:pt x="2645" y="0"/>
                    <a:pt x="2858" y="0"/>
                    <a:pt x="3101" y="122"/>
                  </a:cubicBezTo>
                  <a:cubicBezTo>
                    <a:pt x="3436" y="335"/>
                    <a:pt x="3770" y="517"/>
                    <a:pt x="4074" y="699"/>
                  </a:cubicBezTo>
                  <a:cubicBezTo>
                    <a:pt x="4408" y="882"/>
                    <a:pt x="4743" y="1095"/>
                    <a:pt x="5047" y="1277"/>
                  </a:cubicBezTo>
                  <a:cubicBezTo>
                    <a:pt x="5320" y="1429"/>
                    <a:pt x="5320" y="1550"/>
                    <a:pt x="5047" y="1702"/>
                  </a:cubicBezTo>
                  <a:cubicBezTo>
                    <a:pt x="4348" y="2098"/>
                    <a:pt x="3648" y="2493"/>
                    <a:pt x="2949" y="2888"/>
                  </a:cubicBezTo>
                  <a:cubicBezTo>
                    <a:pt x="2676" y="3070"/>
                    <a:pt x="2493" y="3070"/>
                    <a:pt x="2220" y="2918"/>
                  </a:cubicBezTo>
                  <a:cubicBezTo>
                    <a:pt x="1551" y="2523"/>
                    <a:pt x="913" y="2158"/>
                    <a:pt x="275" y="1763"/>
                  </a:cubicBezTo>
                  <a:cubicBezTo>
                    <a:pt x="1" y="1642"/>
                    <a:pt x="1" y="1520"/>
                    <a:pt x="275" y="1338"/>
                  </a:cubicBezTo>
                  <a:cubicBezTo>
                    <a:pt x="974" y="943"/>
                    <a:pt x="1673" y="547"/>
                    <a:pt x="2372" y="152"/>
                  </a:cubicBezTo>
                  <a:close/>
                  <a:moveTo>
                    <a:pt x="3466" y="2098"/>
                  </a:moveTo>
                  <a:lnTo>
                    <a:pt x="3466" y="2098"/>
                  </a:lnTo>
                  <a:lnTo>
                    <a:pt x="3436" y="2098"/>
                  </a:lnTo>
                  <a:lnTo>
                    <a:pt x="3466" y="2098"/>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7"/>
            <p:cNvSpPr/>
            <p:nvPr/>
          </p:nvSpPr>
          <p:spPr>
            <a:xfrm>
              <a:off x="1606564" y="3440239"/>
              <a:ext cx="147013" cy="84756"/>
            </a:xfrm>
            <a:custGeom>
              <a:avLst/>
              <a:gdLst/>
              <a:ahLst/>
              <a:cxnLst/>
              <a:rect l="l" t="t" r="r" b="b"/>
              <a:pathLst>
                <a:path w="4378" h="2524" extrusionOk="0">
                  <a:moveTo>
                    <a:pt x="274" y="1490"/>
                  </a:moveTo>
                  <a:cubicBezTo>
                    <a:pt x="0" y="1612"/>
                    <a:pt x="0" y="1734"/>
                    <a:pt x="244" y="1885"/>
                  </a:cubicBezTo>
                  <a:cubicBezTo>
                    <a:pt x="548" y="2068"/>
                    <a:pt x="821" y="2220"/>
                    <a:pt x="1125" y="2402"/>
                  </a:cubicBezTo>
                  <a:cubicBezTo>
                    <a:pt x="1368" y="2524"/>
                    <a:pt x="1581" y="2524"/>
                    <a:pt x="1824" y="2372"/>
                  </a:cubicBezTo>
                  <a:cubicBezTo>
                    <a:pt x="2584" y="1946"/>
                    <a:pt x="3344" y="1521"/>
                    <a:pt x="4073" y="1065"/>
                  </a:cubicBezTo>
                  <a:cubicBezTo>
                    <a:pt x="4377" y="913"/>
                    <a:pt x="4377" y="822"/>
                    <a:pt x="4104" y="639"/>
                  </a:cubicBezTo>
                  <a:cubicBezTo>
                    <a:pt x="3830" y="487"/>
                    <a:pt x="3526" y="305"/>
                    <a:pt x="3222" y="153"/>
                  </a:cubicBezTo>
                  <a:cubicBezTo>
                    <a:pt x="3010" y="1"/>
                    <a:pt x="2797" y="1"/>
                    <a:pt x="2554" y="153"/>
                  </a:cubicBezTo>
                  <a:cubicBezTo>
                    <a:pt x="2189" y="366"/>
                    <a:pt x="1794" y="578"/>
                    <a:pt x="1429" y="822"/>
                  </a:cubicBezTo>
                  <a:cubicBezTo>
                    <a:pt x="1034" y="1034"/>
                    <a:pt x="639" y="1247"/>
                    <a:pt x="274" y="149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7"/>
            <p:cNvSpPr/>
            <p:nvPr/>
          </p:nvSpPr>
          <p:spPr>
            <a:xfrm>
              <a:off x="1704553" y="3467809"/>
              <a:ext cx="177638" cy="103124"/>
            </a:xfrm>
            <a:custGeom>
              <a:avLst/>
              <a:gdLst/>
              <a:ahLst/>
              <a:cxnLst/>
              <a:rect l="l" t="t" r="r" b="b"/>
              <a:pathLst>
                <a:path w="5290" h="3071" extrusionOk="0">
                  <a:moveTo>
                    <a:pt x="1307" y="761"/>
                  </a:moveTo>
                  <a:cubicBezTo>
                    <a:pt x="943" y="973"/>
                    <a:pt x="608" y="1156"/>
                    <a:pt x="244" y="1368"/>
                  </a:cubicBezTo>
                  <a:cubicBezTo>
                    <a:pt x="0" y="1520"/>
                    <a:pt x="0" y="1642"/>
                    <a:pt x="213" y="1764"/>
                  </a:cubicBezTo>
                  <a:cubicBezTo>
                    <a:pt x="548" y="1976"/>
                    <a:pt x="882" y="2159"/>
                    <a:pt x="1216" y="2341"/>
                  </a:cubicBezTo>
                  <a:cubicBezTo>
                    <a:pt x="1551" y="2554"/>
                    <a:pt x="1885" y="2736"/>
                    <a:pt x="2219" y="2919"/>
                  </a:cubicBezTo>
                  <a:cubicBezTo>
                    <a:pt x="2462" y="3071"/>
                    <a:pt x="2645" y="3071"/>
                    <a:pt x="2918" y="2919"/>
                  </a:cubicBezTo>
                  <a:cubicBezTo>
                    <a:pt x="3253" y="2706"/>
                    <a:pt x="3618" y="2493"/>
                    <a:pt x="3982" y="2311"/>
                  </a:cubicBezTo>
                  <a:cubicBezTo>
                    <a:pt x="4317" y="2098"/>
                    <a:pt x="4681" y="1885"/>
                    <a:pt x="5016" y="1703"/>
                  </a:cubicBezTo>
                  <a:cubicBezTo>
                    <a:pt x="5289" y="1520"/>
                    <a:pt x="5289" y="1429"/>
                    <a:pt x="5046" y="1277"/>
                  </a:cubicBezTo>
                  <a:cubicBezTo>
                    <a:pt x="4408" y="882"/>
                    <a:pt x="3739" y="517"/>
                    <a:pt x="3101" y="122"/>
                  </a:cubicBezTo>
                  <a:cubicBezTo>
                    <a:pt x="2827" y="1"/>
                    <a:pt x="2645" y="1"/>
                    <a:pt x="2371" y="153"/>
                  </a:cubicBezTo>
                  <a:cubicBezTo>
                    <a:pt x="2007" y="335"/>
                    <a:pt x="1642" y="548"/>
                    <a:pt x="1307" y="76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7"/>
            <p:cNvSpPr/>
            <p:nvPr/>
          </p:nvSpPr>
          <p:spPr>
            <a:xfrm>
              <a:off x="1930118" y="3337178"/>
              <a:ext cx="178679" cy="103091"/>
            </a:xfrm>
            <a:custGeom>
              <a:avLst/>
              <a:gdLst/>
              <a:ahLst/>
              <a:cxnLst/>
              <a:rect l="l" t="t" r="r" b="b"/>
              <a:pathLst>
                <a:path w="5321" h="3070" extrusionOk="0">
                  <a:moveTo>
                    <a:pt x="1338" y="760"/>
                  </a:moveTo>
                  <a:cubicBezTo>
                    <a:pt x="974" y="942"/>
                    <a:pt x="609" y="1155"/>
                    <a:pt x="274" y="1368"/>
                  </a:cubicBezTo>
                  <a:cubicBezTo>
                    <a:pt x="31" y="1520"/>
                    <a:pt x="1" y="1641"/>
                    <a:pt x="244" y="1763"/>
                  </a:cubicBezTo>
                  <a:cubicBezTo>
                    <a:pt x="913" y="2158"/>
                    <a:pt x="1551" y="2523"/>
                    <a:pt x="2220" y="2918"/>
                  </a:cubicBezTo>
                  <a:cubicBezTo>
                    <a:pt x="2463" y="3070"/>
                    <a:pt x="2676" y="3070"/>
                    <a:pt x="2919" y="2918"/>
                  </a:cubicBezTo>
                  <a:lnTo>
                    <a:pt x="3983" y="2310"/>
                  </a:lnTo>
                  <a:cubicBezTo>
                    <a:pt x="4317" y="2097"/>
                    <a:pt x="4682" y="1915"/>
                    <a:pt x="5016" y="1702"/>
                  </a:cubicBezTo>
                  <a:cubicBezTo>
                    <a:pt x="5320" y="1520"/>
                    <a:pt x="5320" y="1429"/>
                    <a:pt x="5047" y="1277"/>
                  </a:cubicBezTo>
                  <a:cubicBezTo>
                    <a:pt x="4712" y="1094"/>
                    <a:pt x="4408" y="881"/>
                    <a:pt x="4074" y="699"/>
                  </a:cubicBezTo>
                  <a:cubicBezTo>
                    <a:pt x="3740" y="517"/>
                    <a:pt x="3405" y="304"/>
                    <a:pt x="3071" y="122"/>
                  </a:cubicBezTo>
                  <a:cubicBezTo>
                    <a:pt x="2828" y="0"/>
                    <a:pt x="2645" y="0"/>
                    <a:pt x="2402" y="122"/>
                  </a:cubicBezTo>
                  <a:cubicBezTo>
                    <a:pt x="2037" y="334"/>
                    <a:pt x="1673" y="547"/>
                    <a:pt x="1338" y="7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7"/>
            <p:cNvSpPr/>
            <p:nvPr/>
          </p:nvSpPr>
          <p:spPr>
            <a:xfrm>
              <a:off x="2043421" y="3271829"/>
              <a:ext cx="178679" cy="103124"/>
            </a:xfrm>
            <a:custGeom>
              <a:avLst/>
              <a:gdLst/>
              <a:ahLst/>
              <a:cxnLst/>
              <a:rect l="l" t="t" r="r" b="b"/>
              <a:pathLst>
                <a:path w="5321" h="3071" extrusionOk="0">
                  <a:moveTo>
                    <a:pt x="2341" y="153"/>
                  </a:moveTo>
                  <a:cubicBezTo>
                    <a:pt x="1673" y="548"/>
                    <a:pt x="973" y="973"/>
                    <a:pt x="274" y="1368"/>
                  </a:cubicBezTo>
                  <a:cubicBezTo>
                    <a:pt x="1" y="1520"/>
                    <a:pt x="1" y="1642"/>
                    <a:pt x="244" y="1794"/>
                  </a:cubicBezTo>
                  <a:cubicBezTo>
                    <a:pt x="578" y="1976"/>
                    <a:pt x="913" y="2159"/>
                    <a:pt x="1217" y="2341"/>
                  </a:cubicBezTo>
                  <a:cubicBezTo>
                    <a:pt x="1551" y="2554"/>
                    <a:pt x="1885" y="2736"/>
                    <a:pt x="2189" y="2919"/>
                  </a:cubicBezTo>
                  <a:cubicBezTo>
                    <a:pt x="2463" y="3071"/>
                    <a:pt x="2645" y="3071"/>
                    <a:pt x="2949" y="2919"/>
                  </a:cubicBezTo>
                  <a:cubicBezTo>
                    <a:pt x="3284" y="2706"/>
                    <a:pt x="3648" y="2524"/>
                    <a:pt x="3983" y="2311"/>
                  </a:cubicBezTo>
                  <a:cubicBezTo>
                    <a:pt x="4317" y="2098"/>
                    <a:pt x="4682" y="1916"/>
                    <a:pt x="5016" y="1703"/>
                  </a:cubicBezTo>
                  <a:cubicBezTo>
                    <a:pt x="5320" y="1551"/>
                    <a:pt x="5320" y="1429"/>
                    <a:pt x="5047" y="1277"/>
                  </a:cubicBezTo>
                  <a:cubicBezTo>
                    <a:pt x="4408" y="913"/>
                    <a:pt x="3739" y="517"/>
                    <a:pt x="3101" y="153"/>
                  </a:cubicBezTo>
                  <a:cubicBezTo>
                    <a:pt x="2828" y="1"/>
                    <a:pt x="2645" y="1"/>
                    <a:pt x="2341" y="15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7"/>
            <p:cNvSpPr/>
            <p:nvPr/>
          </p:nvSpPr>
          <p:spPr>
            <a:xfrm>
              <a:off x="2197558" y="3306552"/>
              <a:ext cx="177638" cy="102083"/>
            </a:xfrm>
            <a:custGeom>
              <a:avLst/>
              <a:gdLst/>
              <a:ahLst/>
              <a:cxnLst/>
              <a:rect l="l" t="t" r="r" b="b"/>
              <a:pathLst>
                <a:path w="5290" h="3040" extrusionOk="0">
                  <a:moveTo>
                    <a:pt x="1460" y="638"/>
                  </a:moveTo>
                  <a:cubicBezTo>
                    <a:pt x="1034" y="882"/>
                    <a:pt x="639" y="1125"/>
                    <a:pt x="213" y="1368"/>
                  </a:cubicBezTo>
                  <a:cubicBezTo>
                    <a:pt x="1" y="1490"/>
                    <a:pt x="1" y="1611"/>
                    <a:pt x="213" y="1763"/>
                  </a:cubicBezTo>
                  <a:cubicBezTo>
                    <a:pt x="548" y="1945"/>
                    <a:pt x="882" y="2158"/>
                    <a:pt x="1216" y="2341"/>
                  </a:cubicBezTo>
                  <a:cubicBezTo>
                    <a:pt x="1551" y="2523"/>
                    <a:pt x="1885" y="2736"/>
                    <a:pt x="2219" y="2918"/>
                  </a:cubicBezTo>
                  <a:cubicBezTo>
                    <a:pt x="2463" y="3040"/>
                    <a:pt x="2645" y="3040"/>
                    <a:pt x="2888" y="2918"/>
                  </a:cubicBezTo>
                  <a:cubicBezTo>
                    <a:pt x="3618" y="2493"/>
                    <a:pt x="4347" y="2097"/>
                    <a:pt x="5046" y="1672"/>
                  </a:cubicBezTo>
                  <a:cubicBezTo>
                    <a:pt x="5289" y="1520"/>
                    <a:pt x="5289" y="1398"/>
                    <a:pt x="5077" y="1277"/>
                  </a:cubicBezTo>
                  <a:cubicBezTo>
                    <a:pt x="4408" y="882"/>
                    <a:pt x="3739" y="486"/>
                    <a:pt x="3071" y="122"/>
                  </a:cubicBezTo>
                  <a:cubicBezTo>
                    <a:pt x="2858" y="0"/>
                    <a:pt x="2615" y="0"/>
                    <a:pt x="2402" y="122"/>
                  </a:cubicBezTo>
                  <a:cubicBezTo>
                    <a:pt x="2067" y="274"/>
                    <a:pt x="1764" y="456"/>
                    <a:pt x="1460" y="63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7"/>
            <p:cNvSpPr/>
            <p:nvPr/>
          </p:nvSpPr>
          <p:spPr>
            <a:xfrm>
              <a:off x="2156723" y="3206513"/>
              <a:ext cx="177638" cy="103124"/>
            </a:xfrm>
            <a:custGeom>
              <a:avLst/>
              <a:gdLst/>
              <a:ahLst/>
              <a:cxnLst/>
              <a:rect l="l" t="t" r="r" b="b"/>
              <a:pathLst>
                <a:path w="5290" h="3071" extrusionOk="0">
                  <a:moveTo>
                    <a:pt x="1308" y="760"/>
                  </a:moveTo>
                  <a:cubicBezTo>
                    <a:pt x="943" y="973"/>
                    <a:pt x="609" y="1155"/>
                    <a:pt x="244" y="1368"/>
                  </a:cubicBezTo>
                  <a:cubicBezTo>
                    <a:pt x="1" y="1520"/>
                    <a:pt x="1" y="1642"/>
                    <a:pt x="214" y="1763"/>
                  </a:cubicBezTo>
                  <a:cubicBezTo>
                    <a:pt x="882" y="2158"/>
                    <a:pt x="1551" y="2554"/>
                    <a:pt x="2189" y="2918"/>
                  </a:cubicBezTo>
                  <a:cubicBezTo>
                    <a:pt x="2463" y="3070"/>
                    <a:pt x="2645" y="3070"/>
                    <a:pt x="2949" y="2918"/>
                  </a:cubicBezTo>
                  <a:cubicBezTo>
                    <a:pt x="3648" y="2493"/>
                    <a:pt x="4347" y="2098"/>
                    <a:pt x="5016" y="1703"/>
                  </a:cubicBezTo>
                  <a:cubicBezTo>
                    <a:pt x="5290" y="1551"/>
                    <a:pt x="5290" y="1429"/>
                    <a:pt x="5046" y="1277"/>
                  </a:cubicBezTo>
                  <a:cubicBezTo>
                    <a:pt x="4378" y="882"/>
                    <a:pt x="3739" y="517"/>
                    <a:pt x="3101" y="152"/>
                  </a:cubicBezTo>
                  <a:cubicBezTo>
                    <a:pt x="2828" y="0"/>
                    <a:pt x="2615" y="0"/>
                    <a:pt x="2341" y="152"/>
                  </a:cubicBezTo>
                  <a:cubicBezTo>
                    <a:pt x="2007" y="365"/>
                    <a:pt x="1642" y="547"/>
                    <a:pt x="1308" y="7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7"/>
            <p:cNvSpPr/>
            <p:nvPr/>
          </p:nvSpPr>
          <p:spPr>
            <a:xfrm>
              <a:off x="2269019" y="3141198"/>
              <a:ext cx="178646" cy="103091"/>
            </a:xfrm>
            <a:custGeom>
              <a:avLst/>
              <a:gdLst/>
              <a:ahLst/>
              <a:cxnLst/>
              <a:rect l="l" t="t" r="r" b="b"/>
              <a:pathLst>
                <a:path w="5320" h="3070" extrusionOk="0">
                  <a:moveTo>
                    <a:pt x="304" y="1368"/>
                  </a:moveTo>
                  <a:cubicBezTo>
                    <a:pt x="31" y="1520"/>
                    <a:pt x="0" y="1641"/>
                    <a:pt x="274" y="1793"/>
                  </a:cubicBezTo>
                  <a:cubicBezTo>
                    <a:pt x="760" y="2067"/>
                    <a:pt x="1277" y="2341"/>
                    <a:pt x="1763" y="2614"/>
                  </a:cubicBezTo>
                  <a:cubicBezTo>
                    <a:pt x="1915" y="2705"/>
                    <a:pt x="2067" y="2827"/>
                    <a:pt x="2219" y="2918"/>
                  </a:cubicBezTo>
                  <a:cubicBezTo>
                    <a:pt x="2493" y="3070"/>
                    <a:pt x="2675" y="3070"/>
                    <a:pt x="2949" y="2918"/>
                  </a:cubicBezTo>
                  <a:cubicBezTo>
                    <a:pt x="3344" y="2705"/>
                    <a:pt x="3709" y="2462"/>
                    <a:pt x="4104" y="2249"/>
                  </a:cubicBezTo>
                  <a:cubicBezTo>
                    <a:pt x="4225" y="2158"/>
                    <a:pt x="4377" y="2067"/>
                    <a:pt x="4529" y="2006"/>
                  </a:cubicBezTo>
                  <a:cubicBezTo>
                    <a:pt x="4620" y="1945"/>
                    <a:pt x="4742" y="1885"/>
                    <a:pt x="4833" y="1824"/>
                  </a:cubicBezTo>
                  <a:cubicBezTo>
                    <a:pt x="4924" y="1763"/>
                    <a:pt x="4985" y="1733"/>
                    <a:pt x="5076" y="1672"/>
                  </a:cubicBezTo>
                  <a:cubicBezTo>
                    <a:pt x="5320" y="1520"/>
                    <a:pt x="5320" y="1429"/>
                    <a:pt x="5076" y="1277"/>
                  </a:cubicBezTo>
                  <a:cubicBezTo>
                    <a:pt x="4468" y="912"/>
                    <a:pt x="3830" y="547"/>
                    <a:pt x="3222" y="213"/>
                  </a:cubicBezTo>
                  <a:cubicBezTo>
                    <a:pt x="3192" y="182"/>
                    <a:pt x="3161" y="182"/>
                    <a:pt x="3131" y="152"/>
                  </a:cubicBezTo>
                  <a:cubicBezTo>
                    <a:pt x="2857" y="0"/>
                    <a:pt x="2645" y="0"/>
                    <a:pt x="2371" y="152"/>
                  </a:cubicBezTo>
                  <a:cubicBezTo>
                    <a:pt x="2037" y="365"/>
                    <a:pt x="1672" y="578"/>
                    <a:pt x="1338" y="760"/>
                  </a:cubicBezTo>
                  <a:cubicBezTo>
                    <a:pt x="973" y="973"/>
                    <a:pt x="639" y="1155"/>
                    <a:pt x="304" y="13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7"/>
            <p:cNvSpPr/>
            <p:nvPr/>
          </p:nvSpPr>
          <p:spPr>
            <a:xfrm>
              <a:off x="1857650" y="3501491"/>
              <a:ext cx="178679" cy="103124"/>
            </a:xfrm>
            <a:custGeom>
              <a:avLst/>
              <a:gdLst/>
              <a:ahLst/>
              <a:cxnLst/>
              <a:rect l="l" t="t" r="r" b="b"/>
              <a:pathLst>
                <a:path w="5321" h="3071" extrusionOk="0">
                  <a:moveTo>
                    <a:pt x="882" y="1004"/>
                  </a:moveTo>
                  <a:lnTo>
                    <a:pt x="274" y="1368"/>
                  </a:lnTo>
                  <a:cubicBezTo>
                    <a:pt x="1" y="1520"/>
                    <a:pt x="1" y="1642"/>
                    <a:pt x="244" y="1794"/>
                  </a:cubicBezTo>
                  <a:cubicBezTo>
                    <a:pt x="578" y="1976"/>
                    <a:pt x="913" y="2159"/>
                    <a:pt x="1247" y="2372"/>
                  </a:cubicBezTo>
                  <a:cubicBezTo>
                    <a:pt x="1581" y="2554"/>
                    <a:pt x="1916" y="2736"/>
                    <a:pt x="2250" y="2949"/>
                  </a:cubicBezTo>
                  <a:cubicBezTo>
                    <a:pt x="2463" y="3071"/>
                    <a:pt x="2676" y="3071"/>
                    <a:pt x="2919" y="2949"/>
                  </a:cubicBezTo>
                  <a:cubicBezTo>
                    <a:pt x="3344" y="2706"/>
                    <a:pt x="3770" y="2463"/>
                    <a:pt x="4195" y="2220"/>
                  </a:cubicBezTo>
                  <a:lnTo>
                    <a:pt x="5077" y="1703"/>
                  </a:lnTo>
                  <a:cubicBezTo>
                    <a:pt x="5320" y="1551"/>
                    <a:pt x="5320" y="1429"/>
                    <a:pt x="5077" y="1308"/>
                  </a:cubicBezTo>
                  <a:cubicBezTo>
                    <a:pt x="4408" y="913"/>
                    <a:pt x="3739" y="517"/>
                    <a:pt x="3071" y="122"/>
                  </a:cubicBezTo>
                  <a:cubicBezTo>
                    <a:pt x="2858" y="1"/>
                    <a:pt x="2645" y="1"/>
                    <a:pt x="2402" y="122"/>
                  </a:cubicBezTo>
                  <a:cubicBezTo>
                    <a:pt x="1885" y="426"/>
                    <a:pt x="1399" y="730"/>
                    <a:pt x="882" y="100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7"/>
            <p:cNvSpPr/>
            <p:nvPr/>
          </p:nvSpPr>
          <p:spPr>
            <a:xfrm>
              <a:off x="2084255" y="3370860"/>
              <a:ext cx="177638" cy="103091"/>
            </a:xfrm>
            <a:custGeom>
              <a:avLst/>
              <a:gdLst/>
              <a:ahLst/>
              <a:cxnLst/>
              <a:rect l="l" t="t" r="r" b="b"/>
              <a:pathLst>
                <a:path w="5290" h="3070" extrusionOk="0">
                  <a:moveTo>
                    <a:pt x="1764" y="517"/>
                  </a:moveTo>
                  <a:lnTo>
                    <a:pt x="244" y="1398"/>
                  </a:lnTo>
                  <a:cubicBezTo>
                    <a:pt x="1" y="1520"/>
                    <a:pt x="1" y="1641"/>
                    <a:pt x="213" y="1763"/>
                  </a:cubicBezTo>
                  <a:cubicBezTo>
                    <a:pt x="882" y="2158"/>
                    <a:pt x="1551" y="2553"/>
                    <a:pt x="2220" y="2948"/>
                  </a:cubicBezTo>
                  <a:cubicBezTo>
                    <a:pt x="2463" y="3070"/>
                    <a:pt x="2645" y="3070"/>
                    <a:pt x="2919" y="2918"/>
                  </a:cubicBezTo>
                  <a:cubicBezTo>
                    <a:pt x="3375" y="2644"/>
                    <a:pt x="3861" y="2371"/>
                    <a:pt x="4317" y="2128"/>
                  </a:cubicBezTo>
                  <a:cubicBezTo>
                    <a:pt x="4560" y="1976"/>
                    <a:pt x="4803" y="1854"/>
                    <a:pt x="5016" y="1702"/>
                  </a:cubicBezTo>
                  <a:cubicBezTo>
                    <a:pt x="5290" y="1550"/>
                    <a:pt x="5290" y="1429"/>
                    <a:pt x="5046" y="1277"/>
                  </a:cubicBezTo>
                  <a:cubicBezTo>
                    <a:pt x="4712" y="1094"/>
                    <a:pt x="4378" y="912"/>
                    <a:pt x="4043" y="699"/>
                  </a:cubicBezTo>
                  <a:cubicBezTo>
                    <a:pt x="3709" y="517"/>
                    <a:pt x="3405" y="334"/>
                    <a:pt x="3071" y="122"/>
                  </a:cubicBezTo>
                  <a:cubicBezTo>
                    <a:pt x="2827" y="0"/>
                    <a:pt x="2615" y="0"/>
                    <a:pt x="2372" y="152"/>
                  </a:cubicBezTo>
                  <a:cubicBezTo>
                    <a:pt x="2159" y="274"/>
                    <a:pt x="1976" y="395"/>
                    <a:pt x="1764" y="51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7"/>
            <p:cNvSpPr/>
            <p:nvPr/>
          </p:nvSpPr>
          <p:spPr>
            <a:xfrm>
              <a:off x="1907686" y="3206513"/>
              <a:ext cx="119444" cy="68402"/>
            </a:xfrm>
            <a:custGeom>
              <a:avLst/>
              <a:gdLst/>
              <a:ahLst/>
              <a:cxnLst/>
              <a:rect l="l" t="t" r="r" b="b"/>
              <a:pathLst>
                <a:path w="3557" h="2037" extrusionOk="0">
                  <a:moveTo>
                    <a:pt x="274" y="1307"/>
                  </a:moveTo>
                  <a:cubicBezTo>
                    <a:pt x="0" y="1459"/>
                    <a:pt x="0" y="1733"/>
                    <a:pt x="274" y="1885"/>
                  </a:cubicBezTo>
                  <a:cubicBezTo>
                    <a:pt x="547" y="2037"/>
                    <a:pt x="1003" y="2037"/>
                    <a:pt x="1307" y="1885"/>
                  </a:cubicBezTo>
                  <a:lnTo>
                    <a:pt x="3283" y="760"/>
                  </a:lnTo>
                  <a:cubicBezTo>
                    <a:pt x="3556" y="578"/>
                    <a:pt x="3556" y="304"/>
                    <a:pt x="3283" y="152"/>
                  </a:cubicBezTo>
                  <a:cubicBezTo>
                    <a:pt x="3009" y="0"/>
                    <a:pt x="2523" y="0"/>
                    <a:pt x="2249" y="15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7"/>
            <p:cNvSpPr/>
            <p:nvPr/>
          </p:nvSpPr>
          <p:spPr>
            <a:xfrm>
              <a:off x="1959736" y="3236098"/>
              <a:ext cx="147013" cy="84756"/>
            </a:xfrm>
            <a:custGeom>
              <a:avLst/>
              <a:gdLst/>
              <a:ahLst/>
              <a:cxnLst/>
              <a:rect l="l" t="t" r="r" b="b"/>
              <a:pathLst>
                <a:path w="4378" h="2524" extrusionOk="0">
                  <a:moveTo>
                    <a:pt x="1399" y="822"/>
                  </a:moveTo>
                  <a:cubicBezTo>
                    <a:pt x="1003" y="1065"/>
                    <a:pt x="639" y="1277"/>
                    <a:pt x="244" y="1490"/>
                  </a:cubicBezTo>
                  <a:cubicBezTo>
                    <a:pt x="31" y="1642"/>
                    <a:pt x="0" y="1764"/>
                    <a:pt x="213" y="1885"/>
                  </a:cubicBezTo>
                  <a:cubicBezTo>
                    <a:pt x="517" y="2037"/>
                    <a:pt x="851" y="2250"/>
                    <a:pt x="1155" y="2432"/>
                  </a:cubicBezTo>
                  <a:cubicBezTo>
                    <a:pt x="1368" y="2524"/>
                    <a:pt x="1581" y="2524"/>
                    <a:pt x="1824" y="2402"/>
                  </a:cubicBezTo>
                  <a:cubicBezTo>
                    <a:pt x="1946" y="2311"/>
                    <a:pt x="2067" y="2250"/>
                    <a:pt x="2219" y="2159"/>
                  </a:cubicBezTo>
                  <a:cubicBezTo>
                    <a:pt x="2462" y="2037"/>
                    <a:pt x="2736" y="1885"/>
                    <a:pt x="2979" y="1733"/>
                  </a:cubicBezTo>
                  <a:lnTo>
                    <a:pt x="3739" y="1277"/>
                  </a:lnTo>
                  <a:cubicBezTo>
                    <a:pt x="3891" y="1217"/>
                    <a:pt x="4013" y="1125"/>
                    <a:pt x="4134" y="1065"/>
                  </a:cubicBezTo>
                  <a:cubicBezTo>
                    <a:pt x="4347" y="913"/>
                    <a:pt x="4377" y="822"/>
                    <a:pt x="4165" y="700"/>
                  </a:cubicBezTo>
                  <a:cubicBezTo>
                    <a:pt x="3830" y="487"/>
                    <a:pt x="3526" y="305"/>
                    <a:pt x="3192" y="122"/>
                  </a:cubicBezTo>
                  <a:cubicBezTo>
                    <a:pt x="2979" y="1"/>
                    <a:pt x="2797" y="31"/>
                    <a:pt x="2584" y="153"/>
                  </a:cubicBezTo>
                  <a:cubicBezTo>
                    <a:pt x="2189" y="366"/>
                    <a:pt x="1794" y="609"/>
                    <a:pt x="1399" y="8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27"/>
            <p:cNvSpPr/>
            <p:nvPr/>
          </p:nvSpPr>
          <p:spPr>
            <a:xfrm>
              <a:off x="2077103" y="3168734"/>
              <a:ext cx="147013" cy="84756"/>
            </a:xfrm>
            <a:custGeom>
              <a:avLst/>
              <a:gdLst/>
              <a:ahLst/>
              <a:cxnLst/>
              <a:rect l="l" t="t" r="r" b="b"/>
              <a:pathLst>
                <a:path w="4378" h="2524" extrusionOk="0">
                  <a:moveTo>
                    <a:pt x="1429" y="821"/>
                  </a:moveTo>
                  <a:cubicBezTo>
                    <a:pt x="1034" y="1034"/>
                    <a:pt x="639" y="1247"/>
                    <a:pt x="274" y="1460"/>
                  </a:cubicBezTo>
                  <a:cubicBezTo>
                    <a:pt x="31" y="1612"/>
                    <a:pt x="1" y="1733"/>
                    <a:pt x="244" y="1855"/>
                  </a:cubicBezTo>
                  <a:cubicBezTo>
                    <a:pt x="548" y="2037"/>
                    <a:pt x="852" y="2220"/>
                    <a:pt x="1156" y="2402"/>
                  </a:cubicBezTo>
                  <a:cubicBezTo>
                    <a:pt x="1399" y="2524"/>
                    <a:pt x="1581" y="2524"/>
                    <a:pt x="1825" y="2372"/>
                  </a:cubicBezTo>
                  <a:cubicBezTo>
                    <a:pt x="1946" y="2311"/>
                    <a:pt x="2098" y="2250"/>
                    <a:pt x="2220" y="2159"/>
                  </a:cubicBezTo>
                  <a:cubicBezTo>
                    <a:pt x="2463" y="2007"/>
                    <a:pt x="2736" y="1855"/>
                    <a:pt x="2980" y="1703"/>
                  </a:cubicBezTo>
                  <a:cubicBezTo>
                    <a:pt x="3253" y="1551"/>
                    <a:pt x="3496" y="1429"/>
                    <a:pt x="3740" y="1277"/>
                  </a:cubicBezTo>
                  <a:cubicBezTo>
                    <a:pt x="3892" y="1186"/>
                    <a:pt x="4013" y="1125"/>
                    <a:pt x="4135" y="1065"/>
                  </a:cubicBezTo>
                  <a:cubicBezTo>
                    <a:pt x="4378" y="913"/>
                    <a:pt x="4378" y="791"/>
                    <a:pt x="4165" y="669"/>
                  </a:cubicBezTo>
                  <a:cubicBezTo>
                    <a:pt x="3861" y="487"/>
                    <a:pt x="3557" y="305"/>
                    <a:pt x="3253" y="122"/>
                  </a:cubicBezTo>
                  <a:cubicBezTo>
                    <a:pt x="3010" y="1"/>
                    <a:pt x="2828" y="1"/>
                    <a:pt x="2585" y="153"/>
                  </a:cubicBezTo>
                  <a:cubicBezTo>
                    <a:pt x="2189" y="365"/>
                    <a:pt x="1794" y="578"/>
                    <a:pt x="1429" y="82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7"/>
            <p:cNvSpPr/>
            <p:nvPr/>
          </p:nvSpPr>
          <p:spPr>
            <a:xfrm>
              <a:off x="901230" y="3848553"/>
              <a:ext cx="147013" cy="84756"/>
            </a:xfrm>
            <a:custGeom>
              <a:avLst/>
              <a:gdLst/>
              <a:ahLst/>
              <a:cxnLst/>
              <a:rect l="l" t="t" r="r" b="b"/>
              <a:pathLst>
                <a:path w="4378" h="2524" extrusionOk="0">
                  <a:moveTo>
                    <a:pt x="1399" y="821"/>
                  </a:moveTo>
                  <a:cubicBezTo>
                    <a:pt x="1004" y="1034"/>
                    <a:pt x="609" y="1277"/>
                    <a:pt x="244" y="1490"/>
                  </a:cubicBezTo>
                  <a:cubicBezTo>
                    <a:pt x="31" y="1611"/>
                    <a:pt x="1" y="1733"/>
                    <a:pt x="183" y="1854"/>
                  </a:cubicBezTo>
                  <a:cubicBezTo>
                    <a:pt x="517" y="2037"/>
                    <a:pt x="852" y="2219"/>
                    <a:pt x="1156" y="2401"/>
                  </a:cubicBezTo>
                  <a:cubicBezTo>
                    <a:pt x="1368" y="2523"/>
                    <a:pt x="1581" y="2523"/>
                    <a:pt x="1794" y="2401"/>
                  </a:cubicBezTo>
                  <a:cubicBezTo>
                    <a:pt x="2189" y="2158"/>
                    <a:pt x="2584" y="1946"/>
                    <a:pt x="2979" y="1702"/>
                  </a:cubicBezTo>
                  <a:cubicBezTo>
                    <a:pt x="3344" y="1490"/>
                    <a:pt x="3739" y="1277"/>
                    <a:pt x="4104" y="1064"/>
                  </a:cubicBezTo>
                  <a:cubicBezTo>
                    <a:pt x="4347" y="912"/>
                    <a:pt x="4378" y="790"/>
                    <a:pt x="4134" y="669"/>
                  </a:cubicBezTo>
                  <a:cubicBezTo>
                    <a:pt x="3830" y="487"/>
                    <a:pt x="3527" y="304"/>
                    <a:pt x="3223" y="122"/>
                  </a:cubicBezTo>
                  <a:cubicBezTo>
                    <a:pt x="2979" y="0"/>
                    <a:pt x="2797" y="0"/>
                    <a:pt x="2554" y="152"/>
                  </a:cubicBezTo>
                  <a:cubicBezTo>
                    <a:pt x="2159" y="365"/>
                    <a:pt x="1764" y="578"/>
                    <a:pt x="1399" y="82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27"/>
            <p:cNvSpPr/>
            <p:nvPr/>
          </p:nvSpPr>
          <p:spPr>
            <a:xfrm>
              <a:off x="665452" y="3984289"/>
              <a:ext cx="146006" cy="84756"/>
            </a:xfrm>
            <a:custGeom>
              <a:avLst/>
              <a:gdLst/>
              <a:ahLst/>
              <a:cxnLst/>
              <a:rect l="l" t="t" r="r" b="b"/>
              <a:pathLst>
                <a:path w="4348" h="2524" extrusionOk="0">
                  <a:moveTo>
                    <a:pt x="609" y="1247"/>
                  </a:moveTo>
                  <a:cubicBezTo>
                    <a:pt x="487" y="1338"/>
                    <a:pt x="365" y="1399"/>
                    <a:pt x="244" y="1490"/>
                  </a:cubicBezTo>
                  <a:cubicBezTo>
                    <a:pt x="1" y="1612"/>
                    <a:pt x="1" y="1733"/>
                    <a:pt x="213" y="1855"/>
                  </a:cubicBezTo>
                  <a:cubicBezTo>
                    <a:pt x="517" y="2037"/>
                    <a:pt x="821" y="2220"/>
                    <a:pt x="1125" y="2402"/>
                  </a:cubicBezTo>
                  <a:cubicBezTo>
                    <a:pt x="1338" y="2524"/>
                    <a:pt x="1551" y="2524"/>
                    <a:pt x="1794" y="2372"/>
                  </a:cubicBezTo>
                  <a:cubicBezTo>
                    <a:pt x="2554" y="1946"/>
                    <a:pt x="3344" y="1490"/>
                    <a:pt x="4104" y="1034"/>
                  </a:cubicBezTo>
                  <a:cubicBezTo>
                    <a:pt x="4347" y="913"/>
                    <a:pt x="4347" y="791"/>
                    <a:pt x="4134" y="670"/>
                  </a:cubicBezTo>
                  <a:cubicBezTo>
                    <a:pt x="3830" y="487"/>
                    <a:pt x="3527" y="305"/>
                    <a:pt x="3223" y="122"/>
                  </a:cubicBezTo>
                  <a:cubicBezTo>
                    <a:pt x="2979" y="1"/>
                    <a:pt x="2767" y="1"/>
                    <a:pt x="2523" y="153"/>
                  </a:cubicBezTo>
                  <a:cubicBezTo>
                    <a:pt x="2402" y="214"/>
                    <a:pt x="2280" y="305"/>
                    <a:pt x="2128" y="366"/>
                  </a:cubicBezTo>
                  <a:cubicBezTo>
                    <a:pt x="1885" y="518"/>
                    <a:pt x="1642" y="670"/>
                    <a:pt x="1368" y="821"/>
                  </a:cubicBezTo>
                  <a:cubicBezTo>
                    <a:pt x="1125" y="973"/>
                    <a:pt x="882" y="1125"/>
                    <a:pt x="609" y="124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27"/>
            <p:cNvSpPr/>
            <p:nvPr/>
          </p:nvSpPr>
          <p:spPr>
            <a:xfrm>
              <a:off x="783864" y="3915917"/>
              <a:ext cx="145972" cy="85763"/>
            </a:xfrm>
            <a:custGeom>
              <a:avLst/>
              <a:gdLst/>
              <a:ahLst/>
              <a:cxnLst/>
              <a:rect l="l" t="t" r="r" b="b"/>
              <a:pathLst>
                <a:path w="4347" h="2554" extrusionOk="0">
                  <a:moveTo>
                    <a:pt x="1398" y="821"/>
                  </a:moveTo>
                  <a:cubicBezTo>
                    <a:pt x="1003" y="1064"/>
                    <a:pt x="608" y="1277"/>
                    <a:pt x="213" y="1490"/>
                  </a:cubicBezTo>
                  <a:cubicBezTo>
                    <a:pt x="0" y="1611"/>
                    <a:pt x="0" y="1733"/>
                    <a:pt x="182" y="1854"/>
                  </a:cubicBezTo>
                  <a:cubicBezTo>
                    <a:pt x="517" y="2067"/>
                    <a:pt x="821" y="2250"/>
                    <a:pt x="1155" y="2432"/>
                  </a:cubicBezTo>
                  <a:cubicBezTo>
                    <a:pt x="1368" y="2554"/>
                    <a:pt x="1581" y="2523"/>
                    <a:pt x="1793" y="2402"/>
                  </a:cubicBezTo>
                  <a:cubicBezTo>
                    <a:pt x="1915" y="2341"/>
                    <a:pt x="2067" y="2250"/>
                    <a:pt x="2189" y="2189"/>
                  </a:cubicBezTo>
                  <a:lnTo>
                    <a:pt x="2979" y="1733"/>
                  </a:lnTo>
                  <a:cubicBezTo>
                    <a:pt x="3222" y="1581"/>
                    <a:pt x="3496" y="1429"/>
                    <a:pt x="3739" y="1277"/>
                  </a:cubicBezTo>
                  <a:cubicBezTo>
                    <a:pt x="3860" y="1216"/>
                    <a:pt x="3982" y="1125"/>
                    <a:pt x="4104" y="1064"/>
                  </a:cubicBezTo>
                  <a:cubicBezTo>
                    <a:pt x="4347" y="912"/>
                    <a:pt x="4347" y="791"/>
                    <a:pt x="4134" y="669"/>
                  </a:cubicBezTo>
                  <a:cubicBezTo>
                    <a:pt x="3830" y="487"/>
                    <a:pt x="3526" y="304"/>
                    <a:pt x="3192" y="122"/>
                  </a:cubicBezTo>
                  <a:cubicBezTo>
                    <a:pt x="2979" y="0"/>
                    <a:pt x="2766" y="31"/>
                    <a:pt x="2553" y="152"/>
                  </a:cubicBezTo>
                  <a:cubicBezTo>
                    <a:pt x="2158" y="365"/>
                    <a:pt x="1763" y="608"/>
                    <a:pt x="1398" y="82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7"/>
            <p:cNvSpPr/>
            <p:nvPr/>
          </p:nvSpPr>
          <p:spPr>
            <a:xfrm>
              <a:off x="1254403" y="3644413"/>
              <a:ext cx="147013" cy="84722"/>
            </a:xfrm>
            <a:custGeom>
              <a:avLst/>
              <a:gdLst/>
              <a:ahLst/>
              <a:cxnLst/>
              <a:rect l="l" t="t" r="r" b="b"/>
              <a:pathLst>
                <a:path w="4378" h="2523" extrusionOk="0">
                  <a:moveTo>
                    <a:pt x="244" y="1489"/>
                  </a:moveTo>
                  <a:cubicBezTo>
                    <a:pt x="1" y="1611"/>
                    <a:pt x="1" y="1733"/>
                    <a:pt x="213" y="1854"/>
                  </a:cubicBezTo>
                  <a:cubicBezTo>
                    <a:pt x="517" y="2037"/>
                    <a:pt x="852" y="2219"/>
                    <a:pt x="1156" y="2401"/>
                  </a:cubicBezTo>
                  <a:cubicBezTo>
                    <a:pt x="1368" y="2523"/>
                    <a:pt x="1581" y="2523"/>
                    <a:pt x="1824" y="2401"/>
                  </a:cubicBezTo>
                  <a:cubicBezTo>
                    <a:pt x="2584" y="1945"/>
                    <a:pt x="3344" y="1489"/>
                    <a:pt x="4134" y="1064"/>
                  </a:cubicBezTo>
                  <a:cubicBezTo>
                    <a:pt x="4347" y="912"/>
                    <a:pt x="4378" y="821"/>
                    <a:pt x="4165" y="669"/>
                  </a:cubicBezTo>
                  <a:cubicBezTo>
                    <a:pt x="3861" y="486"/>
                    <a:pt x="3557" y="304"/>
                    <a:pt x="3222" y="122"/>
                  </a:cubicBezTo>
                  <a:cubicBezTo>
                    <a:pt x="2979" y="0"/>
                    <a:pt x="2797" y="0"/>
                    <a:pt x="2554" y="152"/>
                  </a:cubicBezTo>
                  <a:cubicBezTo>
                    <a:pt x="2189" y="365"/>
                    <a:pt x="1794" y="608"/>
                    <a:pt x="1399" y="821"/>
                  </a:cubicBezTo>
                  <a:cubicBezTo>
                    <a:pt x="1004" y="1034"/>
                    <a:pt x="639" y="1246"/>
                    <a:pt x="244" y="148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27"/>
            <p:cNvSpPr/>
            <p:nvPr/>
          </p:nvSpPr>
          <p:spPr>
            <a:xfrm>
              <a:off x="1274815" y="4204783"/>
              <a:ext cx="135798" cy="77603"/>
            </a:xfrm>
            <a:custGeom>
              <a:avLst/>
              <a:gdLst/>
              <a:ahLst/>
              <a:cxnLst/>
              <a:rect l="l" t="t" r="r" b="b"/>
              <a:pathLst>
                <a:path w="4044" h="2311" extrusionOk="0">
                  <a:moveTo>
                    <a:pt x="274" y="1429"/>
                  </a:moveTo>
                  <a:cubicBezTo>
                    <a:pt x="1" y="1581"/>
                    <a:pt x="1" y="1702"/>
                    <a:pt x="244" y="1854"/>
                  </a:cubicBezTo>
                  <a:cubicBezTo>
                    <a:pt x="457" y="1976"/>
                    <a:pt x="700" y="2098"/>
                    <a:pt x="913" y="2250"/>
                  </a:cubicBezTo>
                  <a:cubicBezTo>
                    <a:pt x="1065" y="2310"/>
                    <a:pt x="1156" y="2310"/>
                    <a:pt x="1277" y="2250"/>
                  </a:cubicBezTo>
                  <a:cubicBezTo>
                    <a:pt x="1277" y="2250"/>
                    <a:pt x="1277" y="2250"/>
                    <a:pt x="1308" y="2250"/>
                  </a:cubicBezTo>
                  <a:cubicBezTo>
                    <a:pt x="1521" y="2098"/>
                    <a:pt x="1733" y="1976"/>
                    <a:pt x="1946" y="1854"/>
                  </a:cubicBezTo>
                  <a:cubicBezTo>
                    <a:pt x="2159" y="1733"/>
                    <a:pt x="2372" y="1611"/>
                    <a:pt x="2584" y="1490"/>
                  </a:cubicBezTo>
                  <a:cubicBezTo>
                    <a:pt x="2980" y="1246"/>
                    <a:pt x="3405" y="1003"/>
                    <a:pt x="3831" y="760"/>
                  </a:cubicBezTo>
                  <a:cubicBezTo>
                    <a:pt x="4043" y="639"/>
                    <a:pt x="4043" y="608"/>
                    <a:pt x="3800" y="487"/>
                  </a:cubicBezTo>
                  <a:cubicBezTo>
                    <a:pt x="3588" y="365"/>
                    <a:pt x="3405" y="243"/>
                    <a:pt x="3192" y="122"/>
                  </a:cubicBezTo>
                  <a:cubicBezTo>
                    <a:pt x="2949" y="0"/>
                    <a:pt x="2736" y="0"/>
                    <a:pt x="2493" y="122"/>
                  </a:cubicBezTo>
                  <a:cubicBezTo>
                    <a:pt x="1764" y="547"/>
                    <a:pt x="1004" y="1003"/>
                    <a:pt x="274" y="142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27"/>
            <p:cNvSpPr/>
            <p:nvPr/>
          </p:nvSpPr>
          <p:spPr>
            <a:xfrm>
              <a:off x="2025052" y="3138108"/>
              <a:ext cx="120485" cy="69443"/>
            </a:xfrm>
            <a:custGeom>
              <a:avLst/>
              <a:gdLst/>
              <a:ahLst/>
              <a:cxnLst/>
              <a:rect l="l" t="t" r="r" b="b"/>
              <a:pathLst>
                <a:path w="3588" h="2068" extrusionOk="0">
                  <a:moveTo>
                    <a:pt x="274" y="1308"/>
                  </a:moveTo>
                  <a:cubicBezTo>
                    <a:pt x="1" y="1460"/>
                    <a:pt x="1" y="1733"/>
                    <a:pt x="274" y="1916"/>
                  </a:cubicBezTo>
                  <a:cubicBezTo>
                    <a:pt x="578" y="2068"/>
                    <a:pt x="1034" y="2068"/>
                    <a:pt x="1308" y="1916"/>
                  </a:cubicBezTo>
                  <a:lnTo>
                    <a:pt x="3283" y="761"/>
                  </a:lnTo>
                  <a:cubicBezTo>
                    <a:pt x="3557" y="609"/>
                    <a:pt x="3587" y="335"/>
                    <a:pt x="3283" y="153"/>
                  </a:cubicBezTo>
                  <a:cubicBezTo>
                    <a:pt x="3010" y="1"/>
                    <a:pt x="2554" y="1"/>
                    <a:pt x="2250" y="15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7"/>
            <p:cNvSpPr/>
            <p:nvPr/>
          </p:nvSpPr>
          <p:spPr>
            <a:xfrm>
              <a:off x="2142451" y="3069737"/>
              <a:ext cx="120451" cy="69443"/>
            </a:xfrm>
            <a:custGeom>
              <a:avLst/>
              <a:gdLst/>
              <a:ahLst/>
              <a:cxnLst/>
              <a:rect l="l" t="t" r="r" b="b"/>
              <a:pathLst>
                <a:path w="3587" h="2068" extrusionOk="0">
                  <a:moveTo>
                    <a:pt x="304" y="1307"/>
                  </a:moveTo>
                  <a:cubicBezTo>
                    <a:pt x="0" y="1490"/>
                    <a:pt x="0" y="1763"/>
                    <a:pt x="304" y="1915"/>
                  </a:cubicBezTo>
                  <a:cubicBezTo>
                    <a:pt x="578" y="2067"/>
                    <a:pt x="1034" y="2067"/>
                    <a:pt x="1338" y="1915"/>
                  </a:cubicBezTo>
                  <a:lnTo>
                    <a:pt x="3283" y="760"/>
                  </a:lnTo>
                  <a:cubicBezTo>
                    <a:pt x="3587" y="608"/>
                    <a:pt x="3587" y="335"/>
                    <a:pt x="3313" y="183"/>
                  </a:cubicBezTo>
                  <a:cubicBezTo>
                    <a:pt x="3009" y="0"/>
                    <a:pt x="2553" y="0"/>
                    <a:pt x="2280" y="18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7"/>
            <p:cNvSpPr/>
            <p:nvPr/>
          </p:nvSpPr>
          <p:spPr>
            <a:xfrm>
              <a:off x="2195510" y="3100363"/>
              <a:ext cx="146006" cy="85763"/>
            </a:xfrm>
            <a:custGeom>
              <a:avLst/>
              <a:gdLst/>
              <a:ahLst/>
              <a:cxnLst/>
              <a:rect l="l" t="t" r="r" b="b"/>
              <a:pathLst>
                <a:path w="4348" h="2554" extrusionOk="0">
                  <a:moveTo>
                    <a:pt x="1399" y="821"/>
                  </a:moveTo>
                  <a:cubicBezTo>
                    <a:pt x="1004" y="1034"/>
                    <a:pt x="639" y="1277"/>
                    <a:pt x="244" y="1490"/>
                  </a:cubicBezTo>
                  <a:cubicBezTo>
                    <a:pt x="1" y="1642"/>
                    <a:pt x="1" y="1763"/>
                    <a:pt x="214" y="1885"/>
                  </a:cubicBezTo>
                  <a:cubicBezTo>
                    <a:pt x="518" y="2067"/>
                    <a:pt x="821" y="2249"/>
                    <a:pt x="1125" y="2401"/>
                  </a:cubicBezTo>
                  <a:cubicBezTo>
                    <a:pt x="1369" y="2553"/>
                    <a:pt x="1551" y="2523"/>
                    <a:pt x="1794" y="2401"/>
                  </a:cubicBezTo>
                  <a:cubicBezTo>
                    <a:pt x="1946" y="2310"/>
                    <a:pt x="2068" y="2249"/>
                    <a:pt x="2189" y="2189"/>
                  </a:cubicBezTo>
                  <a:cubicBezTo>
                    <a:pt x="2432" y="2037"/>
                    <a:pt x="2706" y="1885"/>
                    <a:pt x="2949" y="1733"/>
                  </a:cubicBezTo>
                  <a:cubicBezTo>
                    <a:pt x="3192" y="1581"/>
                    <a:pt x="3466" y="1429"/>
                    <a:pt x="3709" y="1307"/>
                  </a:cubicBezTo>
                  <a:cubicBezTo>
                    <a:pt x="3831" y="1216"/>
                    <a:pt x="3983" y="1155"/>
                    <a:pt x="4104" y="1064"/>
                  </a:cubicBezTo>
                  <a:cubicBezTo>
                    <a:pt x="4347" y="912"/>
                    <a:pt x="4347" y="821"/>
                    <a:pt x="4104" y="669"/>
                  </a:cubicBezTo>
                  <a:cubicBezTo>
                    <a:pt x="3831" y="487"/>
                    <a:pt x="3527" y="304"/>
                    <a:pt x="3223" y="152"/>
                  </a:cubicBezTo>
                  <a:cubicBezTo>
                    <a:pt x="2980" y="0"/>
                    <a:pt x="2797" y="0"/>
                    <a:pt x="2554" y="152"/>
                  </a:cubicBezTo>
                  <a:cubicBezTo>
                    <a:pt x="2159" y="395"/>
                    <a:pt x="1764" y="608"/>
                    <a:pt x="1399" y="82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7"/>
            <p:cNvSpPr/>
            <p:nvPr/>
          </p:nvSpPr>
          <p:spPr>
            <a:xfrm>
              <a:off x="633819" y="3965920"/>
              <a:ext cx="77603" cy="44964"/>
            </a:xfrm>
            <a:custGeom>
              <a:avLst/>
              <a:gdLst/>
              <a:ahLst/>
              <a:cxnLst/>
              <a:rect l="l" t="t" r="r" b="b"/>
              <a:pathLst>
                <a:path w="2311" h="1339" extrusionOk="0">
                  <a:moveTo>
                    <a:pt x="426" y="274"/>
                  </a:moveTo>
                  <a:cubicBezTo>
                    <a:pt x="0" y="517"/>
                    <a:pt x="0" y="882"/>
                    <a:pt x="395" y="1125"/>
                  </a:cubicBezTo>
                  <a:cubicBezTo>
                    <a:pt x="791" y="1338"/>
                    <a:pt x="1429" y="1338"/>
                    <a:pt x="1854" y="1095"/>
                  </a:cubicBezTo>
                  <a:cubicBezTo>
                    <a:pt x="2280" y="852"/>
                    <a:pt x="2310" y="457"/>
                    <a:pt x="1915" y="244"/>
                  </a:cubicBezTo>
                  <a:cubicBezTo>
                    <a:pt x="1520" y="1"/>
                    <a:pt x="851" y="31"/>
                    <a:pt x="426" y="2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7"/>
            <p:cNvSpPr/>
            <p:nvPr/>
          </p:nvSpPr>
          <p:spPr>
            <a:xfrm>
              <a:off x="423533" y="1690722"/>
              <a:ext cx="1763790" cy="2194520"/>
            </a:xfrm>
            <a:custGeom>
              <a:avLst/>
              <a:gdLst/>
              <a:ahLst/>
              <a:cxnLst/>
              <a:rect l="l" t="t" r="r" b="b"/>
              <a:pathLst>
                <a:path w="52525" h="65352" extrusionOk="0">
                  <a:moveTo>
                    <a:pt x="52403" y="1"/>
                  </a:moveTo>
                  <a:lnTo>
                    <a:pt x="52525" y="34956"/>
                  </a:lnTo>
                  <a:cubicBezTo>
                    <a:pt x="52525" y="35017"/>
                    <a:pt x="52464" y="35108"/>
                    <a:pt x="52403" y="35138"/>
                  </a:cubicBezTo>
                  <a:lnTo>
                    <a:pt x="92" y="65351"/>
                  </a:lnTo>
                  <a:lnTo>
                    <a:pt x="1" y="30245"/>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7"/>
            <p:cNvSpPr/>
            <p:nvPr/>
          </p:nvSpPr>
          <p:spPr>
            <a:xfrm>
              <a:off x="1261551" y="2119454"/>
              <a:ext cx="36770" cy="54131"/>
            </a:xfrm>
            <a:custGeom>
              <a:avLst/>
              <a:gdLst/>
              <a:ahLst/>
              <a:cxnLst/>
              <a:rect l="l" t="t" r="r" b="b"/>
              <a:pathLst>
                <a:path w="1095" h="1612" extrusionOk="0">
                  <a:moveTo>
                    <a:pt x="548" y="182"/>
                  </a:moveTo>
                  <a:cubicBezTo>
                    <a:pt x="852" y="0"/>
                    <a:pt x="1095" y="152"/>
                    <a:pt x="1095" y="486"/>
                  </a:cubicBezTo>
                  <a:cubicBezTo>
                    <a:pt x="1095" y="851"/>
                    <a:pt x="852" y="1277"/>
                    <a:pt x="548" y="1429"/>
                  </a:cubicBezTo>
                  <a:cubicBezTo>
                    <a:pt x="244" y="1611"/>
                    <a:pt x="1" y="1489"/>
                    <a:pt x="1" y="1125"/>
                  </a:cubicBezTo>
                  <a:cubicBezTo>
                    <a:pt x="1" y="790"/>
                    <a:pt x="244" y="365"/>
                    <a:pt x="548" y="18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7"/>
            <p:cNvSpPr/>
            <p:nvPr/>
          </p:nvSpPr>
          <p:spPr>
            <a:xfrm>
              <a:off x="1223806" y="2831108"/>
              <a:ext cx="890071" cy="524217"/>
            </a:xfrm>
            <a:custGeom>
              <a:avLst/>
              <a:gdLst/>
              <a:ahLst/>
              <a:cxnLst/>
              <a:rect l="l" t="t" r="r" b="b"/>
              <a:pathLst>
                <a:path w="26506" h="15611" extrusionOk="0">
                  <a:moveTo>
                    <a:pt x="26382" y="0"/>
                  </a:moveTo>
                  <a:cubicBezTo>
                    <a:pt x="26355" y="0"/>
                    <a:pt x="26325" y="8"/>
                    <a:pt x="26292" y="24"/>
                  </a:cubicBezTo>
                  <a:lnTo>
                    <a:pt x="213" y="15100"/>
                  </a:lnTo>
                  <a:cubicBezTo>
                    <a:pt x="91" y="15161"/>
                    <a:pt x="0" y="15313"/>
                    <a:pt x="0" y="15465"/>
                  </a:cubicBezTo>
                  <a:cubicBezTo>
                    <a:pt x="0" y="15554"/>
                    <a:pt x="49" y="15611"/>
                    <a:pt x="123" y="15611"/>
                  </a:cubicBezTo>
                  <a:cubicBezTo>
                    <a:pt x="150" y="15611"/>
                    <a:pt x="180" y="15603"/>
                    <a:pt x="213" y="15587"/>
                  </a:cubicBezTo>
                  <a:lnTo>
                    <a:pt x="26292" y="511"/>
                  </a:lnTo>
                  <a:cubicBezTo>
                    <a:pt x="26414" y="450"/>
                    <a:pt x="26505" y="298"/>
                    <a:pt x="26505" y="146"/>
                  </a:cubicBezTo>
                  <a:cubicBezTo>
                    <a:pt x="26505" y="57"/>
                    <a:pt x="26456" y="0"/>
                    <a:pt x="2638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7"/>
            <p:cNvSpPr/>
            <p:nvPr/>
          </p:nvSpPr>
          <p:spPr>
            <a:xfrm>
              <a:off x="1223806" y="2801322"/>
              <a:ext cx="890071" cy="524016"/>
            </a:xfrm>
            <a:custGeom>
              <a:avLst/>
              <a:gdLst/>
              <a:ahLst/>
              <a:cxnLst/>
              <a:rect l="l" t="t" r="r" b="b"/>
              <a:pathLst>
                <a:path w="26506" h="15605" extrusionOk="0">
                  <a:moveTo>
                    <a:pt x="26397" y="0"/>
                  </a:moveTo>
                  <a:cubicBezTo>
                    <a:pt x="26366" y="0"/>
                    <a:pt x="26331" y="10"/>
                    <a:pt x="26292" y="30"/>
                  </a:cubicBezTo>
                  <a:lnTo>
                    <a:pt x="213" y="15076"/>
                  </a:lnTo>
                  <a:cubicBezTo>
                    <a:pt x="91" y="15167"/>
                    <a:pt x="0" y="15319"/>
                    <a:pt x="0" y="15440"/>
                  </a:cubicBezTo>
                  <a:cubicBezTo>
                    <a:pt x="0" y="15544"/>
                    <a:pt x="42" y="15605"/>
                    <a:pt x="107" y="15605"/>
                  </a:cubicBezTo>
                  <a:cubicBezTo>
                    <a:pt x="138" y="15605"/>
                    <a:pt x="174" y="15591"/>
                    <a:pt x="213" y="15562"/>
                  </a:cubicBezTo>
                  <a:lnTo>
                    <a:pt x="26292" y="516"/>
                  </a:lnTo>
                  <a:cubicBezTo>
                    <a:pt x="26414" y="455"/>
                    <a:pt x="26505" y="273"/>
                    <a:pt x="26505" y="151"/>
                  </a:cubicBezTo>
                  <a:cubicBezTo>
                    <a:pt x="26505" y="47"/>
                    <a:pt x="26463" y="0"/>
                    <a:pt x="263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7"/>
            <p:cNvSpPr/>
            <p:nvPr/>
          </p:nvSpPr>
          <p:spPr>
            <a:xfrm>
              <a:off x="1223806" y="2770897"/>
              <a:ext cx="890071" cy="524217"/>
            </a:xfrm>
            <a:custGeom>
              <a:avLst/>
              <a:gdLst/>
              <a:ahLst/>
              <a:cxnLst/>
              <a:rect l="l" t="t" r="r" b="b"/>
              <a:pathLst>
                <a:path w="26506" h="15611" extrusionOk="0">
                  <a:moveTo>
                    <a:pt x="26382" y="0"/>
                  </a:moveTo>
                  <a:cubicBezTo>
                    <a:pt x="26355" y="0"/>
                    <a:pt x="26325" y="8"/>
                    <a:pt x="26292" y="24"/>
                  </a:cubicBezTo>
                  <a:lnTo>
                    <a:pt x="213" y="15100"/>
                  </a:lnTo>
                  <a:cubicBezTo>
                    <a:pt x="91" y="15161"/>
                    <a:pt x="0" y="15313"/>
                    <a:pt x="0" y="15465"/>
                  </a:cubicBezTo>
                  <a:cubicBezTo>
                    <a:pt x="0" y="15554"/>
                    <a:pt x="49" y="15610"/>
                    <a:pt x="123" y="15610"/>
                  </a:cubicBezTo>
                  <a:cubicBezTo>
                    <a:pt x="150" y="15610"/>
                    <a:pt x="180" y="15603"/>
                    <a:pt x="213" y="15586"/>
                  </a:cubicBezTo>
                  <a:lnTo>
                    <a:pt x="26292" y="510"/>
                  </a:lnTo>
                  <a:cubicBezTo>
                    <a:pt x="26414" y="449"/>
                    <a:pt x="26505" y="297"/>
                    <a:pt x="26505" y="145"/>
                  </a:cubicBezTo>
                  <a:cubicBezTo>
                    <a:pt x="26505" y="56"/>
                    <a:pt x="26456" y="0"/>
                    <a:pt x="2638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7"/>
            <p:cNvSpPr/>
            <p:nvPr/>
          </p:nvSpPr>
          <p:spPr>
            <a:xfrm>
              <a:off x="1223806" y="2741278"/>
              <a:ext cx="890071" cy="523848"/>
            </a:xfrm>
            <a:custGeom>
              <a:avLst/>
              <a:gdLst/>
              <a:ahLst/>
              <a:cxnLst/>
              <a:rect l="l" t="t" r="r" b="b"/>
              <a:pathLst>
                <a:path w="26506" h="15600" extrusionOk="0">
                  <a:moveTo>
                    <a:pt x="26382" y="1"/>
                  </a:moveTo>
                  <a:cubicBezTo>
                    <a:pt x="26355" y="1"/>
                    <a:pt x="26325" y="8"/>
                    <a:pt x="26292" y="24"/>
                  </a:cubicBezTo>
                  <a:lnTo>
                    <a:pt x="182" y="15070"/>
                  </a:lnTo>
                  <a:cubicBezTo>
                    <a:pt x="91" y="15161"/>
                    <a:pt x="0" y="15313"/>
                    <a:pt x="0" y="15435"/>
                  </a:cubicBezTo>
                  <a:cubicBezTo>
                    <a:pt x="0" y="15538"/>
                    <a:pt x="42" y="15599"/>
                    <a:pt x="107" y="15599"/>
                  </a:cubicBezTo>
                  <a:cubicBezTo>
                    <a:pt x="138" y="15599"/>
                    <a:pt x="174" y="15586"/>
                    <a:pt x="213" y="15557"/>
                  </a:cubicBezTo>
                  <a:lnTo>
                    <a:pt x="26292" y="511"/>
                  </a:lnTo>
                  <a:cubicBezTo>
                    <a:pt x="26414" y="450"/>
                    <a:pt x="26505" y="268"/>
                    <a:pt x="26505" y="146"/>
                  </a:cubicBezTo>
                  <a:cubicBezTo>
                    <a:pt x="26505" y="57"/>
                    <a:pt x="26456" y="1"/>
                    <a:pt x="263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7"/>
            <p:cNvSpPr/>
            <p:nvPr/>
          </p:nvSpPr>
          <p:spPr>
            <a:xfrm>
              <a:off x="1222765" y="2711021"/>
              <a:ext cx="891112" cy="523848"/>
            </a:xfrm>
            <a:custGeom>
              <a:avLst/>
              <a:gdLst/>
              <a:ahLst/>
              <a:cxnLst/>
              <a:rect l="l" t="t" r="r" b="b"/>
              <a:pathLst>
                <a:path w="26537" h="15600" extrusionOk="0">
                  <a:moveTo>
                    <a:pt x="26419" y="0"/>
                  </a:moveTo>
                  <a:cubicBezTo>
                    <a:pt x="26388" y="0"/>
                    <a:pt x="26354" y="14"/>
                    <a:pt x="26323" y="44"/>
                  </a:cubicBezTo>
                  <a:lnTo>
                    <a:pt x="213" y="15090"/>
                  </a:lnTo>
                  <a:cubicBezTo>
                    <a:pt x="122" y="15151"/>
                    <a:pt x="1" y="15333"/>
                    <a:pt x="1" y="15454"/>
                  </a:cubicBezTo>
                  <a:cubicBezTo>
                    <a:pt x="1" y="15543"/>
                    <a:pt x="66" y="15600"/>
                    <a:pt x="137" y="15600"/>
                  </a:cubicBezTo>
                  <a:cubicBezTo>
                    <a:pt x="162" y="15600"/>
                    <a:pt x="189" y="15592"/>
                    <a:pt x="213" y="15576"/>
                  </a:cubicBezTo>
                  <a:lnTo>
                    <a:pt x="26323" y="530"/>
                  </a:lnTo>
                  <a:cubicBezTo>
                    <a:pt x="26415" y="439"/>
                    <a:pt x="26536" y="287"/>
                    <a:pt x="26536" y="135"/>
                  </a:cubicBezTo>
                  <a:cubicBezTo>
                    <a:pt x="26536" y="54"/>
                    <a:pt x="26482" y="0"/>
                    <a:pt x="264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7"/>
            <p:cNvSpPr/>
            <p:nvPr/>
          </p:nvSpPr>
          <p:spPr>
            <a:xfrm>
              <a:off x="1222765" y="2620822"/>
              <a:ext cx="890071" cy="524251"/>
            </a:xfrm>
            <a:custGeom>
              <a:avLst/>
              <a:gdLst/>
              <a:ahLst/>
              <a:cxnLst/>
              <a:rect l="l" t="t" r="r" b="b"/>
              <a:pathLst>
                <a:path w="26506" h="15612" extrusionOk="0">
                  <a:moveTo>
                    <a:pt x="26383" y="1"/>
                  </a:moveTo>
                  <a:cubicBezTo>
                    <a:pt x="26356" y="1"/>
                    <a:pt x="26326" y="8"/>
                    <a:pt x="26293" y="25"/>
                  </a:cubicBezTo>
                  <a:lnTo>
                    <a:pt x="213" y="15101"/>
                  </a:lnTo>
                  <a:cubicBezTo>
                    <a:pt x="92" y="15162"/>
                    <a:pt x="1" y="15314"/>
                    <a:pt x="1" y="15466"/>
                  </a:cubicBezTo>
                  <a:cubicBezTo>
                    <a:pt x="1" y="15555"/>
                    <a:pt x="50" y="15611"/>
                    <a:pt x="123" y="15611"/>
                  </a:cubicBezTo>
                  <a:cubicBezTo>
                    <a:pt x="150" y="15611"/>
                    <a:pt x="181" y="15604"/>
                    <a:pt x="213" y="15587"/>
                  </a:cubicBezTo>
                  <a:lnTo>
                    <a:pt x="26293" y="511"/>
                  </a:lnTo>
                  <a:cubicBezTo>
                    <a:pt x="26415" y="450"/>
                    <a:pt x="26506" y="298"/>
                    <a:pt x="26506" y="146"/>
                  </a:cubicBezTo>
                  <a:cubicBezTo>
                    <a:pt x="26506" y="57"/>
                    <a:pt x="26457" y="1"/>
                    <a:pt x="2638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7"/>
            <p:cNvSpPr/>
            <p:nvPr/>
          </p:nvSpPr>
          <p:spPr>
            <a:xfrm>
              <a:off x="1222765" y="2470781"/>
              <a:ext cx="890071" cy="524217"/>
            </a:xfrm>
            <a:custGeom>
              <a:avLst/>
              <a:gdLst/>
              <a:ahLst/>
              <a:cxnLst/>
              <a:rect l="l" t="t" r="r" b="b"/>
              <a:pathLst>
                <a:path w="26506" h="15611" extrusionOk="0">
                  <a:moveTo>
                    <a:pt x="26383" y="1"/>
                  </a:moveTo>
                  <a:cubicBezTo>
                    <a:pt x="26356" y="1"/>
                    <a:pt x="26326" y="8"/>
                    <a:pt x="26293" y="25"/>
                  </a:cubicBezTo>
                  <a:lnTo>
                    <a:pt x="213" y="15070"/>
                  </a:lnTo>
                  <a:cubicBezTo>
                    <a:pt x="92" y="15162"/>
                    <a:pt x="1" y="15314"/>
                    <a:pt x="1" y="15466"/>
                  </a:cubicBezTo>
                  <a:cubicBezTo>
                    <a:pt x="1" y="15555"/>
                    <a:pt x="50" y="15611"/>
                    <a:pt x="123" y="15611"/>
                  </a:cubicBezTo>
                  <a:cubicBezTo>
                    <a:pt x="150" y="15611"/>
                    <a:pt x="181" y="15603"/>
                    <a:pt x="213" y="15587"/>
                  </a:cubicBezTo>
                  <a:lnTo>
                    <a:pt x="26293" y="511"/>
                  </a:lnTo>
                  <a:cubicBezTo>
                    <a:pt x="26415" y="450"/>
                    <a:pt x="26506" y="268"/>
                    <a:pt x="26506" y="146"/>
                  </a:cubicBezTo>
                  <a:cubicBezTo>
                    <a:pt x="26506" y="57"/>
                    <a:pt x="26457" y="1"/>
                    <a:pt x="2638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7"/>
            <p:cNvSpPr/>
            <p:nvPr/>
          </p:nvSpPr>
          <p:spPr>
            <a:xfrm>
              <a:off x="1221757" y="2358284"/>
              <a:ext cx="891079" cy="599168"/>
            </a:xfrm>
            <a:custGeom>
              <a:avLst/>
              <a:gdLst/>
              <a:ahLst/>
              <a:cxnLst/>
              <a:rect l="l" t="t" r="r" b="b"/>
              <a:pathLst>
                <a:path w="26536" h="17843" extrusionOk="0">
                  <a:moveTo>
                    <a:pt x="26536" y="1"/>
                  </a:moveTo>
                  <a:lnTo>
                    <a:pt x="0" y="15320"/>
                  </a:lnTo>
                  <a:lnTo>
                    <a:pt x="31" y="17843"/>
                  </a:lnTo>
                  <a:lnTo>
                    <a:pt x="26536" y="2523"/>
                  </a:lnTo>
                  <a:lnTo>
                    <a:pt x="265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7"/>
            <p:cNvSpPr/>
            <p:nvPr/>
          </p:nvSpPr>
          <p:spPr>
            <a:xfrm>
              <a:off x="1221757" y="2088828"/>
              <a:ext cx="891079" cy="749203"/>
            </a:xfrm>
            <a:custGeom>
              <a:avLst/>
              <a:gdLst/>
              <a:ahLst/>
              <a:cxnLst/>
              <a:rect l="l" t="t" r="r" b="b"/>
              <a:pathLst>
                <a:path w="26536" h="22311" extrusionOk="0">
                  <a:moveTo>
                    <a:pt x="26505" y="0"/>
                  </a:moveTo>
                  <a:lnTo>
                    <a:pt x="0" y="15289"/>
                  </a:lnTo>
                  <a:lnTo>
                    <a:pt x="0" y="22311"/>
                  </a:lnTo>
                  <a:lnTo>
                    <a:pt x="26536" y="7022"/>
                  </a:lnTo>
                  <a:lnTo>
                    <a:pt x="2650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7"/>
            <p:cNvSpPr/>
            <p:nvPr/>
          </p:nvSpPr>
          <p:spPr>
            <a:xfrm>
              <a:off x="502147" y="2899278"/>
              <a:ext cx="674689" cy="624689"/>
            </a:xfrm>
            <a:custGeom>
              <a:avLst/>
              <a:gdLst/>
              <a:ahLst/>
              <a:cxnLst/>
              <a:rect l="l" t="t" r="r" b="b"/>
              <a:pathLst>
                <a:path w="20092" h="18603" extrusionOk="0">
                  <a:moveTo>
                    <a:pt x="20092" y="0"/>
                  </a:moveTo>
                  <a:lnTo>
                    <a:pt x="0" y="11581"/>
                  </a:lnTo>
                  <a:lnTo>
                    <a:pt x="31" y="18602"/>
                  </a:lnTo>
                  <a:lnTo>
                    <a:pt x="20092" y="6991"/>
                  </a:lnTo>
                  <a:lnTo>
                    <a:pt x="2009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7"/>
            <p:cNvSpPr/>
            <p:nvPr/>
          </p:nvSpPr>
          <p:spPr>
            <a:xfrm>
              <a:off x="501106" y="2628781"/>
              <a:ext cx="675730" cy="624689"/>
            </a:xfrm>
            <a:custGeom>
              <a:avLst/>
              <a:gdLst/>
              <a:ahLst/>
              <a:cxnLst/>
              <a:rect l="l" t="t" r="r" b="b"/>
              <a:pathLst>
                <a:path w="20123" h="18603" extrusionOk="0">
                  <a:moveTo>
                    <a:pt x="20092" y="0"/>
                  </a:moveTo>
                  <a:lnTo>
                    <a:pt x="1" y="11612"/>
                  </a:lnTo>
                  <a:lnTo>
                    <a:pt x="31" y="18603"/>
                  </a:lnTo>
                  <a:lnTo>
                    <a:pt x="20123" y="7022"/>
                  </a:lnTo>
                  <a:lnTo>
                    <a:pt x="2009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7"/>
            <p:cNvSpPr/>
            <p:nvPr/>
          </p:nvSpPr>
          <p:spPr>
            <a:xfrm>
              <a:off x="501106" y="1820379"/>
              <a:ext cx="1610698" cy="1164622"/>
            </a:xfrm>
            <a:custGeom>
              <a:avLst/>
              <a:gdLst/>
              <a:ahLst/>
              <a:cxnLst/>
              <a:rect l="l" t="t" r="r" b="b"/>
              <a:pathLst>
                <a:path w="47966" h="34682" extrusionOk="0">
                  <a:moveTo>
                    <a:pt x="47935" y="0"/>
                  </a:moveTo>
                  <a:lnTo>
                    <a:pt x="1" y="27691"/>
                  </a:lnTo>
                  <a:lnTo>
                    <a:pt x="1" y="34682"/>
                  </a:lnTo>
                  <a:lnTo>
                    <a:pt x="47965" y="6991"/>
                  </a:lnTo>
                  <a:lnTo>
                    <a:pt x="4793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7"/>
            <p:cNvSpPr/>
            <p:nvPr/>
          </p:nvSpPr>
          <p:spPr>
            <a:xfrm>
              <a:off x="559302" y="2828858"/>
              <a:ext cx="374618" cy="349098"/>
            </a:xfrm>
            <a:custGeom>
              <a:avLst/>
              <a:gdLst/>
              <a:ahLst/>
              <a:cxnLst/>
              <a:rect l="l" t="t" r="r" b="b"/>
              <a:pathLst>
                <a:path w="11156" h="10396" extrusionOk="0">
                  <a:moveTo>
                    <a:pt x="11125" y="0"/>
                  </a:moveTo>
                  <a:lnTo>
                    <a:pt x="0" y="6413"/>
                  </a:lnTo>
                  <a:lnTo>
                    <a:pt x="0" y="10395"/>
                  </a:lnTo>
                  <a:lnTo>
                    <a:pt x="11156" y="3951"/>
                  </a:lnTo>
                  <a:lnTo>
                    <a:pt x="1112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7"/>
            <p:cNvSpPr/>
            <p:nvPr/>
          </p:nvSpPr>
          <p:spPr>
            <a:xfrm>
              <a:off x="559302" y="3244292"/>
              <a:ext cx="123541" cy="204166"/>
            </a:xfrm>
            <a:custGeom>
              <a:avLst/>
              <a:gdLst/>
              <a:ahLst/>
              <a:cxnLst/>
              <a:rect l="l" t="t" r="r" b="b"/>
              <a:pathLst>
                <a:path w="3679" h="6080" extrusionOk="0">
                  <a:moveTo>
                    <a:pt x="3678" y="0"/>
                  </a:moveTo>
                  <a:lnTo>
                    <a:pt x="0" y="2128"/>
                  </a:lnTo>
                  <a:lnTo>
                    <a:pt x="0" y="6079"/>
                  </a:lnTo>
                  <a:lnTo>
                    <a:pt x="3678" y="3951"/>
                  </a:lnTo>
                  <a:lnTo>
                    <a:pt x="367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7"/>
            <p:cNvSpPr/>
            <p:nvPr/>
          </p:nvSpPr>
          <p:spPr>
            <a:xfrm>
              <a:off x="503154" y="3155470"/>
              <a:ext cx="674723" cy="624689"/>
            </a:xfrm>
            <a:custGeom>
              <a:avLst/>
              <a:gdLst/>
              <a:ahLst/>
              <a:cxnLst/>
              <a:rect l="l" t="t" r="r" b="b"/>
              <a:pathLst>
                <a:path w="20093" h="18603" extrusionOk="0">
                  <a:moveTo>
                    <a:pt x="20062" y="1"/>
                  </a:moveTo>
                  <a:lnTo>
                    <a:pt x="1" y="11581"/>
                  </a:lnTo>
                  <a:lnTo>
                    <a:pt x="1" y="18603"/>
                  </a:lnTo>
                  <a:lnTo>
                    <a:pt x="20092" y="7022"/>
                  </a:lnTo>
                  <a:lnTo>
                    <a:pt x="2006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7"/>
            <p:cNvSpPr/>
            <p:nvPr/>
          </p:nvSpPr>
          <p:spPr>
            <a:xfrm>
              <a:off x="542982" y="2680832"/>
              <a:ext cx="139861" cy="239896"/>
            </a:xfrm>
            <a:custGeom>
              <a:avLst/>
              <a:gdLst/>
              <a:ahLst/>
              <a:cxnLst/>
              <a:rect l="l" t="t" r="r" b="b"/>
              <a:pathLst>
                <a:path w="4165" h="7144" extrusionOk="0">
                  <a:moveTo>
                    <a:pt x="4134" y="1"/>
                  </a:moveTo>
                  <a:lnTo>
                    <a:pt x="0" y="2402"/>
                  </a:lnTo>
                  <a:lnTo>
                    <a:pt x="31" y="7144"/>
                  </a:lnTo>
                  <a:lnTo>
                    <a:pt x="4164" y="4742"/>
                  </a:lnTo>
                  <a:lnTo>
                    <a:pt x="413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7"/>
            <p:cNvSpPr/>
            <p:nvPr/>
          </p:nvSpPr>
          <p:spPr>
            <a:xfrm>
              <a:off x="702190" y="2415473"/>
              <a:ext cx="445069" cy="266424"/>
            </a:xfrm>
            <a:custGeom>
              <a:avLst/>
              <a:gdLst/>
              <a:ahLst/>
              <a:cxnLst/>
              <a:rect l="l" t="t" r="r" b="b"/>
              <a:pathLst>
                <a:path w="13254" h="7934" extrusionOk="0">
                  <a:moveTo>
                    <a:pt x="13155" y="1"/>
                  </a:moveTo>
                  <a:cubicBezTo>
                    <a:pt x="13129" y="1"/>
                    <a:pt x="13100" y="11"/>
                    <a:pt x="13071" y="30"/>
                  </a:cubicBezTo>
                  <a:lnTo>
                    <a:pt x="214" y="7447"/>
                  </a:lnTo>
                  <a:cubicBezTo>
                    <a:pt x="92" y="7508"/>
                    <a:pt x="1" y="7659"/>
                    <a:pt x="1" y="7811"/>
                  </a:cubicBezTo>
                  <a:cubicBezTo>
                    <a:pt x="1" y="7893"/>
                    <a:pt x="41" y="7933"/>
                    <a:pt x="104" y="7933"/>
                  </a:cubicBezTo>
                  <a:cubicBezTo>
                    <a:pt x="136" y="7933"/>
                    <a:pt x="173" y="7923"/>
                    <a:pt x="214" y="7903"/>
                  </a:cubicBezTo>
                  <a:lnTo>
                    <a:pt x="13071" y="486"/>
                  </a:lnTo>
                  <a:cubicBezTo>
                    <a:pt x="13162" y="425"/>
                    <a:pt x="13253" y="273"/>
                    <a:pt x="13253" y="152"/>
                  </a:cubicBezTo>
                  <a:cubicBezTo>
                    <a:pt x="13253" y="48"/>
                    <a:pt x="13211" y="1"/>
                    <a:pt x="131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7"/>
            <p:cNvSpPr/>
            <p:nvPr/>
          </p:nvSpPr>
          <p:spPr>
            <a:xfrm>
              <a:off x="702190" y="2445091"/>
              <a:ext cx="445069" cy="266155"/>
            </a:xfrm>
            <a:custGeom>
              <a:avLst/>
              <a:gdLst/>
              <a:ahLst/>
              <a:cxnLst/>
              <a:rect l="l" t="t" r="r" b="b"/>
              <a:pathLst>
                <a:path w="13254" h="7926" extrusionOk="0">
                  <a:moveTo>
                    <a:pt x="13155" y="0"/>
                  </a:moveTo>
                  <a:cubicBezTo>
                    <a:pt x="13129" y="0"/>
                    <a:pt x="13100" y="10"/>
                    <a:pt x="13071" y="30"/>
                  </a:cubicBezTo>
                  <a:lnTo>
                    <a:pt x="214" y="7446"/>
                  </a:lnTo>
                  <a:cubicBezTo>
                    <a:pt x="92" y="7507"/>
                    <a:pt x="1" y="7659"/>
                    <a:pt x="1" y="7781"/>
                  </a:cubicBezTo>
                  <a:cubicBezTo>
                    <a:pt x="1" y="7870"/>
                    <a:pt x="50" y="7926"/>
                    <a:pt x="124" y="7926"/>
                  </a:cubicBezTo>
                  <a:cubicBezTo>
                    <a:pt x="151" y="7926"/>
                    <a:pt x="181" y="7918"/>
                    <a:pt x="214" y="7902"/>
                  </a:cubicBezTo>
                  <a:lnTo>
                    <a:pt x="13071" y="486"/>
                  </a:lnTo>
                  <a:cubicBezTo>
                    <a:pt x="13162" y="425"/>
                    <a:pt x="13253" y="273"/>
                    <a:pt x="13253" y="151"/>
                  </a:cubicBezTo>
                  <a:cubicBezTo>
                    <a:pt x="13253" y="47"/>
                    <a:pt x="13211" y="0"/>
                    <a:pt x="131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7"/>
            <p:cNvSpPr/>
            <p:nvPr/>
          </p:nvSpPr>
          <p:spPr>
            <a:xfrm>
              <a:off x="702190" y="2474643"/>
              <a:ext cx="445069" cy="266222"/>
            </a:xfrm>
            <a:custGeom>
              <a:avLst/>
              <a:gdLst/>
              <a:ahLst/>
              <a:cxnLst/>
              <a:rect l="l" t="t" r="r" b="b"/>
              <a:pathLst>
                <a:path w="13254" h="7928" extrusionOk="0">
                  <a:moveTo>
                    <a:pt x="13159" y="1"/>
                  </a:moveTo>
                  <a:cubicBezTo>
                    <a:pt x="13132" y="1"/>
                    <a:pt x="13101" y="11"/>
                    <a:pt x="13071" y="31"/>
                  </a:cubicBezTo>
                  <a:lnTo>
                    <a:pt x="214" y="7448"/>
                  </a:lnTo>
                  <a:cubicBezTo>
                    <a:pt x="92" y="7508"/>
                    <a:pt x="1" y="7660"/>
                    <a:pt x="1" y="7782"/>
                  </a:cubicBezTo>
                  <a:cubicBezTo>
                    <a:pt x="1" y="7871"/>
                    <a:pt x="50" y="7927"/>
                    <a:pt x="124" y="7927"/>
                  </a:cubicBezTo>
                  <a:cubicBezTo>
                    <a:pt x="151" y="7927"/>
                    <a:pt x="181" y="7920"/>
                    <a:pt x="214" y="7904"/>
                  </a:cubicBezTo>
                  <a:lnTo>
                    <a:pt x="13071" y="487"/>
                  </a:lnTo>
                  <a:cubicBezTo>
                    <a:pt x="13162" y="426"/>
                    <a:pt x="13253" y="274"/>
                    <a:pt x="13253" y="122"/>
                  </a:cubicBezTo>
                  <a:cubicBezTo>
                    <a:pt x="13253" y="41"/>
                    <a:pt x="13213" y="1"/>
                    <a:pt x="131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7"/>
            <p:cNvSpPr/>
            <p:nvPr/>
          </p:nvSpPr>
          <p:spPr>
            <a:xfrm>
              <a:off x="722607" y="3040118"/>
              <a:ext cx="323610" cy="195805"/>
            </a:xfrm>
            <a:custGeom>
              <a:avLst/>
              <a:gdLst/>
              <a:ahLst/>
              <a:cxnLst/>
              <a:rect l="l" t="t" r="r" b="b"/>
              <a:pathLst>
                <a:path w="9637" h="5831" extrusionOk="0">
                  <a:moveTo>
                    <a:pt x="9533" y="1"/>
                  </a:moveTo>
                  <a:cubicBezTo>
                    <a:pt x="9501" y="1"/>
                    <a:pt x="9464" y="11"/>
                    <a:pt x="9423" y="31"/>
                  </a:cubicBezTo>
                  <a:lnTo>
                    <a:pt x="214" y="5351"/>
                  </a:lnTo>
                  <a:cubicBezTo>
                    <a:pt x="92" y="5411"/>
                    <a:pt x="1" y="5563"/>
                    <a:pt x="1" y="5685"/>
                  </a:cubicBezTo>
                  <a:cubicBezTo>
                    <a:pt x="1" y="5774"/>
                    <a:pt x="50" y="5830"/>
                    <a:pt x="124" y="5830"/>
                  </a:cubicBezTo>
                  <a:cubicBezTo>
                    <a:pt x="151" y="5830"/>
                    <a:pt x="181" y="5823"/>
                    <a:pt x="214" y="5806"/>
                  </a:cubicBezTo>
                  <a:lnTo>
                    <a:pt x="9423" y="487"/>
                  </a:lnTo>
                  <a:cubicBezTo>
                    <a:pt x="9545" y="426"/>
                    <a:pt x="9636" y="274"/>
                    <a:pt x="9636" y="122"/>
                  </a:cubicBezTo>
                  <a:cubicBezTo>
                    <a:pt x="9636" y="41"/>
                    <a:pt x="9596" y="1"/>
                    <a:pt x="9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7"/>
            <p:cNvSpPr/>
            <p:nvPr/>
          </p:nvSpPr>
          <p:spPr>
            <a:xfrm>
              <a:off x="722607" y="3069737"/>
              <a:ext cx="323610" cy="195771"/>
            </a:xfrm>
            <a:custGeom>
              <a:avLst/>
              <a:gdLst/>
              <a:ahLst/>
              <a:cxnLst/>
              <a:rect l="l" t="t" r="r" b="b"/>
              <a:pathLst>
                <a:path w="9637" h="5830" extrusionOk="0">
                  <a:moveTo>
                    <a:pt x="9533" y="0"/>
                  </a:moveTo>
                  <a:cubicBezTo>
                    <a:pt x="9501" y="0"/>
                    <a:pt x="9464" y="10"/>
                    <a:pt x="9423" y="31"/>
                  </a:cubicBezTo>
                  <a:lnTo>
                    <a:pt x="214" y="5350"/>
                  </a:lnTo>
                  <a:cubicBezTo>
                    <a:pt x="92" y="5411"/>
                    <a:pt x="1" y="5563"/>
                    <a:pt x="1" y="5684"/>
                  </a:cubicBezTo>
                  <a:cubicBezTo>
                    <a:pt x="1" y="5773"/>
                    <a:pt x="50" y="5830"/>
                    <a:pt x="124" y="5830"/>
                  </a:cubicBezTo>
                  <a:cubicBezTo>
                    <a:pt x="151" y="5830"/>
                    <a:pt x="181" y="5822"/>
                    <a:pt x="214" y="5806"/>
                  </a:cubicBezTo>
                  <a:lnTo>
                    <a:pt x="9423" y="487"/>
                  </a:lnTo>
                  <a:cubicBezTo>
                    <a:pt x="9545" y="426"/>
                    <a:pt x="9636" y="274"/>
                    <a:pt x="9636" y="122"/>
                  </a:cubicBezTo>
                  <a:cubicBezTo>
                    <a:pt x="9636" y="41"/>
                    <a:pt x="9596" y="0"/>
                    <a:pt x="95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7"/>
            <p:cNvSpPr/>
            <p:nvPr/>
          </p:nvSpPr>
          <p:spPr>
            <a:xfrm>
              <a:off x="722607" y="3098885"/>
              <a:ext cx="323610" cy="196242"/>
            </a:xfrm>
            <a:custGeom>
              <a:avLst/>
              <a:gdLst/>
              <a:ahLst/>
              <a:cxnLst/>
              <a:rect l="l" t="t" r="r" b="b"/>
              <a:pathLst>
                <a:path w="9637" h="5844" extrusionOk="0">
                  <a:moveTo>
                    <a:pt x="9533" y="0"/>
                  </a:moveTo>
                  <a:cubicBezTo>
                    <a:pt x="9501" y="0"/>
                    <a:pt x="9464" y="14"/>
                    <a:pt x="9423" y="44"/>
                  </a:cubicBezTo>
                  <a:lnTo>
                    <a:pt x="214" y="5363"/>
                  </a:lnTo>
                  <a:cubicBezTo>
                    <a:pt x="92" y="5424"/>
                    <a:pt x="1" y="5576"/>
                    <a:pt x="1" y="5698"/>
                  </a:cubicBezTo>
                  <a:cubicBezTo>
                    <a:pt x="1" y="5787"/>
                    <a:pt x="50" y="5843"/>
                    <a:pt x="124" y="5843"/>
                  </a:cubicBezTo>
                  <a:cubicBezTo>
                    <a:pt x="151" y="5843"/>
                    <a:pt x="181" y="5836"/>
                    <a:pt x="214" y="5819"/>
                  </a:cubicBezTo>
                  <a:lnTo>
                    <a:pt x="9423" y="500"/>
                  </a:lnTo>
                  <a:cubicBezTo>
                    <a:pt x="9545" y="439"/>
                    <a:pt x="9636" y="257"/>
                    <a:pt x="9636" y="135"/>
                  </a:cubicBezTo>
                  <a:cubicBezTo>
                    <a:pt x="9636" y="54"/>
                    <a:pt x="9596" y="0"/>
                    <a:pt x="95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TextBox 6">
            <a:extLst>
              <a:ext uri="{FF2B5EF4-FFF2-40B4-BE49-F238E27FC236}">
                <a16:creationId xmlns:a16="http://schemas.microsoft.com/office/drawing/2014/main" xmlns="" id="{CE1C4AED-5DFA-CA41-BC6C-E6A52678D820}"/>
              </a:ext>
            </a:extLst>
          </p:cNvPr>
          <p:cNvSpPr txBox="1"/>
          <p:nvPr/>
        </p:nvSpPr>
        <p:spPr>
          <a:xfrm>
            <a:off x="4507866" y="2917421"/>
            <a:ext cx="806631" cy="769441"/>
          </a:xfrm>
          <a:prstGeom prst="rect">
            <a:avLst/>
          </a:prstGeom>
          <a:noFill/>
        </p:spPr>
        <p:txBody>
          <a:bodyPr wrap="none" rtlCol="0">
            <a:spAutoFit/>
          </a:bodyPr>
          <a:lstStyle/>
          <a:p>
            <a:r>
              <a:rPr lang="x-none" sz="4400" b="1" dirty="0">
                <a:solidFill>
                  <a:schemeClr val="bg2"/>
                </a:solidFill>
                <a:latin typeface="Rockwell" panose="02060603020205020403" pitchFamily="18" charset="77"/>
              </a:rPr>
              <a:t>04</a:t>
            </a:r>
          </a:p>
        </p:txBody>
      </p:sp>
      <p:sp>
        <p:nvSpPr>
          <p:cNvPr id="10" name="TextBox 9">
            <a:extLst>
              <a:ext uri="{FF2B5EF4-FFF2-40B4-BE49-F238E27FC236}">
                <a16:creationId xmlns:a16="http://schemas.microsoft.com/office/drawing/2014/main" xmlns="" id="{6D4B13B2-3EDE-184D-B565-6E67249FB2AA}"/>
              </a:ext>
            </a:extLst>
          </p:cNvPr>
          <p:cNvSpPr txBox="1"/>
          <p:nvPr/>
        </p:nvSpPr>
        <p:spPr>
          <a:xfrm>
            <a:off x="5467132" y="3089610"/>
            <a:ext cx="2601994" cy="400110"/>
          </a:xfrm>
          <a:prstGeom prst="rect">
            <a:avLst/>
          </a:prstGeom>
          <a:noFill/>
        </p:spPr>
        <p:txBody>
          <a:bodyPr wrap="none" rtlCol="0">
            <a:spAutoFit/>
          </a:bodyPr>
          <a:lstStyle/>
          <a:p>
            <a:r>
              <a:rPr lang="en-US" sz="2000" b="1" dirty="0">
                <a:solidFill>
                  <a:schemeClr val="bg1"/>
                </a:solidFill>
                <a:latin typeface="Rockwell" panose="02060603020205020403" pitchFamily="18" charset="77"/>
                <a:ea typeface="Kulim Park"/>
                <a:cs typeface="Kulim Park"/>
                <a:sym typeface="Kulim Park"/>
              </a:rPr>
              <a:t>Pitfalls of Planning</a:t>
            </a:r>
            <a:endParaRPr lang="x-none" sz="2000" b="1" dirty="0">
              <a:solidFill>
                <a:schemeClr val="bg1"/>
              </a:solidFill>
              <a:latin typeface="Rockwell" panose="02060603020205020403" pitchFamily="18" charset="77"/>
            </a:endParaRPr>
          </a:p>
        </p:txBody>
      </p:sp>
      <p:sp>
        <p:nvSpPr>
          <p:cNvPr id="11" name="TextBox 10">
            <a:extLst>
              <a:ext uri="{FF2B5EF4-FFF2-40B4-BE49-F238E27FC236}">
                <a16:creationId xmlns:a16="http://schemas.microsoft.com/office/drawing/2014/main" xmlns="" id="{2E4AA1F7-1001-9A4E-922E-4CD760283BC8}"/>
              </a:ext>
            </a:extLst>
          </p:cNvPr>
          <p:cNvSpPr txBox="1"/>
          <p:nvPr/>
        </p:nvSpPr>
        <p:spPr>
          <a:xfrm>
            <a:off x="4504661" y="3581607"/>
            <a:ext cx="813043" cy="769441"/>
          </a:xfrm>
          <a:prstGeom prst="rect">
            <a:avLst/>
          </a:prstGeom>
          <a:noFill/>
        </p:spPr>
        <p:txBody>
          <a:bodyPr wrap="none" rtlCol="0">
            <a:spAutoFit/>
          </a:bodyPr>
          <a:lstStyle/>
          <a:p>
            <a:r>
              <a:rPr lang="x-none" sz="4400" b="1" dirty="0">
                <a:solidFill>
                  <a:schemeClr val="bg2"/>
                </a:solidFill>
                <a:latin typeface="Rockwell" panose="02060603020205020403" pitchFamily="18" charset="77"/>
              </a:rPr>
              <a:t>05</a:t>
            </a:r>
          </a:p>
        </p:txBody>
      </p:sp>
      <p:sp>
        <p:nvSpPr>
          <p:cNvPr id="12" name="TextBox 11">
            <a:extLst>
              <a:ext uri="{FF2B5EF4-FFF2-40B4-BE49-F238E27FC236}">
                <a16:creationId xmlns:a16="http://schemas.microsoft.com/office/drawing/2014/main" xmlns="" id="{75ED163F-71EF-CB4C-895B-9E0D24E17705}"/>
              </a:ext>
            </a:extLst>
          </p:cNvPr>
          <p:cNvSpPr txBox="1"/>
          <p:nvPr/>
        </p:nvSpPr>
        <p:spPr>
          <a:xfrm>
            <a:off x="4504661" y="4203567"/>
            <a:ext cx="813043" cy="769441"/>
          </a:xfrm>
          <a:prstGeom prst="rect">
            <a:avLst/>
          </a:prstGeom>
          <a:noFill/>
        </p:spPr>
        <p:txBody>
          <a:bodyPr wrap="none" rtlCol="0">
            <a:spAutoFit/>
          </a:bodyPr>
          <a:lstStyle/>
          <a:p>
            <a:r>
              <a:rPr lang="x-none" sz="4400" b="1" dirty="0">
                <a:solidFill>
                  <a:schemeClr val="bg2"/>
                </a:solidFill>
                <a:latin typeface="Rockwell" panose="02060603020205020403" pitchFamily="18" charset="77"/>
              </a:rPr>
              <a:t>06</a:t>
            </a:r>
          </a:p>
        </p:txBody>
      </p:sp>
      <p:sp>
        <p:nvSpPr>
          <p:cNvPr id="14" name="TextBox 13">
            <a:extLst>
              <a:ext uri="{FF2B5EF4-FFF2-40B4-BE49-F238E27FC236}">
                <a16:creationId xmlns:a16="http://schemas.microsoft.com/office/drawing/2014/main" xmlns="" id="{B38CE055-1321-1E47-9615-86901346F8B1}"/>
              </a:ext>
            </a:extLst>
          </p:cNvPr>
          <p:cNvSpPr txBox="1"/>
          <p:nvPr/>
        </p:nvSpPr>
        <p:spPr>
          <a:xfrm>
            <a:off x="5495364" y="4351048"/>
            <a:ext cx="1521570" cy="400110"/>
          </a:xfrm>
          <a:prstGeom prst="rect">
            <a:avLst/>
          </a:prstGeom>
          <a:noFill/>
        </p:spPr>
        <p:txBody>
          <a:bodyPr wrap="none" rtlCol="0">
            <a:spAutoFit/>
          </a:bodyPr>
          <a:lstStyle/>
          <a:p>
            <a:r>
              <a:rPr lang="x-none" sz="2000" b="1" dirty="0">
                <a:solidFill>
                  <a:schemeClr val="bg1"/>
                </a:solidFill>
                <a:latin typeface="Rockwell" panose="02060603020205020403" pitchFamily="18" charset="77"/>
              </a:rPr>
              <a:t>Refrences </a:t>
            </a:r>
          </a:p>
        </p:txBody>
      </p:sp>
      <p:sp>
        <p:nvSpPr>
          <p:cNvPr id="1139" name="Google Shape;1144;p28">
            <a:extLst>
              <a:ext uri="{FF2B5EF4-FFF2-40B4-BE49-F238E27FC236}">
                <a16:creationId xmlns:a16="http://schemas.microsoft.com/office/drawing/2014/main" xmlns="" id="{67BAAD77-648C-324B-B394-C0E804E6B935}"/>
              </a:ext>
            </a:extLst>
          </p:cNvPr>
          <p:cNvSpPr txBox="1">
            <a:spLocks noGrp="1"/>
          </p:cNvSpPr>
          <p:nvPr>
            <p:ph type="ctrTitle"/>
          </p:nvPr>
        </p:nvSpPr>
        <p:spPr>
          <a:xfrm>
            <a:off x="5450109" y="1304280"/>
            <a:ext cx="2924175" cy="36512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lt1"/>
                </a:solidFill>
              </a:rPr>
              <a:t>Introduction</a:t>
            </a:r>
            <a:endParaRPr dirty="0">
              <a:solidFill>
                <a:schemeClr val="lt1"/>
              </a:solidFill>
            </a:endParaRPr>
          </a:p>
        </p:txBody>
      </p:sp>
      <p:sp>
        <p:nvSpPr>
          <p:cNvPr id="1140" name="Title 1">
            <a:extLst>
              <a:ext uri="{FF2B5EF4-FFF2-40B4-BE49-F238E27FC236}">
                <a16:creationId xmlns:a16="http://schemas.microsoft.com/office/drawing/2014/main" xmlns="" id="{627B1972-2453-5541-9116-B43BB5CC085C}"/>
              </a:ext>
            </a:extLst>
          </p:cNvPr>
          <p:cNvSpPr txBox="1">
            <a:spLocks/>
          </p:cNvSpPr>
          <p:nvPr/>
        </p:nvSpPr>
        <p:spPr>
          <a:xfrm flipH="1">
            <a:off x="5456498" y="3686862"/>
            <a:ext cx="3154500" cy="548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200"/>
              <a:buFont typeface="Montserrat"/>
              <a:buNone/>
              <a:defRPr sz="2000" b="1"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200"/>
              <a:buFont typeface="Lobster Two"/>
              <a:buNone/>
              <a:defRPr sz="1200" b="1" i="0" u="none" strike="noStrike" cap="none">
                <a:solidFill>
                  <a:srgbClr val="000000"/>
                </a:solidFill>
                <a:latin typeface="Lobster Two"/>
                <a:ea typeface="Lobster Two"/>
                <a:cs typeface="Lobster Two"/>
                <a:sym typeface="Lobster Two"/>
              </a:defRPr>
            </a:lvl2pPr>
            <a:lvl3pPr marR="0" lvl="2" algn="l" rtl="0">
              <a:lnSpc>
                <a:spcPct val="100000"/>
              </a:lnSpc>
              <a:spcBef>
                <a:spcPts val="0"/>
              </a:spcBef>
              <a:spcAft>
                <a:spcPts val="0"/>
              </a:spcAft>
              <a:buClr>
                <a:srgbClr val="000000"/>
              </a:buClr>
              <a:buSzPts val="1200"/>
              <a:buFont typeface="Lobster Two"/>
              <a:buNone/>
              <a:defRPr sz="1200" b="1" i="0" u="none" strike="noStrike" cap="none">
                <a:solidFill>
                  <a:srgbClr val="000000"/>
                </a:solidFill>
                <a:latin typeface="Lobster Two"/>
                <a:ea typeface="Lobster Two"/>
                <a:cs typeface="Lobster Two"/>
                <a:sym typeface="Lobster Two"/>
              </a:defRPr>
            </a:lvl3pPr>
            <a:lvl4pPr marR="0" lvl="3" algn="l" rtl="0">
              <a:lnSpc>
                <a:spcPct val="100000"/>
              </a:lnSpc>
              <a:spcBef>
                <a:spcPts val="0"/>
              </a:spcBef>
              <a:spcAft>
                <a:spcPts val="0"/>
              </a:spcAft>
              <a:buClr>
                <a:srgbClr val="000000"/>
              </a:buClr>
              <a:buSzPts val="1200"/>
              <a:buFont typeface="Lobster Two"/>
              <a:buNone/>
              <a:defRPr sz="1200" b="1" i="0" u="none" strike="noStrike" cap="none">
                <a:solidFill>
                  <a:srgbClr val="000000"/>
                </a:solidFill>
                <a:latin typeface="Lobster Two"/>
                <a:ea typeface="Lobster Two"/>
                <a:cs typeface="Lobster Two"/>
                <a:sym typeface="Lobster Two"/>
              </a:defRPr>
            </a:lvl4pPr>
            <a:lvl5pPr marR="0" lvl="4" algn="l" rtl="0">
              <a:lnSpc>
                <a:spcPct val="100000"/>
              </a:lnSpc>
              <a:spcBef>
                <a:spcPts val="0"/>
              </a:spcBef>
              <a:spcAft>
                <a:spcPts val="0"/>
              </a:spcAft>
              <a:buClr>
                <a:srgbClr val="000000"/>
              </a:buClr>
              <a:buSzPts val="1200"/>
              <a:buFont typeface="Lobster Two"/>
              <a:buNone/>
              <a:defRPr sz="1200" b="1" i="0" u="none" strike="noStrike" cap="none">
                <a:solidFill>
                  <a:srgbClr val="000000"/>
                </a:solidFill>
                <a:latin typeface="Lobster Two"/>
                <a:ea typeface="Lobster Two"/>
                <a:cs typeface="Lobster Two"/>
                <a:sym typeface="Lobster Two"/>
              </a:defRPr>
            </a:lvl5pPr>
            <a:lvl6pPr marR="0" lvl="5" algn="l" rtl="0">
              <a:lnSpc>
                <a:spcPct val="100000"/>
              </a:lnSpc>
              <a:spcBef>
                <a:spcPts val="0"/>
              </a:spcBef>
              <a:spcAft>
                <a:spcPts val="0"/>
              </a:spcAft>
              <a:buClr>
                <a:srgbClr val="000000"/>
              </a:buClr>
              <a:buSzPts val="1200"/>
              <a:buFont typeface="Lobster Two"/>
              <a:buNone/>
              <a:defRPr sz="1200" b="1" i="0" u="none" strike="noStrike" cap="none">
                <a:solidFill>
                  <a:srgbClr val="000000"/>
                </a:solidFill>
                <a:latin typeface="Lobster Two"/>
                <a:ea typeface="Lobster Two"/>
                <a:cs typeface="Lobster Two"/>
                <a:sym typeface="Lobster Two"/>
              </a:defRPr>
            </a:lvl6pPr>
            <a:lvl7pPr marR="0" lvl="6" algn="l" rtl="0">
              <a:lnSpc>
                <a:spcPct val="100000"/>
              </a:lnSpc>
              <a:spcBef>
                <a:spcPts val="0"/>
              </a:spcBef>
              <a:spcAft>
                <a:spcPts val="0"/>
              </a:spcAft>
              <a:buClr>
                <a:srgbClr val="000000"/>
              </a:buClr>
              <a:buSzPts val="1200"/>
              <a:buFont typeface="Lobster Two"/>
              <a:buNone/>
              <a:defRPr sz="1200" b="1" i="0" u="none" strike="noStrike" cap="none">
                <a:solidFill>
                  <a:srgbClr val="000000"/>
                </a:solidFill>
                <a:latin typeface="Lobster Two"/>
                <a:ea typeface="Lobster Two"/>
                <a:cs typeface="Lobster Two"/>
                <a:sym typeface="Lobster Two"/>
              </a:defRPr>
            </a:lvl7pPr>
            <a:lvl8pPr marR="0" lvl="7" algn="l" rtl="0">
              <a:lnSpc>
                <a:spcPct val="100000"/>
              </a:lnSpc>
              <a:spcBef>
                <a:spcPts val="0"/>
              </a:spcBef>
              <a:spcAft>
                <a:spcPts val="0"/>
              </a:spcAft>
              <a:buClr>
                <a:srgbClr val="000000"/>
              </a:buClr>
              <a:buSzPts val="1200"/>
              <a:buFont typeface="Lobster Two"/>
              <a:buNone/>
              <a:defRPr sz="1200" b="1" i="0" u="none" strike="noStrike" cap="none">
                <a:solidFill>
                  <a:srgbClr val="000000"/>
                </a:solidFill>
                <a:latin typeface="Lobster Two"/>
                <a:ea typeface="Lobster Two"/>
                <a:cs typeface="Lobster Two"/>
                <a:sym typeface="Lobster Two"/>
              </a:defRPr>
            </a:lvl8pPr>
            <a:lvl9pPr marR="0" lvl="8" algn="l" rtl="0">
              <a:lnSpc>
                <a:spcPct val="100000"/>
              </a:lnSpc>
              <a:spcBef>
                <a:spcPts val="0"/>
              </a:spcBef>
              <a:spcAft>
                <a:spcPts val="0"/>
              </a:spcAft>
              <a:buClr>
                <a:srgbClr val="000000"/>
              </a:buClr>
              <a:buSzPts val="1200"/>
              <a:buFont typeface="Lobster Two"/>
              <a:buNone/>
              <a:defRPr sz="1200" b="1" i="0" u="none" strike="noStrike" cap="none">
                <a:solidFill>
                  <a:srgbClr val="000000"/>
                </a:solidFill>
                <a:latin typeface="Lobster Two"/>
                <a:ea typeface="Lobster Two"/>
                <a:cs typeface="Lobster Two"/>
                <a:sym typeface="Lobster Two"/>
              </a:defRPr>
            </a:lvl9pPr>
          </a:lstStyle>
          <a:p>
            <a:r>
              <a:rPr lang="x-none" dirty="0"/>
              <a:t>Conclusion</a:t>
            </a:r>
            <a:endParaRPr lang="x-none" sz="1800" dirty="0"/>
          </a:p>
        </p:txBody>
      </p:sp>
      <p:sp>
        <p:nvSpPr>
          <p:cNvPr id="17" name="TextBox 16">
            <a:extLst>
              <a:ext uri="{FF2B5EF4-FFF2-40B4-BE49-F238E27FC236}">
                <a16:creationId xmlns:a16="http://schemas.microsoft.com/office/drawing/2014/main" xmlns="" id="{7277C569-76EA-6D4A-AF65-5F05D447ADFC}"/>
              </a:ext>
            </a:extLst>
          </p:cNvPr>
          <p:cNvSpPr txBox="1"/>
          <p:nvPr/>
        </p:nvSpPr>
        <p:spPr>
          <a:xfrm>
            <a:off x="8668871" y="4840941"/>
            <a:ext cx="383438" cy="307777"/>
          </a:xfrm>
          <a:prstGeom prst="rect">
            <a:avLst/>
          </a:prstGeom>
          <a:noFill/>
        </p:spPr>
        <p:txBody>
          <a:bodyPr wrap="none" rtlCol="0">
            <a:spAutoFit/>
          </a:bodyPr>
          <a:lstStyle/>
          <a:p>
            <a:r>
              <a:rPr lang="x-none" dirty="0"/>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42"/>
        <p:cNvGrpSpPr/>
        <p:nvPr/>
      </p:nvGrpSpPr>
      <p:grpSpPr>
        <a:xfrm>
          <a:off x="0" y="0"/>
          <a:ext cx="0" cy="0"/>
          <a:chOff x="0" y="0"/>
          <a:chExt cx="0" cy="0"/>
        </a:xfrm>
      </p:grpSpPr>
      <p:sp>
        <p:nvSpPr>
          <p:cNvPr id="1143" name="Google Shape;1143;p28"/>
          <p:cNvSpPr txBox="1">
            <a:spLocks noGrp="1"/>
          </p:cNvSpPr>
          <p:nvPr>
            <p:ph type="subTitle" idx="1"/>
          </p:nvPr>
        </p:nvSpPr>
        <p:spPr>
          <a:xfrm>
            <a:off x="326792" y="2168563"/>
            <a:ext cx="3952225" cy="366000"/>
          </a:xfrm>
          <a:prstGeom prst="rect">
            <a:avLst/>
          </a:prstGeom>
        </p:spPr>
        <p:txBody>
          <a:bodyPr spcFirstLastPara="1" wrap="square" lIns="91425" tIns="91425" rIns="91425" bIns="91425" anchor="ctr" anchorCtr="0">
            <a:noAutofit/>
          </a:bodyPr>
          <a:lstStyle/>
          <a:p>
            <a:pPr marL="0" lvl="0" indent="0" algn="just"/>
            <a:r>
              <a:rPr lang="en-US" sz="2000" dirty="0">
                <a:solidFill>
                  <a:schemeClr val="accent1"/>
                </a:solidFill>
              </a:rPr>
              <a:t>Setting goals and specifying the steps necessary to accomplish them is the process of planning.</a:t>
            </a:r>
            <a:endParaRPr sz="2000" dirty="0">
              <a:solidFill>
                <a:schemeClr val="accent1"/>
              </a:solidFill>
            </a:endParaRPr>
          </a:p>
        </p:txBody>
      </p:sp>
      <p:sp>
        <p:nvSpPr>
          <p:cNvPr id="1144" name="Google Shape;1144;p28"/>
          <p:cNvSpPr txBox="1">
            <a:spLocks noGrp="1"/>
          </p:cNvSpPr>
          <p:nvPr>
            <p:ph type="ctrTitle"/>
          </p:nvPr>
        </p:nvSpPr>
        <p:spPr>
          <a:xfrm>
            <a:off x="638010" y="1015350"/>
            <a:ext cx="3364150" cy="457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lt1"/>
                </a:solidFill>
              </a:rPr>
              <a:t>INTRODUCTION</a:t>
            </a:r>
            <a:endParaRPr dirty="0">
              <a:solidFill>
                <a:schemeClr val="lt1"/>
              </a:solidFill>
            </a:endParaRPr>
          </a:p>
        </p:txBody>
      </p:sp>
      <p:grpSp>
        <p:nvGrpSpPr>
          <p:cNvPr id="1145" name="Google Shape;1145;p28"/>
          <p:cNvGrpSpPr/>
          <p:nvPr/>
        </p:nvGrpSpPr>
        <p:grpSpPr>
          <a:xfrm>
            <a:off x="3970600" y="1094175"/>
            <a:ext cx="4638425" cy="3304375"/>
            <a:chOff x="3970600" y="1094175"/>
            <a:chExt cx="4638425" cy="3304375"/>
          </a:xfrm>
        </p:grpSpPr>
        <p:sp>
          <p:nvSpPr>
            <p:cNvPr id="1146" name="Google Shape;1146;p28"/>
            <p:cNvSpPr/>
            <p:nvPr/>
          </p:nvSpPr>
          <p:spPr>
            <a:xfrm>
              <a:off x="3978200" y="1430400"/>
              <a:ext cx="4623225" cy="2968150"/>
            </a:xfrm>
            <a:custGeom>
              <a:avLst/>
              <a:gdLst/>
              <a:ahLst/>
              <a:cxnLst/>
              <a:rect l="l" t="t" r="r" b="b"/>
              <a:pathLst>
                <a:path w="184929" h="118726" extrusionOk="0">
                  <a:moveTo>
                    <a:pt x="184047" y="41612"/>
                  </a:moveTo>
                  <a:lnTo>
                    <a:pt x="117663" y="1429"/>
                  </a:lnTo>
                  <a:cubicBezTo>
                    <a:pt x="115292" y="1"/>
                    <a:pt x="112343" y="1"/>
                    <a:pt x="109972" y="1429"/>
                  </a:cubicBezTo>
                  <a:lnTo>
                    <a:pt x="882" y="67448"/>
                  </a:lnTo>
                  <a:cubicBezTo>
                    <a:pt x="274" y="67813"/>
                    <a:pt x="1" y="68421"/>
                    <a:pt x="1" y="69029"/>
                  </a:cubicBezTo>
                  <a:lnTo>
                    <a:pt x="1" y="75594"/>
                  </a:lnTo>
                  <a:lnTo>
                    <a:pt x="1" y="75594"/>
                  </a:lnTo>
                  <a:cubicBezTo>
                    <a:pt x="62" y="76142"/>
                    <a:pt x="335" y="76689"/>
                    <a:pt x="882" y="77023"/>
                  </a:cubicBezTo>
                  <a:lnTo>
                    <a:pt x="67692" y="117449"/>
                  </a:lnTo>
                  <a:cubicBezTo>
                    <a:pt x="69789" y="118726"/>
                    <a:pt x="72403" y="118726"/>
                    <a:pt x="74501" y="117449"/>
                  </a:cubicBezTo>
                  <a:lnTo>
                    <a:pt x="184047" y="51156"/>
                  </a:lnTo>
                  <a:cubicBezTo>
                    <a:pt x="184624" y="50792"/>
                    <a:pt x="184928" y="50184"/>
                    <a:pt x="184928" y="49576"/>
                  </a:cubicBezTo>
                  <a:lnTo>
                    <a:pt x="184928" y="43193"/>
                  </a:lnTo>
                  <a:cubicBezTo>
                    <a:pt x="184928" y="42585"/>
                    <a:pt x="184655" y="41977"/>
                    <a:pt x="184047" y="4161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8"/>
            <p:cNvSpPr/>
            <p:nvPr/>
          </p:nvSpPr>
          <p:spPr>
            <a:xfrm>
              <a:off x="3970600" y="1439325"/>
              <a:ext cx="4638425" cy="2791100"/>
            </a:xfrm>
            <a:custGeom>
              <a:avLst/>
              <a:gdLst/>
              <a:ahLst/>
              <a:cxnLst/>
              <a:rect l="l" t="t" r="r" b="b"/>
              <a:pathLst>
                <a:path w="185537" h="111644" extrusionOk="0">
                  <a:moveTo>
                    <a:pt x="114122" y="1"/>
                  </a:moveTo>
                  <a:cubicBezTo>
                    <a:pt x="112792" y="1"/>
                    <a:pt x="111462" y="358"/>
                    <a:pt x="110276" y="1072"/>
                  </a:cubicBezTo>
                  <a:lnTo>
                    <a:pt x="1186" y="67091"/>
                  </a:lnTo>
                  <a:cubicBezTo>
                    <a:pt x="1" y="67821"/>
                    <a:pt x="1" y="69553"/>
                    <a:pt x="1186" y="70283"/>
                  </a:cubicBezTo>
                  <a:lnTo>
                    <a:pt x="67996" y="110709"/>
                  </a:lnTo>
                  <a:cubicBezTo>
                    <a:pt x="69045" y="111332"/>
                    <a:pt x="70223" y="111644"/>
                    <a:pt x="71400" y="111644"/>
                  </a:cubicBezTo>
                  <a:cubicBezTo>
                    <a:pt x="72578" y="111644"/>
                    <a:pt x="73756" y="111332"/>
                    <a:pt x="74805" y="110709"/>
                  </a:cubicBezTo>
                  <a:lnTo>
                    <a:pt x="184351" y="44416"/>
                  </a:lnTo>
                  <a:cubicBezTo>
                    <a:pt x="185536" y="43687"/>
                    <a:pt x="185536" y="41954"/>
                    <a:pt x="184351" y="41255"/>
                  </a:cubicBezTo>
                  <a:lnTo>
                    <a:pt x="117967" y="1072"/>
                  </a:lnTo>
                  <a:cubicBezTo>
                    <a:pt x="116781" y="358"/>
                    <a:pt x="115451" y="1"/>
                    <a:pt x="1141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8"/>
            <p:cNvSpPr/>
            <p:nvPr/>
          </p:nvSpPr>
          <p:spPr>
            <a:xfrm>
              <a:off x="4426550" y="1570225"/>
              <a:ext cx="3952225" cy="2392150"/>
            </a:xfrm>
            <a:custGeom>
              <a:avLst/>
              <a:gdLst/>
              <a:ahLst/>
              <a:cxnLst/>
              <a:rect l="l" t="t" r="r" b="b"/>
              <a:pathLst>
                <a:path w="158089" h="95686" extrusionOk="0">
                  <a:moveTo>
                    <a:pt x="61217" y="94531"/>
                  </a:moveTo>
                  <a:lnTo>
                    <a:pt x="1064" y="58117"/>
                  </a:lnTo>
                  <a:cubicBezTo>
                    <a:pt x="0" y="57478"/>
                    <a:pt x="0" y="55898"/>
                    <a:pt x="1064" y="55260"/>
                  </a:cubicBezTo>
                  <a:lnTo>
                    <a:pt x="90306" y="1277"/>
                  </a:lnTo>
                  <a:cubicBezTo>
                    <a:pt x="92434" y="0"/>
                    <a:pt x="95078" y="0"/>
                    <a:pt x="97206" y="1277"/>
                  </a:cubicBezTo>
                  <a:lnTo>
                    <a:pt x="156994" y="37448"/>
                  </a:lnTo>
                  <a:cubicBezTo>
                    <a:pt x="158088" y="38116"/>
                    <a:pt x="158088" y="39667"/>
                    <a:pt x="156994" y="40305"/>
                  </a:cubicBezTo>
                  <a:lnTo>
                    <a:pt x="67357" y="94531"/>
                  </a:lnTo>
                  <a:cubicBezTo>
                    <a:pt x="65473" y="95686"/>
                    <a:pt x="63102" y="95686"/>
                    <a:pt x="61217" y="9453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8"/>
            <p:cNvSpPr/>
            <p:nvPr/>
          </p:nvSpPr>
          <p:spPr>
            <a:xfrm>
              <a:off x="4435675" y="1599100"/>
              <a:ext cx="3933225" cy="2363275"/>
            </a:xfrm>
            <a:custGeom>
              <a:avLst/>
              <a:gdLst/>
              <a:ahLst/>
              <a:cxnLst/>
              <a:rect l="l" t="t" r="r" b="b"/>
              <a:pathLst>
                <a:path w="157329" h="94531" extrusionOk="0">
                  <a:moveTo>
                    <a:pt x="157328" y="38299"/>
                  </a:moveTo>
                  <a:cubicBezTo>
                    <a:pt x="157237" y="38633"/>
                    <a:pt x="156994" y="38937"/>
                    <a:pt x="156629" y="39150"/>
                  </a:cubicBezTo>
                  <a:lnTo>
                    <a:pt x="67813" y="92889"/>
                  </a:lnTo>
                  <a:lnTo>
                    <a:pt x="66992" y="93376"/>
                  </a:lnTo>
                  <a:cubicBezTo>
                    <a:pt x="65108" y="94531"/>
                    <a:pt x="62737" y="94531"/>
                    <a:pt x="60852" y="93376"/>
                  </a:cubicBezTo>
                  <a:lnTo>
                    <a:pt x="52767" y="88482"/>
                  </a:lnTo>
                  <a:lnTo>
                    <a:pt x="50214" y="86932"/>
                  </a:lnTo>
                  <a:lnTo>
                    <a:pt x="45077" y="83801"/>
                  </a:lnTo>
                  <a:lnTo>
                    <a:pt x="699" y="56962"/>
                  </a:lnTo>
                  <a:cubicBezTo>
                    <a:pt x="334" y="56749"/>
                    <a:pt x="122" y="56445"/>
                    <a:pt x="0" y="56111"/>
                  </a:cubicBezTo>
                  <a:cubicBezTo>
                    <a:pt x="122" y="55776"/>
                    <a:pt x="334" y="55442"/>
                    <a:pt x="699" y="55229"/>
                  </a:cubicBezTo>
                  <a:lnTo>
                    <a:pt x="77661" y="8694"/>
                  </a:lnTo>
                  <a:lnTo>
                    <a:pt x="86445" y="3374"/>
                  </a:lnTo>
                  <a:lnTo>
                    <a:pt x="89941" y="1277"/>
                  </a:lnTo>
                  <a:cubicBezTo>
                    <a:pt x="90215" y="1095"/>
                    <a:pt x="90518" y="943"/>
                    <a:pt x="90822" y="821"/>
                  </a:cubicBezTo>
                  <a:cubicBezTo>
                    <a:pt x="92768" y="0"/>
                    <a:pt x="95017" y="152"/>
                    <a:pt x="96841" y="1277"/>
                  </a:cubicBezTo>
                  <a:lnTo>
                    <a:pt x="105321" y="6384"/>
                  </a:lnTo>
                  <a:lnTo>
                    <a:pt x="156629" y="37448"/>
                  </a:lnTo>
                  <a:cubicBezTo>
                    <a:pt x="156994" y="37661"/>
                    <a:pt x="157237" y="37965"/>
                    <a:pt x="157328" y="382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8"/>
            <p:cNvSpPr/>
            <p:nvPr/>
          </p:nvSpPr>
          <p:spPr>
            <a:xfrm>
              <a:off x="4778375" y="3440300"/>
              <a:ext cx="379200" cy="256875"/>
            </a:xfrm>
            <a:custGeom>
              <a:avLst/>
              <a:gdLst/>
              <a:ahLst/>
              <a:cxnLst/>
              <a:rect l="l" t="t" r="r" b="b"/>
              <a:pathLst>
                <a:path w="15168" h="10275" extrusionOk="0">
                  <a:moveTo>
                    <a:pt x="15138" y="5047"/>
                  </a:moveTo>
                  <a:lnTo>
                    <a:pt x="15077" y="5107"/>
                  </a:lnTo>
                  <a:cubicBezTo>
                    <a:pt x="14894" y="3983"/>
                    <a:pt x="14043" y="2888"/>
                    <a:pt x="12584" y="2007"/>
                  </a:cubicBezTo>
                  <a:cubicBezTo>
                    <a:pt x="9454" y="122"/>
                    <a:pt x="4651" y="1"/>
                    <a:pt x="1885" y="1733"/>
                  </a:cubicBezTo>
                  <a:cubicBezTo>
                    <a:pt x="882" y="2341"/>
                    <a:pt x="304" y="3132"/>
                    <a:pt x="92" y="3983"/>
                  </a:cubicBezTo>
                  <a:lnTo>
                    <a:pt x="1" y="3922"/>
                  </a:lnTo>
                  <a:lnTo>
                    <a:pt x="1" y="4803"/>
                  </a:lnTo>
                  <a:lnTo>
                    <a:pt x="1" y="4803"/>
                  </a:lnTo>
                  <a:cubicBezTo>
                    <a:pt x="92" y="6019"/>
                    <a:pt x="943" y="7296"/>
                    <a:pt x="2584" y="8269"/>
                  </a:cubicBezTo>
                  <a:cubicBezTo>
                    <a:pt x="5715" y="10153"/>
                    <a:pt x="10487" y="10275"/>
                    <a:pt x="13253" y="8572"/>
                  </a:cubicBezTo>
                  <a:cubicBezTo>
                    <a:pt x="14530" y="7782"/>
                    <a:pt x="15138" y="6749"/>
                    <a:pt x="15138" y="5654"/>
                  </a:cubicBezTo>
                  <a:lnTo>
                    <a:pt x="15168" y="5654"/>
                  </a:lnTo>
                  <a:lnTo>
                    <a:pt x="15168" y="5047"/>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8"/>
            <p:cNvSpPr/>
            <p:nvPr/>
          </p:nvSpPr>
          <p:spPr>
            <a:xfrm>
              <a:off x="6780700" y="3874975"/>
              <a:ext cx="102600" cy="224975"/>
            </a:xfrm>
            <a:custGeom>
              <a:avLst/>
              <a:gdLst/>
              <a:ahLst/>
              <a:cxnLst/>
              <a:rect l="l" t="t" r="r" b="b"/>
              <a:pathLst>
                <a:path w="4104" h="8999" extrusionOk="0">
                  <a:moveTo>
                    <a:pt x="760" y="0"/>
                  </a:moveTo>
                  <a:cubicBezTo>
                    <a:pt x="760" y="0"/>
                    <a:pt x="61" y="942"/>
                    <a:pt x="31" y="1763"/>
                  </a:cubicBezTo>
                  <a:cubicBezTo>
                    <a:pt x="0" y="2553"/>
                    <a:pt x="274" y="2979"/>
                    <a:pt x="395" y="4924"/>
                  </a:cubicBezTo>
                  <a:cubicBezTo>
                    <a:pt x="517" y="6870"/>
                    <a:pt x="1581" y="8815"/>
                    <a:pt x="3192" y="8997"/>
                  </a:cubicBezTo>
                  <a:cubicBezTo>
                    <a:pt x="3192" y="8997"/>
                    <a:pt x="3206" y="8999"/>
                    <a:pt x="3231" y="8999"/>
                  </a:cubicBezTo>
                  <a:cubicBezTo>
                    <a:pt x="3379" y="8999"/>
                    <a:pt x="3904" y="8954"/>
                    <a:pt x="3982" y="8329"/>
                  </a:cubicBezTo>
                  <a:cubicBezTo>
                    <a:pt x="4104" y="7569"/>
                    <a:pt x="4012" y="6657"/>
                    <a:pt x="3678" y="5593"/>
                  </a:cubicBezTo>
                  <a:cubicBezTo>
                    <a:pt x="3344" y="4529"/>
                    <a:pt x="2158" y="2493"/>
                    <a:pt x="2158" y="2493"/>
                  </a:cubicBezTo>
                  <a:lnTo>
                    <a:pt x="7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8"/>
            <p:cNvSpPr/>
            <p:nvPr/>
          </p:nvSpPr>
          <p:spPr>
            <a:xfrm>
              <a:off x="6893150" y="3802775"/>
              <a:ext cx="142125" cy="205275"/>
            </a:xfrm>
            <a:custGeom>
              <a:avLst/>
              <a:gdLst/>
              <a:ahLst/>
              <a:cxnLst/>
              <a:rect l="l" t="t" r="r" b="b"/>
              <a:pathLst>
                <a:path w="5685" h="8211" extrusionOk="0">
                  <a:moveTo>
                    <a:pt x="730" y="1"/>
                  </a:moveTo>
                  <a:cubicBezTo>
                    <a:pt x="730" y="1"/>
                    <a:pt x="153" y="639"/>
                    <a:pt x="62" y="1277"/>
                  </a:cubicBezTo>
                  <a:cubicBezTo>
                    <a:pt x="1" y="1885"/>
                    <a:pt x="214" y="2615"/>
                    <a:pt x="396" y="3223"/>
                  </a:cubicBezTo>
                  <a:cubicBezTo>
                    <a:pt x="578" y="3861"/>
                    <a:pt x="548" y="5958"/>
                    <a:pt x="609" y="6019"/>
                  </a:cubicBezTo>
                  <a:cubicBezTo>
                    <a:pt x="654" y="6049"/>
                    <a:pt x="715" y="6065"/>
                    <a:pt x="776" y="6065"/>
                  </a:cubicBezTo>
                  <a:cubicBezTo>
                    <a:pt x="837" y="6065"/>
                    <a:pt x="897" y="6049"/>
                    <a:pt x="943" y="6019"/>
                  </a:cubicBezTo>
                  <a:lnTo>
                    <a:pt x="1004" y="3283"/>
                  </a:lnTo>
                  <a:cubicBezTo>
                    <a:pt x="1004" y="3283"/>
                    <a:pt x="1429" y="3466"/>
                    <a:pt x="1581" y="4043"/>
                  </a:cubicBezTo>
                  <a:cubicBezTo>
                    <a:pt x="1733" y="4621"/>
                    <a:pt x="1642" y="6262"/>
                    <a:pt x="1976" y="6992"/>
                  </a:cubicBezTo>
                  <a:cubicBezTo>
                    <a:pt x="2081" y="7200"/>
                    <a:pt x="3878" y="8210"/>
                    <a:pt x="4946" y="8210"/>
                  </a:cubicBezTo>
                  <a:cubicBezTo>
                    <a:pt x="5126" y="8210"/>
                    <a:pt x="5284" y="8182"/>
                    <a:pt x="5411" y="8116"/>
                  </a:cubicBezTo>
                  <a:cubicBezTo>
                    <a:pt x="5411" y="8116"/>
                    <a:pt x="5685" y="7599"/>
                    <a:pt x="5502" y="7083"/>
                  </a:cubicBezTo>
                  <a:cubicBezTo>
                    <a:pt x="5350" y="6536"/>
                    <a:pt x="4925" y="6049"/>
                    <a:pt x="4621" y="5715"/>
                  </a:cubicBezTo>
                  <a:cubicBezTo>
                    <a:pt x="4347" y="5411"/>
                    <a:pt x="2980" y="2949"/>
                    <a:pt x="2980" y="2949"/>
                  </a:cubicBezTo>
                  <a:lnTo>
                    <a:pt x="73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8"/>
            <p:cNvSpPr/>
            <p:nvPr/>
          </p:nvSpPr>
          <p:spPr>
            <a:xfrm>
              <a:off x="6729775" y="3444100"/>
              <a:ext cx="158850" cy="609350"/>
            </a:xfrm>
            <a:custGeom>
              <a:avLst/>
              <a:gdLst/>
              <a:ahLst/>
              <a:cxnLst/>
              <a:rect l="l" t="t" r="r" b="b"/>
              <a:pathLst>
                <a:path w="6354" h="24374" extrusionOk="0">
                  <a:moveTo>
                    <a:pt x="3527" y="1"/>
                  </a:moveTo>
                  <a:cubicBezTo>
                    <a:pt x="3527" y="1"/>
                    <a:pt x="1" y="2189"/>
                    <a:pt x="1520" y="4408"/>
                  </a:cubicBezTo>
                  <a:cubicBezTo>
                    <a:pt x="1520" y="4408"/>
                    <a:pt x="1824" y="5047"/>
                    <a:pt x="1855" y="5624"/>
                  </a:cubicBezTo>
                  <a:cubicBezTo>
                    <a:pt x="1855" y="6232"/>
                    <a:pt x="1490" y="9180"/>
                    <a:pt x="1672" y="10883"/>
                  </a:cubicBezTo>
                  <a:cubicBezTo>
                    <a:pt x="1855" y="12585"/>
                    <a:pt x="2463" y="15655"/>
                    <a:pt x="2524" y="17843"/>
                  </a:cubicBezTo>
                  <a:cubicBezTo>
                    <a:pt x="2584" y="20032"/>
                    <a:pt x="2767" y="22950"/>
                    <a:pt x="3496" y="23831"/>
                  </a:cubicBezTo>
                  <a:cubicBezTo>
                    <a:pt x="3795" y="24208"/>
                    <a:pt x="4249" y="24373"/>
                    <a:pt x="4676" y="24373"/>
                  </a:cubicBezTo>
                  <a:cubicBezTo>
                    <a:pt x="5248" y="24373"/>
                    <a:pt x="5771" y="24075"/>
                    <a:pt x="5806" y="23588"/>
                  </a:cubicBezTo>
                  <a:cubicBezTo>
                    <a:pt x="5867" y="22737"/>
                    <a:pt x="4651" y="18633"/>
                    <a:pt x="4621" y="17630"/>
                  </a:cubicBezTo>
                  <a:cubicBezTo>
                    <a:pt x="4590" y="16597"/>
                    <a:pt x="5806" y="10214"/>
                    <a:pt x="5806" y="8816"/>
                  </a:cubicBezTo>
                  <a:cubicBezTo>
                    <a:pt x="5806" y="7448"/>
                    <a:pt x="6353" y="3922"/>
                    <a:pt x="6080" y="3132"/>
                  </a:cubicBezTo>
                  <a:cubicBezTo>
                    <a:pt x="5837" y="2341"/>
                    <a:pt x="4894" y="1156"/>
                    <a:pt x="3527" y="1"/>
                  </a:cubicBez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8"/>
            <p:cNvSpPr/>
            <p:nvPr/>
          </p:nvSpPr>
          <p:spPr>
            <a:xfrm>
              <a:off x="6781450" y="3397550"/>
              <a:ext cx="228575" cy="563525"/>
            </a:xfrm>
            <a:custGeom>
              <a:avLst/>
              <a:gdLst/>
              <a:ahLst/>
              <a:cxnLst/>
              <a:rect l="l" t="t" r="r" b="b"/>
              <a:pathLst>
                <a:path w="9143" h="22541" extrusionOk="0">
                  <a:moveTo>
                    <a:pt x="2751" y="1"/>
                  </a:moveTo>
                  <a:cubicBezTo>
                    <a:pt x="2185" y="1"/>
                    <a:pt x="1794" y="9"/>
                    <a:pt x="1794" y="9"/>
                  </a:cubicBezTo>
                  <a:lnTo>
                    <a:pt x="1" y="1924"/>
                  </a:lnTo>
                  <a:lnTo>
                    <a:pt x="1368" y="3687"/>
                  </a:lnTo>
                  <a:lnTo>
                    <a:pt x="4438" y="5997"/>
                  </a:lnTo>
                  <a:cubicBezTo>
                    <a:pt x="4560" y="6179"/>
                    <a:pt x="3678" y="7516"/>
                    <a:pt x="4438" y="10374"/>
                  </a:cubicBezTo>
                  <a:cubicBezTo>
                    <a:pt x="5198" y="13261"/>
                    <a:pt x="5441" y="15450"/>
                    <a:pt x="5107" y="16666"/>
                  </a:cubicBezTo>
                  <a:cubicBezTo>
                    <a:pt x="4773" y="17881"/>
                    <a:pt x="5016" y="18125"/>
                    <a:pt x="5259" y="18550"/>
                  </a:cubicBezTo>
                  <a:cubicBezTo>
                    <a:pt x="5472" y="19006"/>
                    <a:pt x="6353" y="19705"/>
                    <a:pt x="6536" y="20830"/>
                  </a:cubicBezTo>
                  <a:cubicBezTo>
                    <a:pt x="6748" y="21985"/>
                    <a:pt x="7235" y="22471"/>
                    <a:pt x="8207" y="22532"/>
                  </a:cubicBezTo>
                  <a:cubicBezTo>
                    <a:pt x="8265" y="22537"/>
                    <a:pt x="8319" y="22540"/>
                    <a:pt x="8369" y="22540"/>
                  </a:cubicBezTo>
                  <a:cubicBezTo>
                    <a:pt x="9142" y="22540"/>
                    <a:pt x="9089" y="21924"/>
                    <a:pt x="9089" y="21924"/>
                  </a:cubicBezTo>
                  <a:cubicBezTo>
                    <a:pt x="9089" y="21924"/>
                    <a:pt x="8633" y="21103"/>
                    <a:pt x="8390" y="19735"/>
                  </a:cubicBezTo>
                  <a:cubicBezTo>
                    <a:pt x="8116" y="18307"/>
                    <a:pt x="7326" y="17547"/>
                    <a:pt x="7235" y="15906"/>
                  </a:cubicBezTo>
                  <a:cubicBezTo>
                    <a:pt x="7113" y="14264"/>
                    <a:pt x="8116" y="2319"/>
                    <a:pt x="7903" y="1772"/>
                  </a:cubicBezTo>
                  <a:cubicBezTo>
                    <a:pt x="7721" y="1316"/>
                    <a:pt x="7478" y="799"/>
                    <a:pt x="6809" y="343"/>
                  </a:cubicBezTo>
                  <a:cubicBezTo>
                    <a:pt x="6341" y="45"/>
                    <a:pt x="4071" y="1"/>
                    <a:pt x="2751" y="1"/>
                  </a:cubicBez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8"/>
            <p:cNvSpPr/>
            <p:nvPr/>
          </p:nvSpPr>
          <p:spPr>
            <a:xfrm>
              <a:off x="6475225" y="3198675"/>
              <a:ext cx="476475" cy="355650"/>
            </a:xfrm>
            <a:custGeom>
              <a:avLst/>
              <a:gdLst/>
              <a:ahLst/>
              <a:cxnLst/>
              <a:rect l="l" t="t" r="r" b="b"/>
              <a:pathLst>
                <a:path w="19059" h="14226" extrusionOk="0">
                  <a:moveTo>
                    <a:pt x="10335" y="0"/>
                  </a:moveTo>
                  <a:cubicBezTo>
                    <a:pt x="10335" y="0"/>
                    <a:pt x="2614" y="1003"/>
                    <a:pt x="1246" y="3465"/>
                  </a:cubicBezTo>
                  <a:cubicBezTo>
                    <a:pt x="1246" y="3465"/>
                    <a:pt x="0" y="5167"/>
                    <a:pt x="334" y="7812"/>
                  </a:cubicBezTo>
                  <a:cubicBezTo>
                    <a:pt x="669" y="10487"/>
                    <a:pt x="1793" y="11095"/>
                    <a:pt x="4316" y="12219"/>
                  </a:cubicBezTo>
                  <a:cubicBezTo>
                    <a:pt x="6870" y="13344"/>
                    <a:pt x="11702" y="14225"/>
                    <a:pt x="11702" y="14225"/>
                  </a:cubicBezTo>
                  <a:cubicBezTo>
                    <a:pt x="11702" y="14225"/>
                    <a:pt x="11642" y="12705"/>
                    <a:pt x="12645" y="11915"/>
                  </a:cubicBezTo>
                  <a:cubicBezTo>
                    <a:pt x="13648" y="11125"/>
                    <a:pt x="18359" y="8298"/>
                    <a:pt x="19058" y="8298"/>
                  </a:cubicBezTo>
                  <a:cubicBezTo>
                    <a:pt x="19058" y="8298"/>
                    <a:pt x="18450" y="7781"/>
                    <a:pt x="16900" y="6809"/>
                  </a:cubicBezTo>
                  <a:cubicBezTo>
                    <a:pt x="15350" y="5836"/>
                    <a:pt x="11702" y="4256"/>
                    <a:pt x="11003" y="3465"/>
                  </a:cubicBezTo>
                  <a:cubicBezTo>
                    <a:pt x="10335" y="2675"/>
                    <a:pt x="10335" y="0"/>
                    <a:pt x="103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8"/>
            <p:cNvSpPr/>
            <p:nvPr/>
          </p:nvSpPr>
          <p:spPr>
            <a:xfrm>
              <a:off x="6596800" y="3267050"/>
              <a:ext cx="459000" cy="268275"/>
            </a:xfrm>
            <a:custGeom>
              <a:avLst/>
              <a:gdLst/>
              <a:ahLst/>
              <a:cxnLst/>
              <a:rect l="l" t="t" r="r" b="b"/>
              <a:pathLst>
                <a:path w="18360" h="10731" extrusionOk="0">
                  <a:moveTo>
                    <a:pt x="18359" y="4165"/>
                  </a:moveTo>
                  <a:lnTo>
                    <a:pt x="18116" y="4256"/>
                  </a:lnTo>
                  <a:lnTo>
                    <a:pt x="11277" y="62"/>
                  </a:lnTo>
                  <a:cubicBezTo>
                    <a:pt x="11156" y="1"/>
                    <a:pt x="11004" y="1"/>
                    <a:pt x="10882" y="62"/>
                  </a:cubicBezTo>
                  <a:lnTo>
                    <a:pt x="396" y="5837"/>
                  </a:lnTo>
                  <a:lnTo>
                    <a:pt x="396" y="5806"/>
                  </a:lnTo>
                  <a:lnTo>
                    <a:pt x="213" y="5776"/>
                  </a:lnTo>
                  <a:lnTo>
                    <a:pt x="0" y="5776"/>
                  </a:lnTo>
                  <a:lnTo>
                    <a:pt x="0" y="6201"/>
                  </a:lnTo>
                  <a:lnTo>
                    <a:pt x="0" y="6201"/>
                  </a:lnTo>
                  <a:cubicBezTo>
                    <a:pt x="0" y="6262"/>
                    <a:pt x="31" y="6323"/>
                    <a:pt x="92" y="6353"/>
                  </a:cubicBezTo>
                  <a:lnTo>
                    <a:pt x="7113" y="10670"/>
                  </a:lnTo>
                  <a:cubicBezTo>
                    <a:pt x="7235" y="10730"/>
                    <a:pt x="7387" y="10730"/>
                    <a:pt x="7508" y="10670"/>
                  </a:cubicBezTo>
                  <a:lnTo>
                    <a:pt x="18238" y="4742"/>
                  </a:lnTo>
                  <a:cubicBezTo>
                    <a:pt x="18299" y="4712"/>
                    <a:pt x="18359" y="4621"/>
                    <a:pt x="18359" y="4560"/>
                  </a:cubicBezTo>
                  <a:lnTo>
                    <a:pt x="18359" y="4560"/>
                  </a:lnTo>
                  <a:lnTo>
                    <a:pt x="18359" y="416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8"/>
            <p:cNvSpPr/>
            <p:nvPr/>
          </p:nvSpPr>
          <p:spPr>
            <a:xfrm>
              <a:off x="6596050" y="3256425"/>
              <a:ext cx="460500" cy="269025"/>
            </a:xfrm>
            <a:custGeom>
              <a:avLst/>
              <a:gdLst/>
              <a:ahLst/>
              <a:cxnLst/>
              <a:rect l="l" t="t" r="r" b="b"/>
              <a:pathLst>
                <a:path w="18420" h="10761" extrusionOk="0">
                  <a:moveTo>
                    <a:pt x="18268" y="4772"/>
                  </a:moveTo>
                  <a:lnTo>
                    <a:pt x="7538" y="10669"/>
                  </a:lnTo>
                  <a:cubicBezTo>
                    <a:pt x="7417" y="10760"/>
                    <a:pt x="7265" y="10760"/>
                    <a:pt x="7143" y="10669"/>
                  </a:cubicBezTo>
                  <a:lnTo>
                    <a:pt x="122" y="6383"/>
                  </a:lnTo>
                  <a:cubicBezTo>
                    <a:pt x="0" y="6292"/>
                    <a:pt x="0" y="6110"/>
                    <a:pt x="152" y="6019"/>
                  </a:cubicBezTo>
                  <a:lnTo>
                    <a:pt x="10942" y="61"/>
                  </a:lnTo>
                  <a:cubicBezTo>
                    <a:pt x="11064" y="0"/>
                    <a:pt x="11186" y="0"/>
                    <a:pt x="11307" y="61"/>
                  </a:cubicBezTo>
                  <a:lnTo>
                    <a:pt x="18268" y="4347"/>
                  </a:lnTo>
                  <a:cubicBezTo>
                    <a:pt x="18420" y="4438"/>
                    <a:pt x="18420" y="4681"/>
                    <a:pt x="18268" y="477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8"/>
            <p:cNvSpPr/>
            <p:nvPr/>
          </p:nvSpPr>
          <p:spPr>
            <a:xfrm>
              <a:off x="6786775" y="3197900"/>
              <a:ext cx="200625" cy="159450"/>
            </a:xfrm>
            <a:custGeom>
              <a:avLst/>
              <a:gdLst/>
              <a:ahLst/>
              <a:cxnLst/>
              <a:rect l="l" t="t" r="r" b="b"/>
              <a:pathLst>
                <a:path w="8025" h="6378" extrusionOk="0">
                  <a:moveTo>
                    <a:pt x="1247" y="1"/>
                  </a:moveTo>
                  <a:lnTo>
                    <a:pt x="0" y="1490"/>
                  </a:lnTo>
                  <a:cubicBezTo>
                    <a:pt x="0" y="1490"/>
                    <a:pt x="2918" y="3375"/>
                    <a:pt x="3162" y="3557"/>
                  </a:cubicBezTo>
                  <a:cubicBezTo>
                    <a:pt x="3435" y="3739"/>
                    <a:pt x="3405" y="4013"/>
                    <a:pt x="3648" y="4499"/>
                  </a:cubicBezTo>
                  <a:cubicBezTo>
                    <a:pt x="3891" y="4925"/>
                    <a:pt x="4408" y="5016"/>
                    <a:pt x="4651" y="5229"/>
                  </a:cubicBezTo>
                  <a:cubicBezTo>
                    <a:pt x="4651" y="5229"/>
                    <a:pt x="5137" y="5563"/>
                    <a:pt x="5289" y="5715"/>
                  </a:cubicBezTo>
                  <a:cubicBezTo>
                    <a:pt x="5472" y="5928"/>
                    <a:pt x="5654" y="6232"/>
                    <a:pt x="6019" y="6323"/>
                  </a:cubicBezTo>
                  <a:cubicBezTo>
                    <a:pt x="6187" y="6361"/>
                    <a:pt x="6347" y="6378"/>
                    <a:pt x="6496" y="6378"/>
                  </a:cubicBezTo>
                  <a:cubicBezTo>
                    <a:pt x="7184" y="6378"/>
                    <a:pt x="7662" y="6026"/>
                    <a:pt x="7812" y="5776"/>
                  </a:cubicBezTo>
                  <a:cubicBezTo>
                    <a:pt x="8025" y="5411"/>
                    <a:pt x="7721" y="4317"/>
                    <a:pt x="6931" y="3557"/>
                  </a:cubicBezTo>
                  <a:cubicBezTo>
                    <a:pt x="6171" y="2797"/>
                    <a:pt x="5198" y="2311"/>
                    <a:pt x="4377" y="2037"/>
                  </a:cubicBezTo>
                  <a:cubicBezTo>
                    <a:pt x="3557" y="1733"/>
                    <a:pt x="1247" y="1"/>
                    <a:pt x="1247" y="1"/>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8"/>
            <p:cNvSpPr/>
            <p:nvPr/>
          </p:nvSpPr>
          <p:spPr>
            <a:xfrm>
              <a:off x="6666700" y="2861200"/>
              <a:ext cx="172525" cy="392200"/>
            </a:xfrm>
            <a:custGeom>
              <a:avLst/>
              <a:gdLst/>
              <a:ahLst/>
              <a:cxnLst/>
              <a:rect l="l" t="t" r="r" b="b"/>
              <a:pathLst>
                <a:path w="6901" h="15688" extrusionOk="0">
                  <a:moveTo>
                    <a:pt x="2019" y="0"/>
                  </a:moveTo>
                  <a:cubicBezTo>
                    <a:pt x="1677" y="0"/>
                    <a:pt x="342" y="139"/>
                    <a:pt x="183" y="2283"/>
                  </a:cubicBezTo>
                  <a:cubicBezTo>
                    <a:pt x="1" y="4715"/>
                    <a:pt x="122" y="8180"/>
                    <a:pt x="153" y="9548"/>
                  </a:cubicBezTo>
                  <a:cubicBezTo>
                    <a:pt x="183" y="10915"/>
                    <a:pt x="122" y="11615"/>
                    <a:pt x="366" y="12010"/>
                  </a:cubicBezTo>
                  <a:cubicBezTo>
                    <a:pt x="518" y="12253"/>
                    <a:pt x="1125" y="12739"/>
                    <a:pt x="1885" y="13256"/>
                  </a:cubicBezTo>
                  <a:cubicBezTo>
                    <a:pt x="3466" y="14350"/>
                    <a:pt x="5685" y="15688"/>
                    <a:pt x="5685" y="15688"/>
                  </a:cubicBezTo>
                  <a:cubicBezTo>
                    <a:pt x="5685" y="15688"/>
                    <a:pt x="5715" y="15444"/>
                    <a:pt x="5837" y="15110"/>
                  </a:cubicBezTo>
                  <a:cubicBezTo>
                    <a:pt x="6019" y="14745"/>
                    <a:pt x="6323" y="14229"/>
                    <a:pt x="6901" y="13955"/>
                  </a:cubicBezTo>
                  <a:cubicBezTo>
                    <a:pt x="6901" y="13955"/>
                    <a:pt x="5077" y="12314"/>
                    <a:pt x="3740" y="11159"/>
                  </a:cubicBezTo>
                  <a:cubicBezTo>
                    <a:pt x="3466" y="10915"/>
                    <a:pt x="3314" y="10581"/>
                    <a:pt x="3314" y="10216"/>
                  </a:cubicBezTo>
                  <a:cubicBezTo>
                    <a:pt x="3284" y="10125"/>
                    <a:pt x="3314" y="10064"/>
                    <a:pt x="3314" y="9973"/>
                  </a:cubicBezTo>
                  <a:cubicBezTo>
                    <a:pt x="3375" y="9457"/>
                    <a:pt x="3496" y="8757"/>
                    <a:pt x="3588" y="7998"/>
                  </a:cubicBezTo>
                  <a:cubicBezTo>
                    <a:pt x="3861" y="6174"/>
                    <a:pt x="4135" y="3955"/>
                    <a:pt x="4104" y="3013"/>
                  </a:cubicBezTo>
                  <a:cubicBezTo>
                    <a:pt x="4043" y="1280"/>
                    <a:pt x="3223" y="125"/>
                    <a:pt x="2098" y="3"/>
                  </a:cubicBezTo>
                  <a:cubicBezTo>
                    <a:pt x="2098" y="3"/>
                    <a:pt x="2069" y="0"/>
                    <a:pt x="20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8"/>
            <p:cNvSpPr/>
            <p:nvPr/>
          </p:nvSpPr>
          <p:spPr>
            <a:xfrm>
              <a:off x="6710775" y="3061125"/>
              <a:ext cx="101850" cy="192275"/>
            </a:xfrm>
            <a:custGeom>
              <a:avLst/>
              <a:gdLst/>
              <a:ahLst/>
              <a:cxnLst/>
              <a:rect l="l" t="t" r="r" b="b"/>
              <a:pathLst>
                <a:path w="4074" h="7691" extrusionOk="0">
                  <a:moveTo>
                    <a:pt x="1855" y="1"/>
                  </a:moveTo>
                  <a:lnTo>
                    <a:pt x="1004" y="335"/>
                  </a:lnTo>
                  <a:lnTo>
                    <a:pt x="639" y="2250"/>
                  </a:lnTo>
                  <a:lnTo>
                    <a:pt x="1" y="2918"/>
                  </a:lnTo>
                  <a:lnTo>
                    <a:pt x="122" y="5259"/>
                  </a:lnTo>
                  <a:cubicBezTo>
                    <a:pt x="1703" y="6353"/>
                    <a:pt x="3922" y="7691"/>
                    <a:pt x="3922" y="7691"/>
                  </a:cubicBezTo>
                  <a:cubicBezTo>
                    <a:pt x="3922" y="7691"/>
                    <a:pt x="3952" y="7447"/>
                    <a:pt x="4074" y="7113"/>
                  </a:cubicBezTo>
                  <a:cubicBezTo>
                    <a:pt x="3436" y="6718"/>
                    <a:pt x="1642" y="5502"/>
                    <a:pt x="1551" y="4894"/>
                  </a:cubicBezTo>
                  <a:cubicBezTo>
                    <a:pt x="1460" y="4317"/>
                    <a:pt x="1521" y="2827"/>
                    <a:pt x="1551" y="2219"/>
                  </a:cubicBezTo>
                  <a:cubicBezTo>
                    <a:pt x="1551" y="2067"/>
                    <a:pt x="1551" y="1976"/>
                    <a:pt x="1551" y="1976"/>
                  </a:cubicBezTo>
                  <a:cubicBezTo>
                    <a:pt x="1642" y="1490"/>
                    <a:pt x="1733" y="760"/>
                    <a:pt x="185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8"/>
            <p:cNvSpPr/>
            <p:nvPr/>
          </p:nvSpPr>
          <p:spPr>
            <a:xfrm>
              <a:off x="6463050" y="2861250"/>
              <a:ext cx="326775" cy="512975"/>
            </a:xfrm>
            <a:custGeom>
              <a:avLst/>
              <a:gdLst/>
              <a:ahLst/>
              <a:cxnLst/>
              <a:rect l="l" t="t" r="r" b="b"/>
              <a:pathLst>
                <a:path w="13071" h="20519" extrusionOk="0">
                  <a:moveTo>
                    <a:pt x="10176" y="0"/>
                  </a:moveTo>
                  <a:cubicBezTo>
                    <a:pt x="10158" y="0"/>
                    <a:pt x="10141" y="1"/>
                    <a:pt x="10123" y="1"/>
                  </a:cubicBezTo>
                  <a:cubicBezTo>
                    <a:pt x="7843" y="123"/>
                    <a:pt x="2767" y="579"/>
                    <a:pt x="1369" y="2585"/>
                  </a:cubicBezTo>
                  <a:cubicBezTo>
                    <a:pt x="1" y="4530"/>
                    <a:pt x="2007" y="9090"/>
                    <a:pt x="2311" y="10792"/>
                  </a:cubicBezTo>
                  <a:cubicBezTo>
                    <a:pt x="2645" y="12494"/>
                    <a:pt x="2645" y="14622"/>
                    <a:pt x="2220" y="15564"/>
                  </a:cubicBezTo>
                  <a:cubicBezTo>
                    <a:pt x="1642" y="16901"/>
                    <a:pt x="791" y="18999"/>
                    <a:pt x="791" y="18999"/>
                  </a:cubicBezTo>
                  <a:cubicBezTo>
                    <a:pt x="791" y="18999"/>
                    <a:pt x="1855" y="20518"/>
                    <a:pt x="5320" y="20518"/>
                  </a:cubicBezTo>
                  <a:cubicBezTo>
                    <a:pt x="8785" y="20518"/>
                    <a:pt x="11855" y="17205"/>
                    <a:pt x="11855" y="17205"/>
                  </a:cubicBezTo>
                  <a:cubicBezTo>
                    <a:pt x="11855" y="17205"/>
                    <a:pt x="10791" y="14105"/>
                    <a:pt x="11126" y="10245"/>
                  </a:cubicBezTo>
                  <a:cubicBezTo>
                    <a:pt x="11156" y="9941"/>
                    <a:pt x="11217" y="9667"/>
                    <a:pt x="11338" y="9394"/>
                  </a:cubicBezTo>
                  <a:cubicBezTo>
                    <a:pt x="11430" y="9090"/>
                    <a:pt x="11612" y="8786"/>
                    <a:pt x="11794" y="8512"/>
                  </a:cubicBezTo>
                  <a:cubicBezTo>
                    <a:pt x="12037" y="8208"/>
                    <a:pt x="12281" y="7813"/>
                    <a:pt x="12493" y="7296"/>
                  </a:cubicBezTo>
                  <a:cubicBezTo>
                    <a:pt x="12554" y="7205"/>
                    <a:pt x="12585" y="7114"/>
                    <a:pt x="12615" y="7023"/>
                  </a:cubicBezTo>
                  <a:cubicBezTo>
                    <a:pt x="13071" y="5746"/>
                    <a:pt x="12037" y="4439"/>
                    <a:pt x="11612" y="3375"/>
                  </a:cubicBezTo>
                  <a:cubicBezTo>
                    <a:pt x="11369" y="2767"/>
                    <a:pt x="11490" y="2099"/>
                    <a:pt x="11521" y="1430"/>
                  </a:cubicBezTo>
                  <a:cubicBezTo>
                    <a:pt x="11580" y="657"/>
                    <a:pt x="10971" y="0"/>
                    <a:pt x="101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8"/>
            <p:cNvSpPr/>
            <p:nvPr/>
          </p:nvSpPr>
          <p:spPr>
            <a:xfrm>
              <a:off x="6634800" y="2801250"/>
              <a:ext cx="88175" cy="88175"/>
            </a:xfrm>
            <a:custGeom>
              <a:avLst/>
              <a:gdLst/>
              <a:ahLst/>
              <a:cxnLst/>
              <a:rect l="l" t="t" r="r" b="b"/>
              <a:pathLst>
                <a:path w="3527" h="3527" extrusionOk="0">
                  <a:moveTo>
                    <a:pt x="1459" y="0"/>
                  </a:moveTo>
                  <a:cubicBezTo>
                    <a:pt x="1459" y="0"/>
                    <a:pt x="0" y="2493"/>
                    <a:pt x="851" y="2523"/>
                  </a:cubicBezTo>
                  <a:cubicBezTo>
                    <a:pt x="1733" y="2523"/>
                    <a:pt x="3283" y="3526"/>
                    <a:pt x="3283" y="3526"/>
                  </a:cubicBezTo>
                  <a:cubicBezTo>
                    <a:pt x="3283" y="3526"/>
                    <a:pt x="3526" y="791"/>
                    <a:pt x="3526" y="0"/>
                  </a:cubicBezTo>
                  <a:close/>
                </a:path>
              </a:pathLst>
            </a:custGeom>
            <a:solidFill>
              <a:srgbClr val="2A30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8"/>
            <p:cNvSpPr/>
            <p:nvPr/>
          </p:nvSpPr>
          <p:spPr>
            <a:xfrm>
              <a:off x="6586350" y="2795175"/>
              <a:ext cx="117625" cy="133425"/>
            </a:xfrm>
            <a:custGeom>
              <a:avLst/>
              <a:gdLst/>
              <a:ahLst/>
              <a:cxnLst/>
              <a:rect l="l" t="t" r="r" b="b"/>
              <a:pathLst>
                <a:path w="4705" h="5337" extrusionOk="0">
                  <a:moveTo>
                    <a:pt x="1178" y="0"/>
                  </a:moveTo>
                  <a:cubicBezTo>
                    <a:pt x="1178" y="0"/>
                    <a:pt x="84" y="2918"/>
                    <a:pt x="54" y="3435"/>
                  </a:cubicBezTo>
                  <a:cubicBezTo>
                    <a:pt x="1" y="3858"/>
                    <a:pt x="959" y="5337"/>
                    <a:pt x="2887" y="5337"/>
                  </a:cubicBezTo>
                  <a:cubicBezTo>
                    <a:pt x="3177" y="5337"/>
                    <a:pt x="3489" y="5304"/>
                    <a:pt x="3823" y="5228"/>
                  </a:cubicBezTo>
                  <a:cubicBezTo>
                    <a:pt x="3823" y="5228"/>
                    <a:pt x="3792" y="2371"/>
                    <a:pt x="4704" y="1307"/>
                  </a:cubicBezTo>
                  <a:lnTo>
                    <a:pt x="1178" y="0"/>
                  </a:ln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8"/>
            <p:cNvSpPr/>
            <p:nvPr/>
          </p:nvSpPr>
          <p:spPr>
            <a:xfrm>
              <a:off x="6568675" y="2613975"/>
              <a:ext cx="189250" cy="254175"/>
            </a:xfrm>
            <a:custGeom>
              <a:avLst/>
              <a:gdLst/>
              <a:ahLst/>
              <a:cxnLst/>
              <a:rect l="l" t="t" r="r" b="b"/>
              <a:pathLst>
                <a:path w="7570" h="10167" extrusionOk="0">
                  <a:moveTo>
                    <a:pt x="3848" y="1"/>
                  </a:moveTo>
                  <a:cubicBezTo>
                    <a:pt x="2421" y="1"/>
                    <a:pt x="691" y="965"/>
                    <a:pt x="366" y="2050"/>
                  </a:cubicBezTo>
                  <a:cubicBezTo>
                    <a:pt x="1" y="3266"/>
                    <a:pt x="62" y="4968"/>
                    <a:pt x="913" y="7035"/>
                  </a:cubicBezTo>
                  <a:cubicBezTo>
                    <a:pt x="1752" y="9074"/>
                    <a:pt x="4367" y="10167"/>
                    <a:pt x="4904" y="10167"/>
                  </a:cubicBezTo>
                  <a:cubicBezTo>
                    <a:pt x="4911" y="10167"/>
                    <a:pt x="4918" y="10166"/>
                    <a:pt x="4925" y="10166"/>
                  </a:cubicBezTo>
                  <a:cubicBezTo>
                    <a:pt x="5411" y="10136"/>
                    <a:pt x="6293" y="9528"/>
                    <a:pt x="6931" y="7370"/>
                  </a:cubicBezTo>
                  <a:cubicBezTo>
                    <a:pt x="7569" y="5212"/>
                    <a:pt x="7205" y="2780"/>
                    <a:pt x="7205" y="2780"/>
                  </a:cubicBezTo>
                  <a:cubicBezTo>
                    <a:pt x="7053" y="1351"/>
                    <a:pt x="5837" y="318"/>
                    <a:pt x="4347" y="44"/>
                  </a:cubicBezTo>
                  <a:cubicBezTo>
                    <a:pt x="4187" y="15"/>
                    <a:pt x="4020" y="1"/>
                    <a:pt x="3848" y="1"/>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8"/>
            <p:cNvSpPr/>
            <p:nvPr/>
          </p:nvSpPr>
          <p:spPr>
            <a:xfrm>
              <a:off x="6521575" y="2602525"/>
              <a:ext cx="242425" cy="282325"/>
            </a:xfrm>
            <a:custGeom>
              <a:avLst/>
              <a:gdLst/>
              <a:ahLst/>
              <a:cxnLst/>
              <a:rect l="l" t="t" r="r" b="b"/>
              <a:pathLst>
                <a:path w="9697" h="11293" extrusionOk="0">
                  <a:moveTo>
                    <a:pt x="5240" y="1"/>
                  </a:moveTo>
                  <a:cubicBezTo>
                    <a:pt x="4110" y="1"/>
                    <a:pt x="2931" y="443"/>
                    <a:pt x="1946" y="1505"/>
                  </a:cubicBezTo>
                  <a:cubicBezTo>
                    <a:pt x="0" y="3542"/>
                    <a:pt x="304" y="8253"/>
                    <a:pt x="943" y="9408"/>
                  </a:cubicBezTo>
                  <a:cubicBezTo>
                    <a:pt x="1338" y="10138"/>
                    <a:pt x="2402" y="10776"/>
                    <a:pt x="3496" y="11293"/>
                  </a:cubicBezTo>
                  <a:cubicBezTo>
                    <a:pt x="3709" y="10259"/>
                    <a:pt x="3709" y="8071"/>
                    <a:pt x="3709" y="7220"/>
                  </a:cubicBezTo>
                  <a:lnTo>
                    <a:pt x="3709" y="7159"/>
                  </a:lnTo>
                  <a:cubicBezTo>
                    <a:pt x="3709" y="6794"/>
                    <a:pt x="3709" y="6490"/>
                    <a:pt x="3739" y="6186"/>
                  </a:cubicBezTo>
                  <a:cubicBezTo>
                    <a:pt x="3800" y="5214"/>
                    <a:pt x="7143" y="5031"/>
                    <a:pt x="7721" y="4910"/>
                  </a:cubicBezTo>
                  <a:cubicBezTo>
                    <a:pt x="8967" y="4667"/>
                    <a:pt x="9696" y="3329"/>
                    <a:pt x="9089" y="2204"/>
                  </a:cubicBezTo>
                  <a:cubicBezTo>
                    <a:pt x="9058" y="2144"/>
                    <a:pt x="9028" y="2083"/>
                    <a:pt x="8997" y="2052"/>
                  </a:cubicBezTo>
                  <a:cubicBezTo>
                    <a:pt x="8258" y="838"/>
                    <a:pt x="6795" y="1"/>
                    <a:pt x="5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8"/>
            <p:cNvSpPr/>
            <p:nvPr/>
          </p:nvSpPr>
          <p:spPr>
            <a:xfrm>
              <a:off x="6588450" y="2752350"/>
              <a:ext cx="31925" cy="54250"/>
            </a:xfrm>
            <a:custGeom>
              <a:avLst/>
              <a:gdLst/>
              <a:ahLst/>
              <a:cxnLst/>
              <a:rect l="l" t="t" r="r" b="b"/>
              <a:pathLst>
                <a:path w="1277" h="2170" extrusionOk="0">
                  <a:moveTo>
                    <a:pt x="601" y="0"/>
                  </a:moveTo>
                  <a:cubicBezTo>
                    <a:pt x="564" y="0"/>
                    <a:pt x="526" y="4"/>
                    <a:pt x="486" y="11"/>
                  </a:cubicBezTo>
                  <a:cubicBezTo>
                    <a:pt x="30" y="102"/>
                    <a:pt x="0" y="801"/>
                    <a:pt x="152" y="1379"/>
                  </a:cubicBezTo>
                  <a:cubicBezTo>
                    <a:pt x="338" y="2123"/>
                    <a:pt x="1013" y="2170"/>
                    <a:pt x="1179" y="2170"/>
                  </a:cubicBezTo>
                  <a:cubicBezTo>
                    <a:pt x="1203" y="2170"/>
                    <a:pt x="1216" y="2169"/>
                    <a:pt x="1216" y="2169"/>
                  </a:cubicBezTo>
                  <a:lnTo>
                    <a:pt x="1277" y="436"/>
                  </a:lnTo>
                  <a:cubicBezTo>
                    <a:pt x="1277" y="436"/>
                    <a:pt x="1020" y="0"/>
                    <a:pt x="601" y="0"/>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8"/>
            <p:cNvSpPr/>
            <p:nvPr/>
          </p:nvSpPr>
          <p:spPr>
            <a:xfrm>
              <a:off x="6767025" y="3159900"/>
              <a:ext cx="364000" cy="365550"/>
            </a:xfrm>
            <a:custGeom>
              <a:avLst/>
              <a:gdLst/>
              <a:ahLst/>
              <a:cxnLst/>
              <a:rect l="l" t="t" r="r" b="b"/>
              <a:pathLst>
                <a:path w="14560" h="14622" extrusionOk="0">
                  <a:moveTo>
                    <a:pt x="14560" y="305"/>
                  </a:moveTo>
                  <a:lnTo>
                    <a:pt x="14134" y="62"/>
                  </a:lnTo>
                  <a:lnTo>
                    <a:pt x="14134" y="62"/>
                  </a:lnTo>
                  <a:cubicBezTo>
                    <a:pt x="14073" y="1"/>
                    <a:pt x="14012" y="1"/>
                    <a:pt x="13952" y="31"/>
                  </a:cubicBezTo>
                  <a:lnTo>
                    <a:pt x="3252" y="5898"/>
                  </a:lnTo>
                  <a:cubicBezTo>
                    <a:pt x="3131" y="5958"/>
                    <a:pt x="3040" y="6050"/>
                    <a:pt x="3009" y="6171"/>
                  </a:cubicBezTo>
                  <a:lnTo>
                    <a:pt x="30" y="14226"/>
                  </a:lnTo>
                  <a:cubicBezTo>
                    <a:pt x="0" y="14287"/>
                    <a:pt x="30" y="14348"/>
                    <a:pt x="61" y="14378"/>
                  </a:cubicBezTo>
                  <a:lnTo>
                    <a:pt x="61" y="14378"/>
                  </a:lnTo>
                  <a:lnTo>
                    <a:pt x="61" y="14378"/>
                  </a:lnTo>
                  <a:cubicBezTo>
                    <a:pt x="61" y="14378"/>
                    <a:pt x="61" y="14378"/>
                    <a:pt x="61" y="14378"/>
                  </a:cubicBezTo>
                  <a:lnTo>
                    <a:pt x="486" y="14621"/>
                  </a:lnTo>
                  <a:lnTo>
                    <a:pt x="730" y="14439"/>
                  </a:lnTo>
                  <a:lnTo>
                    <a:pt x="517" y="14226"/>
                  </a:lnTo>
                  <a:lnTo>
                    <a:pt x="10943" y="8512"/>
                  </a:lnTo>
                  <a:cubicBezTo>
                    <a:pt x="11095" y="8421"/>
                    <a:pt x="11216" y="8299"/>
                    <a:pt x="11277" y="8117"/>
                  </a:cubicBezTo>
                  <a:lnTo>
                    <a:pt x="14043" y="670"/>
                  </a:lnTo>
                  <a:cubicBezTo>
                    <a:pt x="14164" y="639"/>
                    <a:pt x="14316" y="578"/>
                    <a:pt x="14347" y="548"/>
                  </a:cubicBezTo>
                  <a:cubicBezTo>
                    <a:pt x="14377" y="548"/>
                    <a:pt x="14560" y="305"/>
                    <a:pt x="14560" y="3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8"/>
            <p:cNvSpPr/>
            <p:nvPr/>
          </p:nvSpPr>
          <p:spPr>
            <a:xfrm>
              <a:off x="6776900" y="3165225"/>
              <a:ext cx="357175" cy="362500"/>
            </a:xfrm>
            <a:custGeom>
              <a:avLst/>
              <a:gdLst/>
              <a:ahLst/>
              <a:cxnLst/>
              <a:rect l="l" t="t" r="r" b="b"/>
              <a:pathLst>
                <a:path w="14287" h="14500" extrusionOk="0">
                  <a:moveTo>
                    <a:pt x="3009" y="6232"/>
                  </a:moveTo>
                  <a:lnTo>
                    <a:pt x="31" y="14287"/>
                  </a:lnTo>
                  <a:cubicBezTo>
                    <a:pt x="0" y="14378"/>
                    <a:pt x="122" y="14499"/>
                    <a:pt x="243" y="14439"/>
                  </a:cubicBezTo>
                  <a:lnTo>
                    <a:pt x="10973" y="8572"/>
                  </a:lnTo>
                  <a:cubicBezTo>
                    <a:pt x="11125" y="8481"/>
                    <a:pt x="11247" y="8329"/>
                    <a:pt x="11307" y="8177"/>
                  </a:cubicBezTo>
                  <a:lnTo>
                    <a:pt x="14225" y="305"/>
                  </a:lnTo>
                  <a:cubicBezTo>
                    <a:pt x="14286" y="153"/>
                    <a:pt x="14104" y="1"/>
                    <a:pt x="13952" y="92"/>
                  </a:cubicBezTo>
                  <a:lnTo>
                    <a:pt x="3283" y="5958"/>
                  </a:lnTo>
                  <a:cubicBezTo>
                    <a:pt x="3161" y="6019"/>
                    <a:pt x="3070" y="6110"/>
                    <a:pt x="3009" y="623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8"/>
            <p:cNvSpPr/>
            <p:nvPr/>
          </p:nvSpPr>
          <p:spPr>
            <a:xfrm>
              <a:off x="6526125" y="3023900"/>
              <a:ext cx="249275" cy="224175"/>
            </a:xfrm>
            <a:custGeom>
              <a:avLst/>
              <a:gdLst/>
              <a:ahLst/>
              <a:cxnLst/>
              <a:rect l="l" t="t" r="r" b="b"/>
              <a:pathLst>
                <a:path w="9971" h="8967" extrusionOk="0">
                  <a:moveTo>
                    <a:pt x="9970" y="790"/>
                  </a:moveTo>
                  <a:cubicBezTo>
                    <a:pt x="9969" y="793"/>
                    <a:pt x="9968" y="796"/>
                    <a:pt x="9967" y="798"/>
                  </a:cubicBezTo>
                  <a:lnTo>
                    <a:pt x="9967" y="798"/>
                  </a:lnTo>
                  <a:cubicBezTo>
                    <a:pt x="9969" y="795"/>
                    <a:pt x="9970" y="792"/>
                    <a:pt x="9970" y="790"/>
                  </a:cubicBezTo>
                  <a:close/>
                  <a:moveTo>
                    <a:pt x="2068" y="0"/>
                  </a:moveTo>
                  <a:lnTo>
                    <a:pt x="1" y="4134"/>
                  </a:lnTo>
                  <a:lnTo>
                    <a:pt x="578" y="7386"/>
                  </a:lnTo>
                  <a:lnTo>
                    <a:pt x="4226" y="8967"/>
                  </a:lnTo>
                  <a:lnTo>
                    <a:pt x="2068" y="6262"/>
                  </a:lnTo>
                  <a:lnTo>
                    <a:pt x="2068" y="5684"/>
                  </a:lnTo>
                  <a:cubicBezTo>
                    <a:pt x="2068" y="5441"/>
                    <a:pt x="2220" y="5228"/>
                    <a:pt x="2463" y="5167"/>
                  </a:cubicBezTo>
                  <a:cubicBezTo>
                    <a:pt x="3101" y="4924"/>
                    <a:pt x="4347" y="4316"/>
                    <a:pt x="5168" y="4073"/>
                  </a:cubicBezTo>
                  <a:cubicBezTo>
                    <a:pt x="6262" y="3769"/>
                    <a:pt x="8238" y="3252"/>
                    <a:pt x="8815" y="2888"/>
                  </a:cubicBezTo>
                  <a:cubicBezTo>
                    <a:pt x="8907" y="2584"/>
                    <a:pt x="9059" y="2280"/>
                    <a:pt x="9271" y="2037"/>
                  </a:cubicBezTo>
                  <a:cubicBezTo>
                    <a:pt x="9513" y="1734"/>
                    <a:pt x="9755" y="1311"/>
                    <a:pt x="9967" y="798"/>
                  </a:cubicBezTo>
                  <a:lnTo>
                    <a:pt x="9967" y="798"/>
                  </a:lnTo>
                  <a:cubicBezTo>
                    <a:pt x="9901" y="941"/>
                    <a:pt x="9031" y="2259"/>
                    <a:pt x="7812" y="2675"/>
                  </a:cubicBezTo>
                  <a:cubicBezTo>
                    <a:pt x="7113" y="2918"/>
                    <a:pt x="5563" y="3404"/>
                    <a:pt x="4226" y="3769"/>
                  </a:cubicBezTo>
                  <a:cubicBezTo>
                    <a:pt x="4226" y="3769"/>
                    <a:pt x="4075" y="3786"/>
                    <a:pt x="3857" y="3786"/>
                  </a:cubicBezTo>
                  <a:cubicBezTo>
                    <a:pt x="3567" y="3786"/>
                    <a:pt x="3157" y="3756"/>
                    <a:pt x="2827" y="3617"/>
                  </a:cubicBezTo>
                  <a:cubicBezTo>
                    <a:pt x="2250" y="3374"/>
                    <a:pt x="2098" y="1520"/>
                    <a:pt x="2098" y="1520"/>
                  </a:cubicBezTo>
                  <a:cubicBezTo>
                    <a:pt x="2068" y="638"/>
                    <a:pt x="2068" y="0"/>
                    <a:pt x="20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8"/>
            <p:cNvSpPr/>
            <p:nvPr/>
          </p:nvSpPr>
          <p:spPr>
            <a:xfrm>
              <a:off x="6596800" y="3251100"/>
              <a:ext cx="200625" cy="159450"/>
            </a:xfrm>
            <a:custGeom>
              <a:avLst/>
              <a:gdLst/>
              <a:ahLst/>
              <a:cxnLst/>
              <a:rect l="l" t="t" r="r" b="b"/>
              <a:pathLst>
                <a:path w="8025" h="6378" extrusionOk="0">
                  <a:moveTo>
                    <a:pt x="1247" y="0"/>
                  </a:moveTo>
                  <a:lnTo>
                    <a:pt x="0" y="1490"/>
                  </a:lnTo>
                  <a:cubicBezTo>
                    <a:pt x="0" y="1490"/>
                    <a:pt x="2918" y="3374"/>
                    <a:pt x="3162" y="3557"/>
                  </a:cubicBezTo>
                  <a:cubicBezTo>
                    <a:pt x="3435" y="3739"/>
                    <a:pt x="3405" y="4013"/>
                    <a:pt x="3648" y="4499"/>
                  </a:cubicBezTo>
                  <a:cubicBezTo>
                    <a:pt x="3891" y="4924"/>
                    <a:pt x="4408" y="5016"/>
                    <a:pt x="4651" y="5228"/>
                  </a:cubicBezTo>
                  <a:cubicBezTo>
                    <a:pt x="4651" y="5228"/>
                    <a:pt x="5137" y="5563"/>
                    <a:pt x="5289" y="5715"/>
                  </a:cubicBezTo>
                  <a:cubicBezTo>
                    <a:pt x="5472" y="5928"/>
                    <a:pt x="5654" y="6232"/>
                    <a:pt x="6019" y="6323"/>
                  </a:cubicBezTo>
                  <a:cubicBezTo>
                    <a:pt x="6187" y="6361"/>
                    <a:pt x="6347" y="6377"/>
                    <a:pt x="6496" y="6377"/>
                  </a:cubicBezTo>
                  <a:cubicBezTo>
                    <a:pt x="7184" y="6377"/>
                    <a:pt x="7662" y="6025"/>
                    <a:pt x="7812" y="5776"/>
                  </a:cubicBezTo>
                  <a:cubicBezTo>
                    <a:pt x="8025" y="5411"/>
                    <a:pt x="7721" y="4317"/>
                    <a:pt x="6931" y="3557"/>
                  </a:cubicBezTo>
                  <a:cubicBezTo>
                    <a:pt x="6171" y="2797"/>
                    <a:pt x="5198" y="2310"/>
                    <a:pt x="4377" y="2037"/>
                  </a:cubicBezTo>
                  <a:cubicBezTo>
                    <a:pt x="3557" y="1733"/>
                    <a:pt x="1247" y="0"/>
                    <a:pt x="1247" y="0"/>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8"/>
            <p:cNvSpPr/>
            <p:nvPr/>
          </p:nvSpPr>
          <p:spPr>
            <a:xfrm>
              <a:off x="6476725" y="2910675"/>
              <a:ext cx="173300" cy="395925"/>
            </a:xfrm>
            <a:custGeom>
              <a:avLst/>
              <a:gdLst/>
              <a:ahLst/>
              <a:cxnLst/>
              <a:rect l="l" t="t" r="r" b="b"/>
              <a:pathLst>
                <a:path w="6932" h="15837" extrusionOk="0">
                  <a:moveTo>
                    <a:pt x="1855" y="0"/>
                  </a:moveTo>
                  <a:cubicBezTo>
                    <a:pt x="1855" y="0"/>
                    <a:pt x="366" y="0"/>
                    <a:pt x="183" y="2432"/>
                  </a:cubicBezTo>
                  <a:cubicBezTo>
                    <a:pt x="1" y="4863"/>
                    <a:pt x="153" y="8329"/>
                    <a:pt x="153" y="9696"/>
                  </a:cubicBezTo>
                  <a:cubicBezTo>
                    <a:pt x="183" y="11095"/>
                    <a:pt x="122" y="11763"/>
                    <a:pt x="366" y="12158"/>
                  </a:cubicBezTo>
                  <a:cubicBezTo>
                    <a:pt x="852" y="12918"/>
                    <a:pt x="5685" y="15836"/>
                    <a:pt x="5685" y="15836"/>
                  </a:cubicBezTo>
                  <a:cubicBezTo>
                    <a:pt x="5685" y="15836"/>
                    <a:pt x="5867" y="14620"/>
                    <a:pt x="6931" y="14134"/>
                  </a:cubicBezTo>
                  <a:cubicBezTo>
                    <a:pt x="6931" y="14134"/>
                    <a:pt x="4925" y="12310"/>
                    <a:pt x="3588" y="11155"/>
                  </a:cubicBezTo>
                  <a:cubicBezTo>
                    <a:pt x="3344" y="10943"/>
                    <a:pt x="3223" y="10639"/>
                    <a:pt x="3284" y="10335"/>
                  </a:cubicBezTo>
                  <a:cubicBezTo>
                    <a:pt x="3496" y="8876"/>
                    <a:pt x="4135" y="4590"/>
                    <a:pt x="4104" y="3161"/>
                  </a:cubicBezTo>
                  <a:cubicBezTo>
                    <a:pt x="4074" y="1429"/>
                    <a:pt x="2980" y="122"/>
                    <a:pt x="18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8"/>
            <p:cNvSpPr/>
            <p:nvPr/>
          </p:nvSpPr>
          <p:spPr>
            <a:xfrm>
              <a:off x="4868800" y="2988175"/>
              <a:ext cx="202150" cy="84250"/>
            </a:xfrm>
            <a:custGeom>
              <a:avLst/>
              <a:gdLst/>
              <a:ahLst/>
              <a:cxnLst/>
              <a:rect l="l" t="t" r="r" b="b"/>
              <a:pathLst>
                <a:path w="8086" h="3370" extrusionOk="0">
                  <a:moveTo>
                    <a:pt x="92" y="1"/>
                  </a:moveTo>
                  <a:cubicBezTo>
                    <a:pt x="92" y="1"/>
                    <a:pt x="61" y="852"/>
                    <a:pt x="31" y="943"/>
                  </a:cubicBezTo>
                  <a:cubicBezTo>
                    <a:pt x="1" y="1034"/>
                    <a:pt x="821" y="1490"/>
                    <a:pt x="1247" y="1672"/>
                  </a:cubicBezTo>
                  <a:cubicBezTo>
                    <a:pt x="1642" y="1855"/>
                    <a:pt x="1855" y="1915"/>
                    <a:pt x="1855" y="1915"/>
                  </a:cubicBezTo>
                  <a:lnTo>
                    <a:pt x="1946" y="1733"/>
                  </a:lnTo>
                  <a:cubicBezTo>
                    <a:pt x="1946" y="1733"/>
                    <a:pt x="2463" y="1794"/>
                    <a:pt x="2888" y="2007"/>
                  </a:cubicBezTo>
                  <a:cubicBezTo>
                    <a:pt x="3314" y="2250"/>
                    <a:pt x="3982" y="2706"/>
                    <a:pt x="4682" y="2979"/>
                  </a:cubicBezTo>
                  <a:cubicBezTo>
                    <a:pt x="5206" y="3198"/>
                    <a:pt x="5778" y="3369"/>
                    <a:pt x="6363" y="3369"/>
                  </a:cubicBezTo>
                  <a:cubicBezTo>
                    <a:pt x="6591" y="3369"/>
                    <a:pt x="6822" y="3343"/>
                    <a:pt x="7052" y="3283"/>
                  </a:cubicBezTo>
                  <a:cubicBezTo>
                    <a:pt x="7873" y="3040"/>
                    <a:pt x="8086" y="2432"/>
                    <a:pt x="7964" y="2128"/>
                  </a:cubicBezTo>
                  <a:cubicBezTo>
                    <a:pt x="7873" y="1915"/>
                    <a:pt x="7387" y="1460"/>
                    <a:pt x="7387" y="1460"/>
                  </a:cubicBezTo>
                  <a:lnTo>
                    <a:pt x="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8"/>
            <p:cNvSpPr/>
            <p:nvPr/>
          </p:nvSpPr>
          <p:spPr>
            <a:xfrm>
              <a:off x="4865000" y="2929475"/>
              <a:ext cx="209000" cy="138125"/>
            </a:xfrm>
            <a:custGeom>
              <a:avLst/>
              <a:gdLst/>
              <a:ahLst/>
              <a:cxnLst/>
              <a:rect l="l" t="t" r="r" b="b"/>
              <a:pathLst>
                <a:path w="8360" h="5525" extrusionOk="0">
                  <a:moveTo>
                    <a:pt x="2181" y="1"/>
                  </a:moveTo>
                  <a:cubicBezTo>
                    <a:pt x="1035" y="1"/>
                    <a:pt x="781" y="585"/>
                    <a:pt x="639" y="798"/>
                  </a:cubicBezTo>
                  <a:cubicBezTo>
                    <a:pt x="457" y="1072"/>
                    <a:pt x="1" y="2136"/>
                    <a:pt x="365" y="2774"/>
                  </a:cubicBezTo>
                  <a:cubicBezTo>
                    <a:pt x="761" y="3443"/>
                    <a:pt x="2858" y="3808"/>
                    <a:pt x="3800" y="4446"/>
                  </a:cubicBezTo>
                  <a:cubicBezTo>
                    <a:pt x="4581" y="4975"/>
                    <a:pt x="5737" y="5525"/>
                    <a:pt x="6647" y="5525"/>
                  </a:cubicBezTo>
                  <a:cubicBezTo>
                    <a:pt x="6835" y="5525"/>
                    <a:pt x="7013" y="5501"/>
                    <a:pt x="7174" y="5449"/>
                  </a:cubicBezTo>
                  <a:cubicBezTo>
                    <a:pt x="8116" y="5175"/>
                    <a:pt x="8359" y="4659"/>
                    <a:pt x="8116" y="4142"/>
                  </a:cubicBezTo>
                  <a:cubicBezTo>
                    <a:pt x="7812" y="3534"/>
                    <a:pt x="5897" y="2440"/>
                    <a:pt x="4864" y="1376"/>
                  </a:cubicBezTo>
                  <a:cubicBezTo>
                    <a:pt x="3830" y="342"/>
                    <a:pt x="3375" y="160"/>
                    <a:pt x="3375" y="160"/>
                  </a:cubicBezTo>
                  <a:cubicBezTo>
                    <a:pt x="2895" y="47"/>
                    <a:pt x="2502" y="1"/>
                    <a:pt x="21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8"/>
            <p:cNvSpPr/>
            <p:nvPr/>
          </p:nvSpPr>
          <p:spPr>
            <a:xfrm>
              <a:off x="4735825" y="3075575"/>
              <a:ext cx="200625" cy="79175"/>
            </a:xfrm>
            <a:custGeom>
              <a:avLst/>
              <a:gdLst/>
              <a:ahLst/>
              <a:cxnLst/>
              <a:rect l="l" t="t" r="r" b="b"/>
              <a:pathLst>
                <a:path w="8025" h="3167" extrusionOk="0">
                  <a:moveTo>
                    <a:pt x="31" y="0"/>
                  </a:moveTo>
                  <a:cubicBezTo>
                    <a:pt x="31" y="0"/>
                    <a:pt x="0" y="426"/>
                    <a:pt x="31" y="547"/>
                  </a:cubicBezTo>
                  <a:cubicBezTo>
                    <a:pt x="61" y="699"/>
                    <a:pt x="1429" y="1216"/>
                    <a:pt x="1642" y="1307"/>
                  </a:cubicBezTo>
                  <a:cubicBezTo>
                    <a:pt x="1703" y="1337"/>
                    <a:pt x="1763" y="1337"/>
                    <a:pt x="1763" y="1337"/>
                  </a:cubicBezTo>
                  <a:lnTo>
                    <a:pt x="1946" y="1277"/>
                  </a:lnTo>
                  <a:cubicBezTo>
                    <a:pt x="2128" y="1429"/>
                    <a:pt x="2462" y="1641"/>
                    <a:pt x="2766" y="1854"/>
                  </a:cubicBezTo>
                  <a:cubicBezTo>
                    <a:pt x="3283" y="2158"/>
                    <a:pt x="4013" y="2614"/>
                    <a:pt x="4681" y="2857"/>
                  </a:cubicBezTo>
                  <a:cubicBezTo>
                    <a:pt x="4966" y="2928"/>
                    <a:pt x="5713" y="3166"/>
                    <a:pt x="6461" y="3166"/>
                  </a:cubicBezTo>
                  <a:cubicBezTo>
                    <a:pt x="6671" y="3166"/>
                    <a:pt x="6882" y="3147"/>
                    <a:pt x="7083" y="3100"/>
                  </a:cubicBezTo>
                  <a:cubicBezTo>
                    <a:pt x="7842" y="2918"/>
                    <a:pt x="8025" y="2310"/>
                    <a:pt x="7873" y="1976"/>
                  </a:cubicBezTo>
                  <a:lnTo>
                    <a:pt x="3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8"/>
            <p:cNvSpPr/>
            <p:nvPr/>
          </p:nvSpPr>
          <p:spPr>
            <a:xfrm>
              <a:off x="4733550" y="2999225"/>
              <a:ext cx="204425" cy="150375"/>
            </a:xfrm>
            <a:custGeom>
              <a:avLst/>
              <a:gdLst/>
              <a:ahLst/>
              <a:cxnLst/>
              <a:rect l="l" t="t" r="r" b="b"/>
              <a:pathLst>
                <a:path w="8177" h="6015" extrusionOk="0">
                  <a:moveTo>
                    <a:pt x="3026" y="1"/>
                  </a:moveTo>
                  <a:cubicBezTo>
                    <a:pt x="2772" y="1"/>
                    <a:pt x="1931" y="156"/>
                    <a:pt x="1326" y="156"/>
                  </a:cubicBezTo>
                  <a:cubicBezTo>
                    <a:pt x="1101" y="156"/>
                    <a:pt x="908" y="134"/>
                    <a:pt x="790" y="75"/>
                  </a:cubicBezTo>
                  <a:cubicBezTo>
                    <a:pt x="790" y="75"/>
                    <a:pt x="61" y="379"/>
                    <a:pt x="0" y="2689"/>
                  </a:cubicBezTo>
                  <a:cubicBezTo>
                    <a:pt x="0" y="2689"/>
                    <a:pt x="31" y="3084"/>
                    <a:pt x="274" y="3267"/>
                  </a:cubicBezTo>
                  <a:cubicBezTo>
                    <a:pt x="517" y="3480"/>
                    <a:pt x="1368" y="3692"/>
                    <a:pt x="1945" y="4027"/>
                  </a:cubicBezTo>
                  <a:cubicBezTo>
                    <a:pt x="2523" y="4391"/>
                    <a:pt x="4012" y="5546"/>
                    <a:pt x="5411" y="5881"/>
                  </a:cubicBezTo>
                  <a:cubicBezTo>
                    <a:pt x="5818" y="5976"/>
                    <a:pt x="6176" y="6015"/>
                    <a:pt x="6486" y="6015"/>
                  </a:cubicBezTo>
                  <a:cubicBezTo>
                    <a:pt x="7263" y="6015"/>
                    <a:pt x="7738" y="5772"/>
                    <a:pt x="7933" y="5577"/>
                  </a:cubicBezTo>
                  <a:cubicBezTo>
                    <a:pt x="8177" y="5273"/>
                    <a:pt x="8055" y="4665"/>
                    <a:pt x="7508" y="4300"/>
                  </a:cubicBezTo>
                  <a:cubicBezTo>
                    <a:pt x="6991" y="3905"/>
                    <a:pt x="4651" y="1686"/>
                    <a:pt x="4286" y="1200"/>
                  </a:cubicBezTo>
                  <a:cubicBezTo>
                    <a:pt x="3800" y="531"/>
                    <a:pt x="3161" y="136"/>
                    <a:pt x="3101" y="14"/>
                  </a:cubicBezTo>
                  <a:cubicBezTo>
                    <a:pt x="3094" y="5"/>
                    <a:pt x="3068" y="1"/>
                    <a:pt x="30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8"/>
            <p:cNvSpPr/>
            <p:nvPr/>
          </p:nvSpPr>
          <p:spPr>
            <a:xfrm>
              <a:off x="4889325" y="2886350"/>
              <a:ext cx="70700" cy="69400"/>
            </a:xfrm>
            <a:custGeom>
              <a:avLst/>
              <a:gdLst/>
              <a:ahLst/>
              <a:cxnLst/>
              <a:rect l="l" t="t" r="r" b="b"/>
              <a:pathLst>
                <a:path w="2828" h="2776" extrusionOk="0">
                  <a:moveTo>
                    <a:pt x="0" y="1"/>
                  </a:moveTo>
                  <a:cubicBezTo>
                    <a:pt x="0" y="1"/>
                    <a:pt x="152" y="1794"/>
                    <a:pt x="122" y="2280"/>
                  </a:cubicBezTo>
                  <a:cubicBezTo>
                    <a:pt x="86" y="2564"/>
                    <a:pt x="786" y="2775"/>
                    <a:pt x="1489" y="2775"/>
                  </a:cubicBezTo>
                  <a:cubicBezTo>
                    <a:pt x="1991" y="2775"/>
                    <a:pt x="2495" y="2668"/>
                    <a:pt x="2736" y="2402"/>
                  </a:cubicBezTo>
                  <a:cubicBezTo>
                    <a:pt x="2736" y="2402"/>
                    <a:pt x="2827" y="1277"/>
                    <a:pt x="2827" y="487"/>
                  </a:cubicBezTo>
                  <a:lnTo>
                    <a:pt x="0" y="1"/>
                  </a:ln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8"/>
            <p:cNvSpPr/>
            <p:nvPr/>
          </p:nvSpPr>
          <p:spPr>
            <a:xfrm>
              <a:off x="4833100" y="2051100"/>
              <a:ext cx="211275" cy="880150"/>
            </a:xfrm>
            <a:custGeom>
              <a:avLst/>
              <a:gdLst/>
              <a:ahLst/>
              <a:cxnLst/>
              <a:rect l="l" t="t" r="r" b="b"/>
              <a:pathLst>
                <a:path w="8451" h="35206" extrusionOk="0">
                  <a:moveTo>
                    <a:pt x="1846" y="1"/>
                  </a:moveTo>
                  <a:cubicBezTo>
                    <a:pt x="1509" y="1"/>
                    <a:pt x="1307" y="6"/>
                    <a:pt x="1307" y="6"/>
                  </a:cubicBezTo>
                  <a:cubicBezTo>
                    <a:pt x="1307" y="6"/>
                    <a:pt x="0" y="2225"/>
                    <a:pt x="30" y="4596"/>
                  </a:cubicBezTo>
                  <a:cubicBezTo>
                    <a:pt x="61" y="5903"/>
                    <a:pt x="152" y="6662"/>
                    <a:pt x="334" y="7422"/>
                  </a:cubicBezTo>
                  <a:cubicBezTo>
                    <a:pt x="486" y="8061"/>
                    <a:pt x="669" y="8729"/>
                    <a:pt x="912" y="9702"/>
                  </a:cubicBezTo>
                  <a:cubicBezTo>
                    <a:pt x="1398" y="11860"/>
                    <a:pt x="1489" y="17726"/>
                    <a:pt x="1185" y="18577"/>
                  </a:cubicBezTo>
                  <a:cubicBezTo>
                    <a:pt x="912" y="19398"/>
                    <a:pt x="851" y="22134"/>
                    <a:pt x="1003" y="24778"/>
                  </a:cubicBezTo>
                  <a:cubicBezTo>
                    <a:pt x="1003" y="25021"/>
                    <a:pt x="1033" y="25325"/>
                    <a:pt x="1064" y="25629"/>
                  </a:cubicBezTo>
                  <a:lnTo>
                    <a:pt x="1064" y="25660"/>
                  </a:lnTo>
                  <a:cubicBezTo>
                    <a:pt x="1277" y="28699"/>
                    <a:pt x="1885" y="34687"/>
                    <a:pt x="1885" y="34687"/>
                  </a:cubicBezTo>
                  <a:cubicBezTo>
                    <a:pt x="1885" y="34687"/>
                    <a:pt x="2501" y="35205"/>
                    <a:pt x="3582" y="35205"/>
                  </a:cubicBezTo>
                  <a:cubicBezTo>
                    <a:pt x="4093" y="35205"/>
                    <a:pt x="4708" y="35090"/>
                    <a:pt x="5410" y="34748"/>
                  </a:cubicBezTo>
                  <a:cubicBezTo>
                    <a:pt x="5410" y="34748"/>
                    <a:pt x="6110" y="22043"/>
                    <a:pt x="6626" y="20006"/>
                  </a:cubicBezTo>
                  <a:cubicBezTo>
                    <a:pt x="7781" y="15477"/>
                    <a:pt x="8450" y="3805"/>
                    <a:pt x="8389" y="1617"/>
                  </a:cubicBezTo>
                  <a:cubicBezTo>
                    <a:pt x="8389" y="127"/>
                    <a:pt x="3499" y="1"/>
                    <a:pt x="18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8"/>
            <p:cNvSpPr/>
            <p:nvPr/>
          </p:nvSpPr>
          <p:spPr>
            <a:xfrm>
              <a:off x="4749500" y="2950950"/>
              <a:ext cx="71450" cy="69375"/>
            </a:xfrm>
            <a:custGeom>
              <a:avLst/>
              <a:gdLst/>
              <a:ahLst/>
              <a:cxnLst/>
              <a:rect l="l" t="t" r="r" b="b"/>
              <a:pathLst>
                <a:path w="2858" h="2775" extrusionOk="0">
                  <a:moveTo>
                    <a:pt x="0" y="0"/>
                  </a:moveTo>
                  <a:cubicBezTo>
                    <a:pt x="0" y="0"/>
                    <a:pt x="183" y="1794"/>
                    <a:pt x="122" y="2280"/>
                  </a:cubicBezTo>
                  <a:cubicBezTo>
                    <a:pt x="104" y="2564"/>
                    <a:pt x="811" y="2775"/>
                    <a:pt x="1511" y="2775"/>
                  </a:cubicBezTo>
                  <a:cubicBezTo>
                    <a:pt x="2011" y="2775"/>
                    <a:pt x="2508" y="2667"/>
                    <a:pt x="2736" y="2401"/>
                  </a:cubicBezTo>
                  <a:cubicBezTo>
                    <a:pt x="2736" y="2401"/>
                    <a:pt x="2827" y="1277"/>
                    <a:pt x="2858" y="486"/>
                  </a:cubicBezTo>
                  <a:lnTo>
                    <a:pt x="0" y="0"/>
                  </a:ln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8"/>
            <p:cNvSpPr/>
            <p:nvPr/>
          </p:nvSpPr>
          <p:spPr>
            <a:xfrm>
              <a:off x="4693275" y="2109225"/>
              <a:ext cx="242425" cy="886625"/>
            </a:xfrm>
            <a:custGeom>
              <a:avLst/>
              <a:gdLst/>
              <a:ahLst/>
              <a:cxnLst/>
              <a:rect l="l" t="t" r="r" b="b"/>
              <a:pathLst>
                <a:path w="9697" h="35465" extrusionOk="0">
                  <a:moveTo>
                    <a:pt x="6297" y="1"/>
                  </a:moveTo>
                  <a:cubicBezTo>
                    <a:pt x="4027" y="1"/>
                    <a:pt x="1338" y="264"/>
                    <a:pt x="1338" y="264"/>
                  </a:cubicBezTo>
                  <a:cubicBezTo>
                    <a:pt x="1338" y="264"/>
                    <a:pt x="0" y="2483"/>
                    <a:pt x="61" y="4854"/>
                  </a:cubicBezTo>
                  <a:cubicBezTo>
                    <a:pt x="91" y="7225"/>
                    <a:pt x="426" y="7803"/>
                    <a:pt x="912" y="9961"/>
                  </a:cubicBezTo>
                  <a:cubicBezTo>
                    <a:pt x="1429" y="12119"/>
                    <a:pt x="1520" y="17985"/>
                    <a:pt x="1216" y="18836"/>
                  </a:cubicBezTo>
                  <a:cubicBezTo>
                    <a:pt x="912" y="19657"/>
                    <a:pt x="882" y="22392"/>
                    <a:pt x="1034" y="25037"/>
                  </a:cubicBezTo>
                  <a:cubicBezTo>
                    <a:pt x="1155" y="27590"/>
                    <a:pt x="1885" y="34946"/>
                    <a:pt x="1885" y="34946"/>
                  </a:cubicBezTo>
                  <a:cubicBezTo>
                    <a:pt x="1885" y="34946"/>
                    <a:pt x="2515" y="35464"/>
                    <a:pt x="3605" y="35464"/>
                  </a:cubicBezTo>
                  <a:cubicBezTo>
                    <a:pt x="4120" y="35464"/>
                    <a:pt x="4738" y="35348"/>
                    <a:pt x="5441" y="35007"/>
                  </a:cubicBezTo>
                  <a:cubicBezTo>
                    <a:pt x="5441" y="35007"/>
                    <a:pt x="5958" y="22240"/>
                    <a:pt x="6657" y="20265"/>
                  </a:cubicBezTo>
                  <a:cubicBezTo>
                    <a:pt x="8177" y="15949"/>
                    <a:pt x="8633" y="7377"/>
                    <a:pt x="8906" y="5766"/>
                  </a:cubicBezTo>
                  <a:cubicBezTo>
                    <a:pt x="9696" y="3669"/>
                    <a:pt x="9392" y="1754"/>
                    <a:pt x="9392" y="629"/>
                  </a:cubicBezTo>
                  <a:cubicBezTo>
                    <a:pt x="9392" y="141"/>
                    <a:pt x="7957" y="1"/>
                    <a:pt x="62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8"/>
            <p:cNvSpPr/>
            <p:nvPr/>
          </p:nvSpPr>
          <p:spPr>
            <a:xfrm>
              <a:off x="4842975" y="1662175"/>
              <a:ext cx="152000" cy="167500"/>
            </a:xfrm>
            <a:custGeom>
              <a:avLst/>
              <a:gdLst/>
              <a:ahLst/>
              <a:cxnLst/>
              <a:rect l="l" t="t" r="r" b="b"/>
              <a:pathLst>
                <a:path w="6080" h="6700" extrusionOk="0">
                  <a:moveTo>
                    <a:pt x="1246" y="0"/>
                  </a:moveTo>
                  <a:cubicBezTo>
                    <a:pt x="1246" y="0"/>
                    <a:pt x="0" y="4620"/>
                    <a:pt x="0" y="5350"/>
                  </a:cubicBezTo>
                  <a:cubicBezTo>
                    <a:pt x="0" y="5970"/>
                    <a:pt x="1295" y="6700"/>
                    <a:pt x="2542" y="6700"/>
                  </a:cubicBezTo>
                  <a:cubicBezTo>
                    <a:pt x="2763" y="6700"/>
                    <a:pt x="2982" y="6677"/>
                    <a:pt x="3192" y="6627"/>
                  </a:cubicBezTo>
                  <a:cubicBezTo>
                    <a:pt x="4560" y="6292"/>
                    <a:pt x="6079" y="1459"/>
                    <a:pt x="6079" y="1459"/>
                  </a:cubicBezTo>
                  <a:lnTo>
                    <a:pt x="1246" y="0"/>
                  </a:ln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8"/>
            <p:cNvSpPr/>
            <p:nvPr/>
          </p:nvSpPr>
          <p:spPr>
            <a:xfrm>
              <a:off x="4824725" y="1757150"/>
              <a:ext cx="379225" cy="167200"/>
            </a:xfrm>
            <a:custGeom>
              <a:avLst/>
              <a:gdLst/>
              <a:ahLst/>
              <a:cxnLst/>
              <a:rect l="l" t="t" r="r" b="b"/>
              <a:pathLst>
                <a:path w="15169" h="6688" extrusionOk="0">
                  <a:moveTo>
                    <a:pt x="1034" y="1"/>
                  </a:moveTo>
                  <a:cubicBezTo>
                    <a:pt x="1034" y="1"/>
                    <a:pt x="1" y="4074"/>
                    <a:pt x="578" y="4621"/>
                  </a:cubicBezTo>
                  <a:cubicBezTo>
                    <a:pt x="1004" y="4986"/>
                    <a:pt x="5046" y="5958"/>
                    <a:pt x="8694" y="6262"/>
                  </a:cubicBezTo>
                  <a:cubicBezTo>
                    <a:pt x="12341" y="6536"/>
                    <a:pt x="15016" y="6688"/>
                    <a:pt x="15016" y="6688"/>
                  </a:cubicBezTo>
                  <a:lnTo>
                    <a:pt x="15168" y="5016"/>
                  </a:lnTo>
                  <a:cubicBezTo>
                    <a:pt x="15168" y="5016"/>
                    <a:pt x="10518" y="3587"/>
                    <a:pt x="8724" y="2949"/>
                  </a:cubicBezTo>
                  <a:cubicBezTo>
                    <a:pt x="6870" y="2280"/>
                    <a:pt x="4651" y="1460"/>
                    <a:pt x="4651" y="1460"/>
                  </a:cubicBezTo>
                  <a:lnTo>
                    <a:pt x="1034" y="1"/>
                  </a:ln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8"/>
            <p:cNvSpPr/>
            <p:nvPr/>
          </p:nvSpPr>
          <p:spPr>
            <a:xfrm>
              <a:off x="4636275" y="1460050"/>
              <a:ext cx="432400" cy="697600"/>
            </a:xfrm>
            <a:custGeom>
              <a:avLst/>
              <a:gdLst/>
              <a:ahLst/>
              <a:cxnLst/>
              <a:rect l="l" t="t" r="r" b="b"/>
              <a:pathLst>
                <a:path w="17296" h="27904" extrusionOk="0">
                  <a:moveTo>
                    <a:pt x="12037" y="0"/>
                  </a:moveTo>
                  <a:cubicBezTo>
                    <a:pt x="11156" y="182"/>
                    <a:pt x="10213" y="334"/>
                    <a:pt x="9302" y="517"/>
                  </a:cubicBezTo>
                  <a:cubicBezTo>
                    <a:pt x="8724" y="638"/>
                    <a:pt x="8147" y="790"/>
                    <a:pt x="7569" y="973"/>
                  </a:cubicBezTo>
                  <a:cubicBezTo>
                    <a:pt x="7447" y="1003"/>
                    <a:pt x="7326" y="1033"/>
                    <a:pt x="7204" y="1064"/>
                  </a:cubicBezTo>
                  <a:lnTo>
                    <a:pt x="6657" y="1277"/>
                  </a:lnTo>
                  <a:cubicBezTo>
                    <a:pt x="5806" y="1611"/>
                    <a:pt x="5229" y="1885"/>
                    <a:pt x="4773" y="2097"/>
                  </a:cubicBezTo>
                  <a:cubicBezTo>
                    <a:pt x="4560" y="2219"/>
                    <a:pt x="4347" y="2310"/>
                    <a:pt x="4195" y="2432"/>
                  </a:cubicBezTo>
                  <a:cubicBezTo>
                    <a:pt x="4074" y="2492"/>
                    <a:pt x="3952" y="2553"/>
                    <a:pt x="3861" y="2614"/>
                  </a:cubicBezTo>
                  <a:cubicBezTo>
                    <a:pt x="3770" y="2675"/>
                    <a:pt x="3648" y="2736"/>
                    <a:pt x="3557" y="2796"/>
                  </a:cubicBezTo>
                  <a:cubicBezTo>
                    <a:pt x="3496" y="2827"/>
                    <a:pt x="3435" y="2857"/>
                    <a:pt x="3405" y="2918"/>
                  </a:cubicBezTo>
                  <a:lnTo>
                    <a:pt x="3374" y="2918"/>
                  </a:lnTo>
                  <a:cubicBezTo>
                    <a:pt x="3344" y="2918"/>
                    <a:pt x="3344" y="2918"/>
                    <a:pt x="3344" y="2948"/>
                  </a:cubicBezTo>
                  <a:cubicBezTo>
                    <a:pt x="3283" y="2979"/>
                    <a:pt x="3222" y="3009"/>
                    <a:pt x="3131" y="3070"/>
                  </a:cubicBezTo>
                  <a:cubicBezTo>
                    <a:pt x="3010" y="3161"/>
                    <a:pt x="2827" y="3283"/>
                    <a:pt x="2675" y="3404"/>
                  </a:cubicBezTo>
                  <a:cubicBezTo>
                    <a:pt x="2463" y="3556"/>
                    <a:pt x="2250" y="3708"/>
                    <a:pt x="2007" y="3891"/>
                  </a:cubicBezTo>
                  <a:cubicBezTo>
                    <a:pt x="1885" y="4012"/>
                    <a:pt x="1763" y="4103"/>
                    <a:pt x="1611" y="4225"/>
                  </a:cubicBezTo>
                  <a:lnTo>
                    <a:pt x="1611" y="4255"/>
                  </a:lnTo>
                  <a:cubicBezTo>
                    <a:pt x="1399" y="4468"/>
                    <a:pt x="1095" y="4803"/>
                    <a:pt x="760" y="5350"/>
                  </a:cubicBezTo>
                  <a:cubicBezTo>
                    <a:pt x="608" y="5593"/>
                    <a:pt x="487" y="5836"/>
                    <a:pt x="335" y="6140"/>
                  </a:cubicBezTo>
                  <a:cubicBezTo>
                    <a:pt x="244" y="6353"/>
                    <a:pt x="122" y="6565"/>
                    <a:pt x="61" y="6778"/>
                  </a:cubicBezTo>
                  <a:cubicBezTo>
                    <a:pt x="1" y="7477"/>
                    <a:pt x="183" y="8237"/>
                    <a:pt x="365" y="8936"/>
                  </a:cubicBezTo>
                  <a:cubicBezTo>
                    <a:pt x="396" y="9088"/>
                    <a:pt x="456" y="9240"/>
                    <a:pt x="487" y="9362"/>
                  </a:cubicBezTo>
                  <a:cubicBezTo>
                    <a:pt x="821" y="10760"/>
                    <a:pt x="1216" y="12128"/>
                    <a:pt x="1642" y="13526"/>
                  </a:cubicBezTo>
                  <a:cubicBezTo>
                    <a:pt x="1855" y="14164"/>
                    <a:pt x="2098" y="14803"/>
                    <a:pt x="2341" y="15471"/>
                  </a:cubicBezTo>
                  <a:cubicBezTo>
                    <a:pt x="3192" y="17751"/>
                    <a:pt x="4074" y="20061"/>
                    <a:pt x="3557" y="22584"/>
                  </a:cubicBezTo>
                  <a:cubicBezTo>
                    <a:pt x="3557" y="22675"/>
                    <a:pt x="3526" y="22766"/>
                    <a:pt x="3496" y="22858"/>
                  </a:cubicBezTo>
                  <a:cubicBezTo>
                    <a:pt x="3496" y="22949"/>
                    <a:pt x="3466" y="23040"/>
                    <a:pt x="3435" y="23131"/>
                  </a:cubicBezTo>
                  <a:cubicBezTo>
                    <a:pt x="3374" y="23344"/>
                    <a:pt x="3314" y="23526"/>
                    <a:pt x="3283" y="23709"/>
                  </a:cubicBezTo>
                  <a:cubicBezTo>
                    <a:pt x="3222" y="23891"/>
                    <a:pt x="3192" y="24073"/>
                    <a:pt x="3131" y="24225"/>
                  </a:cubicBezTo>
                  <a:cubicBezTo>
                    <a:pt x="2949" y="24894"/>
                    <a:pt x="2858" y="25563"/>
                    <a:pt x="2797" y="26231"/>
                  </a:cubicBezTo>
                  <a:cubicBezTo>
                    <a:pt x="2797" y="26383"/>
                    <a:pt x="2797" y="26535"/>
                    <a:pt x="2797" y="26657"/>
                  </a:cubicBezTo>
                  <a:lnTo>
                    <a:pt x="2797" y="26687"/>
                  </a:lnTo>
                  <a:cubicBezTo>
                    <a:pt x="2858" y="27143"/>
                    <a:pt x="3222" y="27842"/>
                    <a:pt x="4803" y="27903"/>
                  </a:cubicBezTo>
                  <a:lnTo>
                    <a:pt x="4985" y="27903"/>
                  </a:lnTo>
                  <a:cubicBezTo>
                    <a:pt x="5014" y="27904"/>
                    <a:pt x="5043" y="27904"/>
                    <a:pt x="5072" y="27904"/>
                  </a:cubicBezTo>
                  <a:cubicBezTo>
                    <a:pt x="7446" y="27904"/>
                    <a:pt x="13495" y="26705"/>
                    <a:pt x="15806" y="25684"/>
                  </a:cubicBezTo>
                  <a:cubicBezTo>
                    <a:pt x="16201" y="25532"/>
                    <a:pt x="16445" y="25107"/>
                    <a:pt x="16384" y="24651"/>
                  </a:cubicBezTo>
                  <a:cubicBezTo>
                    <a:pt x="16293" y="23861"/>
                    <a:pt x="16171" y="22918"/>
                    <a:pt x="16019" y="21915"/>
                  </a:cubicBezTo>
                  <a:cubicBezTo>
                    <a:pt x="15229" y="16019"/>
                    <a:pt x="17296" y="5410"/>
                    <a:pt x="17174" y="3526"/>
                  </a:cubicBezTo>
                  <a:cubicBezTo>
                    <a:pt x="17174" y="3344"/>
                    <a:pt x="17144" y="3131"/>
                    <a:pt x="17083" y="2948"/>
                  </a:cubicBezTo>
                  <a:cubicBezTo>
                    <a:pt x="16749" y="1611"/>
                    <a:pt x="15654" y="638"/>
                    <a:pt x="14317" y="334"/>
                  </a:cubicBezTo>
                  <a:cubicBezTo>
                    <a:pt x="13709" y="182"/>
                    <a:pt x="12979" y="61"/>
                    <a:pt x="12493" y="30"/>
                  </a:cubicBezTo>
                  <a:cubicBezTo>
                    <a:pt x="12341" y="0"/>
                    <a:pt x="12189" y="0"/>
                    <a:pt x="120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8"/>
            <p:cNvSpPr/>
            <p:nvPr/>
          </p:nvSpPr>
          <p:spPr>
            <a:xfrm>
              <a:off x="4915925" y="1492725"/>
              <a:ext cx="34975" cy="45600"/>
            </a:xfrm>
            <a:custGeom>
              <a:avLst/>
              <a:gdLst/>
              <a:ahLst/>
              <a:cxnLst/>
              <a:rect l="l" t="t" r="r" b="b"/>
              <a:pathLst>
                <a:path w="1399" h="1824" extrusionOk="0">
                  <a:moveTo>
                    <a:pt x="304" y="0"/>
                  </a:moveTo>
                  <a:lnTo>
                    <a:pt x="486" y="304"/>
                  </a:lnTo>
                  <a:lnTo>
                    <a:pt x="0" y="730"/>
                  </a:lnTo>
                  <a:lnTo>
                    <a:pt x="517" y="1824"/>
                  </a:lnTo>
                  <a:cubicBezTo>
                    <a:pt x="1398" y="1034"/>
                    <a:pt x="304" y="0"/>
                    <a:pt x="304" y="0"/>
                  </a:cubicBezTo>
                  <a:close/>
                </a:path>
              </a:pathLst>
            </a:custGeom>
            <a:solidFill>
              <a:srgbClr val="E5AE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8"/>
            <p:cNvSpPr/>
            <p:nvPr/>
          </p:nvSpPr>
          <p:spPr>
            <a:xfrm>
              <a:off x="4813325" y="1395450"/>
              <a:ext cx="115525" cy="149150"/>
            </a:xfrm>
            <a:custGeom>
              <a:avLst/>
              <a:gdLst/>
              <a:ahLst/>
              <a:cxnLst/>
              <a:rect l="l" t="t" r="r" b="b"/>
              <a:pathLst>
                <a:path w="4621" h="5966" extrusionOk="0">
                  <a:moveTo>
                    <a:pt x="1" y="0"/>
                  </a:moveTo>
                  <a:lnTo>
                    <a:pt x="122" y="4256"/>
                  </a:lnTo>
                  <a:cubicBezTo>
                    <a:pt x="122" y="4256"/>
                    <a:pt x="2312" y="5966"/>
                    <a:pt x="3807" y="5966"/>
                  </a:cubicBezTo>
                  <a:cubicBezTo>
                    <a:pt x="4116" y="5966"/>
                    <a:pt x="4396" y="5892"/>
                    <a:pt x="4621" y="5715"/>
                  </a:cubicBezTo>
                  <a:cubicBezTo>
                    <a:pt x="4621" y="4985"/>
                    <a:pt x="4621" y="3162"/>
                    <a:pt x="4621" y="2128"/>
                  </a:cubicBezTo>
                  <a:lnTo>
                    <a:pt x="3405" y="1885"/>
                  </a:lnTo>
                  <a:lnTo>
                    <a:pt x="1" y="0"/>
                  </a:lnTo>
                  <a:close/>
                </a:path>
              </a:pathLst>
            </a:custGeom>
            <a:solidFill>
              <a:srgbClr val="F2BA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8"/>
            <p:cNvSpPr/>
            <p:nvPr/>
          </p:nvSpPr>
          <p:spPr>
            <a:xfrm>
              <a:off x="4794325" y="1225125"/>
              <a:ext cx="197600" cy="258675"/>
            </a:xfrm>
            <a:custGeom>
              <a:avLst/>
              <a:gdLst/>
              <a:ahLst/>
              <a:cxnLst/>
              <a:rect l="l" t="t" r="r" b="b"/>
              <a:pathLst>
                <a:path w="7904" h="10347" extrusionOk="0">
                  <a:moveTo>
                    <a:pt x="3261" y="1"/>
                  </a:moveTo>
                  <a:cubicBezTo>
                    <a:pt x="2379" y="1"/>
                    <a:pt x="1542" y="249"/>
                    <a:pt x="1125" y="947"/>
                  </a:cubicBezTo>
                  <a:cubicBezTo>
                    <a:pt x="274" y="2376"/>
                    <a:pt x="1" y="3743"/>
                    <a:pt x="1" y="4838"/>
                  </a:cubicBezTo>
                  <a:cubicBezTo>
                    <a:pt x="1" y="5932"/>
                    <a:pt x="153" y="6327"/>
                    <a:pt x="852" y="7148"/>
                  </a:cubicBezTo>
                  <a:cubicBezTo>
                    <a:pt x="1183" y="7501"/>
                    <a:pt x="1370" y="7550"/>
                    <a:pt x="1448" y="7550"/>
                  </a:cubicBezTo>
                  <a:cubicBezTo>
                    <a:pt x="1477" y="7550"/>
                    <a:pt x="1490" y="7543"/>
                    <a:pt x="1490" y="7543"/>
                  </a:cubicBezTo>
                  <a:cubicBezTo>
                    <a:pt x="1490" y="7543"/>
                    <a:pt x="2189" y="8850"/>
                    <a:pt x="3466" y="9671"/>
                  </a:cubicBezTo>
                  <a:cubicBezTo>
                    <a:pt x="4227" y="10160"/>
                    <a:pt x="4773" y="10347"/>
                    <a:pt x="5250" y="10347"/>
                  </a:cubicBezTo>
                  <a:cubicBezTo>
                    <a:pt x="5573" y="10347"/>
                    <a:pt x="5865" y="10261"/>
                    <a:pt x="6171" y="10127"/>
                  </a:cubicBezTo>
                  <a:cubicBezTo>
                    <a:pt x="6931" y="9792"/>
                    <a:pt x="7053" y="9367"/>
                    <a:pt x="7478" y="7482"/>
                  </a:cubicBezTo>
                  <a:cubicBezTo>
                    <a:pt x="7904" y="5628"/>
                    <a:pt x="7691" y="3561"/>
                    <a:pt x="7691" y="3561"/>
                  </a:cubicBezTo>
                  <a:cubicBezTo>
                    <a:pt x="7478" y="2345"/>
                    <a:pt x="6961" y="1190"/>
                    <a:pt x="5746" y="582"/>
                  </a:cubicBezTo>
                  <a:cubicBezTo>
                    <a:pt x="5155" y="272"/>
                    <a:pt x="4184" y="1"/>
                    <a:pt x="3261" y="1"/>
                  </a:cubicBez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8"/>
            <p:cNvSpPr/>
            <p:nvPr/>
          </p:nvSpPr>
          <p:spPr>
            <a:xfrm>
              <a:off x="4784450" y="1200100"/>
              <a:ext cx="248525" cy="210575"/>
            </a:xfrm>
            <a:custGeom>
              <a:avLst/>
              <a:gdLst/>
              <a:ahLst/>
              <a:cxnLst/>
              <a:rect l="l" t="t" r="r" b="b"/>
              <a:pathLst>
                <a:path w="9941" h="8423" extrusionOk="0">
                  <a:moveTo>
                    <a:pt x="4315" y="0"/>
                  </a:moveTo>
                  <a:cubicBezTo>
                    <a:pt x="3224" y="0"/>
                    <a:pt x="2086" y="487"/>
                    <a:pt x="1368" y="1705"/>
                  </a:cubicBezTo>
                  <a:cubicBezTo>
                    <a:pt x="1247" y="1887"/>
                    <a:pt x="457" y="1948"/>
                    <a:pt x="305" y="2647"/>
                  </a:cubicBezTo>
                  <a:cubicBezTo>
                    <a:pt x="122" y="3559"/>
                    <a:pt x="31" y="4380"/>
                    <a:pt x="1" y="5109"/>
                  </a:cubicBezTo>
                  <a:lnTo>
                    <a:pt x="1" y="5140"/>
                  </a:lnTo>
                  <a:cubicBezTo>
                    <a:pt x="153" y="7237"/>
                    <a:pt x="821" y="8088"/>
                    <a:pt x="1186" y="8422"/>
                  </a:cubicBezTo>
                  <a:lnTo>
                    <a:pt x="1186" y="8058"/>
                  </a:lnTo>
                  <a:cubicBezTo>
                    <a:pt x="913" y="7541"/>
                    <a:pt x="548" y="6842"/>
                    <a:pt x="913" y="6264"/>
                  </a:cubicBezTo>
                  <a:cubicBezTo>
                    <a:pt x="1093" y="5975"/>
                    <a:pt x="1332" y="5863"/>
                    <a:pt x="1563" y="5863"/>
                  </a:cubicBezTo>
                  <a:cubicBezTo>
                    <a:pt x="1914" y="5863"/>
                    <a:pt x="2249" y="6123"/>
                    <a:pt x="2341" y="6416"/>
                  </a:cubicBezTo>
                  <a:cubicBezTo>
                    <a:pt x="2493" y="6903"/>
                    <a:pt x="2463" y="7875"/>
                    <a:pt x="2463" y="7875"/>
                  </a:cubicBezTo>
                  <a:lnTo>
                    <a:pt x="2888" y="7906"/>
                  </a:lnTo>
                  <a:cubicBezTo>
                    <a:pt x="2888" y="7906"/>
                    <a:pt x="2979" y="6903"/>
                    <a:pt x="3314" y="6720"/>
                  </a:cubicBezTo>
                  <a:cubicBezTo>
                    <a:pt x="3648" y="6538"/>
                    <a:pt x="4347" y="6447"/>
                    <a:pt x="4590" y="5444"/>
                  </a:cubicBezTo>
                  <a:cubicBezTo>
                    <a:pt x="4590" y="5444"/>
                    <a:pt x="5624" y="5930"/>
                    <a:pt x="6779" y="5930"/>
                  </a:cubicBezTo>
                  <a:cubicBezTo>
                    <a:pt x="7144" y="5930"/>
                    <a:pt x="7508" y="5869"/>
                    <a:pt x="7843" y="5748"/>
                  </a:cubicBezTo>
                  <a:cubicBezTo>
                    <a:pt x="7843" y="5748"/>
                    <a:pt x="7873" y="5748"/>
                    <a:pt x="7904" y="5717"/>
                  </a:cubicBezTo>
                  <a:cubicBezTo>
                    <a:pt x="9788" y="5048"/>
                    <a:pt x="9940" y="2465"/>
                    <a:pt x="8177" y="1523"/>
                  </a:cubicBezTo>
                  <a:lnTo>
                    <a:pt x="6992" y="854"/>
                  </a:lnTo>
                  <a:cubicBezTo>
                    <a:pt x="6414" y="580"/>
                    <a:pt x="5897" y="337"/>
                    <a:pt x="5563" y="216"/>
                  </a:cubicBezTo>
                  <a:cubicBezTo>
                    <a:pt x="5174" y="77"/>
                    <a:pt x="4748" y="0"/>
                    <a:pt x="43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8"/>
            <p:cNvSpPr/>
            <p:nvPr/>
          </p:nvSpPr>
          <p:spPr>
            <a:xfrm>
              <a:off x="4694775" y="1688775"/>
              <a:ext cx="73750" cy="468875"/>
            </a:xfrm>
            <a:custGeom>
              <a:avLst/>
              <a:gdLst/>
              <a:ahLst/>
              <a:cxnLst/>
              <a:rect l="l" t="t" r="r" b="b"/>
              <a:pathLst>
                <a:path w="2950" h="18755" extrusionOk="0">
                  <a:moveTo>
                    <a:pt x="2919" y="0"/>
                  </a:moveTo>
                  <a:cubicBezTo>
                    <a:pt x="2919" y="0"/>
                    <a:pt x="275" y="3100"/>
                    <a:pt x="275" y="3374"/>
                  </a:cubicBezTo>
                  <a:cubicBezTo>
                    <a:pt x="275" y="3526"/>
                    <a:pt x="123" y="5046"/>
                    <a:pt x="1" y="6322"/>
                  </a:cubicBezTo>
                  <a:cubicBezTo>
                    <a:pt x="852" y="8602"/>
                    <a:pt x="1734" y="10943"/>
                    <a:pt x="1217" y="13435"/>
                  </a:cubicBezTo>
                  <a:cubicBezTo>
                    <a:pt x="1217" y="13526"/>
                    <a:pt x="1186" y="13617"/>
                    <a:pt x="1156" y="13709"/>
                  </a:cubicBezTo>
                  <a:cubicBezTo>
                    <a:pt x="1156" y="13800"/>
                    <a:pt x="1126" y="13891"/>
                    <a:pt x="1095" y="13982"/>
                  </a:cubicBezTo>
                  <a:cubicBezTo>
                    <a:pt x="1034" y="14195"/>
                    <a:pt x="974" y="14377"/>
                    <a:pt x="943" y="14590"/>
                  </a:cubicBezTo>
                  <a:cubicBezTo>
                    <a:pt x="882" y="14742"/>
                    <a:pt x="852" y="14924"/>
                    <a:pt x="791" y="15076"/>
                  </a:cubicBezTo>
                  <a:cubicBezTo>
                    <a:pt x="609" y="15745"/>
                    <a:pt x="518" y="16444"/>
                    <a:pt x="457" y="17082"/>
                  </a:cubicBezTo>
                  <a:cubicBezTo>
                    <a:pt x="457" y="17234"/>
                    <a:pt x="457" y="17386"/>
                    <a:pt x="457" y="17538"/>
                  </a:cubicBezTo>
                  <a:cubicBezTo>
                    <a:pt x="518" y="18025"/>
                    <a:pt x="882" y="18693"/>
                    <a:pt x="2463" y="18754"/>
                  </a:cubicBezTo>
                  <a:lnTo>
                    <a:pt x="2645" y="18754"/>
                  </a:lnTo>
                  <a:cubicBezTo>
                    <a:pt x="2341" y="17082"/>
                    <a:pt x="2676" y="15502"/>
                    <a:pt x="2889" y="13769"/>
                  </a:cubicBezTo>
                  <a:cubicBezTo>
                    <a:pt x="2949" y="13253"/>
                    <a:pt x="2919" y="12158"/>
                    <a:pt x="2889" y="11794"/>
                  </a:cubicBezTo>
                  <a:cubicBezTo>
                    <a:pt x="2250" y="5684"/>
                    <a:pt x="2919" y="0"/>
                    <a:pt x="29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8"/>
            <p:cNvSpPr/>
            <p:nvPr/>
          </p:nvSpPr>
          <p:spPr>
            <a:xfrm>
              <a:off x="4567875" y="1781475"/>
              <a:ext cx="151250" cy="167500"/>
            </a:xfrm>
            <a:custGeom>
              <a:avLst/>
              <a:gdLst/>
              <a:ahLst/>
              <a:cxnLst/>
              <a:rect l="l" t="t" r="r" b="b"/>
              <a:pathLst>
                <a:path w="6050" h="6700" extrusionOk="0">
                  <a:moveTo>
                    <a:pt x="1247" y="0"/>
                  </a:moveTo>
                  <a:cubicBezTo>
                    <a:pt x="1247" y="0"/>
                    <a:pt x="1" y="4620"/>
                    <a:pt x="1" y="5350"/>
                  </a:cubicBezTo>
                  <a:cubicBezTo>
                    <a:pt x="1" y="5970"/>
                    <a:pt x="1296" y="6700"/>
                    <a:pt x="2524" y="6700"/>
                  </a:cubicBezTo>
                  <a:cubicBezTo>
                    <a:pt x="2742" y="6700"/>
                    <a:pt x="2957" y="6677"/>
                    <a:pt x="3162" y="6627"/>
                  </a:cubicBezTo>
                  <a:cubicBezTo>
                    <a:pt x="4560" y="6292"/>
                    <a:pt x="6050" y="1459"/>
                    <a:pt x="6050" y="1459"/>
                  </a:cubicBezTo>
                  <a:lnTo>
                    <a:pt x="1247" y="0"/>
                  </a:ln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8"/>
            <p:cNvSpPr/>
            <p:nvPr/>
          </p:nvSpPr>
          <p:spPr>
            <a:xfrm>
              <a:off x="4611200" y="1584600"/>
              <a:ext cx="168725" cy="257700"/>
            </a:xfrm>
            <a:custGeom>
              <a:avLst/>
              <a:gdLst/>
              <a:ahLst/>
              <a:cxnLst/>
              <a:rect l="l" t="t" r="r" b="b"/>
              <a:pathLst>
                <a:path w="6749" h="10308" extrusionOk="0">
                  <a:moveTo>
                    <a:pt x="3223" y="0"/>
                  </a:moveTo>
                  <a:cubicBezTo>
                    <a:pt x="3181" y="0"/>
                    <a:pt x="3141" y="1"/>
                    <a:pt x="3101" y="3"/>
                  </a:cubicBezTo>
                  <a:lnTo>
                    <a:pt x="3010" y="3"/>
                  </a:lnTo>
                  <a:cubicBezTo>
                    <a:pt x="2614" y="398"/>
                    <a:pt x="2311" y="884"/>
                    <a:pt x="2159" y="1432"/>
                  </a:cubicBezTo>
                  <a:cubicBezTo>
                    <a:pt x="1642" y="3073"/>
                    <a:pt x="669" y="6295"/>
                    <a:pt x="0" y="8757"/>
                  </a:cubicBezTo>
                  <a:cubicBezTo>
                    <a:pt x="760" y="9213"/>
                    <a:pt x="2159" y="9851"/>
                    <a:pt x="4408" y="10307"/>
                  </a:cubicBezTo>
                  <a:cubicBezTo>
                    <a:pt x="5289" y="8058"/>
                    <a:pt x="6748" y="4897"/>
                    <a:pt x="6748" y="2982"/>
                  </a:cubicBezTo>
                  <a:cubicBezTo>
                    <a:pt x="6748" y="1003"/>
                    <a:pt x="4626" y="0"/>
                    <a:pt x="32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8"/>
            <p:cNvSpPr/>
            <p:nvPr/>
          </p:nvSpPr>
          <p:spPr>
            <a:xfrm>
              <a:off x="4626400" y="1674325"/>
              <a:ext cx="3825" cy="29675"/>
            </a:xfrm>
            <a:custGeom>
              <a:avLst/>
              <a:gdLst/>
              <a:ahLst/>
              <a:cxnLst/>
              <a:rect l="l" t="t" r="r" b="b"/>
              <a:pathLst>
                <a:path w="153" h="1187" extrusionOk="0">
                  <a:moveTo>
                    <a:pt x="0" y="1186"/>
                  </a:moveTo>
                  <a:cubicBezTo>
                    <a:pt x="61" y="760"/>
                    <a:pt x="122" y="365"/>
                    <a:pt x="152" y="1"/>
                  </a:cubicBezTo>
                  <a:cubicBezTo>
                    <a:pt x="122" y="365"/>
                    <a:pt x="61" y="760"/>
                    <a:pt x="0" y="1186"/>
                  </a:cubicBezTo>
                  <a:close/>
                </a:path>
              </a:pathLst>
            </a:custGeom>
            <a:solidFill>
              <a:srgbClr val="EA61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8"/>
            <p:cNvSpPr/>
            <p:nvPr/>
          </p:nvSpPr>
          <p:spPr>
            <a:xfrm>
              <a:off x="4637025" y="1628725"/>
              <a:ext cx="25" cy="2325"/>
            </a:xfrm>
            <a:custGeom>
              <a:avLst/>
              <a:gdLst/>
              <a:ahLst/>
              <a:cxnLst/>
              <a:rect l="l" t="t" r="r" b="b"/>
              <a:pathLst>
                <a:path w="1" h="93" extrusionOk="0">
                  <a:moveTo>
                    <a:pt x="1" y="1"/>
                  </a:moveTo>
                  <a:cubicBezTo>
                    <a:pt x="1" y="31"/>
                    <a:pt x="1" y="62"/>
                    <a:pt x="1" y="92"/>
                  </a:cubicBezTo>
                  <a:lnTo>
                    <a:pt x="1" y="92"/>
                  </a:lnTo>
                  <a:cubicBezTo>
                    <a:pt x="1" y="62"/>
                    <a:pt x="1" y="31"/>
                    <a:pt x="1" y="1"/>
                  </a:cubicBezTo>
                  <a:close/>
                </a:path>
              </a:pathLst>
            </a:custGeom>
            <a:solidFill>
              <a:srgbClr val="EA61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8"/>
            <p:cNvSpPr/>
            <p:nvPr/>
          </p:nvSpPr>
          <p:spPr>
            <a:xfrm>
              <a:off x="4591450" y="1487400"/>
              <a:ext cx="224950" cy="316125"/>
            </a:xfrm>
            <a:custGeom>
              <a:avLst/>
              <a:gdLst/>
              <a:ahLst/>
              <a:cxnLst/>
              <a:rect l="l" t="t" r="r" b="b"/>
              <a:pathLst>
                <a:path w="8998" h="12645" extrusionOk="0">
                  <a:moveTo>
                    <a:pt x="8997" y="0"/>
                  </a:moveTo>
                  <a:lnTo>
                    <a:pt x="8450" y="183"/>
                  </a:lnTo>
                  <a:cubicBezTo>
                    <a:pt x="7599" y="517"/>
                    <a:pt x="7022" y="791"/>
                    <a:pt x="6566" y="1034"/>
                  </a:cubicBezTo>
                  <a:cubicBezTo>
                    <a:pt x="6322" y="1125"/>
                    <a:pt x="6140" y="1216"/>
                    <a:pt x="5988" y="1338"/>
                  </a:cubicBezTo>
                  <a:cubicBezTo>
                    <a:pt x="5867" y="1398"/>
                    <a:pt x="5745" y="1459"/>
                    <a:pt x="5654" y="1520"/>
                  </a:cubicBezTo>
                  <a:cubicBezTo>
                    <a:pt x="5532" y="1581"/>
                    <a:pt x="5441" y="1642"/>
                    <a:pt x="5350" y="1702"/>
                  </a:cubicBezTo>
                  <a:cubicBezTo>
                    <a:pt x="5289" y="1733"/>
                    <a:pt x="5228" y="1763"/>
                    <a:pt x="5167" y="1824"/>
                  </a:cubicBezTo>
                  <a:lnTo>
                    <a:pt x="5137" y="1824"/>
                  </a:lnTo>
                  <a:cubicBezTo>
                    <a:pt x="5137" y="1854"/>
                    <a:pt x="5137" y="1854"/>
                    <a:pt x="5107" y="1854"/>
                  </a:cubicBezTo>
                  <a:cubicBezTo>
                    <a:pt x="5046" y="1885"/>
                    <a:pt x="4985" y="1946"/>
                    <a:pt x="4924" y="1976"/>
                  </a:cubicBezTo>
                  <a:cubicBezTo>
                    <a:pt x="4803" y="2067"/>
                    <a:pt x="4620" y="2189"/>
                    <a:pt x="4468" y="2310"/>
                  </a:cubicBezTo>
                  <a:cubicBezTo>
                    <a:pt x="4256" y="2462"/>
                    <a:pt x="4043" y="2614"/>
                    <a:pt x="3800" y="2797"/>
                  </a:cubicBezTo>
                  <a:cubicBezTo>
                    <a:pt x="3769" y="2827"/>
                    <a:pt x="3739" y="2857"/>
                    <a:pt x="3708" y="2888"/>
                  </a:cubicBezTo>
                  <a:cubicBezTo>
                    <a:pt x="3678" y="2888"/>
                    <a:pt x="3678" y="2918"/>
                    <a:pt x="3678" y="2918"/>
                  </a:cubicBezTo>
                  <a:cubicBezTo>
                    <a:pt x="3648" y="2918"/>
                    <a:pt x="3648" y="2949"/>
                    <a:pt x="3617" y="2949"/>
                  </a:cubicBezTo>
                  <a:cubicBezTo>
                    <a:pt x="3587" y="2979"/>
                    <a:pt x="3556" y="2979"/>
                    <a:pt x="3526" y="3009"/>
                  </a:cubicBezTo>
                  <a:cubicBezTo>
                    <a:pt x="3496" y="3040"/>
                    <a:pt x="3465" y="3101"/>
                    <a:pt x="3404" y="3131"/>
                  </a:cubicBezTo>
                  <a:lnTo>
                    <a:pt x="3404" y="3161"/>
                  </a:lnTo>
                  <a:cubicBezTo>
                    <a:pt x="3192" y="3374"/>
                    <a:pt x="2888" y="3709"/>
                    <a:pt x="2553" y="4256"/>
                  </a:cubicBezTo>
                  <a:cubicBezTo>
                    <a:pt x="2401" y="4499"/>
                    <a:pt x="2249" y="4742"/>
                    <a:pt x="2128" y="5046"/>
                  </a:cubicBezTo>
                  <a:cubicBezTo>
                    <a:pt x="2037" y="5259"/>
                    <a:pt x="1915" y="5471"/>
                    <a:pt x="1824" y="5684"/>
                  </a:cubicBezTo>
                  <a:cubicBezTo>
                    <a:pt x="1824" y="5705"/>
                    <a:pt x="1824" y="5725"/>
                    <a:pt x="1824" y="5745"/>
                  </a:cubicBezTo>
                  <a:lnTo>
                    <a:pt x="1824" y="5775"/>
                  </a:lnTo>
                  <a:cubicBezTo>
                    <a:pt x="1611" y="6262"/>
                    <a:pt x="1398" y="6839"/>
                    <a:pt x="1216" y="7508"/>
                  </a:cubicBezTo>
                  <a:cubicBezTo>
                    <a:pt x="1216" y="7599"/>
                    <a:pt x="1186" y="7690"/>
                    <a:pt x="1155" y="7782"/>
                  </a:cubicBezTo>
                  <a:cubicBezTo>
                    <a:pt x="1034" y="8207"/>
                    <a:pt x="882" y="8693"/>
                    <a:pt x="760" y="9149"/>
                  </a:cubicBezTo>
                  <a:cubicBezTo>
                    <a:pt x="487" y="10122"/>
                    <a:pt x="213" y="11125"/>
                    <a:pt x="0" y="12098"/>
                  </a:cubicBezTo>
                  <a:cubicBezTo>
                    <a:pt x="0" y="12098"/>
                    <a:pt x="213" y="12310"/>
                    <a:pt x="790" y="12645"/>
                  </a:cubicBezTo>
                  <a:cubicBezTo>
                    <a:pt x="1186" y="11155"/>
                    <a:pt x="1702" y="9362"/>
                    <a:pt x="2158" y="7842"/>
                  </a:cubicBezTo>
                  <a:cubicBezTo>
                    <a:pt x="2462" y="6839"/>
                    <a:pt x="2797" y="5958"/>
                    <a:pt x="3040" y="5320"/>
                  </a:cubicBezTo>
                  <a:cubicBezTo>
                    <a:pt x="3982" y="3009"/>
                    <a:pt x="8602" y="791"/>
                    <a:pt x="8997" y="578"/>
                  </a:cubicBezTo>
                  <a:cubicBezTo>
                    <a:pt x="8997" y="243"/>
                    <a:pt x="8997" y="0"/>
                    <a:pt x="89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8"/>
            <p:cNvSpPr/>
            <p:nvPr/>
          </p:nvSpPr>
          <p:spPr>
            <a:xfrm>
              <a:off x="4548900" y="1876450"/>
              <a:ext cx="379200" cy="167200"/>
            </a:xfrm>
            <a:custGeom>
              <a:avLst/>
              <a:gdLst/>
              <a:ahLst/>
              <a:cxnLst/>
              <a:rect l="l" t="t" r="r" b="b"/>
              <a:pathLst>
                <a:path w="15168" h="6688" extrusionOk="0">
                  <a:moveTo>
                    <a:pt x="1033" y="1"/>
                  </a:moveTo>
                  <a:cubicBezTo>
                    <a:pt x="1033" y="1"/>
                    <a:pt x="0" y="4074"/>
                    <a:pt x="608" y="4621"/>
                  </a:cubicBezTo>
                  <a:cubicBezTo>
                    <a:pt x="1003" y="4986"/>
                    <a:pt x="5076" y="5958"/>
                    <a:pt x="8724" y="6262"/>
                  </a:cubicBezTo>
                  <a:cubicBezTo>
                    <a:pt x="12371" y="6536"/>
                    <a:pt x="15046" y="6688"/>
                    <a:pt x="15046" y="6688"/>
                  </a:cubicBezTo>
                  <a:lnTo>
                    <a:pt x="15167" y="5016"/>
                  </a:lnTo>
                  <a:cubicBezTo>
                    <a:pt x="15167" y="5016"/>
                    <a:pt x="10547" y="3587"/>
                    <a:pt x="8754" y="2949"/>
                  </a:cubicBezTo>
                  <a:cubicBezTo>
                    <a:pt x="6900" y="2280"/>
                    <a:pt x="4651" y="1460"/>
                    <a:pt x="4651" y="1460"/>
                  </a:cubicBezTo>
                  <a:lnTo>
                    <a:pt x="1033" y="1"/>
                  </a:ln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8"/>
            <p:cNvSpPr/>
            <p:nvPr/>
          </p:nvSpPr>
          <p:spPr>
            <a:xfrm>
              <a:off x="4637025" y="1628725"/>
              <a:ext cx="25" cy="2325"/>
            </a:xfrm>
            <a:custGeom>
              <a:avLst/>
              <a:gdLst/>
              <a:ahLst/>
              <a:cxnLst/>
              <a:rect l="l" t="t" r="r" b="b"/>
              <a:pathLst>
                <a:path w="1" h="93" extrusionOk="0">
                  <a:moveTo>
                    <a:pt x="1" y="92"/>
                  </a:moveTo>
                  <a:cubicBezTo>
                    <a:pt x="1" y="62"/>
                    <a:pt x="1" y="31"/>
                    <a:pt x="1" y="1"/>
                  </a:cubicBezTo>
                  <a:cubicBezTo>
                    <a:pt x="1" y="31"/>
                    <a:pt x="1" y="62"/>
                    <a:pt x="1" y="92"/>
                  </a:cubicBezTo>
                  <a:close/>
                </a:path>
              </a:pathLst>
            </a:custGeom>
            <a:solidFill>
              <a:srgbClr val="EA61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8"/>
            <p:cNvSpPr/>
            <p:nvPr/>
          </p:nvSpPr>
          <p:spPr>
            <a:xfrm>
              <a:off x="4912875" y="1716875"/>
              <a:ext cx="399725" cy="381500"/>
            </a:xfrm>
            <a:custGeom>
              <a:avLst/>
              <a:gdLst/>
              <a:ahLst/>
              <a:cxnLst/>
              <a:rect l="l" t="t" r="r" b="b"/>
              <a:pathLst>
                <a:path w="15989" h="15260" extrusionOk="0">
                  <a:moveTo>
                    <a:pt x="15989" y="396"/>
                  </a:moveTo>
                  <a:lnTo>
                    <a:pt x="15594" y="62"/>
                  </a:lnTo>
                  <a:lnTo>
                    <a:pt x="15594" y="62"/>
                  </a:lnTo>
                  <a:cubicBezTo>
                    <a:pt x="15563" y="31"/>
                    <a:pt x="15502" y="1"/>
                    <a:pt x="15442" y="62"/>
                  </a:cubicBezTo>
                  <a:lnTo>
                    <a:pt x="5046" y="6353"/>
                  </a:lnTo>
                  <a:cubicBezTo>
                    <a:pt x="4894" y="6445"/>
                    <a:pt x="4742" y="6566"/>
                    <a:pt x="4651" y="6749"/>
                  </a:cubicBezTo>
                  <a:lnTo>
                    <a:pt x="31" y="14803"/>
                  </a:lnTo>
                  <a:cubicBezTo>
                    <a:pt x="1" y="14834"/>
                    <a:pt x="1" y="14895"/>
                    <a:pt x="31" y="14925"/>
                  </a:cubicBezTo>
                  <a:lnTo>
                    <a:pt x="31" y="14925"/>
                  </a:lnTo>
                  <a:lnTo>
                    <a:pt x="31" y="14925"/>
                  </a:lnTo>
                  <a:lnTo>
                    <a:pt x="61" y="14925"/>
                  </a:lnTo>
                  <a:lnTo>
                    <a:pt x="426" y="15259"/>
                  </a:lnTo>
                  <a:lnTo>
                    <a:pt x="608" y="14986"/>
                  </a:lnTo>
                  <a:lnTo>
                    <a:pt x="1125" y="14347"/>
                  </a:lnTo>
                  <a:lnTo>
                    <a:pt x="1095" y="14347"/>
                  </a:lnTo>
                  <a:lnTo>
                    <a:pt x="10700" y="8542"/>
                  </a:lnTo>
                  <a:cubicBezTo>
                    <a:pt x="10821" y="8481"/>
                    <a:pt x="10913" y="8390"/>
                    <a:pt x="10973" y="8268"/>
                  </a:cubicBezTo>
                  <a:lnTo>
                    <a:pt x="15198" y="913"/>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8"/>
            <p:cNvSpPr/>
            <p:nvPr/>
          </p:nvSpPr>
          <p:spPr>
            <a:xfrm>
              <a:off x="4922350" y="1725600"/>
              <a:ext cx="392250" cy="373275"/>
            </a:xfrm>
            <a:custGeom>
              <a:avLst/>
              <a:gdLst/>
              <a:ahLst/>
              <a:cxnLst/>
              <a:rect l="l" t="t" r="r" b="b"/>
              <a:pathLst>
                <a:path w="15690" h="14931" extrusionOk="0">
                  <a:moveTo>
                    <a:pt x="15524" y="0"/>
                  </a:moveTo>
                  <a:cubicBezTo>
                    <a:pt x="15502" y="0"/>
                    <a:pt x="15480" y="5"/>
                    <a:pt x="15458" y="16"/>
                  </a:cubicBezTo>
                  <a:lnTo>
                    <a:pt x="5062" y="6339"/>
                  </a:lnTo>
                  <a:cubicBezTo>
                    <a:pt x="4910" y="6430"/>
                    <a:pt x="4758" y="6552"/>
                    <a:pt x="4667" y="6734"/>
                  </a:cubicBezTo>
                  <a:lnTo>
                    <a:pt x="47" y="14789"/>
                  </a:lnTo>
                  <a:cubicBezTo>
                    <a:pt x="0" y="14859"/>
                    <a:pt x="62" y="14930"/>
                    <a:pt x="135" y="14930"/>
                  </a:cubicBezTo>
                  <a:cubicBezTo>
                    <a:pt x="156" y="14930"/>
                    <a:pt x="179" y="14924"/>
                    <a:pt x="199" y="14910"/>
                  </a:cubicBezTo>
                  <a:lnTo>
                    <a:pt x="10716" y="8527"/>
                  </a:lnTo>
                  <a:cubicBezTo>
                    <a:pt x="10838" y="8466"/>
                    <a:pt x="10929" y="8375"/>
                    <a:pt x="10990" y="8254"/>
                  </a:cubicBezTo>
                  <a:lnTo>
                    <a:pt x="15640" y="199"/>
                  </a:lnTo>
                  <a:cubicBezTo>
                    <a:pt x="15690" y="100"/>
                    <a:pt x="15618" y="0"/>
                    <a:pt x="155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8"/>
            <p:cNvSpPr/>
            <p:nvPr/>
          </p:nvSpPr>
          <p:spPr>
            <a:xfrm>
              <a:off x="4866525" y="1968900"/>
              <a:ext cx="156550" cy="94950"/>
            </a:xfrm>
            <a:custGeom>
              <a:avLst/>
              <a:gdLst/>
              <a:ahLst/>
              <a:cxnLst/>
              <a:rect l="l" t="t" r="r" b="b"/>
              <a:pathLst>
                <a:path w="6262" h="3798" extrusionOk="0">
                  <a:moveTo>
                    <a:pt x="4674" y="0"/>
                  </a:moveTo>
                  <a:cubicBezTo>
                    <a:pt x="4301" y="0"/>
                    <a:pt x="3025" y="171"/>
                    <a:pt x="2918" y="224"/>
                  </a:cubicBezTo>
                  <a:cubicBezTo>
                    <a:pt x="2800" y="313"/>
                    <a:pt x="2131" y="894"/>
                    <a:pt x="1760" y="894"/>
                  </a:cubicBezTo>
                  <a:cubicBezTo>
                    <a:pt x="1751" y="894"/>
                    <a:pt x="1742" y="893"/>
                    <a:pt x="1733" y="893"/>
                  </a:cubicBezTo>
                  <a:cubicBezTo>
                    <a:pt x="973" y="832"/>
                    <a:pt x="1" y="558"/>
                    <a:pt x="0" y="558"/>
                  </a:cubicBezTo>
                  <a:lnTo>
                    <a:pt x="0" y="558"/>
                  </a:lnTo>
                  <a:lnTo>
                    <a:pt x="912" y="2899"/>
                  </a:lnTo>
                  <a:cubicBezTo>
                    <a:pt x="1520" y="2959"/>
                    <a:pt x="2979" y="3719"/>
                    <a:pt x="3435" y="3780"/>
                  </a:cubicBezTo>
                  <a:cubicBezTo>
                    <a:pt x="3520" y="3792"/>
                    <a:pt x="3624" y="3797"/>
                    <a:pt x="3734" y="3797"/>
                  </a:cubicBezTo>
                  <a:cubicBezTo>
                    <a:pt x="4178" y="3797"/>
                    <a:pt x="4742" y="3719"/>
                    <a:pt x="4742" y="3719"/>
                  </a:cubicBezTo>
                  <a:cubicBezTo>
                    <a:pt x="4742" y="3719"/>
                    <a:pt x="5715" y="2929"/>
                    <a:pt x="5836" y="2686"/>
                  </a:cubicBezTo>
                  <a:cubicBezTo>
                    <a:pt x="5988" y="2443"/>
                    <a:pt x="6262" y="984"/>
                    <a:pt x="6171" y="953"/>
                  </a:cubicBezTo>
                  <a:cubicBezTo>
                    <a:pt x="6170" y="953"/>
                    <a:pt x="6168" y="953"/>
                    <a:pt x="6167" y="953"/>
                  </a:cubicBezTo>
                  <a:cubicBezTo>
                    <a:pt x="6084" y="953"/>
                    <a:pt x="5214" y="1677"/>
                    <a:pt x="4272" y="1677"/>
                  </a:cubicBezTo>
                  <a:cubicBezTo>
                    <a:pt x="4176" y="1677"/>
                    <a:pt x="4079" y="1669"/>
                    <a:pt x="3982" y="1652"/>
                  </a:cubicBezTo>
                  <a:cubicBezTo>
                    <a:pt x="3709" y="1622"/>
                    <a:pt x="3344" y="1379"/>
                    <a:pt x="3314" y="1288"/>
                  </a:cubicBezTo>
                  <a:cubicBezTo>
                    <a:pt x="3283" y="1197"/>
                    <a:pt x="3344" y="1045"/>
                    <a:pt x="3496" y="923"/>
                  </a:cubicBezTo>
                  <a:cubicBezTo>
                    <a:pt x="3618" y="832"/>
                    <a:pt x="4165" y="710"/>
                    <a:pt x="4438" y="589"/>
                  </a:cubicBezTo>
                  <a:cubicBezTo>
                    <a:pt x="4742" y="467"/>
                    <a:pt x="4864" y="72"/>
                    <a:pt x="4773" y="11"/>
                  </a:cubicBezTo>
                  <a:cubicBezTo>
                    <a:pt x="4761" y="4"/>
                    <a:pt x="4727" y="0"/>
                    <a:pt x="4674" y="0"/>
                  </a:cubicBez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8"/>
            <p:cNvSpPr/>
            <p:nvPr/>
          </p:nvSpPr>
          <p:spPr>
            <a:xfrm>
              <a:off x="5195550" y="1867350"/>
              <a:ext cx="47150" cy="52075"/>
            </a:xfrm>
            <a:custGeom>
              <a:avLst/>
              <a:gdLst/>
              <a:ahLst/>
              <a:cxnLst/>
              <a:rect l="l" t="t" r="r" b="b"/>
              <a:pathLst>
                <a:path w="1886" h="2083" extrusionOk="0">
                  <a:moveTo>
                    <a:pt x="1551" y="0"/>
                  </a:moveTo>
                  <a:cubicBezTo>
                    <a:pt x="1551" y="0"/>
                    <a:pt x="700" y="304"/>
                    <a:pt x="396" y="730"/>
                  </a:cubicBezTo>
                  <a:cubicBezTo>
                    <a:pt x="122" y="1155"/>
                    <a:pt x="1" y="1885"/>
                    <a:pt x="31" y="2006"/>
                  </a:cubicBezTo>
                  <a:cubicBezTo>
                    <a:pt x="46" y="2067"/>
                    <a:pt x="130" y="2082"/>
                    <a:pt x="210" y="2082"/>
                  </a:cubicBezTo>
                  <a:cubicBezTo>
                    <a:pt x="290" y="2082"/>
                    <a:pt x="366" y="2067"/>
                    <a:pt x="366" y="2067"/>
                  </a:cubicBezTo>
                  <a:cubicBezTo>
                    <a:pt x="366" y="2067"/>
                    <a:pt x="913" y="1945"/>
                    <a:pt x="1217" y="1398"/>
                  </a:cubicBezTo>
                  <a:cubicBezTo>
                    <a:pt x="1521" y="851"/>
                    <a:pt x="1885" y="304"/>
                    <a:pt x="1551" y="0"/>
                  </a:cubicBez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8"/>
            <p:cNvSpPr/>
            <p:nvPr/>
          </p:nvSpPr>
          <p:spPr>
            <a:xfrm>
              <a:off x="7755625" y="2621150"/>
              <a:ext cx="132250" cy="71300"/>
            </a:xfrm>
            <a:custGeom>
              <a:avLst/>
              <a:gdLst/>
              <a:ahLst/>
              <a:cxnLst/>
              <a:rect l="l" t="t" r="r" b="b"/>
              <a:pathLst>
                <a:path w="5290" h="2852" extrusionOk="0">
                  <a:moveTo>
                    <a:pt x="5290" y="0"/>
                  </a:moveTo>
                  <a:lnTo>
                    <a:pt x="943" y="1399"/>
                  </a:lnTo>
                  <a:cubicBezTo>
                    <a:pt x="943" y="1399"/>
                    <a:pt x="1" y="1520"/>
                    <a:pt x="92" y="2159"/>
                  </a:cubicBezTo>
                  <a:cubicBezTo>
                    <a:pt x="167" y="2661"/>
                    <a:pt x="782" y="2852"/>
                    <a:pt x="1319" y="2852"/>
                  </a:cubicBezTo>
                  <a:cubicBezTo>
                    <a:pt x="1432" y="2852"/>
                    <a:pt x="1542" y="2843"/>
                    <a:pt x="1642" y="2827"/>
                  </a:cubicBezTo>
                  <a:cubicBezTo>
                    <a:pt x="2220" y="2736"/>
                    <a:pt x="2676" y="2493"/>
                    <a:pt x="3040" y="2250"/>
                  </a:cubicBezTo>
                  <a:cubicBezTo>
                    <a:pt x="3405" y="1976"/>
                    <a:pt x="3922" y="1520"/>
                    <a:pt x="4044" y="1459"/>
                  </a:cubicBezTo>
                  <a:cubicBezTo>
                    <a:pt x="4104" y="1414"/>
                    <a:pt x="4127" y="1406"/>
                    <a:pt x="4150" y="1406"/>
                  </a:cubicBezTo>
                  <a:cubicBezTo>
                    <a:pt x="4161" y="1406"/>
                    <a:pt x="4173" y="1408"/>
                    <a:pt x="4189" y="1408"/>
                  </a:cubicBezTo>
                  <a:cubicBezTo>
                    <a:pt x="4205" y="1408"/>
                    <a:pt x="4226" y="1406"/>
                    <a:pt x="4256" y="1399"/>
                  </a:cubicBezTo>
                  <a:cubicBezTo>
                    <a:pt x="4378" y="1338"/>
                    <a:pt x="5168" y="730"/>
                    <a:pt x="5199" y="608"/>
                  </a:cubicBezTo>
                  <a:cubicBezTo>
                    <a:pt x="5259" y="517"/>
                    <a:pt x="5290" y="1"/>
                    <a:pt x="52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8"/>
            <p:cNvSpPr/>
            <p:nvPr/>
          </p:nvSpPr>
          <p:spPr>
            <a:xfrm>
              <a:off x="7753350" y="2574475"/>
              <a:ext cx="141375" cy="114875"/>
            </a:xfrm>
            <a:custGeom>
              <a:avLst/>
              <a:gdLst/>
              <a:ahLst/>
              <a:cxnLst/>
              <a:rect l="l" t="t" r="r" b="b"/>
              <a:pathLst>
                <a:path w="5655" h="4595" extrusionOk="0">
                  <a:moveTo>
                    <a:pt x="3755" y="1"/>
                  </a:moveTo>
                  <a:cubicBezTo>
                    <a:pt x="3453" y="1"/>
                    <a:pt x="3223" y="13"/>
                    <a:pt x="3223" y="13"/>
                  </a:cubicBezTo>
                  <a:cubicBezTo>
                    <a:pt x="3223" y="13"/>
                    <a:pt x="3040" y="105"/>
                    <a:pt x="2827" y="469"/>
                  </a:cubicBezTo>
                  <a:cubicBezTo>
                    <a:pt x="2615" y="804"/>
                    <a:pt x="2007" y="1837"/>
                    <a:pt x="1399" y="2263"/>
                  </a:cubicBezTo>
                  <a:cubicBezTo>
                    <a:pt x="821" y="2658"/>
                    <a:pt x="122" y="3053"/>
                    <a:pt x="61" y="3418"/>
                  </a:cubicBezTo>
                  <a:cubicBezTo>
                    <a:pt x="1" y="3752"/>
                    <a:pt x="213" y="4299"/>
                    <a:pt x="791" y="4512"/>
                  </a:cubicBezTo>
                  <a:cubicBezTo>
                    <a:pt x="969" y="4569"/>
                    <a:pt x="1150" y="4594"/>
                    <a:pt x="1331" y="4594"/>
                  </a:cubicBezTo>
                  <a:cubicBezTo>
                    <a:pt x="2012" y="4594"/>
                    <a:pt x="2688" y="4234"/>
                    <a:pt x="3192" y="3874"/>
                  </a:cubicBezTo>
                  <a:cubicBezTo>
                    <a:pt x="3800" y="3387"/>
                    <a:pt x="4621" y="2719"/>
                    <a:pt x="5046" y="2384"/>
                  </a:cubicBezTo>
                  <a:cubicBezTo>
                    <a:pt x="5654" y="1898"/>
                    <a:pt x="5350" y="530"/>
                    <a:pt x="5107" y="226"/>
                  </a:cubicBezTo>
                  <a:cubicBezTo>
                    <a:pt x="4955" y="36"/>
                    <a:pt x="4257" y="1"/>
                    <a:pt x="37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8"/>
            <p:cNvSpPr/>
            <p:nvPr/>
          </p:nvSpPr>
          <p:spPr>
            <a:xfrm>
              <a:off x="7830100" y="2546675"/>
              <a:ext cx="54750" cy="52225"/>
            </a:xfrm>
            <a:custGeom>
              <a:avLst/>
              <a:gdLst/>
              <a:ahLst/>
              <a:cxnLst/>
              <a:rect l="l" t="t" r="r" b="b"/>
              <a:pathLst>
                <a:path w="2190" h="2089" extrusionOk="0">
                  <a:moveTo>
                    <a:pt x="122" y="1"/>
                  </a:moveTo>
                  <a:lnTo>
                    <a:pt x="1" y="1520"/>
                  </a:lnTo>
                  <a:cubicBezTo>
                    <a:pt x="1" y="1612"/>
                    <a:pt x="31" y="1703"/>
                    <a:pt x="92" y="1794"/>
                  </a:cubicBezTo>
                  <a:cubicBezTo>
                    <a:pt x="228" y="1913"/>
                    <a:pt x="477" y="2088"/>
                    <a:pt x="829" y="2088"/>
                  </a:cubicBezTo>
                  <a:cubicBezTo>
                    <a:pt x="1108" y="2088"/>
                    <a:pt x="1452" y="1978"/>
                    <a:pt x="1855" y="1642"/>
                  </a:cubicBezTo>
                  <a:cubicBezTo>
                    <a:pt x="1946" y="1581"/>
                    <a:pt x="1976" y="1490"/>
                    <a:pt x="2007" y="1399"/>
                  </a:cubicBezTo>
                  <a:lnTo>
                    <a:pt x="2189" y="274"/>
                  </a:lnTo>
                  <a:lnTo>
                    <a:pt x="122" y="1"/>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8"/>
            <p:cNvSpPr/>
            <p:nvPr/>
          </p:nvSpPr>
          <p:spPr>
            <a:xfrm>
              <a:off x="7885575" y="2476000"/>
              <a:ext cx="96525" cy="117250"/>
            </a:xfrm>
            <a:custGeom>
              <a:avLst/>
              <a:gdLst/>
              <a:ahLst/>
              <a:cxnLst/>
              <a:rect l="l" t="t" r="r" b="b"/>
              <a:pathLst>
                <a:path w="3861" h="4690" extrusionOk="0">
                  <a:moveTo>
                    <a:pt x="3587" y="1"/>
                  </a:moveTo>
                  <a:lnTo>
                    <a:pt x="700" y="3405"/>
                  </a:lnTo>
                  <a:cubicBezTo>
                    <a:pt x="700" y="3405"/>
                    <a:pt x="1" y="3983"/>
                    <a:pt x="396" y="4469"/>
                  </a:cubicBezTo>
                  <a:cubicBezTo>
                    <a:pt x="532" y="4627"/>
                    <a:pt x="720" y="4690"/>
                    <a:pt x="925" y="4690"/>
                  </a:cubicBezTo>
                  <a:cubicBezTo>
                    <a:pt x="1311" y="4690"/>
                    <a:pt x="1759" y="4464"/>
                    <a:pt x="2037" y="4226"/>
                  </a:cubicBezTo>
                  <a:cubicBezTo>
                    <a:pt x="2463" y="3861"/>
                    <a:pt x="2706" y="3405"/>
                    <a:pt x="2888" y="3010"/>
                  </a:cubicBezTo>
                  <a:cubicBezTo>
                    <a:pt x="3040" y="2615"/>
                    <a:pt x="3101" y="2250"/>
                    <a:pt x="3162" y="1977"/>
                  </a:cubicBezTo>
                  <a:cubicBezTo>
                    <a:pt x="3162" y="1855"/>
                    <a:pt x="3314" y="1733"/>
                    <a:pt x="3405" y="1642"/>
                  </a:cubicBezTo>
                  <a:cubicBezTo>
                    <a:pt x="3496" y="1521"/>
                    <a:pt x="3861" y="670"/>
                    <a:pt x="3830" y="548"/>
                  </a:cubicBezTo>
                  <a:cubicBezTo>
                    <a:pt x="3830" y="457"/>
                    <a:pt x="3587" y="1"/>
                    <a:pt x="35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8"/>
            <p:cNvSpPr/>
            <p:nvPr/>
          </p:nvSpPr>
          <p:spPr>
            <a:xfrm>
              <a:off x="7881775" y="2447575"/>
              <a:ext cx="100325" cy="142625"/>
            </a:xfrm>
            <a:custGeom>
              <a:avLst/>
              <a:gdLst/>
              <a:ahLst/>
              <a:cxnLst/>
              <a:rect l="l" t="t" r="r" b="b"/>
              <a:pathLst>
                <a:path w="4013" h="5705" extrusionOk="0">
                  <a:moveTo>
                    <a:pt x="2646" y="1"/>
                  </a:moveTo>
                  <a:cubicBezTo>
                    <a:pt x="2204" y="1"/>
                    <a:pt x="1156" y="682"/>
                    <a:pt x="1156" y="682"/>
                  </a:cubicBezTo>
                  <a:cubicBezTo>
                    <a:pt x="1156" y="682"/>
                    <a:pt x="973" y="956"/>
                    <a:pt x="912" y="1320"/>
                  </a:cubicBezTo>
                  <a:cubicBezTo>
                    <a:pt x="852" y="1685"/>
                    <a:pt x="912" y="2840"/>
                    <a:pt x="669" y="3509"/>
                  </a:cubicBezTo>
                  <a:cubicBezTo>
                    <a:pt x="396" y="4147"/>
                    <a:pt x="1" y="4816"/>
                    <a:pt x="153" y="5150"/>
                  </a:cubicBezTo>
                  <a:cubicBezTo>
                    <a:pt x="253" y="5427"/>
                    <a:pt x="584" y="5705"/>
                    <a:pt x="1023" y="5705"/>
                  </a:cubicBezTo>
                  <a:cubicBezTo>
                    <a:pt x="1114" y="5705"/>
                    <a:pt x="1209" y="5693"/>
                    <a:pt x="1308" y="5667"/>
                  </a:cubicBezTo>
                  <a:cubicBezTo>
                    <a:pt x="2159" y="5484"/>
                    <a:pt x="2675" y="4633"/>
                    <a:pt x="2949" y="3934"/>
                  </a:cubicBezTo>
                  <a:cubicBezTo>
                    <a:pt x="3071" y="3600"/>
                    <a:pt x="3071" y="3205"/>
                    <a:pt x="3192" y="2840"/>
                  </a:cubicBezTo>
                  <a:cubicBezTo>
                    <a:pt x="3344" y="2384"/>
                    <a:pt x="3648" y="2019"/>
                    <a:pt x="3739" y="1746"/>
                  </a:cubicBezTo>
                  <a:cubicBezTo>
                    <a:pt x="4013" y="1016"/>
                    <a:pt x="3101" y="165"/>
                    <a:pt x="2736" y="13"/>
                  </a:cubicBezTo>
                  <a:cubicBezTo>
                    <a:pt x="2710" y="5"/>
                    <a:pt x="2680" y="1"/>
                    <a:pt x="26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8"/>
            <p:cNvSpPr/>
            <p:nvPr/>
          </p:nvSpPr>
          <p:spPr>
            <a:xfrm>
              <a:off x="7892425" y="2426625"/>
              <a:ext cx="60050" cy="61250"/>
            </a:xfrm>
            <a:custGeom>
              <a:avLst/>
              <a:gdLst/>
              <a:ahLst/>
              <a:cxnLst/>
              <a:rect l="l" t="t" r="r" b="b"/>
              <a:pathLst>
                <a:path w="2402" h="2450" extrusionOk="0">
                  <a:moveTo>
                    <a:pt x="1854" y="0"/>
                  </a:moveTo>
                  <a:lnTo>
                    <a:pt x="0" y="973"/>
                  </a:lnTo>
                  <a:lnTo>
                    <a:pt x="821" y="2280"/>
                  </a:lnTo>
                  <a:cubicBezTo>
                    <a:pt x="851" y="2371"/>
                    <a:pt x="942" y="2432"/>
                    <a:pt x="1034" y="2432"/>
                  </a:cubicBezTo>
                  <a:cubicBezTo>
                    <a:pt x="1090" y="2442"/>
                    <a:pt x="1159" y="2450"/>
                    <a:pt x="1234" y="2450"/>
                  </a:cubicBezTo>
                  <a:cubicBezTo>
                    <a:pt x="1603" y="2450"/>
                    <a:pt x="2144" y="2266"/>
                    <a:pt x="2371" y="1307"/>
                  </a:cubicBezTo>
                  <a:cubicBezTo>
                    <a:pt x="2401" y="1216"/>
                    <a:pt x="2401" y="1125"/>
                    <a:pt x="2341" y="1034"/>
                  </a:cubicBezTo>
                  <a:lnTo>
                    <a:pt x="1854" y="0"/>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8"/>
            <p:cNvSpPr/>
            <p:nvPr/>
          </p:nvSpPr>
          <p:spPr>
            <a:xfrm>
              <a:off x="7602125" y="1798200"/>
              <a:ext cx="138325" cy="196900"/>
            </a:xfrm>
            <a:custGeom>
              <a:avLst/>
              <a:gdLst/>
              <a:ahLst/>
              <a:cxnLst/>
              <a:rect l="l" t="t" r="r" b="b"/>
              <a:pathLst>
                <a:path w="5533" h="7876" extrusionOk="0">
                  <a:moveTo>
                    <a:pt x="3861" y="0"/>
                  </a:moveTo>
                  <a:cubicBezTo>
                    <a:pt x="3861" y="0"/>
                    <a:pt x="2311" y="2432"/>
                    <a:pt x="1673" y="2979"/>
                  </a:cubicBezTo>
                  <a:cubicBezTo>
                    <a:pt x="1612" y="3040"/>
                    <a:pt x="1551" y="3070"/>
                    <a:pt x="1490" y="3131"/>
                  </a:cubicBezTo>
                  <a:cubicBezTo>
                    <a:pt x="1490" y="3131"/>
                    <a:pt x="1430" y="3192"/>
                    <a:pt x="1308" y="3313"/>
                  </a:cubicBezTo>
                  <a:cubicBezTo>
                    <a:pt x="1278" y="3313"/>
                    <a:pt x="1278" y="3344"/>
                    <a:pt x="1247" y="3374"/>
                  </a:cubicBezTo>
                  <a:cubicBezTo>
                    <a:pt x="882" y="3739"/>
                    <a:pt x="275" y="4559"/>
                    <a:pt x="92" y="5593"/>
                  </a:cubicBezTo>
                  <a:cubicBezTo>
                    <a:pt x="31" y="6140"/>
                    <a:pt x="1" y="6900"/>
                    <a:pt x="153" y="7386"/>
                  </a:cubicBezTo>
                  <a:cubicBezTo>
                    <a:pt x="209" y="7696"/>
                    <a:pt x="475" y="7876"/>
                    <a:pt x="756" y="7876"/>
                  </a:cubicBezTo>
                  <a:cubicBezTo>
                    <a:pt x="778" y="7876"/>
                    <a:pt x="800" y="7875"/>
                    <a:pt x="822" y="7873"/>
                  </a:cubicBezTo>
                  <a:cubicBezTo>
                    <a:pt x="1095" y="7812"/>
                    <a:pt x="1369" y="7721"/>
                    <a:pt x="1642" y="7538"/>
                  </a:cubicBezTo>
                  <a:cubicBezTo>
                    <a:pt x="1946" y="7325"/>
                    <a:pt x="2007" y="6961"/>
                    <a:pt x="2098" y="6717"/>
                  </a:cubicBezTo>
                  <a:cubicBezTo>
                    <a:pt x="2189" y="6535"/>
                    <a:pt x="2524" y="6049"/>
                    <a:pt x="2524" y="6049"/>
                  </a:cubicBezTo>
                  <a:cubicBezTo>
                    <a:pt x="2676" y="5745"/>
                    <a:pt x="3132" y="5502"/>
                    <a:pt x="3193" y="5015"/>
                  </a:cubicBezTo>
                  <a:cubicBezTo>
                    <a:pt x="3253" y="4468"/>
                    <a:pt x="3132" y="4225"/>
                    <a:pt x="3314" y="3982"/>
                  </a:cubicBezTo>
                  <a:cubicBezTo>
                    <a:pt x="3496" y="3708"/>
                    <a:pt x="5533" y="973"/>
                    <a:pt x="5533" y="973"/>
                  </a:cubicBezTo>
                  <a:lnTo>
                    <a:pt x="3861" y="0"/>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8"/>
            <p:cNvSpPr/>
            <p:nvPr/>
          </p:nvSpPr>
          <p:spPr>
            <a:xfrm>
              <a:off x="7683450" y="1752600"/>
              <a:ext cx="108675" cy="94250"/>
            </a:xfrm>
            <a:custGeom>
              <a:avLst/>
              <a:gdLst/>
              <a:ahLst/>
              <a:cxnLst/>
              <a:rect l="l" t="t" r="r" b="b"/>
              <a:pathLst>
                <a:path w="4347" h="3770" extrusionOk="0">
                  <a:moveTo>
                    <a:pt x="1338" y="0"/>
                  </a:moveTo>
                  <a:cubicBezTo>
                    <a:pt x="669" y="1277"/>
                    <a:pt x="0" y="2614"/>
                    <a:pt x="0" y="2614"/>
                  </a:cubicBezTo>
                  <a:cubicBezTo>
                    <a:pt x="608" y="2645"/>
                    <a:pt x="1095" y="3010"/>
                    <a:pt x="1368" y="3313"/>
                  </a:cubicBezTo>
                  <a:cubicBezTo>
                    <a:pt x="1611" y="3557"/>
                    <a:pt x="1733" y="3769"/>
                    <a:pt x="1733" y="3769"/>
                  </a:cubicBezTo>
                  <a:cubicBezTo>
                    <a:pt x="1733" y="3769"/>
                    <a:pt x="3253" y="1794"/>
                    <a:pt x="4347" y="244"/>
                  </a:cubicBezTo>
                  <a:lnTo>
                    <a:pt x="1338" y="0"/>
                  </a:lnTo>
                  <a:close/>
                </a:path>
              </a:pathLst>
            </a:custGeom>
            <a:solidFill>
              <a:srgbClr val="EF9E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8"/>
            <p:cNvSpPr/>
            <p:nvPr/>
          </p:nvSpPr>
          <p:spPr>
            <a:xfrm>
              <a:off x="7717650" y="1755625"/>
              <a:ext cx="74475" cy="91225"/>
            </a:xfrm>
            <a:custGeom>
              <a:avLst/>
              <a:gdLst/>
              <a:ahLst/>
              <a:cxnLst/>
              <a:rect l="l" t="t" r="r" b="b"/>
              <a:pathLst>
                <a:path w="2979" h="3649" extrusionOk="0">
                  <a:moveTo>
                    <a:pt x="1520" y="1"/>
                  </a:moveTo>
                  <a:cubicBezTo>
                    <a:pt x="1550" y="92"/>
                    <a:pt x="1550" y="183"/>
                    <a:pt x="1581" y="244"/>
                  </a:cubicBezTo>
                  <a:cubicBezTo>
                    <a:pt x="1702" y="822"/>
                    <a:pt x="456" y="2585"/>
                    <a:pt x="0" y="3192"/>
                  </a:cubicBezTo>
                  <a:cubicBezTo>
                    <a:pt x="243" y="3436"/>
                    <a:pt x="365" y="3648"/>
                    <a:pt x="365" y="3648"/>
                  </a:cubicBezTo>
                  <a:cubicBezTo>
                    <a:pt x="365" y="3648"/>
                    <a:pt x="1885" y="1673"/>
                    <a:pt x="2979" y="123"/>
                  </a:cubicBezTo>
                  <a:lnTo>
                    <a:pt x="1520" y="1"/>
                  </a:lnTo>
                  <a:close/>
                </a:path>
              </a:pathLst>
            </a:custGeom>
            <a:solidFill>
              <a:srgbClr val="EF9E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8"/>
            <p:cNvSpPr/>
            <p:nvPr/>
          </p:nvSpPr>
          <p:spPr>
            <a:xfrm>
              <a:off x="7688775" y="1779200"/>
              <a:ext cx="255350" cy="692275"/>
            </a:xfrm>
            <a:custGeom>
              <a:avLst/>
              <a:gdLst/>
              <a:ahLst/>
              <a:cxnLst/>
              <a:rect l="l" t="t" r="r" b="b"/>
              <a:pathLst>
                <a:path w="10214" h="27691" extrusionOk="0">
                  <a:moveTo>
                    <a:pt x="1094" y="0"/>
                  </a:moveTo>
                  <a:cubicBezTo>
                    <a:pt x="1094" y="0"/>
                    <a:pt x="0" y="12645"/>
                    <a:pt x="61" y="14165"/>
                  </a:cubicBezTo>
                  <a:cubicBezTo>
                    <a:pt x="122" y="15684"/>
                    <a:pt x="1976" y="17903"/>
                    <a:pt x="3283" y="19848"/>
                  </a:cubicBezTo>
                  <a:cubicBezTo>
                    <a:pt x="3830" y="20639"/>
                    <a:pt x="4742" y="22067"/>
                    <a:pt x="5654" y="23496"/>
                  </a:cubicBezTo>
                  <a:cubicBezTo>
                    <a:pt x="6018" y="24073"/>
                    <a:pt x="6383" y="24651"/>
                    <a:pt x="6718" y="25168"/>
                  </a:cubicBezTo>
                  <a:cubicBezTo>
                    <a:pt x="7629" y="26596"/>
                    <a:pt x="8298" y="27691"/>
                    <a:pt x="8298" y="27691"/>
                  </a:cubicBezTo>
                  <a:cubicBezTo>
                    <a:pt x="8450" y="27660"/>
                    <a:pt x="8602" y="27630"/>
                    <a:pt x="8754" y="27569"/>
                  </a:cubicBezTo>
                  <a:cubicBezTo>
                    <a:pt x="9088" y="27447"/>
                    <a:pt x="9392" y="27265"/>
                    <a:pt x="9605" y="27022"/>
                  </a:cubicBezTo>
                  <a:cubicBezTo>
                    <a:pt x="10031" y="26627"/>
                    <a:pt x="10213" y="26171"/>
                    <a:pt x="10213" y="26171"/>
                  </a:cubicBezTo>
                  <a:cubicBezTo>
                    <a:pt x="10213" y="26171"/>
                    <a:pt x="10152" y="25988"/>
                    <a:pt x="10061" y="25684"/>
                  </a:cubicBezTo>
                  <a:cubicBezTo>
                    <a:pt x="9970" y="25411"/>
                    <a:pt x="9818" y="25016"/>
                    <a:pt x="9666" y="24560"/>
                  </a:cubicBezTo>
                  <a:cubicBezTo>
                    <a:pt x="9088" y="22888"/>
                    <a:pt x="8146" y="20274"/>
                    <a:pt x="7356" y="18511"/>
                  </a:cubicBezTo>
                  <a:cubicBezTo>
                    <a:pt x="7082" y="17903"/>
                    <a:pt x="6809" y="17386"/>
                    <a:pt x="6596" y="17052"/>
                  </a:cubicBezTo>
                  <a:cubicBezTo>
                    <a:pt x="6049" y="16231"/>
                    <a:pt x="5623" y="15624"/>
                    <a:pt x="5319" y="15168"/>
                  </a:cubicBezTo>
                  <a:cubicBezTo>
                    <a:pt x="4924" y="14651"/>
                    <a:pt x="4742" y="14347"/>
                    <a:pt x="4681" y="14195"/>
                  </a:cubicBezTo>
                  <a:cubicBezTo>
                    <a:pt x="4681" y="14165"/>
                    <a:pt x="4742" y="13982"/>
                    <a:pt x="4803" y="13739"/>
                  </a:cubicBezTo>
                  <a:cubicBezTo>
                    <a:pt x="5167" y="12675"/>
                    <a:pt x="6201" y="10092"/>
                    <a:pt x="6778" y="8633"/>
                  </a:cubicBezTo>
                  <a:cubicBezTo>
                    <a:pt x="7021" y="8025"/>
                    <a:pt x="7173" y="7629"/>
                    <a:pt x="7173" y="7629"/>
                  </a:cubicBezTo>
                  <a:lnTo>
                    <a:pt x="6839" y="5167"/>
                  </a:lnTo>
                  <a:lnTo>
                    <a:pt x="4012" y="517"/>
                  </a:lnTo>
                  <a:lnTo>
                    <a:pt x="109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8"/>
            <p:cNvSpPr/>
            <p:nvPr/>
          </p:nvSpPr>
          <p:spPr>
            <a:xfrm>
              <a:off x="7798625" y="1807925"/>
              <a:ext cx="213125" cy="765125"/>
            </a:xfrm>
            <a:custGeom>
              <a:avLst/>
              <a:gdLst/>
              <a:ahLst/>
              <a:cxnLst/>
              <a:rect l="l" t="t" r="r" b="b"/>
              <a:pathLst>
                <a:path w="8525" h="30605" extrusionOk="0">
                  <a:moveTo>
                    <a:pt x="2554" y="1"/>
                  </a:moveTo>
                  <a:cubicBezTo>
                    <a:pt x="1153" y="1"/>
                    <a:pt x="1" y="184"/>
                    <a:pt x="74" y="797"/>
                  </a:cubicBezTo>
                  <a:cubicBezTo>
                    <a:pt x="257" y="2286"/>
                    <a:pt x="925" y="4657"/>
                    <a:pt x="925" y="4657"/>
                  </a:cubicBezTo>
                  <a:cubicBezTo>
                    <a:pt x="925" y="4657"/>
                    <a:pt x="1047" y="13927"/>
                    <a:pt x="1381" y="17241"/>
                  </a:cubicBezTo>
                  <a:cubicBezTo>
                    <a:pt x="1716" y="20554"/>
                    <a:pt x="1199" y="30159"/>
                    <a:pt x="1199" y="30159"/>
                  </a:cubicBezTo>
                  <a:cubicBezTo>
                    <a:pt x="1199" y="30554"/>
                    <a:pt x="1928" y="30584"/>
                    <a:pt x="2232" y="30584"/>
                  </a:cubicBezTo>
                  <a:cubicBezTo>
                    <a:pt x="2357" y="30599"/>
                    <a:pt x="2474" y="30605"/>
                    <a:pt x="2581" y="30605"/>
                  </a:cubicBezTo>
                  <a:cubicBezTo>
                    <a:pt x="3155" y="30605"/>
                    <a:pt x="3479" y="30432"/>
                    <a:pt x="3479" y="30432"/>
                  </a:cubicBezTo>
                  <a:cubicBezTo>
                    <a:pt x="3479" y="30432"/>
                    <a:pt x="5971" y="23411"/>
                    <a:pt x="6001" y="21253"/>
                  </a:cubicBezTo>
                  <a:cubicBezTo>
                    <a:pt x="6032" y="19095"/>
                    <a:pt x="5150" y="16845"/>
                    <a:pt x="5150" y="15994"/>
                  </a:cubicBezTo>
                  <a:cubicBezTo>
                    <a:pt x="5150" y="15174"/>
                    <a:pt x="7430" y="8608"/>
                    <a:pt x="7977" y="5538"/>
                  </a:cubicBezTo>
                  <a:cubicBezTo>
                    <a:pt x="8524" y="2499"/>
                    <a:pt x="7248" y="401"/>
                    <a:pt x="7248" y="401"/>
                  </a:cubicBezTo>
                  <a:cubicBezTo>
                    <a:pt x="7248" y="401"/>
                    <a:pt x="4628" y="1"/>
                    <a:pt x="255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8"/>
            <p:cNvSpPr/>
            <p:nvPr/>
          </p:nvSpPr>
          <p:spPr>
            <a:xfrm>
              <a:off x="7743475" y="1292100"/>
              <a:ext cx="87425" cy="87425"/>
            </a:xfrm>
            <a:custGeom>
              <a:avLst/>
              <a:gdLst/>
              <a:ahLst/>
              <a:cxnLst/>
              <a:rect l="l" t="t" r="r" b="b"/>
              <a:pathLst>
                <a:path w="3497" h="3497" extrusionOk="0">
                  <a:moveTo>
                    <a:pt x="1" y="1"/>
                  </a:moveTo>
                  <a:cubicBezTo>
                    <a:pt x="1" y="791"/>
                    <a:pt x="244" y="3496"/>
                    <a:pt x="244" y="3496"/>
                  </a:cubicBezTo>
                  <a:cubicBezTo>
                    <a:pt x="244" y="3496"/>
                    <a:pt x="1794" y="2523"/>
                    <a:pt x="2645" y="2493"/>
                  </a:cubicBezTo>
                  <a:cubicBezTo>
                    <a:pt x="3496" y="2493"/>
                    <a:pt x="2067" y="1"/>
                    <a:pt x="2067" y="1"/>
                  </a:cubicBezTo>
                  <a:close/>
                </a:path>
              </a:pathLst>
            </a:custGeom>
            <a:solidFill>
              <a:srgbClr val="591B0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8"/>
            <p:cNvSpPr/>
            <p:nvPr/>
          </p:nvSpPr>
          <p:spPr>
            <a:xfrm>
              <a:off x="7697125" y="1351325"/>
              <a:ext cx="101850" cy="285800"/>
            </a:xfrm>
            <a:custGeom>
              <a:avLst/>
              <a:gdLst/>
              <a:ahLst/>
              <a:cxnLst/>
              <a:rect l="l" t="t" r="r" b="b"/>
              <a:pathLst>
                <a:path w="4074" h="11432" extrusionOk="0">
                  <a:moveTo>
                    <a:pt x="2066" y="1"/>
                  </a:moveTo>
                  <a:cubicBezTo>
                    <a:pt x="2028" y="1"/>
                    <a:pt x="2007" y="2"/>
                    <a:pt x="2007" y="2"/>
                  </a:cubicBezTo>
                  <a:cubicBezTo>
                    <a:pt x="882" y="124"/>
                    <a:pt x="61" y="1279"/>
                    <a:pt x="31" y="2981"/>
                  </a:cubicBezTo>
                  <a:cubicBezTo>
                    <a:pt x="0" y="3924"/>
                    <a:pt x="456" y="6142"/>
                    <a:pt x="700" y="7905"/>
                  </a:cubicBezTo>
                  <a:cubicBezTo>
                    <a:pt x="821" y="8696"/>
                    <a:pt x="1277" y="10367"/>
                    <a:pt x="1277" y="10428"/>
                  </a:cubicBezTo>
                  <a:lnTo>
                    <a:pt x="3861" y="11431"/>
                  </a:lnTo>
                  <a:cubicBezTo>
                    <a:pt x="3921" y="11006"/>
                    <a:pt x="3921" y="10398"/>
                    <a:pt x="3921" y="9455"/>
                  </a:cubicBezTo>
                  <a:cubicBezTo>
                    <a:pt x="3952" y="8118"/>
                    <a:pt x="4073" y="4653"/>
                    <a:pt x="3891" y="2252"/>
                  </a:cubicBezTo>
                  <a:cubicBezTo>
                    <a:pt x="3729" y="120"/>
                    <a:pt x="2370" y="1"/>
                    <a:pt x="20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8"/>
            <p:cNvSpPr/>
            <p:nvPr/>
          </p:nvSpPr>
          <p:spPr>
            <a:xfrm>
              <a:off x="7677375" y="1351350"/>
              <a:ext cx="323725" cy="508425"/>
            </a:xfrm>
            <a:custGeom>
              <a:avLst/>
              <a:gdLst/>
              <a:ahLst/>
              <a:cxnLst/>
              <a:rect l="l" t="t" r="r" b="b"/>
              <a:pathLst>
                <a:path w="12949" h="20337" extrusionOk="0">
                  <a:moveTo>
                    <a:pt x="2866" y="0"/>
                  </a:moveTo>
                  <a:cubicBezTo>
                    <a:pt x="2099" y="0"/>
                    <a:pt x="1460" y="657"/>
                    <a:pt x="1520" y="1430"/>
                  </a:cubicBezTo>
                  <a:cubicBezTo>
                    <a:pt x="1550" y="2068"/>
                    <a:pt x="1672" y="2767"/>
                    <a:pt x="1459" y="3345"/>
                  </a:cubicBezTo>
                  <a:cubicBezTo>
                    <a:pt x="1034" y="4378"/>
                    <a:pt x="0" y="5685"/>
                    <a:pt x="456" y="6962"/>
                  </a:cubicBezTo>
                  <a:cubicBezTo>
                    <a:pt x="486" y="7053"/>
                    <a:pt x="517" y="7144"/>
                    <a:pt x="578" y="7236"/>
                  </a:cubicBezTo>
                  <a:cubicBezTo>
                    <a:pt x="790" y="7722"/>
                    <a:pt x="1034" y="8147"/>
                    <a:pt x="1277" y="8451"/>
                  </a:cubicBezTo>
                  <a:cubicBezTo>
                    <a:pt x="1459" y="8725"/>
                    <a:pt x="1611" y="8999"/>
                    <a:pt x="1733" y="9303"/>
                  </a:cubicBezTo>
                  <a:cubicBezTo>
                    <a:pt x="1824" y="9576"/>
                    <a:pt x="1915" y="9850"/>
                    <a:pt x="1915" y="10154"/>
                  </a:cubicBezTo>
                  <a:cubicBezTo>
                    <a:pt x="2280" y="13983"/>
                    <a:pt x="1490" y="17175"/>
                    <a:pt x="1490" y="17175"/>
                  </a:cubicBezTo>
                  <a:cubicBezTo>
                    <a:pt x="1490" y="17175"/>
                    <a:pt x="4256" y="20336"/>
                    <a:pt x="7660" y="20336"/>
                  </a:cubicBezTo>
                  <a:cubicBezTo>
                    <a:pt x="11095" y="20336"/>
                    <a:pt x="12158" y="18816"/>
                    <a:pt x="12158" y="18816"/>
                  </a:cubicBezTo>
                  <a:cubicBezTo>
                    <a:pt x="12158" y="18816"/>
                    <a:pt x="11338" y="16749"/>
                    <a:pt x="10760" y="15442"/>
                  </a:cubicBezTo>
                  <a:cubicBezTo>
                    <a:pt x="10335" y="14500"/>
                    <a:pt x="10335" y="12372"/>
                    <a:pt x="10639" y="10701"/>
                  </a:cubicBezTo>
                  <a:cubicBezTo>
                    <a:pt x="10973" y="8999"/>
                    <a:pt x="12949" y="4500"/>
                    <a:pt x="11581" y="2555"/>
                  </a:cubicBezTo>
                  <a:cubicBezTo>
                    <a:pt x="10213" y="579"/>
                    <a:pt x="5167" y="123"/>
                    <a:pt x="2918" y="1"/>
                  </a:cubicBezTo>
                  <a:cubicBezTo>
                    <a:pt x="2901" y="1"/>
                    <a:pt x="2883" y="0"/>
                    <a:pt x="28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8"/>
            <p:cNvSpPr/>
            <p:nvPr/>
          </p:nvSpPr>
          <p:spPr>
            <a:xfrm>
              <a:off x="7691800" y="1512475"/>
              <a:ext cx="247000" cy="221900"/>
            </a:xfrm>
            <a:custGeom>
              <a:avLst/>
              <a:gdLst/>
              <a:ahLst/>
              <a:cxnLst/>
              <a:rect l="l" t="t" r="r" b="b"/>
              <a:pathLst>
                <a:path w="9880" h="8876" extrusionOk="0">
                  <a:moveTo>
                    <a:pt x="1" y="791"/>
                  </a:moveTo>
                  <a:lnTo>
                    <a:pt x="1" y="791"/>
                  </a:lnTo>
                  <a:cubicBezTo>
                    <a:pt x="2" y="794"/>
                    <a:pt x="4" y="798"/>
                    <a:pt x="6" y="803"/>
                  </a:cubicBezTo>
                  <a:lnTo>
                    <a:pt x="6" y="803"/>
                  </a:lnTo>
                  <a:cubicBezTo>
                    <a:pt x="4" y="799"/>
                    <a:pt x="3" y="795"/>
                    <a:pt x="1" y="791"/>
                  </a:cubicBezTo>
                  <a:close/>
                  <a:moveTo>
                    <a:pt x="7812" y="0"/>
                  </a:moveTo>
                  <a:cubicBezTo>
                    <a:pt x="7812" y="0"/>
                    <a:pt x="7812" y="639"/>
                    <a:pt x="7812" y="1490"/>
                  </a:cubicBezTo>
                  <a:cubicBezTo>
                    <a:pt x="7812" y="1490"/>
                    <a:pt x="7630" y="3344"/>
                    <a:pt x="7052" y="3587"/>
                  </a:cubicBezTo>
                  <a:cubicBezTo>
                    <a:pt x="6740" y="3726"/>
                    <a:pt x="6338" y="3756"/>
                    <a:pt x="6051" y="3756"/>
                  </a:cubicBezTo>
                  <a:cubicBezTo>
                    <a:pt x="5835" y="3756"/>
                    <a:pt x="5685" y="3739"/>
                    <a:pt x="5685" y="3739"/>
                  </a:cubicBezTo>
                  <a:cubicBezTo>
                    <a:pt x="4378" y="3374"/>
                    <a:pt x="2827" y="2888"/>
                    <a:pt x="2128" y="2645"/>
                  </a:cubicBezTo>
                  <a:cubicBezTo>
                    <a:pt x="952" y="2262"/>
                    <a:pt x="88" y="969"/>
                    <a:pt x="6" y="803"/>
                  </a:cubicBezTo>
                  <a:lnTo>
                    <a:pt x="6" y="803"/>
                  </a:lnTo>
                  <a:cubicBezTo>
                    <a:pt x="218" y="1284"/>
                    <a:pt x="459" y="1705"/>
                    <a:pt x="700" y="2006"/>
                  </a:cubicBezTo>
                  <a:cubicBezTo>
                    <a:pt x="882" y="2250"/>
                    <a:pt x="1034" y="2554"/>
                    <a:pt x="1156" y="2858"/>
                  </a:cubicBezTo>
                  <a:cubicBezTo>
                    <a:pt x="1733" y="3222"/>
                    <a:pt x="3679" y="3709"/>
                    <a:pt x="4742" y="4043"/>
                  </a:cubicBezTo>
                  <a:cubicBezTo>
                    <a:pt x="5563" y="4286"/>
                    <a:pt x="6809" y="4894"/>
                    <a:pt x="7448" y="5107"/>
                  </a:cubicBezTo>
                  <a:cubicBezTo>
                    <a:pt x="7660" y="5198"/>
                    <a:pt x="7812" y="5380"/>
                    <a:pt x="7812" y="5624"/>
                  </a:cubicBezTo>
                  <a:lnTo>
                    <a:pt x="7812" y="6201"/>
                  </a:lnTo>
                  <a:lnTo>
                    <a:pt x="5685" y="8876"/>
                  </a:lnTo>
                  <a:lnTo>
                    <a:pt x="9302" y="7326"/>
                  </a:lnTo>
                  <a:lnTo>
                    <a:pt x="9879" y="4104"/>
                  </a:lnTo>
                  <a:lnTo>
                    <a:pt x="7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8"/>
            <p:cNvSpPr/>
            <p:nvPr/>
          </p:nvSpPr>
          <p:spPr>
            <a:xfrm>
              <a:off x="7675850" y="1571750"/>
              <a:ext cx="322225" cy="374650"/>
            </a:xfrm>
            <a:custGeom>
              <a:avLst/>
              <a:gdLst/>
              <a:ahLst/>
              <a:cxnLst/>
              <a:rect l="l" t="t" r="r" b="b"/>
              <a:pathLst>
                <a:path w="12889" h="14986" extrusionOk="0">
                  <a:moveTo>
                    <a:pt x="12797" y="11520"/>
                  </a:moveTo>
                  <a:lnTo>
                    <a:pt x="8785" y="365"/>
                  </a:lnTo>
                  <a:lnTo>
                    <a:pt x="8785" y="365"/>
                  </a:lnTo>
                  <a:lnTo>
                    <a:pt x="8845" y="91"/>
                  </a:lnTo>
                  <a:lnTo>
                    <a:pt x="8481" y="0"/>
                  </a:lnTo>
                  <a:cubicBezTo>
                    <a:pt x="8481" y="0"/>
                    <a:pt x="8390" y="0"/>
                    <a:pt x="8298" y="31"/>
                  </a:cubicBezTo>
                  <a:lnTo>
                    <a:pt x="274" y="2949"/>
                  </a:lnTo>
                  <a:cubicBezTo>
                    <a:pt x="92" y="3009"/>
                    <a:pt x="0" y="3192"/>
                    <a:pt x="92" y="3374"/>
                  </a:cubicBezTo>
                  <a:lnTo>
                    <a:pt x="4134" y="14681"/>
                  </a:lnTo>
                  <a:cubicBezTo>
                    <a:pt x="4195" y="14833"/>
                    <a:pt x="4347" y="14894"/>
                    <a:pt x="4347" y="14894"/>
                  </a:cubicBezTo>
                  <a:lnTo>
                    <a:pt x="4742" y="14985"/>
                  </a:lnTo>
                  <a:lnTo>
                    <a:pt x="4742" y="14833"/>
                  </a:lnTo>
                  <a:lnTo>
                    <a:pt x="12584" y="11976"/>
                  </a:lnTo>
                  <a:cubicBezTo>
                    <a:pt x="12797" y="11915"/>
                    <a:pt x="12888" y="11702"/>
                    <a:pt x="12797" y="115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8"/>
            <p:cNvSpPr/>
            <p:nvPr/>
          </p:nvSpPr>
          <p:spPr>
            <a:xfrm>
              <a:off x="7685725" y="1573550"/>
              <a:ext cx="321450" cy="372550"/>
            </a:xfrm>
            <a:custGeom>
              <a:avLst/>
              <a:gdLst/>
              <a:ahLst/>
              <a:cxnLst/>
              <a:rect l="l" t="t" r="r" b="b"/>
              <a:pathLst>
                <a:path w="12858" h="14902" extrusionOk="0">
                  <a:moveTo>
                    <a:pt x="8385" y="1"/>
                  </a:moveTo>
                  <a:cubicBezTo>
                    <a:pt x="8346" y="1"/>
                    <a:pt x="8306" y="7"/>
                    <a:pt x="8268" y="19"/>
                  </a:cubicBezTo>
                  <a:lnTo>
                    <a:pt x="244" y="2937"/>
                  </a:lnTo>
                  <a:cubicBezTo>
                    <a:pt x="92" y="2998"/>
                    <a:pt x="0" y="3211"/>
                    <a:pt x="61" y="3393"/>
                  </a:cubicBezTo>
                  <a:lnTo>
                    <a:pt x="4104" y="14670"/>
                  </a:lnTo>
                  <a:cubicBezTo>
                    <a:pt x="4176" y="14814"/>
                    <a:pt x="4305" y="14902"/>
                    <a:pt x="4446" y="14902"/>
                  </a:cubicBezTo>
                  <a:cubicBezTo>
                    <a:pt x="4484" y="14902"/>
                    <a:pt x="4522" y="14896"/>
                    <a:pt x="4560" y="14883"/>
                  </a:cubicBezTo>
                  <a:lnTo>
                    <a:pt x="12584" y="11965"/>
                  </a:lnTo>
                  <a:cubicBezTo>
                    <a:pt x="12736" y="11904"/>
                    <a:pt x="12858" y="11722"/>
                    <a:pt x="12767" y="11539"/>
                  </a:cubicBezTo>
                  <a:lnTo>
                    <a:pt x="8724" y="232"/>
                  </a:lnTo>
                  <a:cubicBezTo>
                    <a:pt x="8676" y="88"/>
                    <a:pt x="8533" y="1"/>
                    <a:pt x="83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8"/>
            <p:cNvSpPr/>
            <p:nvPr/>
          </p:nvSpPr>
          <p:spPr>
            <a:xfrm>
              <a:off x="7762475" y="1286025"/>
              <a:ext cx="116200" cy="132475"/>
            </a:xfrm>
            <a:custGeom>
              <a:avLst/>
              <a:gdLst/>
              <a:ahLst/>
              <a:cxnLst/>
              <a:rect l="l" t="t" r="r" b="b"/>
              <a:pathLst>
                <a:path w="4648" h="5299" extrusionOk="0">
                  <a:moveTo>
                    <a:pt x="3496" y="0"/>
                  </a:moveTo>
                  <a:lnTo>
                    <a:pt x="0" y="1307"/>
                  </a:lnTo>
                  <a:cubicBezTo>
                    <a:pt x="912" y="2371"/>
                    <a:pt x="882" y="5198"/>
                    <a:pt x="882" y="5198"/>
                  </a:cubicBezTo>
                  <a:cubicBezTo>
                    <a:pt x="1201" y="5267"/>
                    <a:pt x="1500" y="5298"/>
                    <a:pt x="1778" y="5298"/>
                  </a:cubicBezTo>
                  <a:cubicBezTo>
                    <a:pt x="3700" y="5298"/>
                    <a:pt x="4647" y="3830"/>
                    <a:pt x="4621" y="3405"/>
                  </a:cubicBezTo>
                  <a:cubicBezTo>
                    <a:pt x="4590" y="2918"/>
                    <a:pt x="3496" y="0"/>
                    <a:pt x="3496" y="0"/>
                  </a:cubicBezTo>
                  <a:close/>
                </a:path>
              </a:pathLst>
            </a:custGeom>
            <a:solidFill>
              <a:srgbClr val="FFD1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8"/>
            <p:cNvSpPr/>
            <p:nvPr/>
          </p:nvSpPr>
          <p:spPr>
            <a:xfrm>
              <a:off x="7709275" y="1107100"/>
              <a:ext cx="187725" cy="251150"/>
            </a:xfrm>
            <a:custGeom>
              <a:avLst/>
              <a:gdLst/>
              <a:ahLst/>
              <a:cxnLst/>
              <a:rect l="l" t="t" r="r" b="b"/>
              <a:pathLst>
                <a:path w="7509" h="10046" extrusionOk="0">
                  <a:moveTo>
                    <a:pt x="3693" y="1"/>
                  </a:moveTo>
                  <a:cubicBezTo>
                    <a:pt x="3521" y="1"/>
                    <a:pt x="3353" y="15"/>
                    <a:pt x="3192" y="45"/>
                  </a:cubicBezTo>
                  <a:cubicBezTo>
                    <a:pt x="1703" y="288"/>
                    <a:pt x="517" y="1322"/>
                    <a:pt x="365" y="2750"/>
                  </a:cubicBezTo>
                  <a:cubicBezTo>
                    <a:pt x="365" y="2750"/>
                    <a:pt x="1" y="5151"/>
                    <a:pt x="609" y="7279"/>
                  </a:cubicBezTo>
                  <a:cubicBezTo>
                    <a:pt x="1247" y="9407"/>
                    <a:pt x="2128" y="10015"/>
                    <a:pt x="2615" y="10045"/>
                  </a:cubicBezTo>
                  <a:cubicBezTo>
                    <a:pt x="2621" y="10045"/>
                    <a:pt x="2628" y="10046"/>
                    <a:pt x="2636" y="10046"/>
                  </a:cubicBezTo>
                  <a:cubicBezTo>
                    <a:pt x="3172" y="10046"/>
                    <a:pt x="5757" y="8954"/>
                    <a:pt x="6597" y="6945"/>
                  </a:cubicBezTo>
                  <a:cubicBezTo>
                    <a:pt x="7417" y="4908"/>
                    <a:pt x="7508" y="3236"/>
                    <a:pt x="7113" y="2021"/>
                  </a:cubicBezTo>
                  <a:cubicBezTo>
                    <a:pt x="6789" y="938"/>
                    <a:pt x="5091" y="1"/>
                    <a:pt x="3693" y="1"/>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8"/>
            <p:cNvSpPr/>
            <p:nvPr/>
          </p:nvSpPr>
          <p:spPr>
            <a:xfrm>
              <a:off x="7703200" y="1094175"/>
              <a:ext cx="247000" cy="357750"/>
            </a:xfrm>
            <a:custGeom>
              <a:avLst/>
              <a:gdLst/>
              <a:ahLst/>
              <a:cxnLst/>
              <a:rect l="l" t="t" r="r" b="b"/>
              <a:pathLst>
                <a:path w="9880" h="14310" extrusionOk="0">
                  <a:moveTo>
                    <a:pt x="4496" y="1"/>
                  </a:moveTo>
                  <a:cubicBezTo>
                    <a:pt x="2925" y="1"/>
                    <a:pt x="1414" y="875"/>
                    <a:pt x="669" y="2082"/>
                  </a:cubicBezTo>
                  <a:cubicBezTo>
                    <a:pt x="639" y="2142"/>
                    <a:pt x="608" y="2173"/>
                    <a:pt x="578" y="2234"/>
                  </a:cubicBezTo>
                  <a:cubicBezTo>
                    <a:pt x="1" y="3328"/>
                    <a:pt x="700" y="4665"/>
                    <a:pt x="1946" y="4908"/>
                  </a:cubicBezTo>
                  <a:cubicBezTo>
                    <a:pt x="2523" y="5030"/>
                    <a:pt x="5837" y="5212"/>
                    <a:pt x="5897" y="6185"/>
                  </a:cubicBezTo>
                  <a:cubicBezTo>
                    <a:pt x="5928" y="6459"/>
                    <a:pt x="5928" y="6793"/>
                    <a:pt x="5928" y="7158"/>
                  </a:cubicBezTo>
                  <a:lnTo>
                    <a:pt x="5928" y="7219"/>
                  </a:lnTo>
                  <a:cubicBezTo>
                    <a:pt x="5928" y="7796"/>
                    <a:pt x="5928" y="8981"/>
                    <a:pt x="5989" y="9985"/>
                  </a:cubicBezTo>
                  <a:cubicBezTo>
                    <a:pt x="5989" y="9985"/>
                    <a:pt x="6110" y="14088"/>
                    <a:pt x="6414" y="14301"/>
                  </a:cubicBezTo>
                  <a:cubicBezTo>
                    <a:pt x="6424" y="14307"/>
                    <a:pt x="6435" y="14310"/>
                    <a:pt x="6446" y="14310"/>
                  </a:cubicBezTo>
                  <a:cubicBezTo>
                    <a:pt x="6780" y="14310"/>
                    <a:pt x="7693" y="11798"/>
                    <a:pt x="8663" y="11504"/>
                  </a:cubicBezTo>
                  <a:cubicBezTo>
                    <a:pt x="8663" y="11504"/>
                    <a:pt x="9879" y="4149"/>
                    <a:pt x="7691" y="1535"/>
                  </a:cubicBezTo>
                  <a:cubicBezTo>
                    <a:pt x="6767" y="446"/>
                    <a:pt x="5616" y="1"/>
                    <a:pt x="44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8"/>
            <p:cNvSpPr/>
            <p:nvPr/>
          </p:nvSpPr>
          <p:spPr>
            <a:xfrm>
              <a:off x="7845300" y="1243950"/>
              <a:ext cx="31950" cy="54250"/>
            </a:xfrm>
            <a:custGeom>
              <a:avLst/>
              <a:gdLst/>
              <a:ahLst/>
              <a:cxnLst/>
              <a:rect l="l" t="t" r="r" b="b"/>
              <a:pathLst>
                <a:path w="1278" h="2170" extrusionOk="0">
                  <a:moveTo>
                    <a:pt x="647" y="0"/>
                  </a:moveTo>
                  <a:cubicBezTo>
                    <a:pt x="255" y="0"/>
                    <a:pt x="1" y="407"/>
                    <a:pt x="1" y="407"/>
                  </a:cubicBezTo>
                  <a:lnTo>
                    <a:pt x="61" y="2170"/>
                  </a:lnTo>
                  <a:cubicBezTo>
                    <a:pt x="61" y="2170"/>
                    <a:pt x="65" y="2170"/>
                    <a:pt x="72" y="2170"/>
                  </a:cubicBezTo>
                  <a:cubicBezTo>
                    <a:pt x="172" y="2170"/>
                    <a:pt x="927" y="2143"/>
                    <a:pt x="1125" y="1349"/>
                  </a:cubicBezTo>
                  <a:cubicBezTo>
                    <a:pt x="1277" y="802"/>
                    <a:pt x="1247" y="72"/>
                    <a:pt x="760" y="12"/>
                  </a:cubicBezTo>
                  <a:cubicBezTo>
                    <a:pt x="721" y="4"/>
                    <a:pt x="683" y="0"/>
                    <a:pt x="647" y="0"/>
                  </a:cubicBez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8"/>
            <p:cNvSpPr/>
            <p:nvPr/>
          </p:nvSpPr>
          <p:spPr>
            <a:xfrm>
              <a:off x="7754125" y="1737400"/>
              <a:ext cx="114000" cy="79075"/>
            </a:xfrm>
            <a:custGeom>
              <a:avLst/>
              <a:gdLst/>
              <a:ahLst/>
              <a:cxnLst/>
              <a:rect l="l" t="t" r="r" b="b"/>
              <a:pathLst>
                <a:path w="4560" h="3163" extrusionOk="0">
                  <a:moveTo>
                    <a:pt x="3344" y="0"/>
                  </a:moveTo>
                  <a:cubicBezTo>
                    <a:pt x="3344" y="0"/>
                    <a:pt x="1034" y="1703"/>
                    <a:pt x="243" y="2007"/>
                  </a:cubicBezTo>
                  <a:cubicBezTo>
                    <a:pt x="152" y="2037"/>
                    <a:pt x="91" y="2067"/>
                    <a:pt x="0" y="2098"/>
                  </a:cubicBezTo>
                  <a:cubicBezTo>
                    <a:pt x="0" y="2098"/>
                    <a:pt x="1597" y="3162"/>
                    <a:pt x="1641" y="3162"/>
                  </a:cubicBezTo>
                  <a:cubicBezTo>
                    <a:pt x="1641" y="3162"/>
                    <a:pt x="1641" y="3162"/>
                    <a:pt x="1641" y="3162"/>
                  </a:cubicBezTo>
                  <a:cubicBezTo>
                    <a:pt x="2219" y="2554"/>
                    <a:pt x="4559" y="1490"/>
                    <a:pt x="4559" y="1490"/>
                  </a:cubicBezTo>
                  <a:lnTo>
                    <a:pt x="3344" y="0"/>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8"/>
            <p:cNvSpPr/>
            <p:nvPr/>
          </p:nvSpPr>
          <p:spPr>
            <a:xfrm>
              <a:off x="7719150" y="1767800"/>
              <a:ext cx="95775" cy="82050"/>
            </a:xfrm>
            <a:custGeom>
              <a:avLst/>
              <a:gdLst/>
              <a:ahLst/>
              <a:cxnLst/>
              <a:rect l="l" t="t" r="r" b="b"/>
              <a:pathLst>
                <a:path w="3831" h="3282" extrusionOk="0">
                  <a:moveTo>
                    <a:pt x="3010" y="0"/>
                  </a:moveTo>
                  <a:cubicBezTo>
                    <a:pt x="3010" y="0"/>
                    <a:pt x="2554" y="335"/>
                    <a:pt x="2463" y="365"/>
                  </a:cubicBezTo>
                  <a:cubicBezTo>
                    <a:pt x="2402" y="395"/>
                    <a:pt x="2007" y="365"/>
                    <a:pt x="1673" y="547"/>
                  </a:cubicBezTo>
                  <a:cubicBezTo>
                    <a:pt x="1308" y="699"/>
                    <a:pt x="1126" y="1094"/>
                    <a:pt x="943" y="1186"/>
                  </a:cubicBezTo>
                  <a:cubicBezTo>
                    <a:pt x="730" y="1246"/>
                    <a:pt x="366" y="1246"/>
                    <a:pt x="183" y="1459"/>
                  </a:cubicBezTo>
                  <a:cubicBezTo>
                    <a:pt x="1" y="1642"/>
                    <a:pt x="487" y="3040"/>
                    <a:pt x="761" y="3192"/>
                  </a:cubicBezTo>
                  <a:cubicBezTo>
                    <a:pt x="856" y="3255"/>
                    <a:pt x="996" y="3282"/>
                    <a:pt x="1159" y="3282"/>
                  </a:cubicBezTo>
                  <a:cubicBezTo>
                    <a:pt x="1465" y="3282"/>
                    <a:pt x="1853" y="3189"/>
                    <a:pt x="2189" y="3070"/>
                  </a:cubicBezTo>
                  <a:cubicBezTo>
                    <a:pt x="2706" y="2857"/>
                    <a:pt x="2980" y="1976"/>
                    <a:pt x="3192" y="1763"/>
                  </a:cubicBezTo>
                  <a:cubicBezTo>
                    <a:pt x="3436" y="1550"/>
                    <a:pt x="3831" y="1338"/>
                    <a:pt x="3831" y="1338"/>
                  </a:cubicBezTo>
                  <a:lnTo>
                    <a:pt x="3010" y="0"/>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8"/>
            <p:cNvSpPr/>
            <p:nvPr/>
          </p:nvSpPr>
          <p:spPr>
            <a:xfrm>
              <a:off x="7731425" y="1777675"/>
              <a:ext cx="40200" cy="16275"/>
            </a:xfrm>
            <a:custGeom>
              <a:avLst/>
              <a:gdLst/>
              <a:ahLst/>
              <a:cxnLst/>
              <a:rect l="l" t="t" r="r" b="b"/>
              <a:pathLst>
                <a:path w="1608" h="651" extrusionOk="0">
                  <a:moveTo>
                    <a:pt x="1607" y="0"/>
                  </a:moveTo>
                  <a:cubicBezTo>
                    <a:pt x="1607" y="0"/>
                    <a:pt x="878" y="0"/>
                    <a:pt x="726" y="31"/>
                  </a:cubicBezTo>
                  <a:cubicBezTo>
                    <a:pt x="574" y="61"/>
                    <a:pt x="57" y="396"/>
                    <a:pt x="27" y="456"/>
                  </a:cubicBezTo>
                  <a:cubicBezTo>
                    <a:pt x="0" y="509"/>
                    <a:pt x="64" y="651"/>
                    <a:pt x="238" y="651"/>
                  </a:cubicBezTo>
                  <a:cubicBezTo>
                    <a:pt x="266" y="651"/>
                    <a:pt x="297" y="647"/>
                    <a:pt x="331" y="639"/>
                  </a:cubicBezTo>
                  <a:cubicBezTo>
                    <a:pt x="543" y="578"/>
                    <a:pt x="969" y="578"/>
                    <a:pt x="969" y="578"/>
                  </a:cubicBezTo>
                  <a:lnTo>
                    <a:pt x="1607" y="0"/>
                  </a:lnTo>
                  <a:close/>
                </a:path>
              </a:pathLst>
            </a:custGeom>
            <a:solidFill>
              <a:srgbClr val="FFE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8"/>
            <p:cNvSpPr/>
            <p:nvPr/>
          </p:nvSpPr>
          <p:spPr>
            <a:xfrm>
              <a:off x="7816425" y="1400775"/>
              <a:ext cx="170250" cy="391350"/>
            </a:xfrm>
            <a:custGeom>
              <a:avLst/>
              <a:gdLst/>
              <a:ahLst/>
              <a:cxnLst/>
              <a:rect l="l" t="t" r="r" b="b"/>
              <a:pathLst>
                <a:path w="6810" h="15654" extrusionOk="0">
                  <a:moveTo>
                    <a:pt x="5018" y="0"/>
                  </a:moveTo>
                  <a:cubicBezTo>
                    <a:pt x="5017" y="0"/>
                    <a:pt x="5016" y="0"/>
                    <a:pt x="5016" y="0"/>
                  </a:cubicBezTo>
                  <a:cubicBezTo>
                    <a:pt x="3891" y="122"/>
                    <a:pt x="2827" y="1398"/>
                    <a:pt x="2767" y="3131"/>
                  </a:cubicBezTo>
                  <a:cubicBezTo>
                    <a:pt x="2736" y="4529"/>
                    <a:pt x="3374" y="8785"/>
                    <a:pt x="3587" y="10213"/>
                  </a:cubicBezTo>
                  <a:cubicBezTo>
                    <a:pt x="3648" y="10517"/>
                    <a:pt x="3526" y="10821"/>
                    <a:pt x="3283" y="11034"/>
                  </a:cubicBezTo>
                  <a:cubicBezTo>
                    <a:pt x="1976" y="12158"/>
                    <a:pt x="1" y="13952"/>
                    <a:pt x="1" y="13952"/>
                  </a:cubicBezTo>
                  <a:cubicBezTo>
                    <a:pt x="1034" y="14438"/>
                    <a:pt x="1216" y="15654"/>
                    <a:pt x="1216" y="15654"/>
                  </a:cubicBezTo>
                  <a:cubicBezTo>
                    <a:pt x="1216" y="15654"/>
                    <a:pt x="5988" y="12766"/>
                    <a:pt x="6475" y="12037"/>
                  </a:cubicBezTo>
                  <a:cubicBezTo>
                    <a:pt x="6718" y="11642"/>
                    <a:pt x="6657" y="10943"/>
                    <a:pt x="6688" y="9605"/>
                  </a:cubicBezTo>
                  <a:cubicBezTo>
                    <a:pt x="6688" y="8237"/>
                    <a:pt x="6809" y="4803"/>
                    <a:pt x="6657" y="2371"/>
                  </a:cubicBezTo>
                  <a:cubicBezTo>
                    <a:pt x="6479" y="29"/>
                    <a:pt x="5087" y="0"/>
                    <a:pt x="50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8"/>
            <p:cNvSpPr/>
            <p:nvPr/>
          </p:nvSpPr>
          <p:spPr>
            <a:xfrm>
              <a:off x="7700175" y="1181150"/>
              <a:ext cx="38000" cy="54750"/>
            </a:xfrm>
            <a:custGeom>
              <a:avLst/>
              <a:gdLst/>
              <a:ahLst/>
              <a:cxnLst/>
              <a:rect l="l" t="t" r="r" b="b"/>
              <a:pathLst>
                <a:path w="1520" h="2190" extrusionOk="0">
                  <a:moveTo>
                    <a:pt x="547" y="1"/>
                  </a:moveTo>
                  <a:cubicBezTo>
                    <a:pt x="547" y="1"/>
                    <a:pt x="0" y="1126"/>
                    <a:pt x="608" y="2189"/>
                  </a:cubicBezTo>
                  <a:cubicBezTo>
                    <a:pt x="608" y="2189"/>
                    <a:pt x="699" y="791"/>
                    <a:pt x="1520" y="548"/>
                  </a:cubicBezTo>
                  <a:lnTo>
                    <a:pt x="54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xmlns="" id="{B567E76E-4EFF-0D49-B65E-4C585B17B241}"/>
              </a:ext>
            </a:extLst>
          </p:cNvPr>
          <p:cNvSpPr txBox="1"/>
          <p:nvPr/>
        </p:nvSpPr>
        <p:spPr>
          <a:xfrm>
            <a:off x="8462682" y="4912659"/>
            <a:ext cx="383438" cy="307777"/>
          </a:xfrm>
          <a:prstGeom prst="rect">
            <a:avLst/>
          </a:prstGeom>
          <a:noFill/>
        </p:spPr>
        <p:txBody>
          <a:bodyPr wrap="none" rtlCol="0">
            <a:spAutoFit/>
          </a:bodyPr>
          <a:lstStyle/>
          <a:p>
            <a:r>
              <a:rPr lang="x-none" dirty="0"/>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28"/>
        <p:cNvGrpSpPr/>
        <p:nvPr/>
      </p:nvGrpSpPr>
      <p:grpSpPr>
        <a:xfrm>
          <a:off x="0" y="0"/>
          <a:ext cx="0" cy="0"/>
          <a:chOff x="0" y="0"/>
          <a:chExt cx="0" cy="0"/>
        </a:xfrm>
      </p:grpSpPr>
      <p:sp>
        <p:nvSpPr>
          <p:cNvPr id="1230" name="Google Shape;1230;p29"/>
          <p:cNvSpPr txBox="1">
            <a:spLocks noGrp="1"/>
          </p:cNvSpPr>
          <p:nvPr>
            <p:ph type="title"/>
          </p:nvPr>
        </p:nvSpPr>
        <p:spPr>
          <a:xfrm>
            <a:off x="714375" y="431775"/>
            <a:ext cx="77703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PLANNING PROCESS</a:t>
            </a:r>
            <a:endParaRPr sz="2800" dirty="0">
              <a:solidFill>
                <a:schemeClr val="lt1"/>
              </a:solidFill>
            </a:endParaRPr>
          </a:p>
        </p:txBody>
      </p:sp>
      <p:sp>
        <p:nvSpPr>
          <p:cNvPr id="1235" name="Google Shape;1235;p29"/>
          <p:cNvSpPr txBox="1">
            <a:spLocks noGrp="1"/>
          </p:cNvSpPr>
          <p:nvPr>
            <p:ph type="subTitle" idx="4294967295"/>
          </p:nvPr>
        </p:nvSpPr>
        <p:spPr>
          <a:xfrm>
            <a:off x="815788" y="2343150"/>
            <a:ext cx="4948518" cy="457200"/>
          </a:xfrm>
          <a:prstGeom prst="rect">
            <a:avLst/>
          </a:prstGeom>
        </p:spPr>
        <p:txBody>
          <a:bodyPr spcFirstLastPara="1" wrap="square" lIns="91425" tIns="91425" rIns="91425" bIns="91425" anchor="ctr" anchorCtr="0">
            <a:noAutofit/>
          </a:bodyPr>
          <a:lstStyle/>
          <a:p>
            <a:pPr marL="0" lvl="0" indent="0" algn="just">
              <a:lnSpc>
                <a:spcPct val="100000"/>
              </a:lnSpc>
              <a:buNone/>
            </a:pPr>
            <a:r>
              <a:rPr lang="en-US" sz="2000" dirty="0">
                <a:solidFill>
                  <a:schemeClr val="accent1"/>
                </a:solidFill>
              </a:rPr>
              <a:t>The organization's goals are determined by the vision and mission statements, as well as the findings of the situation analysis. The following diagram illustrates this concept.</a:t>
            </a:r>
            <a:endParaRPr sz="2000" dirty="0">
              <a:solidFill>
                <a:schemeClr val="accent1"/>
              </a:solidFill>
            </a:endParaRPr>
          </a:p>
        </p:txBody>
      </p:sp>
      <p:sp>
        <p:nvSpPr>
          <p:cNvPr id="1243" name="Google Shape;1243;p29"/>
          <p:cNvSpPr/>
          <p:nvPr/>
        </p:nvSpPr>
        <p:spPr>
          <a:xfrm rot="10800000" flipH="1">
            <a:off x="7981930" y="18"/>
            <a:ext cx="1162071" cy="660785"/>
          </a:xfrm>
          <a:custGeom>
            <a:avLst/>
            <a:gdLst/>
            <a:ahLst/>
            <a:cxnLst/>
            <a:rect l="l" t="t" r="r" b="b"/>
            <a:pathLst>
              <a:path w="116586" h="66294" extrusionOk="0">
                <a:moveTo>
                  <a:pt x="116586" y="0"/>
                </a:moveTo>
                <a:lnTo>
                  <a:pt x="0" y="66294"/>
                </a:lnTo>
                <a:lnTo>
                  <a:pt x="116586" y="66294"/>
                </a:lnTo>
                <a:close/>
              </a:path>
            </a:pathLst>
          </a:custGeom>
          <a:solidFill>
            <a:schemeClr val="accent1"/>
          </a:solidFill>
          <a:ln>
            <a:noFill/>
          </a:ln>
        </p:spPr>
      </p:sp>
      <p:sp>
        <p:nvSpPr>
          <p:cNvPr id="1244" name="Google Shape;1244;p29"/>
          <p:cNvSpPr/>
          <p:nvPr/>
        </p:nvSpPr>
        <p:spPr>
          <a:xfrm flipH="1">
            <a:off x="-20" y="4482718"/>
            <a:ext cx="1162071" cy="660785"/>
          </a:xfrm>
          <a:custGeom>
            <a:avLst/>
            <a:gdLst/>
            <a:ahLst/>
            <a:cxnLst/>
            <a:rect l="l" t="t" r="r" b="b"/>
            <a:pathLst>
              <a:path w="116586" h="66294" extrusionOk="0">
                <a:moveTo>
                  <a:pt x="116586" y="0"/>
                </a:moveTo>
                <a:lnTo>
                  <a:pt x="0" y="66294"/>
                </a:lnTo>
                <a:lnTo>
                  <a:pt x="116586" y="66294"/>
                </a:lnTo>
                <a:close/>
              </a:path>
            </a:pathLst>
          </a:custGeom>
          <a:solidFill>
            <a:schemeClr val="dk2"/>
          </a:solidFill>
          <a:ln>
            <a:noFill/>
          </a:ln>
        </p:spPr>
      </p:sp>
      <p:pic>
        <p:nvPicPr>
          <p:cNvPr id="1026" name="Picture 2" descr="Pros and Cons of Planning | Principles of Management">
            <a:extLst>
              <a:ext uri="{FF2B5EF4-FFF2-40B4-BE49-F238E27FC236}">
                <a16:creationId xmlns:a16="http://schemas.microsoft.com/office/drawing/2014/main" xmlns="" id="{00F68B51-AE20-9D44-AE4F-2EC7CF110B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4306" y="2789734"/>
            <a:ext cx="3325905" cy="16929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xmlns="" id="{0CAD2F07-4BC8-DC4F-8D51-4FABC3EE5E62}"/>
              </a:ext>
            </a:extLst>
          </p:cNvPr>
          <p:cNvSpPr txBox="1"/>
          <p:nvPr/>
        </p:nvSpPr>
        <p:spPr>
          <a:xfrm>
            <a:off x="8713694" y="4903694"/>
            <a:ext cx="383438" cy="307777"/>
          </a:xfrm>
          <a:prstGeom prst="rect">
            <a:avLst/>
          </a:prstGeom>
          <a:noFill/>
        </p:spPr>
        <p:txBody>
          <a:bodyPr wrap="none" rtlCol="0">
            <a:spAutoFit/>
          </a:bodyPr>
          <a:lstStyle/>
          <a:p>
            <a:r>
              <a:rPr lang="x-none" dirty="0"/>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699"/>
        <p:cNvGrpSpPr/>
        <p:nvPr/>
      </p:nvGrpSpPr>
      <p:grpSpPr>
        <a:xfrm>
          <a:off x="0" y="0"/>
          <a:ext cx="0" cy="0"/>
          <a:chOff x="0" y="0"/>
          <a:chExt cx="0" cy="0"/>
        </a:xfrm>
      </p:grpSpPr>
      <p:sp>
        <p:nvSpPr>
          <p:cNvPr id="1700" name="Google Shape;1700;p35"/>
          <p:cNvSpPr txBox="1">
            <a:spLocks noGrp="1"/>
          </p:cNvSpPr>
          <p:nvPr>
            <p:ph type="title"/>
          </p:nvPr>
        </p:nvSpPr>
        <p:spPr>
          <a:xfrm flipH="1">
            <a:off x="893669" y="629502"/>
            <a:ext cx="3154500" cy="548700"/>
          </a:xfrm>
          <a:prstGeom prst="rect">
            <a:avLst/>
          </a:prstGeom>
        </p:spPr>
        <p:txBody>
          <a:bodyPr spcFirstLastPara="1" wrap="square" lIns="91425" tIns="91425" rIns="91425" bIns="91425" anchor="ctr" anchorCtr="0">
            <a:noAutofit/>
          </a:bodyPr>
          <a:lstStyle/>
          <a:p>
            <a:r>
              <a:rPr lang="en-US" dirty="0"/>
              <a:t>Benefits of Planning</a:t>
            </a:r>
            <a:br>
              <a:rPr lang="en-US" dirty="0"/>
            </a:br>
            <a:endParaRPr dirty="0"/>
          </a:p>
        </p:txBody>
      </p:sp>
      <p:sp>
        <p:nvSpPr>
          <p:cNvPr id="1701" name="Google Shape;1701;p35"/>
          <p:cNvSpPr txBox="1">
            <a:spLocks noGrp="1"/>
          </p:cNvSpPr>
          <p:nvPr>
            <p:ph type="subTitle" idx="1"/>
          </p:nvPr>
        </p:nvSpPr>
        <p:spPr>
          <a:xfrm>
            <a:off x="222444" y="1022290"/>
            <a:ext cx="6062627" cy="2234100"/>
          </a:xfrm>
          <a:prstGeom prst="rect">
            <a:avLst/>
          </a:prstGeom>
        </p:spPr>
        <p:txBody>
          <a:bodyPr spcFirstLastPara="1" wrap="square" lIns="91425" tIns="91425" rIns="91425" bIns="91425" anchor="ctr" anchorCtr="0">
            <a:noAutofit/>
          </a:bodyPr>
          <a:lstStyle/>
          <a:p>
            <a:pPr marL="342900" lvl="0" algn="just">
              <a:buFont typeface="Arial" panose="020B0604020202020204" pitchFamily="34" charset="0"/>
              <a:buChar char="•"/>
            </a:pPr>
            <a:r>
              <a:rPr lang="en-US" sz="1800" b="1" dirty="0"/>
              <a:t>Planning provides a guide for action</a:t>
            </a:r>
          </a:p>
          <a:p>
            <a:pPr marL="342900" lvl="0" algn="just">
              <a:buFont typeface="Arial" panose="020B0604020202020204" pitchFamily="34" charset="0"/>
              <a:buChar char="•"/>
            </a:pPr>
            <a:r>
              <a:rPr lang="en-US" sz="1800" b="1" dirty="0"/>
              <a:t>Planning improves resource utilization</a:t>
            </a:r>
          </a:p>
          <a:p>
            <a:pPr marL="342900" lvl="0" algn="just">
              <a:buFont typeface="Arial" panose="020B0604020202020204" pitchFamily="34" charset="0"/>
              <a:buChar char="•"/>
            </a:pPr>
            <a:r>
              <a:rPr lang="en-US" sz="1800" b="1" dirty="0"/>
              <a:t>Plans provide motivation and commitment</a:t>
            </a:r>
          </a:p>
          <a:p>
            <a:pPr marL="342900" lvl="0" algn="just">
              <a:buFont typeface="Arial" panose="020B0604020202020204" pitchFamily="34" charset="0"/>
              <a:buChar char="•"/>
            </a:pPr>
            <a:r>
              <a:rPr lang="en-US" sz="1800" b="1" dirty="0"/>
              <a:t>Planning allows flexibility</a:t>
            </a:r>
            <a:endParaRPr sz="1800" dirty="0"/>
          </a:p>
        </p:txBody>
      </p:sp>
      <p:grpSp>
        <p:nvGrpSpPr>
          <p:cNvPr id="1702" name="Google Shape;1702;p35"/>
          <p:cNvGrpSpPr/>
          <p:nvPr/>
        </p:nvGrpSpPr>
        <p:grpSpPr>
          <a:xfrm>
            <a:off x="5678984" y="2882560"/>
            <a:ext cx="3309980" cy="2118072"/>
            <a:chOff x="2252788" y="2973450"/>
            <a:chExt cx="4638425" cy="2968150"/>
          </a:xfrm>
        </p:grpSpPr>
        <p:sp>
          <p:nvSpPr>
            <p:cNvPr id="1703" name="Google Shape;1703;p35"/>
            <p:cNvSpPr/>
            <p:nvPr/>
          </p:nvSpPr>
          <p:spPr>
            <a:xfrm>
              <a:off x="2260388" y="2973450"/>
              <a:ext cx="4623225" cy="2968150"/>
            </a:xfrm>
            <a:custGeom>
              <a:avLst/>
              <a:gdLst/>
              <a:ahLst/>
              <a:cxnLst/>
              <a:rect l="l" t="t" r="r" b="b"/>
              <a:pathLst>
                <a:path w="184929" h="118726" extrusionOk="0">
                  <a:moveTo>
                    <a:pt x="184047" y="41612"/>
                  </a:moveTo>
                  <a:lnTo>
                    <a:pt x="117663" y="1429"/>
                  </a:lnTo>
                  <a:cubicBezTo>
                    <a:pt x="115292" y="1"/>
                    <a:pt x="112343" y="1"/>
                    <a:pt x="109972" y="1429"/>
                  </a:cubicBezTo>
                  <a:lnTo>
                    <a:pt x="882" y="67448"/>
                  </a:lnTo>
                  <a:cubicBezTo>
                    <a:pt x="274" y="67813"/>
                    <a:pt x="1" y="68421"/>
                    <a:pt x="1" y="69029"/>
                  </a:cubicBezTo>
                  <a:lnTo>
                    <a:pt x="1" y="75594"/>
                  </a:lnTo>
                  <a:lnTo>
                    <a:pt x="1" y="75594"/>
                  </a:lnTo>
                  <a:cubicBezTo>
                    <a:pt x="62" y="76142"/>
                    <a:pt x="335" y="76689"/>
                    <a:pt x="882" y="77023"/>
                  </a:cubicBezTo>
                  <a:lnTo>
                    <a:pt x="67692" y="117449"/>
                  </a:lnTo>
                  <a:cubicBezTo>
                    <a:pt x="69789" y="118726"/>
                    <a:pt x="72403" y="118726"/>
                    <a:pt x="74501" y="117449"/>
                  </a:cubicBezTo>
                  <a:lnTo>
                    <a:pt x="184047" y="51156"/>
                  </a:lnTo>
                  <a:cubicBezTo>
                    <a:pt x="184624" y="50792"/>
                    <a:pt x="184928" y="50184"/>
                    <a:pt x="184928" y="49576"/>
                  </a:cubicBezTo>
                  <a:lnTo>
                    <a:pt x="184928" y="43193"/>
                  </a:lnTo>
                  <a:cubicBezTo>
                    <a:pt x="184928" y="42585"/>
                    <a:pt x="184655" y="41977"/>
                    <a:pt x="184047" y="4161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35"/>
            <p:cNvSpPr/>
            <p:nvPr/>
          </p:nvSpPr>
          <p:spPr>
            <a:xfrm>
              <a:off x="2252788" y="2982375"/>
              <a:ext cx="4638425" cy="2791100"/>
            </a:xfrm>
            <a:custGeom>
              <a:avLst/>
              <a:gdLst/>
              <a:ahLst/>
              <a:cxnLst/>
              <a:rect l="l" t="t" r="r" b="b"/>
              <a:pathLst>
                <a:path w="185537" h="111644" extrusionOk="0">
                  <a:moveTo>
                    <a:pt x="114122" y="1"/>
                  </a:moveTo>
                  <a:cubicBezTo>
                    <a:pt x="112792" y="1"/>
                    <a:pt x="111462" y="358"/>
                    <a:pt x="110276" y="1072"/>
                  </a:cubicBezTo>
                  <a:lnTo>
                    <a:pt x="1186" y="67091"/>
                  </a:lnTo>
                  <a:cubicBezTo>
                    <a:pt x="1" y="67821"/>
                    <a:pt x="1" y="69553"/>
                    <a:pt x="1186" y="70283"/>
                  </a:cubicBezTo>
                  <a:lnTo>
                    <a:pt x="67996" y="110709"/>
                  </a:lnTo>
                  <a:cubicBezTo>
                    <a:pt x="69045" y="111332"/>
                    <a:pt x="70223" y="111644"/>
                    <a:pt x="71400" y="111644"/>
                  </a:cubicBezTo>
                  <a:cubicBezTo>
                    <a:pt x="72578" y="111644"/>
                    <a:pt x="73756" y="111332"/>
                    <a:pt x="74805" y="110709"/>
                  </a:cubicBezTo>
                  <a:lnTo>
                    <a:pt x="184351" y="44416"/>
                  </a:lnTo>
                  <a:cubicBezTo>
                    <a:pt x="185536" y="43687"/>
                    <a:pt x="185536" y="41954"/>
                    <a:pt x="184351" y="41255"/>
                  </a:cubicBezTo>
                  <a:lnTo>
                    <a:pt x="117967" y="1072"/>
                  </a:lnTo>
                  <a:cubicBezTo>
                    <a:pt x="116781" y="358"/>
                    <a:pt x="115451" y="1"/>
                    <a:pt x="114122" y="1"/>
                  </a:cubicBez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35"/>
            <p:cNvSpPr/>
            <p:nvPr/>
          </p:nvSpPr>
          <p:spPr>
            <a:xfrm>
              <a:off x="2708738" y="3113275"/>
              <a:ext cx="3952225" cy="2392150"/>
            </a:xfrm>
            <a:custGeom>
              <a:avLst/>
              <a:gdLst/>
              <a:ahLst/>
              <a:cxnLst/>
              <a:rect l="l" t="t" r="r" b="b"/>
              <a:pathLst>
                <a:path w="158089" h="95686" extrusionOk="0">
                  <a:moveTo>
                    <a:pt x="61217" y="94531"/>
                  </a:moveTo>
                  <a:lnTo>
                    <a:pt x="1064" y="58117"/>
                  </a:lnTo>
                  <a:cubicBezTo>
                    <a:pt x="0" y="57478"/>
                    <a:pt x="0" y="55898"/>
                    <a:pt x="1064" y="55260"/>
                  </a:cubicBezTo>
                  <a:lnTo>
                    <a:pt x="90306" y="1277"/>
                  </a:lnTo>
                  <a:cubicBezTo>
                    <a:pt x="92434" y="0"/>
                    <a:pt x="95078" y="0"/>
                    <a:pt x="97206" y="1277"/>
                  </a:cubicBezTo>
                  <a:lnTo>
                    <a:pt x="156994" y="37448"/>
                  </a:lnTo>
                  <a:cubicBezTo>
                    <a:pt x="158088" y="38116"/>
                    <a:pt x="158088" y="39667"/>
                    <a:pt x="156994" y="40305"/>
                  </a:cubicBezTo>
                  <a:lnTo>
                    <a:pt x="67357" y="94531"/>
                  </a:lnTo>
                  <a:cubicBezTo>
                    <a:pt x="65473" y="95686"/>
                    <a:pt x="63102" y="95686"/>
                    <a:pt x="61217" y="9453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35"/>
            <p:cNvSpPr/>
            <p:nvPr/>
          </p:nvSpPr>
          <p:spPr>
            <a:xfrm>
              <a:off x="2717863" y="3142150"/>
              <a:ext cx="3933225" cy="2363275"/>
            </a:xfrm>
            <a:custGeom>
              <a:avLst/>
              <a:gdLst/>
              <a:ahLst/>
              <a:cxnLst/>
              <a:rect l="l" t="t" r="r" b="b"/>
              <a:pathLst>
                <a:path w="157329" h="94531" extrusionOk="0">
                  <a:moveTo>
                    <a:pt x="157328" y="38299"/>
                  </a:moveTo>
                  <a:cubicBezTo>
                    <a:pt x="157237" y="38633"/>
                    <a:pt x="156994" y="38937"/>
                    <a:pt x="156629" y="39150"/>
                  </a:cubicBezTo>
                  <a:lnTo>
                    <a:pt x="67813" y="92889"/>
                  </a:lnTo>
                  <a:lnTo>
                    <a:pt x="66992" y="93376"/>
                  </a:lnTo>
                  <a:cubicBezTo>
                    <a:pt x="65108" y="94531"/>
                    <a:pt x="62737" y="94531"/>
                    <a:pt x="60852" y="93376"/>
                  </a:cubicBezTo>
                  <a:lnTo>
                    <a:pt x="52767" y="88482"/>
                  </a:lnTo>
                  <a:lnTo>
                    <a:pt x="50214" y="86932"/>
                  </a:lnTo>
                  <a:lnTo>
                    <a:pt x="45077" y="83801"/>
                  </a:lnTo>
                  <a:lnTo>
                    <a:pt x="699" y="56962"/>
                  </a:lnTo>
                  <a:cubicBezTo>
                    <a:pt x="334" y="56749"/>
                    <a:pt x="122" y="56445"/>
                    <a:pt x="0" y="56111"/>
                  </a:cubicBezTo>
                  <a:cubicBezTo>
                    <a:pt x="122" y="55776"/>
                    <a:pt x="334" y="55442"/>
                    <a:pt x="699" y="55229"/>
                  </a:cubicBezTo>
                  <a:lnTo>
                    <a:pt x="77661" y="8694"/>
                  </a:lnTo>
                  <a:lnTo>
                    <a:pt x="86445" y="3374"/>
                  </a:lnTo>
                  <a:lnTo>
                    <a:pt x="89941" y="1277"/>
                  </a:lnTo>
                  <a:cubicBezTo>
                    <a:pt x="90215" y="1095"/>
                    <a:pt x="90518" y="943"/>
                    <a:pt x="90822" y="821"/>
                  </a:cubicBezTo>
                  <a:cubicBezTo>
                    <a:pt x="92768" y="0"/>
                    <a:pt x="95017" y="152"/>
                    <a:pt x="96841" y="1277"/>
                  </a:cubicBezTo>
                  <a:lnTo>
                    <a:pt x="105321" y="6384"/>
                  </a:lnTo>
                  <a:lnTo>
                    <a:pt x="156629" y="37448"/>
                  </a:lnTo>
                  <a:cubicBezTo>
                    <a:pt x="156994" y="37661"/>
                    <a:pt x="157237" y="37965"/>
                    <a:pt x="157328" y="3829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35"/>
            <p:cNvSpPr/>
            <p:nvPr/>
          </p:nvSpPr>
          <p:spPr>
            <a:xfrm>
              <a:off x="3060563" y="4983350"/>
              <a:ext cx="379200" cy="256875"/>
            </a:xfrm>
            <a:custGeom>
              <a:avLst/>
              <a:gdLst/>
              <a:ahLst/>
              <a:cxnLst/>
              <a:rect l="l" t="t" r="r" b="b"/>
              <a:pathLst>
                <a:path w="15168" h="10275" extrusionOk="0">
                  <a:moveTo>
                    <a:pt x="15138" y="5047"/>
                  </a:moveTo>
                  <a:lnTo>
                    <a:pt x="15077" y="5107"/>
                  </a:lnTo>
                  <a:cubicBezTo>
                    <a:pt x="14894" y="3983"/>
                    <a:pt x="14043" y="2888"/>
                    <a:pt x="12584" y="2007"/>
                  </a:cubicBezTo>
                  <a:cubicBezTo>
                    <a:pt x="9454" y="122"/>
                    <a:pt x="4651" y="1"/>
                    <a:pt x="1885" y="1733"/>
                  </a:cubicBezTo>
                  <a:cubicBezTo>
                    <a:pt x="882" y="2341"/>
                    <a:pt x="304" y="3132"/>
                    <a:pt x="92" y="3983"/>
                  </a:cubicBezTo>
                  <a:lnTo>
                    <a:pt x="1" y="3922"/>
                  </a:lnTo>
                  <a:lnTo>
                    <a:pt x="1" y="4803"/>
                  </a:lnTo>
                  <a:lnTo>
                    <a:pt x="1" y="4803"/>
                  </a:lnTo>
                  <a:cubicBezTo>
                    <a:pt x="92" y="6019"/>
                    <a:pt x="943" y="7296"/>
                    <a:pt x="2584" y="8269"/>
                  </a:cubicBezTo>
                  <a:cubicBezTo>
                    <a:pt x="5715" y="10153"/>
                    <a:pt x="10487" y="10275"/>
                    <a:pt x="13253" y="8572"/>
                  </a:cubicBezTo>
                  <a:cubicBezTo>
                    <a:pt x="14530" y="7782"/>
                    <a:pt x="15138" y="6749"/>
                    <a:pt x="15138" y="5654"/>
                  </a:cubicBezTo>
                  <a:lnTo>
                    <a:pt x="15168" y="5654"/>
                  </a:lnTo>
                  <a:lnTo>
                    <a:pt x="15168" y="5047"/>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8" name="Google Shape;1708;p35"/>
          <p:cNvGrpSpPr/>
          <p:nvPr/>
        </p:nvGrpSpPr>
        <p:grpSpPr>
          <a:xfrm>
            <a:off x="5162054" y="2229669"/>
            <a:ext cx="1162059" cy="1699977"/>
            <a:chOff x="5550409" y="1786250"/>
            <a:chExt cx="1285322" cy="1880298"/>
          </a:xfrm>
        </p:grpSpPr>
        <p:sp>
          <p:nvSpPr>
            <p:cNvPr id="1709" name="Google Shape;1709;p35"/>
            <p:cNvSpPr/>
            <p:nvPr/>
          </p:nvSpPr>
          <p:spPr>
            <a:xfrm>
              <a:off x="6245923" y="2523652"/>
              <a:ext cx="589807" cy="752572"/>
            </a:xfrm>
            <a:custGeom>
              <a:avLst/>
              <a:gdLst/>
              <a:ahLst/>
              <a:cxnLst/>
              <a:rect l="l" t="t" r="r" b="b"/>
              <a:pathLst>
                <a:path w="6779" h="8650" extrusionOk="0">
                  <a:moveTo>
                    <a:pt x="3956" y="2745"/>
                  </a:moveTo>
                  <a:cubicBezTo>
                    <a:pt x="4062" y="2745"/>
                    <a:pt x="4161" y="2772"/>
                    <a:pt x="4256" y="2831"/>
                  </a:cubicBezTo>
                  <a:cubicBezTo>
                    <a:pt x="4499" y="2953"/>
                    <a:pt x="4621" y="3257"/>
                    <a:pt x="4621" y="3622"/>
                  </a:cubicBezTo>
                  <a:cubicBezTo>
                    <a:pt x="4621" y="4017"/>
                    <a:pt x="4499" y="4412"/>
                    <a:pt x="4256" y="4838"/>
                  </a:cubicBezTo>
                  <a:cubicBezTo>
                    <a:pt x="4043" y="5263"/>
                    <a:pt x="3739" y="5537"/>
                    <a:pt x="3405" y="5719"/>
                  </a:cubicBezTo>
                  <a:cubicBezTo>
                    <a:pt x="3189" y="5837"/>
                    <a:pt x="2986" y="5904"/>
                    <a:pt x="2812" y="5904"/>
                  </a:cubicBezTo>
                  <a:cubicBezTo>
                    <a:pt x="2716" y="5904"/>
                    <a:pt x="2629" y="5884"/>
                    <a:pt x="2554" y="5841"/>
                  </a:cubicBezTo>
                  <a:cubicBezTo>
                    <a:pt x="2341" y="5689"/>
                    <a:pt x="2189" y="5415"/>
                    <a:pt x="2189" y="5020"/>
                  </a:cubicBezTo>
                  <a:cubicBezTo>
                    <a:pt x="2189" y="4625"/>
                    <a:pt x="2311" y="4230"/>
                    <a:pt x="2554" y="3804"/>
                  </a:cubicBezTo>
                  <a:cubicBezTo>
                    <a:pt x="2797" y="3409"/>
                    <a:pt x="3071" y="3105"/>
                    <a:pt x="3405" y="2923"/>
                  </a:cubicBezTo>
                  <a:cubicBezTo>
                    <a:pt x="3609" y="2811"/>
                    <a:pt x="3790" y="2745"/>
                    <a:pt x="3956" y="2745"/>
                  </a:cubicBezTo>
                  <a:close/>
                  <a:moveTo>
                    <a:pt x="4978" y="1"/>
                  </a:moveTo>
                  <a:cubicBezTo>
                    <a:pt x="4495" y="1"/>
                    <a:pt x="3963" y="156"/>
                    <a:pt x="3405" y="491"/>
                  </a:cubicBezTo>
                  <a:cubicBezTo>
                    <a:pt x="2797" y="825"/>
                    <a:pt x="2219" y="1312"/>
                    <a:pt x="1703" y="1980"/>
                  </a:cubicBezTo>
                  <a:cubicBezTo>
                    <a:pt x="1186" y="2588"/>
                    <a:pt x="791" y="3287"/>
                    <a:pt x="487" y="4078"/>
                  </a:cubicBezTo>
                  <a:cubicBezTo>
                    <a:pt x="183" y="4838"/>
                    <a:pt x="1" y="5597"/>
                    <a:pt x="31" y="6266"/>
                  </a:cubicBezTo>
                  <a:cubicBezTo>
                    <a:pt x="31" y="6965"/>
                    <a:pt x="183" y="7512"/>
                    <a:pt x="487" y="7938"/>
                  </a:cubicBezTo>
                  <a:cubicBezTo>
                    <a:pt x="791" y="8363"/>
                    <a:pt x="1216" y="8576"/>
                    <a:pt x="1733" y="8637"/>
                  </a:cubicBezTo>
                  <a:cubicBezTo>
                    <a:pt x="1807" y="8646"/>
                    <a:pt x="1881" y="8650"/>
                    <a:pt x="1957" y="8650"/>
                  </a:cubicBezTo>
                  <a:cubicBezTo>
                    <a:pt x="2407" y="8650"/>
                    <a:pt x="2884" y="8494"/>
                    <a:pt x="3405" y="8181"/>
                  </a:cubicBezTo>
                  <a:cubicBezTo>
                    <a:pt x="4043" y="7816"/>
                    <a:pt x="4590" y="7330"/>
                    <a:pt x="5137" y="6692"/>
                  </a:cubicBezTo>
                  <a:cubicBezTo>
                    <a:pt x="5624" y="6023"/>
                    <a:pt x="6049" y="5324"/>
                    <a:pt x="6353" y="4564"/>
                  </a:cubicBezTo>
                  <a:cubicBezTo>
                    <a:pt x="6657" y="3804"/>
                    <a:pt x="6779" y="3075"/>
                    <a:pt x="6779" y="2375"/>
                  </a:cubicBezTo>
                  <a:cubicBezTo>
                    <a:pt x="6779" y="1676"/>
                    <a:pt x="6627" y="1099"/>
                    <a:pt x="6323" y="704"/>
                  </a:cubicBezTo>
                  <a:cubicBezTo>
                    <a:pt x="6019" y="278"/>
                    <a:pt x="5593" y="35"/>
                    <a:pt x="5107" y="5"/>
                  </a:cubicBezTo>
                  <a:cubicBezTo>
                    <a:pt x="5064" y="2"/>
                    <a:pt x="5021" y="1"/>
                    <a:pt x="49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35"/>
            <p:cNvSpPr/>
            <p:nvPr/>
          </p:nvSpPr>
          <p:spPr>
            <a:xfrm>
              <a:off x="5550409" y="2171133"/>
              <a:ext cx="587197" cy="750745"/>
            </a:xfrm>
            <a:custGeom>
              <a:avLst/>
              <a:gdLst/>
              <a:ahLst/>
              <a:cxnLst/>
              <a:rect l="l" t="t" r="r" b="b"/>
              <a:pathLst>
                <a:path w="6749" h="8629" extrusionOk="0">
                  <a:moveTo>
                    <a:pt x="3916" y="2743"/>
                  </a:moveTo>
                  <a:cubicBezTo>
                    <a:pt x="4030" y="2743"/>
                    <a:pt x="4134" y="2775"/>
                    <a:pt x="4226" y="2841"/>
                  </a:cubicBezTo>
                  <a:cubicBezTo>
                    <a:pt x="4469" y="2962"/>
                    <a:pt x="4590" y="3236"/>
                    <a:pt x="4590" y="3601"/>
                  </a:cubicBezTo>
                  <a:cubicBezTo>
                    <a:pt x="4590" y="3996"/>
                    <a:pt x="4469" y="4391"/>
                    <a:pt x="4226" y="4847"/>
                  </a:cubicBezTo>
                  <a:cubicBezTo>
                    <a:pt x="4013" y="5242"/>
                    <a:pt x="3739" y="5516"/>
                    <a:pt x="3405" y="5728"/>
                  </a:cubicBezTo>
                  <a:cubicBezTo>
                    <a:pt x="3186" y="5838"/>
                    <a:pt x="3000" y="5893"/>
                    <a:pt x="2834" y="5893"/>
                  </a:cubicBezTo>
                  <a:cubicBezTo>
                    <a:pt x="2723" y="5893"/>
                    <a:pt x="2621" y="5868"/>
                    <a:pt x="2523" y="5820"/>
                  </a:cubicBezTo>
                  <a:cubicBezTo>
                    <a:pt x="2311" y="5668"/>
                    <a:pt x="2189" y="5394"/>
                    <a:pt x="2189" y="4999"/>
                  </a:cubicBezTo>
                  <a:cubicBezTo>
                    <a:pt x="2189" y="4604"/>
                    <a:pt x="2311" y="4209"/>
                    <a:pt x="2523" y="3813"/>
                  </a:cubicBezTo>
                  <a:cubicBezTo>
                    <a:pt x="2797" y="3388"/>
                    <a:pt x="3070" y="3114"/>
                    <a:pt x="3405" y="2902"/>
                  </a:cubicBezTo>
                  <a:cubicBezTo>
                    <a:pt x="3595" y="2798"/>
                    <a:pt x="3765" y="2743"/>
                    <a:pt x="3916" y="2743"/>
                  </a:cubicBezTo>
                  <a:close/>
                  <a:moveTo>
                    <a:pt x="4852" y="1"/>
                  </a:moveTo>
                  <a:cubicBezTo>
                    <a:pt x="4394" y="1"/>
                    <a:pt x="3896" y="157"/>
                    <a:pt x="3374" y="470"/>
                  </a:cubicBezTo>
                  <a:cubicBezTo>
                    <a:pt x="2767" y="804"/>
                    <a:pt x="2219" y="1321"/>
                    <a:pt x="1703" y="1959"/>
                  </a:cubicBezTo>
                  <a:cubicBezTo>
                    <a:pt x="1186" y="2567"/>
                    <a:pt x="760" y="3297"/>
                    <a:pt x="456" y="4057"/>
                  </a:cubicBezTo>
                  <a:cubicBezTo>
                    <a:pt x="153" y="4847"/>
                    <a:pt x="1" y="5576"/>
                    <a:pt x="1" y="6275"/>
                  </a:cubicBezTo>
                  <a:cubicBezTo>
                    <a:pt x="1" y="6944"/>
                    <a:pt x="153" y="7522"/>
                    <a:pt x="456" y="7917"/>
                  </a:cubicBezTo>
                  <a:cubicBezTo>
                    <a:pt x="791" y="8342"/>
                    <a:pt x="1216" y="8586"/>
                    <a:pt x="1733" y="8616"/>
                  </a:cubicBezTo>
                  <a:cubicBezTo>
                    <a:pt x="1807" y="8625"/>
                    <a:pt x="1881" y="8629"/>
                    <a:pt x="1956" y="8629"/>
                  </a:cubicBezTo>
                  <a:cubicBezTo>
                    <a:pt x="2407" y="8629"/>
                    <a:pt x="2884" y="8473"/>
                    <a:pt x="3405" y="8160"/>
                  </a:cubicBezTo>
                  <a:cubicBezTo>
                    <a:pt x="4013" y="7826"/>
                    <a:pt x="4590" y="7309"/>
                    <a:pt x="5107" y="6671"/>
                  </a:cubicBezTo>
                  <a:cubicBezTo>
                    <a:pt x="5624" y="6032"/>
                    <a:pt x="6049" y="5303"/>
                    <a:pt x="6323" y="4543"/>
                  </a:cubicBezTo>
                  <a:cubicBezTo>
                    <a:pt x="6627" y="3783"/>
                    <a:pt x="6748" y="3054"/>
                    <a:pt x="6748" y="2354"/>
                  </a:cubicBezTo>
                  <a:cubicBezTo>
                    <a:pt x="6748" y="1686"/>
                    <a:pt x="6596" y="1108"/>
                    <a:pt x="6292" y="683"/>
                  </a:cubicBezTo>
                  <a:cubicBezTo>
                    <a:pt x="5988" y="257"/>
                    <a:pt x="5593" y="44"/>
                    <a:pt x="5077" y="14"/>
                  </a:cubicBezTo>
                  <a:cubicBezTo>
                    <a:pt x="5003" y="5"/>
                    <a:pt x="4928" y="1"/>
                    <a:pt x="48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35"/>
            <p:cNvSpPr/>
            <p:nvPr/>
          </p:nvSpPr>
          <p:spPr>
            <a:xfrm>
              <a:off x="5746082" y="1786250"/>
              <a:ext cx="875444" cy="1880298"/>
            </a:xfrm>
            <a:custGeom>
              <a:avLst/>
              <a:gdLst/>
              <a:ahLst/>
              <a:cxnLst/>
              <a:rect l="l" t="t" r="r" b="b"/>
              <a:pathLst>
                <a:path w="10062" h="21612" extrusionOk="0">
                  <a:moveTo>
                    <a:pt x="10001" y="0"/>
                  </a:moveTo>
                  <a:lnTo>
                    <a:pt x="9819" y="61"/>
                  </a:lnTo>
                  <a:lnTo>
                    <a:pt x="7813" y="1186"/>
                  </a:lnTo>
                  <a:lnTo>
                    <a:pt x="7448" y="1642"/>
                  </a:lnTo>
                  <a:lnTo>
                    <a:pt x="62" y="21338"/>
                  </a:lnTo>
                  <a:lnTo>
                    <a:pt x="1" y="21520"/>
                  </a:lnTo>
                  <a:lnTo>
                    <a:pt x="274" y="21612"/>
                  </a:lnTo>
                  <a:lnTo>
                    <a:pt x="2250" y="20487"/>
                  </a:lnTo>
                  <a:lnTo>
                    <a:pt x="2615" y="20001"/>
                  </a:lnTo>
                  <a:lnTo>
                    <a:pt x="10001" y="365"/>
                  </a:lnTo>
                  <a:lnTo>
                    <a:pt x="10062" y="91"/>
                  </a:lnTo>
                  <a:lnTo>
                    <a:pt x="100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2" name="Google Shape;1712;p35"/>
          <p:cNvGrpSpPr/>
          <p:nvPr/>
        </p:nvGrpSpPr>
        <p:grpSpPr>
          <a:xfrm>
            <a:off x="7547425" y="2069224"/>
            <a:ext cx="1578896" cy="928225"/>
            <a:chOff x="3249788" y="1384888"/>
            <a:chExt cx="1236023" cy="726652"/>
          </a:xfrm>
        </p:grpSpPr>
        <p:sp>
          <p:nvSpPr>
            <p:cNvPr id="1713" name="Google Shape;1713;p35"/>
            <p:cNvSpPr/>
            <p:nvPr/>
          </p:nvSpPr>
          <p:spPr>
            <a:xfrm>
              <a:off x="3257399" y="1666205"/>
              <a:ext cx="1220801" cy="445334"/>
            </a:xfrm>
            <a:custGeom>
              <a:avLst/>
              <a:gdLst/>
              <a:ahLst/>
              <a:cxnLst/>
              <a:rect l="l" t="t" r="r" b="b"/>
              <a:pathLst>
                <a:path w="34165" h="12463" extrusionOk="0">
                  <a:moveTo>
                    <a:pt x="34165" y="0"/>
                  </a:moveTo>
                  <a:cubicBezTo>
                    <a:pt x="34165" y="304"/>
                    <a:pt x="33952" y="638"/>
                    <a:pt x="33526" y="882"/>
                  </a:cubicBezTo>
                  <a:lnTo>
                    <a:pt x="15137" y="11581"/>
                  </a:lnTo>
                  <a:cubicBezTo>
                    <a:pt x="14712" y="11824"/>
                    <a:pt x="14149" y="11946"/>
                    <a:pt x="13587" y="11946"/>
                  </a:cubicBezTo>
                  <a:cubicBezTo>
                    <a:pt x="13025" y="11946"/>
                    <a:pt x="12462" y="11824"/>
                    <a:pt x="12037" y="11581"/>
                  </a:cubicBezTo>
                  <a:lnTo>
                    <a:pt x="4164" y="7021"/>
                  </a:lnTo>
                  <a:lnTo>
                    <a:pt x="1216" y="5319"/>
                  </a:lnTo>
                  <a:lnTo>
                    <a:pt x="638" y="4985"/>
                  </a:lnTo>
                  <a:cubicBezTo>
                    <a:pt x="213" y="4742"/>
                    <a:pt x="0" y="4407"/>
                    <a:pt x="0" y="4073"/>
                  </a:cubicBezTo>
                  <a:lnTo>
                    <a:pt x="0" y="4590"/>
                  </a:lnTo>
                  <a:cubicBezTo>
                    <a:pt x="0" y="4924"/>
                    <a:pt x="213" y="5258"/>
                    <a:pt x="638" y="5502"/>
                  </a:cubicBezTo>
                  <a:lnTo>
                    <a:pt x="1216" y="5836"/>
                  </a:lnTo>
                  <a:lnTo>
                    <a:pt x="4164" y="7538"/>
                  </a:lnTo>
                  <a:lnTo>
                    <a:pt x="12037" y="12097"/>
                  </a:lnTo>
                  <a:cubicBezTo>
                    <a:pt x="12462" y="12341"/>
                    <a:pt x="13025" y="12462"/>
                    <a:pt x="13587" y="12462"/>
                  </a:cubicBezTo>
                  <a:cubicBezTo>
                    <a:pt x="14149" y="12462"/>
                    <a:pt x="14712" y="12341"/>
                    <a:pt x="15137" y="12097"/>
                  </a:cubicBezTo>
                  <a:lnTo>
                    <a:pt x="33526" y="1398"/>
                  </a:lnTo>
                  <a:cubicBezTo>
                    <a:pt x="33952" y="1155"/>
                    <a:pt x="34165" y="821"/>
                    <a:pt x="34165" y="517"/>
                  </a:cubicBezTo>
                  <a:lnTo>
                    <a:pt x="3416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35"/>
            <p:cNvSpPr/>
            <p:nvPr/>
          </p:nvSpPr>
          <p:spPr>
            <a:xfrm>
              <a:off x="3257399" y="1666205"/>
              <a:ext cx="1220801" cy="430112"/>
            </a:xfrm>
            <a:custGeom>
              <a:avLst/>
              <a:gdLst/>
              <a:ahLst/>
              <a:cxnLst/>
              <a:rect l="l" t="t" r="r" b="b"/>
              <a:pathLst>
                <a:path w="34165" h="12037" extrusionOk="0">
                  <a:moveTo>
                    <a:pt x="34165" y="0"/>
                  </a:moveTo>
                  <a:cubicBezTo>
                    <a:pt x="34165" y="304"/>
                    <a:pt x="33952" y="638"/>
                    <a:pt x="33526" y="882"/>
                  </a:cubicBezTo>
                  <a:lnTo>
                    <a:pt x="15137" y="11581"/>
                  </a:lnTo>
                  <a:cubicBezTo>
                    <a:pt x="14712" y="11824"/>
                    <a:pt x="14149" y="11946"/>
                    <a:pt x="13587" y="11946"/>
                  </a:cubicBezTo>
                  <a:cubicBezTo>
                    <a:pt x="13025" y="11946"/>
                    <a:pt x="12462" y="11824"/>
                    <a:pt x="12037" y="11581"/>
                  </a:cubicBezTo>
                  <a:lnTo>
                    <a:pt x="4164" y="7021"/>
                  </a:lnTo>
                  <a:lnTo>
                    <a:pt x="1216" y="5319"/>
                  </a:lnTo>
                  <a:lnTo>
                    <a:pt x="638" y="4985"/>
                  </a:lnTo>
                  <a:cubicBezTo>
                    <a:pt x="213" y="4742"/>
                    <a:pt x="0" y="4407"/>
                    <a:pt x="0" y="4073"/>
                  </a:cubicBezTo>
                  <a:lnTo>
                    <a:pt x="0" y="4195"/>
                  </a:lnTo>
                  <a:cubicBezTo>
                    <a:pt x="0" y="4499"/>
                    <a:pt x="213" y="4833"/>
                    <a:pt x="638" y="5076"/>
                  </a:cubicBezTo>
                  <a:lnTo>
                    <a:pt x="1216" y="5410"/>
                  </a:lnTo>
                  <a:lnTo>
                    <a:pt x="4164" y="7113"/>
                  </a:lnTo>
                  <a:lnTo>
                    <a:pt x="12037" y="11672"/>
                  </a:lnTo>
                  <a:cubicBezTo>
                    <a:pt x="12462" y="11915"/>
                    <a:pt x="13025" y="12037"/>
                    <a:pt x="13587" y="12037"/>
                  </a:cubicBezTo>
                  <a:cubicBezTo>
                    <a:pt x="14149" y="12037"/>
                    <a:pt x="14712" y="11915"/>
                    <a:pt x="15137" y="11672"/>
                  </a:cubicBezTo>
                  <a:lnTo>
                    <a:pt x="33526" y="973"/>
                  </a:lnTo>
                  <a:cubicBezTo>
                    <a:pt x="33952" y="730"/>
                    <a:pt x="34165" y="395"/>
                    <a:pt x="34165" y="91"/>
                  </a:cubicBezTo>
                  <a:lnTo>
                    <a:pt x="34165" y="0"/>
                  </a:lnTo>
                  <a:close/>
                </a:path>
              </a:pathLst>
            </a:custGeom>
            <a:solidFill>
              <a:srgbClr val="F0F4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35"/>
            <p:cNvSpPr/>
            <p:nvPr/>
          </p:nvSpPr>
          <p:spPr>
            <a:xfrm>
              <a:off x="3249788" y="1384888"/>
              <a:ext cx="1236023" cy="708182"/>
            </a:xfrm>
            <a:custGeom>
              <a:avLst/>
              <a:gdLst/>
              <a:ahLst/>
              <a:cxnLst/>
              <a:rect l="l" t="t" r="r" b="b"/>
              <a:pathLst>
                <a:path w="34591" h="19819" extrusionOk="0">
                  <a:moveTo>
                    <a:pt x="20780" y="1"/>
                  </a:moveTo>
                  <a:cubicBezTo>
                    <a:pt x="20221" y="1"/>
                    <a:pt x="19666" y="122"/>
                    <a:pt x="19241" y="365"/>
                  </a:cubicBezTo>
                  <a:lnTo>
                    <a:pt x="851" y="11065"/>
                  </a:lnTo>
                  <a:cubicBezTo>
                    <a:pt x="0" y="11551"/>
                    <a:pt x="0" y="12372"/>
                    <a:pt x="851" y="12858"/>
                  </a:cubicBezTo>
                  <a:lnTo>
                    <a:pt x="1429" y="13192"/>
                  </a:lnTo>
                  <a:lnTo>
                    <a:pt x="4377" y="14894"/>
                  </a:lnTo>
                  <a:lnTo>
                    <a:pt x="12250" y="19454"/>
                  </a:lnTo>
                  <a:cubicBezTo>
                    <a:pt x="12675" y="19697"/>
                    <a:pt x="13238" y="19819"/>
                    <a:pt x="13800" y="19819"/>
                  </a:cubicBezTo>
                  <a:cubicBezTo>
                    <a:pt x="14362" y="19819"/>
                    <a:pt x="14925" y="19697"/>
                    <a:pt x="15350" y="19454"/>
                  </a:cubicBezTo>
                  <a:lnTo>
                    <a:pt x="33739" y="8755"/>
                  </a:lnTo>
                  <a:cubicBezTo>
                    <a:pt x="34591" y="8268"/>
                    <a:pt x="34591" y="7448"/>
                    <a:pt x="33739" y="6961"/>
                  </a:cubicBezTo>
                  <a:lnTo>
                    <a:pt x="25837" y="2402"/>
                  </a:lnTo>
                  <a:lnTo>
                    <a:pt x="22919" y="700"/>
                  </a:lnTo>
                  <a:lnTo>
                    <a:pt x="22341" y="365"/>
                  </a:lnTo>
                  <a:cubicBezTo>
                    <a:pt x="21900" y="122"/>
                    <a:pt x="21338" y="1"/>
                    <a:pt x="2078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35"/>
            <p:cNvSpPr/>
            <p:nvPr/>
          </p:nvSpPr>
          <p:spPr>
            <a:xfrm>
              <a:off x="3301921" y="1410972"/>
              <a:ext cx="874339" cy="508331"/>
            </a:xfrm>
            <a:custGeom>
              <a:avLst/>
              <a:gdLst/>
              <a:ahLst/>
              <a:cxnLst/>
              <a:rect l="l" t="t" r="r" b="b"/>
              <a:pathLst>
                <a:path w="24469" h="14226" extrusionOk="0">
                  <a:moveTo>
                    <a:pt x="21490" y="0"/>
                  </a:moveTo>
                  <a:lnTo>
                    <a:pt x="0" y="12493"/>
                  </a:lnTo>
                  <a:lnTo>
                    <a:pt x="2918" y="14164"/>
                  </a:lnTo>
                  <a:lnTo>
                    <a:pt x="3009" y="14225"/>
                  </a:lnTo>
                  <a:lnTo>
                    <a:pt x="24469" y="1733"/>
                  </a:lnTo>
                  <a:lnTo>
                    <a:pt x="24378" y="1672"/>
                  </a:lnTo>
                  <a:lnTo>
                    <a:pt x="21490" y="0"/>
                  </a:lnTo>
                  <a:close/>
                </a:path>
              </a:pathLst>
            </a:custGeom>
            <a:solidFill>
              <a:srgbClr val="F0F4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35"/>
            <p:cNvSpPr/>
            <p:nvPr/>
          </p:nvSpPr>
          <p:spPr>
            <a:xfrm>
              <a:off x="3300814" y="1409864"/>
              <a:ext cx="872195" cy="507259"/>
            </a:xfrm>
            <a:custGeom>
              <a:avLst/>
              <a:gdLst/>
              <a:ahLst/>
              <a:cxnLst/>
              <a:rect l="l" t="t" r="r" b="b"/>
              <a:pathLst>
                <a:path w="24409" h="14196" extrusionOk="0">
                  <a:moveTo>
                    <a:pt x="21491" y="1"/>
                  </a:moveTo>
                  <a:lnTo>
                    <a:pt x="1" y="12493"/>
                  </a:lnTo>
                  <a:lnTo>
                    <a:pt x="2949" y="14195"/>
                  </a:lnTo>
                  <a:lnTo>
                    <a:pt x="24409" y="1703"/>
                  </a:lnTo>
                  <a:lnTo>
                    <a:pt x="21491" y="1"/>
                  </a:ln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35"/>
            <p:cNvSpPr/>
            <p:nvPr/>
          </p:nvSpPr>
          <p:spPr>
            <a:xfrm>
              <a:off x="4183823" y="1622469"/>
              <a:ext cx="196636" cy="107841"/>
            </a:xfrm>
            <a:custGeom>
              <a:avLst/>
              <a:gdLst/>
              <a:ahLst/>
              <a:cxnLst/>
              <a:rect l="l" t="t" r="r" b="b"/>
              <a:pathLst>
                <a:path w="5503" h="3018" extrusionOk="0">
                  <a:moveTo>
                    <a:pt x="2615" y="1"/>
                  </a:moveTo>
                  <a:cubicBezTo>
                    <a:pt x="1946" y="1"/>
                    <a:pt x="1277" y="145"/>
                    <a:pt x="760" y="434"/>
                  </a:cubicBezTo>
                  <a:cubicBezTo>
                    <a:pt x="305" y="707"/>
                    <a:pt x="61" y="1042"/>
                    <a:pt x="1" y="1376"/>
                  </a:cubicBezTo>
                  <a:cubicBezTo>
                    <a:pt x="75" y="1373"/>
                    <a:pt x="150" y="1372"/>
                    <a:pt x="224" y="1372"/>
                  </a:cubicBezTo>
                  <a:cubicBezTo>
                    <a:pt x="908" y="1372"/>
                    <a:pt x="1577" y="1500"/>
                    <a:pt x="2098" y="1802"/>
                  </a:cubicBezTo>
                  <a:cubicBezTo>
                    <a:pt x="2675" y="2136"/>
                    <a:pt x="2919" y="2592"/>
                    <a:pt x="2858" y="3017"/>
                  </a:cubicBezTo>
                  <a:cubicBezTo>
                    <a:pt x="3466" y="2987"/>
                    <a:pt x="4043" y="2835"/>
                    <a:pt x="4469" y="2592"/>
                  </a:cubicBezTo>
                  <a:cubicBezTo>
                    <a:pt x="5502" y="1984"/>
                    <a:pt x="5502" y="1042"/>
                    <a:pt x="4469" y="434"/>
                  </a:cubicBezTo>
                  <a:cubicBezTo>
                    <a:pt x="3952" y="145"/>
                    <a:pt x="3283" y="1"/>
                    <a:pt x="26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35"/>
            <p:cNvSpPr/>
            <p:nvPr/>
          </p:nvSpPr>
          <p:spPr>
            <a:xfrm>
              <a:off x="4181643" y="1671458"/>
              <a:ext cx="107555" cy="58994"/>
            </a:xfrm>
            <a:custGeom>
              <a:avLst/>
              <a:gdLst/>
              <a:ahLst/>
              <a:cxnLst/>
              <a:rect l="l" t="t" r="r" b="b"/>
              <a:pathLst>
                <a:path w="3010" h="1651" extrusionOk="0">
                  <a:moveTo>
                    <a:pt x="307" y="1"/>
                  </a:moveTo>
                  <a:cubicBezTo>
                    <a:pt x="235" y="1"/>
                    <a:pt x="164" y="2"/>
                    <a:pt x="92" y="5"/>
                  </a:cubicBezTo>
                  <a:cubicBezTo>
                    <a:pt x="1" y="431"/>
                    <a:pt x="274" y="887"/>
                    <a:pt x="852" y="1221"/>
                  </a:cubicBezTo>
                  <a:cubicBezTo>
                    <a:pt x="1345" y="1522"/>
                    <a:pt x="2037" y="1651"/>
                    <a:pt x="2703" y="1651"/>
                  </a:cubicBezTo>
                  <a:cubicBezTo>
                    <a:pt x="2775" y="1651"/>
                    <a:pt x="2847" y="1649"/>
                    <a:pt x="2919" y="1646"/>
                  </a:cubicBezTo>
                  <a:cubicBezTo>
                    <a:pt x="3010" y="1221"/>
                    <a:pt x="2736" y="765"/>
                    <a:pt x="2159" y="431"/>
                  </a:cubicBezTo>
                  <a:cubicBezTo>
                    <a:pt x="1638" y="129"/>
                    <a:pt x="969" y="1"/>
                    <a:pt x="307" y="1"/>
                  </a:cubicBezTo>
                  <a:close/>
                </a:path>
              </a:pathLst>
            </a:custGeom>
            <a:solidFill>
              <a:srgbClr val="DC73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35"/>
            <p:cNvSpPr/>
            <p:nvPr/>
          </p:nvSpPr>
          <p:spPr>
            <a:xfrm>
              <a:off x="4090420" y="1671637"/>
              <a:ext cx="195528" cy="107805"/>
            </a:xfrm>
            <a:custGeom>
              <a:avLst/>
              <a:gdLst/>
              <a:ahLst/>
              <a:cxnLst/>
              <a:rect l="l" t="t" r="r" b="b"/>
              <a:pathLst>
                <a:path w="5472" h="3017" extrusionOk="0">
                  <a:moveTo>
                    <a:pt x="2645" y="0"/>
                  </a:moveTo>
                  <a:cubicBezTo>
                    <a:pt x="2037" y="30"/>
                    <a:pt x="1460" y="182"/>
                    <a:pt x="1004" y="426"/>
                  </a:cubicBezTo>
                  <a:cubicBezTo>
                    <a:pt x="1" y="1033"/>
                    <a:pt x="1" y="1976"/>
                    <a:pt x="1034" y="2584"/>
                  </a:cubicBezTo>
                  <a:cubicBezTo>
                    <a:pt x="1551" y="2872"/>
                    <a:pt x="2219" y="3017"/>
                    <a:pt x="2888" y="3017"/>
                  </a:cubicBezTo>
                  <a:cubicBezTo>
                    <a:pt x="3557" y="3017"/>
                    <a:pt x="4226" y="2872"/>
                    <a:pt x="4742" y="2584"/>
                  </a:cubicBezTo>
                  <a:cubicBezTo>
                    <a:pt x="5168" y="2310"/>
                    <a:pt x="5441" y="1976"/>
                    <a:pt x="5472" y="1641"/>
                  </a:cubicBezTo>
                  <a:lnTo>
                    <a:pt x="5472" y="1641"/>
                  </a:lnTo>
                  <a:cubicBezTo>
                    <a:pt x="5400" y="1644"/>
                    <a:pt x="5328" y="1646"/>
                    <a:pt x="5256" y="1646"/>
                  </a:cubicBezTo>
                  <a:cubicBezTo>
                    <a:pt x="4590" y="1646"/>
                    <a:pt x="3898" y="1517"/>
                    <a:pt x="3405" y="1216"/>
                  </a:cubicBezTo>
                  <a:cubicBezTo>
                    <a:pt x="2827" y="882"/>
                    <a:pt x="2554" y="426"/>
                    <a:pt x="26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21" name="Google Shape;1721;p35"/>
          <p:cNvSpPr/>
          <p:nvPr/>
        </p:nvSpPr>
        <p:spPr>
          <a:xfrm>
            <a:off x="7187001" y="1675481"/>
            <a:ext cx="592880" cy="361341"/>
          </a:xfrm>
          <a:custGeom>
            <a:avLst/>
            <a:gdLst/>
            <a:ahLst/>
            <a:cxnLst/>
            <a:rect l="l" t="t" r="r" b="b"/>
            <a:pathLst>
              <a:path w="15169" h="9245" extrusionOk="0">
                <a:moveTo>
                  <a:pt x="14983" y="1"/>
                </a:moveTo>
                <a:cubicBezTo>
                  <a:pt x="14938" y="1"/>
                  <a:pt x="14887" y="15"/>
                  <a:pt x="14834" y="41"/>
                </a:cubicBezTo>
                <a:lnTo>
                  <a:pt x="335" y="8400"/>
                </a:lnTo>
                <a:cubicBezTo>
                  <a:pt x="153" y="8521"/>
                  <a:pt x="1" y="8765"/>
                  <a:pt x="1" y="9008"/>
                </a:cubicBezTo>
                <a:cubicBezTo>
                  <a:pt x="1" y="9156"/>
                  <a:pt x="74" y="9245"/>
                  <a:pt x="190" y="9245"/>
                </a:cubicBezTo>
                <a:cubicBezTo>
                  <a:pt x="241" y="9245"/>
                  <a:pt x="301" y="9227"/>
                  <a:pt x="366" y="9190"/>
                </a:cubicBezTo>
                <a:lnTo>
                  <a:pt x="14834" y="831"/>
                </a:lnTo>
                <a:cubicBezTo>
                  <a:pt x="15016" y="740"/>
                  <a:pt x="15168" y="467"/>
                  <a:pt x="15168" y="254"/>
                </a:cubicBezTo>
                <a:cubicBezTo>
                  <a:pt x="15168" y="82"/>
                  <a:pt x="15092" y="1"/>
                  <a:pt x="14983" y="1"/>
                </a:cubicBezTo>
                <a:close/>
              </a:path>
            </a:pathLst>
          </a:custGeom>
          <a:solidFill>
            <a:srgbClr val="58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35"/>
          <p:cNvSpPr/>
          <p:nvPr/>
        </p:nvSpPr>
        <p:spPr>
          <a:xfrm>
            <a:off x="7187001" y="1568780"/>
            <a:ext cx="592880" cy="361145"/>
          </a:xfrm>
          <a:custGeom>
            <a:avLst/>
            <a:gdLst/>
            <a:ahLst/>
            <a:cxnLst/>
            <a:rect l="l" t="t" r="r" b="b"/>
            <a:pathLst>
              <a:path w="15169" h="9240" extrusionOk="0">
                <a:moveTo>
                  <a:pt x="14956" y="0"/>
                </a:moveTo>
                <a:cubicBezTo>
                  <a:pt x="14911" y="0"/>
                  <a:pt x="14859" y="12"/>
                  <a:pt x="14804" y="36"/>
                </a:cubicBezTo>
                <a:lnTo>
                  <a:pt x="335" y="8394"/>
                </a:lnTo>
                <a:cubicBezTo>
                  <a:pt x="153" y="8516"/>
                  <a:pt x="1" y="8789"/>
                  <a:pt x="1" y="9002"/>
                </a:cubicBezTo>
                <a:cubicBezTo>
                  <a:pt x="1" y="9150"/>
                  <a:pt x="74" y="9239"/>
                  <a:pt x="180" y="9239"/>
                </a:cubicBezTo>
                <a:cubicBezTo>
                  <a:pt x="226" y="9239"/>
                  <a:pt x="279" y="9222"/>
                  <a:pt x="335" y="9185"/>
                </a:cubicBezTo>
                <a:lnTo>
                  <a:pt x="14804" y="826"/>
                </a:lnTo>
                <a:cubicBezTo>
                  <a:pt x="15016" y="735"/>
                  <a:pt x="15168" y="461"/>
                  <a:pt x="15168" y="248"/>
                </a:cubicBezTo>
                <a:cubicBezTo>
                  <a:pt x="15168" y="91"/>
                  <a:pt x="15085" y="0"/>
                  <a:pt x="14956" y="0"/>
                </a:cubicBezTo>
                <a:close/>
              </a:path>
            </a:pathLst>
          </a:custGeom>
          <a:solidFill>
            <a:srgbClr val="58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35"/>
          <p:cNvSpPr/>
          <p:nvPr/>
        </p:nvSpPr>
        <p:spPr>
          <a:xfrm>
            <a:off x="7187001" y="1515117"/>
            <a:ext cx="592880" cy="361341"/>
          </a:xfrm>
          <a:custGeom>
            <a:avLst/>
            <a:gdLst/>
            <a:ahLst/>
            <a:cxnLst/>
            <a:rect l="l" t="t" r="r" b="b"/>
            <a:pathLst>
              <a:path w="15169" h="9245" extrusionOk="0">
                <a:moveTo>
                  <a:pt x="14958" y="0"/>
                </a:moveTo>
                <a:cubicBezTo>
                  <a:pt x="14910" y="0"/>
                  <a:pt x="14857" y="14"/>
                  <a:pt x="14804" y="41"/>
                </a:cubicBezTo>
                <a:lnTo>
                  <a:pt x="335" y="8400"/>
                </a:lnTo>
                <a:cubicBezTo>
                  <a:pt x="153" y="8521"/>
                  <a:pt x="1" y="8764"/>
                  <a:pt x="1" y="9007"/>
                </a:cubicBezTo>
                <a:cubicBezTo>
                  <a:pt x="1" y="9155"/>
                  <a:pt x="74" y="9244"/>
                  <a:pt x="180" y="9244"/>
                </a:cubicBezTo>
                <a:cubicBezTo>
                  <a:pt x="226" y="9244"/>
                  <a:pt x="279" y="9227"/>
                  <a:pt x="335" y="9190"/>
                </a:cubicBezTo>
                <a:lnTo>
                  <a:pt x="14804" y="831"/>
                </a:lnTo>
                <a:cubicBezTo>
                  <a:pt x="15016" y="740"/>
                  <a:pt x="15168" y="466"/>
                  <a:pt x="15168" y="253"/>
                </a:cubicBezTo>
                <a:cubicBezTo>
                  <a:pt x="15168" y="81"/>
                  <a:pt x="15077" y="0"/>
                  <a:pt x="14958" y="0"/>
                </a:cubicBezTo>
                <a:close/>
              </a:path>
            </a:pathLst>
          </a:custGeom>
          <a:solidFill>
            <a:srgbClr val="58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35"/>
          <p:cNvSpPr/>
          <p:nvPr/>
        </p:nvSpPr>
        <p:spPr>
          <a:xfrm>
            <a:off x="7187001" y="1622052"/>
            <a:ext cx="592880" cy="361302"/>
          </a:xfrm>
          <a:custGeom>
            <a:avLst/>
            <a:gdLst/>
            <a:ahLst/>
            <a:cxnLst/>
            <a:rect l="l" t="t" r="r" b="b"/>
            <a:pathLst>
              <a:path w="15169" h="9244" extrusionOk="0">
                <a:moveTo>
                  <a:pt x="14972" y="0"/>
                </a:moveTo>
                <a:cubicBezTo>
                  <a:pt x="14922" y="0"/>
                  <a:pt x="14866" y="14"/>
                  <a:pt x="14804" y="40"/>
                </a:cubicBezTo>
                <a:lnTo>
                  <a:pt x="335" y="8399"/>
                </a:lnTo>
                <a:cubicBezTo>
                  <a:pt x="153" y="8521"/>
                  <a:pt x="1" y="8764"/>
                  <a:pt x="1" y="9007"/>
                </a:cubicBezTo>
                <a:cubicBezTo>
                  <a:pt x="1" y="9155"/>
                  <a:pt x="74" y="9244"/>
                  <a:pt x="180" y="9244"/>
                </a:cubicBezTo>
                <a:cubicBezTo>
                  <a:pt x="226" y="9244"/>
                  <a:pt x="279" y="9227"/>
                  <a:pt x="335" y="9189"/>
                </a:cubicBezTo>
                <a:lnTo>
                  <a:pt x="14834" y="831"/>
                </a:lnTo>
                <a:cubicBezTo>
                  <a:pt x="15016" y="739"/>
                  <a:pt x="15168" y="466"/>
                  <a:pt x="15168" y="253"/>
                </a:cubicBezTo>
                <a:cubicBezTo>
                  <a:pt x="15168" y="81"/>
                  <a:pt x="15092" y="0"/>
                  <a:pt x="14972" y="0"/>
                </a:cubicBezTo>
                <a:close/>
              </a:path>
            </a:pathLst>
          </a:custGeom>
          <a:solidFill>
            <a:srgbClr val="58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35"/>
          <p:cNvSpPr/>
          <p:nvPr/>
        </p:nvSpPr>
        <p:spPr>
          <a:xfrm>
            <a:off x="7187001" y="1675481"/>
            <a:ext cx="592880" cy="361341"/>
          </a:xfrm>
          <a:custGeom>
            <a:avLst/>
            <a:gdLst/>
            <a:ahLst/>
            <a:cxnLst/>
            <a:rect l="l" t="t" r="r" b="b"/>
            <a:pathLst>
              <a:path w="15169" h="9245" extrusionOk="0">
                <a:moveTo>
                  <a:pt x="14983" y="1"/>
                </a:moveTo>
                <a:cubicBezTo>
                  <a:pt x="14938" y="1"/>
                  <a:pt x="14887" y="15"/>
                  <a:pt x="14834" y="41"/>
                </a:cubicBezTo>
                <a:lnTo>
                  <a:pt x="335" y="8400"/>
                </a:lnTo>
                <a:cubicBezTo>
                  <a:pt x="153" y="8521"/>
                  <a:pt x="1" y="8765"/>
                  <a:pt x="1" y="9008"/>
                </a:cubicBezTo>
                <a:cubicBezTo>
                  <a:pt x="1" y="9156"/>
                  <a:pt x="74" y="9245"/>
                  <a:pt x="190" y="9245"/>
                </a:cubicBezTo>
                <a:cubicBezTo>
                  <a:pt x="241" y="9245"/>
                  <a:pt x="301" y="9227"/>
                  <a:pt x="366" y="9190"/>
                </a:cubicBezTo>
                <a:lnTo>
                  <a:pt x="14834" y="831"/>
                </a:lnTo>
                <a:cubicBezTo>
                  <a:pt x="15016" y="740"/>
                  <a:pt x="15168" y="467"/>
                  <a:pt x="15168" y="254"/>
                </a:cubicBezTo>
                <a:cubicBezTo>
                  <a:pt x="15168" y="82"/>
                  <a:pt x="15092" y="1"/>
                  <a:pt x="149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35"/>
          <p:cNvSpPr/>
          <p:nvPr/>
        </p:nvSpPr>
        <p:spPr>
          <a:xfrm>
            <a:off x="7187001" y="1568780"/>
            <a:ext cx="592880" cy="361145"/>
          </a:xfrm>
          <a:custGeom>
            <a:avLst/>
            <a:gdLst/>
            <a:ahLst/>
            <a:cxnLst/>
            <a:rect l="l" t="t" r="r" b="b"/>
            <a:pathLst>
              <a:path w="15169" h="9240" extrusionOk="0">
                <a:moveTo>
                  <a:pt x="14956" y="0"/>
                </a:moveTo>
                <a:cubicBezTo>
                  <a:pt x="14911" y="0"/>
                  <a:pt x="14859" y="12"/>
                  <a:pt x="14804" y="36"/>
                </a:cubicBezTo>
                <a:lnTo>
                  <a:pt x="335" y="8394"/>
                </a:lnTo>
                <a:cubicBezTo>
                  <a:pt x="153" y="8516"/>
                  <a:pt x="1" y="8789"/>
                  <a:pt x="1" y="9002"/>
                </a:cubicBezTo>
                <a:cubicBezTo>
                  <a:pt x="1" y="9150"/>
                  <a:pt x="74" y="9239"/>
                  <a:pt x="180" y="9239"/>
                </a:cubicBezTo>
                <a:cubicBezTo>
                  <a:pt x="226" y="9239"/>
                  <a:pt x="279" y="9222"/>
                  <a:pt x="335" y="9185"/>
                </a:cubicBezTo>
                <a:lnTo>
                  <a:pt x="14804" y="826"/>
                </a:lnTo>
                <a:cubicBezTo>
                  <a:pt x="15016" y="735"/>
                  <a:pt x="15168" y="461"/>
                  <a:pt x="15168" y="248"/>
                </a:cubicBezTo>
                <a:cubicBezTo>
                  <a:pt x="15168" y="91"/>
                  <a:pt x="15085" y="0"/>
                  <a:pt x="149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35"/>
          <p:cNvSpPr/>
          <p:nvPr/>
        </p:nvSpPr>
        <p:spPr>
          <a:xfrm>
            <a:off x="7187001" y="1515117"/>
            <a:ext cx="592880" cy="361341"/>
          </a:xfrm>
          <a:custGeom>
            <a:avLst/>
            <a:gdLst/>
            <a:ahLst/>
            <a:cxnLst/>
            <a:rect l="l" t="t" r="r" b="b"/>
            <a:pathLst>
              <a:path w="15169" h="9245" extrusionOk="0">
                <a:moveTo>
                  <a:pt x="14958" y="0"/>
                </a:moveTo>
                <a:cubicBezTo>
                  <a:pt x="14910" y="0"/>
                  <a:pt x="14857" y="14"/>
                  <a:pt x="14804" y="41"/>
                </a:cubicBezTo>
                <a:lnTo>
                  <a:pt x="335" y="8400"/>
                </a:lnTo>
                <a:cubicBezTo>
                  <a:pt x="153" y="8521"/>
                  <a:pt x="1" y="8764"/>
                  <a:pt x="1" y="9007"/>
                </a:cubicBezTo>
                <a:cubicBezTo>
                  <a:pt x="1" y="9155"/>
                  <a:pt x="74" y="9244"/>
                  <a:pt x="180" y="9244"/>
                </a:cubicBezTo>
                <a:cubicBezTo>
                  <a:pt x="226" y="9244"/>
                  <a:pt x="279" y="9227"/>
                  <a:pt x="335" y="9190"/>
                </a:cubicBezTo>
                <a:lnTo>
                  <a:pt x="14804" y="831"/>
                </a:lnTo>
                <a:cubicBezTo>
                  <a:pt x="15016" y="740"/>
                  <a:pt x="15168" y="466"/>
                  <a:pt x="15168" y="253"/>
                </a:cubicBezTo>
                <a:cubicBezTo>
                  <a:pt x="15168" y="81"/>
                  <a:pt x="15077" y="0"/>
                  <a:pt x="149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35"/>
          <p:cNvSpPr/>
          <p:nvPr/>
        </p:nvSpPr>
        <p:spPr>
          <a:xfrm>
            <a:off x="7187001" y="1622052"/>
            <a:ext cx="592880" cy="361302"/>
          </a:xfrm>
          <a:custGeom>
            <a:avLst/>
            <a:gdLst/>
            <a:ahLst/>
            <a:cxnLst/>
            <a:rect l="l" t="t" r="r" b="b"/>
            <a:pathLst>
              <a:path w="15169" h="9244" extrusionOk="0">
                <a:moveTo>
                  <a:pt x="14972" y="0"/>
                </a:moveTo>
                <a:cubicBezTo>
                  <a:pt x="14922" y="0"/>
                  <a:pt x="14866" y="14"/>
                  <a:pt x="14804" y="40"/>
                </a:cubicBezTo>
                <a:lnTo>
                  <a:pt x="335" y="8399"/>
                </a:lnTo>
                <a:cubicBezTo>
                  <a:pt x="153" y="8521"/>
                  <a:pt x="1" y="8764"/>
                  <a:pt x="1" y="9007"/>
                </a:cubicBezTo>
                <a:cubicBezTo>
                  <a:pt x="1" y="9155"/>
                  <a:pt x="74" y="9244"/>
                  <a:pt x="180" y="9244"/>
                </a:cubicBezTo>
                <a:cubicBezTo>
                  <a:pt x="226" y="9244"/>
                  <a:pt x="279" y="9227"/>
                  <a:pt x="335" y="9189"/>
                </a:cubicBezTo>
                <a:lnTo>
                  <a:pt x="14834" y="831"/>
                </a:lnTo>
                <a:cubicBezTo>
                  <a:pt x="15016" y="739"/>
                  <a:pt x="15168" y="466"/>
                  <a:pt x="15168" y="253"/>
                </a:cubicBezTo>
                <a:cubicBezTo>
                  <a:pt x="15168" y="81"/>
                  <a:pt x="15092" y="0"/>
                  <a:pt x="149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9" name="Google Shape;1729;p35"/>
          <p:cNvGrpSpPr/>
          <p:nvPr/>
        </p:nvGrpSpPr>
        <p:grpSpPr>
          <a:xfrm>
            <a:off x="6403015" y="876378"/>
            <a:ext cx="1578917" cy="2121065"/>
            <a:chOff x="5415125" y="1268988"/>
            <a:chExt cx="1009925" cy="1356700"/>
          </a:xfrm>
        </p:grpSpPr>
        <p:sp>
          <p:nvSpPr>
            <p:cNvPr id="1730" name="Google Shape;1730;p35"/>
            <p:cNvSpPr/>
            <p:nvPr/>
          </p:nvSpPr>
          <p:spPr>
            <a:xfrm>
              <a:off x="5415125" y="1268988"/>
              <a:ext cx="1000050" cy="1354150"/>
            </a:xfrm>
            <a:custGeom>
              <a:avLst/>
              <a:gdLst/>
              <a:ahLst/>
              <a:cxnLst/>
              <a:rect l="l" t="t" r="r" b="b"/>
              <a:pathLst>
                <a:path w="40002" h="54166" extrusionOk="0">
                  <a:moveTo>
                    <a:pt x="38755" y="1"/>
                  </a:moveTo>
                  <a:cubicBezTo>
                    <a:pt x="38725" y="1"/>
                    <a:pt x="38725" y="31"/>
                    <a:pt x="38694" y="31"/>
                  </a:cubicBezTo>
                  <a:lnTo>
                    <a:pt x="38664" y="31"/>
                  </a:lnTo>
                  <a:cubicBezTo>
                    <a:pt x="38634" y="61"/>
                    <a:pt x="38634" y="61"/>
                    <a:pt x="38603" y="61"/>
                  </a:cubicBezTo>
                  <a:cubicBezTo>
                    <a:pt x="38573" y="61"/>
                    <a:pt x="38512" y="92"/>
                    <a:pt x="38482" y="122"/>
                  </a:cubicBezTo>
                  <a:lnTo>
                    <a:pt x="1064" y="21733"/>
                  </a:lnTo>
                  <a:cubicBezTo>
                    <a:pt x="1004" y="21764"/>
                    <a:pt x="943" y="21794"/>
                    <a:pt x="882" y="21855"/>
                  </a:cubicBezTo>
                  <a:cubicBezTo>
                    <a:pt x="852" y="21885"/>
                    <a:pt x="821" y="21885"/>
                    <a:pt x="821" y="21916"/>
                  </a:cubicBezTo>
                  <a:cubicBezTo>
                    <a:pt x="791" y="21946"/>
                    <a:pt x="730" y="21977"/>
                    <a:pt x="730" y="22007"/>
                  </a:cubicBezTo>
                  <a:cubicBezTo>
                    <a:pt x="700" y="22007"/>
                    <a:pt x="700" y="22037"/>
                    <a:pt x="669" y="22037"/>
                  </a:cubicBezTo>
                  <a:cubicBezTo>
                    <a:pt x="669" y="22037"/>
                    <a:pt x="639" y="22068"/>
                    <a:pt x="639" y="22068"/>
                  </a:cubicBezTo>
                  <a:cubicBezTo>
                    <a:pt x="639" y="22098"/>
                    <a:pt x="609" y="22098"/>
                    <a:pt x="609" y="22128"/>
                  </a:cubicBezTo>
                  <a:cubicBezTo>
                    <a:pt x="578" y="22159"/>
                    <a:pt x="548" y="22189"/>
                    <a:pt x="517" y="22220"/>
                  </a:cubicBezTo>
                  <a:cubicBezTo>
                    <a:pt x="517" y="22220"/>
                    <a:pt x="487" y="22250"/>
                    <a:pt x="487" y="22250"/>
                  </a:cubicBezTo>
                  <a:cubicBezTo>
                    <a:pt x="487" y="22250"/>
                    <a:pt x="487" y="22280"/>
                    <a:pt x="457" y="22280"/>
                  </a:cubicBezTo>
                  <a:cubicBezTo>
                    <a:pt x="457" y="22280"/>
                    <a:pt x="457" y="22311"/>
                    <a:pt x="457" y="22311"/>
                  </a:cubicBezTo>
                  <a:cubicBezTo>
                    <a:pt x="426" y="22341"/>
                    <a:pt x="396" y="22372"/>
                    <a:pt x="396" y="22402"/>
                  </a:cubicBezTo>
                  <a:cubicBezTo>
                    <a:pt x="365" y="22432"/>
                    <a:pt x="335" y="22463"/>
                    <a:pt x="335" y="22493"/>
                  </a:cubicBezTo>
                  <a:cubicBezTo>
                    <a:pt x="335" y="22493"/>
                    <a:pt x="335" y="22493"/>
                    <a:pt x="335" y="22524"/>
                  </a:cubicBezTo>
                  <a:cubicBezTo>
                    <a:pt x="305" y="22524"/>
                    <a:pt x="305" y="22554"/>
                    <a:pt x="274" y="22584"/>
                  </a:cubicBezTo>
                  <a:lnTo>
                    <a:pt x="244" y="22676"/>
                  </a:lnTo>
                  <a:cubicBezTo>
                    <a:pt x="213" y="22706"/>
                    <a:pt x="213" y="22736"/>
                    <a:pt x="183" y="22767"/>
                  </a:cubicBezTo>
                  <a:cubicBezTo>
                    <a:pt x="183" y="22797"/>
                    <a:pt x="153" y="22828"/>
                    <a:pt x="153" y="22858"/>
                  </a:cubicBezTo>
                  <a:cubicBezTo>
                    <a:pt x="153" y="22888"/>
                    <a:pt x="122" y="22919"/>
                    <a:pt x="122" y="22949"/>
                  </a:cubicBezTo>
                  <a:cubicBezTo>
                    <a:pt x="122" y="22980"/>
                    <a:pt x="122" y="22980"/>
                    <a:pt x="92" y="23010"/>
                  </a:cubicBezTo>
                  <a:cubicBezTo>
                    <a:pt x="92" y="23010"/>
                    <a:pt x="92" y="23010"/>
                    <a:pt x="92" y="23040"/>
                  </a:cubicBezTo>
                  <a:lnTo>
                    <a:pt x="92" y="23071"/>
                  </a:lnTo>
                  <a:cubicBezTo>
                    <a:pt x="61" y="23101"/>
                    <a:pt x="61" y="23132"/>
                    <a:pt x="61" y="23192"/>
                  </a:cubicBezTo>
                  <a:cubicBezTo>
                    <a:pt x="61" y="23223"/>
                    <a:pt x="61" y="23223"/>
                    <a:pt x="31" y="23253"/>
                  </a:cubicBezTo>
                  <a:cubicBezTo>
                    <a:pt x="31" y="23284"/>
                    <a:pt x="31" y="23284"/>
                    <a:pt x="31" y="23284"/>
                  </a:cubicBezTo>
                  <a:cubicBezTo>
                    <a:pt x="31" y="23314"/>
                    <a:pt x="31" y="23314"/>
                    <a:pt x="31" y="23344"/>
                  </a:cubicBezTo>
                  <a:cubicBezTo>
                    <a:pt x="31" y="23405"/>
                    <a:pt x="1" y="23466"/>
                    <a:pt x="1" y="23527"/>
                  </a:cubicBezTo>
                  <a:lnTo>
                    <a:pt x="92" y="53041"/>
                  </a:lnTo>
                  <a:cubicBezTo>
                    <a:pt x="92" y="53375"/>
                    <a:pt x="213" y="53618"/>
                    <a:pt x="396" y="53740"/>
                  </a:cubicBezTo>
                  <a:lnTo>
                    <a:pt x="1121" y="54130"/>
                  </a:lnTo>
                  <a:lnTo>
                    <a:pt x="1121" y="54130"/>
                  </a:lnTo>
                  <a:cubicBezTo>
                    <a:pt x="955" y="54020"/>
                    <a:pt x="882" y="53795"/>
                    <a:pt x="882" y="53497"/>
                  </a:cubicBezTo>
                  <a:lnTo>
                    <a:pt x="791" y="23983"/>
                  </a:lnTo>
                  <a:cubicBezTo>
                    <a:pt x="791" y="23891"/>
                    <a:pt x="791" y="23831"/>
                    <a:pt x="791" y="23739"/>
                  </a:cubicBezTo>
                  <a:cubicBezTo>
                    <a:pt x="791" y="23739"/>
                    <a:pt x="821" y="23709"/>
                    <a:pt x="821" y="23709"/>
                  </a:cubicBezTo>
                  <a:cubicBezTo>
                    <a:pt x="821" y="23618"/>
                    <a:pt x="852" y="23557"/>
                    <a:pt x="852" y="23466"/>
                  </a:cubicBezTo>
                  <a:lnTo>
                    <a:pt x="882" y="23466"/>
                  </a:lnTo>
                  <a:cubicBezTo>
                    <a:pt x="913" y="23375"/>
                    <a:pt x="943" y="23284"/>
                    <a:pt x="973" y="23192"/>
                  </a:cubicBezTo>
                  <a:cubicBezTo>
                    <a:pt x="1004" y="23132"/>
                    <a:pt x="1034" y="23040"/>
                    <a:pt x="1095" y="22949"/>
                  </a:cubicBezTo>
                  <a:cubicBezTo>
                    <a:pt x="1156" y="22858"/>
                    <a:pt x="1186" y="22797"/>
                    <a:pt x="1247" y="22736"/>
                  </a:cubicBezTo>
                  <a:cubicBezTo>
                    <a:pt x="1247" y="22706"/>
                    <a:pt x="1247" y="22706"/>
                    <a:pt x="1247" y="22706"/>
                  </a:cubicBezTo>
                  <a:cubicBezTo>
                    <a:pt x="1308" y="22645"/>
                    <a:pt x="1368" y="22584"/>
                    <a:pt x="1429" y="22524"/>
                  </a:cubicBezTo>
                  <a:cubicBezTo>
                    <a:pt x="1429" y="22493"/>
                    <a:pt x="1429" y="22493"/>
                    <a:pt x="1460" y="22493"/>
                  </a:cubicBezTo>
                  <a:cubicBezTo>
                    <a:pt x="1490" y="22432"/>
                    <a:pt x="1551" y="22402"/>
                    <a:pt x="1581" y="22341"/>
                  </a:cubicBezTo>
                  <a:cubicBezTo>
                    <a:pt x="1612" y="22341"/>
                    <a:pt x="1612" y="22311"/>
                    <a:pt x="1642" y="22311"/>
                  </a:cubicBezTo>
                  <a:cubicBezTo>
                    <a:pt x="1703" y="22250"/>
                    <a:pt x="1764" y="22189"/>
                    <a:pt x="1855" y="22159"/>
                  </a:cubicBezTo>
                  <a:lnTo>
                    <a:pt x="39241" y="578"/>
                  </a:lnTo>
                  <a:cubicBezTo>
                    <a:pt x="39302" y="517"/>
                    <a:pt x="39363" y="487"/>
                    <a:pt x="39424" y="487"/>
                  </a:cubicBezTo>
                  <a:cubicBezTo>
                    <a:pt x="39454" y="487"/>
                    <a:pt x="39454" y="456"/>
                    <a:pt x="39485" y="456"/>
                  </a:cubicBezTo>
                  <a:cubicBezTo>
                    <a:pt x="39545" y="456"/>
                    <a:pt x="39576" y="426"/>
                    <a:pt x="39637" y="426"/>
                  </a:cubicBezTo>
                  <a:lnTo>
                    <a:pt x="39667" y="426"/>
                  </a:lnTo>
                  <a:cubicBezTo>
                    <a:pt x="39728" y="426"/>
                    <a:pt x="39789" y="426"/>
                    <a:pt x="39819" y="456"/>
                  </a:cubicBezTo>
                  <a:lnTo>
                    <a:pt x="39849" y="456"/>
                  </a:lnTo>
                  <a:cubicBezTo>
                    <a:pt x="39880" y="456"/>
                    <a:pt x="39941" y="487"/>
                    <a:pt x="40001" y="517"/>
                  </a:cubicBezTo>
                  <a:lnTo>
                    <a:pt x="39211" y="61"/>
                  </a:lnTo>
                  <a:cubicBezTo>
                    <a:pt x="39181" y="31"/>
                    <a:pt x="39181" y="31"/>
                    <a:pt x="39150" y="31"/>
                  </a:cubicBezTo>
                  <a:cubicBezTo>
                    <a:pt x="39150" y="31"/>
                    <a:pt x="39120" y="1"/>
                    <a:pt x="39090" y="1"/>
                  </a:cubicBezTo>
                  <a:close/>
                  <a:moveTo>
                    <a:pt x="1121" y="54130"/>
                  </a:moveTo>
                  <a:cubicBezTo>
                    <a:pt x="1141" y="54144"/>
                    <a:pt x="1163" y="54155"/>
                    <a:pt x="1186" y="54165"/>
                  </a:cubicBezTo>
                  <a:lnTo>
                    <a:pt x="1121" y="5413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35"/>
            <p:cNvSpPr/>
            <p:nvPr/>
          </p:nvSpPr>
          <p:spPr>
            <a:xfrm>
              <a:off x="5434875" y="1279863"/>
              <a:ext cx="990175" cy="1345825"/>
            </a:xfrm>
            <a:custGeom>
              <a:avLst/>
              <a:gdLst/>
              <a:ahLst/>
              <a:cxnLst/>
              <a:rect l="l" t="t" r="r" b="b"/>
              <a:pathLst>
                <a:path w="39607" h="53833" extrusionOk="0">
                  <a:moveTo>
                    <a:pt x="38921" y="0"/>
                  </a:moveTo>
                  <a:cubicBezTo>
                    <a:pt x="38778" y="0"/>
                    <a:pt x="38619" y="46"/>
                    <a:pt x="38451" y="143"/>
                  </a:cubicBezTo>
                  <a:lnTo>
                    <a:pt x="1034" y="21754"/>
                  </a:lnTo>
                  <a:cubicBezTo>
                    <a:pt x="457" y="22089"/>
                    <a:pt x="1" y="22879"/>
                    <a:pt x="1" y="23548"/>
                  </a:cubicBezTo>
                  <a:lnTo>
                    <a:pt x="92" y="53092"/>
                  </a:lnTo>
                  <a:cubicBezTo>
                    <a:pt x="92" y="53558"/>
                    <a:pt x="313" y="53832"/>
                    <a:pt x="643" y="53832"/>
                  </a:cubicBezTo>
                  <a:cubicBezTo>
                    <a:pt x="787" y="53832"/>
                    <a:pt x="950" y="53780"/>
                    <a:pt x="1126" y="53670"/>
                  </a:cubicBezTo>
                  <a:lnTo>
                    <a:pt x="38543" y="32089"/>
                  </a:lnTo>
                  <a:cubicBezTo>
                    <a:pt x="39120" y="31754"/>
                    <a:pt x="39607" y="30934"/>
                    <a:pt x="39607" y="30265"/>
                  </a:cubicBezTo>
                  <a:lnTo>
                    <a:pt x="39515" y="751"/>
                  </a:lnTo>
                  <a:cubicBezTo>
                    <a:pt x="39515" y="276"/>
                    <a:pt x="39270" y="0"/>
                    <a:pt x="38921"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35"/>
            <p:cNvSpPr/>
            <p:nvPr/>
          </p:nvSpPr>
          <p:spPr>
            <a:xfrm>
              <a:off x="5614225" y="1828263"/>
              <a:ext cx="715075" cy="588175"/>
            </a:xfrm>
            <a:custGeom>
              <a:avLst/>
              <a:gdLst/>
              <a:ahLst/>
              <a:cxnLst/>
              <a:rect l="l" t="t" r="r" b="b"/>
              <a:pathLst>
                <a:path w="28603" h="23527" extrusionOk="0">
                  <a:moveTo>
                    <a:pt x="28572" y="1"/>
                  </a:moveTo>
                  <a:lnTo>
                    <a:pt x="0" y="16505"/>
                  </a:lnTo>
                  <a:lnTo>
                    <a:pt x="31" y="23527"/>
                  </a:lnTo>
                  <a:lnTo>
                    <a:pt x="28603" y="7022"/>
                  </a:lnTo>
                  <a:lnTo>
                    <a:pt x="2857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35"/>
            <p:cNvSpPr/>
            <p:nvPr/>
          </p:nvSpPr>
          <p:spPr>
            <a:xfrm>
              <a:off x="5613450" y="1428563"/>
              <a:ext cx="715100" cy="588175"/>
            </a:xfrm>
            <a:custGeom>
              <a:avLst/>
              <a:gdLst/>
              <a:ahLst/>
              <a:cxnLst/>
              <a:rect l="l" t="t" r="r" b="b"/>
              <a:pathLst>
                <a:path w="28604" h="23527" extrusionOk="0">
                  <a:moveTo>
                    <a:pt x="27054" y="1971"/>
                  </a:moveTo>
                  <a:cubicBezTo>
                    <a:pt x="27183" y="1971"/>
                    <a:pt x="27266" y="2062"/>
                    <a:pt x="27266" y="2219"/>
                  </a:cubicBezTo>
                  <a:cubicBezTo>
                    <a:pt x="27266" y="2432"/>
                    <a:pt x="27114" y="2706"/>
                    <a:pt x="26932" y="2797"/>
                  </a:cubicBezTo>
                  <a:lnTo>
                    <a:pt x="7144" y="14226"/>
                  </a:lnTo>
                  <a:cubicBezTo>
                    <a:pt x="7088" y="14263"/>
                    <a:pt x="7032" y="14280"/>
                    <a:pt x="6982" y="14280"/>
                  </a:cubicBezTo>
                  <a:cubicBezTo>
                    <a:pt x="6867" y="14280"/>
                    <a:pt x="6779" y="14191"/>
                    <a:pt x="6779" y="14043"/>
                  </a:cubicBezTo>
                  <a:cubicBezTo>
                    <a:pt x="6779" y="13800"/>
                    <a:pt x="6931" y="13557"/>
                    <a:pt x="7144" y="13435"/>
                  </a:cubicBezTo>
                  <a:lnTo>
                    <a:pt x="26901" y="2007"/>
                  </a:lnTo>
                  <a:cubicBezTo>
                    <a:pt x="26957" y="1983"/>
                    <a:pt x="27008" y="1971"/>
                    <a:pt x="27054" y="1971"/>
                  </a:cubicBezTo>
                  <a:close/>
                  <a:moveTo>
                    <a:pt x="27080" y="3334"/>
                  </a:moveTo>
                  <a:cubicBezTo>
                    <a:pt x="27190" y="3334"/>
                    <a:pt x="27266" y="3415"/>
                    <a:pt x="27266" y="3587"/>
                  </a:cubicBezTo>
                  <a:cubicBezTo>
                    <a:pt x="27266" y="3800"/>
                    <a:pt x="27114" y="4074"/>
                    <a:pt x="26932" y="4165"/>
                  </a:cubicBezTo>
                  <a:lnTo>
                    <a:pt x="7144" y="15594"/>
                  </a:lnTo>
                  <a:cubicBezTo>
                    <a:pt x="7088" y="15631"/>
                    <a:pt x="7035" y="15648"/>
                    <a:pt x="6989" y="15648"/>
                  </a:cubicBezTo>
                  <a:cubicBezTo>
                    <a:pt x="6883" y="15648"/>
                    <a:pt x="6810" y="15559"/>
                    <a:pt x="6810" y="15411"/>
                  </a:cubicBezTo>
                  <a:cubicBezTo>
                    <a:pt x="6810" y="15168"/>
                    <a:pt x="6962" y="14925"/>
                    <a:pt x="7144" y="14803"/>
                  </a:cubicBezTo>
                  <a:lnTo>
                    <a:pt x="26932" y="3374"/>
                  </a:lnTo>
                  <a:cubicBezTo>
                    <a:pt x="26985" y="3348"/>
                    <a:pt x="27035" y="3334"/>
                    <a:pt x="27080" y="3334"/>
                  </a:cubicBezTo>
                  <a:close/>
                  <a:moveTo>
                    <a:pt x="27080" y="4702"/>
                  </a:moveTo>
                  <a:cubicBezTo>
                    <a:pt x="27190" y="4702"/>
                    <a:pt x="27266" y="4783"/>
                    <a:pt x="27266" y="4955"/>
                  </a:cubicBezTo>
                  <a:cubicBezTo>
                    <a:pt x="27266" y="5168"/>
                    <a:pt x="27114" y="5441"/>
                    <a:pt x="26932" y="5533"/>
                  </a:cubicBezTo>
                  <a:lnTo>
                    <a:pt x="7144" y="16961"/>
                  </a:lnTo>
                  <a:cubicBezTo>
                    <a:pt x="7089" y="16998"/>
                    <a:pt x="7038" y="17015"/>
                    <a:pt x="6992" y="17015"/>
                  </a:cubicBezTo>
                  <a:cubicBezTo>
                    <a:pt x="6884" y="17015"/>
                    <a:pt x="6810" y="16919"/>
                    <a:pt x="6810" y="16749"/>
                  </a:cubicBezTo>
                  <a:cubicBezTo>
                    <a:pt x="6810" y="16536"/>
                    <a:pt x="6962" y="16293"/>
                    <a:pt x="7144" y="16171"/>
                  </a:cubicBezTo>
                  <a:lnTo>
                    <a:pt x="26932" y="4742"/>
                  </a:lnTo>
                  <a:cubicBezTo>
                    <a:pt x="26985" y="4716"/>
                    <a:pt x="27035" y="4702"/>
                    <a:pt x="27080" y="4702"/>
                  </a:cubicBezTo>
                  <a:close/>
                  <a:moveTo>
                    <a:pt x="27066" y="6075"/>
                  </a:moveTo>
                  <a:cubicBezTo>
                    <a:pt x="27183" y="6075"/>
                    <a:pt x="27266" y="6166"/>
                    <a:pt x="27266" y="6323"/>
                  </a:cubicBezTo>
                  <a:cubicBezTo>
                    <a:pt x="27266" y="6536"/>
                    <a:pt x="27114" y="6809"/>
                    <a:pt x="26932" y="6900"/>
                  </a:cubicBezTo>
                  <a:lnTo>
                    <a:pt x="7144" y="18329"/>
                  </a:lnTo>
                  <a:cubicBezTo>
                    <a:pt x="7088" y="18366"/>
                    <a:pt x="7035" y="18384"/>
                    <a:pt x="6989" y="18384"/>
                  </a:cubicBezTo>
                  <a:cubicBezTo>
                    <a:pt x="6883" y="18384"/>
                    <a:pt x="6810" y="18294"/>
                    <a:pt x="6810" y="18147"/>
                  </a:cubicBezTo>
                  <a:cubicBezTo>
                    <a:pt x="6810" y="17904"/>
                    <a:pt x="6962" y="17660"/>
                    <a:pt x="7144" y="17539"/>
                  </a:cubicBezTo>
                  <a:lnTo>
                    <a:pt x="26932" y="6110"/>
                  </a:lnTo>
                  <a:cubicBezTo>
                    <a:pt x="26979" y="6086"/>
                    <a:pt x="27025" y="6075"/>
                    <a:pt x="27066" y="6075"/>
                  </a:cubicBezTo>
                  <a:close/>
                  <a:moveTo>
                    <a:pt x="5746" y="14226"/>
                  </a:moveTo>
                  <a:lnTo>
                    <a:pt x="5776" y="19119"/>
                  </a:lnTo>
                  <a:lnTo>
                    <a:pt x="1521" y="21581"/>
                  </a:lnTo>
                  <a:lnTo>
                    <a:pt x="1490" y="16688"/>
                  </a:lnTo>
                  <a:lnTo>
                    <a:pt x="5746" y="14226"/>
                  </a:lnTo>
                  <a:close/>
                  <a:moveTo>
                    <a:pt x="28573" y="1"/>
                  </a:moveTo>
                  <a:lnTo>
                    <a:pt x="1" y="16505"/>
                  </a:lnTo>
                  <a:lnTo>
                    <a:pt x="1" y="23527"/>
                  </a:lnTo>
                  <a:lnTo>
                    <a:pt x="28603" y="7022"/>
                  </a:lnTo>
                  <a:lnTo>
                    <a:pt x="285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35"/>
            <p:cNvSpPr/>
            <p:nvPr/>
          </p:nvSpPr>
          <p:spPr>
            <a:xfrm>
              <a:off x="5613450" y="1628413"/>
              <a:ext cx="715100" cy="588175"/>
            </a:xfrm>
            <a:custGeom>
              <a:avLst/>
              <a:gdLst/>
              <a:ahLst/>
              <a:cxnLst/>
              <a:rect l="l" t="t" r="r" b="b"/>
              <a:pathLst>
                <a:path w="28604" h="23527" extrusionOk="0">
                  <a:moveTo>
                    <a:pt x="27080" y="1966"/>
                  </a:moveTo>
                  <a:cubicBezTo>
                    <a:pt x="27190" y="1966"/>
                    <a:pt x="27266" y="2047"/>
                    <a:pt x="27266" y="2219"/>
                  </a:cubicBezTo>
                  <a:cubicBezTo>
                    <a:pt x="27266" y="2432"/>
                    <a:pt x="27144" y="2706"/>
                    <a:pt x="26932" y="2797"/>
                  </a:cubicBezTo>
                  <a:lnTo>
                    <a:pt x="12463" y="11156"/>
                  </a:lnTo>
                  <a:cubicBezTo>
                    <a:pt x="12407" y="11193"/>
                    <a:pt x="12354" y="11210"/>
                    <a:pt x="12308" y="11210"/>
                  </a:cubicBezTo>
                  <a:cubicBezTo>
                    <a:pt x="12202" y="11210"/>
                    <a:pt x="12129" y="11121"/>
                    <a:pt x="12129" y="10973"/>
                  </a:cubicBezTo>
                  <a:cubicBezTo>
                    <a:pt x="12129" y="10730"/>
                    <a:pt x="12281" y="10487"/>
                    <a:pt x="12463" y="10366"/>
                  </a:cubicBezTo>
                  <a:lnTo>
                    <a:pt x="26932" y="2007"/>
                  </a:lnTo>
                  <a:cubicBezTo>
                    <a:pt x="26985" y="1980"/>
                    <a:pt x="27035" y="1966"/>
                    <a:pt x="27080" y="1966"/>
                  </a:cubicBezTo>
                  <a:close/>
                  <a:moveTo>
                    <a:pt x="27103" y="3321"/>
                  </a:moveTo>
                  <a:cubicBezTo>
                    <a:pt x="27221" y="3321"/>
                    <a:pt x="27296" y="3417"/>
                    <a:pt x="27296" y="3587"/>
                  </a:cubicBezTo>
                  <a:cubicBezTo>
                    <a:pt x="27296" y="3800"/>
                    <a:pt x="27144" y="4074"/>
                    <a:pt x="26932" y="4165"/>
                  </a:cubicBezTo>
                  <a:lnTo>
                    <a:pt x="12463" y="12524"/>
                  </a:lnTo>
                  <a:cubicBezTo>
                    <a:pt x="12409" y="12560"/>
                    <a:pt x="12357" y="12577"/>
                    <a:pt x="12311" y="12577"/>
                  </a:cubicBezTo>
                  <a:cubicBezTo>
                    <a:pt x="12204" y="12577"/>
                    <a:pt x="12129" y="12481"/>
                    <a:pt x="12129" y="12311"/>
                  </a:cubicBezTo>
                  <a:cubicBezTo>
                    <a:pt x="12129" y="12098"/>
                    <a:pt x="12281" y="11855"/>
                    <a:pt x="12463" y="11733"/>
                  </a:cubicBezTo>
                  <a:lnTo>
                    <a:pt x="26932" y="3375"/>
                  </a:lnTo>
                  <a:cubicBezTo>
                    <a:pt x="26995" y="3338"/>
                    <a:pt x="27053" y="3321"/>
                    <a:pt x="27103" y="3321"/>
                  </a:cubicBezTo>
                  <a:close/>
                  <a:moveTo>
                    <a:pt x="27100" y="4702"/>
                  </a:moveTo>
                  <a:cubicBezTo>
                    <a:pt x="27220" y="4702"/>
                    <a:pt x="27296" y="4783"/>
                    <a:pt x="27296" y="4955"/>
                  </a:cubicBezTo>
                  <a:cubicBezTo>
                    <a:pt x="27296" y="5168"/>
                    <a:pt x="27144" y="5441"/>
                    <a:pt x="26962" y="5533"/>
                  </a:cubicBezTo>
                  <a:lnTo>
                    <a:pt x="12463" y="13891"/>
                  </a:lnTo>
                  <a:cubicBezTo>
                    <a:pt x="12407" y="13929"/>
                    <a:pt x="12354" y="13946"/>
                    <a:pt x="12308" y="13946"/>
                  </a:cubicBezTo>
                  <a:cubicBezTo>
                    <a:pt x="12202" y="13946"/>
                    <a:pt x="12129" y="13857"/>
                    <a:pt x="12129" y="13709"/>
                  </a:cubicBezTo>
                  <a:cubicBezTo>
                    <a:pt x="12129" y="13466"/>
                    <a:pt x="12281" y="13223"/>
                    <a:pt x="12463" y="13101"/>
                  </a:cubicBezTo>
                  <a:lnTo>
                    <a:pt x="26932" y="4742"/>
                  </a:lnTo>
                  <a:cubicBezTo>
                    <a:pt x="26994" y="4716"/>
                    <a:pt x="27050" y="4702"/>
                    <a:pt x="27100" y="4702"/>
                  </a:cubicBezTo>
                  <a:close/>
                  <a:moveTo>
                    <a:pt x="27100" y="6070"/>
                  </a:moveTo>
                  <a:cubicBezTo>
                    <a:pt x="27220" y="6070"/>
                    <a:pt x="27296" y="6151"/>
                    <a:pt x="27296" y="6323"/>
                  </a:cubicBezTo>
                  <a:cubicBezTo>
                    <a:pt x="27296" y="6536"/>
                    <a:pt x="27144" y="6809"/>
                    <a:pt x="26962" y="6900"/>
                  </a:cubicBezTo>
                  <a:lnTo>
                    <a:pt x="12494" y="15259"/>
                  </a:lnTo>
                  <a:cubicBezTo>
                    <a:pt x="12429" y="15296"/>
                    <a:pt x="12369" y="15314"/>
                    <a:pt x="12318" y="15314"/>
                  </a:cubicBezTo>
                  <a:cubicBezTo>
                    <a:pt x="12202" y="15314"/>
                    <a:pt x="12129" y="15225"/>
                    <a:pt x="12129" y="15077"/>
                  </a:cubicBezTo>
                  <a:cubicBezTo>
                    <a:pt x="12129" y="14834"/>
                    <a:pt x="12281" y="14590"/>
                    <a:pt x="12463" y="14469"/>
                  </a:cubicBezTo>
                  <a:lnTo>
                    <a:pt x="26932" y="6110"/>
                  </a:lnTo>
                  <a:cubicBezTo>
                    <a:pt x="26994" y="6084"/>
                    <a:pt x="27050" y="6070"/>
                    <a:pt x="27100" y="6070"/>
                  </a:cubicBezTo>
                  <a:close/>
                  <a:moveTo>
                    <a:pt x="10943" y="11247"/>
                  </a:moveTo>
                  <a:lnTo>
                    <a:pt x="10974" y="16141"/>
                  </a:lnTo>
                  <a:lnTo>
                    <a:pt x="6688" y="18603"/>
                  </a:lnTo>
                  <a:lnTo>
                    <a:pt x="6688" y="13709"/>
                  </a:lnTo>
                  <a:lnTo>
                    <a:pt x="10943" y="11247"/>
                  </a:lnTo>
                  <a:close/>
                  <a:moveTo>
                    <a:pt x="5776" y="14226"/>
                  </a:moveTo>
                  <a:lnTo>
                    <a:pt x="5807" y="19119"/>
                  </a:lnTo>
                  <a:lnTo>
                    <a:pt x="1521" y="21581"/>
                  </a:lnTo>
                  <a:lnTo>
                    <a:pt x="1521" y="16688"/>
                  </a:lnTo>
                  <a:lnTo>
                    <a:pt x="5776" y="14226"/>
                  </a:lnTo>
                  <a:close/>
                  <a:moveTo>
                    <a:pt x="28603" y="1"/>
                  </a:moveTo>
                  <a:lnTo>
                    <a:pt x="1" y="16505"/>
                  </a:lnTo>
                  <a:lnTo>
                    <a:pt x="31" y="23527"/>
                  </a:lnTo>
                  <a:lnTo>
                    <a:pt x="28603" y="7022"/>
                  </a:lnTo>
                  <a:lnTo>
                    <a:pt x="286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35"/>
            <p:cNvSpPr/>
            <p:nvPr/>
          </p:nvSpPr>
          <p:spPr>
            <a:xfrm>
              <a:off x="5491875" y="2158888"/>
              <a:ext cx="51700" cy="66600"/>
            </a:xfrm>
            <a:custGeom>
              <a:avLst/>
              <a:gdLst/>
              <a:ahLst/>
              <a:cxnLst/>
              <a:rect l="l" t="t" r="r" b="b"/>
              <a:pathLst>
                <a:path w="2068" h="2664" extrusionOk="0">
                  <a:moveTo>
                    <a:pt x="1514" y="1"/>
                  </a:moveTo>
                  <a:cubicBezTo>
                    <a:pt x="1371" y="1"/>
                    <a:pt x="1208" y="49"/>
                    <a:pt x="1034" y="150"/>
                  </a:cubicBezTo>
                  <a:cubicBezTo>
                    <a:pt x="457" y="454"/>
                    <a:pt x="1" y="1274"/>
                    <a:pt x="1" y="1913"/>
                  </a:cubicBezTo>
                  <a:cubicBezTo>
                    <a:pt x="1" y="2388"/>
                    <a:pt x="231" y="2663"/>
                    <a:pt x="571" y="2663"/>
                  </a:cubicBezTo>
                  <a:cubicBezTo>
                    <a:pt x="710" y="2663"/>
                    <a:pt x="867" y="2617"/>
                    <a:pt x="1034" y="2521"/>
                  </a:cubicBezTo>
                  <a:cubicBezTo>
                    <a:pt x="1612" y="2186"/>
                    <a:pt x="2068" y="1396"/>
                    <a:pt x="2068" y="727"/>
                  </a:cubicBezTo>
                  <a:cubicBezTo>
                    <a:pt x="2068" y="260"/>
                    <a:pt x="1845" y="1"/>
                    <a:pt x="15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35"/>
            <p:cNvSpPr/>
            <p:nvPr/>
          </p:nvSpPr>
          <p:spPr>
            <a:xfrm>
              <a:off x="5783675" y="1580413"/>
              <a:ext cx="511425" cy="307750"/>
            </a:xfrm>
            <a:custGeom>
              <a:avLst/>
              <a:gdLst/>
              <a:ahLst/>
              <a:cxnLst/>
              <a:rect l="l" t="t" r="r" b="b"/>
              <a:pathLst>
                <a:path w="20457" h="12310" extrusionOk="0">
                  <a:moveTo>
                    <a:pt x="20257" y="1"/>
                  </a:moveTo>
                  <a:cubicBezTo>
                    <a:pt x="20216" y="1"/>
                    <a:pt x="20170" y="12"/>
                    <a:pt x="20123" y="36"/>
                  </a:cubicBezTo>
                  <a:lnTo>
                    <a:pt x="335" y="11465"/>
                  </a:lnTo>
                  <a:cubicBezTo>
                    <a:pt x="153" y="11586"/>
                    <a:pt x="1" y="11830"/>
                    <a:pt x="1" y="12073"/>
                  </a:cubicBezTo>
                  <a:cubicBezTo>
                    <a:pt x="1" y="12220"/>
                    <a:pt x="74" y="12310"/>
                    <a:pt x="180" y="12310"/>
                  </a:cubicBezTo>
                  <a:cubicBezTo>
                    <a:pt x="226" y="12310"/>
                    <a:pt x="279" y="12292"/>
                    <a:pt x="335" y="12255"/>
                  </a:cubicBezTo>
                  <a:lnTo>
                    <a:pt x="20123" y="826"/>
                  </a:lnTo>
                  <a:cubicBezTo>
                    <a:pt x="20305" y="735"/>
                    <a:pt x="20457" y="462"/>
                    <a:pt x="20457" y="249"/>
                  </a:cubicBezTo>
                  <a:cubicBezTo>
                    <a:pt x="20457" y="92"/>
                    <a:pt x="20374" y="1"/>
                    <a:pt x="20257" y="1"/>
                  </a:cubicBezTo>
                  <a:close/>
                </a:path>
              </a:pathLst>
            </a:custGeom>
            <a:solidFill>
              <a:srgbClr val="58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35"/>
            <p:cNvSpPr/>
            <p:nvPr/>
          </p:nvSpPr>
          <p:spPr>
            <a:xfrm>
              <a:off x="5783675" y="1546238"/>
              <a:ext cx="511425" cy="307725"/>
            </a:xfrm>
            <a:custGeom>
              <a:avLst/>
              <a:gdLst/>
              <a:ahLst/>
              <a:cxnLst/>
              <a:rect l="l" t="t" r="r" b="b"/>
              <a:pathLst>
                <a:path w="20457" h="12309" extrusionOk="0">
                  <a:moveTo>
                    <a:pt x="20257" y="0"/>
                  </a:moveTo>
                  <a:cubicBezTo>
                    <a:pt x="20216" y="0"/>
                    <a:pt x="20170" y="11"/>
                    <a:pt x="20123" y="35"/>
                  </a:cubicBezTo>
                  <a:lnTo>
                    <a:pt x="335" y="11464"/>
                  </a:lnTo>
                  <a:cubicBezTo>
                    <a:pt x="153" y="11586"/>
                    <a:pt x="1" y="11829"/>
                    <a:pt x="1" y="12072"/>
                  </a:cubicBezTo>
                  <a:cubicBezTo>
                    <a:pt x="1" y="12220"/>
                    <a:pt x="74" y="12309"/>
                    <a:pt x="180" y="12309"/>
                  </a:cubicBezTo>
                  <a:cubicBezTo>
                    <a:pt x="226" y="12309"/>
                    <a:pt x="279" y="12291"/>
                    <a:pt x="335" y="12254"/>
                  </a:cubicBezTo>
                  <a:lnTo>
                    <a:pt x="20123" y="826"/>
                  </a:lnTo>
                  <a:cubicBezTo>
                    <a:pt x="20305" y="734"/>
                    <a:pt x="20457" y="461"/>
                    <a:pt x="20457" y="248"/>
                  </a:cubicBezTo>
                  <a:cubicBezTo>
                    <a:pt x="20457" y="91"/>
                    <a:pt x="20374" y="0"/>
                    <a:pt x="20257" y="0"/>
                  </a:cubicBezTo>
                  <a:close/>
                </a:path>
              </a:pathLst>
            </a:custGeom>
            <a:solidFill>
              <a:srgbClr val="58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35"/>
            <p:cNvSpPr/>
            <p:nvPr/>
          </p:nvSpPr>
          <p:spPr>
            <a:xfrm>
              <a:off x="5783675" y="1511913"/>
              <a:ext cx="511425" cy="307850"/>
            </a:xfrm>
            <a:custGeom>
              <a:avLst/>
              <a:gdLst/>
              <a:ahLst/>
              <a:cxnLst/>
              <a:rect l="l" t="t" r="r" b="b"/>
              <a:pathLst>
                <a:path w="20457" h="12314" extrusionOk="0">
                  <a:moveTo>
                    <a:pt x="20271" y="0"/>
                  </a:moveTo>
                  <a:cubicBezTo>
                    <a:pt x="20226" y="0"/>
                    <a:pt x="20176" y="14"/>
                    <a:pt x="20123" y="40"/>
                  </a:cubicBezTo>
                  <a:lnTo>
                    <a:pt x="335" y="11469"/>
                  </a:lnTo>
                  <a:cubicBezTo>
                    <a:pt x="153" y="11560"/>
                    <a:pt x="1" y="11834"/>
                    <a:pt x="1" y="12047"/>
                  </a:cubicBezTo>
                  <a:cubicBezTo>
                    <a:pt x="1" y="12217"/>
                    <a:pt x="75" y="12313"/>
                    <a:pt x="183" y="12313"/>
                  </a:cubicBezTo>
                  <a:cubicBezTo>
                    <a:pt x="229" y="12313"/>
                    <a:pt x="280" y="12296"/>
                    <a:pt x="335" y="12260"/>
                  </a:cubicBezTo>
                  <a:lnTo>
                    <a:pt x="20123" y="831"/>
                  </a:lnTo>
                  <a:cubicBezTo>
                    <a:pt x="20305" y="740"/>
                    <a:pt x="20457" y="466"/>
                    <a:pt x="20457" y="253"/>
                  </a:cubicBezTo>
                  <a:cubicBezTo>
                    <a:pt x="20457" y="81"/>
                    <a:pt x="20381" y="0"/>
                    <a:pt x="20271" y="0"/>
                  </a:cubicBezTo>
                  <a:close/>
                </a:path>
              </a:pathLst>
            </a:custGeom>
            <a:solidFill>
              <a:srgbClr val="58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35"/>
            <p:cNvSpPr/>
            <p:nvPr/>
          </p:nvSpPr>
          <p:spPr>
            <a:xfrm>
              <a:off x="5782925" y="1477838"/>
              <a:ext cx="512175" cy="307750"/>
            </a:xfrm>
            <a:custGeom>
              <a:avLst/>
              <a:gdLst/>
              <a:ahLst/>
              <a:cxnLst/>
              <a:rect l="l" t="t" r="r" b="b"/>
              <a:pathLst>
                <a:path w="20487" h="12310" extrusionOk="0">
                  <a:moveTo>
                    <a:pt x="20275" y="0"/>
                  </a:moveTo>
                  <a:cubicBezTo>
                    <a:pt x="20229" y="0"/>
                    <a:pt x="20178" y="12"/>
                    <a:pt x="20122" y="36"/>
                  </a:cubicBezTo>
                  <a:lnTo>
                    <a:pt x="365" y="11464"/>
                  </a:lnTo>
                  <a:cubicBezTo>
                    <a:pt x="183" y="11586"/>
                    <a:pt x="0" y="11829"/>
                    <a:pt x="0" y="12072"/>
                  </a:cubicBezTo>
                  <a:cubicBezTo>
                    <a:pt x="0" y="12220"/>
                    <a:pt x="88" y="12309"/>
                    <a:pt x="203" y="12309"/>
                  </a:cubicBezTo>
                  <a:cubicBezTo>
                    <a:pt x="253" y="12309"/>
                    <a:pt x="309" y="12292"/>
                    <a:pt x="365" y="12255"/>
                  </a:cubicBezTo>
                  <a:lnTo>
                    <a:pt x="20153" y="826"/>
                  </a:lnTo>
                  <a:cubicBezTo>
                    <a:pt x="20335" y="735"/>
                    <a:pt x="20487" y="461"/>
                    <a:pt x="20487" y="248"/>
                  </a:cubicBezTo>
                  <a:cubicBezTo>
                    <a:pt x="20487" y="91"/>
                    <a:pt x="20404" y="0"/>
                    <a:pt x="20275" y="0"/>
                  </a:cubicBezTo>
                  <a:close/>
                </a:path>
              </a:pathLst>
            </a:custGeom>
            <a:solidFill>
              <a:srgbClr val="58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35"/>
            <p:cNvSpPr/>
            <p:nvPr/>
          </p:nvSpPr>
          <p:spPr>
            <a:xfrm>
              <a:off x="5780625" y="1909563"/>
              <a:ext cx="107175" cy="183925"/>
            </a:xfrm>
            <a:custGeom>
              <a:avLst/>
              <a:gdLst/>
              <a:ahLst/>
              <a:cxnLst/>
              <a:rect l="l" t="t" r="r" b="b"/>
              <a:pathLst>
                <a:path w="4287" h="7357" extrusionOk="0">
                  <a:moveTo>
                    <a:pt x="4256" y="1"/>
                  </a:moveTo>
                  <a:lnTo>
                    <a:pt x="1" y="2463"/>
                  </a:lnTo>
                  <a:lnTo>
                    <a:pt x="1" y="7357"/>
                  </a:lnTo>
                  <a:lnTo>
                    <a:pt x="4287" y="4895"/>
                  </a:lnTo>
                  <a:lnTo>
                    <a:pt x="42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35"/>
            <p:cNvSpPr/>
            <p:nvPr/>
          </p:nvSpPr>
          <p:spPr>
            <a:xfrm>
              <a:off x="5651450" y="1984038"/>
              <a:ext cx="107175" cy="183925"/>
            </a:xfrm>
            <a:custGeom>
              <a:avLst/>
              <a:gdLst/>
              <a:ahLst/>
              <a:cxnLst/>
              <a:rect l="l" t="t" r="r" b="b"/>
              <a:pathLst>
                <a:path w="4287" h="7357" extrusionOk="0">
                  <a:moveTo>
                    <a:pt x="4256" y="1"/>
                  </a:moveTo>
                  <a:lnTo>
                    <a:pt x="1" y="2463"/>
                  </a:lnTo>
                  <a:lnTo>
                    <a:pt x="1" y="7356"/>
                  </a:lnTo>
                  <a:lnTo>
                    <a:pt x="4287" y="4894"/>
                  </a:lnTo>
                  <a:lnTo>
                    <a:pt x="42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35"/>
            <p:cNvSpPr/>
            <p:nvPr/>
          </p:nvSpPr>
          <p:spPr>
            <a:xfrm>
              <a:off x="5783675" y="1580413"/>
              <a:ext cx="511425" cy="307750"/>
            </a:xfrm>
            <a:custGeom>
              <a:avLst/>
              <a:gdLst/>
              <a:ahLst/>
              <a:cxnLst/>
              <a:rect l="l" t="t" r="r" b="b"/>
              <a:pathLst>
                <a:path w="20457" h="12310" extrusionOk="0">
                  <a:moveTo>
                    <a:pt x="20257" y="1"/>
                  </a:moveTo>
                  <a:cubicBezTo>
                    <a:pt x="20216" y="1"/>
                    <a:pt x="20170" y="12"/>
                    <a:pt x="20123" y="36"/>
                  </a:cubicBezTo>
                  <a:lnTo>
                    <a:pt x="335" y="11465"/>
                  </a:lnTo>
                  <a:cubicBezTo>
                    <a:pt x="153" y="11586"/>
                    <a:pt x="1" y="11830"/>
                    <a:pt x="1" y="12073"/>
                  </a:cubicBezTo>
                  <a:cubicBezTo>
                    <a:pt x="1" y="12220"/>
                    <a:pt x="74" y="12310"/>
                    <a:pt x="180" y="12310"/>
                  </a:cubicBezTo>
                  <a:cubicBezTo>
                    <a:pt x="226" y="12310"/>
                    <a:pt x="279" y="12292"/>
                    <a:pt x="335" y="12255"/>
                  </a:cubicBezTo>
                  <a:lnTo>
                    <a:pt x="20123" y="826"/>
                  </a:lnTo>
                  <a:cubicBezTo>
                    <a:pt x="20305" y="735"/>
                    <a:pt x="20457" y="462"/>
                    <a:pt x="20457" y="249"/>
                  </a:cubicBezTo>
                  <a:cubicBezTo>
                    <a:pt x="20457" y="92"/>
                    <a:pt x="20374" y="1"/>
                    <a:pt x="202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35"/>
            <p:cNvSpPr/>
            <p:nvPr/>
          </p:nvSpPr>
          <p:spPr>
            <a:xfrm>
              <a:off x="5783675" y="1546238"/>
              <a:ext cx="511425" cy="307725"/>
            </a:xfrm>
            <a:custGeom>
              <a:avLst/>
              <a:gdLst/>
              <a:ahLst/>
              <a:cxnLst/>
              <a:rect l="l" t="t" r="r" b="b"/>
              <a:pathLst>
                <a:path w="20457" h="12309" extrusionOk="0">
                  <a:moveTo>
                    <a:pt x="20257" y="0"/>
                  </a:moveTo>
                  <a:cubicBezTo>
                    <a:pt x="20216" y="0"/>
                    <a:pt x="20170" y="11"/>
                    <a:pt x="20123" y="35"/>
                  </a:cubicBezTo>
                  <a:lnTo>
                    <a:pt x="335" y="11464"/>
                  </a:lnTo>
                  <a:cubicBezTo>
                    <a:pt x="153" y="11586"/>
                    <a:pt x="1" y="11829"/>
                    <a:pt x="1" y="12072"/>
                  </a:cubicBezTo>
                  <a:cubicBezTo>
                    <a:pt x="1" y="12220"/>
                    <a:pt x="74" y="12309"/>
                    <a:pt x="180" y="12309"/>
                  </a:cubicBezTo>
                  <a:cubicBezTo>
                    <a:pt x="226" y="12309"/>
                    <a:pt x="279" y="12291"/>
                    <a:pt x="335" y="12254"/>
                  </a:cubicBezTo>
                  <a:lnTo>
                    <a:pt x="20123" y="826"/>
                  </a:lnTo>
                  <a:cubicBezTo>
                    <a:pt x="20305" y="734"/>
                    <a:pt x="20457" y="461"/>
                    <a:pt x="20457" y="248"/>
                  </a:cubicBezTo>
                  <a:cubicBezTo>
                    <a:pt x="20457" y="91"/>
                    <a:pt x="20374" y="0"/>
                    <a:pt x="202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35"/>
            <p:cNvSpPr/>
            <p:nvPr/>
          </p:nvSpPr>
          <p:spPr>
            <a:xfrm>
              <a:off x="5783675" y="1511913"/>
              <a:ext cx="511425" cy="307850"/>
            </a:xfrm>
            <a:custGeom>
              <a:avLst/>
              <a:gdLst/>
              <a:ahLst/>
              <a:cxnLst/>
              <a:rect l="l" t="t" r="r" b="b"/>
              <a:pathLst>
                <a:path w="20457" h="12314" extrusionOk="0">
                  <a:moveTo>
                    <a:pt x="20271" y="0"/>
                  </a:moveTo>
                  <a:cubicBezTo>
                    <a:pt x="20226" y="0"/>
                    <a:pt x="20176" y="14"/>
                    <a:pt x="20123" y="40"/>
                  </a:cubicBezTo>
                  <a:lnTo>
                    <a:pt x="335" y="11469"/>
                  </a:lnTo>
                  <a:cubicBezTo>
                    <a:pt x="153" y="11560"/>
                    <a:pt x="1" y="11834"/>
                    <a:pt x="1" y="12047"/>
                  </a:cubicBezTo>
                  <a:cubicBezTo>
                    <a:pt x="1" y="12217"/>
                    <a:pt x="75" y="12313"/>
                    <a:pt x="183" y="12313"/>
                  </a:cubicBezTo>
                  <a:cubicBezTo>
                    <a:pt x="229" y="12313"/>
                    <a:pt x="280" y="12296"/>
                    <a:pt x="335" y="12260"/>
                  </a:cubicBezTo>
                  <a:lnTo>
                    <a:pt x="20123" y="831"/>
                  </a:lnTo>
                  <a:cubicBezTo>
                    <a:pt x="20305" y="740"/>
                    <a:pt x="20457" y="466"/>
                    <a:pt x="20457" y="253"/>
                  </a:cubicBezTo>
                  <a:cubicBezTo>
                    <a:pt x="20457" y="81"/>
                    <a:pt x="20381" y="0"/>
                    <a:pt x="202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35"/>
            <p:cNvSpPr/>
            <p:nvPr/>
          </p:nvSpPr>
          <p:spPr>
            <a:xfrm>
              <a:off x="5782925" y="1477838"/>
              <a:ext cx="512175" cy="307750"/>
            </a:xfrm>
            <a:custGeom>
              <a:avLst/>
              <a:gdLst/>
              <a:ahLst/>
              <a:cxnLst/>
              <a:rect l="l" t="t" r="r" b="b"/>
              <a:pathLst>
                <a:path w="20487" h="12310" extrusionOk="0">
                  <a:moveTo>
                    <a:pt x="20275" y="0"/>
                  </a:moveTo>
                  <a:cubicBezTo>
                    <a:pt x="20229" y="0"/>
                    <a:pt x="20178" y="12"/>
                    <a:pt x="20122" y="36"/>
                  </a:cubicBezTo>
                  <a:lnTo>
                    <a:pt x="365" y="11464"/>
                  </a:lnTo>
                  <a:cubicBezTo>
                    <a:pt x="183" y="11586"/>
                    <a:pt x="0" y="11829"/>
                    <a:pt x="0" y="12072"/>
                  </a:cubicBezTo>
                  <a:cubicBezTo>
                    <a:pt x="0" y="12220"/>
                    <a:pt x="88" y="12309"/>
                    <a:pt x="203" y="12309"/>
                  </a:cubicBezTo>
                  <a:cubicBezTo>
                    <a:pt x="253" y="12309"/>
                    <a:pt x="309" y="12292"/>
                    <a:pt x="365" y="12255"/>
                  </a:cubicBezTo>
                  <a:lnTo>
                    <a:pt x="20153" y="826"/>
                  </a:lnTo>
                  <a:cubicBezTo>
                    <a:pt x="20335" y="735"/>
                    <a:pt x="20487" y="461"/>
                    <a:pt x="20487" y="248"/>
                  </a:cubicBezTo>
                  <a:cubicBezTo>
                    <a:pt x="20487" y="91"/>
                    <a:pt x="20404" y="0"/>
                    <a:pt x="202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35"/>
            <p:cNvSpPr/>
            <p:nvPr/>
          </p:nvSpPr>
          <p:spPr>
            <a:xfrm>
              <a:off x="5650700" y="1784188"/>
              <a:ext cx="107175" cy="183925"/>
            </a:xfrm>
            <a:custGeom>
              <a:avLst/>
              <a:gdLst/>
              <a:ahLst/>
              <a:cxnLst/>
              <a:rect l="l" t="t" r="r" b="b"/>
              <a:pathLst>
                <a:path w="4287" h="7357" extrusionOk="0">
                  <a:moveTo>
                    <a:pt x="4256" y="1"/>
                  </a:moveTo>
                  <a:lnTo>
                    <a:pt x="0" y="2463"/>
                  </a:lnTo>
                  <a:lnTo>
                    <a:pt x="31" y="7356"/>
                  </a:lnTo>
                  <a:lnTo>
                    <a:pt x="4286" y="4894"/>
                  </a:lnTo>
                  <a:lnTo>
                    <a:pt x="42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35"/>
            <p:cNvSpPr/>
            <p:nvPr/>
          </p:nvSpPr>
          <p:spPr>
            <a:xfrm>
              <a:off x="5581925" y="1375463"/>
              <a:ext cx="779675" cy="1114025"/>
            </a:xfrm>
            <a:custGeom>
              <a:avLst/>
              <a:gdLst/>
              <a:ahLst/>
              <a:cxnLst/>
              <a:rect l="l" t="t" r="r" b="b"/>
              <a:pathLst>
                <a:path w="31187" h="44561" extrusionOk="0">
                  <a:moveTo>
                    <a:pt x="0" y="17964"/>
                  </a:moveTo>
                  <a:lnTo>
                    <a:pt x="31126" y="1"/>
                  </a:lnTo>
                  <a:lnTo>
                    <a:pt x="31186" y="26597"/>
                  </a:lnTo>
                  <a:lnTo>
                    <a:pt x="61" y="44561"/>
                  </a:lnTo>
                  <a:close/>
                  <a:moveTo>
                    <a:pt x="29879" y="9241"/>
                  </a:moveTo>
                  <a:lnTo>
                    <a:pt x="29849" y="2220"/>
                  </a:lnTo>
                  <a:lnTo>
                    <a:pt x="1277" y="18724"/>
                  </a:lnTo>
                  <a:lnTo>
                    <a:pt x="1277" y="25746"/>
                  </a:lnTo>
                  <a:lnTo>
                    <a:pt x="29879" y="9241"/>
                  </a:lnTo>
                  <a:close/>
                  <a:moveTo>
                    <a:pt x="29879" y="17235"/>
                  </a:moveTo>
                  <a:lnTo>
                    <a:pt x="29879" y="10214"/>
                  </a:lnTo>
                  <a:lnTo>
                    <a:pt x="1277" y="26718"/>
                  </a:lnTo>
                  <a:lnTo>
                    <a:pt x="1307" y="33740"/>
                  </a:lnTo>
                  <a:lnTo>
                    <a:pt x="29879" y="17235"/>
                  </a:lnTo>
                  <a:close/>
                  <a:moveTo>
                    <a:pt x="29910" y="25229"/>
                  </a:moveTo>
                  <a:lnTo>
                    <a:pt x="29879" y="18208"/>
                  </a:lnTo>
                  <a:lnTo>
                    <a:pt x="1307" y="34712"/>
                  </a:lnTo>
                  <a:lnTo>
                    <a:pt x="1338" y="41734"/>
                  </a:lnTo>
                  <a:lnTo>
                    <a:pt x="29910" y="25229"/>
                  </a:ln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xmlns="" id="{DF912F04-45F8-884E-996D-D8BF561332C2}"/>
              </a:ext>
            </a:extLst>
          </p:cNvPr>
          <p:cNvSpPr txBox="1"/>
          <p:nvPr/>
        </p:nvSpPr>
        <p:spPr>
          <a:xfrm>
            <a:off x="8668871" y="4930588"/>
            <a:ext cx="383438" cy="307777"/>
          </a:xfrm>
          <a:prstGeom prst="rect">
            <a:avLst/>
          </a:prstGeom>
          <a:noFill/>
        </p:spPr>
        <p:txBody>
          <a:bodyPr wrap="none" rtlCol="0">
            <a:spAutoFit/>
          </a:bodyPr>
          <a:lstStyle/>
          <a:p>
            <a:r>
              <a:rPr lang="x-none" dirty="0"/>
              <a:t>05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D74D7A-9091-FE4B-A735-7A76190E2C03}"/>
              </a:ext>
            </a:extLst>
          </p:cNvPr>
          <p:cNvSpPr>
            <a:spLocks noGrp="1"/>
          </p:cNvSpPr>
          <p:nvPr>
            <p:ph type="title"/>
          </p:nvPr>
        </p:nvSpPr>
        <p:spPr>
          <a:xfrm flipH="1">
            <a:off x="1063996" y="211223"/>
            <a:ext cx="5318873" cy="548700"/>
          </a:xfrm>
        </p:spPr>
        <p:txBody>
          <a:bodyPr/>
          <a:lstStyle/>
          <a:p>
            <a:r>
              <a:rPr lang="en-US" sz="3200" dirty="0">
                <a:solidFill>
                  <a:schemeClr val="bg1"/>
                </a:solidFill>
                <a:latin typeface="Kulim Park"/>
                <a:ea typeface="Kulim Park"/>
                <a:cs typeface="Kulim Park"/>
                <a:sym typeface="Kulim Park"/>
              </a:rPr>
              <a:t>Pitfalls of Planning</a:t>
            </a:r>
            <a:endParaRPr lang="x-none" sz="3200" dirty="0"/>
          </a:p>
        </p:txBody>
      </p:sp>
      <p:sp>
        <p:nvSpPr>
          <p:cNvPr id="3" name="Subtitle 2">
            <a:extLst>
              <a:ext uri="{FF2B5EF4-FFF2-40B4-BE49-F238E27FC236}">
                <a16:creationId xmlns:a16="http://schemas.microsoft.com/office/drawing/2014/main" xmlns="" id="{E1B67812-B76B-CA48-8949-F4615CA81DD2}"/>
              </a:ext>
            </a:extLst>
          </p:cNvPr>
          <p:cNvSpPr>
            <a:spLocks noGrp="1"/>
          </p:cNvSpPr>
          <p:nvPr>
            <p:ph type="subTitle" idx="1"/>
          </p:nvPr>
        </p:nvSpPr>
        <p:spPr>
          <a:xfrm>
            <a:off x="400535" y="1317654"/>
            <a:ext cx="5668570" cy="2234100"/>
          </a:xfrm>
        </p:spPr>
        <p:txBody>
          <a:bodyPr/>
          <a:lstStyle/>
          <a:p>
            <a:pPr algn="just">
              <a:buFont typeface="Arial" panose="020B0604020202020204" pitchFamily="34" charset="0"/>
              <a:buChar char="•"/>
            </a:pPr>
            <a:r>
              <a:rPr lang="en-US" sz="2000" b="1" dirty="0"/>
              <a:t>Planning prevents action</a:t>
            </a:r>
          </a:p>
          <a:p>
            <a:pPr algn="just">
              <a:buFont typeface="Arial" panose="020B0604020202020204" pitchFamily="34" charset="0"/>
              <a:buChar char="•"/>
            </a:pPr>
            <a:r>
              <a:rPr lang="en-US" sz="2000" b="1" dirty="0"/>
              <a:t>Planning leads to complacency</a:t>
            </a:r>
          </a:p>
          <a:p>
            <a:pPr algn="just">
              <a:buFont typeface="Arial" panose="020B0604020202020204" pitchFamily="34" charset="0"/>
              <a:buChar char="•"/>
            </a:pPr>
            <a:r>
              <a:rPr lang="en-US" sz="2000" b="1" dirty="0"/>
              <a:t>Plans prevent flexibility</a:t>
            </a:r>
          </a:p>
          <a:p>
            <a:pPr algn="just">
              <a:buFont typeface="Arial" panose="020B0604020202020204" pitchFamily="34" charset="0"/>
              <a:buChar char="•"/>
            </a:pPr>
            <a:r>
              <a:rPr lang="en-US" sz="2000" b="1" dirty="0"/>
              <a:t>Plans inhibit creativity</a:t>
            </a:r>
            <a:endParaRPr lang="x-none" sz="2000" dirty="0"/>
          </a:p>
        </p:txBody>
      </p:sp>
      <p:grpSp>
        <p:nvGrpSpPr>
          <p:cNvPr id="4" name="Google Shape;2690;p49">
            <a:extLst>
              <a:ext uri="{FF2B5EF4-FFF2-40B4-BE49-F238E27FC236}">
                <a16:creationId xmlns:a16="http://schemas.microsoft.com/office/drawing/2014/main" xmlns="" id="{F279958F-0733-CC40-BB33-1880321D2475}"/>
              </a:ext>
            </a:extLst>
          </p:cNvPr>
          <p:cNvGrpSpPr/>
          <p:nvPr/>
        </p:nvGrpSpPr>
        <p:grpSpPr>
          <a:xfrm>
            <a:off x="4497861" y="-321853"/>
            <a:ext cx="4889228" cy="5465353"/>
            <a:chOff x="205025" y="1860625"/>
            <a:chExt cx="1435475" cy="1604625"/>
          </a:xfrm>
        </p:grpSpPr>
        <p:sp>
          <p:nvSpPr>
            <p:cNvPr id="5" name="Google Shape;2691;p49">
              <a:extLst>
                <a:ext uri="{FF2B5EF4-FFF2-40B4-BE49-F238E27FC236}">
                  <a16:creationId xmlns:a16="http://schemas.microsoft.com/office/drawing/2014/main" xmlns="" id="{3144D37A-3D57-954E-9632-B06065210810}"/>
                </a:ext>
              </a:extLst>
            </p:cNvPr>
            <p:cNvSpPr/>
            <p:nvPr/>
          </p:nvSpPr>
          <p:spPr>
            <a:xfrm>
              <a:off x="760525" y="1860625"/>
              <a:ext cx="873900" cy="554075"/>
            </a:xfrm>
            <a:custGeom>
              <a:avLst/>
              <a:gdLst/>
              <a:ahLst/>
              <a:cxnLst/>
              <a:rect l="l" t="t" r="r" b="b"/>
              <a:pathLst>
                <a:path w="34956" h="22163" extrusionOk="0">
                  <a:moveTo>
                    <a:pt x="1615" y="0"/>
                  </a:moveTo>
                  <a:cubicBezTo>
                    <a:pt x="1269" y="0"/>
                    <a:pt x="920" y="84"/>
                    <a:pt x="608" y="247"/>
                  </a:cubicBezTo>
                  <a:lnTo>
                    <a:pt x="0" y="612"/>
                  </a:lnTo>
                  <a:lnTo>
                    <a:pt x="33739" y="22163"/>
                  </a:lnTo>
                  <a:lnTo>
                    <a:pt x="34347" y="19518"/>
                  </a:lnTo>
                  <a:lnTo>
                    <a:pt x="34955" y="19184"/>
                  </a:lnTo>
                  <a:cubicBezTo>
                    <a:pt x="34803" y="18941"/>
                    <a:pt x="34590" y="18697"/>
                    <a:pt x="34317" y="18545"/>
                  </a:cubicBezTo>
                  <a:lnTo>
                    <a:pt x="33770" y="18211"/>
                  </a:lnTo>
                  <a:lnTo>
                    <a:pt x="2645" y="278"/>
                  </a:lnTo>
                  <a:cubicBezTo>
                    <a:pt x="2334" y="91"/>
                    <a:pt x="1976" y="0"/>
                    <a:pt x="16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692;p49">
              <a:extLst>
                <a:ext uri="{FF2B5EF4-FFF2-40B4-BE49-F238E27FC236}">
                  <a16:creationId xmlns:a16="http://schemas.microsoft.com/office/drawing/2014/main" xmlns="" id="{A4D3611A-0D36-0345-9E31-188FB5C2C306}"/>
                </a:ext>
              </a:extLst>
            </p:cNvPr>
            <p:cNvSpPr/>
            <p:nvPr/>
          </p:nvSpPr>
          <p:spPr>
            <a:xfrm>
              <a:off x="816750" y="1974700"/>
              <a:ext cx="23575" cy="34225"/>
            </a:xfrm>
            <a:custGeom>
              <a:avLst/>
              <a:gdLst/>
              <a:ahLst/>
              <a:cxnLst/>
              <a:rect l="l" t="t" r="r" b="b"/>
              <a:pathLst>
                <a:path w="943" h="1369" extrusionOk="0">
                  <a:moveTo>
                    <a:pt x="0" y="943"/>
                  </a:moveTo>
                  <a:cubicBezTo>
                    <a:pt x="0" y="1247"/>
                    <a:pt x="213" y="1368"/>
                    <a:pt x="456" y="1216"/>
                  </a:cubicBezTo>
                  <a:cubicBezTo>
                    <a:pt x="730" y="1064"/>
                    <a:pt x="943" y="700"/>
                    <a:pt x="943" y="426"/>
                  </a:cubicBezTo>
                  <a:cubicBezTo>
                    <a:pt x="943" y="122"/>
                    <a:pt x="730" y="1"/>
                    <a:pt x="456" y="152"/>
                  </a:cubicBezTo>
                  <a:cubicBezTo>
                    <a:pt x="213" y="304"/>
                    <a:pt x="0" y="66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693;p49">
              <a:extLst>
                <a:ext uri="{FF2B5EF4-FFF2-40B4-BE49-F238E27FC236}">
                  <a16:creationId xmlns:a16="http://schemas.microsoft.com/office/drawing/2014/main" xmlns="" id="{2A63663F-D3D7-1D4A-B58A-4B16359624E2}"/>
                </a:ext>
              </a:extLst>
            </p:cNvPr>
            <p:cNvSpPr/>
            <p:nvPr/>
          </p:nvSpPr>
          <p:spPr>
            <a:xfrm>
              <a:off x="934525" y="2014225"/>
              <a:ext cx="22825" cy="34200"/>
            </a:xfrm>
            <a:custGeom>
              <a:avLst/>
              <a:gdLst/>
              <a:ahLst/>
              <a:cxnLst/>
              <a:rect l="l" t="t" r="r" b="b"/>
              <a:pathLst>
                <a:path w="913" h="1368" extrusionOk="0">
                  <a:moveTo>
                    <a:pt x="1" y="973"/>
                  </a:moveTo>
                  <a:cubicBezTo>
                    <a:pt x="1" y="1277"/>
                    <a:pt x="214" y="1368"/>
                    <a:pt x="457" y="1216"/>
                  </a:cubicBezTo>
                  <a:cubicBezTo>
                    <a:pt x="730" y="1094"/>
                    <a:pt x="913" y="730"/>
                    <a:pt x="913" y="426"/>
                  </a:cubicBezTo>
                  <a:cubicBezTo>
                    <a:pt x="913" y="122"/>
                    <a:pt x="730" y="0"/>
                    <a:pt x="457" y="152"/>
                  </a:cubicBezTo>
                  <a:cubicBezTo>
                    <a:pt x="214" y="304"/>
                    <a:pt x="1" y="669"/>
                    <a:pt x="1"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694;p49">
              <a:extLst>
                <a:ext uri="{FF2B5EF4-FFF2-40B4-BE49-F238E27FC236}">
                  <a16:creationId xmlns:a16="http://schemas.microsoft.com/office/drawing/2014/main" xmlns="" id="{2C7F5455-2D0C-3343-BEC5-B8656452D944}"/>
                </a:ext>
              </a:extLst>
            </p:cNvPr>
            <p:cNvSpPr/>
            <p:nvPr/>
          </p:nvSpPr>
          <p:spPr>
            <a:xfrm>
              <a:off x="816750" y="2082600"/>
              <a:ext cx="23575" cy="34225"/>
            </a:xfrm>
            <a:custGeom>
              <a:avLst/>
              <a:gdLst/>
              <a:ahLst/>
              <a:cxnLst/>
              <a:rect l="l" t="t" r="r" b="b"/>
              <a:pathLst>
                <a:path w="943" h="1369" extrusionOk="0">
                  <a:moveTo>
                    <a:pt x="0" y="943"/>
                  </a:moveTo>
                  <a:cubicBezTo>
                    <a:pt x="0" y="1247"/>
                    <a:pt x="213" y="1368"/>
                    <a:pt x="456" y="1216"/>
                  </a:cubicBezTo>
                  <a:cubicBezTo>
                    <a:pt x="730" y="1065"/>
                    <a:pt x="943" y="700"/>
                    <a:pt x="943" y="426"/>
                  </a:cubicBezTo>
                  <a:cubicBezTo>
                    <a:pt x="943" y="122"/>
                    <a:pt x="730" y="1"/>
                    <a:pt x="456" y="153"/>
                  </a:cubicBezTo>
                  <a:cubicBezTo>
                    <a:pt x="213" y="305"/>
                    <a:pt x="0" y="66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695;p49">
              <a:extLst>
                <a:ext uri="{FF2B5EF4-FFF2-40B4-BE49-F238E27FC236}">
                  <a16:creationId xmlns:a16="http://schemas.microsoft.com/office/drawing/2014/main" xmlns="" id="{58ED3781-CE42-8C4B-A537-50F9C13C0753}"/>
                </a:ext>
              </a:extLst>
            </p:cNvPr>
            <p:cNvSpPr/>
            <p:nvPr/>
          </p:nvSpPr>
          <p:spPr>
            <a:xfrm>
              <a:off x="1052325" y="2054500"/>
              <a:ext cx="22800" cy="34200"/>
            </a:xfrm>
            <a:custGeom>
              <a:avLst/>
              <a:gdLst/>
              <a:ahLst/>
              <a:cxnLst/>
              <a:rect l="l" t="t" r="r" b="b"/>
              <a:pathLst>
                <a:path w="912" h="1368" extrusionOk="0">
                  <a:moveTo>
                    <a:pt x="0" y="942"/>
                  </a:moveTo>
                  <a:cubicBezTo>
                    <a:pt x="0" y="1246"/>
                    <a:pt x="213" y="1368"/>
                    <a:pt x="456" y="1216"/>
                  </a:cubicBezTo>
                  <a:cubicBezTo>
                    <a:pt x="699" y="1064"/>
                    <a:pt x="912" y="699"/>
                    <a:pt x="912" y="426"/>
                  </a:cubicBezTo>
                  <a:cubicBezTo>
                    <a:pt x="912" y="122"/>
                    <a:pt x="699" y="0"/>
                    <a:pt x="456" y="152"/>
                  </a:cubicBezTo>
                  <a:cubicBezTo>
                    <a:pt x="213" y="304"/>
                    <a:pt x="0" y="669"/>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696;p49">
              <a:extLst>
                <a:ext uri="{FF2B5EF4-FFF2-40B4-BE49-F238E27FC236}">
                  <a16:creationId xmlns:a16="http://schemas.microsoft.com/office/drawing/2014/main" xmlns="" id="{C90568E1-16CB-A147-9215-A15780AB5E48}"/>
                </a:ext>
              </a:extLst>
            </p:cNvPr>
            <p:cNvSpPr/>
            <p:nvPr/>
          </p:nvSpPr>
          <p:spPr>
            <a:xfrm>
              <a:off x="934525" y="2122875"/>
              <a:ext cx="22825" cy="34225"/>
            </a:xfrm>
            <a:custGeom>
              <a:avLst/>
              <a:gdLst/>
              <a:ahLst/>
              <a:cxnLst/>
              <a:rect l="l" t="t" r="r" b="b"/>
              <a:pathLst>
                <a:path w="913" h="1369" extrusionOk="0">
                  <a:moveTo>
                    <a:pt x="1" y="943"/>
                  </a:moveTo>
                  <a:cubicBezTo>
                    <a:pt x="1" y="1247"/>
                    <a:pt x="214" y="1368"/>
                    <a:pt x="457" y="1216"/>
                  </a:cubicBezTo>
                  <a:cubicBezTo>
                    <a:pt x="730" y="1064"/>
                    <a:pt x="913" y="700"/>
                    <a:pt x="913" y="396"/>
                  </a:cubicBezTo>
                  <a:cubicBezTo>
                    <a:pt x="913" y="92"/>
                    <a:pt x="730" y="1"/>
                    <a:pt x="457" y="122"/>
                  </a:cubicBezTo>
                  <a:cubicBezTo>
                    <a:pt x="214" y="27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697;p49">
              <a:extLst>
                <a:ext uri="{FF2B5EF4-FFF2-40B4-BE49-F238E27FC236}">
                  <a16:creationId xmlns:a16="http://schemas.microsoft.com/office/drawing/2014/main" xmlns="" id="{5FA2394F-3838-F24F-90C2-1B9F83A97967}"/>
                </a:ext>
              </a:extLst>
            </p:cNvPr>
            <p:cNvSpPr/>
            <p:nvPr/>
          </p:nvSpPr>
          <p:spPr>
            <a:xfrm>
              <a:off x="816750" y="2190500"/>
              <a:ext cx="23575" cy="34225"/>
            </a:xfrm>
            <a:custGeom>
              <a:avLst/>
              <a:gdLst/>
              <a:ahLst/>
              <a:cxnLst/>
              <a:rect l="l" t="t" r="r" b="b"/>
              <a:pathLst>
                <a:path w="943" h="1369" extrusionOk="0">
                  <a:moveTo>
                    <a:pt x="0" y="943"/>
                  </a:moveTo>
                  <a:cubicBezTo>
                    <a:pt x="0" y="1247"/>
                    <a:pt x="213" y="1369"/>
                    <a:pt x="456" y="1217"/>
                  </a:cubicBezTo>
                  <a:cubicBezTo>
                    <a:pt x="730" y="1065"/>
                    <a:pt x="943" y="700"/>
                    <a:pt x="943" y="426"/>
                  </a:cubicBezTo>
                  <a:cubicBezTo>
                    <a:pt x="943" y="122"/>
                    <a:pt x="730" y="1"/>
                    <a:pt x="456" y="153"/>
                  </a:cubicBezTo>
                  <a:cubicBezTo>
                    <a:pt x="213" y="305"/>
                    <a:pt x="0" y="670"/>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698;p49">
              <a:extLst>
                <a:ext uri="{FF2B5EF4-FFF2-40B4-BE49-F238E27FC236}">
                  <a16:creationId xmlns:a16="http://schemas.microsoft.com/office/drawing/2014/main" xmlns="" id="{F53F89BD-4052-674A-B1FA-C72FA47DE01D}"/>
                </a:ext>
              </a:extLst>
            </p:cNvPr>
            <p:cNvSpPr/>
            <p:nvPr/>
          </p:nvSpPr>
          <p:spPr>
            <a:xfrm>
              <a:off x="1052325" y="2162400"/>
              <a:ext cx="22800" cy="34225"/>
            </a:xfrm>
            <a:custGeom>
              <a:avLst/>
              <a:gdLst/>
              <a:ahLst/>
              <a:cxnLst/>
              <a:rect l="l" t="t" r="r" b="b"/>
              <a:pathLst>
                <a:path w="912" h="1369" extrusionOk="0">
                  <a:moveTo>
                    <a:pt x="0" y="942"/>
                  </a:moveTo>
                  <a:cubicBezTo>
                    <a:pt x="0" y="1246"/>
                    <a:pt x="213" y="1368"/>
                    <a:pt x="456" y="1216"/>
                  </a:cubicBezTo>
                  <a:cubicBezTo>
                    <a:pt x="699" y="1064"/>
                    <a:pt x="912" y="730"/>
                    <a:pt x="912" y="426"/>
                  </a:cubicBezTo>
                  <a:cubicBezTo>
                    <a:pt x="912" y="122"/>
                    <a:pt x="699" y="0"/>
                    <a:pt x="456" y="152"/>
                  </a:cubicBezTo>
                  <a:cubicBezTo>
                    <a:pt x="213" y="304"/>
                    <a:pt x="0" y="669"/>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699;p49">
              <a:extLst>
                <a:ext uri="{FF2B5EF4-FFF2-40B4-BE49-F238E27FC236}">
                  <a16:creationId xmlns:a16="http://schemas.microsoft.com/office/drawing/2014/main" xmlns="" id="{3DD95B8F-0517-D34A-9602-4FDE66252565}"/>
                </a:ext>
              </a:extLst>
            </p:cNvPr>
            <p:cNvSpPr/>
            <p:nvPr/>
          </p:nvSpPr>
          <p:spPr>
            <a:xfrm>
              <a:off x="934525" y="2230775"/>
              <a:ext cx="22825" cy="34225"/>
            </a:xfrm>
            <a:custGeom>
              <a:avLst/>
              <a:gdLst/>
              <a:ahLst/>
              <a:cxnLst/>
              <a:rect l="l" t="t" r="r" b="b"/>
              <a:pathLst>
                <a:path w="913" h="1369" extrusionOk="0">
                  <a:moveTo>
                    <a:pt x="1" y="943"/>
                  </a:moveTo>
                  <a:cubicBezTo>
                    <a:pt x="1" y="1247"/>
                    <a:pt x="214" y="1369"/>
                    <a:pt x="457" y="1217"/>
                  </a:cubicBezTo>
                  <a:cubicBezTo>
                    <a:pt x="730" y="1065"/>
                    <a:pt x="913" y="700"/>
                    <a:pt x="913" y="396"/>
                  </a:cubicBezTo>
                  <a:cubicBezTo>
                    <a:pt x="913" y="92"/>
                    <a:pt x="730" y="1"/>
                    <a:pt x="457" y="153"/>
                  </a:cubicBezTo>
                  <a:cubicBezTo>
                    <a:pt x="214" y="27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700;p49">
              <a:extLst>
                <a:ext uri="{FF2B5EF4-FFF2-40B4-BE49-F238E27FC236}">
                  <a16:creationId xmlns:a16="http://schemas.microsoft.com/office/drawing/2014/main" xmlns="" id="{6FD8D630-0239-7E4A-A2F4-142E97E34FA0}"/>
                </a:ext>
              </a:extLst>
            </p:cNvPr>
            <p:cNvSpPr/>
            <p:nvPr/>
          </p:nvSpPr>
          <p:spPr>
            <a:xfrm>
              <a:off x="816750" y="2298425"/>
              <a:ext cx="23575" cy="34200"/>
            </a:xfrm>
            <a:custGeom>
              <a:avLst/>
              <a:gdLst/>
              <a:ahLst/>
              <a:cxnLst/>
              <a:rect l="l" t="t" r="r" b="b"/>
              <a:pathLst>
                <a:path w="943" h="1368" extrusionOk="0">
                  <a:moveTo>
                    <a:pt x="0" y="942"/>
                  </a:moveTo>
                  <a:cubicBezTo>
                    <a:pt x="0" y="1246"/>
                    <a:pt x="213" y="1368"/>
                    <a:pt x="456" y="1216"/>
                  </a:cubicBezTo>
                  <a:cubicBezTo>
                    <a:pt x="730" y="1064"/>
                    <a:pt x="943" y="699"/>
                    <a:pt x="943" y="426"/>
                  </a:cubicBezTo>
                  <a:cubicBezTo>
                    <a:pt x="943" y="122"/>
                    <a:pt x="730" y="0"/>
                    <a:pt x="456" y="152"/>
                  </a:cubicBezTo>
                  <a:cubicBezTo>
                    <a:pt x="213" y="304"/>
                    <a:pt x="0" y="669"/>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701;p49">
              <a:extLst>
                <a:ext uri="{FF2B5EF4-FFF2-40B4-BE49-F238E27FC236}">
                  <a16:creationId xmlns:a16="http://schemas.microsoft.com/office/drawing/2014/main" xmlns="" id="{5E7B440D-039B-794D-9B35-99A9D8446EE2}"/>
                </a:ext>
              </a:extLst>
            </p:cNvPr>
            <p:cNvSpPr/>
            <p:nvPr/>
          </p:nvSpPr>
          <p:spPr>
            <a:xfrm>
              <a:off x="1170100" y="2202675"/>
              <a:ext cx="22825" cy="34200"/>
            </a:xfrm>
            <a:custGeom>
              <a:avLst/>
              <a:gdLst/>
              <a:ahLst/>
              <a:cxnLst/>
              <a:rect l="l" t="t" r="r" b="b"/>
              <a:pathLst>
                <a:path w="913" h="1368" extrusionOk="0">
                  <a:moveTo>
                    <a:pt x="0" y="942"/>
                  </a:moveTo>
                  <a:cubicBezTo>
                    <a:pt x="0" y="1246"/>
                    <a:pt x="213" y="1368"/>
                    <a:pt x="456" y="1216"/>
                  </a:cubicBezTo>
                  <a:cubicBezTo>
                    <a:pt x="700" y="1064"/>
                    <a:pt x="912" y="699"/>
                    <a:pt x="912" y="395"/>
                  </a:cubicBezTo>
                  <a:cubicBezTo>
                    <a:pt x="912" y="122"/>
                    <a:pt x="700" y="0"/>
                    <a:pt x="456" y="152"/>
                  </a:cubicBezTo>
                  <a:cubicBezTo>
                    <a:pt x="213" y="304"/>
                    <a:pt x="0" y="638"/>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702;p49">
              <a:extLst>
                <a:ext uri="{FF2B5EF4-FFF2-40B4-BE49-F238E27FC236}">
                  <a16:creationId xmlns:a16="http://schemas.microsoft.com/office/drawing/2014/main" xmlns="" id="{C6D5B042-1EF9-1141-BD94-94F49F326E30}"/>
                </a:ext>
              </a:extLst>
            </p:cNvPr>
            <p:cNvSpPr/>
            <p:nvPr/>
          </p:nvSpPr>
          <p:spPr>
            <a:xfrm>
              <a:off x="1052325" y="2270300"/>
              <a:ext cx="22800" cy="34225"/>
            </a:xfrm>
            <a:custGeom>
              <a:avLst/>
              <a:gdLst/>
              <a:ahLst/>
              <a:cxnLst/>
              <a:rect l="l" t="t" r="r" b="b"/>
              <a:pathLst>
                <a:path w="912" h="1369" extrusionOk="0">
                  <a:moveTo>
                    <a:pt x="0" y="973"/>
                  </a:moveTo>
                  <a:cubicBezTo>
                    <a:pt x="0" y="1247"/>
                    <a:pt x="213" y="1368"/>
                    <a:pt x="456" y="1216"/>
                  </a:cubicBezTo>
                  <a:cubicBezTo>
                    <a:pt x="699" y="1064"/>
                    <a:pt x="912" y="730"/>
                    <a:pt x="912" y="426"/>
                  </a:cubicBezTo>
                  <a:cubicBezTo>
                    <a:pt x="912" y="122"/>
                    <a:pt x="699" y="0"/>
                    <a:pt x="456" y="152"/>
                  </a:cubicBezTo>
                  <a:cubicBezTo>
                    <a:pt x="213" y="304"/>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703;p49">
              <a:extLst>
                <a:ext uri="{FF2B5EF4-FFF2-40B4-BE49-F238E27FC236}">
                  <a16:creationId xmlns:a16="http://schemas.microsoft.com/office/drawing/2014/main" xmlns="" id="{D3B3C4A9-8E98-FB46-893C-BD7A4342D932}"/>
                </a:ext>
              </a:extLst>
            </p:cNvPr>
            <p:cNvSpPr/>
            <p:nvPr/>
          </p:nvSpPr>
          <p:spPr>
            <a:xfrm>
              <a:off x="934525" y="2338675"/>
              <a:ext cx="22825" cy="34225"/>
            </a:xfrm>
            <a:custGeom>
              <a:avLst/>
              <a:gdLst/>
              <a:ahLst/>
              <a:cxnLst/>
              <a:rect l="l" t="t" r="r" b="b"/>
              <a:pathLst>
                <a:path w="913" h="1369" extrusionOk="0">
                  <a:moveTo>
                    <a:pt x="1" y="943"/>
                  </a:moveTo>
                  <a:cubicBezTo>
                    <a:pt x="1" y="1247"/>
                    <a:pt x="214" y="1369"/>
                    <a:pt x="457" y="1217"/>
                  </a:cubicBezTo>
                  <a:cubicBezTo>
                    <a:pt x="730" y="1065"/>
                    <a:pt x="913" y="700"/>
                    <a:pt x="913" y="396"/>
                  </a:cubicBezTo>
                  <a:cubicBezTo>
                    <a:pt x="913" y="92"/>
                    <a:pt x="730" y="1"/>
                    <a:pt x="457" y="123"/>
                  </a:cubicBezTo>
                  <a:cubicBezTo>
                    <a:pt x="214" y="275"/>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704;p49">
              <a:extLst>
                <a:ext uri="{FF2B5EF4-FFF2-40B4-BE49-F238E27FC236}">
                  <a16:creationId xmlns:a16="http://schemas.microsoft.com/office/drawing/2014/main" xmlns="" id="{F973DBF6-A583-7B4E-8F8A-8CDF6541F977}"/>
                </a:ext>
              </a:extLst>
            </p:cNvPr>
            <p:cNvSpPr/>
            <p:nvPr/>
          </p:nvSpPr>
          <p:spPr>
            <a:xfrm>
              <a:off x="816750" y="2406325"/>
              <a:ext cx="23575" cy="34200"/>
            </a:xfrm>
            <a:custGeom>
              <a:avLst/>
              <a:gdLst/>
              <a:ahLst/>
              <a:cxnLst/>
              <a:rect l="l" t="t" r="r" b="b"/>
              <a:pathLst>
                <a:path w="943" h="1368" extrusionOk="0">
                  <a:moveTo>
                    <a:pt x="0" y="942"/>
                  </a:moveTo>
                  <a:cubicBezTo>
                    <a:pt x="0" y="1246"/>
                    <a:pt x="213" y="1368"/>
                    <a:pt x="456" y="1216"/>
                  </a:cubicBezTo>
                  <a:cubicBezTo>
                    <a:pt x="730" y="1064"/>
                    <a:pt x="943" y="699"/>
                    <a:pt x="943" y="426"/>
                  </a:cubicBezTo>
                  <a:cubicBezTo>
                    <a:pt x="943" y="122"/>
                    <a:pt x="730" y="0"/>
                    <a:pt x="456" y="152"/>
                  </a:cubicBezTo>
                  <a:cubicBezTo>
                    <a:pt x="213" y="304"/>
                    <a:pt x="0" y="669"/>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705;p49">
              <a:extLst>
                <a:ext uri="{FF2B5EF4-FFF2-40B4-BE49-F238E27FC236}">
                  <a16:creationId xmlns:a16="http://schemas.microsoft.com/office/drawing/2014/main" xmlns="" id="{8DE88756-CA0E-DB48-81C7-9EC5EFAED730}"/>
                </a:ext>
              </a:extLst>
            </p:cNvPr>
            <p:cNvSpPr/>
            <p:nvPr/>
          </p:nvSpPr>
          <p:spPr>
            <a:xfrm>
              <a:off x="1287875" y="2242175"/>
              <a:ext cx="22825" cy="34225"/>
            </a:xfrm>
            <a:custGeom>
              <a:avLst/>
              <a:gdLst/>
              <a:ahLst/>
              <a:cxnLst/>
              <a:rect l="l" t="t" r="r" b="b"/>
              <a:pathLst>
                <a:path w="913" h="1369" extrusionOk="0">
                  <a:moveTo>
                    <a:pt x="1" y="973"/>
                  </a:moveTo>
                  <a:cubicBezTo>
                    <a:pt x="1" y="1247"/>
                    <a:pt x="183" y="1369"/>
                    <a:pt x="457" y="1217"/>
                  </a:cubicBezTo>
                  <a:cubicBezTo>
                    <a:pt x="700" y="1095"/>
                    <a:pt x="913" y="730"/>
                    <a:pt x="913" y="426"/>
                  </a:cubicBezTo>
                  <a:cubicBezTo>
                    <a:pt x="913" y="122"/>
                    <a:pt x="700" y="1"/>
                    <a:pt x="457" y="153"/>
                  </a:cubicBezTo>
                  <a:cubicBezTo>
                    <a:pt x="183" y="305"/>
                    <a:pt x="1" y="669"/>
                    <a:pt x="1"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706;p49">
              <a:extLst>
                <a:ext uri="{FF2B5EF4-FFF2-40B4-BE49-F238E27FC236}">
                  <a16:creationId xmlns:a16="http://schemas.microsoft.com/office/drawing/2014/main" xmlns="" id="{C2A20784-1C85-1847-A96E-D6ED66D097D9}"/>
                </a:ext>
              </a:extLst>
            </p:cNvPr>
            <p:cNvSpPr/>
            <p:nvPr/>
          </p:nvSpPr>
          <p:spPr>
            <a:xfrm>
              <a:off x="1170100" y="2310575"/>
              <a:ext cx="22825" cy="34225"/>
            </a:xfrm>
            <a:custGeom>
              <a:avLst/>
              <a:gdLst/>
              <a:ahLst/>
              <a:cxnLst/>
              <a:rect l="l" t="t" r="r" b="b"/>
              <a:pathLst>
                <a:path w="913" h="1369" extrusionOk="0">
                  <a:moveTo>
                    <a:pt x="0" y="943"/>
                  </a:moveTo>
                  <a:cubicBezTo>
                    <a:pt x="0" y="1247"/>
                    <a:pt x="213" y="1368"/>
                    <a:pt x="456" y="1216"/>
                  </a:cubicBezTo>
                  <a:cubicBezTo>
                    <a:pt x="700" y="1064"/>
                    <a:pt x="912" y="699"/>
                    <a:pt x="912" y="395"/>
                  </a:cubicBezTo>
                  <a:cubicBezTo>
                    <a:pt x="912" y="122"/>
                    <a:pt x="700" y="0"/>
                    <a:pt x="456" y="152"/>
                  </a:cubicBezTo>
                  <a:cubicBezTo>
                    <a:pt x="213" y="304"/>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707;p49">
              <a:extLst>
                <a:ext uri="{FF2B5EF4-FFF2-40B4-BE49-F238E27FC236}">
                  <a16:creationId xmlns:a16="http://schemas.microsoft.com/office/drawing/2014/main" xmlns="" id="{98713B64-D127-3F49-910E-13D239F58547}"/>
                </a:ext>
              </a:extLst>
            </p:cNvPr>
            <p:cNvSpPr/>
            <p:nvPr/>
          </p:nvSpPr>
          <p:spPr>
            <a:xfrm>
              <a:off x="1052325" y="2378200"/>
              <a:ext cx="22800" cy="34225"/>
            </a:xfrm>
            <a:custGeom>
              <a:avLst/>
              <a:gdLst/>
              <a:ahLst/>
              <a:cxnLst/>
              <a:rect l="l" t="t" r="r" b="b"/>
              <a:pathLst>
                <a:path w="912" h="1369" extrusionOk="0">
                  <a:moveTo>
                    <a:pt x="0" y="973"/>
                  </a:moveTo>
                  <a:cubicBezTo>
                    <a:pt x="0" y="1247"/>
                    <a:pt x="213" y="1368"/>
                    <a:pt x="456" y="1216"/>
                  </a:cubicBezTo>
                  <a:cubicBezTo>
                    <a:pt x="699" y="1064"/>
                    <a:pt x="912" y="730"/>
                    <a:pt x="912" y="426"/>
                  </a:cubicBezTo>
                  <a:cubicBezTo>
                    <a:pt x="912" y="122"/>
                    <a:pt x="699" y="1"/>
                    <a:pt x="456" y="153"/>
                  </a:cubicBezTo>
                  <a:cubicBezTo>
                    <a:pt x="213" y="305"/>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708;p49">
              <a:extLst>
                <a:ext uri="{FF2B5EF4-FFF2-40B4-BE49-F238E27FC236}">
                  <a16:creationId xmlns:a16="http://schemas.microsoft.com/office/drawing/2014/main" xmlns="" id="{A1A18F8B-8353-D649-BE4B-7FF1BA4A57A0}"/>
                </a:ext>
              </a:extLst>
            </p:cNvPr>
            <p:cNvSpPr/>
            <p:nvPr/>
          </p:nvSpPr>
          <p:spPr>
            <a:xfrm>
              <a:off x="934525" y="2446600"/>
              <a:ext cx="22825" cy="34200"/>
            </a:xfrm>
            <a:custGeom>
              <a:avLst/>
              <a:gdLst/>
              <a:ahLst/>
              <a:cxnLst/>
              <a:rect l="l" t="t" r="r" b="b"/>
              <a:pathLst>
                <a:path w="913" h="1368" extrusionOk="0">
                  <a:moveTo>
                    <a:pt x="1" y="942"/>
                  </a:moveTo>
                  <a:cubicBezTo>
                    <a:pt x="1" y="1246"/>
                    <a:pt x="214" y="1368"/>
                    <a:pt x="457" y="1216"/>
                  </a:cubicBezTo>
                  <a:cubicBezTo>
                    <a:pt x="730" y="1064"/>
                    <a:pt x="913" y="699"/>
                    <a:pt x="913" y="395"/>
                  </a:cubicBezTo>
                  <a:cubicBezTo>
                    <a:pt x="913" y="91"/>
                    <a:pt x="730" y="0"/>
                    <a:pt x="457" y="152"/>
                  </a:cubicBezTo>
                  <a:cubicBezTo>
                    <a:pt x="214" y="274"/>
                    <a:pt x="1" y="638"/>
                    <a:pt x="1"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709;p49">
              <a:extLst>
                <a:ext uri="{FF2B5EF4-FFF2-40B4-BE49-F238E27FC236}">
                  <a16:creationId xmlns:a16="http://schemas.microsoft.com/office/drawing/2014/main" xmlns="" id="{262D73B3-C4DA-934F-99E3-293E2659719B}"/>
                </a:ext>
              </a:extLst>
            </p:cNvPr>
            <p:cNvSpPr/>
            <p:nvPr/>
          </p:nvSpPr>
          <p:spPr>
            <a:xfrm>
              <a:off x="816750" y="2514225"/>
              <a:ext cx="23575" cy="34225"/>
            </a:xfrm>
            <a:custGeom>
              <a:avLst/>
              <a:gdLst/>
              <a:ahLst/>
              <a:cxnLst/>
              <a:rect l="l" t="t" r="r" b="b"/>
              <a:pathLst>
                <a:path w="943" h="1369" extrusionOk="0">
                  <a:moveTo>
                    <a:pt x="0" y="943"/>
                  </a:moveTo>
                  <a:cubicBezTo>
                    <a:pt x="0" y="1247"/>
                    <a:pt x="213" y="1368"/>
                    <a:pt x="456" y="1216"/>
                  </a:cubicBezTo>
                  <a:cubicBezTo>
                    <a:pt x="730" y="1064"/>
                    <a:pt x="943" y="699"/>
                    <a:pt x="943" y="426"/>
                  </a:cubicBezTo>
                  <a:cubicBezTo>
                    <a:pt x="943" y="122"/>
                    <a:pt x="730" y="0"/>
                    <a:pt x="456" y="152"/>
                  </a:cubicBezTo>
                  <a:cubicBezTo>
                    <a:pt x="213" y="304"/>
                    <a:pt x="0" y="66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710;p49">
              <a:extLst>
                <a:ext uri="{FF2B5EF4-FFF2-40B4-BE49-F238E27FC236}">
                  <a16:creationId xmlns:a16="http://schemas.microsoft.com/office/drawing/2014/main" xmlns="" id="{397C2957-1383-A246-87D0-4EEFDDF0D808}"/>
                </a:ext>
              </a:extLst>
            </p:cNvPr>
            <p:cNvSpPr/>
            <p:nvPr/>
          </p:nvSpPr>
          <p:spPr>
            <a:xfrm>
              <a:off x="1404900" y="2282450"/>
              <a:ext cx="23575" cy="34225"/>
            </a:xfrm>
            <a:custGeom>
              <a:avLst/>
              <a:gdLst/>
              <a:ahLst/>
              <a:cxnLst/>
              <a:rect l="l" t="t" r="r" b="b"/>
              <a:pathLst>
                <a:path w="943" h="1369" extrusionOk="0">
                  <a:moveTo>
                    <a:pt x="1" y="943"/>
                  </a:moveTo>
                  <a:cubicBezTo>
                    <a:pt x="1" y="1247"/>
                    <a:pt x="213" y="1369"/>
                    <a:pt x="487" y="1217"/>
                  </a:cubicBezTo>
                  <a:cubicBezTo>
                    <a:pt x="730" y="1065"/>
                    <a:pt x="943" y="700"/>
                    <a:pt x="943" y="426"/>
                  </a:cubicBezTo>
                  <a:cubicBezTo>
                    <a:pt x="943" y="122"/>
                    <a:pt x="730" y="1"/>
                    <a:pt x="487" y="153"/>
                  </a:cubicBezTo>
                  <a:cubicBezTo>
                    <a:pt x="213" y="305"/>
                    <a:pt x="1" y="66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711;p49">
              <a:extLst>
                <a:ext uri="{FF2B5EF4-FFF2-40B4-BE49-F238E27FC236}">
                  <a16:creationId xmlns:a16="http://schemas.microsoft.com/office/drawing/2014/main" xmlns="" id="{716E0A87-C2B5-8949-B12A-7D5592E3E8D1}"/>
                </a:ext>
              </a:extLst>
            </p:cNvPr>
            <p:cNvSpPr/>
            <p:nvPr/>
          </p:nvSpPr>
          <p:spPr>
            <a:xfrm>
              <a:off x="1287875" y="2350075"/>
              <a:ext cx="22825" cy="34225"/>
            </a:xfrm>
            <a:custGeom>
              <a:avLst/>
              <a:gdLst/>
              <a:ahLst/>
              <a:cxnLst/>
              <a:rect l="l" t="t" r="r" b="b"/>
              <a:pathLst>
                <a:path w="913" h="1369" extrusionOk="0">
                  <a:moveTo>
                    <a:pt x="1" y="974"/>
                  </a:moveTo>
                  <a:cubicBezTo>
                    <a:pt x="1" y="1247"/>
                    <a:pt x="183" y="1369"/>
                    <a:pt x="457" y="1217"/>
                  </a:cubicBezTo>
                  <a:cubicBezTo>
                    <a:pt x="700" y="1095"/>
                    <a:pt x="913" y="730"/>
                    <a:pt x="913" y="426"/>
                  </a:cubicBezTo>
                  <a:cubicBezTo>
                    <a:pt x="913" y="122"/>
                    <a:pt x="700" y="1"/>
                    <a:pt x="457" y="153"/>
                  </a:cubicBezTo>
                  <a:cubicBezTo>
                    <a:pt x="183" y="305"/>
                    <a:pt x="1" y="670"/>
                    <a:pt x="1" y="97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712;p49">
              <a:extLst>
                <a:ext uri="{FF2B5EF4-FFF2-40B4-BE49-F238E27FC236}">
                  <a16:creationId xmlns:a16="http://schemas.microsoft.com/office/drawing/2014/main" xmlns="" id="{89B47D81-D71F-9049-B320-544BD0B08357}"/>
                </a:ext>
              </a:extLst>
            </p:cNvPr>
            <p:cNvSpPr/>
            <p:nvPr/>
          </p:nvSpPr>
          <p:spPr>
            <a:xfrm>
              <a:off x="1170100" y="2418475"/>
              <a:ext cx="22825" cy="34225"/>
            </a:xfrm>
            <a:custGeom>
              <a:avLst/>
              <a:gdLst/>
              <a:ahLst/>
              <a:cxnLst/>
              <a:rect l="l" t="t" r="r" b="b"/>
              <a:pathLst>
                <a:path w="913" h="1369" extrusionOk="0">
                  <a:moveTo>
                    <a:pt x="0" y="943"/>
                  </a:moveTo>
                  <a:cubicBezTo>
                    <a:pt x="0" y="1247"/>
                    <a:pt x="213" y="1368"/>
                    <a:pt x="456" y="1216"/>
                  </a:cubicBezTo>
                  <a:cubicBezTo>
                    <a:pt x="700" y="1064"/>
                    <a:pt x="912" y="700"/>
                    <a:pt x="912" y="396"/>
                  </a:cubicBezTo>
                  <a:cubicBezTo>
                    <a:pt x="912" y="122"/>
                    <a:pt x="700" y="1"/>
                    <a:pt x="456" y="152"/>
                  </a:cubicBezTo>
                  <a:cubicBezTo>
                    <a:pt x="213" y="304"/>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13;p49">
              <a:extLst>
                <a:ext uri="{FF2B5EF4-FFF2-40B4-BE49-F238E27FC236}">
                  <a16:creationId xmlns:a16="http://schemas.microsoft.com/office/drawing/2014/main" xmlns="" id="{032865E6-9147-1243-86F0-30190A399255}"/>
                </a:ext>
              </a:extLst>
            </p:cNvPr>
            <p:cNvSpPr/>
            <p:nvPr/>
          </p:nvSpPr>
          <p:spPr>
            <a:xfrm>
              <a:off x="1052325" y="2486100"/>
              <a:ext cx="22800" cy="34225"/>
            </a:xfrm>
            <a:custGeom>
              <a:avLst/>
              <a:gdLst/>
              <a:ahLst/>
              <a:cxnLst/>
              <a:rect l="l" t="t" r="r" b="b"/>
              <a:pathLst>
                <a:path w="912" h="1369" extrusionOk="0">
                  <a:moveTo>
                    <a:pt x="0" y="973"/>
                  </a:moveTo>
                  <a:cubicBezTo>
                    <a:pt x="0" y="1247"/>
                    <a:pt x="213" y="1369"/>
                    <a:pt x="456" y="1217"/>
                  </a:cubicBezTo>
                  <a:cubicBezTo>
                    <a:pt x="699" y="1065"/>
                    <a:pt x="912" y="730"/>
                    <a:pt x="912" y="426"/>
                  </a:cubicBezTo>
                  <a:cubicBezTo>
                    <a:pt x="912" y="122"/>
                    <a:pt x="699" y="1"/>
                    <a:pt x="456" y="153"/>
                  </a:cubicBezTo>
                  <a:cubicBezTo>
                    <a:pt x="213" y="305"/>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714;p49">
              <a:extLst>
                <a:ext uri="{FF2B5EF4-FFF2-40B4-BE49-F238E27FC236}">
                  <a16:creationId xmlns:a16="http://schemas.microsoft.com/office/drawing/2014/main" xmlns="" id="{4237E161-59B4-8A4B-9BCE-20475E7D9BE3}"/>
                </a:ext>
              </a:extLst>
            </p:cNvPr>
            <p:cNvSpPr/>
            <p:nvPr/>
          </p:nvSpPr>
          <p:spPr>
            <a:xfrm>
              <a:off x="934525" y="2554500"/>
              <a:ext cx="22825" cy="33450"/>
            </a:xfrm>
            <a:custGeom>
              <a:avLst/>
              <a:gdLst/>
              <a:ahLst/>
              <a:cxnLst/>
              <a:rect l="l" t="t" r="r" b="b"/>
              <a:pathLst>
                <a:path w="913" h="1338" extrusionOk="0">
                  <a:moveTo>
                    <a:pt x="1" y="943"/>
                  </a:moveTo>
                  <a:cubicBezTo>
                    <a:pt x="1" y="1247"/>
                    <a:pt x="214" y="1338"/>
                    <a:pt x="457" y="1216"/>
                  </a:cubicBezTo>
                  <a:cubicBezTo>
                    <a:pt x="730" y="1064"/>
                    <a:pt x="913" y="699"/>
                    <a:pt x="913" y="395"/>
                  </a:cubicBezTo>
                  <a:cubicBezTo>
                    <a:pt x="913" y="92"/>
                    <a:pt x="730" y="0"/>
                    <a:pt x="457" y="122"/>
                  </a:cubicBezTo>
                  <a:cubicBezTo>
                    <a:pt x="214" y="27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715;p49">
              <a:extLst>
                <a:ext uri="{FF2B5EF4-FFF2-40B4-BE49-F238E27FC236}">
                  <a16:creationId xmlns:a16="http://schemas.microsoft.com/office/drawing/2014/main" xmlns="" id="{9AEF9844-584F-304F-BD3E-E9ABB251F74C}"/>
                </a:ext>
              </a:extLst>
            </p:cNvPr>
            <p:cNvSpPr/>
            <p:nvPr/>
          </p:nvSpPr>
          <p:spPr>
            <a:xfrm>
              <a:off x="816750" y="2622125"/>
              <a:ext cx="23575" cy="34225"/>
            </a:xfrm>
            <a:custGeom>
              <a:avLst/>
              <a:gdLst/>
              <a:ahLst/>
              <a:cxnLst/>
              <a:rect l="l" t="t" r="r" b="b"/>
              <a:pathLst>
                <a:path w="943" h="1369" extrusionOk="0">
                  <a:moveTo>
                    <a:pt x="0" y="943"/>
                  </a:moveTo>
                  <a:cubicBezTo>
                    <a:pt x="0" y="1247"/>
                    <a:pt x="213" y="1368"/>
                    <a:pt x="456" y="1216"/>
                  </a:cubicBezTo>
                  <a:cubicBezTo>
                    <a:pt x="730" y="1064"/>
                    <a:pt x="943" y="730"/>
                    <a:pt x="943" y="426"/>
                  </a:cubicBezTo>
                  <a:cubicBezTo>
                    <a:pt x="943" y="122"/>
                    <a:pt x="730" y="1"/>
                    <a:pt x="456" y="153"/>
                  </a:cubicBezTo>
                  <a:cubicBezTo>
                    <a:pt x="213" y="304"/>
                    <a:pt x="0" y="66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716;p49">
              <a:extLst>
                <a:ext uri="{FF2B5EF4-FFF2-40B4-BE49-F238E27FC236}">
                  <a16:creationId xmlns:a16="http://schemas.microsoft.com/office/drawing/2014/main" xmlns="" id="{A3F4B505-0C81-DA48-92B6-E1D53B7219A8}"/>
                </a:ext>
              </a:extLst>
            </p:cNvPr>
            <p:cNvSpPr/>
            <p:nvPr/>
          </p:nvSpPr>
          <p:spPr>
            <a:xfrm>
              <a:off x="698975" y="2690525"/>
              <a:ext cx="23575" cy="33450"/>
            </a:xfrm>
            <a:custGeom>
              <a:avLst/>
              <a:gdLst/>
              <a:ahLst/>
              <a:cxnLst/>
              <a:rect l="l" t="t" r="r" b="b"/>
              <a:pathLst>
                <a:path w="943" h="1338" extrusionOk="0">
                  <a:moveTo>
                    <a:pt x="0" y="942"/>
                  </a:moveTo>
                  <a:cubicBezTo>
                    <a:pt x="0" y="1216"/>
                    <a:pt x="213" y="1338"/>
                    <a:pt x="456" y="1186"/>
                  </a:cubicBezTo>
                  <a:cubicBezTo>
                    <a:pt x="730" y="1064"/>
                    <a:pt x="942" y="699"/>
                    <a:pt x="942" y="395"/>
                  </a:cubicBezTo>
                  <a:cubicBezTo>
                    <a:pt x="942" y="91"/>
                    <a:pt x="730" y="0"/>
                    <a:pt x="456" y="122"/>
                  </a:cubicBezTo>
                  <a:cubicBezTo>
                    <a:pt x="213" y="274"/>
                    <a:pt x="0" y="638"/>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717;p49">
              <a:extLst>
                <a:ext uri="{FF2B5EF4-FFF2-40B4-BE49-F238E27FC236}">
                  <a16:creationId xmlns:a16="http://schemas.microsoft.com/office/drawing/2014/main" xmlns="" id="{DAEEE171-7A38-EE41-A1BD-8158645C0505}"/>
                </a:ext>
              </a:extLst>
            </p:cNvPr>
            <p:cNvSpPr/>
            <p:nvPr/>
          </p:nvSpPr>
          <p:spPr>
            <a:xfrm>
              <a:off x="581175" y="2758150"/>
              <a:ext cx="23600" cy="34225"/>
            </a:xfrm>
            <a:custGeom>
              <a:avLst/>
              <a:gdLst/>
              <a:ahLst/>
              <a:cxnLst/>
              <a:rect l="l" t="t" r="r" b="b"/>
              <a:pathLst>
                <a:path w="944" h="1369" extrusionOk="0">
                  <a:moveTo>
                    <a:pt x="1" y="943"/>
                  </a:moveTo>
                  <a:cubicBezTo>
                    <a:pt x="1" y="1247"/>
                    <a:pt x="214" y="1368"/>
                    <a:pt x="487" y="1216"/>
                  </a:cubicBezTo>
                  <a:cubicBezTo>
                    <a:pt x="730" y="1064"/>
                    <a:pt x="943" y="699"/>
                    <a:pt x="943" y="426"/>
                  </a:cubicBezTo>
                  <a:cubicBezTo>
                    <a:pt x="943" y="122"/>
                    <a:pt x="730" y="0"/>
                    <a:pt x="487" y="152"/>
                  </a:cubicBezTo>
                  <a:cubicBezTo>
                    <a:pt x="214" y="304"/>
                    <a:pt x="1" y="66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718;p49">
              <a:extLst>
                <a:ext uri="{FF2B5EF4-FFF2-40B4-BE49-F238E27FC236}">
                  <a16:creationId xmlns:a16="http://schemas.microsoft.com/office/drawing/2014/main" xmlns="" id="{9F7129F0-969F-2245-AD7E-D0A1CDD595E2}"/>
                </a:ext>
              </a:extLst>
            </p:cNvPr>
            <p:cNvSpPr/>
            <p:nvPr/>
          </p:nvSpPr>
          <p:spPr>
            <a:xfrm>
              <a:off x="463400" y="2825775"/>
              <a:ext cx="23575" cy="34225"/>
            </a:xfrm>
            <a:custGeom>
              <a:avLst/>
              <a:gdLst/>
              <a:ahLst/>
              <a:cxnLst/>
              <a:rect l="l" t="t" r="r" b="b"/>
              <a:pathLst>
                <a:path w="943" h="1369" extrusionOk="0">
                  <a:moveTo>
                    <a:pt x="0" y="973"/>
                  </a:moveTo>
                  <a:cubicBezTo>
                    <a:pt x="0" y="1247"/>
                    <a:pt x="213" y="1368"/>
                    <a:pt x="487" y="1216"/>
                  </a:cubicBezTo>
                  <a:cubicBezTo>
                    <a:pt x="730" y="1095"/>
                    <a:pt x="943" y="730"/>
                    <a:pt x="943" y="426"/>
                  </a:cubicBezTo>
                  <a:cubicBezTo>
                    <a:pt x="943" y="122"/>
                    <a:pt x="730" y="1"/>
                    <a:pt x="487" y="153"/>
                  </a:cubicBezTo>
                  <a:cubicBezTo>
                    <a:pt x="213" y="305"/>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719;p49">
              <a:extLst>
                <a:ext uri="{FF2B5EF4-FFF2-40B4-BE49-F238E27FC236}">
                  <a16:creationId xmlns:a16="http://schemas.microsoft.com/office/drawing/2014/main" xmlns="" id="{A582590E-B4BD-B346-8BEE-3EB99F76D2A6}"/>
                </a:ext>
              </a:extLst>
            </p:cNvPr>
            <p:cNvSpPr/>
            <p:nvPr/>
          </p:nvSpPr>
          <p:spPr>
            <a:xfrm>
              <a:off x="346375" y="2894175"/>
              <a:ext cx="22825" cy="34200"/>
            </a:xfrm>
            <a:custGeom>
              <a:avLst/>
              <a:gdLst/>
              <a:ahLst/>
              <a:cxnLst/>
              <a:rect l="l" t="t" r="r" b="b"/>
              <a:pathLst>
                <a:path w="913" h="1368" extrusionOk="0">
                  <a:moveTo>
                    <a:pt x="1" y="942"/>
                  </a:moveTo>
                  <a:cubicBezTo>
                    <a:pt x="1" y="1246"/>
                    <a:pt x="183" y="1368"/>
                    <a:pt x="456" y="1216"/>
                  </a:cubicBezTo>
                  <a:cubicBezTo>
                    <a:pt x="700" y="1064"/>
                    <a:pt x="912" y="699"/>
                    <a:pt x="912" y="395"/>
                  </a:cubicBezTo>
                  <a:cubicBezTo>
                    <a:pt x="912" y="122"/>
                    <a:pt x="700" y="0"/>
                    <a:pt x="456" y="152"/>
                  </a:cubicBezTo>
                  <a:cubicBezTo>
                    <a:pt x="183" y="304"/>
                    <a:pt x="1" y="638"/>
                    <a:pt x="1"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720;p49">
              <a:extLst>
                <a:ext uri="{FF2B5EF4-FFF2-40B4-BE49-F238E27FC236}">
                  <a16:creationId xmlns:a16="http://schemas.microsoft.com/office/drawing/2014/main" xmlns="" id="{92162381-8092-824B-8A31-B02465257ACB}"/>
                </a:ext>
              </a:extLst>
            </p:cNvPr>
            <p:cNvSpPr/>
            <p:nvPr/>
          </p:nvSpPr>
          <p:spPr>
            <a:xfrm>
              <a:off x="1522700" y="2322725"/>
              <a:ext cx="23575" cy="34225"/>
            </a:xfrm>
            <a:custGeom>
              <a:avLst/>
              <a:gdLst/>
              <a:ahLst/>
              <a:cxnLst/>
              <a:rect l="l" t="t" r="r" b="b"/>
              <a:pathLst>
                <a:path w="943" h="1369" extrusionOk="0">
                  <a:moveTo>
                    <a:pt x="0" y="943"/>
                  </a:moveTo>
                  <a:cubicBezTo>
                    <a:pt x="0" y="1247"/>
                    <a:pt x="213" y="1368"/>
                    <a:pt x="486" y="1216"/>
                  </a:cubicBezTo>
                  <a:cubicBezTo>
                    <a:pt x="730" y="1065"/>
                    <a:pt x="942" y="700"/>
                    <a:pt x="942" y="396"/>
                  </a:cubicBezTo>
                  <a:cubicBezTo>
                    <a:pt x="942" y="122"/>
                    <a:pt x="730" y="1"/>
                    <a:pt x="486" y="153"/>
                  </a:cubicBezTo>
                  <a:cubicBezTo>
                    <a:pt x="213" y="274"/>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721;p49">
              <a:extLst>
                <a:ext uri="{FF2B5EF4-FFF2-40B4-BE49-F238E27FC236}">
                  <a16:creationId xmlns:a16="http://schemas.microsoft.com/office/drawing/2014/main" xmlns="" id="{961AF7B8-FF34-2944-85F5-C6E074E52C24}"/>
                </a:ext>
              </a:extLst>
            </p:cNvPr>
            <p:cNvSpPr/>
            <p:nvPr/>
          </p:nvSpPr>
          <p:spPr>
            <a:xfrm>
              <a:off x="1404900" y="2390350"/>
              <a:ext cx="23575" cy="34225"/>
            </a:xfrm>
            <a:custGeom>
              <a:avLst/>
              <a:gdLst/>
              <a:ahLst/>
              <a:cxnLst/>
              <a:rect l="l" t="t" r="r" b="b"/>
              <a:pathLst>
                <a:path w="943" h="1369" extrusionOk="0">
                  <a:moveTo>
                    <a:pt x="1" y="943"/>
                  </a:moveTo>
                  <a:cubicBezTo>
                    <a:pt x="1" y="1247"/>
                    <a:pt x="213" y="1369"/>
                    <a:pt x="487" y="1217"/>
                  </a:cubicBezTo>
                  <a:cubicBezTo>
                    <a:pt x="730" y="1065"/>
                    <a:pt x="943" y="700"/>
                    <a:pt x="943" y="426"/>
                  </a:cubicBezTo>
                  <a:cubicBezTo>
                    <a:pt x="943" y="122"/>
                    <a:pt x="730" y="1"/>
                    <a:pt x="487" y="153"/>
                  </a:cubicBezTo>
                  <a:cubicBezTo>
                    <a:pt x="213" y="305"/>
                    <a:pt x="1" y="670"/>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722;p49">
              <a:extLst>
                <a:ext uri="{FF2B5EF4-FFF2-40B4-BE49-F238E27FC236}">
                  <a16:creationId xmlns:a16="http://schemas.microsoft.com/office/drawing/2014/main" xmlns="" id="{EE081210-A23E-5E4E-AD15-6C7067D31140}"/>
                </a:ext>
              </a:extLst>
            </p:cNvPr>
            <p:cNvSpPr/>
            <p:nvPr/>
          </p:nvSpPr>
          <p:spPr>
            <a:xfrm>
              <a:off x="1287875" y="2458750"/>
              <a:ext cx="22825" cy="33450"/>
            </a:xfrm>
            <a:custGeom>
              <a:avLst/>
              <a:gdLst/>
              <a:ahLst/>
              <a:cxnLst/>
              <a:rect l="l" t="t" r="r" b="b"/>
              <a:pathLst>
                <a:path w="913" h="1338" extrusionOk="0">
                  <a:moveTo>
                    <a:pt x="1" y="943"/>
                  </a:moveTo>
                  <a:cubicBezTo>
                    <a:pt x="1" y="1247"/>
                    <a:pt x="183" y="1338"/>
                    <a:pt x="457" y="1216"/>
                  </a:cubicBezTo>
                  <a:cubicBezTo>
                    <a:pt x="700" y="1064"/>
                    <a:pt x="913" y="700"/>
                    <a:pt x="913" y="396"/>
                  </a:cubicBezTo>
                  <a:cubicBezTo>
                    <a:pt x="913" y="92"/>
                    <a:pt x="700" y="0"/>
                    <a:pt x="457" y="122"/>
                  </a:cubicBezTo>
                  <a:cubicBezTo>
                    <a:pt x="183" y="27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723;p49">
              <a:extLst>
                <a:ext uri="{FF2B5EF4-FFF2-40B4-BE49-F238E27FC236}">
                  <a16:creationId xmlns:a16="http://schemas.microsoft.com/office/drawing/2014/main" xmlns="" id="{132FBDA8-F6D2-7E4F-B1CB-02D49FE91891}"/>
                </a:ext>
              </a:extLst>
            </p:cNvPr>
            <p:cNvSpPr/>
            <p:nvPr/>
          </p:nvSpPr>
          <p:spPr>
            <a:xfrm>
              <a:off x="1170100" y="2526375"/>
              <a:ext cx="22825" cy="34225"/>
            </a:xfrm>
            <a:custGeom>
              <a:avLst/>
              <a:gdLst/>
              <a:ahLst/>
              <a:cxnLst/>
              <a:rect l="l" t="t" r="r" b="b"/>
              <a:pathLst>
                <a:path w="913" h="1369" extrusionOk="0">
                  <a:moveTo>
                    <a:pt x="0" y="943"/>
                  </a:moveTo>
                  <a:cubicBezTo>
                    <a:pt x="0" y="1247"/>
                    <a:pt x="213" y="1368"/>
                    <a:pt x="456" y="1217"/>
                  </a:cubicBezTo>
                  <a:cubicBezTo>
                    <a:pt x="700" y="1065"/>
                    <a:pt x="912" y="700"/>
                    <a:pt x="912" y="396"/>
                  </a:cubicBezTo>
                  <a:cubicBezTo>
                    <a:pt x="912" y="122"/>
                    <a:pt x="700" y="1"/>
                    <a:pt x="456" y="153"/>
                  </a:cubicBezTo>
                  <a:cubicBezTo>
                    <a:pt x="213" y="305"/>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724;p49">
              <a:extLst>
                <a:ext uri="{FF2B5EF4-FFF2-40B4-BE49-F238E27FC236}">
                  <a16:creationId xmlns:a16="http://schemas.microsoft.com/office/drawing/2014/main" xmlns="" id="{92A5CBA3-E1DE-5E4C-926E-FE3BD8D8F3A4}"/>
                </a:ext>
              </a:extLst>
            </p:cNvPr>
            <p:cNvSpPr/>
            <p:nvPr/>
          </p:nvSpPr>
          <p:spPr>
            <a:xfrm>
              <a:off x="1052325" y="2594000"/>
              <a:ext cx="22800" cy="34225"/>
            </a:xfrm>
            <a:custGeom>
              <a:avLst/>
              <a:gdLst/>
              <a:ahLst/>
              <a:cxnLst/>
              <a:rect l="l" t="t" r="r" b="b"/>
              <a:pathLst>
                <a:path w="912" h="1369" extrusionOk="0">
                  <a:moveTo>
                    <a:pt x="0" y="974"/>
                  </a:moveTo>
                  <a:cubicBezTo>
                    <a:pt x="0" y="1247"/>
                    <a:pt x="213" y="1369"/>
                    <a:pt x="456" y="1217"/>
                  </a:cubicBezTo>
                  <a:cubicBezTo>
                    <a:pt x="699" y="1065"/>
                    <a:pt x="912" y="730"/>
                    <a:pt x="912" y="426"/>
                  </a:cubicBezTo>
                  <a:cubicBezTo>
                    <a:pt x="912" y="122"/>
                    <a:pt x="699" y="1"/>
                    <a:pt x="456" y="153"/>
                  </a:cubicBezTo>
                  <a:cubicBezTo>
                    <a:pt x="213" y="305"/>
                    <a:pt x="0" y="670"/>
                    <a:pt x="0" y="97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725;p49">
              <a:extLst>
                <a:ext uri="{FF2B5EF4-FFF2-40B4-BE49-F238E27FC236}">
                  <a16:creationId xmlns:a16="http://schemas.microsoft.com/office/drawing/2014/main" xmlns="" id="{DC3B43B9-E62D-5A47-8805-217F0C562A06}"/>
                </a:ext>
              </a:extLst>
            </p:cNvPr>
            <p:cNvSpPr/>
            <p:nvPr/>
          </p:nvSpPr>
          <p:spPr>
            <a:xfrm>
              <a:off x="934525" y="2662400"/>
              <a:ext cx="22825" cy="34225"/>
            </a:xfrm>
            <a:custGeom>
              <a:avLst/>
              <a:gdLst/>
              <a:ahLst/>
              <a:cxnLst/>
              <a:rect l="l" t="t" r="r" b="b"/>
              <a:pathLst>
                <a:path w="913" h="1369" extrusionOk="0">
                  <a:moveTo>
                    <a:pt x="1" y="943"/>
                  </a:moveTo>
                  <a:cubicBezTo>
                    <a:pt x="1" y="1247"/>
                    <a:pt x="214" y="1368"/>
                    <a:pt x="457" y="1216"/>
                  </a:cubicBezTo>
                  <a:cubicBezTo>
                    <a:pt x="730" y="1064"/>
                    <a:pt x="913" y="700"/>
                    <a:pt x="913" y="396"/>
                  </a:cubicBezTo>
                  <a:cubicBezTo>
                    <a:pt x="913" y="122"/>
                    <a:pt x="730" y="0"/>
                    <a:pt x="457" y="152"/>
                  </a:cubicBezTo>
                  <a:cubicBezTo>
                    <a:pt x="214" y="30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726;p49">
              <a:extLst>
                <a:ext uri="{FF2B5EF4-FFF2-40B4-BE49-F238E27FC236}">
                  <a16:creationId xmlns:a16="http://schemas.microsoft.com/office/drawing/2014/main" xmlns="" id="{F92C6588-2AD8-274D-BAA9-24DDC449677D}"/>
                </a:ext>
              </a:extLst>
            </p:cNvPr>
            <p:cNvSpPr/>
            <p:nvPr/>
          </p:nvSpPr>
          <p:spPr>
            <a:xfrm>
              <a:off x="816750" y="2730025"/>
              <a:ext cx="23575" cy="34225"/>
            </a:xfrm>
            <a:custGeom>
              <a:avLst/>
              <a:gdLst/>
              <a:ahLst/>
              <a:cxnLst/>
              <a:rect l="l" t="t" r="r" b="b"/>
              <a:pathLst>
                <a:path w="943" h="1369" extrusionOk="0">
                  <a:moveTo>
                    <a:pt x="0" y="943"/>
                  </a:moveTo>
                  <a:cubicBezTo>
                    <a:pt x="0" y="1247"/>
                    <a:pt x="213" y="1369"/>
                    <a:pt x="456" y="1217"/>
                  </a:cubicBezTo>
                  <a:cubicBezTo>
                    <a:pt x="730" y="1065"/>
                    <a:pt x="943" y="730"/>
                    <a:pt x="943" y="426"/>
                  </a:cubicBezTo>
                  <a:cubicBezTo>
                    <a:pt x="943" y="122"/>
                    <a:pt x="730" y="1"/>
                    <a:pt x="456" y="153"/>
                  </a:cubicBezTo>
                  <a:cubicBezTo>
                    <a:pt x="213" y="305"/>
                    <a:pt x="0" y="66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727;p49">
              <a:extLst>
                <a:ext uri="{FF2B5EF4-FFF2-40B4-BE49-F238E27FC236}">
                  <a16:creationId xmlns:a16="http://schemas.microsoft.com/office/drawing/2014/main" xmlns="" id="{3A737496-88ED-9C40-A095-FD3F041383C8}"/>
                </a:ext>
              </a:extLst>
            </p:cNvPr>
            <p:cNvSpPr/>
            <p:nvPr/>
          </p:nvSpPr>
          <p:spPr>
            <a:xfrm>
              <a:off x="698975" y="2798425"/>
              <a:ext cx="23575" cy="33450"/>
            </a:xfrm>
            <a:custGeom>
              <a:avLst/>
              <a:gdLst/>
              <a:ahLst/>
              <a:cxnLst/>
              <a:rect l="l" t="t" r="r" b="b"/>
              <a:pathLst>
                <a:path w="943" h="1338" extrusionOk="0">
                  <a:moveTo>
                    <a:pt x="0" y="943"/>
                  </a:moveTo>
                  <a:cubicBezTo>
                    <a:pt x="0" y="1216"/>
                    <a:pt x="213" y="1338"/>
                    <a:pt x="456" y="1216"/>
                  </a:cubicBezTo>
                  <a:cubicBezTo>
                    <a:pt x="730" y="1064"/>
                    <a:pt x="942" y="699"/>
                    <a:pt x="942" y="395"/>
                  </a:cubicBezTo>
                  <a:cubicBezTo>
                    <a:pt x="942" y="91"/>
                    <a:pt x="730" y="0"/>
                    <a:pt x="456" y="122"/>
                  </a:cubicBezTo>
                  <a:cubicBezTo>
                    <a:pt x="213" y="274"/>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728;p49">
              <a:extLst>
                <a:ext uri="{FF2B5EF4-FFF2-40B4-BE49-F238E27FC236}">
                  <a16:creationId xmlns:a16="http://schemas.microsoft.com/office/drawing/2014/main" xmlns="" id="{1230604C-D04B-E448-8210-DDC97857E530}"/>
                </a:ext>
              </a:extLst>
            </p:cNvPr>
            <p:cNvSpPr/>
            <p:nvPr/>
          </p:nvSpPr>
          <p:spPr>
            <a:xfrm>
              <a:off x="581175" y="2866050"/>
              <a:ext cx="23600" cy="34225"/>
            </a:xfrm>
            <a:custGeom>
              <a:avLst/>
              <a:gdLst/>
              <a:ahLst/>
              <a:cxnLst/>
              <a:rect l="l" t="t" r="r" b="b"/>
              <a:pathLst>
                <a:path w="944" h="1369" extrusionOk="0">
                  <a:moveTo>
                    <a:pt x="1" y="943"/>
                  </a:moveTo>
                  <a:cubicBezTo>
                    <a:pt x="1" y="1247"/>
                    <a:pt x="214" y="1368"/>
                    <a:pt x="487" y="1216"/>
                  </a:cubicBezTo>
                  <a:cubicBezTo>
                    <a:pt x="730" y="1064"/>
                    <a:pt x="943" y="700"/>
                    <a:pt x="943" y="426"/>
                  </a:cubicBezTo>
                  <a:cubicBezTo>
                    <a:pt x="943" y="122"/>
                    <a:pt x="730" y="1"/>
                    <a:pt x="487" y="152"/>
                  </a:cubicBezTo>
                  <a:cubicBezTo>
                    <a:pt x="214" y="304"/>
                    <a:pt x="1" y="66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729;p49">
              <a:extLst>
                <a:ext uri="{FF2B5EF4-FFF2-40B4-BE49-F238E27FC236}">
                  <a16:creationId xmlns:a16="http://schemas.microsoft.com/office/drawing/2014/main" xmlns="" id="{4C923502-CAF7-374D-A53D-86EFF501A97B}"/>
                </a:ext>
              </a:extLst>
            </p:cNvPr>
            <p:cNvSpPr/>
            <p:nvPr/>
          </p:nvSpPr>
          <p:spPr>
            <a:xfrm>
              <a:off x="463400" y="2933675"/>
              <a:ext cx="23575" cy="34225"/>
            </a:xfrm>
            <a:custGeom>
              <a:avLst/>
              <a:gdLst/>
              <a:ahLst/>
              <a:cxnLst/>
              <a:rect l="l" t="t" r="r" b="b"/>
              <a:pathLst>
                <a:path w="943" h="1369" extrusionOk="0">
                  <a:moveTo>
                    <a:pt x="0" y="973"/>
                  </a:moveTo>
                  <a:cubicBezTo>
                    <a:pt x="0" y="1247"/>
                    <a:pt x="213" y="1369"/>
                    <a:pt x="487" y="1217"/>
                  </a:cubicBezTo>
                  <a:cubicBezTo>
                    <a:pt x="730" y="1095"/>
                    <a:pt x="943" y="730"/>
                    <a:pt x="943" y="426"/>
                  </a:cubicBezTo>
                  <a:cubicBezTo>
                    <a:pt x="943" y="122"/>
                    <a:pt x="730" y="1"/>
                    <a:pt x="487" y="153"/>
                  </a:cubicBezTo>
                  <a:cubicBezTo>
                    <a:pt x="213" y="305"/>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730;p49">
              <a:extLst>
                <a:ext uri="{FF2B5EF4-FFF2-40B4-BE49-F238E27FC236}">
                  <a16:creationId xmlns:a16="http://schemas.microsoft.com/office/drawing/2014/main" xmlns="" id="{4EB493C5-BC0A-1C48-A4DF-6FC72E4C5A7F}"/>
                </a:ext>
              </a:extLst>
            </p:cNvPr>
            <p:cNvSpPr/>
            <p:nvPr/>
          </p:nvSpPr>
          <p:spPr>
            <a:xfrm>
              <a:off x="346375" y="3002075"/>
              <a:ext cx="22825" cy="34225"/>
            </a:xfrm>
            <a:custGeom>
              <a:avLst/>
              <a:gdLst/>
              <a:ahLst/>
              <a:cxnLst/>
              <a:rect l="l" t="t" r="r" b="b"/>
              <a:pathLst>
                <a:path w="913" h="1369" extrusionOk="0">
                  <a:moveTo>
                    <a:pt x="1" y="943"/>
                  </a:moveTo>
                  <a:cubicBezTo>
                    <a:pt x="1" y="1247"/>
                    <a:pt x="183" y="1368"/>
                    <a:pt x="456" y="1216"/>
                  </a:cubicBezTo>
                  <a:cubicBezTo>
                    <a:pt x="700" y="1064"/>
                    <a:pt x="912" y="699"/>
                    <a:pt x="912" y="395"/>
                  </a:cubicBezTo>
                  <a:cubicBezTo>
                    <a:pt x="912" y="122"/>
                    <a:pt x="700" y="0"/>
                    <a:pt x="456" y="152"/>
                  </a:cubicBezTo>
                  <a:cubicBezTo>
                    <a:pt x="183" y="30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731;p49">
              <a:extLst>
                <a:ext uri="{FF2B5EF4-FFF2-40B4-BE49-F238E27FC236}">
                  <a16:creationId xmlns:a16="http://schemas.microsoft.com/office/drawing/2014/main" xmlns="" id="{0D1E46CC-10F4-E146-97E2-B04DF6FDB190}"/>
                </a:ext>
              </a:extLst>
            </p:cNvPr>
            <p:cNvSpPr/>
            <p:nvPr/>
          </p:nvSpPr>
          <p:spPr>
            <a:xfrm>
              <a:off x="1522700" y="2430625"/>
              <a:ext cx="23575" cy="34225"/>
            </a:xfrm>
            <a:custGeom>
              <a:avLst/>
              <a:gdLst/>
              <a:ahLst/>
              <a:cxnLst/>
              <a:rect l="l" t="t" r="r" b="b"/>
              <a:pathLst>
                <a:path w="943" h="1369" extrusionOk="0">
                  <a:moveTo>
                    <a:pt x="0" y="943"/>
                  </a:moveTo>
                  <a:cubicBezTo>
                    <a:pt x="0" y="1247"/>
                    <a:pt x="213" y="1369"/>
                    <a:pt x="486" y="1217"/>
                  </a:cubicBezTo>
                  <a:cubicBezTo>
                    <a:pt x="730" y="1065"/>
                    <a:pt x="942" y="700"/>
                    <a:pt x="942" y="396"/>
                  </a:cubicBezTo>
                  <a:cubicBezTo>
                    <a:pt x="942" y="92"/>
                    <a:pt x="730" y="1"/>
                    <a:pt x="486" y="153"/>
                  </a:cubicBezTo>
                  <a:cubicBezTo>
                    <a:pt x="213" y="274"/>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732;p49">
              <a:extLst>
                <a:ext uri="{FF2B5EF4-FFF2-40B4-BE49-F238E27FC236}">
                  <a16:creationId xmlns:a16="http://schemas.microsoft.com/office/drawing/2014/main" xmlns="" id="{25695416-176D-694E-BE29-700F42F70B2B}"/>
                </a:ext>
              </a:extLst>
            </p:cNvPr>
            <p:cNvSpPr/>
            <p:nvPr/>
          </p:nvSpPr>
          <p:spPr>
            <a:xfrm>
              <a:off x="1404900" y="2498275"/>
              <a:ext cx="23575" cy="34200"/>
            </a:xfrm>
            <a:custGeom>
              <a:avLst/>
              <a:gdLst/>
              <a:ahLst/>
              <a:cxnLst/>
              <a:rect l="l" t="t" r="r" b="b"/>
              <a:pathLst>
                <a:path w="943" h="1368" extrusionOk="0">
                  <a:moveTo>
                    <a:pt x="1" y="942"/>
                  </a:moveTo>
                  <a:cubicBezTo>
                    <a:pt x="1" y="1246"/>
                    <a:pt x="213" y="1368"/>
                    <a:pt x="487" y="1216"/>
                  </a:cubicBezTo>
                  <a:cubicBezTo>
                    <a:pt x="730" y="1064"/>
                    <a:pt x="943" y="699"/>
                    <a:pt x="943" y="426"/>
                  </a:cubicBezTo>
                  <a:cubicBezTo>
                    <a:pt x="943" y="122"/>
                    <a:pt x="730" y="0"/>
                    <a:pt x="487" y="152"/>
                  </a:cubicBezTo>
                  <a:cubicBezTo>
                    <a:pt x="213" y="304"/>
                    <a:pt x="1" y="669"/>
                    <a:pt x="1"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733;p49">
              <a:extLst>
                <a:ext uri="{FF2B5EF4-FFF2-40B4-BE49-F238E27FC236}">
                  <a16:creationId xmlns:a16="http://schemas.microsoft.com/office/drawing/2014/main" xmlns="" id="{BE7D3AA0-ABDF-404D-B284-BED1A282C2E1}"/>
                </a:ext>
              </a:extLst>
            </p:cNvPr>
            <p:cNvSpPr/>
            <p:nvPr/>
          </p:nvSpPr>
          <p:spPr>
            <a:xfrm>
              <a:off x="1287875" y="2566650"/>
              <a:ext cx="22825" cy="33475"/>
            </a:xfrm>
            <a:custGeom>
              <a:avLst/>
              <a:gdLst/>
              <a:ahLst/>
              <a:cxnLst/>
              <a:rect l="l" t="t" r="r" b="b"/>
              <a:pathLst>
                <a:path w="913" h="1339" extrusionOk="0">
                  <a:moveTo>
                    <a:pt x="1" y="943"/>
                  </a:moveTo>
                  <a:cubicBezTo>
                    <a:pt x="1" y="1247"/>
                    <a:pt x="183" y="1338"/>
                    <a:pt x="457" y="1216"/>
                  </a:cubicBezTo>
                  <a:cubicBezTo>
                    <a:pt x="700" y="1065"/>
                    <a:pt x="913" y="700"/>
                    <a:pt x="913" y="396"/>
                  </a:cubicBezTo>
                  <a:cubicBezTo>
                    <a:pt x="913" y="92"/>
                    <a:pt x="700" y="1"/>
                    <a:pt x="457" y="122"/>
                  </a:cubicBezTo>
                  <a:cubicBezTo>
                    <a:pt x="183" y="27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734;p49">
              <a:extLst>
                <a:ext uri="{FF2B5EF4-FFF2-40B4-BE49-F238E27FC236}">
                  <a16:creationId xmlns:a16="http://schemas.microsoft.com/office/drawing/2014/main" xmlns="" id="{D9333333-EC45-764F-B0B2-855AF89D3AD0}"/>
                </a:ext>
              </a:extLst>
            </p:cNvPr>
            <p:cNvSpPr/>
            <p:nvPr/>
          </p:nvSpPr>
          <p:spPr>
            <a:xfrm>
              <a:off x="1170100" y="2634275"/>
              <a:ext cx="22825" cy="34225"/>
            </a:xfrm>
            <a:custGeom>
              <a:avLst/>
              <a:gdLst/>
              <a:ahLst/>
              <a:cxnLst/>
              <a:rect l="l" t="t" r="r" b="b"/>
              <a:pathLst>
                <a:path w="913" h="1369" extrusionOk="0">
                  <a:moveTo>
                    <a:pt x="0" y="943"/>
                  </a:moveTo>
                  <a:cubicBezTo>
                    <a:pt x="0" y="1247"/>
                    <a:pt x="213" y="1369"/>
                    <a:pt x="456" y="1217"/>
                  </a:cubicBezTo>
                  <a:cubicBezTo>
                    <a:pt x="700" y="1065"/>
                    <a:pt x="912" y="700"/>
                    <a:pt x="912" y="396"/>
                  </a:cubicBezTo>
                  <a:cubicBezTo>
                    <a:pt x="912" y="122"/>
                    <a:pt x="700" y="1"/>
                    <a:pt x="456" y="153"/>
                  </a:cubicBezTo>
                  <a:cubicBezTo>
                    <a:pt x="213" y="305"/>
                    <a:pt x="0" y="670"/>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735;p49">
              <a:extLst>
                <a:ext uri="{FF2B5EF4-FFF2-40B4-BE49-F238E27FC236}">
                  <a16:creationId xmlns:a16="http://schemas.microsoft.com/office/drawing/2014/main" xmlns="" id="{D45158ED-A87F-F140-A777-1F961A883CA0}"/>
                </a:ext>
              </a:extLst>
            </p:cNvPr>
            <p:cNvSpPr/>
            <p:nvPr/>
          </p:nvSpPr>
          <p:spPr>
            <a:xfrm>
              <a:off x="1052325" y="2701925"/>
              <a:ext cx="22800" cy="34200"/>
            </a:xfrm>
            <a:custGeom>
              <a:avLst/>
              <a:gdLst/>
              <a:ahLst/>
              <a:cxnLst/>
              <a:rect l="l" t="t" r="r" b="b"/>
              <a:pathLst>
                <a:path w="912" h="1368" extrusionOk="0">
                  <a:moveTo>
                    <a:pt x="0" y="973"/>
                  </a:moveTo>
                  <a:cubicBezTo>
                    <a:pt x="0" y="1246"/>
                    <a:pt x="213" y="1368"/>
                    <a:pt x="456" y="1216"/>
                  </a:cubicBezTo>
                  <a:cubicBezTo>
                    <a:pt x="699" y="1064"/>
                    <a:pt x="912" y="730"/>
                    <a:pt x="912" y="426"/>
                  </a:cubicBezTo>
                  <a:cubicBezTo>
                    <a:pt x="912" y="122"/>
                    <a:pt x="699" y="0"/>
                    <a:pt x="456" y="152"/>
                  </a:cubicBezTo>
                  <a:cubicBezTo>
                    <a:pt x="213" y="304"/>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736;p49">
              <a:extLst>
                <a:ext uri="{FF2B5EF4-FFF2-40B4-BE49-F238E27FC236}">
                  <a16:creationId xmlns:a16="http://schemas.microsoft.com/office/drawing/2014/main" xmlns="" id="{5EC605A0-2FEF-3C46-B2BF-E0EC18DA6FEC}"/>
                </a:ext>
              </a:extLst>
            </p:cNvPr>
            <p:cNvSpPr/>
            <p:nvPr/>
          </p:nvSpPr>
          <p:spPr>
            <a:xfrm>
              <a:off x="934525" y="2770300"/>
              <a:ext cx="22825" cy="34225"/>
            </a:xfrm>
            <a:custGeom>
              <a:avLst/>
              <a:gdLst/>
              <a:ahLst/>
              <a:cxnLst/>
              <a:rect l="l" t="t" r="r" b="b"/>
              <a:pathLst>
                <a:path w="913" h="1369" extrusionOk="0">
                  <a:moveTo>
                    <a:pt x="1" y="943"/>
                  </a:moveTo>
                  <a:cubicBezTo>
                    <a:pt x="1" y="1247"/>
                    <a:pt x="214" y="1368"/>
                    <a:pt x="457" y="1216"/>
                  </a:cubicBezTo>
                  <a:cubicBezTo>
                    <a:pt x="730" y="1065"/>
                    <a:pt x="913" y="700"/>
                    <a:pt x="913" y="396"/>
                  </a:cubicBezTo>
                  <a:cubicBezTo>
                    <a:pt x="913" y="122"/>
                    <a:pt x="730" y="1"/>
                    <a:pt x="457" y="153"/>
                  </a:cubicBezTo>
                  <a:cubicBezTo>
                    <a:pt x="214" y="27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737;p49">
              <a:extLst>
                <a:ext uri="{FF2B5EF4-FFF2-40B4-BE49-F238E27FC236}">
                  <a16:creationId xmlns:a16="http://schemas.microsoft.com/office/drawing/2014/main" xmlns="" id="{CCEDA630-8C19-8843-9B01-56A3D07C5264}"/>
                </a:ext>
              </a:extLst>
            </p:cNvPr>
            <p:cNvSpPr/>
            <p:nvPr/>
          </p:nvSpPr>
          <p:spPr>
            <a:xfrm>
              <a:off x="816750" y="2837925"/>
              <a:ext cx="23575" cy="34225"/>
            </a:xfrm>
            <a:custGeom>
              <a:avLst/>
              <a:gdLst/>
              <a:ahLst/>
              <a:cxnLst/>
              <a:rect l="l" t="t" r="r" b="b"/>
              <a:pathLst>
                <a:path w="943" h="1369" extrusionOk="0">
                  <a:moveTo>
                    <a:pt x="0" y="943"/>
                  </a:moveTo>
                  <a:cubicBezTo>
                    <a:pt x="0" y="1247"/>
                    <a:pt x="213" y="1369"/>
                    <a:pt x="456" y="1217"/>
                  </a:cubicBezTo>
                  <a:cubicBezTo>
                    <a:pt x="730" y="1065"/>
                    <a:pt x="943" y="730"/>
                    <a:pt x="943" y="426"/>
                  </a:cubicBezTo>
                  <a:cubicBezTo>
                    <a:pt x="943" y="122"/>
                    <a:pt x="730" y="1"/>
                    <a:pt x="456" y="153"/>
                  </a:cubicBezTo>
                  <a:cubicBezTo>
                    <a:pt x="213" y="305"/>
                    <a:pt x="0" y="670"/>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738;p49">
              <a:extLst>
                <a:ext uri="{FF2B5EF4-FFF2-40B4-BE49-F238E27FC236}">
                  <a16:creationId xmlns:a16="http://schemas.microsoft.com/office/drawing/2014/main" xmlns="" id="{65DECDCA-C0C4-B749-A457-EACE9A8F136F}"/>
                </a:ext>
              </a:extLst>
            </p:cNvPr>
            <p:cNvSpPr/>
            <p:nvPr/>
          </p:nvSpPr>
          <p:spPr>
            <a:xfrm>
              <a:off x="698975" y="2906325"/>
              <a:ext cx="23575" cy="34225"/>
            </a:xfrm>
            <a:custGeom>
              <a:avLst/>
              <a:gdLst/>
              <a:ahLst/>
              <a:cxnLst/>
              <a:rect l="l" t="t" r="r" b="b"/>
              <a:pathLst>
                <a:path w="943" h="1369" extrusionOk="0">
                  <a:moveTo>
                    <a:pt x="0" y="943"/>
                  </a:moveTo>
                  <a:cubicBezTo>
                    <a:pt x="0" y="1247"/>
                    <a:pt x="213" y="1368"/>
                    <a:pt x="456" y="1216"/>
                  </a:cubicBezTo>
                  <a:cubicBezTo>
                    <a:pt x="730" y="1064"/>
                    <a:pt x="942" y="700"/>
                    <a:pt x="942" y="396"/>
                  </a:cubicBezTo>
                  <a:cubicBezTo>
                    <a:pt x="942" y="122"/>
                    <a:pt x="730" y="0"/>
                    <a:pt x="456" y="152"/>
                  </a:cubicBezTo>
                  <a:cubicBezTo>
                    <a:pt x="213" y="274"/>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739;p49">
              <a:extLst>
                <a:ext uri="{FF2B5EF4-FFF2-40B4-BE49-F238E27FC236}">
                  <a16:creationId xmlns:a16="http://schemas.microsoft.com/office/drawing/2014/main" xmlns="" id="{58021C05-B02C-054C-AECA-28B1BFA91A0F}"/>
                </a:ext>
              </a:extLst>
            </p:cNvPr>
            <p:cNvSpPr/>
            <p:nvPr/>
          </p:nvSpPr>
          <p:spPr>
            <a:xfrm>
              <a:off x="581175" y="2973950"/>
              <a:ext cx="23600" cy="34225"/>
            </a:xfrm>
            <a:custGeom>
              <a:avLst/>
              <a:gdLst/>
              <a:ahLst/>
              <a:cxnLst/>
              <a:rect l="l" t="t" r="r" b="b"/>
              <a:pathLst>
                <a:path w="944" h="1369" extrusionOk="0">
                  <a:moveTo>
                    <a:pt x="1" y="943"/>
                  </a:moveTo>
                  <a:cubicBezTo>
                    <a:pt x="1" y="1247"/>
                    <a:pt x="214" y="1368"/>
                    <a:pt x="487" y="1217"/>
                  </a:cubicBezTo>
                  <a:cubicBezTo>
                    <a:pt x="730" y="1065"/>
                    <a:pt x="943" y="700"/>
                    <a:pt x="943" y="426"/>
                  </a:cubicBezTo>
                  <a:cubicBezTo>
                    <a:pt x="943" y="122"/>
                    <a:pt x="730" y="1"/>
                    <a:pt x="487" y="153"/>
                  </a:cubicBezTo>
                  <a:cubicBezTo>
                    <a:pt x="214" y="305"/>
                    <a:pt x="1" y="66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740;p49">
              <a:extLst>
                <a:ext uri="{FF2B5EF4-FFF2-40B4-BE49-F238E27FC236}">
                  <a16:creationId xmlns:a16="http://schemas.microsoft.com/office/drawing/2014/main" xmlns="" id="{4DEC5A14-C97A-F946-995B-CD67AD588DF1}"/>
                </a:ext>
              </a:extLst>
            </p:cNvPr>
            <p:cNvSpPr/>
            <p:nvPr/>
          </p:nvSpPr>
          <p:spPr>
            <a:xfrm>
              <a:off x="463400" y="3041575"/>
              <a:ext cx="23575" cy="34225"/>
            </a:xfrm>
            <a:custGeom>
              <a:avLst/>
              <a:gdLst/>
              <a:ahLst/>
              <a:cxnLst/>
              <a:rect l="l" t="t" r="r" b="b"/>
              <a:pathLst>
                <a:path w="943" h="1369" extrusionOk="0">
                  <a:moveTo>
                    <a:pt x="0" y="974"/>
                  </a:moveTo>
                  <a:cubicBezTo>
                    <a:pt x="0" y="1247"/>
                    <a:pt x="213" y="1369"/>
                    <a:pt x="487" y="1217"/>
                  </a:cubicBezTo>
                  <a:cubicBezTo>
                    <a:pt x="730" y="1095"/>
                    <a:pt x="943" y="730"/>
                    <a:pt x="943" y="426"/>
                  </a:cubicBezTo>
                  <a:cubicBezTo>
                    <a:pt x="943" y="122"/>
                    <a:pt x="730" y="1"/>
                    <a:pt x="487" y="153"/>
                  </a:cubicBezTo>
                  <a:cubicBezTo>
                    <a:pt x="213" y="305"/>
                    <a:pt x="0" y="670"/>
                    <a:pt x="0" y="97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741;p49">
              <a:extLst>
                <a:ext uri="{FF2B5EF4-FFF2-40B4-BE49-F238E27FC236}">
                  <a16:creationId xmlns:a16="http://schemas.microsoft.com/office/drawing/2014/main" xmlns="" id="{4F7D2432-FA1B-D84F-8A69-DFE5555DA379}"/>
                </a:ext>
              </a:extLst>
            </p:cNvPr>
            <p:cNvSpPr/>
            <p:nvPr/>
          </p:nvSpPr>
          <p:spPr>
            <a:xfrm>
              <a:off x="1522700" y="2538550"/>
              <a:ext cx="23575" cy="34200"/>
            </a:xfrm>
            <a:custGeom>
              <a:avLst/>
              <a:gdLst/>
              <a:ahLst/>
              <a:cxnLst/>
              <a:rect l="l" t="t" r="r" b="b"/>
              <a:pathLst>
                <a:path w="943" h="1368" extrusionOk="0">
                  <a:moveTo>
                    <a:pt x="0" y="942"/>
                  </a:moveTo>
                  <a:cubicBezTo>
                    <a:pt x="0" y="1246"/>
                    <a:pt x="213" y="1368"/>
                    <a:pt x="486" y="1216"/>
                  </a:cubicBezTo>
                  <a:cubicBezTo>
                    <a:pt x="730" y="1064"/>
                    <a:pt x="942" y="699"/>
                    <a:pt x="942" y="395"/>
                  </a:cubicBezTo>
                  <a:cubicBezTo>
                    <a:pt x="942" y="122"/>
                    <a:pt x="730" y="0"/>
                    <a:pt x="486" y="152"/>
                  </a:cubicBezTo>
                  <a:cubicBezTo>
                    <a:pt x="213" y="274"/>
                    <a:pt x="0" y="638"/>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742;p49">
              <a:extLst>
                <a:ext uri="{FF2B5EF4-FFF2-40B4-BE49-F238E27FC236}">
                  <a16:creationId xmlns:a16="http://schemas.microsoft.com/office/drawing/2014/main" xmlns="" id="{03448F1E-2A40-9441-AA0D-DD6F7FE16919}"/>
                </a:ext>
              </a:extLst>
            </p:cNvPr>
            <p:cNvSpPr/>
            <p:nvPr/>
          </p:nvSpPr>
          <p:spPr>
            <a:xfrm>
              <a:off x="1404900" y="2606175"/>
              <a:ext cx="23575" cy="34225"/>
            </a:xfrm>
            <a:custGeom>
              <a:avLst/>
              <a:gdLst/>
              <a:ahLst/>
              <a:cxnLst/>
              <a:rect l="l" t="t" r="r" b="b"/>
              <a:pathLst>
                <a:path w="943" h="1369" extrusionOk="0">
                  <a:moveTo>
                    <a:pt x="1" y="942"/>
                  </a:moveTo>
                  <a:cubicBezTo>
                    <a:pt x="1" y="1246"/>
                    <a:pt x="213" y="1368"/>
                    <a:pt x="487" y="1216"/>
                  </a:cubicBezTo>
                  <a:cubicBezTo>
                    <a:pt x="730" y="1064"/>
                    <a:pt x="943" y="730"/>
                    <a:pt x="943" y="426"/>
                  </a:cubicBezTo>
                  <a:cubicBezTo>
                    <a:pt x="943" y="122"/>
                    <a:pt x="730" y="0"/>
                    <a:pt x="487" y="152"/>
                  </a:cubicBezTo>
                  <a:cubicBezTo>
                    <a:pt x="213" y="304"/>
                    <a:pt x="1" y="669"/>
                    <a:pt x="1"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743;p49">
              <a:extLst>
                <a:ext uri="{FF2B5EF4-FFF2-40B4-BE49-F238E27FC236}">
                  <a16:creationId xmlns:a16="http://schemas.microsoft.com/office/drawing/2014/main" xmlns="" id="{030C5D7C-D41E-0E40-8D54-102CBA8BC75D}"/>
                </a:ext>
              </a:extLst>
            </p:cNvPr>
            <p:cNvSpPr/>
            <p:nvPr/>
          </p:nvSpPr>
          <p:spPr>
            <a:xfrm>
              <a:off x="1287875" y="2674550"/>
              <a:ext cx="22825" cy="33475"/>
            </a:xfrm>
            <a:custGeom>
              <a:avLst/>
              <a:gdLst/>
              <a:ahLst/>
              <a:cxnLst/>
              <a:rect l="l" t="t" r="r" b="b"/>
              <a:pathLst>
                <a:path w="913" h="1339" extrusionOk="0">
                  <a:moveTo>
                    <a:pt x="1" y="943"/>
                  </a:moveTo>
                  <a:cubicBezTo>
                    <a:pt x="1" y="1217"/>
                    <a:pt x="183" y="1338"/>
                    <a:pt x="457" y="1186"/>
                  </a:cubicBezTo>
                  <a:cubicBezTo>
                    <a:pt x="700" y="1065"/>
                    <a:pt x="913" y="700"/>
                    <a:pt x="913" y="396"/>
                  </a:cubicBezTo>
                  <a:cubicBezTo>
                    <a:pt x="913" y="92"/>
                    <a:pt x="700" y="1"/>
                    <a:pt x="457" y="122"/>
                  </a:cubicBezTo>
                  <a:cubicBezTo>
                    <a:pt x="183" y="274"/>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744;p49">
              <a:extLst>
                <a:ext uri="{FF2B5EF4-FFF2-40B4-BE49-F238E27FC236}">
                  <a16:creationId xmlns:a16="http://schemas.microsoft.com/office/drawing/2014/main" xmlns="" id="{2787EBEE-034A-FC4A-947B-6703115475F0}"/>
                </a:ext>
              </a:extLst>
            </p:cNvPr>
            <p:cNvSpPr/>
            <p:nvPr/>
          </p:nvSpPr>
          <p:spPr>
            <a:xfrm>
              <a:off x="1170100" y="2742200"/>
              <a:ext cx="22825" cy="34200"/>
            </a:xfrm>
            <a:custGeom>
              <a:avLst/>
              <a:gdLst/>
              <a:ahLst/>
              <a:cxnLst/>
              <a:rect l="l" t="t" r="r" b="b"/>
              <a:pathLst>
                <a:path w="913" h="1368" extrusionOk="0">
                  <a:moveTo>
                    <a:pt x="0" y="942"/>
                  </a:moveTo>
                  <a:cubicBezTo>
                    <a:pt x="0" y="1246"/>
                    <a:pt x="213" y="1368"/>
                    <a:pt x="456" y="1216"/>
                  </a:cubicBezTo>
                  <a:cubicBezTo>
                    <a:pt x="700" y="1064"/>
                    <a:pt x="912" y="699"/>
                    <a:pt x="912" y="426"/>
                  </a:cubicBezTo>
                  <a:cubicBezTo>
                    <a:pt x="912" y="122"/>
                    <a:pt x="700" y="0"/>
                    <a:pt x="456" y="152"/>
                  </a:cubicBezTo>
                  <a:cubicBezTo>
                    <a:pt x="213" y="304"/>
                    <a:pt x="0" y="638"/>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745;p49">
              <a:extLst>
                <a:ext uri="{FF2B5EF4-FFF2-40B4-BE49-F238E27FC236}">
                  <a16:creationId xmlns:a16="http://schemas.microsoft.com/office/drawing/2014/main" xmlns="" id="{41FCA54C-77E5-0249-8262-8AE39FE54DDB}"/>
                </a:ext>
              </a:extLst>
            </p:cNvPr>
            <p:cNvSpPr/>
            <p:nvPr/>
          </p:nvSpPr>
          <p:spPr>
            <a:xfrm>
              <a:off x="1052325" y="2809825"/>
              <a:ext cx="22800" cy="34225"/>
            </a:xfrm>
            <a:custGeom>
              <a:avLst/>
              <a:gdLst/>
              <a:ahLst/>
              <a:cxnLst/>
              <a:rect l="l" t="t" r="r" b="b"/>
              <a:pathLst>
                <a:path w="912" h="1369" extrusionOk="0">
                  <a:moveTo>
                    <a:pt x="0" y="973"/>
                  </a:moveTo>
                  <a:cubicBezTo>
                    <a:pt x="0" y="1246"/>
                    <a:pt x="213" y="1368"/>
                    <a:pt x="456" y="1216"/>
                  </a:cubicBezTo>
                  <a:cubicBezTo>
                    <a:pt x="699" y="1094"/>
                    <a:pt x="912" y="730"/>
                    <a:pt x="912" y="426"/>
                  </a:cubicBezTo>
                  <a:cubicBezTo>
                    <a:pt x="912" y="122"/>
                    <a:pt x="699" y="0"/>
                    <a:pt x="456" y="152"/>
                  </a:cubicBezTo>
                  <a:cubicBezTo>
                    <a:pt x="213" y="304"/>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746;p49">
              <a:extLst>
                <a:ext uri="{FF2B5EF4-FFF2-40B4-BE49-F238E27FC236}">
                  <a16:creationId xmlns:a16="http://schemas.microsoft.com/office/drawing/2014/main" xmlns="" id="{47C233CA-886C-E44D-9B5D-0A07F5D416B2}"/>
                </a:ext>
              </a:extLst>
            </p:cNvPr>
            <p:cNvSpPr/>
            <p:nvPr/>
          </p:nvSpPr>
          <p:spPr>
            <a:xfrm>
              <a:off x="934525" y="2878200"/>
              <a:ext cx="22825" cy="34225"/>
            </a:xfrm>
            <a:custGeom>
              <a:avLst/>
              <a:gdLst/>
              <a:ahLst/>
              <a:cxnLst/>
              <a:rect l="l" t="t" r="r" b="b"/>
              <a:pathLst>
                <a:path w="913" h="1369" extrusionOk="0">
                  <a:moveTo>
                    <a:pt x="1" y="943"/>
                  </a:moveTo>
                  <a:cubicBezTo>
                    <a:pt x="1" y="1247"/>
                    <a:pt x="214" y="1369"/>
                    <a:pt x="457" y="1217"/>
                  </a:cubicBezTo>
                  <a:cubicBezTo>
                    <a:pt x="730" y="1065"/>
                    <a:pt x="913" y="700"/>
                    <a:pt x="913" y="396"/>
                  </a:cubicBezTo>
                  <a:cubicBezTo>
                    <a:pt x="913" y="122"/>
                    <a:pt x="730" y="1"/>
                    <a:pt x="457" y="153"/>
                  </a:cubicBezTo>
                  <a:cubicBezTo>
                    <a:pt x="214" y="305"/>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747;p49">
              <a:extLst>
                <a:ext uri="{FF2B5EF4-FFF2-40B4-BE49-F238E27FC236}">
                  <a16:creationId xmlns:a16="http://schemas.microsoft.com/office/drawing/2014/main" xmlns="" id="{97C934C8-435D-354E-A0A8-ED016ADC21A4}"/>
                </a:ext>
              </a:extLst>
            </p:cNvPr>
            <p:cNvSpPr/>
            <p:nvPr/>
          </p:nvSpPr>
          <p:spPr>
            <a:xfrm>
              <a:off x="816750" y="2945850"/>
              <a:ext cx="23575" cy="34200"/>
            </a:xfrm>
            <a:custGeom>
              <a:avLst/>
              <a:gdLst/>
              <a:ahLst/>
              <a:cxnLst/>
              <a:rect l="l" t="t" r="r" b="b"/>
              <a:pathLst>
                <a:path w="943" h="1368" extrusionOk="0">
                  <a:moveTo>
                    <a:pt x="0" y="973"/>
                  </a:moveTo>
                  <a:cubicBezTo>
                    <a:pt x="0" y="1246"/>
                    <a:pt x="213" y="1368"/>
                    <a:pt x="456" y="1216"/>
                  </a:cubicBezTo>
                  <a:cubicBezTo>
                    <a:pt x="730" y="1064"/>
                    <a:pt x="943" y="730"/>
                    <a:pt x="943" y="426"/>
                  </a:cubicBezTo>
                  <a:cubicBezTo>
                    <a:pt x="943" y="122"/>
                    <a:pt x="730" y="0"/>
                    <a:pt x="456" y="152"/>
                  </a:cubicBezTo>
                  <a:cubicBezTo>
                    <a:pt x="213" y="304"/>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748;p49">
              <a:extLst>
                <a:ext uri="{FF2B5EF4-FFF2-40B4-BE49-F238E27FC236}">
                  <a16:creationId xmlns:a16="http://schemas.microsoft.com/office/drawing/2014/main" xmlns="" id="{8D8B96FE-D5FF-2243-8B25-62539504A25D}"/>
                </a:ext>
              </a:extLst>
            </p:cNvPr>
            <p:cNvSpPr/>
            <p:nvPr/>
          </p:nvSpPr>
          <p:spPr>
            <a:xfrm>
              <a:off x="698975" y="3014225"/>
              <a:ext cx="23575" cy="34225"/>
            </a:xfrm>
            <a:custGeom>
              <a:avLst/>
              <a:gdLst/>
              <a:ahLst/>
              <a:cxnLst/>
              <a:rect l="l" t="t" r="r" b="b"/>
              <a:pathLst>
                <a:path w="943" h="1369" extrusionOk="0">
                  <a:moveTo>
                    <a:pt x="0" y="943"/>
                  </a:moveTo>
                  <a:cubicBezTo>
                    <a:pt x="0" y="1247"/>
                    <a:pt x="213" y="1368"/>
                    <a:pt x="456" y="1216"/>
                  </a:cubicBezTo>
                  <a:cubicBezTo>
                    <a:pt x="730" y="1064"/>
                    <a:pt x="942" y="700"/>
                    <a:pt x="942" y="396"/>
                  </a:cubicBezTo>
                  <a:cubicBezTo>
                    <a:pt x="942" y="122"/>
                    <a:pt x="730" y="1"/>
                    <a:pt x="456" y="153"/>
                  </a:cubicBezTo>
                  <a:cubicBezTo>
                    <a:pt x="213" y="274"/>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749;p49">
              <a:extLst>
                <a:ext uri="{FF2B5EF4-FFF2-40B4-BE49-F238E27FC236}">
                  <a16:creationId xmlns:a16="http://schemas.microsoft.com/office/drawing/2014/main" xmlns="" id="{0CFCBEAA-1843-F344-8462-D283977112B7}"/>
                </a:ext>
              </a:extLst>
            </p:cNvPr>
            <p:cNvSpPr/>
            <p:nvPr/>
          </p:nvSpPr>
          <p:spPr>
            <a:xfrm>
              <a:off x="581175" y="3081850"/>
              <a:ext cx="23600" cy="34225"/>
            </a:xfrm>
            <a:custGeom>
              <a:avLst/>
              <a:gdLst/>
              <a:ahLst/>
              <a:cxnLst/>
              <a:rect l="l" t="t" r="r" b="b"/>
              <a:pathLst>
                <a:path w="944" h="1369" extrusionOk="0">
                  <a:moveTo>
                    <a:pt x="1" y="943"/>
                  </a:moveTo>
                  <a:cubicBezTo>
                    <a:pt x="1" y="1247"/>
                    <a:pt x="214" y="1369"/>
                    <a:pt x="487" y="1217"/>
                  </a:cubicBezTo>
                  <a:cubicBezTo>
                    <a:pt x="730" y="1065"/>
                    <a:pt x="943" y="700"/>
                    <a:pt x="943" y="426"/>
                  </a:cubicBezTo>
                  <a:cubicBezTo>
                    <a:pt x="943" y="122"/>
                    <a:pt x="730" y="1"/>
                    <a:pt x="487" y="153"/>
                  </a:cubicBezTo>
                  <a:cubicBezTo>
                    <a:pt x="214" y="305"/>
                    <a:pt x="1" y="670"/>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750;p49">
              <a:extLst>
                <a:ext uri="{FF2B5EF4-FFF2-40B4-BE49-F238E27FC236}">
                  <a16:creationId xmlns:a16="http://schemas.microsoft.com/office/drawing/2014/main" xmlns="" id="{130F74A1-483B-3240-BF2C-74F5B6C94573}"/>
                </a:ext>
              </a:extLst>
            </p:cNvPr>
            <p:cNvSpPr/>
            <p:nvPr/>
          </p:nvSpPr>
          <p:spPr>
            <a:xfrm>
              <a:off x="1522700" y="2646450"/>
              <a:ext cx="23575" cy="34200"/>
            </a:xfrm>
            <a:custGeom>
              <a:avLst/>
              <a:gdLst/>
              <a:ahLst/>
              <a:cxnLst/>
              <a:rect l="l" t="t" r="r" b="b"/>
              <a:pathLst>
                <a:path w="943" h="1368" extrusionOk="0">
                  <a:moveTo>
                    <a:pt x="0" y="942"/>
                  </a:moveTo>
                  <a:cubicBezTo>
                    <a:pt x="0" y="1246"/>
                    <a:pt x="213" y="1368"/>
                    <a:pt x="486" y="1216"/>
                  </a:cubicBezTo>
                  <a:cubicBezTo>
                    <a:pt x="730" y="1064"/>
                    <a:pt x="942" y="699"/>
                    <a:pt x="942" y="395"/>
                  </a:cubicBezTo>
                  <a:cubicBezTo>
                    <a:pt x="942" y="122"/>
                    <a:pt x="730" y="0"/>
                    <a:pt x="486" y="152"/>
                  </a:cubicBezTo>
                  <a:cubicBezTo>
                    <a:pt x="213" y="304"/>
                    <a:pt x="0" y="638"/>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751;p49">
              <a:extLst>
                <a:ext uri="{FF2B5EF4-FFF2-40B4-BE49-F238E27FC236}">
                  <a16:creationId xmlns:a16="http://schemas.microsoft.com/office/drawing/2014/main" xmlns="" id="{5B748667-5437-7341-96D1-20F010E33138}"/>
                </a:ext>
              </a:extLst>
            </p:cNvPr>
            <p:cNvSpPr/>
            <p:nvPr/>
          </p:nvSpPr>
          <p:spPr>
            <a:xfrm>
              <a:off x="1404900" y="2714075"/>
              <a:ext cx="23575" cy="34225"/>
            </a:xfrm>
            <a:custGeom>
              <a:avLst/>
              <a:gdLst/>
              <a:ahLst/>
              <a:cxnLst/>
              <a:rect l="l" t="t" r="r" b="b"/>
              <a:pathLst>
                <a:path w="943" h="1369" extrusionOk="0">
                  <a:moveTo>
                    <a:pt x="1" y="943"/>
                  </a:moveTo>
                  <a:cubicBezTo>
                    <a:pt x="1" y="1247"/>
                    <a:pt x="213" y="1368"/>
                    <a:pt x="487" y="1216"/>
                  </a:cubicBezTo>
                  <a:cubicBezTo>
                    <a:pt x="730" y="1064"/>
                    <a:pt x="943" y="730"/>
                    <a:pt x="943" y="426"/>
                  </a:cubicBezTo>
                  <a:cubicBezTo>
                    <a:pt x="943" y="122"/>
                    <a:pt x="730" y="0"/>
                    <a:pt x="487" y="152"/>
                  </a:cubicBezTo>
                  <a:cubicBezTo>
                    <a:pt x="213" y="304"/>
                    <a:pt x="1" y="66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752;p49">
              <a:extLst>
                <a:ext uri="{FF2B5EF4-FFF2-40B4-BE49-F238E27FC236}">
                  <a16:creationId xmlns:a16="http://schemas.microsoft.com/office/drawing/2014/main" xmlns="" id="{14E8ABD9-7A23-924D-856A-CEB955B60980}"/>
                </a:ext>
              </a:extLst>
            </p:cNvPr>
            <p:cNvSpPr/>
            <p:nvPr/>
          </p:nvSpPr>
          <p:spPr>
            <a:xfrm>
              <a:off x="1287875" y="2782450"/>
              <a:ext cx="22825" cy="33475"/>
            </a:xfrm>
            <a:custGeom>
              <a:avLst/>
              <a:gdLst/>
              <a:ahLst/>
              <a:cxnLst/>
              <a:rect l="l" t="t" r="r" b="b"/>
              <a:pathLst>
                <a:path w="913" h="1339" extrusionOk="0">
                  <a:moveTo>
                    <a:pt x="1" y="943"/>
                  </a:moveTo>
                  <a:cubicBezTo>
                    <a:pt x="1" y="1217"/>
                    <a:pt x="183" y="1338"/>
                    <a:pt x="457" y="1217"/>
                  </a:cubicBezTo>
                  <a:cubicBezTo>
                    <a:pt x="700" y="1065"/>
                    <a:pt x="913" y="700"/>
                    <a:pt x="913" y="396"/>
                  </a:cubicBezTo>
                  <a:cubicBezTo>
                    <a:pt x="913" y="92"/>
                    <a:pt x="700" y="1"/>
                    <a:pt x="457" y="123"/>
                  </a:cubicBezTo>
                  <a:cubicBezTo>
                    <a:pt x="183" y="275"/>
                    <a:pt x="1" y="639"/>
                    <a:pt x="1"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753;p49">
              <a:extLst>
                <a:ext uri="{FF2B5EF4-FFF2-40B4-BE49-F238E27FC236}">
                  <a16:creationId xmlns:a16="http://schemas.microsoft.com/office/drawing/2014/main" xmlns="" id="{093CDA7F-AF99-5547-859B-789198A1DDFB}"/>
                </a:ext>
              </a:extLst>
            </p:cNvPr>
            <p:cNvSpPr/>
            <p:nvPr/>
          </p:nvSpPr>
          <p:spPr>
            <a:xfrm>
              <a:off x="1170100" y="2850100"/>
              <a:ext cx="22825" cy="34200"/>
            </a:xfrm>
            <a:custGeom>
              <a:avLst/>
              <a:gdLst/>
              <a:ahLst/>
              <a:cxnLst/>
              <a:rect l="l" t="t" r="r" b="b"/>
              <a:pathLst>
                <a:path w="913" h="1368" extrusionOk="0">
                  <a:moveTo>
                    <a:pt x="0" y="942"/>
                  </a:moveTo>
                  <a:cubicBezTo>
                    <a:pt x="0" y="1246"/>
                    <a:pt x="213" y="1368"/>
                    <a:pt x="456" y="1216"/>
                  </a:cubicBezTo>
                  <a:cubicBezTo>
                    <a:pt x="700" y="1064"/>
                    <a:pt x="912" y="699"/>
                    <a:pt x="912" y="426"/>
                  </a:cubicBezTo>
                  <a:cubicBezTo>
                    <a:pt x="912" y="122"/>
                    <a:pt x="700" y="0"/>
                    <a:pt x="456" y="152"/>
                  </a:cubicBezTo>
                  <a:cubicBezTo>
                    <a:pt x="213" y="304"/>
                    <a:pt x="0" y="669"/>
                    <a:pt x="0"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754;p49">
              <a:extLst>
                <a:ext uri="{FF2B5EF4-FFF2-40B4-BE49-F238E27FC236}">
                  <a16:creationId xmlns:a16="http://schemas.microsoft.com/office/drawing/2014/main" xmlns="" id="{D42CAABF-6A38-2C4A-9CD1-EC5133692188}"/>
                </a:ext>
              </a:extLst>
            </p:cNvPr>
            <p:cNvSpPr/>
            <p:nvPr/>
          </p:nvSpPr>
          <p:spPr>
            <a:xfrm>
              <a:off x="1052325" y="2917725"/>
              <a:ext cx="22800" cy="34225"/>
            </a:xfrm>
            <a:custGeom>
              <a:avLst/>
              <a:gdLst/>
              <a:ahLst/>
              <a:cxnLst/>
              <a:rect l="l" t="t" r="r" b="b"/>
              <a:pathLst>
                <a:path w="912" h="1369" extrusionOk="0">
                  <a:moveTo>
                    <a:pt x="0" y="973"/>
                  </a:moveTo>
                  <a:cubicBezTo>
                    <a:pt x="0" y="1247"/>
                    <a:pt x="213" y="1368"/>
                    <a:pt x="456" y="1216"/>
                  </a:cubicBezTo>
                  <a:cubicBezTo>
                    <a:pt x="699" y="1095"/>
                    <a:pt x="912" y="730"/>
                    <a:pt x="912" y="426"/>
                  </a:cubicBezTo>
                  <a:cubicBezTo>
                    <a:pt x="912" y="122"/>
                    <a:pt x="699" y="0"/>
                    <a:pt x="456" y="152"/>
                  </a:cubicBezTo>
                  <a:cubicBezTo>
                    <a:pt x="213" y="304"/>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755;p49">
              <a:extLst>
                <a:ext uri="{FF2B5EF4-FFF2-40B4-BE49-F238E27FC236}">
                  <a16:creationId xmlns:a16="http://schemas.microsoft.com/office/drawing/2014/main" xmlns="" id="{39D67076-CC53-D245-B95B-C788E6091368}"/>
                </a:ext>
              </a:extLst>
            </p:cNvPr>
            <p:cNvSpPr/>
            <p:nvPr/>
          </p:nvSpPr>
          <p:spPr>
            <a:xfrm>
              <a:off x="934525" y="2986125"/>
              <a:ext cx="22825" cy="34200"/>
            </a:xfrm>
            <a:custGeom>
              <a:avLst/>
              <a:gdLst/>
              <a:ahLst/>
              <a:cxnLst/>
              <a:rect l="l" t="t" r="r" b="b"/>
              <a:pathLst>
                <a:path w="913" h="1368" extrusionOk="0">
                  <a:moveTo>
                    <a:pt x="1" y="942"/>
                  </a:moveTo>
                  <a:cubicBezTo>
                    <a:pt x="1" y="1246"/>
                    <a:pt x="214" y="1368"/>
                    <a:pt x="457" y="1216"/>
                  </a:cubicBezTo>
                  <a:cubicBezTo>
                    <a:pt x="730" y="1064"/>
                    <a:pt x="913" y="699"/>
                    <a:pt x="913" y="395"/>
                  </a:cubicBezTo>
                  <a:cubicBezTo>
                    <a:pt x="913" y="122"/>
                    <a:pt x="730" y="0"/>
                    <a:pt x="457" y="152"/>
                  </a:cubicBezTo>
                  <a:cubicBezTo>
                    <a:pt x="214" y="304"/>
                    <a:pt x="1" y="638"/>
                    <a:pt x="1" y="94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756;p49">
              <a:extLst>
                <a:ext uri="{FF2B5EF4-FFF2-40B4-BE49-F238E27FC236}">
                  <a16:creationId xmlns:a16="http://schemas.microsoft.com/office/drawing/2014/main" xmlns="" id="{B04EA47C-411C-B346-BEC3-3B40B0B874A1}"/>
                </a:ext>
              </a:extLst>
            </p:cNvPr>
            <p:cNvSpPr/>
            <p:nvPr/>
          </p:nvSpPr>
          <p:spPr>
            <a:xfrm>
              <a:off x="816750" y="3053750"/>
              <a:ext cx="23575" cy="34225"/>
            </a:xfrm>
            <a:custGeom>
              <a:avLst/>
              <a:gdLst/>
              <a:ahLst/>
              <a:cxnLst/>
              <a:rect l="l" t="t" r="r" b="b"/>
              <a:pathLst>
                <a:path w="943" h="1369" extrusionOk="0">
                  <a:moveTo>
                    <a:pt x="0" y="973"/>
                  </a:moveTo>
                  <a:cubicBezTo>
                    <a:pt x="0" y="1246"/>
                    <a:pt x="213" y="1368"/>
                    <a:pt x="456" y="1216"/>
                  </a:cubicBezTo>
                  <a:cubicBezTo>
                    <a:pt x="730" y="1064"/>
                    <a:pt x="943" y="730"/>
                    <a:pt x="943" y="426"/>
                  </a:cubicBezTo>
                  <a:cubicBezTo>
                    <a:pt x="943" y="122"/>
                    <a:pt x="730" y="0"/>
                    <a:pt x="456" y="152"/>
                  </a:cubicBezTo>
                  <a:cubicBezTo>
                    <a:pt x="213" y="304"/>
                    <a:pt x="0" y="669"/>
                    <a:pt x="0" y="97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757;p49">
              <a:extLst>
                <a:ext uri="{FF2B5EF4-FFF2-40B4-BE49-F238E27FC236}">
                  <a16:creationId xmlns:a16="http://schemas.microsoft.com/office/drawing/2014/main" xmlns="" id="{DC9EBA11-1857-EA47-9505-B533A052ABB1}"/>
                </a:ext>
              </a:extLst>
            </p:cNvPr>
            <p:cNvSpPr/>
            <p:nvPr/>
          </p:nvSpPr>
          <p:spPr>
            <a:xfrm>
              <a:off x="698975" y="3122125"/>
              <a:ext cx="23575" cy="33475"/>
            </a:xfrm>
            <a:custGeom>
              <a:avLst/>
              <a:gdLst/>
              <a:ahLst/>
              <a:cxnLst/>
              <a:rect l="l" t="t" r="r" b="b"/>
              <a:pathLst>
                <a:path w="943" h="1339" extrusionOk="0">
                  <a:moveTo>
                    <a:pt x="0" y="943"/>
                  </a:moveTo>
                  <a:cubicBezTo>
                    <a:pt x="0" y="1247"/>
                    <a:pt x="213" y="1338"/>
                    <a:pt x="456" y="1217"/>
                  </a:cubicBezTo>
                  <a:cubicBezTo>
                    <a:pt x="730" y="1065"/>
                    <a:pt x="942" y="700"/>
                    <a:pt x="942" y="396"/>
                  </a:cubicBezTo>
                  <a:cubicBezTo>
                    <a:pt x="942" y="122"/>
                    <a:pt x="730" y="1"/>
                    <a:pt x="456" y="122"/>
                  </a:cubicBezTo>
                  <a:cubicBezTo>
                    <a:pt x="213" y="274"/>
                    <a:pt x="0" y="639"/>
                    <a:pt x="0" y="94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758;p49">
              <a:extLst>
                <a:ext uri="{FF2B5EF4-FFF2-40B4-BE49-F238E27FC236}">
                  <a16:creationId xmlns:a16="http://schemas.microsoft.com/office/drawing/2014/main" xmlns="" id="{7B3946BD-1219-5A46-973F-BEAA1C47C867}"/>
                </a:ext>
              </a:extLst>
            </p:cNvPr>
            <p:cNvSpPr/>
            <p:nvPr/>
          </p:nvSpPr>
          <p:spPr>
            <a:xfrm>
              <a:off x="752150" y="2597675"/>
              <a:ext cx="31200" cy="40075"/>
            </a:xfrm>
            <a:custGeom>
              <a:avLst/>
              <a:gdLst/>
              <a:ahLst/>
              <a:cxnLst/>
              <a:rect l="l" t="t" r="r" b="b"/>
              <a:pathLst>
                <a:path w="1248" h="1603" extrusionOk="0">
                  <a:moveTo>
                    <a:pt x="914" y="1"/>
                  </a:moveTo>
                  <a:cubicBezTo>
                    <a:pt x="824" y="1"/>
                    <a:pt x="721" y="32"/>
                    <a:pt x="609" y="97"/>
                  </a:cubicBezTo>
                  <a:cubicBezTo>
                    <a:pt x="274" y="279"/>
                    <a:pt x="1" y="766"/>
                    <a:pt x="1" y="1161"/>
                  </a:cubicBezTo>
                  <a:cubicBezTo>
                    <a:pt x="1" y="1444"/>
                    <a:pt x="141" y="1602"/>
                    <a:pt x="344" y="1602"/>
                  </a:cubicBezTo>
                  <a:cubicBezTo>
                    <a:pt x="424" y="1602"/>
                    <a:pt x="514" y="1577"/>
                    <a:pt x="609" y="1526"/>
                  </a:cubicBezTo>
                  <a:cubicBezTo>
                    <a:pt x="973" y="1313"/>
                    <a:pt x="1247" y="857"/>
                    <a:pt x="1247" y="431"/>
                  </a:cubicBezTo>
                  <a:cubicBezTo>
                    <a:pt x="1247" y="158"/>
                    <a:pt x="1116" y="1"/>
                    <a:pt x="914" y="1"/>
                  </a:cubicBezTo>
                  <a:close/>
                </a:path>
              </a:pathLst>
            </a:custGeom>
            <a:solidFill>
              <a:srgbClr val="121C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759;p49">
              <a:extLst>
                <a:ext uri="{FF2B5EF4-FFF2-40B4-BE49-F238E27FC236}">
                  <a16:creationId xmlns:a16="http://schemas.microsoft.com/office/drawing/2014/main" xmlns="" id="{D6D3290A-6C28-BB42-8580-188D05235D07}"/>
                </a:ext>
              </a:extLst>
            </p:cNvPr>
            <p:cNvSpPr/>
            <p:nvPr/>
          </p:nvSpPr>
          <p:spPr>
            <a:xfrm>
              <a:off x="746077" y="2602011"/>
              <a:ext cx="872375" cy="528900"/>
            </a:xfrm>
            <a:custGeom>
              <a:avLst/>
              <a:gdLst/>
              <a:ahLst/>
              <a:cxnLst/>
              <a:rect l="l" t="t" r="r" b="b"/>
              <a:pathLst>
                <a:path w="34895" h="21156" extrusionOk="0">
                  <a:moveTo>
                    <a:pt x="851" y="0"/>
                  </a:moveTo>
                  <a:lnTo>
                    <a:pt x="0" y="1520"/>
                  </a:lnTo>
                  <a:lnTo>
                    <a:pt x="34013" y="21156"/>
                  </a:lnTo>
                  <a:lnTo>
                    <a:pt x="34894" y="19636"/>
                  </a:lnTo>
                  <a:lnTo>
                    <a:pt x="85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760;p49">
              <a:extLst>
                <a:ext uri="{FF2B5EF4-FFF2-40B4-BE49-F238E27FC236}">
                  <a16:creationId xmlns:a16="http://schemas.microsoft.com/office/drawing/2014/main" xmlns="" id="{D87C78F9-CC78-2B46-9939-9002206618D3}"/>
                </a:ext>
              </a:extLst>
            </p:cNvPr>
            <p:cNvSpPr/>
            <p:nvPr/>
          </p:nvSpPr>
          <p:spPr>
            <a:xfrm>
              <a:off x="1602475" y="3087975"/>
              <a:ext cx="31175" cy="40375"/>
            </a:xfrm>
            <a:custGeom>
              <a:avLst/>
              <a:gdLst/>
              <a:ahLst/>
              <a:cxnLst/>
              <a:rect l="l" t="t" r="r" b="b"/>
              <a:pathLst>
                <a:path w="1247" h="1615" extrusionOk="0">
                  <a:moveTo>
                    <a:pt x="897" y="0"/>
                  </a:moveTo>
                  <a:cubicBezTo>
                    <a:pt x="811" y="0"/>
                    <a:pt x="714" y="29"/>
                    <a:pt x="609" y="90"/>
                  </a:cubicBezTo>
                  <a:cubicBezTo>
                    <a:pt x="274" y="273"/>
                    <a:pt x="1" y="759"/>
                    <a:pt x="1" y="1154"/>
                  </a:cubicBezTo>
                  <a:cubicBezTo>
                    <a:pt x="1" y="1451"/>
                    <a:pt x="133" y="1614"/>
                    <a:pt x="327" y="1614"/>
                  </a:cubicBezTo>
                  <a:cubicBezTo>
                    <a:pt x="411" y="1614"/>
                    <a:pt x="507" y="1583"/>
                    <a:pt x="609" y="1519"/>
                  </a:cubicBezTo>
                  <a:cubicBezTo>
                    <a:pt x="973" y="1336"/>
                    <a:pt x="1247" y="850"/>
                    <a:pt x="1247" y="455"/>
                  </a:cubicBezTo>
                  <a:cubicBezTo>
                    <a:pt x="1247" y="174"/>
                    <a:pt x="1108" y="0"/>
                    <a:pt x="89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761;p49">
              <a:extLst>
                <a:ext uri="{FF2B5EF4-FFF2-40B4-BE49-F238E27FC236}">
                  <a16:creationId xmlns:a16="http://schemas.microsoft.com/office/drawing/2014/main" xmlns="" id="{29B8A4AD-B593-F24B-A081-B6D410742DB7}"/>
                </a:ext>
              </a:extLst>
            </p:cNvPr>
            <p:cNvSpPr/>
            <p:nvPr/>
          </p:nvSpPr>
          <p:spPr>
            <a:xfrm>
              <a:off x="1602475" y="3015750"/>
              <a:ext cx="35750" cy="83600"/>
            </a:xfrm>
            <a:custGeom>
              <a:avLst/>
              <a:gdLst/>
              <a:ahLst/>
              <a:cxnLst/>
              <a:rect l="l" t="t" r="r" b="b"/>
              <a:pathLst>
                <a:path w="1430" h="3344" extrusionOk="0">
                  <a:moveTo>
                    <a:pt x="1429" y="0"/>
                  </a:moveTo>
                  <a:lnTo>
                    <a:pt x="1" y="821"/>
                  </a:lnTo>
                  <a:lnTo>
                    <a:pt x="1" y="3344"/>
                  </a:lnTo>
                  <a:lnTo>
                    <a:pt x="365" y="3162"/>
                  </a:lnTo>
                  <a:cubicBezTo>
                    <a:pt x="1034" y="2766"/>
                    <a:pt x="1429" y="2067"/>
                    <a:pt x="1429" y="1307"/>
                  </a:cubicBezTo>
                  <a:lnTo>
                    <a:pt x="142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762;p49">
              <a:extLst>
                <a:ext uri="{FF2B5EF4-FFF2-40B4-BE49-F238E27FC236}">
                  <a16:creationId xmlns:a16="http://schemas.microsoft.com/office/drawing/2014/main" xmlns="" id="{8D5F777B-B8DF-6747-8897-D94551555974}"/>
                </a:ext>
              </a:extLst>
            </p:cNvPr>
            <p:cNvSpPr/>
            <p:nvPr/>
          </p:nvSpPr>
          <p:spPr>
            <a:xfrm>
              <a:off x="752150" y="2544625"/>
              <a:ext cx="850350" cy="548975"/>
            </a:xfrm>
            <a:custGeom>
              <a:avLst/>
              <a:gdLst/>
              <a:ahLst/>
              <a:cxnLst/>
              <a:rect l="l" t="t" r="r" b="b"/>
              <a:pathLst>
                <a:path w="34014" h="21959" extrusionOk="0">
                  <a:moveTo>
                    <a:pt x="1" y="0"/>
                  </a:moveTo>
                  <a:lnTo>
                    <a:pt x="1" y="1915"/>
                  </a:lnTo>
                  <a:cubicBezTo>
                    <a:pt x="1" y="2310"/>
                    <a:pt x="214" y="2675"/>
                    <a:pt x="548" y="2857"/>
                  </a:cubicBezTo>
                  <a:lnTo>
                    <a:pt x="33558" y="21915"/>
                  </a:lnTo>
                  <a:cubicBezTo>
                    <a:pt x="33610" y="21945"/>
                    <a:pt x="33664" y="21959"/>
                    <a:pt x="33716" y="21959"/>
                  </a:cubicBezTo>
                  <a:cubicBezTo>
                    <a:pt x="33875" y="21959"/>
                    <a:pt x="34014" y="21833"/>
                    <a:pt x="34014" y="21672"/>
                  </a:cubicBezTo>
                  <a:lnTo>
                    <a:pt x="34014" y="19666"/>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763;p49">
              <a:extLst>
                <a:ext uri="{FF2B5EF4-FFF2-40B4-BE49-F238E27FC236}">
                  <a16:creationId xmlns:a16="http://schemas.microsoft.com/office/drawing/2014/main" xmlns="" id="{87990010-3716-E249-AC07-0935B7C4D9D1}"/>
                </a:ext>
              </a:extLst>
            </p:cNvPr>
            <p:cNvSpPr/>
            <p:nvPr/>
          </p:nvSpPr>
          <p:spPr>
            <a:xfrm>
              <a:off x="1602475" y="2340200"/>
              <a:ext cx="38025" cy="695325"/>
            </a:xfrm>
            <a:custGeom>
              <a:avLst/>
              <a:gdLst/>
              <a:ahLst/>
              <a:cxnLst/>
              <a:rect l="l" t="t" r="r" b="b"/>
              <a:pathLst>
                <a:path w="1521" h="27813" extrusionOk="0">
                  <a:moveTo>
                    <a:pt x="1277" y="1"/>
                  </a:moveTo>
                  <a:lnTo>
                    <a:pt x="669" y="305"/>
                  </a:lnTo>
                  <a:lnTo>
                    <a:pt x="92" y="639"/>
                  </a:lnTo>
                  <a:lnTo>
                    <a:pt x="1" y="27813"/>
                  </a:lnTo>
                  <a:lnTo>
                    <a:pt x="1429" y="27022"/>
                  </a:lnTo>
                  <a:lnTo>
                    <a:pt x="1520" y="2128"/>
                  </a:lnTo>
                  <a:lnTo>
                    <a:pt x="1520" y="791"/>
                  </a:lnTo>
                  <a:cubicBezTo>
                    <a:pt x="1490" y="517"/>
                    <a:pt x="1399" y="244"/>
                    <a:pt x="12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764;p49">
              <a:extLst>
                <a:ext uri="{FF2B5EF4-FFF2-40B4-BE49-F238E27FC236}">
                  <a16:creationId xmlns:a16="http://schemas.microsoft.com/office/drawing/2014/main" xmlns="" id="{3ACA4DBA-0615-704A-97DC-2BD88D76F435}"/>
                </a:ext>
              </a:extLst>
            </p:cNvPr>
            <p:cNvSpPr/>
            <p:nvPr/>
          </p:nvSpPr>
          <p:spPr>
            <a:xfrm>
              <a:off x="752150" y="1871350"/>
              <a:ext cx="852625" cy="1191525"/>
            </a:xfrm>
            <a:custGeom>
              <a:avLst/>
              <a:gdLst/>
              <a:ahLst/>
              <a:cxnLst/>
              <a:rect l="l" t="t" r="r" b="b"/>
              <a:pathLst>
                <a:path w="34105" h="47661" extrusionOk="0">
                  <a:moveTo>
                    <a:pt x="34105" y="20153"/>
                  </a:moveTo>
                  <a:lnTo>
                    <a:pt x="34014" y="47661"/>
                  </a:lnTo>
                  <a:lnTo>
                    <a:pt x="1" y="28025"/>
                  </a:lnTo>
                  <a:lnTo>
                    <a:pt x="1" y="23162"/>
                  </a:lnTo>
                  <a:lnTo>
                    <a:pt x="62" y="609"/>
                  </a:lnTo>
                  <a:cubicBezTo>
                    <a:pt x="62" y="244"/>
                    <a:pt x="487" y="1"/>
                    <a:pt x="791" y="183"/>
                  </a:cubicBezTo>
                  <a:lnTo>
                    <a:pt x="33436" y="19028"/>
                  </a:lnTo>
                  <a:cubicBezTo>
                    <a:pt x="33740" y="19211"/>
                    <a:pt x="33983" y="19515"/>
                    <a:pt x="34044" y="19849"/>
                  </a:cubicBezTo>
                  <a:cubicBezTo>
                    <a:pt x="34074" y="19940"/>
                    <a:pt x="34105" y="20062"/>
                    <a:pt x="34105" y="2015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765;p49">
              <a:extLst>
                <a:ext uri="{FF2B5EF4-FFF2-40B4-BE49-F238E27FC236}">
                  <a16:creationId xmlns:a16="http://schemas.microsoft.com/office/drawing/2014/main" xmlns="" id="{04EEED95-9C10-9043-A282-E6F0F85C89E2}"/>
                </a:ext>
              </a:extLst>
            </p:cNvPr>
            <p:cNvSpPr/>
            <p:nvPr/>
          </p:nvSpPr>
          <p:spPr>
            <a:xfrm>
              <a:off x="1026475" y="3121375"/>
              <a:ext cx="576025" cy="343875"/>
            </a:xfrm>
            <a:custGeom>
              <a:avLst/>
              <a:gdLst/>
              <a:ahLst/>
              <a:cxnLst/>
              <a:rect l="l" t="t" r="r" b="b"/>
              <a:pathLst>
                <a:path w="23041" h="13755" extrusionOk="0">
                  <a:moveTo>
                    <a:pt x="23041" y="0"/>
                  </a:moveTo>
                  <a:lnTo>
                    <a:pt x="1247" y="12675"/>
                  </a:lnTo>
                  <a:lnTo>
                    <a:pt x="1" y="11946"/>
                  </a:lnTo>
                  <a:lnTo>
                    <a:pt x="1" y="13374"/>
                  </a:lnTo>
                  <a:lnTo>
                    <a:pt x="92" y="13435"/>
                  </a:lnTo>
                  <a:cubicBezTo>
                    <a:pt x="457" y="13648"/>
                    <a:pt x="859" y="13754"/>
                    <a:pt x="1262" y="13754"/>
                  </a:cubicBezTo>
                  <a:cubicBezTo>
                    <a:pt x="1665" y="13754"/>
                    <a:pt x="2068" y="13648"/>
                    <a:pt x="2432" y="13435"/>
                  </a:cubicBezTo>
                  <a:lnTo>
                    <a:pt x="21794" y="2189"/>
                  </a:lnTo>
                  <a:cubicBezTo>
                    <a:pt x="22554" y="1763"/>
                    <a:pt x="23041" y="912"/>
                    <a:pt x="230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766;p49">
              <a:extLst>
                <a:ext uri="{FF2B5EF4-FFF2-40B4-BE49-F238E27FC236}">
                  <a16:creationId xmlns:a16="http://schemas.microsoft.com/office/drawing/2014/main" xmlns="" id="{8E35B341-868C-D846-ADBD-2E10D6EAC877}"/>
                </a:ext>
              </a:extLst>
            </p:cNvPr>
            <p:cNvSpPr/>
            <p:nvPr/>
          </p:nvSpPr>
          <p:spPr>
            <a:xfrm>
              <a:off x="205025" y="2629725"/>
              <a:ext cx="1397475" cy="808550"/>
            </a:xfrm>
            <a:custGeom>
              <a:avLst/>
              <a:gdLst/>
              <a:ahLst/>
              <a:cxnLst/>
              <a:rect l="l" t="t" r="r" b="b"/>
              <a:pathLst>
                <a:path w="55899" h="32342" extrusionOk="0">
                  <a:moveTo>
                    <a:pt x="21795" y="0"/>
                  </a:moveTo>
                  <a:lnTo>
                    <a:pt x="1" y="12645"/>
                  </a:lnTo>
                  <a:lnTo>
                    <a:pt x="9971" y="18390"/>
                  </a:lnTo>
                  <a:lnTo>
                    <a:pt x="23466" y="26201"/>
                  </a:lnTo>
                  <a:lnTo>
                    <a:pt x="34105" y="32341"/>
                  </a:lnTo>
                  <a:lnTo>
                    <a:pt x="55899" y="19697"/>
                  </a:lnTo>
                  <a:lnTo>
                    <a:pt x="217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767;p49">
              <a:extLst>
                <a:ext uri="{FF2B5EF4-FFF2-40B4-BE49-F238E27FC236}">
                  <a16:creationId xmlns:a16="http://schemas.microsoft.com/office/drawing/2014/main" xmlns="" id="{60DB30E4-298B-784A-BB91-5314E3B9F5FA}"/>
                </a:ext>
              </a:extLst>
            </p:cNvPr>
            <p:cNvSpPr/>
            <p:nvPr/>
          </p:nvSpPr>
          <p:spPr>
            <a:xfrm>
              <a:off x="205025" y="2945850"/>
              <a:ext cx="852625" cy="513275"/>
            </a:xfrm>
            <a:custGeom>
              <a:avLst/>
              <a:gdLst/>
              <a:ahLst/>
              <a:cxnLst/>
              <a:rect l="l" t="t" r="r" b="b"/>
              <a:pathLst>
                <a:path w="34105" h="20531" extrusionOk="0">
                  <a:moveTo>
                    <a:pt x="1" y="0"/>
                  </a:moveTo>
                  <a:lnTo>
                    <a:pt x="1" y="0"/>
                  </a:lnTo>
                  <a:cubicBezTo>
                    <a:pt x="31" y="882"/>
                    <a:pt x="518" y="1733"/>
                    <a:pt x="1278" y="2158"/>
                  </a:cubicBezTo>
                  <a:lnTo>
                    <a:pt x="32859" y="20426"/>
                  </a:lnTo>
                  <a:cubicBezTo>
                    <a:pt x="32995" y="20497"/>
                    <a:pt x="33136" y="20530"/>
                    <a:pt x="33272" y="20530"/>
                  </a:cubicBezTo>
                  <a:cubicBezTo>
                    <a:pt x="33714" y="20530"/>
                    <a:pt x="34105" y="20184"/>
                    <a:pt x="34105" y="19696"/>
                  </a:cubicBezTo>
                  <a:lnTo>
                    <a:pt x="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768;p49">
              <a:extLst>
                <a:ext uri="{FF2B5EF4-FFF2-40B4-BE49-F238E27FC236}">
                  <a16:creationId xmlns:a16="http://schemas.microsoft.com/office/drawing/2014/main" xmlns="" id="{C3CC2A76-4B4C-6942-9B6D-D371ECAAA18B}"/>
                </a:ext>
              </a:extLst>
            </p:cNvPr>
            <p:cNvSpPr/>
            <p:nvPr/>
          </p:nvSpPr>
          <p:spPr>
            <a:xfrm>
              <a:off x="811425" y="2731550"/>
              <a:ext cx="50950" cy="43350"/>
            </a:xfrm>
            <a:custGeom>
              <a:avLst/>
              <a:gdLst/>
              <a:ahLst/>
              <a:cxnLst/>
              <a:rect l="l" t="t" r="r" b="b"/>
              <a:pathLst>
                <a:path w="2038" h="1734" extrusionOk="0">
                  <a:moveTo>
                    <a:pt x="2037" y="0"/>
                  </a:moveTo>
                  <a:lnTo>
                    <a:pt x="1" y="1186"/>
                  </a:lnTo>
                  <a:lnTo>
                    <a:pt x="1" y="1733"/>
                  </a:lnTo>
                  <a:lnTo>
                    <a:pt x="2037" y="548"/>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769;p49">
              <a:extLst>
                <a:ext uri="{FF2B5EF4-FFF2-40B4-BE49-F238E27FC236}">
                  <a16:creationId xmlns:a16="http://schemas.microsoft.com/office/drawing/2014/main" xmlns="" id="{0F88FF3B-0E72-244A-B614-5074FA4497DB}"/>
                </a:ext>
              </a:extLst>
            </p:cNvPr>
            <p:cNvSpPr/>
            <p:nvPr/>
          </p:nvSpPr>
          <p:spPr>
            <a:xfrm>
              <a:off x="747600" y="2723950"/>
              <a:ext cx="63850" cy="50950"/>
            </a:xfrm>
            <a:custGeom>
              <a:avLst/>
              <a:gdLst/>
              <a:ahLst/>
              <a:cxnLst/>
              <a:rect l="l" t="t" r="r" b="b"/>
              <a:pathLst>
                <a:path w="2554" h="2038" extrusionOk="0">
                  <a:moveTo>
                    <a:pt x="0" y="1"/>
                  </a:moveTo>
                  <a:lnTo>
                    <a:pt x="0" y="548"/>
                  </a:lnTo>
                  <a:lnTo>
                    <a:pt x="2554" y="2037"/>
                  </a:lnTo>
                  <a:lnTo>
                    <a:pt x="2554" y="1490"/>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770;p49">
              <a:extLst>
                <a:ext uri="{FF2B5EF4-FFF2-40B4-BE49-F238E27FC236}">
                  <a16:creationId xmlns:a16="http://schemas.microsoft.com/office/drawing/2014/main" xmlns="" id="{7ED4607C-31B5-AF45-88F3-9344E890D94D}"/>
                </a:ext>
              </a:extLst>
            </p:cNvPr>
            <p:cNvSpPr/>
            <p:nvPr/>
          </p:nvSpPr>
          <p:spPr>
            <a:xfrm>
              <a:off x="747600" y="2695075"/>
              <a:ext cx="114775" cy="66125"/>
            </a:xfrm>
            <a:custGeom>
              <a:avLst/>
              <a:gdLst/>
              <a:ahLst/>
              <a:cxnLst/>
              <a:rect l="l" t="t" r="r" b="b"/>
              <a:pathLst>
                <a:path w="4591" h="2645" extrusionOk="0">
                  <a:moveTo>
                    <a:pt x="2037" y="1"/>
                  </a:moveTo>
                  <a:lnTo>
                    <a:pt x="0" y="1156"/>
                  </a:lnTo>
                  <a:lnTo>
                    <a:pt x="2554" y="2645"/>
                  </a:lnTo>
                  <a:lnTo>
                    <a:pt x="4590" y="1459"/>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771;p49">
              <a:extLst>
                <a:ext uri="{FF2B5EF4-FFF2-40B4-BE49-F238E27FC236}">
                  <a16:creationId xmlns:a16="http://schemas.microsoft.com/office/drawing/2014/main" xmlns="" id="{49935DD1-CF47-DB40-8306-4C53A527F95E}"/>
                </a:ext>
              </a:extLst>
            </p:cNvPr>
            <p:cNvSpPr/>
            <p:nvPr/>
          </p:nvSpPr>
          <p:spPr>
            <a:xfrm>
              <a:off x="743050" y="2772575"/>
              <a:ext cx="50925" cy="42600"/>
            </a:xfrm>
            <a:custGeom>
              <a:avLst/>
              <a:gdLst/>
              <a:ahLst/>
              <a:cxnLst/>
              <a:rect l="l" t="t" r="r" b="b"/>
              <a:pathLst>
                <a:path w="2037" h="1704" extrusionOk="0">
                  <a:moveTo>
                    <a:pt x="2037" y="1"/>
                  </a:moveTo>
                  <a:lnTo>
                    <a:pt x="0" y="1186"/>
                  </a:lnTo>
                  <a:lnTo>
                    <a:pt x="0" y="170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772;p49">
              <a:extLst>
                <a:ext uri="{FF2B5EF4-FFF2-40B4-BE49-F238E27FC236}">
                  <a16:creationId xmlns:a16="http://schemas.microsoft.com/office/drawing/2014/main" xmlns="" id="{EDA3E9F5-7C74-264F-8B07-BD25A34D0150}"/>
                </a:ext>
              </a:extLst>
            </p:cNvPr>
            <p:cNvSpPr/>
            <p:nvPr/>
          </p:nvSpPr>
          <p:spPr>
            <a:xfrm>
              <a:off x="677700" y="2764975"/>
              <a:ext cx="65375" cy="50200"/>
            </a:xfrm>
            <a:custGeom>
              <a:avLst/>
              <a:gdLst/>
              <a:ahLst/>
              <a:cxnLst/>
              <a:rect l="l" t="t" r="r" b="b"/>
              <a:pathLst>
                <a:path w="2615" h="2008" extrusionOk="0">
                  <a:moveTo>
                    <a:pt x="0" y="1"/>
                  </a:moveTo>
                  <a:lnTo>
                    <a:pt x="0" y="518"/>
                  </a:lnTo>
                  <a:lnTo>
                    <a:pt x="2614" y="2007"/>
                  </a:lnTo>
                  <a:lnTo>
                    <a:pt x="2614" y="1490"/>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773;p49">
              <a:extLst>
                <a:ext uri="{FF2B5EF4-FFF2-40B4-BE49-F238E27FC236}">
                  <a16:creationId xmlns:a16="http://schemas.microsoft.com/office/drawing/2014/main" xmlns="" id="{A4F167C1-8EAA-A044-BA7E-AFA88B58C449}"/>
                </a:ext>
              </a:extLst>
            </p:cNvPr>
            <p:cNvSpPr/>
            <p:nvPr/>
          </p:nvSpPr>
          <p:spPr>
            <a:xfrm>
              <a:off x="677700" y="2735350"/>
              <a:ext cx="116275" cy="66900"/>
            </a:xfrm>
            <a:custGeom>
              <a:avLst/>
              <a:gdLst/>
              <a:ahLst/>
              <a:cxnLst/>
              <a:rect l="l" t="t" r="r" b="b"/>
              <a:pathLst>
                <a:path w="4651" h="2676" extrusionOk="0">
                  <a:moveTo>
                    <a:pt x="2037" y="0"/>
                  </a:moveTo>
                  <a:lnTo>
                    <a:pt x="0" y="1186"/>
                  </a:lnTo>
                  <a:lnTo>
                    <a:pt x="2614" y="2675"/>
                  </a:lnTo>
                  <a:lnTo>
                    <a:pt x="4651" y="1490"/>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774;p49">
              <a:extLst>
                <a:ext uri="{FF2B5EF4-FFF2-40B4-BE49-F238E27FC236}">
                  <a16:creationId xmlns:a16="http://schemas.microsoft.com/office/drawing/2014/main" xmlns="" id="{5464BD13-2319-3041-B593-49FEFEEDECFD}"/>
                </a:ext>
              </a:extLst>
            </p:cNvPr>
            <p:cNvSpPr/>
            <p:nvPr/>
          </p:nvSpPr>
          <p:spPr>
            <a:xfrm>
              <a:off x="677700" y="2810575"/>
              <a:ext cx="50925" cy="42575"/>
            </a:xfrm>
            <a:custGeom>
              <a:avLst/>
              <a:gdLst/>
              <a:ahLst/>
              <a:cxnLst/>
              <a:rect l="l" t="t" r="r" b="b"/>
              <a:pathLst>
                <a:path w="2037" h="1703" extrusionOk="0">
                  <a:moveTo>
                    <a:pt x="2037" y="1"/>
                  </a:moveTo>
                  <a:lnTo>
                    <a:pt x="0" y="1186"/>
                  </a:lnTo>
                  <a:lnTo>
                    <a:pt x="0" y="1703"/>
                  </a:lnTo>
                  <a:lnTo>
                    <a:pt x="2037" y="517"/>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775;p49">
              <a:extLst>
                <a:ext uri="{FF2B5EF4-FFF2-40B4-BE49-F238E27FC236}">
                  <a16:creationId xmlns:a16="http://schemas.microsoft.com/office/drawing/2014/main" xmlns="" id="{8C5B4579-8087-2E44-AF83-284AA566C1D6}"/>
                </a:ext>
              </a:extLst>
            </p:cNvPr>
            <p:cNvSpPr/>
            <p:nvPr/>
          </p:nvSpPr>
          <p:spPr>
            <a:xfrm>
              <a:off x="613100" y="2802975"/>
              <a:ext cx="64625" cy="50175"/>
            </a:xfrm>
            <a:custGeom>
              <a:avLst/>
              <a:gdLst/>
              <a:ahLst/>
              <a:cxnLst/>
              <a:rect l="l" t="t" r="r" b="b"/>
              <a:pathLst>
                <a:path w="2585" h="2007" extrusionOk="0">
                  <a:moveTo>
                    <a:pt x="0" y="1"/>
                  </a:moveTo>
                  <a:lnTo>
                    <a:pt x="0" y="517"/>
                  </a:lnTo>
                  <a:lnTo>
                    <a:pt x="2584" y="2007"/>
                  </a:lnTo>
                  <a:lnTo>
                    <a:pt x="2584" y="1490"/>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776;p49">
              <a:extLst>
                <a:ext uri="{FF2B5EF4-FFF2-40B4-BE49-F238E27FC236}">
                  <a16:creationId xmlns:a16="http://schemas.microsoft.com/office/drawing/2014/main" xmlns="" id="{91B23666-BE8F-704B-9070-10FEDD7600C9}"/>
                </a:ext>
              </a:extLst>
            </p:cNvPr>
            <p:cNvSpPr/>
            <p:nvPr/>
          </p:nvSpPr>
          <p:spPr>
            <a:xfrm>
              <a:off x="613100" y="2773350"/>
              <a:ext cx="115525" cy="66900"/>
            </a:xfrm>
            <a:custGeom>
              <a:avLst/>
              <a:gdLst/>
              <a:ahLst/>
              <a:cxnLst/>
              <a:rect l="l" t="t" r="r" b="b"/>
              <a:pathLst>
                <a:path w="4621" h="2676" extrusionOk="0">
                  <a:moveTo>
                    <a:pt x="2037" y="0"/>
                  </a:moveTo>
                  <a:lnTo>
                    <a:pt x="0" y="1186"/>
                  </a:lnTo>
                  <a:lnTo>
                    <a:pt x="2584" y="2675"/>
                  </a:lnTo>
                  <a:lnTo>
                    <a:pt x="4621" y="1490"/>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777;p49">
              <a:extLst>
                <a:ext uri="{FF2B5EF4-FFF2-40B4-BE49-F238E27FC236}">
                  <a16:creationId xmlns:a16="http://schemas.microsoft.com/office/drawing/2014/main" xmlns="" id="{33D37097-E1EB-D44B-900C-9B2A2A90B479}"/>
                </a:ext>
              </a:extLst>
            </p:cNvPr>
            <p:cNvSpPr/>
            <p:nvPr/>
          </p:nvSpPr>
          <p:spPr>
            <a:xfrm>
              <a:off x="866900" y="2763475"/>
              <a:ext cx="50950" cy="43325"/>
            </a:xfrm>
            <a:custGeom>
              <a:avLst/>
              <a:gdLst/>
              <a:ahLst/>
              <a:cxnLst/>
              <a:rect l="l" t="t" r="r" b="b"/>
              <a:pathLst>
                <a:path w="2038" h="1733" extrusionOk="0">
                  <a:moveTo>
                    <a:pt x="2037" y="0"/>
                  </a:moveTo>
                  <a:lnTo>
                    <a:pt x="1" y="1186"/>
                  </a:lnTo>
                  <a:lnTo>
                    <a:pt x="1"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778;p49">
              <a:extLst>
                <a:ext uri="{FF2B5EF4-FFF2-40B4-BE49-F238E27FC236}">
                  <a16:creationId xmlns:a16="http://schemas.microsoft.com/office/drawing/2014/main" xmlns="" id="{0482D57A-A3F4-0E40-8692-FC199C506B59}"/>
                </a:ext>
              </a:extLst>
            </p:cNvPr>
            <p:cNvSpPr/>
            <p:nvPr/>
          </p:nvSpPr>
          <p:spPr>
            <a:xfrm>
              <a:off x="824350" y="2768775"/>
              <a:ext cx="42575" cy="38025"/>
            </a:xfrm>
            <a:custGeom>
              <a:avLst/>
              <a:gdLst/>
              <a:ahLst/>
              <a:cxnLst/>
              <a:rect l="l" t="t" r="r" b="b"/>
              <a:pathLst>
                <a:path w="1703" h="1521" extrusionOk="0">
                  <a:moveTo>
                    <a:pt x="0" y="1"/>
                  </a:moveTo>
                  <a:lnTo>
                    <a:pt x="0" y="518"/>
                  </a:lnTo>
                  <a:lnTo>
                    <a:pt x="1703" y="1521"/>
                  </a:lnTo>
                  <a:lnTo>
                    <a:pt x="1703" y="974"/>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779;p49">
              <a:extLst>
                <a:ext uri="{FF2B5EF4-FFF2-40B4-BE49-F238E27FC236}">
                  <a16:creationId xmlns:a16="http://schemas.microsoft.com/office/drawing/2014/main" xmlns="" id="{D07C7F85-6945-DD48-9B41-36D11F1E0DAF}"/>
                </a:ext>
              </a:extLst>
            </p:cNvPr>
            <p:cNvSpPr/>
            <p:nvPr/>
          </p:nvSpPr>
          <p:spPr>
            <a:xfrm>
              <a:off x="824350" y="2739150"/>
              <a:ext cx="93500" cy="53975"/>
            </a:xfrm>
            <a:custGeom>
              <a:avLst/>
              <a:gdLst/>
              <a:ahLst/>
              <a:cxnLst/>
              <a:rect l="l" t="t" r="r" b="b"/>
              <a:pathLst>
                <a:path w="3740" h="2159" extrusionOk="0">
                  <a:moveTo>
                    <a:pt x="2037" y="0"/>
                  </a:moveTo>
                  <a:lnTo>
                    <a:pt x="0" y="1186"/>
                  </a:lnTo>
                  <a:lnTo>
                    <a:pt x="1703" y="2159"/>
                  </a:lnTo>
                  <a:lnTo>
                    <a:pt x="3739"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780;p49">
              <a:extLst>
                <a:ext uri="{FF2B5EF4-FFF2-40B4-BE49-F238E27FC236}">
                  <a16:creationId xmlns:a16="http://schemas.microsoft.com/office/drawing/2014/main" xmlns="" id="{35AC1143-ED80-A64F-8318-68D7C1D4846A}"/>
                </a:ext>
              </a:extLst>
            </p:cNvPr>
            <p:cNvSpPr/>
            <p:nvPr/>
          </p:nvSpPr>
          <p:spPr>
            <a:xfrm>
              <a:off x="797750" y="2804500"/>
              <a:ext cx="50950" cy="42575"/>
            </a:xfrm>
            <a:custGeom>
              <a:avLst/>
              <a:gdLst/>
              <a:ahLst/>
              <a:cxnLst/>
              <a:rect l="l" t="t" r="r" b="b"/>
              <a:pathLst>
                <a:path w="2038" h="1703" extrusionOk="0">
                  <a:moveTo>
                    <a:pt x="2037" y="0"/>
                  </a:moveTo>
                  <a:lnTo>
                    <a:pt x="1" y="1186"/>
                  </a:lnTo>
                  <a:lnTo>
                    <a:pt x="1" y="1703"/>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781;p49">
              <a:extLst>
                <a:ext uri="{FF2B5EF4-FFF2-40B4-BE49-F238E27FC236}">
                  <a16:creationId xmlns:a16="http://schemas.microsoft.com/office/drawing/2014/main" xmlns="" id="{A5C7673D-4DB1-0941-BF58-D579BA6A4F17}"/>
                </a:ext>
              </a:extLst>
            </p:cNvPr>
            <p:cNvSpPr/>
            <p:nvPr/>
          </p:nvSpPr>
          <p:spPr>
            <a:xfrm>
              <a:off x="755200" y="2809050"/>
              <a:ext cx="42575" cy="38025"/>
            </a:xfrm>
            <a:custGeom>
              <a:avLst/>
              <a:gdLst/>
              <a:ahLst/>
              <a:cxnLst/>
              <a:rect l="l" t="t" r="r" b="b"/>
              <a:pathLst>
                <a:path w="1703" h="1521" extrusionOk="0">
                  <a:moveTo>
                    <a:pt x="0" y="1"/>
                  </a:moveTo>
                  <a:lnTo>
                    <a:pt x="0" y="548"/>
                  </a:lnTo>
                  <a:lnTo>
                    <a:pt x="1703" y="1521"/>
                  </a:lnTo>
                  <a:lnTo>
                    <a:pt x="1703" y="1004"/>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782;p49">
              <a:extLst>
                <a:ext uri="{FF2B5EF4-FFF2-40B4-BE49-F238E27FC236}">
                  <a16:creationId xmlns:a16="http://schemas.microsoft.com/office/drawing/2014/main" xmlns="" id="{5979B6AB-5A4E-3A4A-B295-40DC242F4C73}"/>
                </a:ext>
              </a:extLst>
            </p:cNvPr>
            <p:cNvSpPr/>
            <p:nvPr/>
          </p:nvSpPr>
          <p:spPr>
            <a:xfrm>
              <a:off x="755200" y="2779425"/>
              <a:ext cx="93500" cy="54725"/>
            </a:xfrm>
            <a:custGeom>
              <a:avLst/>
              <a:gdLst/>
              <a:ahLst/>
              <a:cxnLst/>
              <a:rect l="l" t="t" r="r" b="b"/>
              <a:pathLst>
                <a:path w="3740" h="2189" extrusionOk="0">
                  <a:moveTo>
                    <a:pt x="2037" y="0"/>
                  </a:moveTo>
                  <a:lnTo>
                    <a:pt x="0" y="1186"/>
                  </a:lnTo>
                  <a:lnTo>
                    <a:pt x="1703" y="2189"/>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783;p49">
              <a:extLst>
                <a:ext uri="{FF2B5EF4-FFF2-40B4-BE49-F238E27FC236}">
                  <a16:creationId xmlns:a16="http://schemas.microsoft.com/office/drawing/2014/main" xmlns="" id="{9E13B783-62A4-2345-9E3D-FD5AAE1230C0}"/>
                </a:ext>
              </a:extLst>
            </p:cNvPr>
            <p:cNvSpPr/>
            <p:nvPr/>
          </p:nvSpPr>
          <p:spPr>
            <a:xfrm>
              <a:off x="732400" y="2842500"/>
              <a:ext cx="50950" cy="42575"/>
            </a:xfrm>
            <a:custGeom>
              <a:avLst/>
              <a:gdLst/>
              <a:ahLst/>
              <a:cxnLst/>
              <a:rect l="l" t="t" r="r" b="b"/>
              <a:pathLst>
                <a:path w="2038" h="1703" extrusionOk="0">
                  <a:moveTo>
                    <a:pt x="2037" y="0"/>
                  </a:moveTo>
                  <a:lnTo>
                    <a:pt x="1" y="1155"/>
                  </a:lnTo>
                  <a:lnTo>
                    <a:pt x="1" y="1702"/>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784;p49">
              <a:extLst>
                <a:ext uri="{FF2B5EF4-FFF2-40B4-BE49-F238E27FC236}">
                  <a16:creationId xmlns:a16="http://schemas.microsoft.com/office/drawing/2014/main" xmlns="" id="{97E9526E-73B9-D44D-A575-A216E09117B5}"/>
                </a:ext>
              </a:extLst>
            </p:cNvPr>
            <p:cNvSpPr/>
            <p:nvPr/>
          </p:nvSpPr>
          <p:spPr>
            <a:xfrm>
              <a:off x="689850" y="2847050"/>
              <a:ext cx="42575" cy="38025"/>
            </a:xfrm>
            <a:custGeom>
              <a:avLst/>
              <a:gdLst/>
              <a:ahLst/>
              <a:cxnLst/>
              <a:rect l="l" t="t" r="r" b="b"/>
              <a:pathLst>
                <a:path w="1703" h="1521" extrusionOk="0">
                  <a:moveTo>
                    <a:pt x="0" y="1"/>
                  </a:moveTo>
                  <a:lnTo>
                    <a:pt x="0" y="548"/>
                  </a:lnTo>
                  <a:lnTo>
                    <a:pt x="1703" y="1520"/>
                  </a:lnTo>
                  <a:lnTo>
                    <a:pt x="1703" y="973"/>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785;p49">
              <a:extLst>
                <a:ext uri="{FF2B5EF4-FFF2-40B4-BE49-F238E27FC236}">
                  <a16:creationId xmlns:a16="http://schemas.microsoft.com/office/drawing/2014/main" xmlns="" id="{EC1BE8CA-5E15-4640-8A98-79D6D7966E91}"/>
                </a:ext>
              </a:extLst>
            </p:cNvPr>
            <p:cNvSpPr/>
            <p:nvPr/>
          </p:nvSpPr>
          <p:spPr>
            <a:xfrm>
              <a:off x="689850" y="2817425"/>
              <a:ext cx="93500" cy="53975"/>
            </a:xfrm>
            <a:custGeom>
              <a:avLst/>
              <a:gdLst/>
              <a:ahLst/>
              <a:cxnLst/>
              <a:rect l="l" t="t" r="r" b="b"/>
              <a:pathLst>
                <a:path w="3740" h="2159" extrusionOk="0">
                  <a:moveTo>
                    <a:pt x="2037" y="0"/>
                  </a:moveTo>
                  <a:lnTo>
                    <a:pt x="0" y="1186"/>
                  </a:lnTo>
                  <a:lnTo>
                    <a:pt x="1703" y="2158"/>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786;p49">
              <a:extLst>
                <a:ext uri="{FF2B5EF4-FFF2-40B4-BE49-F238E27FC236}">
                  <a16:creationId xmlns:a16="http://schemas.microsoft.com/office/drawing/2014/main" xmlns="" id="{B5AE3946-1F22-9742-9110-745D4AD26BEC}"/>
                </a:ext>
              </a:extLst>
            </p:cNvPr>
            <p:cNvSpPr/>
            <p:nvPr/>
          </p:nvSpPr>
          <p:spPr>
            <a:xfrm>
              <a:off x="645775" y="2867575"/>
              <a:ext cx="50925" cy="43325"/>
            </a:xfrm>
            <a:custGeom>
              <a:avLst/>
              <a:gdLst/>
              <a:ahLst/>
              <a:cxnLst/>
              <a:rect l="l" t="t" r="r" b="b"/>
              <a:pathLst>
                <a:path w="2037" h="1733" extrusionOk="0">
                  <a:moveTo>
                    <a:pt x="2037" y="0"/>
                  </a:moveTo>
                  <a:lnTo>
                    <a:pt x="0" y="1186"/>
                  </a:lnTo>
                  <a:lnTo>
                    <a:pt x="0"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787;p49">
              <a:extLst>
                <a:ext uri="{FF2B5EF4-FFF2-40B4-BE49-F238E27FC236}">
                  <a16:creationId xmlns:a16="http://schemas.microsoft.com/office/drawing/2014/main" xmlns="" id="{CF089669-E44B-0E4A-89F2-4C5F4799D8B0}"/>
                </a:ext>
              </a:extLst>
            </p:cNvPr>
            <p:cNvSpPr/>
            <p:nvPr/>
          </p:nvSpPr>
          <p:spPr>
            <a:xfrm>
              <a:off x="547750" y="2840975"/>
              <a:ext cx="98050" cy="69925"/>
            </a:xfrm>
            <a:custGeom>
              <a:avLst/>
              <a:gdLst/>
              <a:ahLst/>
              <a:cxnLst/>
              <a:rect l="l" t="t" r="r" b="b"/>
              <a:pathLst>
                <a:path w="3922" h="2797" extrusionOk="0">
                  <a:moveTo>
                    <a:pt x="0" y="0"/>
                  </a:moveTo>
                  <a:lnTo>
                    <a:pt x="0" y="517"/>
                  </a:lnTo>
                  <a:lnTo>
                    <a:pt x="3921" y="2797"/>
                  </a:lnTo>
                  <a:lnTo>
                    <a:pt x="3921" y="2250"/>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788;p49">
              <a:extLst>
                <a:ext uri="{FF2B5EF4-FFF2-40B4-BE49-F238E27FC236}">
                  <a16:creationId xmlns:a16="http://schemas.microsoft.com/office/drawing/2014/main" xmlns="" id="{B86A1589-1C6A-CC42-8E9D-309C8F11D5E0}"/>
                </a:ext>
              </a:extLst>
            </p:cNvPr>
            <p:cNvSpPr/>
            <p:nvPr/>
          </p:nvSpPr>
          <p:spPr>
            <a:xfrm>
              <a:off x="547750" y="2811350"/>
              <a:ext cx="148950" cy="85875"/>
            </a:xfrm>
            <a:custGeom>
              <a:avLst/>
              <a:gdLst/>
              <a:ahLst/>
              <a:cxnLst/>
              <a:rect l="l" t="t" r="r" b="b"/>
              <a:pathLst>
                <a:path w="5958" h="3435" extrusionOk="0">
                  <a:moveTo>
                    <a:pt x="2006" y="0"/>
                  </a:moveTo>
                  <a:lnTo>
                    <a:pt x="0" y="1185"/>
                  </a:lnTo>
                  <a:lnTo>
                    <a:pt x="3921" y="3435"/>
                  </a:lnTo>
                  <a:lnTo>
                    <a:pt x="5958" y="2249"/>
                  </a:lnTo>
                  <a:lnTo>
                    <a:pt x="2006"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789;p49">
              <a:extLst>
                <a:ext uri="{FF2B5EF4-FFF2-40B4-BE49-F238E27FC236}">
                  <a16:creationId xmlns:a16="http://schemas.microsoft.com/office/drawing/2014/main" xmlns="" id="{819EBDEA-3DD8-734D-A5A7-6FEF9C2F22F0}"/>
                </a:ext>
              </a:extLst>
            </p:cNvPr>
            <p:cNvSpPr/>
            <p:nvPr/>
          </p:nvSpPr>
          <p:spPr>
            <a:xfrm>
              <a:off x="521900" y="2875175"/>
              <a:ext cx="50950" cy="43325"/>
            </a:xfrm>
            <a:custGeom>
              <a:avLst/>
              <a:gdLst/>
              <a:ahLst/>
              <a:cxnLst/>
              <a:rect l="l" t="t" r="r" b="b"/>
              <a:pathLst>
                <a:path w="2038" h="1733" extrusionOk="0">
                  <a:moveTo>
                    <a:pt x="2037" y="0"/>
                  </a:moveTo>
                  <a:lnTo>
                    <a:pt x="1" y="1186"/>
                  </a:lnTo>
                  <a:lnTo>
                    <a:pt x="1"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790;p49">
              <a:extLst>
                <a:ext uri="{FF2B5EF4-FFF2-40B4-BE49-F238E27FC236}">
                  <a16:creationId xmlns:a16="http://schemas.microsoft.com/office/drawing/2014/main" xmlns="" id="{E271FB52-A61D-3945-BC93-5E80F6FE08F2}"/>
                </a:ext>
              </a:extLst>
            </p:cNvPr>
            <p:cNvSpPr/>
            <p:nvPr/>
          </p:nvSpPr>
          <p:spPr>
            <a:xfrm>
              <a:off x="479350" y="2879725"/>
              <a:ext cx="42575" cy="38775"/>
            </a:xfrm>
            <a:custGeom>
              <a:avLst/>
              <a:gdLst/>
              <a:ahLst/>
              <a:cxnLst/>
              <a:rect l="l" t="t" r="r" b="b"/>
              <a:pathLst>
                <a:path w="1703" h="1551" extrusionOk="0">
                  <a:moveTo>
                    <a:pt x="1" y="1"/>
                  </a:moveTo>
                  <a:lnTo>
                    <a:pt x="1" y="548"/>
                  </a:lnTo>
                  <a:lnTo>
                    <a:pt x="1703" y="1551"/>
                  </a:lnTo>
                  <a:lnTo>
                    <a:pt x="1703" y="1004"/>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791;p49">
              <a:extLst>
                <a:ext uri="{FF2B5EF4-FFF2-40B4-BE49-F238E27FC236}">
                  <a16:creationId xmlns:a16="http://schemas.microsoft.com/office/drawing/2014/main" xmlns="" id="{1D33F9E7-9092-184D-A5AC-F83569D49BFB}"/>
                </a:ext>
              </a:extLst>
            </p:cNvPr>
            <p:cNvSpPr/>
            <p:nvPr/>
          </p:nvSpPr>
          <p:spPr>
            <a:xfrm>
              <a:off x="479350" y="2850850"/>
              <a:ext cx="93500" cy="53975"/>
            </a:xfrm>
            <a:custGeom>
              <a:avLst/>
              <a:gdLst/>
              <a:ahLst/>
              <a:cxnLst/>
              <a:rect l="l" t="t" r="r" b="b"/>
              <a:pathLst>
                <a:path w="3740" h="2159" extrusionOk="0">
                  <a:moveTo>
                    <a:pt x="2037" y="1"/>
                  </a:moveTo>
                  <a:lnTo>
                    <a:pt x="1" y="1156"/>
                  </a:lnTo>
                  <a:lnTo>
                    <a:pt x="1703" y="2159"/>
                  </a:lnTo>
                  <a:lnTo>
                    <a:pt x="3739" y="973"/>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792;p49">
              <a:extLst>
                <a:ext uri="{FF2B5EF4-FFF2-40B4-BE49-F238E27FC236}">
                  <a16:creationId xmlns:a16="http://schemas.microsoft.com/office/drawing/2014/main" xmlns="" id="{09F5134E-A786-A24F-947C-EED6256A2D1C}"/>
                </a:ext>
              </a:extLst>
            </p:cNvPr>
            <p:cNvSpPr/>
            <p:nvPr/>
          </p:nvSpPr>
          <p:spPr>
            <a:xfrm>
              <a:off x="577375" y="2907075"/>
              <a:ext cx="50950" cy="43350"/>
            </a:xfrm>
            <a:custGeom>
              <a:avLst/>
              <a:gdLst/>
              <a:ahLst/>
              <a:cxnLst/>
              <a:rect l="l" t="t" r="r" b="b"/>
              <a:pathLst>
                <a:path w="2038" h="1734" extrusionOk="0">
                  <a:moveTo>
                    <a:pt x="2037" y="1"/>
                  </a:moveTo>
                  <a:lnTo>
                    <a:pt x="1" y="1186"/>
                  </a:lnTo>
                  <a:lnTo>
                    <a:pt x="1" y="173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793;p49">
              <a:extLst>
                <a:ext uri="{FF2B5EF4-FFF2-40B4-BE49-F238E27FC236}">
                  <a16:creationId xmlns:a16="http://schemas.microsoft.com/office/drawing/2014/main" xmlns="" id="{E1FFD4D3-2F25-3449-A8BF-301D18FB0BF3}"/>
                </a:ext>
              </a:extLst>
            </p:cNvPr>
            <p:cNvSpPr/>
            <p:nvPr/>
          </p:nvSpPr>
          <p:spPr>
            <a:xfrm>
              <a:off x="534825" y="2912400"/>
              <a:ext cx="42575" cy="38025"/>
            </a:xfrm>
            <a:custGeom>
              <a:avLst/>
              <a:gdLst/>
              <a:ahLst/>
              <a:cxnLst/>
              <a:rect l="l" t="t" r="r" b="b"/>
              <a:pathLst>
                <a:path w="1703" h="1521" extrusionOk="0">
                  <a:moveTo>
                    <a:pt x="1" y="1"/>
                  </a:moveTo>
                  <a:lnTo>
                    <a:pt x="1" y="517"/>
                  </a:lnTo>
                  <a:lnTo>
                    <a:pt x="1703" y="1520"/>
                  </a:lnTo>
                  <a:lnTo>
                    <a:pt x="1703" y="973"/>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794;p49">
              <a:extLst>
                <a:ext uri="{FF2B5EF4-FFF2-40B4-BE49-F238E27FC236}">
                  <a16:creationId xmlns:a16="http://schemas.microsoft.com/office/drawing/2014/main" xmlns="" id="{7D88188C-133F-0A4B-9DA8-F12FF8CF08F0}"/>
                </a:ext>
              </a:extLst>
            </p:cNvPr>
            <p:cNvSpPr/>
            <p:nvPr/>
          </p:nvSpPr>
          <p:spPr>
            <a:xfrm>
              <a:off x="534825" y="2882775"/>
              <a:ext cx="93500" cy="53975"/>
            </a:xfrm>
            <a:custGeom>
              <a:avLst/>
              <a:gdLst/>
              <a:ahLst/>
              <a:cxnLst/>
              <a:rect l="l" t="t" r="r" b="b"/>
              <a:pathLst>
                <a:path w="3740" h="2159" extrusionOk="0">
                  <a:moveTo>
                    <a:pt x="2037" y="0"/>
                  </a:moveTo>
                  <a:lnTo>
                    <a:pt x="1" y="1186"/>
                  </a:lnTo>
                  <a:lnTo>
                    <a:pt x="1703" y="2158"/>
                  </a:lnTo>
                  <a:lnTo>
                    <a:pt x="3739"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795;p49">
              <a:extLst>
                <a:ext uri="{FF2B5EF4-FFF2-40B4-BE49-F238E27FC236}">
                  <a16:creationId xmlns:a16="http://schemas.microsoft.com/office/drawing/2014/main" xmlns="" id="{2A634348-72BD-3B42-B922-DD1C685B7687}"/>
                </a:ext>
              </a:extLst>
            </p:cNvPr>
            <p:cNvSpPr/>
            <p:nvPr/>
          </p:nvSpPr>
          <p:spPr>
            <a:xfrm>
              <a:off x="923125" y="2796150"/>
              <a:ext cx="50950" cy="42575"/>
            </a:xfrm>
            <a:custGeom>
              <a:avLst/>
              <a:gdLst/>
              <a:ahLst/>
              <a:cxnLst/>
              <a:rect l="l" t="t" r="r" b="b"/>
              <a:pathLst>
                <a:path w="2038" h="1703" extrusionOk="0">
                  <a:moveTo>
                    <a:pt x="2037" y="0"/>
                  </a:moveTo>
                  <a:lnTo>
                    <a:pt x="1" y="1186"/>
                  </a:lnTo>
                  <a:lnTo>
                    <a:pt x="1" y="1702"/>
                  </a:lnTo>
                  <a:lnTo>
                    <a:pt x="200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796;p49">
              <a:extLst>
                <a:ext uri="{FF2B5EF4-FFF2-40B4-BE49-F238E27FC236}">
                  <a16:creationId xmlns:a16="http://schemas.microsoft.com/office/drawing/2014/main" xmlns="" id="{7E30DAC3-07C9-1940-B6B9-A2873550CF71}"/>
                </a:ext>
              </a:extLst>
            </p:cNvPr>
            <p:cNvSpPr/>
            <p:nvPr/>
          </p:nvSpPr>
          <p:spPr>
            <a:xfrm>
              <a:off x="879825" y="2800700"/>
              <a:ext cx="43325" cy="38025"/>
            </a:xfrm>
            <a:custGeom>
              <a:avLst/>
              <a:gdLst/>
              <a:ahLst/>
              <a:cxnLst/>
              <a:rect l="l" t="t" r="r" b="b"/>
              <a:pathLst>
                <a:path w="1733" h="1521" extrusionOk="0">
                  <a:moveTo>
                    <a:pt x="0" y="0"/>
                  </a:moveTo>
                  <a:lnTo>
                    <a:pt x="0" y="548"/>
                  </a:lnTo>
                  <a:lnTo>
                    <a:pt x="1733" y="1520"/>
                  </a:lnTo>
                  <a:lnTo>
                    <a:pt x="1733" y="1004"/>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797;p49">
              <a:extLst>
                <a:ext uri="{FF2B5EF4-FFF2-40B4-BE49-F238E27FC236}">
                  <a16:creationId xmlns:a16="http://schemas.microsoft.com/office/drawing/2014/main" xmlns="" id="{6B557E17-4BB5-A340-A96C-DBEE3B7FAF1C}"/>
                </a:ext>
              </a:extLst>
            </p:cNvPr>
            <p:cNvSpPr/>
            <p:nvPr/>
          </p:nvSpPr>
          <p:spPr>
            <a:xfrm>
              <a:off x="879825" y="2771075"/>
              <a:ext cx="94250" cy="54725"/>
            </a:xfrm>
            <a:custGeom>
              <a:avLst/>
              <a:gdLst/>
              <a:ahLst/>
              <a:cxnLst/>
              <a:rect l="l" t="t" r="r" b="b"/>
              <a:pathLst>
                <a:path w="3770" h="2189" extrusionOk="0">
                  <a:moveTo>
                    <a:pt x="2037" y="0"/>
                  </a:moveTo>
                  <a:lnTo>
                    <a:pt x="0" y="1185"/>
                  </a:lnTo>
                  <a:lnTo>
                    <a:pt x="1733" y="2189"/>
                  </a:lnTo>
                  <a:lnTo>
                    <a:pt x="376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798;p49">
              <a:extLst>
                <a:ext uri="{FF2B5EF4-FFF2-40B4-BE49-F238E27FC236}">
                  <a16:creationId xmlns:a16="http://schemas.microsoft.com/office/drawing/2014/main" xmlns="" id="{323BB951-0A9C-7D4F-99CB-8F2F48EC11D4}"/>
                </a:ext>
              </a:extLst>
            </p:cNvPr>
            <p:cNvSpPr/>
            <p:nvPr/>
          </p:nvSpPr>
          <p:spPr>
            <a:xfrm>
              <a:off x="853225" y="2836425"/>
              <a:ext cx="50925" cy="42575"/>
            </a:xfrm>
            <a:custGeom>
              <a:avLst/>
              <a:gdLst/>
              <a:ahLst/>
              <a:cxnLst/>
              <a:rect l="l" t="t" r="r" b="b"/>
              <a:pathLst>
                <a:path w="2037" h="1703" extrusionOk="0">
                  <a:moveTo>
                    <a:pt x="2037" y="0"/>
                  </a:moveTo>
                  <a:lnTo>
                    <a:pt x="0" y="1186"/>
                  </a:lnTo>
                  <a:lnTo>
                    <a:pt x="0" y="1702"/>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799;p49">
              <a:extLst>
                <a:ext uri="{FF2B5EF4-FFF2-40B4-BE49-F238E27FC236}">
                  <a16:creationId xmlns:a16="http://schemas.microsoft.com/office/drawing/2014/main" xmlns="" id="{D9CC265F-AA0C-0849-8427-9F249905C7AC}"/>
                </a:ext>
              </a:extLst>
            </p:cNvPr>
            <p:cNvSpPr/>
            <p:nvPr/>
          </p:nvSpPr>
          <p:spPr>
            <a:xfrm>
              <a:off x="810675" y="2840975"/>
              <a:ext cx="42575" cy="38025"/>
            </a:xfrm>
            <a:custGeom>
              <a:avLst/>
              <a:gdLst/>
              <a:ahLst/>
              <a:cxnLst/>
              <a:rect l="l" t="t" r="r" b="b"/>
              <a:pathLst>
                <a:path w="1703" h="1521" extrusionOk="0">
                  <a:moveTo>
                    <a:pt x="0" y="0"/>
                  </a:moveTo>
                  <a:lnTo>
                    <a:pt x="0" y="548"/>
                  </a:lnTo>
                  <a:lnTo>
                    <a:pt x="1702" y="1520"/>
                  </a:lnTo>
                  <a:lnTo>
                    <a:pt x="1702" y="1004"/>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800;p49">
              <a:extLst>
                <a:ext uri="{FF2B5EF4-FFF2-40B4-BE49-F238E27FC236}">
                  <a16:creationId xmlns:a16="http://schemas.microsoft.com/office/drawing/2014/main" xmlns="" id="{2A6A9761-3BEE-6346-B743-776A08FDD564}"/>
                </a:ext>
              </a:extLst>
            </p:cNvPr>
            <p:cNvSpPr/>
            <p:nvPr/>
          </p:nvSpPr>
          <p:spPr>
            <a:xfrm>
              <a:off x="810675" y="2811350"/>
              <a:ext cx="93475" cy="54725"/>
            </a:xfrm>
            <a:custGeom>
              <a:avLst/>
              <a:gdLst/>
              <a:ahLst/>
              <a:cxnLst/>
              <a:rect l="l" t="t" r="r" b="b"/>
              <a:pathLst>
                <a:path w="3739" h="2189" extrusionOk="0">
                  <a:moveTo>
                    <a:pt x="2037" y="0"/>
                  </a:moveTo>
                  <a:lnTo>
                    <a:pt x="0" y="1185"/>
                  </a:lnTo>
                  <a:lnTo>
                    <a:pt x="1702" y="2189"/>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801;p49">
              <a:extLst>
                <a:ext uri="{FF2B5EF4-FFF2-40B4-BE49-F238E27FC236}">
                  <a16:creationId xmlns:a16="http://schemas.microsoft.com/office/drawing/2014/main" xmlns="" id="{075F22D5-E58B-F74C-97A9-B14A80BD6882}"/>
                </a:ext>
              </a:extLst>
            </p:cNvPr>
            <p:cNvSpPr/>
            <p:nvPr/>
          </p:nvSpPr>
          <p:spPr>
            <a:xfrm>
              <a:off x="787875" y="2874400"/>
              <a:ext cx="50925" cy="42600"/>
            </a:xfrm>
            <a:custGeom>
              <a:avLst/>
              <a:gdLst/>
              <a:ahLst/>
              <a:cxnLst/>
              <a:rect l="l" t="t" r="r" b="b"/>
              <a:pathLst>
                <a:path w="2037" h="1704" extrusionOk="0">
                  <a:moveTo>
                    <a:pt x="2037" y="1"/>
                  </a:moveTo>
                  <a:lnTo>
                    <a:pt x="0" y="1186"/>
                  </a:lnTo>
                  <a:lnTo>
                    <a:pt x="0" y="1703"/>
                  </a:lnTo>
                  <a:lnTo>
                    <a:pt x="2037" y="51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802;p49">
              <a:extLst>
                <a:ext uri="{FF2B5EF4-FFF2-40B4-BE49-F238E27FC236}">
                  <a16:creationId xmlns:a16="http://schemas.microsoft.com/office/drawing/2014/main" xmlns="" id="{E05D0B1F-8179-B44C-8079-8BA2E4CC47A5}"/>
                </a:ext>
              </a:extLst>
            </p:cNvPr>
            <p:cNvSpPr/>
            <p:nvPr/>
          </p:nvSpPr>
          <p:spPr>
            <a:xfrm>
              <a:off x="745325" y="2878975"/>
              <a:ext cx="42575" cy="38025"/>
            </a:xfrm>
            <a:custGeom>
              <a:avLst/>
              <a:gdLst/>
              <a:ahLst/>
              <a:cxnLst/>
              <a:rect l="l" t="t" r="r" b="b"/>
              <a:pathLst>
                <a:path w="1703" h="1521" extrusionOk="0">
                  <a:moveTo>
                    <a:pt x="0" y="0"/>
                  </a:moveTo>
                  <a:lnTo>
                    <a:pt x="0" y="547"/>
                  </a:lnTo>
                  <a:lnTo>
                    <a:pt x="1702" y="1520"/>
                  </a:lnTo>
                  <a:lnTo>
                    <a:pt x="1702" y="100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803;p49">
              <a:extLst>
                <a:ext uri="{FF2B5EF4-FFF2-40B4-BE49-F238E27FC236}">
                  <a16:creationId xmlns:a16="http://schemas.microsoft.com/office/drawing/2014/main" xmlns="" id="{8B94B36A-67B3-EC44-BB96-23828C338FF4}"/>
                </a:ext>
              </a:extLst>
            </p:cNvPr>
            <p:cNvSpPr/>
            <p:nvPr/>
          </p:nvSpPr>
          <p:spPr>
            <a:xfrm>
              <a:off x="745325" y="2849325"/>
              <a:ext cx="93475" cy="54750"/>
            </a:xfrm>
            <a:custGeom>
              <a:avLst/>
              <a:gdLst/>
              <a:ahLst/>
              <a:cxnLst/>
              <a:rect l="l" t="t" r="r" b="b"/>
              <a:pathLst>
                <a:path w="3739" h="2190" extrusionOk="0">
                  <a:moveTo>
                    <a:pt x="2037" y="1"/>
                  </a:moveTo>
                  <a:lnTo>
                    <a:pt x="0" y="1186"/>
                  </a:lnTo>
                  <a:lnTo>
                    <a:pt x="1702" y="2189"/>
                  </a:lnTo>
                  <a:lnTo>
                    <a:pt x="3739"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804;p49">
              <a:extLst>
                <a:ext uri="{FF2B5EF4-FFF2-40B4-BE49-F238E27FC236}">
                  <a16:creationId xmlns:a16="http://schemas.microsoft.com/office/drawing/2014/main" xmlns="" id="{B577A08D-D088-C64E-BBC8-FB764C07339F}"/>
                </a:ext>
              </a:extLst>
            </p:cNvPr>
            <p:cNvSpPr/>
            <p:nvPr/>
          </p:nvSpPr>
          <p:spPr>
            <a:xfrm>
              <a:off x="701250" y="2899475"/>
              <a:ext cx="50925" cy="43350"/>
            </a:xfrm>
            <a:custGeom>
              <a:avLst/>
              <a:gdLst/>
              <a:ahLst/>
              <a:cxnLst/>
              <a:rect l="l" t="t" r="r" b="b"/>
              <a:pathLst>
                <a:path w="2037" h="1734" extrusionOk="0">
                  <a:moveTo>
                    <a:pt x="2037" y="1"/>
                  </a:moveTo>
                  <a:lnTo>
                    <a:pt x="0" y="1186"/>
                  </a:lnTo>
                  <a:lnTo>
                    <a:pt x="0" y="173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805;p49">
              <a:extLst>
                <a:ext uri="{FF2B5EF4-FFF2-40B4-BE49-F238E27FC236}">
                  <a16:creationId xmlns:a16="http://schemas.microsoft.com/office/drawing/2014/main" xmlns="" id="{E329ED61-187C-454E-A8F2-0B6F29A36CAB}"/>
                </a:ext>
              </a:extLst>
            </p:cNvPr>
            <p:cNvSpPr/>
            <p:nvPr/>
          </p:nvSpPr>
          <p:spPr>
            <a:xfrm>
              <a:off x="658700" y="2904800"/>
              <a:ext cx="42575" cy="38025"/>
            </a:xfrm>
            <a:custGeom>
              <a:avLst/>
              <a:gdLst/>
              <a:ahLst/>
              <a:cxnLst/>
              <a:rect l="l" t="t" r="r" b="b"/>
              <a:pathLst>
                <a:path w="1703" h="1521" extrusionOk="0">
                  <a:moveTo>
                    <a:pt x="0" y="1"/>
                  </a:moveTo>
                  <a:lnTo>
                    <a:pt x="0" y="548"/>
                  </a:lnTo>
                  <a:lnTo>
                    <a:pt x="1702" y="1520"/>
                  </a:lnTo>
                  <a:lnTo>
                    <a:pt x="1702" y="973"/>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806;p49">
              <a:extLst>
                <a:ext uri="{FF2B5EF4-FFF2-40B4-BE49-F238E27FC236}">
                  <a16:creationId xmlns:a16="http://schemas.microsoft.com/office/drawing/2014/main" xmlns="" id="{322C539E-96FC-4A40-B890-A397E3A88C5D}"/>
                </a:ext>
              </a:extLst>
            </p:cNvPr>
            <p:cNvSpPr/>
            <p:nvPr/>
          </p:nvSpPr>
          <p:spPr>
            <a:xfrm>
              <a:off x="658700" y="2875175"/>
              <a:ext cx="93475" cy="53975"/>
            </a:xfrm>
            <a:custGeom>
              <a:avLst/>
              <a:gdLst/>
              <a:ahLst/>
              <a:cxnLst/>
              <a:rect l="l" t="t" r="r" b="b"/>
              <a:pathLst>
                <a:path w="3739" h="2159" extrusionOk="0">
                  <a:moveTo>
                    <a:pt x="2037" y="0"/>
                  </a:moveTo>
                  <a:lnTo>
                    <a:pt x="0" y="1186"/>
                  </a:lnTo>
                  <a:lnTo>
                    <a:pt x="1702" y="2158"/>
                  </a:lnTo>
                  <a:lnTo>
                    <a:pt x="3739"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807;p49">
              <a:extLst>
                <a:ext uri="{FF2B5EF4-FFF2-40B4-BE49-F238E27FC236}">
                  <a16:creationId xmlns:a16="http://schemas.microsoft.com/office/drawing/2014/main" xmlns="" id="{ACAD021F-C2E5-A04E-AC3C-49EA6BA50D5B}"/>
                </a:ext>
              </a:extLst>
            </p:cNvPr>
            <p:cNvSpPr/>
            <p:nvPr/>
          </p:nvSpPr>
          <p:spPr>
            <a:xfrm>
              <a:off x="977850" y="2827300"/>
              <a:ext cx="50925" cy="43325"/>
            </a:xfrm>
            <a:custGeom>
              <a:avLst/>
              <a:gdLst/>
              <a:ahLst/>
              <a:cxnLst/>
              <a:rect l="l" t="t" r="r" b="b"/>
              <a:pathLst>
                <a:path w="2037" h="1733" extrusionOk="0">
                  <a:moveTo>
                    <a:pt x="2037" y="0"/>
                  </a:moveTo>
                  <a:lnTo>
                    <a:pt x="0" y="1186"/>
                  </a:lnTo>
                  <a:lnTo>
                    <a:pt x="0"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808;p49">
              <a:extLst>
                <a:ext uri="{FF2B5EF4-FFF2-40B4-BE49-F238E27FC236}">
                  <a16:creationId xmlns:a16="http://schemas.microsoft.com/office/drawing/2014/main" xmlns="" id="{E56D8E49-10E0-0B4E-8389-A8DF093AE032}"/>
                </a:ext>
              </a:extLst>
            </p:cNvPr>
            <p:cNvSpPr/>
            <p:nvPr/>
          </p:nvSpPr>
          <p:spPr>
            <a:xfrm>
              <a:off x="935300" y="2832625"/>
              <a:ext cx="42575" cy="38000"/>
            </a:xfrm>
            <a:custGeom>
              <a:avLst/>
              <a:gdLst/>
              <a:ahLst/>
              <a:cxnLst/>
              <a:rect l="l" t="t" r="r" b="b"/>
              <a:pathLst>
                <a:path w="1703" h="1520" extrusionOk="0">
                  <a:moveTo>
                    <a:pt x="0" y="0"/>
                  </a:moveTo>
                  <a:lnTo>
                    <a:pt x="0" y="517"/>
                  </a:lnTo>
                  <a:lnTo>
                    <a:pt x="1702" y="1520"/>
                  </a:lnTo>
                  <a:lnTo>
                    <a:pt x="1702" y="97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809;p49">
              <a:extLst>
                <a:ext uri="{FF2B5EF4-FFF2-40B4-BE49-F238E27FC236}">
                  <a16:creationId xmlns:a16="http://schemas.microsoft.com/office/drawing/2014/main" xmlns="" id="{A8C2F454-167B-8545-97C4-868F7D733D70}"/>
                </a:ext>
              </a:extLst>
            </p:cNvPr>
            <p:cNvSpPr/>
            <p:nvPr/>
          </p:nvSpPr>
          <p:spPr>
            <a:xfrm>
              <a:off x="935300" y="2802975"/>
              <a:ext cx="93475" cy="53975"/>
            </a:xfrm>
            <a:custGeom>
              <a:avLst/>
              <a:gdLst/>
              <a:ahLst/>
              <a:cxnLst/>
              <a:rect l="l" t="t" r="r" b="b"/>
              <a:pathLst>
                <a:path w="3739" h="2159" extrusionOk="0">
                  <a:moveTo>
                    <a:pt x="2037" y="1"/>
                  </a:moveTo>
                  <a:lnTo>
                    <a:pt x="0" y="1186"/>
                  </a:lnTo>
                  <a:lnTo>
                    <a:pt x="1702" y="2159"/>
                  </a:lnTo>
                  <a:lnTo>
                    <a:pt x="3739" y="973"/>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810;p49">
              <a:extLst>
                <a:ext uri="{FF2B5EF4-FFF2-40B4-BE49-F238E27FC236}">
                  <a16:creationId xmlns:a16="http://schemas.microsoft.com/office/drawing/2014/main" xmlns="" id="{6B1047F0-BC68-8846-B395-BD7BF804F8F5}"/>
                </a:ext>
              </a:extLst>
            </p:cNvPr>
            <p:cNvSpPr/>
            <p:nvPr/>
          </p:nvSpPr>
          <p:spPr>
            <a:xfrm>
              <a:off x="907925" y="2868325"/>
              <a:ext cx="50950" cy="42575"/>
            </a:xfrm>
            <a:custGeom>
              <a:avLst/>
              <a:gdLst/>
              <a:ahLst/>
              <a:cxnLst/>
              <a:rect l="l" t="t" r="r" b="b"/>
              <a:pathLst>
                <a:path w="2038" h="1703" extrusionOk="0">
                  <a:moveTo>
                    <a:pt x="2037" y="1"/>
                  </a:moveTo>
                  <a:lnTo>
                    <a:pt x="1" y="1156"/>
                  </a:lnTo>
                  <a:lnTo>
                    <a:pt x="1" y="1703"/>
                  </a:lnTo>
                  <a:lnTo>
                    <a:pt x="2037" y="517"/>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811;p49">
              <a:extLst>
                <a:ext uri="{FF2B5EF4-FFF2-40B4-BE49-F238E27FC236}">
                  <a16:creationId xmlns:a16="http://schemas.microsoft.com/office/drawing/2014/main" xmlns="" id="{23575EEC-AB59-4A43-B281-F727709F47DF}"/>
                </a:ext>
              </a:extLst>
            </p:cNvPr>
            <p:cNvSpPr/>
            <p:nvPr/>
          </p:nvSpPr>
          <p:spPr>
            <a:xfrm>
              <a:off x="865375" y="2872900"/>
              <a:ext cx="42575" cy="38000"/>
            </a:xfrm>
            <a:custGeom>
              <a:avLst/>
              <a:gdLst/>
              <a:ahLst/>
              <a:cxnLst/>
              <a:rect l="l" t="t" r="r" b="b"/>
              <a:pathLst>
                <a:path w="1703" h="1520" extrusionOk="0">
                  <a:moveTo>
                    <a:pt x="1" y="0"/>
                  </a:moveTo>
                  <a:lnTo>
                    <a:pt x="1" y="517"/>
                  </a:lnTo>
                  <a:lnTo>
                    <a:pt x="1703" y="1520"/>
                  </a:lnTo>
                  <a:lnTo>
                    <a:pt x="1703" y="973"/>
                  </a:lnTo>
                  <a:lnTo>
                    <a:pt x="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812;p49">
              <a:extLst>
                <a:ext uri="{FF2B5EF4-FFF2-40B4-BE49-F238E27FC236}">
                  <a16:creationId xmlns:a16="http://schemas.microsoft.com/office/drawing/2014/main" xmlns="" id="{DB7D560A-C7C9-9940-8AEA-67A7F89263CB}"/>
                </a:ext>
              </a:extLst>
            </p:cNvPr>
            <p:cNvSpPr/>
            <p:nvPr/>
          </p:nvSpPr>
          <p:spPr>
            <a:xfrm>
              <a:off x="865375" y="2843250"/>
              <a:ext cx="93500" cy="53975"/>
            </a:xfrm>
            <a:custGeom>
              <a:avLst/>
              <a:gdLst/>
              <a:ahLst/>
              <a:cxnLst/>
              <a:rect l="l" t="t" r="r" b="b"/>
              <a:pathLst>
                <a:path w="3740" h="2159" extrusionOk="0">
                  <a:moveTo>
                    <a:pt x="2037" y="1"/>
                  </a:moveTo>
                  <a:lnTo>
                    <a:pt x="1" y="1186"/>
                  </a:lnTo>
                  <a:lnTo>
                    <a:pt x="1703" y="2159"/>
                  </a:lnTo>
                  <a:lnTo>
                    <a:pt x="3739"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813;p49">
              <a:extLst>
                <a:ext uri="{FF2B5EF4-FFF2-40B4-BE49-F238E27FC236}">
                  <a16:creationId xmlns:a16="http://schemas.microsoft.com/office/drawing/2014/main" xmlns="" id="{D20A3990-4F32-A143-A012-417BC358711B}"/>
                </a:ext>
              </a:extLst>
            </p:cNvPr>
            <p:cNvSpPr/>
            <p:nvPr/>
          </p:nvSpPr>
          <p:spPr>
            <a:xfrm>
              <a:off x="842575" y="2905575"/>
              <a:ext cx="50950" cy="43325"/>
            </a:xfrm>
            <a:custGeom>
              <a:avLst/>
              <a:gdLst/>
              <a:ahLst/>
              <a:cxnLst/>
              <a:rect l="l" t="t" r="r" b="b"/>
              <a:pathLst>
                <a:path w="2038" h="1733" extrusionOk="0">
                  <a:moveTo>
                    <a:pt x="2037" y="0"/>
                  </a:moveTo>
                  <a:lnTo>
                    <a:pt x="1" y="1186"/>
                  </a:lnTo>
                  <a:lnTo>
                    <a:pt x="1"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814;p49">
              <a:extLst>
                <a:ext uri="{FF2B5EF4-FFF2-40B4-BE49-F238E27FC236}">
                  <a16:creationId xmlns:a16="http://schemas.microsoft.com/office/drawing/2014/main" xmlns="" id="{AEB1B088-D68F-4C44-89A3-8CB638EA0E9B}"/>
                </a:ext>
              </a:extLst>
            </p:cNvPr>
            <p:cNvSpPr/>
            <p:nvPr/>
          </p:nvSpPr>
          <p:spPr>
            <a:xfrm>
              <a:off x="800025" y="2910875"/>
              <a:ext cx="42575" cy="38025"/>
            </a:xfrm>
            <a:custGeom>
              <a:avLst/>
              <a:gdLst/>
              <a:ahLst/>
              <a:cxnLst/>
              <a:rect l="l" t="t" r="r" b="b"/>
              <a:pathLst>
                <a:path w="1703" h="1521" extrusionOk="0">
                  <a:moveTo>
                    <a:pt x="1" y="1"/>
                  </a:moveTo>
                  <a:lnTo>
                    <a:pt x="1" y="518"/>
                  </a:lnTo>
                  <a:lnTo>
                    <a:pt x="1703" y="1521"/>
                  </a:lnTo>
                  <a:lnTo>
                    <a:pt x="1703" y="974"/>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815;p49">
              <a:extLst>
                <a:ext uri="{FF2B5EF4-FFF2-40B4-BE49-F238E27FC236}">
                  <a16:creationId xmlns:a16="http://schemas.microsoft.com/office/drawing/2014/main" xmlns="" id="{B5D9B5E4-067A-DB42-9438-188038905F3F}"/>
                </a:ext>
              </a:extLst>
            </p:cNvPr>
            <p:cNvSpPr/>
            <p:nvPr/>
          </p:nvSpPr>
          <p:spPr>
            <a:xfrm>
              <a:off x="800025" y="2881250"/>
              <a:ext cx="93500" cy="53975"/>
            </a:xfrm>
            <a:custGeom>
              <a:avLst/>
              <a:gdLst/>
              <a:ahLst/>
              <a:cxnLst/>
              <a:rect l="l" t="t" r="r" b="b"/>
              <a:pathLst>
                <a:path w="3740" h="2159" extrusionOk="0">
                  <a:moveTo>
                    <a:pt x="2037" y="0"/>
                  </a:moveTo>
                  <a:lnTo>
                    <a:pt x="1" y="1186"/>
                  </a:lnTo>
                  <a:lnTo>
                    <a:pt x="1703" y="2159"/>
                  </a:lnTo>
                  <a:lnTo>
                    <a:pt x="3739"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816;p49">
              <a:extLst>
                <a:ext uri="{FF2B5EF4-FFF2-40B4-BE49-F238E27FC236}">
                  <a16:creationId xmlns:a16="http://schemas.microsoft.com/office/drawing/2014/main" xmlns="" id="{73925514-8181-E84D-9258-27BEA7F99889}"/>
                </a:ext>
              </a:extLst>
            </p:cNvPr>
            <p:cNvSpPr/>
            <p:nvPr/>
          </p:nvSpPr>
          <p:spPr>
            <a:xfrm>
              <a:off x="756725" y="2932150"/>
              <a:ext cx="50925" cy="42600"/>
            </a:xfrm>
            <a:custGeom>
              <a:avLst/>
              <a:gdLst/>
              <a:ahLst/>
              <a:cxnLst/>
              <a:rect l="l" t="t" r="r" b="b"/>
              <a:pathLst>
                <a:path w="2037" h="1704" extrusionOk="0">
                  <a:moveTo>
                    <a:pt x="2037" y="1"/>
                  </a:moveTo>
                  <a:lnTo>
                    <a:pt x="0" y="1186"/>
                  </a:lnTo>
                  <a:lnTo>
                    <a:pt x="0" y="1703"/>
                  </a:lnTo>
                  <a:lnTo>
                    <a:pt x="2037" y="51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817;p49">
              <a:extLst>
                <a:ext uri="{FF2B5EF4-FFF2-40B4-BE49-F238E27FC236}">
                  <a16:creationId xmlns:a16="http://schemas.microsoft.com/office/drawing/2014/main" xmlns="" id="{62335CA3-3219-AA43-A758-DFDA1F1B465C}"/>
                </a:ext>
              </a:extLst>
            </p:cNvPr>
            <p:cNvSpPr/>
            <p:nvPr/>
          </p:nvSpPr>
          <p:spPr>
            <a:xfrm>
              <a:off x="714175" y="2936725"/>
              <a:ext cx="42575" cy="38025"/>
            </a:xfrm>
            <a:custGeom>
              <a:avLst/>
              <a:gdLst/>
              <a:ahLst/>
              <a:cxnLst/>
              <a:rect l="l" t="t" r="r" b="b"/>
              <a:pathLst>
                <a:path w="1703" h="1521" extrusionOk="0">
                  <a:moveTo>
                    <a:pt x="0" y="0"/>
                  </a:moveTo>
                  <a:lnTo>
                    <a:pt x="0" y="547"/>
                  </a:lnTo>
                  <a:lnTo>
                    <a:pt x="1702" y="1520"/>
                  </a:lnTo>
                  <a:lnTo>
                    <a:pt x="1702" y="100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818;p49">
              <a:extLst>
                <a:ext uri="{FF2B5EF4-FFF2-40B4-BE49-F238E27FC236}">
                  <a16:creationId xmlns:a16="http://schemas.microsoft.com/office/drawing/2014/main" xmlns="" id="{A67D5395-0F46-3F49-8B05-1B80A6B495EA}"/>
                </a:ext>
              </a:extLst>
            </p:cNvPr>
            <p:cNvSpPr/>
            <p:nvPr/>
          </p:nvSpPr>
          <p:spPr>
            <a:xfrm>
              <a:off x="714175" y="2907075"/>
              <a:ext cx="93475" cy="54750"/>
            </a:xfrm>
            <a:custGeom>
              <a:avLst/>
              <a:gdLst/>
              <a:ahLst/>
              <a:cxnLst/>
              <a:rect l="l" t="t" r="r" b="b"/>
              <a:pathLst>
                <a:path w="3739" h="2190" extrusionOk="0">
                  <a:moveTo>
                    <a:pt x="2037" y="1"/>
                  </a:moveTo>
                  <a:lnTo>
                    <a:pt x="0" y="1186"/>
                  </a:lnTo>
                  <a:lnTo>
                    <a:pt x="1702" y="2189"/>
                  </a:lnTo>
                  <a:lnTo>
                    <a:pt x="3739"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819;p49">
              <a:extLst>
                <a:ext uri="{FF2B5EF4-FFF2-40B4-BE49-F238E27FC236}">
                  <a16:creationId xmlns:a16="http://schemas.microsoft.com/office/drawing/2014/main" xmlns="" id="{7CDDAA0F-32FE-C44C-9C6D-7E99556B159C}"/>
                </a:ext>
              </a:extLst>
            </p:cNvPr>
            <p:cNvSpPr/>
            <p:nvPr/>
          </p:nvSpPr>
          <p:spPr>
            <a:xfrm>
              <a:off x="1033325" y="2859975"/>
              <a:ext cx="50925" cy="42575"/>
            </a:xfrm>
            <a:custGeom>
              <a:avLst/>
              <a:gdLst/>
              <a:ahLst/>
              <a:cxnLst/>
              <a:rect l="l" t="t" r="r" b="b"/>
              <a:pathLst>
                <a:path w="2037" h="1703" extrusionOk="0">
                  <a:moveTo>
                    <a:pt x="2037" y="0"/>
                  </a:moveTo>
                  <a:lnTo>
                    <a:pt x="0" y="1155"/>
                  </a:lnTo>
                  <a:lnTo>
                    <a:pt x="0" y="1703"/>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820;p49">
              <a:extLst>
                <a:ext uri="{FF2B5EF4-FFF2-40B4-BE49-F238E27FC236}">
                  <a16:creationId xmlns:a16="http://schemas.microsoft.com/office/drawing/2014/main" xmlns="" id="{E29F3C0D-D666-7C4C-AA30-3E93C796701D}"/>
                </a:ext>
              </a:extLst>
            </p:cNvPr>
            <p:cNvSpPr/>
            <p:nvPr/>
          </p:nvSpPr>
          <p:spPr>
            <a:xfrm>
              <a:off x="990775" y="2864525"/>
              <a:ext cx="42575" cy="38025"/>
            </a:xfrm>
            <a:custGeom>
              <a:avLst/>
              <a:gdLst/>
              <a:ahLst/>
              <a:cxnLst/>
              <a:rect l="l" t="t" r="r" b="b"/>
              <a:pathLst>
                <a:path w="1703" h="1521" extrusionOk="0">
                  <a:moveTo>
                    <a:pt x="0" y="1"/>
                  </a:moveTo>
                  <a:lnTo>
                    <a:pt x="0" y="548"/>
                  </a:lnTo>
                  <a:lnTo>
                    <a:pt x="1702" y="1521"/>
                  </a:lnTo>
                  <a:lnTo>
                    <a:pt x="1702" y="973"/>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821;p49">
              <a:extLst>
                <a:ext uri="{FF2B5EF4-FFF2-40B4-BE49-F238E27FC236}">
                  <a16:creationId xmlns:a16="http://schemas.microsoft.com/office/drawing/2014/main" xmlns="" id="{03157907-884C-E845-A278-90BA7B3D868B}"/>
                </a:ext>
              </a:extLst>
            </p:cNvPr>
            <p:cNvSpPr/>
            <p:nvPr/>
          </p:nvSpPr>
          <p:spPr>
            <a:xfrm>
              <a:off x="990775" y="2834900"/>
              <a:ext cx="93475" cy="53975"/>
            </a:xfrm>
            <a:custGeom>
              <a:avLst/>
              <a:gdLst/>
              <a:ahLst/>
              <a:cxnLst/>
              <a:rect l="l" t="t" r="r" b="b"/>
              <a:pathLst>
                <a:path w="3739" h="2159" extrusionOk="0">
                  <a:moveTo>
                    <a:pt x="2037" y="0"/>
                  </a:moveTo>
                  <a:lnTo>
                    <a:pt x="0" y="1186"/>
                  </a:lnTo>
                  <a:lnTo>
                    <a:pt x="1702" y="2158"/>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822;p49">
              <a:extLst>
                <a:ext uri="{FF2B5EF4-FFF2-40B4-BE49-F238E27FC236}">
                  <a16:creationId xmlns:a16="http://schemas.microsoft.com/office/drawing/2014/main" xmlns="" id="{03BE729C-9FAD-D54D-8953-0D7E641C3175}"/>
                </a:ext>
              </a:extLst>
            </p:cNvPr>
            <p:cNvSpPr/>
            <p:nvPr/>
          </p:nvSpPr>
          <p:spPr>
            <a:xfrm>
              <a:off x="963400" y="2900250"/>
              <a:ext cx="50950" cy="42575"/>
            </a:xfrm>
            <a:custGeom>
              <a:avLst/>
              <a:gdLst/>
              <a:ahLst/>
              <a:cxnLst/>
              <a:rect l="l" t="t" r="r" b="b"/>
              <a:pathLst>
                <a:path w="2038" h="1703" extrusionOk="0">
                  <a:moveTo>
                    <a:pt x="2037" y="0"/>
                  </a:moveTo>
                  <a:lnTo>
                    <a:pt x="1" y="1186"/>
                  </a:lnTo>
                  <a:lnTo>
                    <a:pt x="1" y="1702"/>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823;p49">
              <a:extLst>
                <a:ext uri="{FF2B5EF4-FFF2-40B4-BE49-F238E27FC236}">
                  <a16:creationId xmlns:a16="http://schemas.microsoft.com/office/drawing/2014/main" xmlns="" id="{A1E68C11-3944-0E40-9CD3-BE3DC5DAEA49}"/>
                </a:ext>
              </a:extLst>
            </p:cNvPr>
            <p:cNvSpPr/>
            <p:nvPr/>
          </p:nvSpPr>
          <p:spPr>
            <a:xfrm>
              <a:off x="920850" y="2904800"/>
              <a:ext cx="42575" cy="38025"/>
            </a:xfrm>
            <a:custGeom>
              <a:avLst/>
              <a:gdLst/>
              <a:ahLst/>
              <a:cxnLst/>
              <a:rect l="l" t="t" r="r" b="b"/>
              <a:pathLst>
                <a:path w="1703" h="1521" extrusionOk="0">
                  <a:moveTo>
                    <a:pt x="1" y="1"/>
                  </a:moveTo>
                  <a:lnTo>
                    <a:pt x="1" y="548"/>
                  </a:lnTo>
                  <a:lnTo>
                    <a:pt x="1703" y="1520"/>
                  </a:lnTo>
                  <a:lnTo>
                    <a:pt x="1703" y="1004"/>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824;p49">
              <a:extLst>
                <a:ext uri="{FF2B5EF4-FFF2-40B4-BE49-F238E27FC236}">
                  <a16:creationId xmlns:a16="http://schemas.microsoft.com/office/drawing/2014/main" xmlns="" id="{8BC65BA9-22A2-6349-B43F-C33668A1039D}"/>
                </a:ext>
              </a:extLst>
            </p:cNvPr>
            <p:cNvSpPr/>
            <p:nvPr/>
          </p:nvSpPr>
          <p:spPr>
            <a:xfrm>
              <a:off x="920850" y="2875175"/>
              <a:ext cx="93500" cy="54725"/>
            </a:xfrm>
            <a:custGeom>
              <a:avLst/>
              <a:gdLst/>
              <a:ahLst/>
              <a:cxnLst/>
              <a:rect l="l" t="t" r="r" b="b"/>
              <a:pathLst>
                <a:path w="3740" h="2189" extrusionOk="0">
                  <a:moveTo>
                    <a:pt x="2037" y="0"/>
                  </a:moveTo>
                  <a:lnTo>
                    <a:pt x="1" y="1186"/>
                  </a:lnTo>
                  <a:lnTo>
                    <a:pt x="1703" y="2189"/>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825;p49">
              <a:extLst>
                <a:ext uri="{FF2B5EF4-FFF2-40B4-BE49-F238E27FC236}">
                  <a16:creationId xmlns:a16="http://schemas.microsoft.com/office/drawing/2014/main" xmlns="" id="{117E2006-C140-DB46-8CD0-B68003AA1251}"/>
                </a:ext>
              </a:extLst>
            </p:cNvPr>
            <p:cNvSpPr/>
            <p:nvPr/>
          </p:nvSpPr>
          <p:spPr>
            <a:xfrm>
              <a:off x="898050" y="2938250"/>
              <a:ext cx="50950" cy="42575"/>
            </a:xfrm>
            <a:custGeom>
              <a:avLst/>
              <a:gdLst/>
              <a:ahLst/>
              <a:cxnLst/>
              <a:rect l="l" t="t" r="r" b="b"/>
              <a:pathLst>
                <a:path w="2038" h="1703" extrusionOk="0">
                  <a:moveTo>
                    <a:pt x="2037" y="0"/>
                  </a:moveTo>
                  <a:lnTo>
                    <a:pt x="1" y="1155"/>
                  </a:lnTo>
                  <a:lnTo>
                    <a:pt x="1" y="1702"/>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826;p49">
              <a:extLst>
                <a:ext uri="{FF2B5EF4-FFF2-40B4-BE49-F238E27FC236}">
                  <a16:creationId xmlns:a16="http://schemas.microsoft.com/office/drawing/2014/main" xmlns="" id="{4760856C-C45D-184C-9335-40261F8B2F4F}"/>
                </a:ext>
              </a:extLst>
            </p:cNvPr>
            <p:cNvSpPr/>
            <p:nvPr/>
          </p:nvSpPr>
          <p:spPr>
            <a:xfrm>
              <a:off x="855500" y="2942800"/>
              <a:ext cx="42575" cy="38025"/>
            </a:xfrm>
            <a:custGeom>
              <a:avLst/>
              <a:gdLst/>
              <a:ahLst/>
              <a:cxnLst/>
              <a:rect l="l" t="t" r="r" b="b"/>
              <a:pathLst>
                <a:path w="1703" h="1521" extrusionOk="0">
                  <a:moveTo>
                    <a:pt x="1" y="0"/>
                  </a:moveTo>
                  <a:lnTo>
                    <a:pt x="1" y="548"/>
                  </a:lnTo>
                  <a:lnTo>
                    <a:pt x="1703" y="1520"/>
                  </a:lnTo>
                  <a:lnTo>
                    <a:pt x="1703" y="973"/>
                  </a:lnTo>
                  <a:lnTo>
                    <a:pt x="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827;p49">
              <a:extLst>
                <a:ext uri="{FF2B5EF4-FFF2-40B4-BE49-F238E27FC236}">
                  <a16:creationId xmlns:a16="http://schemas.microsoft.com/office/drawing/2014/main" xmlns="" id="{0D3BA8B7-873A-0347-9110-847A27159147}"/>
                </a:ext>
              </a:extLst>
            </p:cNvPr>
            <p:cNvSpPr/>
            <p:nvPr/>
          </p:nvSpPr>
          <p:spPr>
            <a:xfrm>
              <a:off x="855500" y="2913175"/>
              <a:ext cx="93500" cy="53975"/>
            </a:xfrm>
            <a:custGeom>
              <a:avLst/>
              <a:gdLst/>
              <a:ahLst/>
              <a:cxnLst/>
              <a:rect l="l" t="t" r="r" b="b"/>
              <a:pathLst>
                <a:path w="3740" h="2159" extrusionOk="0">
                  <a:moveTo>
                    <a:pt x="2037" y="0"/>
                  </a:moveTo>
                  <a:lnTo>
                    <a:pt x="1" y="1185"/>
                  </a:lnTo>
                  <a:lnTo>
                    <a:pt x="1703" y="2158"/>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828;p49">
              <a:extLst>
                <a:ext uri="{FF2B5EF4-FFF2-40B4-BE49-F238E27FC236}">
                  <a16:creationId xmlns:a16="http://schemas.microsoft.com/office/drawing/2014/main" xmlns="" id="{86E97C03-81DB-5C4D-A724-695470B00AC0}"/>
                </a:ext>
              </a:extLst>
            </p:cNvPr>
            <p:cNvSpPr/>
            <p:nvPr/>
          </p:nvSpPr>
          <p:spPr>
            <a:xfrm>
              <a:off x="811425" y="2963325"/>
              <a:ext cx="50950" cy="43325"/>
            </a:xfrm>
            <a:custGeom>
              <a:avLst/>
              <a:gdLst/>
              <a:ahLst/>
              <a:cxnLst/>
              <a:rect l="l" t="t" r="r" b="b"/>
              <a:pathLst>
                <a:path w="2038" h="1733" extrusionOk="0">
                  <a:moveTo>
                    <a:pt x="2037" y="0"/>
                  </a:moveTo>
                  <a:lnTo>
                    <a:pt x="1" y="1186"/>
                  </a:lnTo>
                  <a:lnTo>
                    <a:pt x="1"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829;p49">
              <a:extLst>
                <a:ext uri="{FF2B5EF4-FFF2-40B4-BE49-F238E27FC236}">
                  <a16:creationId xmlns:a16="http://schemas.microsoft.com/office/drawing/2014/main" xmlns="" id="{62D478B8-13F9-8C4A-BCC4-1F2199A502B1}"/>
                </a:ext>
              </a:extLst>
            </p:cNvPr>
            <p:cNvSpPr/>
            <p:nvPr/>
          </p:nvSpPr>
          <p:spPr>
            <a:xfrm>
              <a:off x="768875" y="2968625"/>
              <a:ext cx="42575" cy="38025"/>
            </a:xfrm>
            <a:custGeom>
              <a:avLst/>
              <a:gdLst/>
              <a:ahLst/>
              <a:cxnLst/>
              <a:rect l="l" t="t" r="r" b="b"/>
              <a:pathLst>
                <a:path w="1703" h="1521" extrusionOk="0">
                  <a:moveTo>
                    <a:pt x="1" y="1"/>
                  </a:moveTo>
                  <a:lnTo>
                    <a:pt x="1" y="518"/>
                  </a:lnTo>
                  <a:lnTo>
                    <a:pt x="1703" y="1521"/>
                  </a:lnTo>
                  <a:lnTo>
                    <a:pt x="1703" y="974"/>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830;p49">
              <a:extLst>
                <a:ext uri="{FF2B5EF4-FFF2-40B4-BE49-F238E27FC236}">
                  <a16:creationId xmlns:a16="http://schemas.microsoft.com/office/drawing/2014/main" xmlns="" id="{0EA797EA-7CCD-B445-A49D-425A318EB8A4}"/>
                </a:ext>
              </a:extLst>
            </p:cNvPr>
            <p:cNvSpPr/>
            <p:nvPr/>
          </p:nvSpPr>
          <p:spPr>
            <a:xfrm>
              <a:off x="768875" y="2939000"/>
              <a:ext cx="93500" cy="53975"/>
            </a:xfrm>
            <a:custGeom>
              <a:avLst/>
              <a:gdLst/>
              <a:ahLst/>
              <a:cxnLst/>
              <a:rect l="l" t="t" r="r" b="b"/>
              <a:pathLst>
                <a:path w="3740" h="2159" extrusionOk="0">
                  <a:moveTo>
                    <a:pt x="2037" y="0"/>
                  </a:moveTo>
                  <a:lnTo>
                    <a:pt x="1" y="1186"/>
                  </a:lnTo>
                  <a:lnTo>
                    <a:pt x="1703" y="2159"/>
                  </a:lnTo>
                  <a:lnTo>
                    <a:pt x="3739"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831;p49">
              <a:extLst>
                <a:ext uri="{FF2B5EF4-FFF2-40B4-BE49-F238E27FC236}">
                  <a16:creationId xmlns:a16="http://schemas.microsoft.com/office/drawing/2014/main" xmlns="" id="{A00D1C4F-F4DB-DD4E-89E8-D252146918DB}"/>
                </a:ext>
              </a:extLst>
            </p:cNvPr>
            <p:cNvSpPr/>
            <p:nvPr/>
          </p:nvSpPr>
          <p:spPr>
            <a:xfrm>
              <a:off x="1092600" y="2893400"/>
              <a:ext cx="50925" cy="43350"/>
            </a:xfrm>
            <a:custGeom>
              <a:avLst/>
              <a:gdLst/>
              <a:ahLst/>
              <a:cxnLst/>
              <a:rect l="l" t="t" r="r" b="b"/>
              <a:pathLst>
                <a:path w="2037" h="1734" extrusionOk="0">
                  <a:moveTo>
                    <a:pt x="2037" y="1"/>
                  </a:moveTo>
                  <a:lnTo>
                    <a:pt x="0" y="1186"/>
                  </a:lnTo>
                  <a:lnTo>
                    <a:pt x="0" y="1733"/>
                  </a:lnTo>
                  <a:lnTo>
                    <a:pt x="2006"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832;p49">
              <a:extLst>
                <a:ext uri="{FF2B5EF4-FFF2-40B4-BE49-F238E27FC236}">
                  <a16:creationId xmlns:a16="http://schemas.microsoft.com/office/drawing/2014/main" xmlns="" id="{F7D4833D-B43D-D74E-8893-7458539B8E15}"/>
                </a:ext>
              </a:extLst>
            </p:cNvPr>
            <p:cNvSpPr/>
            <p:nvPr/>
          </p:nvSpPr>
          <p:spPr>
            <a:xfrm>
              <a:off x="1049275" y="2898725"/>
              <a:ext cx="43350" cy="38025"/>
            </a:xfrm>
            <a:custGeom>
              <a:avLst/>
              <a:gdLst/>
              <a:ahLst/>
              <a:cxnLst/>
              <a:rect l="l" t="t" r="r" b="b"/>
              <a:pathLst>
                <a:path w="1734" h="1521" extrusionOk="0">
                  <a:moveTo>
                    <a:pt x="1" y="1"/>
                  </a:moveTo>
                  <a:lnTo>
                    <a:pt x="1" y="517"/>
                  </a:lnTo>
                  <a:lnTo>
                    <a:pt x="1733" y="1520"/>
                  </a:lnTo>
                  <a:lnTo>
                    <a:pt x="1733" y="973"/>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2833;p49">
              <a:extLst>
                <a:ext uri="{FF2B5EF4-FFF2-40B4-BE49-F238E27FC236}">
                  <a16:creationId xmlns:a16="http://schemas.microsoft.com/office/drawing/2014/main" xmlns="" id="{CC42662D-7D9D-CD43-AA6B-0F7C354950F9}"/>
                </a:ext>
              </a:extLst>
            </p:cNvPr>
            <p:cNvSpPr/>
            <p:nvPr/>
          </p:nvSpPr>
          <p:spPr>
            <a:xfrm>
              <a:off x="1049275" y="2869100"/>
              <a:ext cx="94250" cy="53975"/>
            </a:xfrm>
            <a:custGeom>
              <a:avLst/>
              <a:gdLst/>
              <a:ahLst/>
              <a:cxnLst/>
              <a:rect l="l" t="t" r="r" b="b"/>
              <a:pathLst>
                <a:path w="3770" h="2159" extrusionOk="0">
                  <a:moveTo>
                    <a:pt x="2037" y="0"/>
                  </a:moveTo>
                  <a:lnTo>
                    <a:pt x="1" y="1186"/>
                  </a:lnTo>
                  <a:lnTo>
                    <a:pt x="1733" y="2158"/>
                  </a:lnTo>
                  <a:lnTo>
                    <a:pt x="3770"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2834;p49">
              <a:extLst>
                <a:ext uri="{FF2B5EF4-FFF2-40B4-BE49-F238E27FC236}">
                  <a16:creationId xmlns:a16="http://schemas.microsoft.com/office/drawing/2014/main" xmlns="" id="{1A8587E0-6B38-8A42-A14A-6433C9FF7AF5}"/>
                </a:ext>
              </a:extLst>
            </p:cNvPr>
            <p:cNvSpPr/>
            <p:nvPr/>
          </p:nvSpPr>
          <p:spPr>
            <a:xfrm>
              <a:off x="1022675" y="2934450"/>
              <a:ext cx="50950" cy="42575"/>
            </a:xfrm>
            <a:custGeom>
              <a:avLst/>
              <a:gdLst/>
              <a:ahLst/>
              <a:cxnLst/>
              <a:rect l="l" t="t" r="r" b="b"/>
              <a:pathLst>
                <a:path w="2038" h="1703" extrusionOk="0">
                  <a:moveTo>
                    <a:pt x="2037" y="0"/>
                  </a:moveTo>
                  <a:lnTo>
                    <a:pt x="1" y="1186"/>
                  </a:lnTo>
                  <a:lnTo>
                    <a:pt x="1" y="1702"/>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835;p49">
              <a:extLst>
                <a:ext uri="{FF2B5EF4-FFF2-40B4-BE49-F238E27FC236}">
                  <a16:creationId xmlns:a16="http://schemas.microsoft.com/office/drawing/2014/main" xmlns="" id="{806E3C85-BAFB-6844-8AD8-E05ABFCE5B6A}"/>
                </a:ext>
              </a:extLst>
            </p:cNvPr>
            <p:cNvSpPr/>
            <p:nvPr/>
          </p:nvSpPr>
          <p:spPr>
            <a:xfrm>
              <a:off x="980125" y="2939000"/>
              <a:ext cx="42575" cy="38025"/>
            </a:xfrm>
            <a:custGeom>
              <a:avLst/>
              <a:gdLst/>
              <a:ahLst/>
              <a:cxnLst/>
              <a:rect l="l" t="t" r="r" b="b"/>
              <a:pathLst>
                <a:path w="1703" h="1521" extrusionOk="0">
                  <a:moveTo>
                    <a:pt x="1" y="0"/>
                  </a:moveTo>
                  <a:lnTo>
                    <a:pt x="1" y="548"/>
                  </a:lnTo>
                  <a:lnTo>
                    <a:pt x="1703" y="1520"/>
                  </a:lnTo>
                  <a:lnTo>
                    <a:pt x="1703" y="1004"/>
                  </a:lnTo>
                  <a:lnTo>
                    <a:pt x="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836;p49">
              <a:extLst>
                <a:ext uri="{FF2B5EF4-FFF2-40B4-BE49-F238E27FC236}">
                  <a16:creationId xmlns:a16="http://schemas.microsoft.com/office/drawing/2014/main" xmlns="" id="{DC50A351-1C14-C14D-A5D2-81E846C7338A}"/>
                </a:ext>
              </a:extLst>
            </p:cNvPr>
            <p:cNvSpPr/>
            <p:nvPr/>
          </p:nvSpPr>
          <p:spPr>
            <a:xfrm>
              <a:off x="980125" y="2909375"/>
              <a:ext cx="93500" cy="54725"/>
            </a:xfrm>
            <a:custGeom>
              <a:avLst/>
              <a:gdLst/>
              <a:ahLst/>
              <a:cxnLst/>
              <a:rect l="l" t="t" r="r" b="b"/>
              <a:pathLst>
                <a:path w="3740" h="2189" extrusionOk="0">
                  <a:moveTo>
                    <a:pt x="2037" y="0"/>
                  </a:moveTo>
                  <a:lnTo>
                    <a:pt x="1" y="1185"/>
                  </a:lnTo>
                  <a:lnTo>
                    <a:pt x="1703" y="2189"/>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837;p49">
              <a:extLst>
                <a:ext uri="{FF2B5EF4-FFF2-40B4-BE49-F238E27FC236}">
                  <a16:creationId xmlns:a16="http://schemas.microsoft.com/office/drawing/2014/main" xmlns="" id="{923C6322-19D3-FC4D-8179-B3B90FE32448}"/>
                </a:ext>
              </a:extLst>
            </p:cNvPr>
            <p:cNvSpPr/>
            <p:nvPr/>
          </p:nvSpPr>
          <p:spPr>
            <a:xfrm>
              <a:off x="957325" y="2972425"/>
              <a:ext cx="50950" cy="42600"/>
            </a:xfrm>
            <a:custGeom>
              <a:avLst/>
              <a:gdLst/>
              <a:ahLst/>
              <a:cxnLst/>
              <a:rect l="l" t="t" r="r" b="b"/>
              <a:pathLst>
                <a:path w="2038" h="1704" extrusionOk="0">
                  <a:moveTo>
                    <a:pt x="2037" y="1"/>
                  </a:moveTo>
                  <a:lnTo>
                    <a:pt x="1" y="1156"/>
                  </a:lnTo>
                  <a:lnTo>
                    <a:pt x="1" y="1703"/>
                  </a:lnTo>
                  <a:lnTo>
                    <a:pt x="2037" y="51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838;p49">
              <a:extLst>
                <a:ext uri="{FF2B5EF4-FFF2-40B4-BE49-F238E27FC236}">
                  <a16:creationId xmlns:a16="http://schemas.microsoft.com/office/drawing/2014/main" xmlns="" id="{28AC01D7-23FE-5E4C-A7E7-9C962802CCA0}"/>
                </a:ext>
              </a:extLst>
            </p:cNvPr>
            <p:cNvSpPr/>
            <p:nvPr/>
          </p:nvSpPr>
          <p:spPr>
            <a:xfrm>
              <a:off x="914775" y="2977000"/>
              <a:ext cx="42575" cy="38025"/>
            </a:xfrm>
            <a:custGeom>
              <a:avLst/>
              <a:gdLst/>
              <a:ahLst/>
              <a:cxnLst/>
              <a:rect l="l" t="t" r="r" b="b"/>
              <a:pathLst>
                <a:path w="1703" h="1521" extrusionOk="0">
                  <a:moveTo>
                    <a:pt x="0" y="0"/>
                  </a:moveTo>
                  <a:lnTo>
                    <a:pt x="0" y="547"/>
                  </a:lnTo>
                  <a:lnTo>
                    <a:pt x="1703" y="1520"/>
                  </a:lnTo>
                  <a:lnTo>
                    <a:pt x="1703" y="97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839;p49">
              <a:extLst>
                <a:ext uri="{FF2B5EF4-FFF2-40B4-BE49-F238E27FC236}">
                  <a16:creationId xmlns:a16="http://schemas.microsoft.com/office/drawing/2014/main" xmlns="" id="{0259C7BD-7D3F-AA45-9E41-5BBE275B8285}"/>
                </a:ext>
              </a:extLst>
            </p:cNvPr>
            <p:cNvSpPr/>
            <p:nvPr/>
          </p:nvSpPr>
          <p:spPr>
            <a:xfrm>
              <a:off x="914775" y="2947350"/>
              <a:ext cx="93500" cy="53975"/>
            </a:xfrm>
            <a:custGeom>
              <a:avLst/>
              <a:gdLst/>
              <a:ahLst/>
              <a:cxnLst/>
              <a:rect l="l" t="t" r="r" b="b"/>
              <a:pathLst>
                <a:path w="3740" h="2159" extrusionOk="0">
                  <a:moveTo>
                    <a:pt x="2037" y="1"/>
                  </a:moveTo>
                  <a:lnTo>
                    <a:pt x="0" y="1186"/>
                  </a:lnTo>
                  <a:lnTo>
                    <a:pt x="1703" y="2159"/>
                  </a:lnTo>
                  <a:lnTo>
                    <a:pt x="3739"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840;p49">
              <a:extLst>
                <a:ext uri="{FF2B5EF4-FFF2-40B4-BE49-F238E27FC236}">
                  <a16:creationId xmlns:a16="http://schemas.microsoft.com/office/drawing/2014/main" xmlns="" id="{F41F5727-01D2-2842-B0AA-4FEC76DDA3AF}"/>
                </a:ext>
              </a:extLst>
            </p:cNvPr>
            <p:cNvSpPr/>
            <p:nvPr/>
          </p:nvSpPr>
          <p:spPr>
            <a:xfrm>
              <a:off x="866900" y="2996000"/>
              <a:ext cx="50950" cy="42575"/>
            </a:xfrm>
            <a:custGeom>
              <a:avLst/>
              <a:gdLst/>
              <a:ahLst/>
              <a:cxnLst/>
              <a:rect l="l" t="t" r="r" b="b"/>
              <a:pathLst>
                <a:path w="2038" h="1703" extrusionOk="0">
                  <a:moveTo>
                    <a:pt x="2037" y="0"/>
                  </a:moveTo>
                  <a:lnTo>
                    <a:pt x="1" y="1186"/>
                  </a:lnTo>
                  <a:lnTo>
                    <a:pt x="1" y="1702"/>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841;p49">
              <a:extLst>
                <a:ext uri="{FF2B5EF4-FFF2-40B4-BE49-F238E27FC236}">
                  <a16:creationId xmlns:a16="http://schemas.microsoft.com/office/drawing/2014/main" xmlns="" id="{81ECEB09-7C05-6D45-A52E-83A15C87CC1E}"/>
                </a:ext>
              </a:extLst>
            </p:cNvPr>
            <p:cNvSpPr/>
            <p:nvPr/>
          </p:nvSpPr>
          <p:spPr>
            <a:xfrm>
              <a:off x="824350" y="3000550"/>
              <a:ext cx="42575" cy="38025"/>
            </a:xfrm>
            <a:custGeom>
              <a:avLst/>
              <a:gdLst/>
              <a:ahLst/>
              <a:cxnLst/>
              <a:rect l="l" t="t" r="r" b="b"/>
              <a:pathLst>
                <a:path w="1703" h="1521" extrusionOk="0">
                  <a:moveTo>
                    <a:pt x="0" y="1"/>
                  </a:moveTo>
                  <a:lnTo>
                    <a:pt x="0" y="548"/>
                  </a:lnTo>
                  <a:lnTo>
                    <a:pt x="1703" y="1520"/>
                  </a:lnTo>
                  <a:lnTo>
                    <a:pt x="1703" y="1004"/>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842;p49">
              <a:extLst>
                <a:ext uri="{FF2B5EF4-FFF2-40B4-BE49-F238E27FC236}">
                  <a16:creationId xmlns:a16="http://schemas.microsoft.com/office/drawing/2014/main" xmlns="" id="{6BFA70D0-49BA-5E44-B2A5-A5FF32C417B9}"/>
                </a:ext>
              </a:extLst>
            </p:cNvPr>
            <p:cNvSpPr/>
            <p:nvPr/>
          </p:nvSpPr>
          <p:spPr>
            <a:xfrm>
              <a:off x="824350" y="2970925"/>
              <a:ext cx="93500" cy="54725"/>
            </a:xfrm>
            <a:custGeom>
              <a:avLst/>
              <a:gdLst/>
              <a:ahLst/>
              <a:cxnLst/>
              <a:rect l="l" t="t" r="r" b="b"/>
              <a:pathLst>
                <a:path w="3740" h="2189" extrusionOk="0">
                  <a:moveTo>
                    <a:pt x="2037" y="0"/>
                  </a:moveTo>
                  <a:lnTo>
                    <a:pt x="0" y="1186"/>
                  </a:lnTo>
                  <a:lnTo>
                    <a:pt x="1703" y="2189"/>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843;p49">
              <a:extLst>
                <a:ext uri="{FF2B5EF4-FFF2-40B4-BE49-F238E27FC236}">
                  <a16:creationId xmlns:a16="http://schemas.microsoft.com/office/drawing/2014/main" xmlns="" id="{B68EC715-33C4-2540-9309-C5D642A8827A}"/>
                </a:ext>
              </a:extLst>
            </p:cNvPr>
            <p:cNvSpPr/>
            <p:nvPr/>
          </p:nvSpPr>
          <p:spPr>
            <a:xfrm>
              <a:off x="1151850" y="2928350"/>
              <a:ext cx="50950" cy="42600"/>
            </a:xfrm>
            <a:custGeom>
              <a:avLst/>
              <a:gdLst/>
              <a:ahLst/>
              <a:cxnLst/>
              <a:rect l="l" t="t" r="r" b="b"/>
              <a:pathLst>
                <a:path w="2038" h="1704" extrusionOk="0">
                  <a:moveTo>
                    <a:pt x="2037" y="1"/>
                  </a:moveTo>
                  <a:lnTo>
                    <a:pt x="1" y="1186"/>
                  </a:lnTo>
                  <a:lnTo>
                    <a:pt x="1" y="1703"/>
                  </a:lnTo>
                  <a:lnTo>
                    <a:pt x="2037" y="51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844;p49">
              <a:extLst>
                <a:ext uri="{FF2B5EF4-FFF2-40B4-BE49-F238E27FC236}">
                  <a16:creationId xmlns:a16="http://schemas.microsoft.com/office/drawing/2014/main" xmlns="" id="{0BBB99CB-EA7A-4B49-A944-5F197044940E}"/>
                </a:ext>
              </a:extLst>
            </p:cNvPr>
            <p:cNvSpPr/>
            <p:nvPr/>
          </p:nvSpPr>
          <p:spPr>
            <a:xfrm>
              <a:off x="1109300" y="2932925"/>
              <a:ext cx="42575" cy="38025"/>
            </a:xfrm>
            <a:custGeom>
              <a:avLst/>
              <a:gdLst/>
              <a:ahLst/>
              <a:cxnLst/>
              <a:rect l="l" t="t" r="r" b="b"/>
              <a:pathLst>
                <a:path w="1703" h="1521" extrusionOk="0">
                  <a:moveTo>
                    <a:pt x="1" y="0"/>
                  </a:moveTo>
                  <a:lnTo>
                    <a:pt x="1" y="547"/>
                  </a:lnTo>
                  <a:lnTo>
                    <a:pt x="1703" y="1520"/>
                  </a:lnTo>
                  <a:lnTo>
                    <a:pt x="1703" y="1003"/>
                  </a:lnTo>
                  <a:lnTo>
                    <a:pt x="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845;p49">
              <a:extLst>
                <a:ext uri="{FF2B5EF4-FFF2-40B4-BE49-F238E27FC236}">
                  <a16:creationId xmlns:a16="http://schemas.microsoft.com/office/drawing/2014/main" xmlns="" id="{18508A68-2210-524E-8257-C26F08EC87D3}"/>
                </a:ext>
              </a:extLst>
            </p:cNvPr>
            <p:cNvSpPr/>
            <p:nvPr/>
          </p:nvSpPr>
          <p:spPr>
            <a:xfrm>
              <a:off x="1109300" y="2903275"/>
              <a:ext cx="93500" cy="54750"/>
            </a:xfrm>
            <a:custGeom>
              <a:avLst/>
              <a:gdLst/>
              <a:ahLst/>
              <a:cxnLst/>
              <a:rect l="l" t="t" r="r" b="b"/>
              <a:pathLst>
                <a:path w="3740" h="2190" extrusionOk="0">
                  <a:moveTo>
                    <a:pt x="2037" y="1"/>
                  </a:moveTo>
                  <a:lnTo>
                    <a:pt x="1" y="1186"/>
                  </a:lnTo>
                  <a:lnTo>
                    <a:pt x="1703" y="2189"/>
                  </a:lnTo>
                  <a:lnTo>
                    <a:pt x="3739"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846;p49">
              <a:extLst>
                <a:ext uri="{FF2B5EF4-FFF2-40B4-BE49-F238E27FC236}">
                  <a16:creationId xmlns:a16="http://schemas.microsoft.com/office/drawing/2014/main" xmlns="" id="{19A57D59-8E4E-5649-BE2F-7F04148DCE59}"/>
                </a:ext>
              </a:extLst>
            </p:cNvPr>
            <p:cNvSpPr/>
            <p:nvPr/>
          </p:nvSpPr>
          <p:spPr>
            <a:xfrm>
              <a:off x="1081950" y="2968625"/>
              <a:ext cx="50950" cy="43350"/>
            </a:xfrm>
            <a:custGeom>
              <a:avLst/>
              <a:gdLst/>
              <a:ahLst/>
              <a:cxnLst/>
              <a:rect l="l" t="t" r="r" b="b"/>
              <a:pathLst>
                <a:path w="2038" h="1734" extrusionOk="0">
                  <a:moveTo>
                    <a:pt x="2037" y="1"/>
                  </a:moveTo>
                  <a:lnTo>
                    <a:pt x="31" y="1186"/>
                  </a:lnTo>
                  <a:lnTo>
                    <a:pt x="1" y="173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847;p49">
              <a:extLst>
                <a:ext uri="{FF2B5EF4-FFF2-40B4-BE49-F238E27FC236}">
                  <a16:creationId xmlns:a16="http://schemas.microsoft.com/office/drawing/2014/main" xmlns="" id="{4E017191-9BD5-8B4D-A908-83B119D12813}"/>
                </a:ext>
              </a:extLst>
            </p:cNvPr>
            <p:cNvSpPr/>
            <p:nvPr/>
          </p:nvSpPr>
          <p:spPr>
            <a:xfrm>
              <a:off x="1039400" y="2973200"/>
              <a:ext cx="43325" cy="38775"/>
            </a:xfrm>
            <a:custGeom>
              <a:avLst/>
              <a:gdLst/>
              <a:ahLst/>
              <a:cxnLst/>
              <a:rect l="l" t="t" r="r" b="b"/>
              <a:pathLst>
                <a:path w="1733" h="1551" extrusionOk="0">
                  <a:moveTo>
                    <a:pt x="0" y="0"/>
                  </a:moveTo>
                  <a:lnTo>
                    <a:pt x="0" y="547"/>
                  </a:lnTo>
                  <a:lnTo>
                    <a:pt x="1703" y="1550"/>
                  </a:lnTo>
                  <a:lnTo>
                    <a:pt x="1733" y="100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848;p49">
              <a:extLst>
                <a:ext uri="{FF2B5EF4-FFF2-40B4-BE49-F238E27FC236}">
                  <a16:creationId xmlns:a16="http://schemas.microsoft.com/office/drawing/2014/main" xmlns="" id="{C4761AD8-08CA-214B-A744-0ADD85C13DD3}"/>
                </a:ext>
              </a:extLst>
            </p:cNvPr>
            <p:cNvSpPr/>
            <p:nvPr/>
          </p:nvSpPr>
          <p:spPr>
            <a:xfrm>
              <a:off x="1039400" y="2944325"/>
              <a:ext cx="93500" cy="53975"/>
            </a:xfrm>
            <a:custGeom>
              <a:avLst/>
              <a:gdLst/>
              <a:ahLst/>
              <a:cxnLst/>
              <a:rect l="l" t="t" r="r" b="b"/>
              <a:pathLst>
                <a:path w="3740" h="2159" extrusionOk="0">
                  <a:moveTo>
                    <a:pt x="2037" y="0"/>
                  </a:moveTo>
                  <a:lnTo>
                    <a:pt x="0" y="1155"/>
                  </a:lnTo>
                  <a:lnTo>
                    <a:pt x="1733" y="2158"/>
                  </a:lnTo>
                  <a:lnTo>
                    <a:pt x="3739"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849;p49">
              <a:extLst>
                <a:ext uri="{FF2B5EF4-FFF2-40B4-BE49-F238E27FC236}">
                  <a16:creationId xmlns:a16="http://schemas.microsoft.com/office/drawing/2014/main" xmlns="" id="{430FFC96-D4EC-B946-8E27-EDA18FCEA9A7}"/>
                </a:ext>
              </a:extLst>
            </p:cNvPr>
            <p:cNvSpPr/>
            <p:nvPr/>
          </p:nvSpPr>
          <p:spPr>
            <a:xfrm>
              <a:off x="1017350" y="3006625"/>
              <a:ext cx="50950" cy="42575"/>
            </a:xfrm>
            <a:custGeom>
              <a:avLst/>
              <a:gdLst/>
              <a:ahLst/>
              <a:cxnLst/>
              <a:rect l="l" t="t" r="r" b="b"/>
              <a:pathLst>
                <a:path w="2038" h="1703" extrusionOk="0">
                  <a:moveTo>
                    <a:pt x="2037" y="1"/>
                  </a:moveTo>
                  <a:lnTo>
                    <a:pt x="1" y="1186"/>
                  </a:lnTo>
                  <a:lnTo>
                    <a:pt x="1" y="1703"/>
                  </a:lnTo>
                  <a:lnTo>
                    <a:pt x="2037" y="517"/>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850;p49">
              <a:extLst>
                <a:ext uri="{FF2B5EF4-FFF2-40B4-BE49-F238E27FC236}">
                  <a16:creationId xmlns:a16="http://schemas.microsoft.com/office/drawing/2014/main" xmlns="" id="{6CBDBF7D-0419-D044-9C67-34068393BABA}"/>
                </a:ext>
              </a:extLst>
            </p:cNvPr>
            <p:cNvSpPr/>
            <p:nvPr/>
          </p:nvSpPr>
          <p:spPr>
            <a:xfrm>
              <a:off x="974050" y="3011200"/>
              <a:ext cx="43325" cy="38000"/>
            </a:xfrm>
            <a:custGeom>
              <a:avLst/>
              <a:gdLst/>
              <a:ahLst/>
              <a:cxnLst/>
              <a:rect l="l" t="t" r="r" b="b"/>
              <a:pathLst>
                <a:path w="1733" h="1520" extrusionOk="0">
                  <a:moveTo>
                    <a:pt x="31" y="0"/>
                  </a:moveTo>
                  <a:lnTo>
                    <a:pt x="0" y="547"/>
                  </a:lnTo>
                  <a:lnTo>
                    <a:pt x="1733" y="1520"/>
                  </a:lnTo>
                  <a:lnTo>
                    <a:pt x="1733" y="1003"/>
                  </a:lnTo>
                  <a:lnTo>
                    <a:pt x="3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851;p49">
              <a:extLst>
                <a:ext uri="{FF2B5EF4-FFF2-40B4-BE49-F238E27FC236}">
                  <a16:creationId xmlns:a16="http://schemas.microsoft.com/office/drawing/2014/main" xmlns="" id="{3E0BB9AF-6D0B-324D-9D7E-98A4BC24C923}"/>
                </a:ext>
              </a:extLst>
            </p:cNvPr>
            <p:cNvSpPr/>
            <p:nvPr/>
          </p:nvSpPr>
          <p:spPr>
            <a:xfrm>
              <a:off x="974800" y="2981550"/>
              <a:ext cx="93500" cy="54750"/>
            </a:xfrm>
            <a:custGeom>
              <a:avLst/>
              <a:gdLst/>
              <a:ahLst/>
              <a:cxnLst/>
              <a:rect l="l" t="t" r="r" b="b"/>
              <a:pathLst>
                <a:path w="3740" h="2190" extrusionOk="0">
                  <a:moveTo>
                    <a:pt x="2007" y="1"/>
                  </a:moveTo>
                  <a:lnTo>
                    <a:pt x="1" y="1186"/>
                  </a:lnTo>
                  <a:lnTo>
                    <a:pt x="1703" y="2189"/>
                  </a:lnTo>
                  <a:lnTo>
                    <a:pt x="3739" y="1004"/>
                  </a:lnTo>
                  <a:lnTo>
                    <a:pt x="200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852;p49">
              <a:extLst>
                <a:ext uri="{FF2B5EF4-FFF2-40B4-BE49-F238E27FC236}">
                  <a16:creationId xmlns:a16="http://schemas.microsoft.com/office/drawing/2014/main" xmlns="" id="{ED274663-D407-AA47-8910-D1418952A87D}"/>
                </a:ext>
              </a:extLst>
            </p:cNvPr>
            <p:cNvSpPr/>
            <p:nvPr/>
          </p:nvSpPr>
          <p:spPr>
            <a:xfrm>
              <a:off x="926175" y="3029425"/>
              <a:ext cx="50925" cy="43350"/>
            </a:xfrm>
            <a:custGeom>
              <a:avLst/>
              <a:gdLst/>
              <a:ahLst/>
              <a:cxnLst/>
              <a:rect l="l" t="t" r="r" b="b"/>
              <a:pathLst>
                <a:path w="2037" h="1734" extrusionOk="0">
                  <a:moveTo>
                    <a:pt x="2037" y="1"/>
                  </a:moveTo>
                  <a:lnTo>
                    <a:pt x="0" y="1186"/>
                  </a:lnTo>
                  <a:lnTo>
                    <a:pt x="0" y="173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853;p49">
              <a:extLst>
                <a:ext uri="{FF2B5EF4-FFF2-40B4-BE49-F238E27FC236}">
                  <a16:creationId xmlns:a16="http://schemas.microsoft.com/office/drawing/2014/main" xmlns="" id="{6C4D5DF8-0B17-184C-A8F9-E8D1DDBB6E92}"/>
                </a:ext>
              </a:extLst>
            </p:cNvPr>
            <p:cNvSpPr/>
            <p:nvPr/>
          </p:nvSpPr>
          <p:spPr>
            <a:xfrm>
              <a:off x="883625" y="3034750"/>
              <a:ext cx="42575" cy="38025"/>
            </a:xfrm>
            <a:custGeom>
              <a:avLst/>
              <a:gdLst/>
              <a:ahLst/>
              <a:cxnLst/>
              <a:rect l="l" t="t" r="r" b="b"/>
              <a:pathLst>
                <a:path w="1703" h="1521" extrusionOk="0">
                  <a:moveTo>
                    <a:pt x="0" y="0"/>
                  </a:moveTo>
                  <a:lnTo>
                    <a:pt x="0" y="547"/>
                  </a:lnTo>
                  <a:lnTo>
                    <a:pt x="1702" y="1520"/>
                  </a:lnTo>
                  <a:lnTo>
                    <a:pt x="1702" y="97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854;p49">
              <a:extLst>
                <a:ext uri="{FF2B5EF4-FFF2-40B4-BE49-F238E27FC236}">
                  <a16:creationId xmlns:a16="http://schemas.microsoft.com/office/drawing/2014/main" xmlns="" id="{2C281706-FBCC-4346-945E-0F072039F397}"/>
                </a:ext>
              </a:extLst>
            </p:cNvPr>
            <p:cNvSpPr/>
            <p:nvPr/>
          </p:nvSpPr>
          <p:spPr>
            <a:xfrm>
              <a:off x="883625" y="3005100"/>
              <a:ext cx="93475" cy="53975"/>
            </a:xfrm>
            <a:custGeom>
              <a:avLst/>
              <a:gdLst/>
              <a:ahLst/>
              <a:cxnLst/>
              <a:rect l="l" t="t" r="r" b="b"/>
              <a:pathLst>
                <a:path w="3739" h="2159" extrusionOk="0">
                  <a:moveTo>
                    <a:pt x="2037" y="1"/>
                  </a:moveTo>
                  <a:lnTo>
                    <a:pt x="0" y="1186"/>
                  </a:lnTo>
                  <a:lnTo>
                    <a:pt x="1702" y="2159"/>
                  </a:lnTo>
                  <a:lnTo>
                    <a:pt x="3739" y="97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855;p49">
              <a:extLst>
                <a:ext uri="{FF2B5EF4-FFF2-40B4-BE49-F238E27FC236}">
                  <a16:creationId xmlns:a16="http://schemas.microsoft.com/office/drawing/2014/main" xmlns="" id="{4088BAE3-9410-544B-BC0F-EF1E5A504685}"/>
                </a:ext>
              </a:extLst>
            </p:cNvPr>
            <p:cNvSpPr/>
            <p:nvPr/>
          </p:nvSpPr>
          <p:spPr>
            <a:xfrm>
              <a:off x="981650" y="3062100"/>
              <a:ext cx="50925" cy="42575"/>
            </a:xfrm>
            <a:custGeom>
              <a:avLst/>
              <a:gdLst/>
              <a:ahLst/>
              <a:cxnLst/>
              <a:rect l="l" t="t" r="r" b="b"/>
              <a:pathLst>
                <a:path w="2037" h="1703" extrusionOk="0">
                  <a:moveTo>
                    <a:pt x="2037" y="1"/>
                  </a:moveTo>
                  <a:lnTo>
                    <a:pt x="0" y="1186"/>
                  </a:lnTo>
                  <a:lnTo>
                    <a:pt x="0" y="1703"/>
                  </a:lnTo>
                  <a:lnTo>
                    <a:pt x="2037" y="517"/>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856;p49">
              <a:extLst>
                <a:ext uri="{FF2B5EF4-FFF2-40B4-BE49-F238E27FC236}">
                  <a16:creationId xmlns:a16="http://schemas.microsoft.com/office/drawing/2014/main" xmlns="" id="{EE294D72-3AC8-264C-B558-E9062F72CE1D}"/>
                </a:ext>
              </a:extLst>
            </p:cNvPr>
            <p:cNvSpPr/>
            <p:nvPr/>
          </p:nvSpPr>
          <p:spPr>
            <a:xfrm>
              <a:off x="939100" y="3066650"/>
              <a:ext cx="42575" cy="38025"/>
            </a:xfrm>
            <a:custGeom>
              <a:avLst/>
              <a:gdLst/>
              <a:ahLst/>
              <a:cxnLst/>
              <a:rect l="l" t="t" r="r" b="b"/>
              <a:pathLst>
                <a:path w="1703" h="1521" extrusionOk="0">
                  <a:moveTo>
                    <a:pt x="0" y="1"/>
                  </a:moveTo>
                  <a:lnTo>
                    <a:pt x="0" y="548"/>
                  </a:lnTo>
                  <a:lnTo>
                    <a:pt x="1702" y="1521"/>
                  </a:lnTo>
                  <a:lnTo>
                    <a:pt x="1702" y="1004"/>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857;p49">
              <a:extLst>
                <a:ext uri="{FF2B5EF4-FFF2-40B4-BE49-F238E27FC236}">
                  <a16:creationId xmlns:a16="http://schemas.microsoft.com/office/drawing/2014/main" xmlns="" id="{C6A408D8-84CD-DC49-90BF-2124959E6114}"/>
                </a:ext>
              </a:extLst>
            </p:cNvPr>
            <p:cNvSpPr/>
            <p:nvPr/>
          </p:nvSpPr>
          <p:spPr>
            <a:xfrm>
              <a:off x="939100" y="3037025"/>
              <a:ext cx="93475" cy="54725"/>
            </a:xfrm>
            <a:custGeom>
              <a:avLst/>
              <a:gdLst/>
              <a:ahLst/>
              <a:cxnLst/>
              <a:rect l="l" t="t" r="r" b="b"/>
              <a:pathLst>
                <a:path w="3739" h="2189" extrusionOk="0">
                  <a:moveTo>
                    <a:pt x="2037" y="1"/>
                  </a:moveTo>
                  <a:lnTo>
                    <a:pt x="0" y="1186"/>
                  </a:lnTo>
                  <a:lnTo>
                    <a:pt x="1702" y="2189"/>
                  </a:lnTo>
                  <a:lnTo>
                    <a:pt x="3739"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2858;p49">
              <a:extLst>
                <a:ext uri="{FF2B5EF4-FFF2-40B4-BE49-F238E27FC236}">
                  <a16:creationId xmlns:a16="http://schemas.microsoft.com/office/drawing/2014/main" xmlns="" id="{112C42F0-41F6-A241-B781-E3A99E99F463}"/>
                </a:ext>
              </a:extLst>
            </p:cNvPr>
            <p:cNvSpPr/>
            <p:nvPr/>
          </p:nvSpPr>
          <p:spPr>
            <a:xfrm>
              <a:off x="914025" y="3101625"/>
              <a:ext cx="50925" cy="42575"/>
            </a:xfrm>
            <a:custGeom>
              <a:avLst/>
              <a:gdLst/>
              <a:ahLst/>
              <a:cxnLst/>
              <a:rect l="l" t="t" r="r" b="b"/>
              <a:pathLst>
                <a:path w="2037" h="1703" extrusionOk="0">
                  <a:moveTo>
                    <a:pt x="2037" y="0"/>
                  </a:moveTo>
                  <a:lnTo>
                    <a:pt x="0" y="1186"/>
                  </a:lnTo>
                  <a:lnTo>
                    <a:pt x="0" y="1702"/>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2859;p49">
              <a:extLst>
                <a:ext uri="{FF2B5EF4-FFF2-40B4-BE49-F238E27FC236}">
                  <a16:creationId xmlns:a16="http://schemas.microsoft.com/office/drawing/2014/main" xmlns="" id="{FC2FC451-B909-9648-9782-C8806591E889}"/>
                </a:ext>
              </a:extLst>
            </p:cNvPr>
            <p:cNvSpPr/>
            <p:nvPr/>
          </p:nvSpPr>
          <p:spPr>
            <a:xfrm>
              <a:off x="590300" y="2944325"/>
              <a:ext cx="323750" cy="199875"/>
            </a:xfrm>
            <a:custGeom>
              <a:avLst/>
              <a:gdLst/>
              <a:ahLst/>
              <a:cxnLst/>
              <a:rect l="l" t="t" r="r" b="b"/>
              <a:pathLst>
                <a:path w="12950" h="7995" extrusionOk="0">
                  <a:moveTo>
                    <a:pt x="1" y="0"/>
                  </a:moveTo>
                  <a:lnTo>
                    <a:pt x="1" y="547"/>
                  </a:lnTo>
                  <a:lnTo>
                    <a:pt x="12949" y="7994"/>
                  </a:lnTo>
                  <a:lnTo>
                    <a:pt x="12949" y="7478"/>
                  </a:lnTo>
                  <a:lnTo>
                    <a:pt x="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2860;p49">
              <a:extLst>
                <a:ext uri="{FF2B5EF4-FFF2-40B4-BE49-F238E27FC236}">
                  <a16:creationId xmlns:a16="http://schemas.microsoft.com/office/drawing/2014/main" xmlns="" id="{04C5E3D5-1AB5-864D-9971-CB7FDFDD04C1}"/>
                </a:ext>
              </a:extLst>
            </p:cNvPr>
            <p:cNvSpPr/>
            <p:nvPr/>
          </p:nvSpPr>
          <p:spPr>
            <a:xfrm>
              <a:off x="590300" y="2914675"/>
              <a:ext cx="374650" cy="216600"/>
            </a:xfrm>
            <a:custGeom>
              <a:avLst/>
              <a:gdLst/>
              <a:ahLst/>
              <a:cxnLst/>
              <a:rect l="l" t="t" r="r" b="b"/>
              <a:pathLst>
                <a:path w="14986" h="8664" extrusionOk="0">
                  <a:moveTo>
                    <a:pt x="2037" y="1"/>
                  </a:moveTo>
                  <a:lnTo>
                    <a:pt x="1" y="1186"/>
                  </a:lnTo>
                  <a:lnTo>
                    <a:pt x="12949" y="8664"/>
                  </a:lnTo>
                  <a:lnTo>
                    <a:pt x="14986" y="7478"/>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2861;p49">
              <a:extLst>
                <a:ext uri="{FF2B5EF4-FFF2-40B4-BE49-F238E27FC236}">
                  <a16:creationId xmlns:a16="http://schemas.microsoft.com/office/drawing/2014/main" xmlns="" id="{B483A862-136C-AD46-8A46-0E3D3985E2D7}"/>
                </a:ext>
              </a:extLst>
            </p:cNvPr>
            <p:cNvSpPr/>
            <p:nvPr/>
          </p:nvSpPr>
          <p:spPr>
            <a:xfrm>
              <a:off x="1208100" y="2960275"/>
              <a:ext cx="50925" cy="43350"/>
            </a:xfrm>
            <a:custGeom>
              <a:avLst/>
              <a:gdLst/>
              <a:ahLst/>
              <a:cxnLst/>
              <a:rect l="l" t="t" r="r" b="b"/>
              <a:pathLst>
                <a:path w="2037" h="1734" extrusionOk="0">
                  <a:moveTo>
                    <a:pt x="2037" y="1"/>
                  </a:moveTo>
                  <a:lnTo>
                    <a:pt x="0" y="1186"/>
                  </a:lnTo>
                  <a:lnTo>
                    <a:pt x="0" y="173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2862;p49">
              <a:extLst>
                <a:ext uri="{FF2B5EF4-FFF2-40B4-BE49-F238E27FC236}">
                  <a16:creationId xmlns:a16="http://schemas.microsoft.com/office/drawing/2014/main" xmlns="" id="{F2441811-657B-2343-84C0-F676A6022213}"/>
                </a:ext>
              </a:extLst>
            </p:cNvPr>
            <p:cNvSpPr/>
            <p:nvPr/>
          </p:nvSpPr>
          <p:spPr>
            <a:xfrm>
              <a:off x="1165550" y="2965600"/>
              <a:ext cx="42575" cy="38025"/>
            </a:xfrm>
            <a:custGeom>
              <a:avLst/>
              <a:gdLst/>
              <a:ahLst/>
              <a:cxnLst/>
              <a:rect l="l" t="t" r="r" b="b"/>
              <a:pathLst>
                <a:path w="1703" h="1521" extrusionOk="0">
                  <a:moveTo>
                    <a:pt x="0" y="0"/>
                  </a:moveTo>
                  <a:lnTo>
                    <a:pt x="0" y="547"/>
                  </a:lnTo>
                  <a:lnTo>
                    <a:pt x="1702" y="1520"/>
                  </a:lnTo>
                  <a:lnTo>
                    <a:pt x="1702" y="97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2863;p49">
              <a:extLst>
                <a:ext uri="{FF2B5EF4-FFF2-40B4-BE49-F238E27FC236}">
                  <a16:creationId xmlns:a16="http://schemas.microsoft.com/office/drawing/2014/main" xmlns="" id="{E1B41176-8AF3-7146-B0EB-48B44D2B2E02}"/>
                </a:ext>
              </a:extLst>
            </p:cNvPr>
            <p:cNvSpPr/>
            <p:nvPr/>
          </p:nvSpPr>
          <p:spPr>
            <a:xfrm>
              <a:off x="1165550" y="2935950"/>
              <a:ext cx="93475" cy="53975"/>
            </a:xfrm>
            <a:custGeom>
              <a:avLst/>
              <a:gdLst/>
              <a:ahLst/>
              <a:cxnLst/>
              <a:rect l="l" t="t" r="r" b="b"/>
              <a:pathLst>
                <a:path w="3739" h="2159" extrusionOk="0">
                  <a:moveTo>
                    <a:pt x="2037" y="1"/>
                  </a:moveTo>
                  <a:lnTo>
                    <a:pt x="0" y="1186"/>
                  </a:lnTo>
                  <a:lnTo>
                    <a:pt x="1702" y="2159"/>
                  </a:lnTo>
                  <a:lnTo>
                    <a:pt x="3739" y="97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2864;p49">
              <a:extLst>
                <a:ext uri="{FF2B5EF4-FFF2-40B4-BE49-F238E27FC236}">
                  <a16:creationId xmlns:a16="http://schemas.microsoft.com/office/drawing/2014/main" xmlns="" id="{DC387E76-BF36-934F-8DB2-BBCCD6B57536}"/>
                </a:ext>
              </a:extLst>
            </p:cNvPr>
            <p:cNvSpPr/>
            <p:nvPr/>
          </p:nvSpPr>
          <p:spPr>
            <a:xfrm>
              <a:off x="1292450" y="3008900"/>
              <a:ext cx="50925" cy="43350"/>
            </a:xfrm>
            <a:custGeom>
              <a:avLst/>
              <a:gdLst/>
              <a:ahLst/>
              <a:cxnLst/>
              <a:rect l="l" t="t" r="r" b="b"/>
              <a:pathLst>
                <a:path w="2037" h="1734" extrusionOk="0">
                  <a:moveTo>
                    <a:pt x="2037" y="1"/>
                  </a:moveTo>
                  <a:lnTo>
                    <a:pt x="0" y="1186"/>
                  </a:lnTo>
                  <a:lnTo>
                    <a:pt x="0" y="173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2865;p49">
              <a:extLst>
                <a:ext uri="{FF2B5EF4-FFF2-40B4-BE49-F238E27FC236}">
                  <a16:creationId xmlns:a16="http://schemas.microsoft.com/office/drawing/2014/main" xmlns="" id="{AEC27BB7-DA9A-0944-830C-56A5F4376DC8}"/>
                </a:ext>
              </a:extLst>
            </p:cNvPr>
            <p:cNvSpPr/>
            <p:nvPr/>
          </p:nvSpPr>
          <p:spPr>
            <a:xfrm>
              <a:off x="1226325" y="3000550"/>
              <a:ext cx="66150" cy="51700"/>
            </a:xfrm>
            <a:custGeom>
              <a:avLst/>
              <a:gdLst/>
              <a:ahLst/>
              <a:cxnLst/>
              <a:rect l="l" t="t" r="r" b="b"/>
              <a:pathLst>
                <a:path w="2646" h="2068" extrusionOk="0">
                  <a:moveTo>
                    <a:pt x="1" y="1"/>
                  </a:moveTo>
                  <a:lnTo>
                    <a:pt x="1" y="548"/>
                  </a:lnTo>
                  <a:lnTo>
                    <a:pt x="2645" y="2067"/>
                  </a:lnTo>
                  <a:lnTo>
                    <a:pt x="2645" y="1520"/>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2866;p49">
              <a:extLst>
                <a:ext uri="{FF2B5EF4-FFF2-40B4-BE49-F238E27FC236}">
                  <a16:creationId xmlns:a16="http://schemas.microsoft.com/office/drawing/2014/main" xmlns="" id="{50D2469C-65B0-2448-944B-E1D274379942}"/>
                </a:ext>
              </a:extLst>
            </p:cNvPr>
            <p:cNvSpPr/>
            <p:nvPr/>
          </p:nvSpPr>
          <p:spPr>
            <a:xfrm>
              <a:off x="1226325" y="2970925"/>
              <a:ext cx="117050" cy="67650"/>
            </a:xfrm>
            <a:custGeom>
              <a:avLst/>
              <a:gdLst/>
              <a:ahLst/>
              <a:cxnLst/>
              <a:rect l="l" t="t" r="r" b="b"/>
              <a:pathLst>
                <a:path w="4682" h="2706" extrusionOk="0">
                  <a:moveTo>
                    <a:pt x="2037" y="0"/>
                  </a:moveTo>
                  <a:lnTo>
                    <a:pt x="1" y="1186"/>
                  </a:lnTo>
                  <a:lnTo>
                    <a:pt x="2645" y="2705"/>
                  </a:lnTo>
                  <a:lnTo>
                    <a:pt x="4682" y="1520"/>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2867;p49">
              <a:extLst>
                <a:ext uri="{FF2B5EF4-FFF2-40B4-BE49-F238E27FC236}">
                  <a16:creationId xmlns:a16="http://schemas.microsoft.com/office/drawing/2014/main" xmlns="" id="{5C3AF63E-5ED4-4041-B853-F35EB7A8C277}"/>
                </a:ext>
              </a:extLst>
            </p:cNvPr>
            <p:cNvSpPr/>
            <p:nvPr/>
          </p:nvSpPr>
          <p:spPr>
            <a:xfrm>
              <a:off x="1138950" y="3001300"/>
              <a:ext cx="50175" cy="42600"/>
            </a:xfrm>
            <a:custGeom>
              <a:avLst/>
              <a:gdLst/>
              <a:ahLst/>
              <a:cxnLst/>
              <a:rect l="l" t="t" r="r" b="b"/>
              <a:pathLst>
                <a:path w="2007" h="1704" extrusionOk="0">
                  <a:moveTo>
                    <a:pt x="2006" y="1"/>
                  </a:moveTo>
                  <a:lnTo>
                    <a:pt x="0" y="1186"/>
                  </a:lnTo>
                  <a:lnTo>
                    <a:pt x="0" y="1703"/>
                  </a:lnTo>
                  <a:lnTo>
                    <a:pt x="2006" y="518"/>
                  </a:lnTo>
                  <a:lnTo>
                    <a:pt x="2006"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2868;p49">
              <a:extLst>
                <a:ext uri="{FF2B5EF4-FFF2-40B4-BE49-F238E27FC236}">
                  <a16:creationId xmlns:a16="http://schemas.microsoft.com/office/drawing/2014/main" xmlns="" id="{34BF3536-BA77-734D-BEFC-093CD2671204}"/>
                </a:ext>
              </a:extLst>
            </p:cNvPr>
            <p:cNvSpPr/>
            <p:nvPr/>
          </p:nvSpPr>
          <p:spPr>
            <a:xfrm>
              <a:off x="1095625" y="3005875"/>
              <a:ext cx="43350" cy="38025"/>
            </a:xfrm>
            <a:custGeom>
              <a:avLst/>
              <a:gdLst/>
              <a:ahLst/>
              <a:cxnLst/>
              <a:rect l="l" t="t" r="r" b="b"/>
              <a:pathLst>
                <a:path w="1734" h="1521" extrusionOk="0">
                  <a:moveTo>
                    <a:pt x="1" y="0"/>
                  </a:moveTo>
                  <a:lnTo>
                    <a:pt x="1" y="547"/>
                  </a:lnTo>
                  <a:lnTo>
                    <a:pt x="1733" y="1520"/>
                  </a:lnTo>
                  <a:lnTo>
                    <a:pt x="1733" y="1003"/>
                  </a:lnTo>
                  <a:lnTo>
                    <a:pt x="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2869;p49">
              <a:extLst>
                <a:ext uri="{FF2B5EF4-FFF2-40B4-BE49-F238E27FC236}">
                  <a16:creationId xmlns:a16="http://schemas.microsoft.com/office/drawing/2014/main" xmlns="" id="{A94F651D-59E8-144A-905B-B86D899DF7F7}"/>
                </a:ext>
              </a:extLst>
            </p:cNvPr>
            <p:cNvSpPr/>
            <p:nvPr/>
          </p:nvSpPr>
          <p:spPr>
            <a:xfrm>
              <a:off x="1095625" y="2976225"/>
              <a:ext cx="93500" cy="54750"/>
            </a:xfrm>
            <a:custGeom>
              <a:avLst/>
              <a:gdLst/>
              <a:ahLst/>
              <a:cxnLst/>
              <a:rect l="l" t="t" r="r" b="b"/>
              <a:pathLst>
                <a:path w="3740" h="2190" extrusionOk="0">
                  <a:moveTo>
                    <a:pt x="2037" y="1"/>
                  </a:moveTo>
                  <a:lnTo>
                    <a:pt x="1" y="1186"/>
                  </a:lnTo>
                  <a:lnTo>
                    <a:pt x="1733" y="2189"/>
                  </a:lnTo>
                  <a:lnTo>
                    <a:pt x="3739"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2870;p49">
              <a:extLst>
                <a:ext uri="{FF2B5EF4-FFF2-40B4-BE49-F238E27FC236}">
                  <a16:creationId xmlns:a16="http://schemas.microsoft.com/office/drawing/2014/main" xmlns="" id="{34C8C363-4103-6B40-A878-73FAF49C89E8}"/>
                </a:ext>
              </a:extLst>
            </p:cNvPr>
            <p:cNvSpPr/>
            <p:nvPr/>
          </p:nvSpPr>
          <p:spPr>
            <a:xfrm>
              <a:off x="1208100" y="3049950"/>
              <a:ext cx="65375" cy="50925"/>
            </a:xfrm>
            <a:custGeom>
              <a:avLst/>
              <a:gdLst/>
              <a:ahLst/>
              <a:cxnLst/>
              <a:rect l="l" t="t" r="r" b="b"/>
              <a:pathLst>
                <a:path w="2615" h="2037" extrusionOk="0">
                  <a:moveTo>
                    <a:pt x="2614" y="0"/>
                  </a:moveTo>
                  <a:lnTo>
                    <a:pt x="0" y="1490"/>
                  </a:lnTo>
                  <a:lnTo>
                    <a:pt x="0" y="2037"/>
                  </a:lnTo>
                  <a:lnTo>
                    <a:pt x="2614" y="517"/>
                  </a:lnTo>
                  <a:lnTo>
                    <a:pt x="2614"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2871;p49">
              <a:extLst>
                <a:ext uri="{FF2B5EF4-FFF2-40B4-BE49-F238E27FC236}">
                  <a16:creationId xmlns:a16="http://schemas.microsoft.com/office/drawing/2014/main" xmlns="" id="{70DD9FF5-47EC-374A-B9BB-D2CF6C87BEFF}"/>
                </a:ext>
              </a:extLst>
            </p:cNvPr>
            <p:cNvSpPr/>
            <p:nvPr/>
          </p:nvSpPr>
          <p:spPr>
            <a:xfrm>
              <a:off x="1190625" y="3087175"/>
              <a:ext cx="17500" cy="24350"/>
            </a:xfrm>
            <a:custGeom>
              <a:avLst/>
              <a:gdLst/>
              <a:ahLst/>
              <a:cxnLst/>
              <a:rect l="l" t="t" r="r" b="b"/>
              <a:pathLst>
                <a:path w="700" h="974" extrusionOk="0">
                  <a:moveTo>
                    <a:pt x="699" y="1"/>
                  </a:moveTo>
                  <a:lnTo>
                    <a:pt x="0" y="426"/>
                  </a:lnTo>
                  <a:lnTo>
                    <a:pt x="0" y="973"/>
                  </a:lnTo>
                  <a:lnTo>
                    <a:pt x="699" y="548"/>
                  </a:lnTo>
                  <a:lnTo>
                    <a:pt x="699"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2872;p49">
              <a:extLst>
                <a:ext uri="{FF2B5EF4-FFF2-40B4-BE49-F238E27FC236}">
                  <a16:creationId xmlns:a16="http://schemas.microsoft.com/office/drawing/2014/main" xmlns="" id="{D9C8DE3F-A54E-4747-B94E-9693BBEC373A}"/>
                </a:ext>
              </a:extLst>
            </p:cNvPr>
            <p:cNvSpPr/>
            <p:nvPr/>
          </p:nvSpPr>
          <p:spPr>
            <a:xfrm>
              <a:off x="1157175" y="3097825"/>
              <a:ext cx="33475" cy="32700"/>
            </a:xfrm>
            <a:custGeom>
              <a:avLst/>
              <a:gdLst/>
              <a:ahLst/>
              <a:cxnLst/>
              <a:rect l="l" t="t" r="r" b="b"/>
              <a:pathLst>
                <a:path w="1339" h="1308" extrusionOk="0">
                  <a:moveTo>
                    <a:pt x="1338" y="0"/>
                  </a:moveTo>
                  <a:lnTo>
                    <a:pt x="1" y="760"/>
                  </a:lnTo>
                  <a:lnTo>
                    <a:pt x="1" y="1307"/>
                  </a:lnTo>
                  <a:lnTo>
                    <a:pt x="1338" y="547"/>
                  </a:lnTo>
                  <a:lnTo>
                    <a:pt x="1338"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2873;p49">
              <a:extLst>
                <a:ext uri="{FF2B5EF4-FFF2-40B4-BE49-F238E27FC236}">
                  <a16:creationId xmlns:a16="http://schemas.microsoft.com/office/drawing/2014/main" xmlns="" id="{45663BDC-D2FC-B947-A21D-8183AA290074}"/>
                </a:ext>
              </a:extLst>
            </p:cNvPr>
            <p:cNvSpPr/>
            <p:nvPr/>
          </p:nvSpPr>
          <p:spPr>
            <a:xfrm>
              <a:off x="1059150" y="3060575"/>
              <a:ext cx="98050" cy="69950"/>
            </a:xfrm>
            <a:custGeom>
              <a:avLst/>
              <a:gdLst/>
              <a:ahLst/>
              <a:cxnLst/>
              <a:rect l="l" t="t" r="r" b="b"/>
              <a:pathLst>
                <a:path w="3922" h="2798" extrusionOk="0">
                  <a:moveTo>
                    <a:pt x="1" y="1"/>
                  </a:moveTo>
                  <a:lnTo>
                    <a:pt x="1" y="518"/>
                  </a:lnTo>
                  <a:lnTo>
                    <a:pt x="3922" y="2797"/>
                  </a:lnTo>
                  <a:lnTo>
                    <a:pt x="3922" y="2250"/>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2874;p49">
              <a:extLst>
                <a:ext uri="{FF2B5EF4-FFF2-40B4-BE49-F238E27FC236}">
                  <a16:creationId xmlns:a16="http://schemas.microsoft.com/office/drawing/2014/main" xmlns="" id="{94574F36-559B-F044-90C4-0DC16C31D82B}"/>
                </a:ext>
              </a:extLst>
            </p:cNvPr>
            <p:cNvSpPr/>
            <p:nvPr/>
          </p:nvSpPr>
          <p:spPr>
            <a:xfrm>
              <a:off x="1059150" y="3021075"/>
              <a:ext cx="214325" cy="95775"/>
            </a:xfrm>
            <a:custGeom>
              <a:avLst/>
              <a:gdLst/>
              <a:ahLst/>
              <a:cxnLst/>
              <a:rect l="l" t="t" r="r" b="b"/>
              <a:pathLst>
                <a:path w="8573" h="3831" extrusionOk="0">
                  <a:moveTo>
                    <a:pt x="6597" y="0"/>
                  </a:moveTo>
                  <a:lnTo>
                    <a:pt x="4013" y="1520"/>
                  </a:lnTo>
                  <a:lnTo>
                    <a:pt x="2037" y="395"/>
                  </a:lnTo>
                  <a:lnTo>
                    <a:pt x="1" y="1581"/>
                  </a:lnTo>
                  <a:lnTo>
                    <a:pt x="3922" y="3830"/>
                  </a:lnTo>
                  <a:lnTo>
                    <a:pt x="5259" y="3070"/>
                  </a:lnTo>
                  <a:lnTo>
                    <a:pt x="5958" y="2645"/>
                  </a:lnTo>
                  <a:lnTo>
                    <a:pt x="8572" y="1155"/>
                  </a:lnTo>
                  <a:lnTo>
                    <a:pt x="659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2875;p49">
              <a:extLst>
                <a:ext uri="{FF2B5EF4-FFF2-40B4-BE49-F238E27FC236}">
                  <a16:creationId xmlns:a16="http://schemas.microsoft.com/office/drawing/2014/main" xmlns="" id="{7C5E2206-3018-DF47-8839-7487FF90C807}"/>
                </a:ext>
              </a:extLst>
            </p:cNvPr>
            <p:cNvSpPr/>
            <p:nvPr/>
          </p:nvSpPr>
          <p:spPr>
            <a:xfrm>
              <a:off x="1347150" y="3040825"/>
              <a:ext cx="50950" cy="43350"/>
            </a:xfrm>
            <a:custGeom>
              <a:avLst/>
              <a:gdLst/>
              <a:ahLst/>
              <a:cxnLst/>
              <a:rect l="l" t="t" r="r" b="b"/>
              <a:pathLst>
                <a:path w="2038" h="1734" extrusionOk="0">
                  <a:moveTo>
                    <a:pt x="2037" y="0"/>
                  </a:moveTo>
                  <a:lnTo>
                    <a:pt x="1" y="1186"/>
                  </a:lnTo>
                  <a:lnTo>
                    <a:pt x="1" y="1733"/>
                  </a:lnTo>
                  <a:lnTo>
                    <a:pt x="2037" y="548"/>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2876;p49">
              <a:extLst>
                <a:ext uri="{FF2B5EF4-FFF2-40B4-BE49-F238E27FC236}">
                  <a16:creationId xmlns:a16="http://schemas.microsoft.com/office/drawing/2014/main" xmlns="" id="{0A67C461-D0C3-1643-8C16-3895B641B774}"/>
                </a:ext>
              </a:extLst>
            </p:cNvPr>
            <p:cNvSpPr/>
            <p:nvPr/>
          </p:nvSpPr>
          <p:spPr>
            <a:xfrm>
              <a:off x="1304600" y="3045375"/>
              <a:ext cx="42575" cy="38800"/>
            </a:xfrm>
            <a:custGeom>
              <a:avLst/>
              <a:gdLst/>
              <a:ahLst/>
              <a:cxnLst/>
              <a:rect l="l" t="t" r="r" b="b"/>
              <a:pathLst>
                <a:path w="1703" h="1552" extrusionOk="0">
                  <a:moveTo>
                    <a:pt x="0" y="1"/>
                  </a:moveTo>
                  <a:lnTo>
                    <a:pt x="0" y="548"/>
                  </a:lnTo>
                  <a:lnTo>
                    <a:pt x="1703" y="1551"/>
                  </a:lnTo>
                  <a:lnTo>
                    <a:pt x="1703" y="1004"/>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2877;p49">
              <a:extLst>
                <a:ext uri="{FF2B5EF4-FFF2-40B4-BE49-F238E27FC236}">
                  <a16:creationId xmlns:a16="http://schemas.microsoft.com/office/drawing/2014/main" xmlns="" id="{EA5B3348-182E-544D-ACAF-517A5CD503AC}"/>
                </a:ext>
              </a:extLst>
            </p:cNvPr>
            <p:cNvSpPr/>
            <p:nvPr/>
          </p:nvSpPr>
          <p:spPr>
            <a:xfrm>
              <a:off x="1304600" y="3016500"/>
              <a:ext cx="93500" cy="53975"/>
            </a:xfrm>
            <a:custGeom>
              <a:avLst/>
              <a:gdLst/>
              <a:ahLst/>
              <a:cxnLst/>
              <a:rect l="l" t="t" r="r" b="b"/>
              <a:pathLst>
                <a:path w="3740" h="2159" extrusionOk="0">
                  <a:moveTo>
                    <a:pt x="2037" y="1"/>
                  </a:moveTo>
                  <a:lnTo>
                    <a:pt x="0" y="1156"/>
                  </a:lnTo>
                  <a:lnTo>
                    <a:pt x="1703" y="2159"/>
                  </a:lnTo>
                  <a:lnTo>
                    <a:pt x="3739" y="973"/>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2878;p49">
              <a:extLst>
                <a:ext uri="{FF2B5EF4-FFF2-40B4-BE49-F238E27FC236}">
                  <a16:creationId xmlns:a16="http://schemas.microsoft.com/office/drawing/2014/main" xmlns="" id="{1D82125F-7423-174A-B2F2-4E96D81E2D4C}"/>
                </a:ext>
              </a:extLst>
            </p:cNvPr>
            <p:cNvSpPr/>
            <p:nvPr/>
          </p:nvSpPr>
          <p:spPr>
            <a:xfrm>
              <a:off x="1277250" y="3081100"/>
              <a:ext cx="50925" cy="43325"/>
            </a:xfrm>
            <a:custGeom>
              <a:avLst/>
              <a:gdLst/>
              <a:ahLst/>
              <a:cxnLst/>
              <a:rect l="l" t="t" r="r" b="b"/>
              <a:pathLst>
                <a:path w="2037" h="1733" extrusionOk="0">
                  <a:moveTo>
                    <a:pt x="2037" y="0"/>
                  </a:moveTo>
                  <a:lnTo>
                    <a:pt x="0" y="1186"/>
                  </a:lnTo>
                  <a:lnTo>
                    <a:pt x="0" y="1733"/>
                  </a:lnTo>
                  <a:lnTo>
                    <a:pt x="2037" y="548"/>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2879;p49">
              <a:extLst>
                <a:ext uri="{FF2B5EF4-FFF2-40B4-BE49-F238E27FC236}">
                  <a16:creationId xmlns:a16="http://schemas.microsoft.com/office/drawing/2014/main" xmlns="" id="{AE385A97-54EA-AF4F-9C01-EF2A4B5C1C7F}"/>
                </a:ext>
              </a:extLst>
            </p:cNvPr>
            <p:cNvSpPr/>
            <p:nvPr/>
          </p:nvSpPr>
          <p:spPr>
            <a:xfrm>
              <a:off x="1234700" y="3086425"/>
              <a:ext cx="42575" cy="38000"/>
            </a:xfrm>
            <a:custGeom>
              <a:avLst/>
              <a:gdLst/>
              <a:ahLst/>
              <a:cxnLst/>
              <a:rect l="l" t="t" r="r" b="b"/>
              <a:pathLst>
                <a:path w="1703" h="1520" extrusionOk="0">
                  <a:moveTo>
                    <a:pt x="0" y="0"/>
                  </a:moveTo>
                  <a:lnTo>
                    <a:pt x="0" y="517"/>
                  </a:lnTo>
                  <a:lnTo>
                    <a:pt x="1702" y="1520"/>
                  </a:lnTo>
                  <a:lnTo>
                    <a:pt x="1702" y="97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2880;p49">
              <a:extLst>
                <a:ext uri="{FF2B5EF4-FFF2-40B4-BE49-F238E27FC236}">
                  <a16:creationId xmlns:a16="http://schemas.microsoft.com/office/drawing/2014/main" xmlns="" id="{98DC69E7-A19E-0B4F-88F9-7997D05095A7}"/>
                </a:ext>
              </a:extLst>
            </p:cNvPr>
            <p:cNvSpPr/>
            <p:nvPr/>
          </p:nvSpPr>
          <p:spPr>
            <a:xfrm>
              <a:off x="1234700" y="3056775"/>
              <a:ext cx="93475" cy="53975"/>
            </a:xfrm>
            <a:custGeom>
              <a:avLst/>
              <a:gdLst/>
              <a:ahLst/>
              <a:cxnLst/>
              <a:rect l="l" t="t" r="r" b="b"/>
              <a:pathLst>
                <a:path w="3739" h="2159" extrusionOk="0">
                  <a:moveTo>
                    <a:pt x="2037" y="1"/>
                  </a:moveTo>
                  <a:lnTo>
                    <a:pt x="0" y="1186"/>
                  </a:lnTo>
                  <a:lnTo>
                    <a:pt x="1702" y="2159"/>
                  </a:lnTo>
                  <a:lnTo>
                    <a:pt x="3739" y="973"/>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2881;p49">
              <a:extLst>
                <a:ext uri="{FF2B5EF4-FFF2-40B4-BE49-F238E27FC236}">
                  <a16:creationId xmlns:a16="http://schemas.microsoft.com/office/drawing/2014/main" xmlns="" id="{95728243-BAF3-D94D-AA9C-8E79435144FC}"/>
                </a:ext>
              </a:extLst>
            </p:cNvPr>
            <p:cNvSpPr/>
            <p:nvPr/>
          </p:nvSpPr>
          <p:spPr>
            <a:xfrm>
              <a:off x="1211900" y="3119100"/>
              <a:ext cx="50925" cy="43325"/>
            </a:xfrm>
            <a:custGeom>
              <a:avLst/>
              <a:gdLst/>
              <a:ahLst/>
              <a:cxnLst/>
              <a:rect l="l" t="t" r="r" b="b"/>
              <a:pathLst>
                <a:path w="2037" h="1733" extrusionOk="0">
                  <a:moveTo>
                    <a:pt x="2037" y="0"/>
                  </a:moveTo>
                  <a:lnTo>
                    <a:pt x="31" y="1186"/>
                  </a:lnTo>
                  <a:lnTo>
                    <a:pt x="0"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2882;p49">
              <a:extLst>
                <a:ext uri="{FF2B5EF4-FFF2-40B4-BE49-F238E27FC236}">
                  <a16:creationId xmlns:a16="http://schemas.microsoft.com/office/drawing/2014/main" xmlns="" id="{F87A8196-B37D-A649-A613-DC9D5DB2E6EC}"/>
                </a:ext>
              </a:extLst>
            </p:cNvPr>
            <p:cNvSpPr/>
            <p:nvPr/>
          </p:nvSpPr>
          <p:spPr>
            <a:xfrm>
              <a:off x="1169350" y="3124425"/>
              <a:ext cx="43325" cy="38000"/>
            </a:xfrm>
            <a:custGeom>
              <a:avLst/>
              <a:gdLst/>
              <a:ahLst/>
              <a:cxnLst/>
              <a:rect l="l" t="t" r="r" b="b"/>
              <a:pathLst>
                <a:path w="1733" h="1520" extrusionOk="0">
                  <a:moveTo>
                    <a:pt x="0" y="0"/>
                  </a:moveTo>
                  <a:lnTo>
                    <a:pt x="0" y="517"/>
                  </a:lnTo>
                  <a:lnTo>
                    <a:pt x="1702" y="1520"/>
                  </a:lnTo>
                  <a:lnTo>
                    <a:pt x="1733" y="97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2883;p49">
              <a:extLst>
                <a:ext uri="{FF2B5EF4-FFF2-40B4-BE49-F238E27FC236}">
                  <a16:creationId xmlns:a16="http://schemas.microsoft.com/office/drawing/2014/main" xmlns="" id="{28DBC970-8E93-8641-BEA8-4756CD0B9466}"/>
                </a:ext>
              </a:extLst>
            </p:cNvPr>
            <p:cNvSpPr/>
            <p:nvPr/>
          </p:nvSpPr>
          <p:spPr>
            <a:xfrm>
              <a:off x="1169350" y="3094775"/>
              <a:ext cx="93475" cy="53975"/>
            </a:xfrm>
            <a:custGeom>
              <a:avLst/>
              <a:gdLst/>
              <a:ahLst/>
              <a:cxnLst/>
              <a:rect l="l" t="t" r="r" b="b"/>
              <a:pathLst>
                <a:path w="3739" h="2159" extrusionOk="0">
                  <a:moveTo>
                    <a:pt x="2037" y="1"/>
                  </a:moveTo>
                  <a:lnTo>
                    <a:pt x="0" y="1186"/>
                  </a:lnTo>
                  <a:lnTo>
                    <a:pt x="1733" y="2159"/>
                  </a:lnTo>
                  <a:lnTo>
                    <a:pt x="3739" y="973"/>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2884;p49">
              <a:extLst>
                <a:ext uri="{FF2B5EF4-FFF2-40B4-BE49-F238E27FC236}">
                  <a16:creationId xmlns:a16="http://schemas.microsoft.com/office/drawing/2014/main" xmlns="" id="{DB495F7E-9D81-754F-9FA2-3978A8F3821D}"/>
                </a:ext>
              </a:extLst>
            </p:cNvPr>
            <p:cNvSpPr/>
            <p:nvPr/>
          </p:nvSpPr>
          <p:spPr>
            <a:xfrm>
              <a:off x="1407175" y="3075025"/>
              <a:ext cx="50950" cy="43325"/>
            </a:xfrm>
            <a:custGeom>
              <a:avLst/>
              <a:gdLst/>
              <a:ahLst/>
              <a:cxnLst/>
              <a:rect l="l" t="t" r="r" b="b"/>
              <a:pathLst>
                <a:path w="2038" h="1733" extrusionOk="0">
                  <a:moveTo>
                    <a:pt x="2037" y="0"/>
                  </a:moveTo>
                  <a:lnTo>
                    <a:pt x="1" y="1186"/>
                  </a:lnTo>
                  <a:lnTo>
                    <a:pt x="1"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2885;p49">
              <a:extLst>
                <a:ext uri="{FF2B5EF4-FFF2-40B4-BE49-F238E27FC236}">
                  <a16:creationId xmlns:a16="http://schemas.microsoft.com/office/drawing/2014/main" xmlns="" id="{CD7AF831-07BC-144D-BB42-3FCCE461C2F3}"/>
                </a:ext>
              </a:extLst>
            </p:cNvPr>
            <p:cNvSpPr/>
            <p:nvPr/>
          </p:nvSpPr>
          <p:spPr>
            <a:xfrm>
              <a:off x="1363875" y="3080350"/>
              <a:ext cx="43325" cy="38000"/>
            </a:xfrm>
            <a:custGeom>
              <a:avLst/>
              <a:gdLst/>
              <a:ahLst/>
              <a:cxnLst/>
              <a:rect l="l" t="t" r="r" b="b"/>
              <a:pathLst>
                <a:path w="1733" h="1520" extrusionOk="0">
                  <a:moveTo>
                    <a:pt x="0" y="0"/>
                  </a:moveTo>
                  <a:lnTo>
                    <a:pt x="0" y="517"/>
                  </a:lnTo>
                  <a:lnTo>
                    <a:pt x="1733" y="1520"/>
                  </a:lnTo>
                  <a:lnTo>
                    <a:pt x="1733" y="97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886;p49">
              <a:extLst>
                <a:ext uri="{FF2B5EF4-FFF2-40B4-BE49-F238E27FC236}">
                  <a16:creationId xmlns:a16="http://schemas.microsoft.com/office/drawing/2014/main" xmlns="" id="{AE294AF8-32C5-BC44-A694-43A113B3D685}"/>
                </a:ext>
              </a:extLst>
            </p:cNvPr>
            <p:cNvSpPr/>
            <p:nvPr/>
          </p:nvSpPr>
          <p:spPr>
            <a:xfrm>
              <a:off x="1363875" y="3050700"/>
              <a:ext cx="94250" cy="53975"/>
            </a:xfrm>
            <a:custGeom>
              <a:avLst/>
              <a:gdLst/>
              <a:ahLst/>
              <a:cxnLst/>
              <a:rect l="l" t="t" r="r" b="b"/>
              <a:pathLst>
                <a:path w="3770" h="2159" extrusionOk="0">
                  <a:moveTo>
                    <a:pt x="2037" y="1"/>
                  </a:moveTo>
                  <a:lnTo>
                    <a:pt x="0" y="1186"/>
                  </a:lnTo>
                  <a:lnTo>
                    <a:pt x="1733" y="2159"/>
                  </a:lnTo>
                  <a:lnTo>
                    <a:pt x="3769" y="973"/>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887;p49">
              <a:extLst>
                <a:ext uri="{FF2B5EF4-FFF2-40B4-BE49-F238E27FC236}">
                  <a16:creationId xmlns:a16="http://schemas.microsoft.com/office/drawing/2014/main" xmlns="" id="{E8C851B8-7186-7942-BF6D-EEC398CA0784}"/>
                </a:ext>
              </a:extLst>
            </p:cNvPr>
            <p:cNvSpPr/>
            <p:nvPr/>
          </p:nvSpPr>
          <p:spPr>
            <a:xfrm>
              <a:off x="1337275" y="3116050"/>
              <a:ext cx="50925" cy="42575"/>
            </a:xfrm>
            <a:custGeom>
              <a:avLst/>
              <a:gdLst/>
              <a:ahLst/>
              <a:cxnLst/>
              <a:rect l="l" t="t" r="r" b="b"/>
              <a:pathLst>
                <a:path w="2037" h="1703" extrusionOk="0">
                  <a:moveTo>
                    <a:pt x="2037" y="1"/>
                  </a:moveTo>
                  <a:lnTo>
                    <a:pt x="0" y="1186"/>
                  </a:lnTo>
                  <a:lnTo>
                    <a:pt x="0" y="1703"/>
                  </a:lnTo>
                  <a:lnTo>
                    <a:pt x="2037" y="517"/>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888;p49">
              <a:extLst>
                <a:ext uri="{FF2B5EF4-FFF2-40B4-BE49-F238E27FC236}">
                  <a16:creationId xmlns:a16="http://schemas.microsoft.com/office/drawing/2014/main" xmlns="" id="{DA4961AF-D93A-7146-8370-993F7937978F}"/>
                </a:ext>
              </a:extLst>
            </p:cNvPr>
            <p:cNvSpPr/>
            <p:nvPr/>
          </p:nvSpPr>
          <p:spPr>
            <a:xfrm>
              <a:off x="1294725" y="3120625"/>
              <a:ext cx="42575" cy="38000"/>
            </a:xfrm>
            <a:custGeom>
              <a:avLst/>
              <a:gdLst/>
              <a:ahLst/>
              <a:cxnLst/>
              <a:rect l="l" t="t" r="r" b="b"/>
              <a:pathLst>
                <a:path w="1703" h="1520" extrusionOk="0">
                  <a:moveTo>
                    <a:pt x="0" y="0"/>
                  </a:moveTo>
                  <a:lnTo>
                    <a:pt x="0" y="547"/>
                  </a:lnTo>
                  <a:lnTo>
                    <a:pt x="1702" y="1520"/>
                  </a:lnTo>
                  <a:lnTo>
                    <a:pt x="1702" y="100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889;p49">
              <a:extLst>
                <a:ext uri="{FF2B5EF4-FFF2-40B4-BE49-F238E27FC236}">
                  <a16:creationId xmlns:a16="http://schemas.microsoft.com/office/drawing/2014/main" xmlns="" id="{06ED1AE9-E990-1F43-BFAE-4022298E3084}"/>
                </a:ext>
              </a:extLst>
            </p:cNvPr>
            <p:cNvSpPr/>
            <p:nvPr/>
          </p:nvSpPr>
          <p:spPr>
            <a:xfrm>
              <a:off x="1294725" y="3090975"/>
              <a:ext cx="93475" cy="54750"/>
            </a:xfrm>
            <a:custGeom>
              <a:avLst/>
              <a:gdLst/>
              <a:ahLst/>
              <a:cxnLst/>
              <a:rect l="l" t="t" r="r" b="b"/>
              <a:pathLst>
                <a:path w="3739" h="2190" extrusionOk="0">
                  <a:moveTo>
                    <a:pt x="2037" y="1"/>
                  </a:moveTo>
                  <a:lnTo>
                    <a:pt x="0" y="1186"/>
                  </a:lnTo>
                  <a:lnTo>
                    <a:pt x="1702" y="2189"/>
                  </a:lnTo>
                  <a:lnTo>
                    <a:pt x="3739"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890;p49">
              <a:extLst>
                <a:ext uri="{FF2B5EF4-FFF2-40B4-BE49-F238E27FC236}">
                  <a16:creationId xmlns:a16="http://schemas.microsoft.com/office/drawing/2014/main" xmlns="" id="{29C88372-3CC6-2043-8B1A-4E0737B6D157}"/>
                </a:ext>
              </a:extLst>
            </p:cNvPr>
            <p:cNvSpPr/>
            <p:nvPr/>
          </p:nvSpPr>
          <p:spPr>
            <a:xfrm>
              <a:off x="1271925" y="3154050"/>
              <a:ext cx="50925" cy="42575"/>
            </a:xfrm>
            <a:custGeom>
              <a:avLst/>
              <a:gdLst/>
              <a:ahLst/>
              <a:cxnLst/>
              <a:rect l="l" t="t" r="r" b="b"/>
              <a:pathLst>
                <a:path w="2037" h="1703" extrusionOk="0">
                  <a:moveTo>
                    <a:pt x="2037" y="0"/>
                  </a:moveTo>
                  <a:lnTo>
                    <a:pt x="0" y="1155"/>
                  </a:lnTo>
                  <a:lnTo>
                    <a:pt x="0" y="1703"/>
                  </a:lnTo>
                  <a:lnTo>
                    <a:pt x="2037" y="51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891;p49">
              <a:extLst>
                <a:ext uri="{FF2B5EF4-FFF2-40B4-BE49-F238E27FC236}">
                  <a16:creationId xmlns:a16="http://schemas.microsoft.com/office/drawing/2014/main" xmlns="" id="{7DCD32D3-812C-0847-986F-08F76645B5B2}"/>
                </a:ext>
              </a:extLst>
            </p:cNvPr>
            <p:cNvSpPr/>
            <p:nvPr/>
          </p:nvSpPr>
          <p:spPr>
            <a:xfrm>
              <a:off x="1229375" y="3158600"/>
              <a:ext cx="42575" cy="38025"/>
            </a:xfrm>
            <a:custGeom>
              <a:avLst/>
              <a:gdLst/>
              <a:ahLst/>
              <a:cxnLst/>
              <a:rect l="l" t="t" r="r" b="b"/>
              <a:pathLst>
                <a:path w="1703" h="1521" extrusionOk="0">
                  <a:moveTo>
                    <a:pt x="0" y="1"/>
                  </a:moveTo>
                  <a:lnTo>
                    <a:pt x="0" y="548"/>
                  </a:lnTo>
                  <a:lnTo>
                    <a:pt x="1702" y="1521"/>
                  </a:lnTo>
                  <a:lnTo>
                    <a:pt x="1702" y="973"/>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892;p49">
              <a:extLst>
                <a:ext uri="{FF2B5EF4-FFF2-40B4-BE49-F238E27FC236}">
                  <a16:creationId xmlns:a16="http://schemas.microsoft.com/office/drawing/2014/main" xmlns="" id="{9E418D4C-97B7-5246-B7AA-EAA1B937488C}"/>
                </a:ext>
              </a:extLst>
            </p:cNvPr>
            <p:cNvSpPr/>
            <p:nvPr/>
          </p:nvSpPr>
          <p:spPr>
            <a:xfrm>
              <a:off x="1229375" y="3128975"/>
              <a:ext cx="93475" cy="53975"/>
            </a:xfrm>
            <a:custGeom>
              <a:avLst/>
              <a:gdLst/>
              <a:ahLst/>
              <a:cxnLst/>
              <a:rect l="l" t="t" r="r" b="b"/>
              <a:pathLst>
                <a:path w="3739" h="2159" extrusionOk="0">
                  <a:moveTo>
                    <a:pt x="2037" y="0"/>
                  </a:moveTo>
                  <a:lnTo>
                    <a:pt x="0" y="1186"/>
                  </a:lnTo>
                  <a:lnTo>
                    <a:pt x="1702" y="2158"/>
                  </a:lnTo>
                  <a:lnTo>
                    <a:pt x="3739" y="100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893;p49">
              <a:extLst>
                <a:ext uri="{FF2B5EF4-FFF2-40B4-BE49-F238E27FC236}">
                  <a16:creationId xmlns:a16="http://schemas.microsoft.com/office/drawing/2014/main" xmlns="" id="{3A6DE2A6-4E3D-674A-9E69-6F058E30A6FE}"/>
                </a:ext>
              </a:extLst>
            </p:cNvPr>
            <p:cNvSpPr/>
            <p:nvPr/>
          </p:nvSpPr>
          <p:spPr>
            <a:xfrm>
              <a:off x="1091825" y="3125175"/>
              <a:ext cx="50950" cy="43325"/>
            </a:xfrm>
            <a:custGeom>
              <a:avLst/>
              <a:gdLst/>
              <a:ahLst/>
              <a:cxnLst/>
              <a:rect l="l" t="t" r="r" b="b"/>
              <a:pathLst>
                <a:path w="2038" h="1733" extrusionOk="0">
                  <a:moveTo>
                    <a:pt x="2037" y="0"/>
                  </a:moveTo>
                  <a:lnTo>
                    <a:pt x="1" y="1186"/>
                  </a:lnTo>
                  <a:lnTo>
                    <a:pt x="1" y="1733"/>
                  </a:lnTo>
                  <a:lnTo>
                    <a:pt x="2037" y="548"/>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894;p49">
              <a:extLst>
                <a:ext uri="{FF2B5EF4-FFF2-40B4-BE49-F238E27FC236}">
                  <a16:creationId xmlns:a16="http://schemas.microsoft.com/office/drawing/2014/main" xmlns="" id="{683D581D-DD06-804F-B77B-B185B6FD2F5F}"/>
                </a:ext>
              </a:extLst>
            </p:cNvPr>
            <p:cNvSpPr/>
            <p:nvPr/>
          </p:nvSpPr>
          <p:spPr>
            <a:xfrm>
              <a:off x="993800" y="3098575"/>
              <a:ext cx="98050" cy="69925"/>
            </a:xfrm>
            <a:custGeom>
              <a:avLst/>
              <a:gdLst/>
              <a:ahLst/>
              <a:cxnLst/>
              <a:rect l="l" t="t" r="r" b="b"/>
              <a:pathLst>
                <a:path w="3922" h="2797" extrusionOk="0">
                  <a:moveTo>
                    <a:pt x="1" y="1"/>
                  </a:moveTo>
                  <a:lnTo>
                    <a:pt x="1" y="517"/>
                  </a:lnTo>
                  <a:lnTo>
                    <a:pt x="3922" y="2797"/>
                  </a:lnTo>
                  <a:lnTo>
                    <a:pt x="3922" y="2250"/>
                  </a:lnTo>
                  <a:lnTo>
                    <a:pt x="1"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895;p49">
              <a:extLst>
                <a:ext uri="{FF2B5EF4-FFF2-40B4-BE49-F238E27FC236}">
                  <a16:creationId xmlns:a16="http://schemas.microsoft.com/office/drawing/2014/main" xmlns="" id="{4C2127E9-6DE7-7C47-AB6C-A5E2A446A93A}"/>
                </a:ext>
              </a:extLst>
            </p:cNvPr>
            <p:cNvSpPr/>
            <p:nvPr/>
          </p:nvSpPr>
          <p:spPr>
            <a:xfrm>
              <a:off x="993800" y="3068950"/>
              <a:ext cx="148975" cy="85875"/>
            </a:xfrm>
            <a:custGeom>
              <a:avLst/>
              <a:gdLst/>
              <a:ahLst/>
              <a:cxnLst/>
              <a:rect l="l" t="t" r="r" b="b"/>
              <a:pathLst>
                <a:path w="5959" h="3435" extrusionOk="0">
                  <a:moveTo>
                    <a:pt x="2037" y="0"/>
                  </a:moveTo>
                  <a:lnTo>
                    <a:pt x="1" y="1186"/>
                  </a:lnTo>
                  <a:lnTo>
                    <a:pt x="3922" y="3435"/>
                  </a:lnTo>
                  <a:lnTo>
                    <a:pt x="5958" y="2249"/>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896;p49">
              <a:extLst>
                <a:ext uri="{FF2B5EF4-FFF2-40B4-BE49-F238E27FC236}">
                  <a16:creationId xmlns:a16="http://schemas.microsoft.com/office/drawing/2014/main" xmlns="" id="{39A02C8D-A340-B34F-8ADB-AFA2ACF8B652}"/>
                </a:ext>
              </a:extLst>
            </p:cNvPr>
            <p:cNvSpPr/>
            <p:nvPr/>
          </p:nvSpPr>
          <p:spPr>
            <a:xfrm>
              <a:off x="968725" y="3132775"/>
              <a:ext cx="50950" cy="43325"/>
            </a:xfrm>
            <a:custGeom>
              <a:avLst/>
              <a:gdLst/>
              <a:ahLst/>
              <a:cxnLst/>
              <a:rect l="l" t="t" r="r" b="b"/>
              <a:pathLst>
                <a:path w="2038" h="1733" extrusionOk="0">
                  <a:moveTo>
                    <a:pt x="2037" y="0"/>
                  </a:moveTo>
                  <a:lnTo>
                    <a:pt x="1" y="1186"/>
                  </a:lnTo>
                  <a:lnTo>
                    <a:pt x="1"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897;p49">
              <a:extLst>
                <a:ext uri="{FF2B5EF4-FFF2-40B4-BE49-F238E27FC236}">
                  <a16:creationId xmlns:a16="http://schemas.microsoft.com/office/drawing/2014/main" xmlns="" id="{DDDBE248-6F83-1D40-B0DF-29EC677336E5}"/>
                </a:ext>
              </a:extLst>
            </p:cNvPr>
            <p:cNvSpPr/>
            <p:nvPr/>
          </p:nvSpPr>
          <p:spPr>
            <a:xfrm>
              <a:off x="926175" y="3138100"/>
              <a:ext cx="42575" cy="38000"/>
            </a:xfrm>
            <a:custGeom>
              <a:avLst/>
              <a:gdLst/>
              <a:ahLst/>
              <a:cxnLst/>
              <a:rect l="l" t="t" r="r" b="b"/>
              <a:pathLst>
                <a:path w="1703" h="1520" extrusionOk="0">
                  <a:moveTo>
                    <a:pt x="0" y="0"/>
                  </a:moveTo>
                  <a:lnTo>
                    <a:pt x="0" y="517"/>
                  </a:lnTo>
                  <a:lnTo>
                    <a:pt x="1703" y="1520"/>
                  </a:lnTo>
                  <a:lnTo>
                    <a:pt x="1703" y="973"/>
                  </a:lnTo>
                  <a:lnTo>
                    <a:pt x="0"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898;p49">
              <a:extLst>
                <a:ext uri="{FF2B5EF4-FFF2-40B4-BE49-F238E27FC236}">
                  <a16:creationId xmlns:a16="http://schemas.microsoft.com/office/drawing/2014/main" xmlns="" id="{91879C7E-30CB-5B4C-BA83-FA5965D6E29A}"/>
                </a:ext>
              </a:extLst>
            </p:cNvPr>
            <p:cNvSpPr/>
            <p:nvPr/>
          </p:nvSpPr>
          <p:spPr>
            <a:xfrm>
              <a:off x="926175" y="3108450"/>
              <a:ext cx="93500" cy="53975"/>
            </a:xfrm>
            <a:custGeom>
              <a:avLst/>
              <a:gdLst/>
              <a:ahLst/>
              <a:cxnLst/>
              <a:rect l="l" t="t" r="r" b="b"/>
              <a:pathLst>
                <a:path w="3740" h="2159" extrusionOk="0">
                  <a:moveTo>
                    <a:pt x="2037" y="1"/>
                  </a:moveTo>
                  <a:lnTo>
                    <a:pt x="0" y="1186"/>
                  </a:lnTo>
                  <a:lnTo>
                    <a:pt x="1703" y="2159"/>
                  </a:lnTo>
                  <a:lnTo>
                    <a:pt x="3739" y="973"/>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899;p49">
              <a:extLst>
                <a:ext uri="{FF2B5EF4-FFF2-40B4-BE49-F238E27FC236}">
                  <a16:creationId xmlns:a16="http://schemas.microsoft.com/office/drawing/2014/main" xmlns="" id="{8D9D1CA6-E94F-5B49-AA82-A27BE2DFC14D}"/>
                </a:ext>
              </a:extLst>
            </p:cNvPr>
            <p:cNvSpPr/>
            <p:nvPr/>
          </p:nvSpPr>
          <p:spPr>
            <a:xfrm>
              <a:off x="1024200" y="3164675"/>
              <a:ext cx="50925" cy="43350"/>
            </a:xfrm>
            <a:custGeom>
              <a:avLst/>
              <a:gdLst/>
              <a:ahLst/>
              <a:cxnLst/>
              <a:rect l="l" t="t" r="r" b="b"/>
              <a:pathLst>
                <a:path w="2037" h="1734" extrusionOk="0">
                  <a:moveTo>
                    <a:pt x="2037" y="1"/>
                  </a:moveTo>
                  <a:lnTo>
                    <a:pt x="0" y="1186"/>
                  </a:lnTo>
                  <a:lnTo>
                    <a:pt x="0" y="1734"/>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900;p49">
              <a:extLst>
                <a:ext uri="{FF2B5EF4-FFF2-40B4-BE49-F238E27FC236}">
                  <a16:creationId xmlns:a16="http://schemas.microsoft.com/office/drawing/2014/main" xmlns="" id="{B4302E39-B523-494E-829F-9FA2A37E8577}"/>
                </a:ext>
              </a:extLst>
            </p:cNvPr>
            <p:cNvSpPr/>
            <p:nvPr/>
          </p:nvSpPr>
          <p:spPr>
            <a:xfrm>
              <a:off x="981650" y="3170000"/>
              <a:ext cx="42575" cy="38025"/>
            </a:xfrm>
            <a:custGeom>
              <a:avLst/>
              <a:gdLst/>
              <a:ahLst/>
              <a:cxnLst/>
              <a:rect l="l" t="t" r="r" b="b"/>
              <a:pathLst>
                <a:path w="1703" h="1521" extrusionOk="0">
                  <a:moveTo>
                    <a:pt x="0" y="1"/>
                  </a:moveTo>
                  <a:lnTo>
                    <a:pt x="0" y="517"/>
                  </a:lnTo>
                  <a:lnTo>
                    <a:pt x="1702" y="1521"/>
                  </a:lnTo>
                  <a:lnTo>
                    <a:pt x="1702" y="973"/>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901;p49">
              <a:extLst>
                <a:ext uri="{FF2B5EF4-FFF2-40B4-BE49-F238E27FC236}">
                  <a16:creationId xmlns:a16="http://schemas.microsoft.com/office/drawing/2014/main" xmlns="" id="{58C7E40D-DE77-924D-92BE-018ECFD25B2C}"/>
                </a:ext>
              </a:extLst>
            </p:cNvPr>
            <p:cNvSpPr/>
            <p:nvPr/>
          </p:nvSpPr>
          <p:spPr>
            <a:xfrm>
              <a:off x="981650" y="3140375"/>
              <a:ext cx="93475" cy="53975"/>
            </a:xfrm>
            <a:custGeom>
              <a:avLst/>
              <a:gdLst/>
              <a:ahLst/>
              <a:cxnLst/>
              <a:rect l="l" t="t" r="r" b="b"/>
              <a:pathLst>
                <a:path w="3739" h="2159" extrusionOk="0">
                  <a:moveTo>
                    <a:pt x="2037" y="0"/>
                  </a:moveTo>
                  <a:lnTo>
                    <a:pt x="0" y="1186"/>
                  </a:lnTo>
                  <a:lnTo>
                    <a:pt x="1702" y="2158"/>
                  </a:lnTo>
                  <a:lnTo>
                    <a:pt x="3739"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902;p49">
              <a:extLst>
                <a:ext uri="{FF2B5EF4-FFF2-40B4-BE49-F238E27FC236}">
                  <a16:creationId xmlns:a16="http://schemas.microsoft.com/office/drawing/2014/main" xmlns="" id="{18D9B70A-2EAB-7B46-92C0-FB3DA53CAEEF}"/>
                </a:ext>
              </a:extLst>
            </p:cNvPr>
            <p:cNvSpPr/>
            <p:nvPr/>
          </p:nvSpPr>
          <p:spPr>
            <a:xfrm>
              <a:off x="1146550" y="3157100"/>
              <a:ext cx="50925" cy="43325"/>
            </a:xfrm>
            <a:custGeom>
              <a:avLst/>
              <a:gdLst/>
              <a:ahLst/>
              <a:cxnLst/>
              <a:rect l="l" t="t" r="r" b="b"/>
              <a:pathLst>
                <a:path w="2037" h="1733" extrusionOk="0">
                  <a:moveTo>
                    <a:pt x="2037" y="0"/>
                  </a:moveTo>
                  <a:lnTo>
                    <a:pt x="31" y="1185"/>
                  </a:lnTo>
                  <a:lnTo>
                    <a:pt x="0" y="1733"/>
                  </a:lnTo>
                  <a:lnTo>
                    <a:pt x="2037" y="547"/>
                  </a:lnTo>
                  <a:lnTo>
                    <a:pt x="2037"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903;p49">
              <a:extLst>
                <a:ext uri="{FF2B5EF4-FFF2-40B4-BE49-F238E27FC236}">
                  <a16:creationId xmlns:a16="http://schemas.microsoft.com/office/drawing/2014/main" xmlns="" id="{D6CC3C36-3547-534F-BB0B-8A01D2241B89}"/>
                </a:ext>
              </a:extLst>
            </p:cNvPr>
            <p:cNvSpPr/>
            <p:nvPr/>
          </p:nvSpPr>
          <p:spPr>
            <a:xfrm>
              <a:off x="1104000" y="3162400"/>
              <a:ext cx="43325" cy="38025"/>
            </a:xfrm>
            <a:custGeom>
              <a:avLst/>
              <a:gdLst/>
              <a:ahLst/>
              <a:cxnLst/>
              <a:rect l="l" t="t" r="r" b="b"/>
              <a:pathLst>
                <a:path w="1733" h="1521" extrusionOk="0">
                  <a:moveTo>
                    <a:pt x="0" y="1"/>
                  </a:moveTo>
                  <a:lnTo>
                    <a:pt x="0" y="518"/>
                  </a:lnTo>
                  <a:lnTo>
                    <a:pt x="1702" y="1521"/>
                  </a:lnTo>
                  <a:lnTo>
                    <a:pt x="1733" y="973"/>
                  </a:lnTo>
                  <a:lnTo>
                    <a:pt x="0"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904;p49">
              <a:extLst>
                <a:ext uri="{FF2B5EF4-FFF2-40B4-BE49-F238E27FC236}">
                  <a16:creationId xmlns:a16="http://schemas.microsoft.com/office/drawing/2014/main" xmlns="" id="{1B75F45B-2BFD-B04A-8E31-F1F00F1B95D7}"/>
                </a:ext>
              </a:extLst>
            </p:cNvPr>
            <p:cNvSpPr/>
            <p:nvPr/>
          </p:nvSpPr>
          <p:spPr>
            <a:xfrm>
              <a:off x="1104000" y="3132775"/>
              <a:ext cx="93475" cy="53975"/>
            </a:xfrm>
            <a:custGeom>
              <a:avLst/>
              <a:gdLst/>
              <a:ahLst/>
              <a:cxnLst/>
              <a:rect l="l" t="t" r="r" b="b"/>
              <a:pathLst>
                <a:path w="3739" h="2159" extrusionOk="0">
                  <a:moveTo>
                    <a:pt x="2037" y="0"/>
                  </a:moveTo>
                  <a:lnTo>
                    <a:pt x="0" y="1186"/>
                  </a:lnTo>
                  <a:lnTo>
                    <a:pt x="1733" y="2158"/>
                  </a:lnTo>
                  <a:lnTo>
                    <a:pt x="3739" y="973"/>
                  </a:lnTo>
                  <a:lnTo>
                    <a:pt x="2037"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905;p49">
              <a:extLst>
                <a:ext uri="{FF2B5EF4-FFF2-40B4-BE49-F238E27FC236}">
                  <a16:creationId xmlns:a16="http://schemas.microsoft.com/office/drawing/2014/main" xmlns="" id="{07A0B231-481F-B942-B75F-028A13C98D9C}"/>
                </a:ext>
              </a:extLst>
            </p:cNvPr>
            <p:cNvSpPr/>
            <p:nvPr/>
          </p:nvSpPr>
          <p:spPr>
            <a:xfrm>
              <a:off x="1078900" y="3196600"/>
              <a:ext cx="50950" cy="43350"/>
            </a:xfrm>
            <a:custGeom>
              <a:avLst/>
              <a:gdLst/>
              <a:ahLst/>
              <a:cxnLst/>
              <a:rect l="l" t="t" r="r" b="b"/>
              <a:pathLst>
                <a:path w="2038" h="1734" extrusionOk="0">
                  <a:moveTo>
                    <a:pt x="2037" y="1"/>
                  </a:moveTo>
                  <a:lnTo>
                    <a:pt x="1" y="1186"/>
                  </a:lnTo>
                  <a:lnTo>
                    <a:pt x="1" y="173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906;p49">
              <a:extLst>
                <a:ext uri="{FF2B5EF4-FFF2-40B4-BE49-F238E27FC236}">
                  <a16:creationId xmlns:a16="http://schemas.microsoft.com/office/drawing/2014/main" xmlns="" id="{C9E40D44-E824-5648-9092-D19FF4B9C925}"/>
                </a:ext>
              </a:extLst>
            </p:cNvPr>
            <p:cNvSpPr/>
            <p:nvPr/>
          </p:nvSpPr>
          <p:spPr>
            <a:xfrm>
              <a:off x="1036350" y="3201925"/>
              <a:ext cx="42575" cy="38025"/>
            </a:xfrm>
            <a:custGeom>
              <a:avLst/>
              <a:gdLst/>
              <a:ahLst/>
              <a:cxnLst/>
              <a:rect l="l" t="t" r="r" b="b"/>
              <a:pathLst>
                <a:path w="1703" h="1521" extrusionOk="0">
                  <a:moveTo>
                    <a:pt x="1" y="0"/>
                  </a:moveTo>
                  <a:lnTo>
                    <a:pt x="1" y="517"/>
                  </a:lnTo>
                  <a:lnTo>
                    <a:pt x="1703" y="1520"/>
                  </a:lnTo>
                  <a:lnTo>
                    <a:pt x="1703" y="973"/>
                  </a:lnTo>
                  <a:lnTo>
                    <a:pt x="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907;p49">
              <a:extLst>
                <a:ext uri="{FF2B5EF4-FFF2-40B4-BE49-F238E27FC236}">
                  <a16:creationId xmlns:a16="http://schemas.microsoft.com/office/drawing/2014/main" xmlns="" id="{DAB7A859-F863-F243-A7A3-5079A724B726}"/>
                </a:ext>
              </a:extLst>
            </p:cNvPr>
            <p:cNvSpPr/>
            <p:nvPr/>
          </p:nvSpPr>
          <p:spPr>
            <a:xfrm>
              <a:off x="1036350" y="3172275"/>
              <a:ext cx="93500" cy="54000"/>
            </a:xfrm>
            <a:custGeom>
              <a:avLst/>
              <a:gdLst/>
              <a:ahLst/>
              <a:cxnLst/>
              <a:rect l="l" t="t" r="r" b="b"/>
              <a:pathLst>
                <a:path w="3740" h="2160" extrusionOk="0">
                  <a:moveTo>
                    <a:pt x="2037" y="1"/>
                  </a:moveTo>
                  <a:lnTo>
                    <a:pt x="1" y="1186"/>
                  </a:lnTo>
                  <a:lnTo>
                    <a:pt x="1703" y="2159"/>
                  </a:lnTo>
                  <a:lnTo>
                    <a:pt x="3739" y="97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908;p49">
              <a:extLst>
                <a:ext uri="{FF2B5EF4-FFF2-40B4-BE49-F238E27FC236}">
                  <a16:creationId xmlns:a16="http://schemas.microsoft.com/office/drawing/2014/main" xmlns="" id="{D52166FF-48E5-724B-B044-74C0B9820706}"/>
                </a:ext>
              </a:extLst>
            </p:cNvPr>
            <p:cNvSpPr/>
            <p:nvPr/>
          </p:nvSpPr>
          <p:spPr>
            <a:xfrm>
              <a:off x="1136675" y="3230025"/>
              <a:ext cx="50925" cy="42600"/>
            </a:xfrm>
            <a:custGeom>
              <a:avLst/>
              <a:gdLst/>
              <a:ahLst/>
              <a:cxnLst/>
              <a:rect l="l" t="t" r="r" b="b"/>
              <a:pathLst>
                <a:path w="2037" h="1704" extrusionOk="0">
                  <a:moveTo>
                    <a:pt x="2037" y="1"/>
                  </a:moveTo>
                  <a:lnTo>
                    <a:pt x="0" y="1186"/>
                  </a:lnTo>
                  <a:lnTo>
                    <a:pt x="0" y="1703"/>
                  </a:lnTo>
                  <a:lnTo>
                    <a:pt x="2037" y="548"/>
                  </a:lnTo>
                  <a:lnTo>
                    <a:pt x="2037" y="1"/>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909;p49">
              <a:extLst>
                <a:ext uri="{FF2B5EF4-FFF2-40B4-BE49-F238E27FC236}">
                  <a16:creationId xmlns:a16="http://schemas.microsoft.com/office/drawing/2014/main" xmlns="" id="{06EE24EA-FD4D-0745-9B10-4BF229DCD1DB}"/>
                </a:ext>
              </a:extLst>
            </p:cNvPr>
            <p:cNvSpPr/>
            <p:nvPr/>
          </p:nvSpPr>
          <p:spPr>
            <a:xfrm>
              <a:off x="1094100" y="3234600"/>
              <a:ext cx="42600" cy="38025"/>
            </a:xfrm>
            <a:custGeom>
              <a:avLst/>
              <a:gdLst/>
              <a:ahLst/>
              <a:cxnLst/>
              <a:rect l="l" t="t" r="r" b="b"/>
              <a:pathLst>
                <a:path w="1704" h="1521" extrusionOk="0">
                  <a:moveTo>
                    <a:pt x="1" y="0"/>
                  </a:moveTo>
                  <a:lnTo>
                    <a:pt x="1" y="547"/>
                  </a:lnTo>
                  <a:lnTo>
                    <a:pt x="1703" y="1520"/>
                  </a:lnTo>
                  <a:lnTo>
                    <a:pt x="1703" y="1003"/>
                  </a:lnTo>
                  <a:lnTo>
                    <a:pt x="1" y="0"/>
                  </a:lnTo>
                  <a:close/>
                </a:path>
              </a:pathLst>
            </a:custGeom>
            <a:solidFill>
              <a:srgbClr val="8E8E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910;p49">
              <a:extLst>
                <a:ext uri="{FF2B5EF4-FFF2-40B4-BE49-F238E27FC236}">
                  <a16:creationId xmlns:a16="http://schemas.microsoft.com/office/drawing/2014/main" xmlns="" id="{313F828A-1F34-E543-88DB-E9BB677FFD2C}"/>
                </a:ext>
              </a:extLst>
            </p:cNvPr>
            <p:cNvSpPr/>
            <p:nvPr/>
          </p:nvSpPr>
          <p:spPr>
            <a:xfrm>
              <a:off x="1094100" y="3204950"/>
              <a:ext cx="93500" cy="54750"/>
            </a:xfrm>
            <a:custGeom>
              <a:avLst/>
              <a:gdLst/>
              <a:ahLst/>
              <a:cxnLst/>
              <a:rect l="l" t="t" r="r" b="b"/>
              <a:pathLst>
                <a:path w="3740" h="2190" extrusionOk="0">
                  <a:moveTo>
                    <a:pt x="2037" y="1"/>
                  </a:moveTo>
                  <a:lnTo>
                    <a:pt x="1" y="1186"/>
                  </a:lnTo>
                  <a:lnTo>
                    <a:pt x="1703" y="2189"/>
                  </a:lnTo>
                  <a:lnTo>
                    <a:pt x="3740" y="1004"/>
                  </a:lnTo>
                  <a:lnTo>
                    <a:pt x="2037"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911;p49">
              <a:extLst>
                <a:ext uri="{FF2B5EF4-FFF2-40B4-BE49-F238E27FC236}">
                  <a16:creationId xmlns:a16="http://schemas.microsoft.com/office/drawing/2014/main" xmlns="" id="{6D0BC864-210D-2F43-AA2B-0290C6C0CC78}"/>
                </a:ext>
              </a:extLst>
            </p:cNvPr>
            <p:cNvSpPr/>
            <p:nvPr/>
          </p:nvSpPr>
          <p:spPr>
            <a:xfrm>
              <a:off x="470250" y="3007775"/>
              <a:ext cx="455950" cy="267700"/>
            </a:xfrm>
            <a:custGeom>
              <a:avLst/>
              <a:gdLst/>
              <a:ahLst/>
              <a:cxnLst/>
              <a:rect l="l" t="t" r="r" b="b"/>
              <a:pathLst>
                <a:path w="18238" h="10708" extrusionOk="0">
                  <a:moveTo>
                    <a:pt x="5426" y="0"/>
                  </a:moveTo>
                  <a:cubicBezTo>
                    <a:pt x="5137" y="0"/>
                    <a:pt x="4848" y="76"/>
                    <a:pt x="4590" y="228"/>
                  </a:cubicBezTo>
                  <a:lnTo>
                    <a:pt x="517" y="2599"/>
                  </a:lnTo>
                  <a:cubicBezTo>
                    <a:pt x="0" y="2903"/>
                    <a:pt x="0" y="3633"/>
                    <a:pt x="517" y="3937"/>
                  </a:cubicBezTo>
                  <a:lnTo>
                    <a:pt x="11733" y="10411"/>
                  </a:lnTo>
                  <a:cubicBezTo>
                    <a:pt x="12082" y="10608"/>
                    <a:pt x="12470" y="10707"/>
                    <a:pt x="12861" y="10707"/>
                  </a:cubicBezTo>
                  <a:cubicBezTo>
                    <a:pt x="13253" y="10707"/>
                    <a:pt x="13648" y="10608"/>
                    <a:pt x="14012" y="10411"/>
                  </a:cubicBezTo>
                  <a:lnTo>
                    <a:pt x="17690" y="8253"/>
                  </a:lnTo>
                  <a:cubicBezTo>
                    <a:pt x="18237" y="7949"/>
                    <a:pt x="18237" y="7128"/>
                    <a:pt x="17690" y="6824"/>
                  </a:cubicBezTo>
                  <a:lnTo>
                    <a:pt x="6262" y="228"/>
                  </a:lnTo>
                  <a:cubicBezTo>
                    <a:pt x="6003" y="76"/>
                    <a:pt x="5714" y="0"/>
                    <a:pt x="542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912;p49">
              <a:extLst>
                <a:ext uri="{FF2B5EF4-FFF2-40B4-BE49-F238E27FC236}">
                  <a16:creationId xmlns:a16="http://schemas.microsoft.com/office/drawing/2014/main" xmlns="" id="{6BE79EB9-F20C-2546-8F9B-AFDADBCEC949}"/>
                </a:ext>
              </a:extLst>
            </p:cNvPr>
            <p:cNvSpPr/>
            <p:nvPr/>
          </p:nvSpPr>
          <p:spPr>
            <a:xfrm>
              <a:off x="730875" y="2696975"/>
              <a:ext cx="9150" cy="5350"/>
            </a:xfrm>
            <a:custGeom>
              <a:avLst/>
              <a:gdLst/>
              <a:ahLst/>
              <a:cxnLst/>
              <a:rect l="l" t="t" r="r" b="b"/>
              <a:pathLst>
                <a:path w="366" h="214" extrusionOk="0">
                  <a:moveTo>
                    <a:pt x="183" y="0"/>
                  </a:moveTo>
                  <a:cubicBezTo>
                    <a:pt x="138" y="0"/>
                    <a:pt x="92" y="16"/>
                    <a:pt x="62" y="46"/>
                  </a:cubicBezTo>
                  <a:cubicBezTo>
                    <a:pt x="1" y="76"/>
                    <a:pt x="1" y="137"/>
                    <a:pt x="62" y="168"/>
                  </a:cubicBezTo>
                  <a:cubicBezTo>
                    <a:pt x="92" y="198"/>
                    <a:pt x="138" y="213"/>
                    <a:pt x="183" y="213"/>
                  </a:cubicBezTo>
                  <a:cubicBezTo>
                    <a:pt x="229" y="213"/>
                    <a:pt x="274" y="198"/>
                    <a:pt x="305" y="168"/>
                  </a:cubicBezTo>
                  <a:cubicBezTo>
                    <a:pt x="365" y="137"/>
                    <a:pt x="365" y="76"/>
                    <a:pt x="305" y="46"/>
                  </a:cubicBezTo>
                  <a:cubicBezTo>
                    <a:pt x="274" y="16"/>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913;p49">
              <a:extLst>
                <a:ext uri="{FF2B5EF4-FFF2-40B4-BE49-F238E27FC236}">
                  <a16:creationId xmlns:a16="http://schemas.microsoft.com/office/drawing/2014/main" xmlns="" id="{C3298D7E-57A7-4C4A-AA81-881C471C48CB}"/>
                </a:ext>
              </a:extLst>
            </p:cNvPr>
            <p:cNvSpPr/>
            <p:nvPr/>
          </p:nvSpPr>
          <p:spPr>
            <a:xfrm>
              <a:off x="745325" y="2688625"/>
              <a:ext cx="9125" cy="4775"/>
            </a:xfrm>
            <a:custGeom>
              <a:avLst/>
              <a:gdLst/>
              <a:ahLst/>
              <a:cxnLst/>
              <a:rect l="l" t="t" r="r" b="b"/>
              <a:pathLst>
                <a:path w="365" h="191" extrusionOk="0">
                  <a:moveTo>
                    <a:pt x="194" y="0"/>
                  </a:moveTo>
                  <a:cubicBezTo>
                    <a:pt x="152" y="0"/>
                    <a:pt x="107" y="15"/>
                    <a:pt x="61" y="46"/>
                  </a:cubicBezTo>
                  <a:cubicBezTo>
                    <a:pt x="0" y="76"/>
                    <a:pt x="0" y="137"/>
                    <a:pt x="61" y="167"/>
                  </a:cubicBezTo>
                  <a:cubicBezTo>
                    <a:pt x="107" y="183"/>
                    <a:pt x="152" y="190"/>
                    <a:pt x="194" y="190"/>
                  </a:cubicBezTo>
                  <a:cubicBezTo>
                    <a:pt x="236" y="190"/>
                    <a:pt x="274" y="183"/>
                    <a:pt x="304" y="167"/>
                  </a:cubicBezTo>
                  <a:cubicBezTo>
                    <a:pt x="365" y="137"/>
                    <a:pt x="365" y="76"/>
                    <a:pt x="304" y="46"/>
                  </a:cubicBezTo>
                  <a:cubicBezTo>
                    <a:pt x="274" y="15"/>
                    <a:pt x="236" y="0"/>
                    <a:pt x="194"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914;p49">
              <a:extLst>
                <a:ext uri="{FF2B5EF4-FFF2-40B4-BE49-F238E27FC236}">
                  <a16:creationId xmlns:a16="http://schemas.microsoft.com/office/drawing/2014/main" xmlns="" id="{ED7802BE-A2EF-7341-B9AF-C991B6FCDA7A}"/>
                </a:ext>
              </a:extLst>
            </p:cNvPr>
            <p:cNvSpPr/>
            <p:nvPr/>
          </p:nvSpPr>
          <p:spPr>
            <a:xfrm>
              <a:off x="701250" y="2714250"/>
              <a:ext cx="9150" cy="4975"/>
            </a:xfrm>
            <a:custGeom>
              <a:avLst/>
              <a:gdLst/>
              <a:ahLst/>
              <a:cxnLst/>
              <a:rect l="l" t="t" r="r" b="b"/>
              <a:pathLst>
                <a:path w="366" h="199" extrusionOk="0">
                  <a:moveTo>
                    <a:pt x="194" y="1"/>
                  </a:moveTo>
                  <a:cubicBezTo>
                    <a:pt x="152" y="1"/>
                    <a:pt x="107" y="9"/>
                    <a:pt x="61" y="24"/>
                  </a:cubicBezTo>
                  <a:cubicBezTo>
                    <a:pt x="0" y="85"/>
                    <a:pt x="0" y="145"/>
                    <a:pt x="61" y="176"/>
                  </a:cubicBezTo>
                  <a:cubicBezTo>
                    <a:pt x="107" y="191"/>
                    <a:pt x="152" y="199"/>
                    <a:pt x="194" y="199"/>
                  </a:cubicBezTo>
                  <a:cubicBezTo>
                    <a:pt x="236" y="199"/>
                    <a:pt x="274" y="191"/>
                    <a:pt x="304" y="176"/>
                  </a:cubicBezTo>
                  <a:cubicBezTo>
                    <a:pt x="365" y="145"/>
                    <a:pt x="365" y="85"/>
                    <a:pt x="304" y="24"/>
                  </a:cubicBezTo>
                  <a:cubicBezTo>
                    <a:pt x="274" y="9"/>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915;p49">
              <a:extLst>
                <a:ext uri="{FF2B5EF4-FFF2-40B4-BE49-F238E27FC236}">
                  <a16:creationId xmlns:a16="http://schemas.microsoft.com/office/drawing/2014/main" xmlns="" id="{23CC114E-6216-4547-9FE7-481FE3228401}"/>
                </a:ext>
              </a:extLst>
            </p:cNvPr>
            <p:cNvSpPr/>
            <p:nvPr/>
          </p:nvSpPr>
          <p:spPr>
            <a:xfrm>
              <a:off x="716450" y="2705900"/>
              <a:ext cx="9125" cy="4775"/>
            </a:xfrm>
            <a:custGeom>
              <a:avLst/>
              <a:gdLst/>
              <a:ahLst/>
              <a:cxnLst/>
              <a:rect l="l" t="t" r="r" b="b"/>
              <a:pathLst>
                <a:path w="365" h="191" extrusionOk="0">
                  <a:moveTo>
                    <a:pt x="171" y="1"/>
                  </a:moveTo>
                  <a:cubicBezTo>
                    <a:pt x="129" y="1"/>
                    <a:pt x="91" y="8"/>
                    <a:pt x="61" y="23"/>
                  </a:cubicBezTo>
                  <a:cubicBezTo>
                    <a:pt x="0" y="54"/>
                    <a:pt x="0" y="115"/>
                    <a:pt x="61" y="145"/>
                  </a:cubicBezTo>
                  <a:cubicBezTo>
                    <a:pt x="91" y="175"/>
                    <a:pt x="129" y="191"/>
                    <a:pt x="171" y="191"/>
                  </a:cubicBezTo>
                  <a:cubicBezTo>
                    <a:pt x="213" y="191"/>
                    <a:pt x="259" y="175"/>
                    <a:pt x="304" y="145"/>
                  </a:cubicBezTo>
                  <a:cubicBezTo>
                    <a:pt x="365" y="115"/>
                    <a:pt x="365" y="54"/>
                    <a:pt x="304" y="23"/>
                  </a:cubicBezTo>
                  <a:cubicBezTo>
                    <a:pt x="259" y="8"/>
                    <a:pt x="213" y="1"/>
                    <a:pt x="171"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916;p49">
              <a:extLst>
                <a:ext uri="{FF2B5EF4-FFF2-40B4-BE49-F238E27FC236}">
                  <a16:creationId xmlns:a16="http://schemas.microsoft.com/office/drawing/2014/main" xmlns="" id="{1DB2B6AA-94D3-0245-AF46-8731D23306CA}"/>
                </a:ext>
              </a:extLst>
            </p:cNvPr>
            <p:cNvSpPr/>
            <p:nvPr/>
          </p:nvSpPr>
          <p:spPr>
            <a:xfrm>
              <a:off x="672375" y="2731750"/>
              <a:ext cx="9125" cy="4775"/>
            </a:xfrm>
            <a:custGeom>
              <a:avLst/>
              <a:gdLst/>
              <a:ahLst/>
              <a:cxnLst/>
              <a:rect l="l" t="t" r="r" b="b"/>
              <a:pathLst>
                <a:path w="365" h="191" extrusionOk="0">
                  <a:moveTo>
                    <a:pt x="171" y="0"/>
                  </a:moveTo>
                  <a:cubicBezTo>
                    <a:pt x="129" y="0"/>
                    <a:pt x="91" y="8"/>
                    <a:pt x="61" y="23"/>
                  </a:cubicBezTo>
                  <a:cubicBezTo>
                    <a:pt x="0" y="53"/>
                    <a:pt x="0" y="114"/>
                    <a:pt x="61" y="144"/>
                  </a:cubicBezTo>
                  <a:cubicBezTo>
                    <a:pt x="91" y="175"/>
                    <a:pt x="129" y="190"/>
                    <a:pt x="171" y="190"/>
                  </a:cubicBezTo>
                  <a:cubicBezTo>
                    <a:pt x="213" y="190"/>
                    <a:pt x="259" y="175"/>
                    <a:pt x="304" y="144"/>
                  </a:cubicBezTo>
                  <a:cubicBezTo>
                    <a:pt x="365" y="114"/>
                    <a:pt x="365" y="53"/>
                    <a:pt x="304" y="23"/>
                  </a:cubicBezTo>
                  <a:cubicBezTo>
                    <a:pt x="259" y="8"/>
                    <a:pt x="213" y="0"/>
                    <a:pt x="171"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917;p49">
              <a:extLst>
                <a:ext uri="{FF2B5EF4-FFF2-40B4-BE49-F238E27FC236}">
                  <a16:creationId xmlns:a16="http://schemas.microsoft.com/office/drawing/2014/main" xmlns="" id="{70031130-F6DA-C949-9C3C-447B5291C800}"/>
                </a:ext>
              </a:extLst>
            </p:cNvPr>
            <p:cNvSpPr/>
            <p:nvPr/>
          </p:nvSpPr>
          <p:spPr>
            <a:xfrm>
              <a:off x="686800" y="2722625"/>
              <a:ext cx="9150" cy="4950"/>
            </a:xfrm>
            <a:custGeom>
              <a:avLst/>
              <a:gdLst/>
              <a:ahLst/>
              <a:cxnLst/>
              <a:rect l="l" t="t" r="r" b="b"/>
              <a:pathLst>
                <a:path w="366" h="198" extrusionOk="0">
                  <a:moveTo>
                    <a:pt x="183" y="0"/>
                  </a:moveTo>
                  <a:cubicBezTo>
                    <a:pt x="138" y="0"/>
                    <a:pt x="92" y="8"/>
                    <a:pt x="62" y="23"/>
                  </a:cubicBezTo>
                  <a:cubicBezTo>
                    <a:pt x="1" y="84"/>
                    <a:pt x="1" y="145"/>
                    <a:pt x="62" y="175"/>
                  </a:cubicBezTo>
                  <a:cubicBezTo>
                    <a:pt x="92" y="190"/>
                    <a:pt x="138" y="198"/>
                    <a:pt x="183" y="198"/>
                  </a:cubicBezTo>
                  <a:cubicBezTo>
                    <a:pt x="229" y="198"/>
                    <a:pt x="274" y="190"/>
                    <a:pt x="305" y="175"/>
                  </a:cubicBezTo>
                  <a:cubicBezTo>
                    <a:pt x="366" y="145"/>
                    <a:pt x="366" y="8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918;p49">
              <a:extLst>
                <a:ext uri="{FF2B5EF4-FFF2-40B4-BE49-F238E27FC236}">
                  <a16:creationId xmlns:a16="http://schemas.microsoft.com/office/drawing/2014/main" xmlns="" id="{C2C915D6-64EF-5441-B436-ED1D7D961B87}"/>
                </a:ext>
              </a:extLst>
            </p:cNvPr>
            <p:cNvSpPr/>
            <p:nvPr/>
          </p:nvSpPr>
          <p:spPr>
            <a:xfrm>
              <a:off x="642725" y="2748450"/>
              <a:ext cx="9150" cy="4975"/>
            </a:xfrm>
            <a:custGeom>
              <a:avLst/>
              <a:gdLst/>
              <a:ahLst/>
              <a:cxnLst/>
              <a:rect l="l" t="t" r="r" b="b"/>
              <a:pathLst>
                <a:path w="366" h="199" extrusionOk="0">
                  <a:moveTo>
                    <a:pt x="183" y="1"/>
                  </a:moveTo>
                  <a:cubicBezTo>
                    <a:pt x="138" y="1"/>
                    <a:pt x="92" y="8"/>
                    <a:pt x="62" y="24"/>
                  </a:cubicBezTo>
                  <a:cubicBezTo>
                    <a:pt x="1" y="54"/>
                    <a:pt x="1" y="145"/>
                    <a:pt x="62" y="176"/>
                  </a:cubicBezTo>
                  <a:cubicBezTo>
                    <a:pt x="92" y="191"/>
                    <a:pt x="138" y="198"/>
                    <a:pt x="183" y="198"/>
                  </a:cubicBezTo>
                  <a:cubicBezTo>
                    <a:pt x="229" y="198"/>
                    <a:pt x="274" y="191"/>
                    <a:pt x="305" y="176"/>
                  </a:cubicBezTo>
                  <a:cubicBezTo>
                    <a:pt x="366" y="115"/>
                    <a:pt x="366" y="84"/>
                    <a:pt x="305" y="24"/>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919;p49">
              <a:extLst>
                <a:ext uri="{FF2B5EF4-FFF2-40B4-BE49-F238E27FC236}">
                  <a16:creationId xmlns:a16="http://schemas.microsoft.com/office/drawing/2014/main" xmlns="" id="{76BD7B38-959D-BC4D-9FA1-1128DA87D12F}"/>
                </a:ext>
              </a:extLst>
            </p:cNvPr>
            <p:cNvSpPr/>
            <p:nvPr/>
          </p:nvSpPr>
          <p:spPr>
            <a:xfrm>
              <a:off x="657175" y="2740100"/>
              <a:ext cx="9150" cy="4975"/>
            </a:xfrm>
            <a:custGeom>
              <a:avLst/>
              <a:gdLst/>
              <a:ahLst/>
              <a:cxnLst/>
              <a:rect l="l" t="t" r="r" b="b"/>
              <a:pathLst>
                <a:path w="366" h="199" extrusionOk="0">
                  <a:moveTo>
                    <a:pt x="194" y="0"/>
                  </a:moveTo>
                  <a:cubicBezTo>
                    <a:pt x="152" y="0"/>
                    <a:pt x="107" y="8"/>
                    <a:pt x="61" y="23"/>
                  </a:cubicBezTo>
                  <a:cubicBezTo>
                    <a:pt x="0" y="54"/>
                    <a:pt x="0" y="114"/>
                    <a:pt x="61" y="175"/>
                  </a:cubicBezTo>
                  <a:cubicBezTo>
                    <a:pt x="107" y="190"/>
                    <a:pt x="152" y="198"/>
                    <a:pt x="194" y="198"/>
                  </a:cubicBezTo>
                  <a:cubicBezTo>
                    <a:pt x="236" y="198"/>
                    <a:pt x="274" y="190"/>
                    <a:pt x="304" y="175"/>
                  </a:cubicBezTo>
                  <a:cubicBezTo>
                    <a:pt x="365" y="114"/>
                    <a:pt x="365" y="54"/>
                    <a:pt x="304" y="23"/>
                  </a:cubicBezTo>
                  <a:cubicBezTo>
                    <a:pt x="274" y="8"/>
                    <a:pt x="236" y="0"/>
                    <a:pt x="194"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920;p49">
              <a:extLst>
                <a:ext uri="{FF2B5EF4-FFF2-40B4-BE49-F238E27FC236}">
                  <a16:creationId xmlns:a16="http://schemas.microsoft.com/office/drawing/2014/main" xmlns="" id="{DB819F32-B31A-834D-A50E-510AB92B9648}"/>
                </a:ext>
              </a:extLst>
            </p:cNvPr>
            <p:cNvSpPr/>
            <p:nvPr/>
          </p:nvSpPr>
          <p:spPr>
            <a:xfrm>
              <a:off x="613100" y="2765375"/>
              <a:ext cx="9150" cy="4775"/>
            </a:xfrm>
            <a:custGeom>
              <a:avLst/>
              <a:gdLst/>
              <a:ahLst/>
              <a:cxnLst/>
              <a:rect l="l" t="t" r="r" b="b"/>
              <a:pathLst>
                <a:path w="366" h="191" extrusionOk="0">
                  <a:moveTo>
                    <a:pt x="194" y="0"/>
                  </a:moveTo>
                  <a:cubicBezTo>
                    <a:pt x="152" y="0"/>
                    <a:pt x="107" y="15"/>
                    <a:pt x="61" y="46"/>
                  </a:cubicBezTo>
                  <a:cubicBezTo>
                    <a:pt x="0" y="76"/>
                    <a:pt x="0" y="137"/>
                    <a:pt x="61" y="167"/>
                  </a:cubicBezTo>
                  <a:cubicBezTo>
                    <a:pt x="107" y="182"/>
                    <a:pt x="152" y="190"/>
                    <a:pt x="194" y="190"/>
                  </a:cubicBezTo>
                  <a:cubicBezTo>
                    <a:pt x="236" y="190"/>
                    <a:pt x="274" y="182"/>
                    <a:pt x="304" y="167"/>
                  </a:cubicBezTo>
                  <a:cubicBezTo>
                    <a:pt x="365" y="137"/>
                    <a:pt x="365" y="76"/>
                    <a:pt x="304" y="46"/>
                  </a:cubicBezTo>
                  <a:cubicBezTo>
                    <a:pt x="274" y="15"/>
                    <a:pt x="236" y="0"/>
                    <a:pt x="194"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921;p49">
              <a:extLst>
                <a:ext uri="{FF2B5EF4-FFF2-40B4-BE49-F238E27FC236}">
                  <a16:creationId xmlns:a16="http://schemas.microsoft.com/office/drawing/2014/main" xmlns="" id="{58B0B9D5-C1D0-D846-8E46-4270E927CE72}"/>
                </a:ext>
              </a:extLst>
            </p:cNvPr>
            <p:cNvSpPr/>
            <p:nvPr/>
          </p:nvSpPr>
          <p:spPr>
            <a:xfrm>
              <a:off x="628300" y="2756825"/>
              <a:ext cx="9150" cy="4950"/>
            </a:xfrm>
            <a:custGeom>
              <a:avLst/>
              <a:gdLst/>
              <a:ahLst/>
              <a:cxnLst/>
              <a:rect l="l" t="t" r="r" b="b"/>
              <a:pathLst>
                <a:path w="366" h="198" extrusionOk="0">
                  <a:moveTo>
                    <a:pt x="171" y="0"/>
                  </a:moveTo>
                  <a:cubicBezTo>
                    <a:pt x="129" y="0"/>
                    <a:pt x="91" y="8"/>
                    <a:pt x="61" y="23"/>
                  </a:cubicBezTo>
                  <a:cubicBezTo>
                    <a:pt x="0" y="84"/>
                    <a:pt x="0" y="145"/>
                    <a:pt x="61" y="175"/>
                  </a:cubicBezTo>
                  <a:cubicBezTo>
                    <a:pt x="91" y="190"/>
                    <a:pt x="129" y="198"/>
                    <a:pt x="171" y="198"/>
                  </a:cubicBezTo>
                  <a:cubicBezTo>
                    <a:pt x="213" y="198"/>
                    <a:pt x="259" y="190"/>
                    <a:pt x="304" y="175"/>
                  </a:cubicBezTo>
                  <a:cubicBezTo>
                    <a:pt x="365" y="145"/>
                    <a:pt x="365" y="84"/>
                    <a:pt x="304" y="23"/>
                  </a:cubicBezTo>
                  <a:cubicBezTo>
                    <a:pt x="259" y="8"/>
                    <a:pt x="213" y="0"/>
                    <a:pt x="171"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922;p49">
              <a:extLst>
                <a:ext uri="{FF2B5EF4-FFF2-40B4-BE49-F238E27FC236}">
                  <a16:creationId xmlns:a16="http://schemas.microsoft.com/office/drawing/2014/main" xmlns="" id="{D375CBD4-5E21-9742-8766-E66E25EDCCC9}"/>
                </a:ext>
              </a:extLst>
            </p:cNvPr>
            <p:cNvSpPr/>
            <p:nvPr/>
          </p:nvSpPr>
          <p:spPr>
            <a:xfrm>
              <a:off x="584225" y="2782650"/>
              <a:ext cx="9150" cy="4975"/>
            </a:xfrm>
            <a:custGeom>
              <a:avLst/>
              <a:gdLst/>
              <a:ahLst/>
              <a:cxnLst/>
              <a:rect l="l" t="t" r="r" b="b"/>
              <a:pathLst>
                <a:path w="366" h="199" extrusionOk="0">
                  <a:moveTo>
                    <a:pt x="171" y="1"/>
                  </a:moveTo>
                  <a:cubicBezTo>
                    <a:pt x="130" y="1"/>
                    <a:pt x="92" y="8"/>
                    <a:pt x="61" y="23"/>
                  </a:cubicBezTo>
                  <a:cubicBezTo>
                    <a:pt x="0" y="54"/>
                    <a:pt x="0" y="115"/>
                    <a:pt x="61" y="175"/>
                  </a:cubicBezTo>
                  <a:cubicBezTo>
                    <a:pt x="92" y="191"/>
                    <a:pt x="130" y="198"/>
                    <a:pt x="171" y="198"/>
                  </a:cubicBezTo>
                  <a:cubicBezTo>
                    <a:pt x="213" y="198"/>
                    <a:pt x="259" y="191"/>
                    <a:pt x="304" y="175"/>
                  </a:cubicBezTo>
                  <a:cubicBezTo>
                    <a:pt x="365" y="115"/>
                    <a:pt x="365" y="54"/>
                    <a:pt x="304" y="23"/>
                  </a:cubicBezTo>
                  <a:cubicBezTo>
                    <a:pt x="259" y="8"/>
                    <a:pt x="213" y="1"/>
                    <a:pt x="171"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923;p49">
              <a:extLst>
                <a:ext uri="{FF2B5EF4-FFF2-40B4-BE49-F238E27FC236}">
                  <a16:creationId xmlns:a16="http://schemas.microsoft.com/office/drawing/2014/main" xmlns="" id="{0E306548-51AF-1C4E-B2BD-145EC5F701D6}"/>
                </a:ext>
              </a:extLst>
            </p:cNvPr>
            <p:cNvSpPr/>
            <p:nvPr/>
          </p:nvSpPr>
          <p:spPr>
            <a:xfrm>
              <a:off x="598650" y="2774300"/>
              <a:ext cx="9150" cy="4775"/>
            </a:xfrm>
            <a:custGeom>
              <a:avLst/>
              <a:gdLst/>
              <a:ahLst/>
              <a:cxnLst/>
              <a:rect l="l" t="t" r="r" b="b"/>
              <a:pathLst>
                <a:path w="366" h="191" extrusionOk="0">
                  <a:moveTo>
                    <a:pt x="183" y="0"/>
                  </a:moveTo>
                  <a:cubicBezTo>
                    <a:pt x="138" y="0"/>
                    <a:pt x="92" y="8"/>
                    <a:pt x="62" y="23"/>
                  </a:cubicBezTo>
                  <a:cubicBezTo>
                    <a:pt x="1" y="53"/>
                    <a:pt x="1" y="114"/>
                    <a:pt x="62" y="145"/>
                  </a:cubicBezTo>
                  <a:cubicBezTo>
                    <a:pt x="92" y="175"/>
                    <a:pt x="138" y="190"/>
                    <a:pt x="183" y="190"/>
                  </a:cubicBezTo>
                  <a:cubicBezTo>
                    <a:pt x="229" y="190"/>
                    <a:pt x="274" y="175"/>
                    <a:pt x="305" y="145"/>
                  </a:cubicBezTo>
                  <a:cubicBezTo>
                    <a:pt x="366" y="114"/>
                    <a:pt x="366" y="53"/>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924;p49">
              <a:extLst>
                <a:ext uri="{FF2B5EF4-FFF2-40B4-BE49-F238E27FC236}">
                  <a16:creationId xmlns:a16="http://schemas.microsoft.com/office/drawing/2014/main" xmlns="" id="{BE60BAE0-CD17-DB4A-982E-7F3CF7A0F7F6}"/>
                </a:ext>
              </a:extLst>
            </p:cNvPr>
            <p:cNvSpPr/>
            <p:nvPr/>
          </p:nvSpPr>
          <p:spPr>
            <a:xfrm>
              <a:off x="554575" y="2799550"/>
              <a:ext cx="9150" cy="4775"/>
            </a:xfrm>
            <a:custGeom>
              <a:avLst/>
              <a:gdLst/>
              <a:ahLst/>
              <a:cxnLst/>
              <a:rect l="l" t="t" r="r" b="b"/>
              <a:pathLst>
                <a:path w="366" h="191" extrusionOk="0">
                  <a:moveTo>
                    <a:pt x="183" y="1"/>
                  </a:moveTo>
                  <a:cubicBezTo>
                    <a:pt x="138" y="1"/>
                    <a:pt x="92" y="16"/>
                    <a:pt x="62" y="46"/>
                  </a:cubicBezTo>
                  <a:cubicBezTo>
                    <a:pt x="1" y="77"/>
                    <a:pt x="1" y="138"/>
                    <a:pt x="62" y="168"/>
                  </a:cubicBezTo>
                  <a:cubicBezTo>
                    <a:pt x="92" y="183"/>
                    <a:pt x="138" y="191"/>
                    <a:pt x="183" y="191"/>
                  </a:cubicBezTo>
                  <a:cubicBezTo>
                    <a:pt x="229" y="191"/>
                    <a:pt x="274" y="183"/>
                    <a:pt x="305" y="168"/>
                  </a:cubicBezTo>
                  <a:cubicBezTo>
                    <a:pt x="366" y="138"/>
                    <a:pt x="366" y="77"/>
                    <a:pt x="305" y="46"/>
                  </a:cubicBezTo>
                  <a:cubicBezTo>
                    <a:pt x="274" y="16"/>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925;p49">
              <a:extLst>
                <a:ext uri="{FF2B5EF4-FFF2-40B4-BE49-F238E27FC236}">
                  <a16:creationId xmlns:a16="http://schemas.microsoft.com/office/drawing/2014/main" xmlns="" id="{076C2590-498C-D64A-A4BE-3DBFCC63561E}"/>
                </a:ext>
              </a:extLst>
            </p:cNvPr>
            <p:cNvSpPr/>
            <p:nvPr/>
          </p:nvSpPr>
          <p:spPr>
            <a:xfrm>
              <a:off x="569025" y="2791000"/>
              <a:ext cx="9150" cy="4975"/>
            </a:xfrm>
            <a:custGeom>
              <a:avLst/>
              <a:gdLst/>
              <a:ahLst/>
              <a:cxnLst/>
              <a:rect l="l" t="t" r="r" b="b"/>
              <a:pathLst>
                <a:path w="366" h="199" extrusionOk="0">
                  <a:moveTo>
                    <a:pt x="194" y="1"/>
                  </a:moveTo>
                  <a:cubicBezTo>
                    <a:pt x="152" y="1"/>
                    <a:pt x="107" y="9"/>
                    <a:pt x="61" y="24"/>
                  </a:cubicBezTo>
                  <a:cubicBezTo>
                    <a:pt x="0" y="85"/>
                    <a:pt x="0" y="145"/>
                    <a:pt x="61" y="176"/>
                  </a:cubicBezTo>
                  <a:cubicBezTo>
                    <a:pt x="107" y="191"/>
                    <a:pt x="152" y="199"/>
                    <a:pt x="194" y="199"/>
                  </a:cubicBezTo>
                  <a:cubicBezTo>
                    <a:pt x="236" y="199"/>
                    <a:pt x="274" y="191"/>
                    <a:pt x="304" y="176"/>
                  </a:cubicBezTo>
                  <a:cubicBezTo>
                    <a:pt x="365" y="145"/>
                    <a:pt x="365" y="85"/>
                    <a:pt x="304" y="24"/>
                  </a:cubicBezTo>
                  <a:cubicBezTo>
                    <a:pt x="274" y="9"/>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926;p49">
              <a:extLst>
                <a:ext uri="{FF2B5EF4-FFF2-40B4-BE49-F238E27FC236}">
                  <a16:creationId xmlns:a16="http://schemas.microsoft.com/office/drawing/2014/main" xmlns="" id="{E235550B-6006-6140-A7E8-C5FFED82C275}"/>
                </a:ext>
              </a:extLst>
            </p:cNvPr>
            <p:cNvSpPr/>
            <p:nvPr/>
          </p:nvSpPr>
          <p:spPr>
            <a:xfrm>
              <a:off x="524950" y="2816850"/>
              <a:ext cx="9150" cy="4950"/>
            </a:xfrm>
            <a:custGeom>
              <a:avLst/>
              <a:gdLst/>
              <a:ahLst/>
              <a:cxnLst/>
              <a:rect l="l" t="t" r="r" b="b"/>
              <a:pathLst>
                <a:path w="366" h="198" extrusionOk="0">
                  <a:moveTo>
                    <a:pt x="198" y="0"/>
                  </a:moveTo>
                  <a:cubicBezTo>
                    <a:pt x="160" y="0"/>
                    <a:pt x="122" y="8"/>
                    <a:pt x="92" y="23"/>
                  </a:cubicBezTo>
                  <a:cubicBezTo>
                    <a:pt x="0" y="54"/>
                    <a:pt x="0" y="114"/>
                    <a:pt x="92" y="175"/>
                  </a:cubicBezTo>
                  <a:cubicBezTo>
                    <a:pt x="122" y="190"/>
                    <a:pt x="160" y="198"/>
                    <a:pt x="198" y="198"/>
                  </a:cubicBezTo>
                  <a:cubicBezTo>
                    <a:pt x="236" y="198"/>
                    <a:pt x="274" y="190"/>
                    <a:pt x="304" y="175"/>
                  </a:cubicBezTo>
                  <a:cubicBezTo>
                    <a:pt x="365" y="114"/>
                    <a:pt x="365" y="54"/>
                    <a:pt x="304"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927;p49">
              <a:extLst>
                <a:ext uri="{FF2B5EF4-FFF2-40B4-BE49-F238E27FC236}">
                  <a16:creationId xmlns:a16="http://schemas.microsoft.com/office/drawing/2014/main" xmlns="" id="{42718211-7A58-9C46-99C9-512E354EAA5D}"/>
                </a:ext>
              </a:extLst>
            </p:cNvPr>
            <p:cNvSpPr/>
            <p:nvPr/>
          </p:nvSpPr>
          <p:spPr>
            <a:xfrm>
              <a:off x="540150" y="2808500"/>
              <a:ext cx="9150" cy="4775"/>
            </a:xfrm>
            <a:custGeom>
              <a:avLst/>
              <a:gdLst/>
              <a:ahLst/>
              <a:cxnLst/>
              <a:rect l="l" t="t" r="r" b="b"/>
              <a:pathLst>
                <a:path w="366" h="191" extrusionOk="0">
                  <a:moveTo>
                    <a:pt x="171" y="0"/>
                  </a:moveTo>
                  <a:cubicBezTo>
                    <a:pt x="130" y="0"/>
                    <a:pt x="92" y="8"/>
                    <a:pt x="61" y="23"/>
                  </a:cubicBezTo>
                  <a:cubicBezTo>
                    <a:pt x="0" y="53"/>
                    <a:pt x="0" y="114"/>
                    <a:pt x="61" y="144"/>
                  </a:cubicBezTo>
                  <a:cubicBezTo>
                    <a:pt x="92" y="175"/>
                    <a:pt x="130" y="190"/>
                    <a:pt x="171" y="190"/>
                  </a:cubicBezTo>
                  <a:cubicBezTo>
                    <a:pt x="213" y="190"/>
                    <a:pt x="259" y="175"/>
                    <a:pt x="304" y="144"/>
                  </a:cubicBezTo>
                  <a:cubicBezTo>
                    <a:pt x="365" y="114"/>
                    <a:pt x="365" y="53"/>
                    <a:pt x="304" y="23"/>
                  </a:cubicBezTo>
                  <a:cubicBezTo>
                    <a:pt x="259" y="8"/>
                    <a:pt x="213" y="0"/>
                    <a:pt x="171"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928;p49">
              <a:extLst>
                <a:ext uri="{FF2B5EF4-FFF2-40B4-BE49-F238E27FC236}">
                  <a16:creationId xmlns:a16="http://schemas.microsoft.com/office/drawing/2014/main" xmlns="" id="{A02D888F-6672-F241-9402-CCD491CC32B8}"/>
                </a:ext>
              </a:extLst>
            </p:cNvPr>
            <p:cNvSpPr/>
            <p:nvPr/>
          </p:nvSpPr>
          <p:spPr>
            <a:xfrm>
              <a:off x="496075" y="2833575"/>
              <a:ext cx="9150" cy="4950"/>
            </a:xfrm>
            <a:custGeom>
              <a:avLst/>
              <a:gdLst/>
              <a:ahLst/>
              <a:cxnLst/>
              <a:rect l="l" t="t" r="r" b="b"/>
              <a:pathLst>
                <a:path w="366" h="198" extrusionOk="0">
                  <a:moveTo>
                    <a:pt x="171" y="0"/>
                  </a:moveTo>
                  <a:cubicBezTo>
                    <a:pt x="130" y="0"/>
                    <a:pt x="92" y="8"/>
                    <a:pt x="61" y="23"/>
                  </a:cubicBezTo>
                  <a:cubicBezTo>
                    <a:pt x="0" y="84"/>
                    <a:pt x="0" y="144"/>
                    <a:pt x="61" y="175"/>
                  </a:cubicBezTo>
                  <a:cubicBezTo>
                    <a:pt x="92" y="190"/>
                    <a:pt x="130" y="198"/>
                    <a:pt x="171" y="198"/>
                  </a:cubicBezTo>
                  <a:cubicBezTo>
                    <a:pt x="213" y="198"/>
                    <a:pt x="259" y="190"/>
                    <a:pt x="304" y="175"/>
                  </a:cubicBezTo>
                  <a:cubicBezTo>
                    <a:pt x="365" y="144"/>
                    <a:pt x="365" y="84"/>
                    <a:pt x="304" y="23"/>
                  </a:cubicBezTo>
                  <a:cubicBezTo>
                    <a:pt x="259" y="8"/>
                    <a:pt x="213" y="0"/>
                    <a:pt x="171"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929;p49">
              <a:extLst>
                <a:ext uri="{FF2B5EF4-FFF2-40B4-BE49-F238E27FC236}">
                  <a16:creationId xmlns:a16="http://schemas.microsoft.com/office/drawing/2014/main" xmlns="" id="{046F06AB-97A4-4A49-86D9-5DBE6A6E9300}"/>
                </a:ext>
              </a:extLst>
            </p:cNvPr>
            <p:cNvSpPr/>
            <p:nvPr/>
          </p:nvSpPr>
          <p:spPr>
            <a:xfrm>
              <a:off x="510500" y="2825200"/>
              <a:ext cx="9150" cy="4975"/>
            </a:xfrm>
            <a:custGeom>
              <a:avLst/>
              <a:gdLst/>
              <a:ahLst/>
              <a:cxnLst/>
              <a:rect l="l" t="t" r="r" b="b"/>
              <a:pathLst>
                <a:path w="366" h="199" extrusionOk="0">
                  <a:moveTo>
                    <a:pt x="183" y="1"/>
                  </a:moveTo>
                  <a:cubicBezTo>
                    <a:pt x="138" y="1"/>
                    <a:pt x="92" y="8"/>
                    <a:pt x="62" y="24"/>
                  </a:cubicBezTo>
                  <a:cubicBezTo>
                    <a:pt x="1" y="84"/>
                    <a:pt x="1" y="145"/>
                    <a:pt x="62" y="176"/>
                  </a:cubicBezTo>
                  <a:cubicBezTo>
                    <a:pt x="92" y="191"/>
                    <a:pt x="138" y="198"/>
                    <a:pt x="183" y="198"/>
                  </a:cubicBezTo>
                  <a:cubicBezTo>
                    <a:pt x="229" y="198"/>
                    <a:pt x="275" y="191"/>
                    <a:pt x="305" y="176"/>
                  </a:cubicBezTo>
                  <a:cubicBezTo>
                    <a:pt x="366" y="145"/>
                    <a:pt x="366" y="84"/>
                    <a:pt x="305" y="24"/>
                  </a:cubicBezTo>
                  <a:cubicBezTo>
                    <a:pt x="275"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930;p49">
              <a:extLst>
                <a:ext uri="{FF2B5EF4-FFF2-40B4-BE49-F238E27FC236}">
                  <a16:creationId xmlns:a16="http://schemas.microsoft.com/office/drawing/2014/main" xmlns="" id="{23F23682-97FE-2F4E-A1FE-DDCF2269A637}"/>
                </a:ext>
              </a:extLst>
            </p:cNvPr>
            <p:cNvSpPr/>
            <p:nvPr/>
          </p:nvSpPr>
          <p:spPr>
            <a:xfrm>
              <a:off x="466450" y="2851050"/>
              <a:ext cx="9125" cy="4950"/>
            </a:xfrm>
            <a:custGeom>
              <a:avLst/>
              <a:gdLst/>
              <a:ahLst/>
              <a:cxnLst/>
              <a:rect l="l" t="t" r="r" b="b"/>
              <a:pathLst>
                <a:path w="365" h="198" extrusionOk="0">
                  <a:moveTo>
                    <a:pt x="182" y="0"/>
                  </a:moveTo>
                  <a:cubicBezTo>
                    <a:pt x="137" y="0"/>
                    <a:pt x="91" y="8"/>
                    <a:pt x="61" y="23"/>
                  </a:cubicBezTo>
                  <a:cubicBezTo>
                    <a:pt x="0" y="53"/>
                    <a:pt x="0" y="114"/>
                    <a:pt x="61" y="175"/>
                  </a:cubicBezTo>
                  <a:cubicBezTo>
                    <a:pt x="91" y="190"/>
                    <a:pt x="137" y="198"/>
                    <a:pt x="182" y="198"/>
                  </a:cubicBezTo>
                  <a:cubicBezTo>
                    <a:pt x="228" y="198"/>
                    <a:pt x="274" y="190"/>
                    <a:pt x="304" y="175"/>
                  </a:cubicBezTo>
                  <a:cubicBezTo>
                    <a:pt x="365" y="114"/>
                    <a:pt x="365" y="53"/>
                    <a:pt x="304" y="23"/>
                  </a:cubicBezTo>
                  <a:cubicBezTo>
                    <a:pt x="274" y="8"/>
                    <a:pt x="228" y="0"/>
                    <a:pt x="18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931;p49">
              <a:extLst>
                <a:ext uri="{FF2B5EF4-FFF2-40B4-BE49-F238E27FC236}">
                  <a16:creationId xmlns:a16="http://schemas.microsoft.com/office/drawing/2014/main" xmlns="" id="{3E53B4CA-A9EC-FF4A-ABB4-DE5DC701C0A7}"/>
                </a:ext>
              </a:extLst>
            </p:cNvPr>
            <p:cNvSpPr/>
            <p:nvPr/>
          </p:nvSpPr>
          <p:spPr>
            <a:xfrm>
              <a:off x="480875" y="2842675"/>
              <a:ext cx="9150" cy="4775"/>
            </a:xfrm>
            <a:custGeom>
              <a:avLst/>
              <a:gdLst/>
              <a:ahLst/>
              <a:cxnLst/>
              <a:rect l="l" t="t" r="r" b="b"/>
              <a:pathLst>
                <a:path w="366" h="191" extrusionOk="0">
                  <a:moveTo>
                    <a:pt x="198" y="1"/>
                  </a:moveTo>
                  <a:cubicBezTo>
                    <a:pt x="160" y="1"/>
                    <a:pt x="122" y="8"/>
                    <a:pt x="92" y="24"/>
                  </a:cubicBezTo>
                  <a:cubicBezTo>
                    <a:pt x="1" y="54"/>
                    <a:pt x="1" y="115"/>
                    <a:pt x="92" y="145"/>
                  </a:cubicBezTo>
                  <a:cubicBezTo>
                    <a:pt x="122" y="176"/>
                    <a:pt x="160" y="191"/>
                    <a:pt x="198" y="191"/>
                  </a:cubicBezTo>
                  <a:cubicBezTo>
                    <a:pt x="236" y="191"/>
                    <a:pt x="274" y="176"/>
                    <a:pt x="305" y="145"/>
                  </a:cubicBezTo>
                  <a:cubicBezTo>
                    <a:pt x="365" y="115"/>
                    <a:pt x="365" y="54"/>
                    <a:pt x="305" y="24"/>
                  </a:cubicBezTo>
                  <a:cubicBezTo>
                    <a:pt x="274" y="8"/>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932;p49">
              <a:extLst>
                <a:ext uri="{FF2B5EF4-FFF2-40B4-BE49-F238E27FC236}">
                  <a16:creationId xmlns:a16="http://schemas.microsoft.com/office/drawing/2014/main" xmlns="" id="{EF368AF1-C3EB-7141-858F-B44DFAD47CD2}"/>
                </a:ext>
              </a:extLst>
            </p:cNvPr>
            <p:cNvSpPr/>
            <p:nvPr/>
          </p:nvSpPr>
          <p:spPr>
            <a:xfrm>
              <a:off x="452000" y="2850850"/>
              <a:ext cx="8375" cy="4575"/>
            </a:xfrm>
            <a:custGeom>
              <a:avLst/>
              <a:gdLst/>
              <a:ahLst/>
              <a:cxnLst/>
              <a:rect l="l" t="t" r="r" b="b"/>
              <a:pathLst>
                <a:path w="335" h="183" extrusionOk="0">
                  <a:moveTo>
                    <a:pt x="213" y="1"/>
                  </a:moveTo>
                  <a:cubicBezTo>
                    <a:pt x="152" y="1"/>
                    <a:pt x="92" y="1"/>
                    <a:pt x="61" y="31"/>
                  </a:cubicBezTo>
                  <a:lnTo>
                    <a:pt x="31" y="31"/>
                  </a:lnTo>
                  <a:cubicBezTo>
                    <a:pt x="1" y="61"/>
                    <a:pt x="1" y="61"/>
                    <a:pt x="1" y="92"/>
                  </a:cubicBezTo>
                  <a:cubicBezTo>
                    <a:pt x="1" y="92"/>
                    <a:pt x="1" y="92"/>
                    <a:pt x="1" y="122"/>
                  </a:cubicBezTo>
                  <a:cubicBezTo>
                    <a:pt x="1" y="122"/>
                    <a:pt x="31" y="122"/>
                    <a:pt x="31" y="153"/>
                  </a:cubicBezTo>
                  <a:lnTo>
                    <a:pt x="61" y="153"/>
                  </a:lnTo>
                  <a:cubicBezTo>
                    <a:pt x="61" y="153"/>
                    <a:pt x="61" y="183"/>
                    <a:pt x="92" y="183"/>
                  </a:cubicBezTo>
                  <a:lnTo>
                    <a:pt x="274" y="183"/>
                  </a:lnTo>
                  <a:cubicBezTo>
                    <a:pt x="274" y="183"/>
                    <a:pt x="274" y="183"/>
                    <a:pt x="304" y="153"/>
                  </a:cubicBezTo>
                  <a:cubicBezTo>
                    <a:pt x="335" y="153"/>
                    <a:pt x="335" y="92"/>
                    <a:pt x="335" y="61"/>
                  </a:cubicBezTo>
                  <a:cubicBezTo>
                    <a:pt x="335" y="61"/>
                    <a:pt x="304" y="31"/>
                    <a:pt x="304" y="31"/>
                  </a:cubicBezTo>
                  <a:cubicBezTo>
                    <a:pt x="274" y="1"/>
                    <a:pt x="244" y="1"/>
                    <a:pt x="21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933;p49">
              <a:extLst>
                <a:ext uri="{FF2B5EF4-FFF2-40B4-BE49-F238E27FC236}">
                  <a16:creationId xmlns:a16="http://schemas.microsoft.com/office/drawing/2014/main" xmlns="" id="{A9D06B1C-00AD-B041-875A-EC2FBD939DC7}"/>
                </a:ext>
              </a:extLst>
            </p:cNvPr>
            <p:cNvSpPr/>
            <p:nvPr/>
          </p:nvSpPr>
          <p:spPr>
            <a:xfrm>
              <a:off x="730875" y="2688625"/>
              <a:ext cx="9150" cy="4775"/>
            </a:xfrm>
            <a:custGeom>
              <a:avLst/>
              <a:gdLst/>
              <a:ahLst/>
              <a:cxnLst/>
              <a:rect l="l" t="t" r="r" b="b"/>
              <a:pathLst>
                <a:path w="366" h="191" extrusionOk="0">
                  <a:moveTo>
                    <a:pt x="183" y="0"/>
                  </a:moveTo>
                  <a:cubicBezTo>
                    <a:pt x="138" y="0"/>
                    <a:pt x="92" y="15"/>
                    <a:pt x="62" y="46"/>
                  </a:cubicBezTo>
                  <a:cubicBezTo>
                    <a:pt x="1" y="76"/>
                    <a:pt x="1" y="137"/>
                    <a:pt x="62" y="167"/>
                  </a:cubicBezTo>
                  <a:cubicBezTo>
                    <a:pt x="92" y="183"/>
                    <a:pt x="138" y="190"/>
                    <a:pt x="183" y="190"/>
                  </a:cubicBezTo>
                  <a:cubicBezTo>
                    <a:pt x="229" y="190"/>
                    <a:pt x="274" y="183"/>
                    <a:pt x="305" y="167"/>
                  </a:cubicBezTo>
                  <a:cubicBezTo>
                    <a:pt x="365" y="137"/>
                    <a:pt x="365" y="76"/>
                    <a:pt x="305" y="46"/>
                  </a:cubicBezTo>
                  <a:cubicBezTo>
                    <a:pt x="274" y="15"/>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934;p49">
              <a:extLst>
                <a:ext uri="{FF2B5EF4-FFF2-40B4-BE49-F238E27FC236}">
                  <a16:creationId xmlns:a16="http://schemas.microsoft.com/office/drawing/2014/main" xmlns="" id="{D3D195F3-EC61-874A-91E0-526A2D53060A}"/>
                </a:ext>
              </a:extLst>
            </p:cNvPr>
            <p:cNvSpPr/>
            <p:nvPr/>
          </p:nvSpPr>
          <p:spPr>
            <a:xfrm>
              <a:off x="715675" y="2680075"/>
              <a:ext cx="9150" cy="4950"/>
            </a:xfrm>
            <a:custGeom>
              <a:avLst/>
              <a:gdLst/>
              <a:ahLst/>
              <a:cxnLst/>
              <a:rect l="l" t="t" r="r" b="b"/>
              <a:pathLst>
                <a:path w="366" h="198" extrusionOk="0">
                  <a:moveTo>
                    <a:pt x="198" y="0"/>
                  </a:moveTo>
                  <a:cubicBezTo>
                    <a:pt x="160" y="0"/>
                    <a:pt x="122" y="8"/>
                    <a:pt x="92" y="23"/>
                  </a:cubicBezTo>
                  <a:cubicBezTo>
                    <a:pt x="1" y="84"/>
                    <a:pt x="1" y="145"/>
                    <a:pt x="92" y="175"/>
                  </a:cubicBezTo>
                  <a:cubicBezTo>
                    <a:pt x="122" y="190"/>
                    <a:pt x="160" y="198"/>
                    <a:pt x="198" y="198"/>
                  </a:cubicBezTo>
                  <a:cubicBezTo>
                    <a:pt x="236" y="198"/>
                    <a:pt x="274" y="190"/>
                    <a:pt x="305" y="175"/>
                  </a:cubicBezTo>
                  <a:cubicBezTo>
                    <a:pt x="366" y="145"/>
                    <a:pt x="366" y="84"/>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935;p49">
              <a:extLst>
                <a:ext uri="{FF2B5EF4-FFF2-40B4-BE49-F238E27FC236}">
                  <a16:creationId xmlns:a16="http://schemas.microsoft.com/office/drawing/2014/main" xmlns="" id="{8AAF4323-38BF-BC49-B3E2-B89883589791}"/>
                </a:ext>
              </a:extLst>
            </p:cNvPr>
            <p:cNvSpPr/>
            <p:nvPr/>
          </p:nvSpPr>
          <p:spPr>
            <a:xfrm>
              <a:off x="701250" y="2680075"/>
              <a:ext cx="9150" cy="4950"/>
            </a:xfrm>
            <a:custGeom>
              <a:avLst/>
              <a:gdLst/>
              <a:ahLst/>
              <a:cxnLst/>
              <a:rect l="l" t="t" r="r" b="b"/>
              <a:pathLst>
                <a:path w="366" h="198" extrusionOk="0">
                  <a:moveTo>
                    <a:pt x="183" y="0"/>
                  </a:moveTo>
                  <a:cubicBezTo>
                    <a:pt x="137" y="0"/>
                    <a:pt x="91" y="8"/>
                    <a:pt x="61" y="23"/>
                  </a:cubicBezTo>
                  <a:cubicBezTo>
                    <a:pt x="0" y="84"/>
                    <a:pt x="0" y="145"/>
                    <a:pt x="61" y="175"/>
                  </a:cubicBezTo>
                  <a:cubicBezTo>
                    <a:pt x="91" y="190"/>
                    <a:pt x="137" y="198"/>
                    <a:pt x="183" y="198"/>
                  </a:cubicBezTo>
                  <a:cubicBezTo>
                    <a:pt x="228" y="198"/>
                    <a:pt x="274" y="190"/>
                    <a:pt x="304" y="175"/>
                  </a:cubicBezTo>
                  <a:cubicBezTo>
                    <a:pt x="365" y="145"/>
                    <a:pt x="365" y="84"/>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936;p49">
              <a:extLst>
                <a:ext uri="{FF2B5EF4-FFF2-40B4-BE49-F238E27FC236}">
                  <a16:creationId xmlns:a16="http://schemas.microsoft.com/office/drawing/2014/main" xmlns="" id="{31E8138C-E337-3B4B-BDBA-2C99D7D37DAE}"/>
                </a:ext>
              </a:extLst>
            </p:cNvPr>
            <p:cNvSpPr/>
            <p:nvPr/>
          </p:nvSpPr>
          <p:spPr>
            <a:xfrm>
              <a:off x="716450" y="2688625"/>
              <a:ext cx="9125" cy="4775"/>
            </a:xfrm>
            <a:custGeom>
              <a:avLst/>
              <a:gdLst/>
              <a:ahLst/>
              <a:cxnLst/>
              <a:rect l="l" t="t" r="r" b="b"/>
              <a:pathLst>
                <a:path w="365" h="191" extrusionOk="0">
                  <a:moveTo>
                    <a:pt x="167" y="0"/>
                  </a:moveTo>
                  <a:cubicBezTo>
                    <a:pt x="129" y="0"/>
                    <a:pt x="91" y="15"/>
                    <a:pt x="61" y="46"/>
                  </a:cubicBezTo>
                  <a:cubicBezTo>
                    <a:pt x="0" y="76"/>
                    <a:pt x="0" y="137"/>
                    <a:pt x="61" y="167"/>
                  </a:cubicBezTo>
                  <a:cubicBezTo>
                    <a:pt x="91" y="183"/>
                    <a:pt x="129" y="190"/>
                    <a:pt x="167" y="190"/>
                  </a:cubicBezTo>
                  <a:cubicBezTo>
                    <a:pt x="205" y="190"/>
                    <a:pt x="243" y="183"/>
                    <a:pt x="274" y="167"/>
                  </a:cubicBezTo>
                  <a:cubicBezTo>
                    <a:pt x="365" y="137"/>
                    <a:pt x="365" y="76"/>
                    <a:pt x="274" y="46"/>
                  </a:cubicBezTo>
                  <a:cubicBezTo>
                    <a:pt x="243" y="15"/>
                    <a:pt x="205" y="0"/>
                    <a:pt x="167"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937;p49">
              <a:extLst>
                <a:ext uri="{FF2B5EF4-FFF2-40B4-BE49-F238E27FC236}">
                  <a16:creationId xmlns:a16="http://schemas.microsoft.com/office/drawing/2014/main" xmlns="" id="{852106BB-38A9-524F-BDD4-3E958EEAC987}"/>
                </a:ext>
              </a:extLst>
            </p:cNvPr>
            <p:cNvSpPr/>
            <p:nvPr/>
          </p:nvSpPr>
          <p:spPr>
            <a:xfrm>
              <a:off x="715675" y="2671700"/>
              <a:ext cx="9150" cy="4975"/>
            </a:xfrm>
            <a:custGeom>
              <a:avLst/>
              <a:gdLst/>
              <a:ahLst/>
              <a:cxnLst/>
              <a:rect l="l" t="t" r="r" b="b"/>
              <a:pathLst>
                <a:path w="366" h="199" extrusionOk="0">
                  <a:moveTo>
                    <a:pt x="198" y="1"/>
                  </a:moveTo>
                  <a:cubicBezTo>
                    <a:pt x="160" y="1"/>
                    <a:pt x="122" y="8"/>
                    <a:pt x="92" y="24"/>
                  </a:cubicBezTo>
                  <a:cubicBezTo>
                    <a:pt x="1" y="54"/>
                    <a:pt x="1" y="115"/>
                    <a:pt x="92" y="176"/>
                  </a:cubicBezTo>
                  <a:cubicBezTo>
                    <a:pt x="122" y="191"/>
                    <a:pt x="160" y="198"/>
                    <a:pt x="198" y="198"/>
                  </a:cubicBezTo>
                  <a:cubicBezTo>
                    <a:pt x="236" y="198"/>
                    <a:pt x="274" y="191"/>
                    <a:pt x="305" y="176"/>
                  </a:cubicBezTo>
                  <a:cubicBezTo>
                    <a:pt x="366" y="115"/>
                    <a:pt x="366" y="54"/>
                    <a:pt x="305" y="24"/>
                  </a:cubicBezTo>
                  <a:cubicBezTo>
                    <a:pt x="274" y="8"/>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938;p49">
              <a:extLst>
                <a:ext uri="{FF2B5EF4-FFF2-40B4-BE49-F238E27FC236}">
                  <a16:creationId xmlns:a16="http://schemas.microsoft.com/office/drawing/2014/main" xmlns="" id="{90A06352-6D13-8142-AA33-769F0F166F2D}"/>
                </a:ext>
              </a:extLst>
            </p:cNvPr>
            <p:cNvSpPr/>
            <p:nvPr/>
          </p:nvSpPr>
          <p:spPr>
            <a:xfrm>
              <a:off x="730875" y="2680075"/>
              <a:ext cx="9150" cy="4950"/>
            </a:xfrm>
            <a:custGeom>
              <a:avLst/>
              <a:gdLst/>
              <a:ahLst/>
              <a:cxnLst/>
              <a:rect l="l" t="t" r="r" b="b"/>
              <a:pathLst>
                <a:path w="366" h="198" extrusionOk="0">
                  <a:moveTo>
                    <a:pt x="183" y="0"/>
                  </a:moveTo>
                  <a:cubicBezTo>
                    <a:pt x="138" y="0"/>
                    <a:pt x="92" y="8"/>
                    <a:pt x="62" y="23"/>
                  </a:cubicBezTo>
                  <a:cubicBezTo>
                    <a:pt x="1" y="84"/>
                    <a:pt x="1" y="145"/>
                    <a:pt x="62" y="175"/>
                  </a:cubicBezTo>
                  <a:cubicBezTo>
                    <a:pt x="92" y="190"/>
                    <a:pt x="138" y="198"/>
                    <a:pt x="183" y="198"/>
                  </a:cubicBezTo>
                  <a:cubicBezTo>
                    <a:pt x="229" y="198"/>
                    <a:pt x="274" y="190"/>
                    <a:pt x="305" y="175"/>
                  </a:cubicBezTo>
                  <a:cubicBezTo>
                    <a:pt x="365" y="145"/>
                    <a:pt x="365" y="8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939;p49">
              <a:extLst>
                <a:ext uri="{FF2B5EF4-FFF2-40B4-BE49-F238E27FC236}">
                  <a16:creationId xmlns:a16="http://schemas.microsoft.com/office/drawing/2014/main" xmlns="" id="{5130E115-9622-1F47-B9FD-04134617A6AB}"/>
                </a:ext>
              </a:extLst>
            </p:cNvPr>
            <p:cNvSpPr/>
            <p:nvPr/>
          </p:nvSpPr>
          <p:spPr>
            <a:xfrm>
              <a:off x="701250" y="2705900"/>
              <a:ext cx="9150" cy="4775"/>
            </a:xfrm>
            <a:custGeom>
              <a:avLst/>
              <a:gdLst/>
              <a:ahLst/>
              <a:cxnLst/>
              <a:rect l="l" t="t" r="r" b="b"/>
              <a:pathLst>
                <a:path w="366" h="191" extrusionOk="0">
                  <a:moveTo>
                    <a:pt x="194" y="1"/>
                  </a:moveTo>
                  <a:cubicBezTo>
                    <a:pt x="152" y="1"/>
                    <a:pt x="107" y="8"/>
                    <a:pt x="61" y="23"/>
                  </a:cubicBezTo>
                  <a:cubicBezTo>
                    <a:pt x="0" y="54"/>
                    <a:pt x="0" y="115"/>
                    <a:pt x="61" y="145"/>
                  </a:cubicBezTo>
                  <a:cubicBezTo>
                    <a:pt x="107" y="175"/>
                    <a:pt x="152" y="191"/>
                    <a:pt x="194" y="191"/>
                  </a:cubicBezTo>
                  <a:cubicBezTo>
                    <a:pt x="236" y="191"/>
                    <a:pt x="274" y="175"/>
                    <a:pt x="304" y="145"/>
                  </a:cubicBezTo>
                  <a:cubicBezTo>
                    <a:pt x="365" y="115"/>
                    <a:pt x="365" y="54"/>
                    <a:pt x="304" y="23"/>
                  </a:cubicBezTo>
                  <a:cubicBezTo>
                    <a:pt x="274" y="8"/>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940;p49">
              <a:extLst>
                <a:ext uri="{FF2B5EF4-FFF2-40B4-BE49-F238E27FC236}">
                  <a16:creationId xmlns:a16="http://schemas.microsoft.com/office/drawing/2014/main" xmlns="" id="{F73A0C05-B189-FE42-ABAC-873FEE8E701A}"/>
                </a:ext>
              </a:extLst>
            </p:cNvPr>
            <p:cNvSpPr/>
            <p:nvPr/>
          </p:nvSpPr>
          <p:spPr>
            <a:xfrm>
              <a:off x="686800" y="2696975"/>
              <a:ext cx="9150" cy="5350"/>
            </a:xfrm>
            <a:custGeom>
              <a:avLst/>
              <a:gdLst/>
              <a:ahLst/>
              <a:cxnLst/>
              <a:rect l="l" t="t" r="r" b="b"/>
              <a:pathLst>
                <a:path w="366" h="214" extrusionOk="0">
                  <a:moveTo>
                    <a:pt x="183" y="0"/>
                  </a:moveTo>
                  <a:cubicBezTo>
                    <a:pt x="138" y="0"/>
                    <a:pt x="92" y="16"/>
                    <a:pt x="62" y="46"/>
                  </a:cubicBezTo>
                  <a:cubicBezTo>
                    <a:pt x="1" y="76"/>
                    <a:pt x="1" y="137"/>
                    <a:pt x="62" y="168"/>
                  </a:cubicBezTo>
                  <a:cubicBezTo>
                    <a:pt x="92" y="198"/>
                    <a:pt x="138" y="213"/>
                    <a:pt x="183" y="213"/>
                  </a:cubicBezTo>
                  <a:cubicBezTo>
                    <a:pt x="229" y="213"/>
                    <a:pt x="274" y="198"/>
                    <a:pt x="305" y="168"/>
                  </a:cubicBezTo>
                  <a:cubicBezTo>
                    <a:pt x="366" y="137"/>
                    <a:pt x="366" y="76"/>
                    <a:pt x="305" y="46"/>
                  </a:cubicBezTo>
                  <a:cubicBezTo>
                    <a:pt x="274" y="16"/>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941;p49">
              <a:extLst>
                <a:ext uri="{FF2B5EF4-FFF2-40B4-BE49-F238E27FC236}">
                  <a16:creationId xmlns:a16="http://schemas.microsoft.com/office/drawing/2014/main" xmlns="" id="{18AADB91-6440-7F43-B0D9-56B86AA66436}"/>
                </a:ext>
              </a:extLst>
            </p:cNvPr>
            <p:cNvSpPr/>
            <p:nvPr/>
          </p:nvSpPr>
          <p:spPr>
            <a:xfrm>
              <a:off x="671600" y="2696975"/>
              <a:ext cx="9150" cy="5350"/>
            </a:xfrm>
            <a:custGeom>
              <a:avLst/>
              <a:gdLst/>
              <a:ahLst/>
              <a:cxnLst/>
              <a:rect l="l" t="t" r="r" b="b"/>
              <a:pathLst>
                <a:path w="366" h="214" extrusionOk="0">
                  <a:moveTo>
                    <a:pt x="198" y="0"/>
                  </a:moveTo>
                  <a:cubicBezTo>
                    <a:pt x="160" y="0"/>
                    <a:pt x="122" y="16"/>
                    <a:pt x="92" y="46"/>
                  </a:cubicBezTo>
                  <a:cubicBezTo>
                    <a:pt x="1" y="76"/>
                    <a:pt x="1" y="137"/>
                    <a:pt x="92" y="168"/>
                  </a:cubicBezTo>
                  <a:cubicBezTo>
                    <a:pt x="122" y="198"/>
                    <a:pt x="160" y="213"/>
                    <a:pt x="198" y="213"/>
                  </a:cubicBezTo>
                  <a:cubicBezTo>
                    <a:pt x="236" y="213"/>
                    <a:pt x="274" y="198"/>
                    <a:pt x="305" y="168"/>
                  </a:cubicBezTo>
                  <a:cubicBezTo>
                    <a:pt x="366" y="137"/>
                    <a:pt x="366" y="76"/>
                    <a:pt x="305" y="46"/>
                  </a:cubicBezTo>
                  <a:cubicBezTo>
                    <a:pt x="274" y="16"/>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942;p49">
              <a:extLst>
                <a:ext uri="{FF2B5EF4-FFF2-40B4-BE49-F238E27FC236}">
                  <a16:creationId xmlns:a16="http://schemas.microsoft.com/office/drawing/2014/main" xmlns="" id="{203B453D-706B-EC41-8F8A-7C1E20258C24}"/>
                </a:ext>
              </a:extLst>
            </p:cNvPr>
            <p:cNvSpPr/>
            <p:nvPr/>
          </p:nvSpPr>
          <p:spPr>
            <a:xfrm>
              <a:off x="686800" y="2705900"/>
              <a:ext cx="9150" cy="4775"/>
            </a:xfrm>
            <a:custGeom>
              <a:avLst/>
              <a:gdLst/>
              <a:ahLst/>
              <a:cxnLst/>
              <a:rect l="l" t="t" r="r" b="b"/>
              <a:pathLst>
                <a:path w="366" h="191" extrusionOk="0">
                  <a:moveTo>
                    <a:pt x="183" y="1"/>
                  </a:moveTo>
                  <a:cubicBezTo>
                    <a:pt x="138" y="1"/>
                    <a:pt x="92" y="8"/>
                    <a:pt x="62" y="23"/>
                  </a:cubicBezTo>
                  <a:cubicBezTo>
                    <a:pt x="1" y="54"/>
                    <a:pt x="1" y="115"/>
                    <a:pt x="62" y="145"/>
                  </a:cubicBezTo>
                  <a:cubicBezTo>
                    <a:pt x="92" y="175"/>
                    <a:pt x="138" y="191"/>
                    <a:pt x="183" y="191"/>
                  </a:cubicBezTo>
                  <a:cubicBezTo>
                    <a:pt x="229" y="191"/>
                    <a:pt x="274" y="175"/>
                    <a:pt x="305" y="145"/>
                  </a:cubicBezTo>
                  <a:cubicBezTo>
                    <a:pt x="366" y="115"/>
                    <a:pt x="366" y="54"/>
                    <a:pt x="305" y="23"/>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943;p49">
              <a:extLst>
                <a:ext uri="{FF2B5EF4-FFF2-40B4-BE49-F238E27FC236}">
                  <a16:creationId xmlns:a16="http://schemas.microsoft.com/office/drawing/2014/main" xmlns="" id="{CD0B35DC-2560-8942-B88C-F878A6237789}"/>
                </a:ext>
              </a:extLst>
            </p:cNvPr>
            <p:cNvSpPr/>
            <p:nvPr/>
          </p:nvSpPr>
          <p:spPr>
            <a:xfrm>
              <a:off x="686800" y="2688625"/>
              <a:ext cx="9150" cy="4775"/>
            </a:xfrm>
            <a:custGeom>
              <a:avLst/>
              <a:gdLst/>
              <a:ahLst/>
              <a:cxnLst/>
              <a:rect l="l" t="t" r="r" b="b"/>
              <a:pathLst>
                <a:path w="366" h="191" extrusionOk="0">
                  <a:moveTo>
                    <a:pt x="183" y="0"/>
                  </a:moveTo>
                  <a:cubicBezTo>
                    <a:pt x="138" y="0"/>
                    <a:pt x="92" y="15"/>
                    <a:pt x="62" y="46"/>
                  </a:cubicBezTo>
                  <a:cubicBezTo>
                    <a:pt x="1" y="76"/>
                    <a:pt x="1" y="137"/>
                    <a:pt x="62" y="167"/>
                  </a:cubicBezTo>
                  <a:cubicBezTo>
                    <a:pt x="92" y="183"/>
                    <a:pt x="138" y="190"/>
                    <a:pt x="183" y="190"/>
                  </a:cubicBezTo>
                  <a:cubicBezTo>
                    <a:pt x="229" y="190"/>
                    <a:pt x="274" y="183"/>
                    <a:pt x="305" y="167"/>
                  </a:cubicBezTo>
                  <a:cubicBezTo>
                    <a:pt x="366" y="137"/>
                    <a:pt x="366" y="76"/>
                    <a:pt x="305" y="46"/>
                  </a:cubicBezTo>
                  <a:cubicBezTo>
                    <a:pt x="274" y="15"/>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944;p49">
              <a:extLst>
                <a:ext uri="{FF2B5EF4-FFF2-40B4-BE49-F238E27FC236}">
                  <a16:creationId xmlns:a16="http://schemas.microsoft.com/office/drawing/2014/main" xmlns="" id="{5A651A1A-798A-7D43-B9C6-FCC882D01BDB}"/>
                </a:ext>
              </a:extLst>
            </p:cNvPr>
            <p:cNvSpPr/>
            <p:nvPr/>
          </p:nvSpPr>
          <p:spPr>
            <a:xfrm>
              <a:off x="701250" y="2696975"/>
              <a:ext cx="9150" cy="5350"/>
            </a:xfrm>
            <a:custGeom>
              <a:avLst/>
              <a:gdLst/>
              <a:ahLst/>
              <a:cxnLst/>
              <a:rect l="l" t="t" r="r" b="b"/>
              <a:pathLst>
                <a:path w="366" h="214" extrusionOk="0">
                  <a:moveTo>
                    <a:pt x="183" y="0"/>
                  </a:moveTo>
                  <a:cubicBezTo>
                    <a:pt x="137" y="0"/>
                    <a:pt x="91" y="16"/>
                    <a:pt x="61" y="46"/>
                  </a:cubicBezTo>
                  <a:cubicBezTo>
                    <a:pt x="0" y="76"/>
                    <a:pt x="0" y="137"/>
                    <a:pt x="61" y="168"/>
                  </a:cubicBezTo>
                  <a:cubicBezTo>
                    <a:pt x="91" y="198"/>
                    <a:pt x="137" y="213"/>
                    <a:pt x="183" y="213"/>
                  </a:cubicBezTo>
                  <a:cubicBezTo>
                    <a:pt x="228" y="213"/>
                    <a:pt x="274" y="198"/>
                    <a:pt x="304" y="168"/>
                  </a:cubicBezTo>
                  <a:cubicBezTo>
                    <a:pt x="365" y="137"/>
                    <a:pt x="365" y="76"/>
                    <a:pt x="304" y="46"/>
                  </a:cubicBezTo>
                  <a:cubicBezTo>
                    <a:pt x="274" y="16"/>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945;p49">
              <a:extLst>
                <a:ext uri="{FF2B5EF4-FFF2-40B4-BE49-F238E27FC236}">
                  <a16:creationId xmlns:a16="http://schemas.microsoft.com/office/drawing/2014/main" xmlns="" id="{11375706-EAFB-3D46-A796-E8C7C1712B46}"/>
                </a:ext>
              </a:extLst>
            </p:cNvPr>
            <p:cNvSpPr/>
            <p:nvPr/>
          </p:nvSpPr>
          <p:spPr>
            <a:xfrm>
              <a:off x="716450" y="2697350"/>
              <a:ext cx="8375" cy="4600"/>
            </a:xfrm>
            <a:custGeom>
              <a:avLst/>
              <a:gdLst/>
              <a:ahLst/>
              <a:cxnLst/>
              <a:rect l="l" t="t" r="r" b="b"/>
              <a:pathLst>
                <a:path w="335" h="184" extrusionOk="0">
                  <a:moveTo>
                    <a:pt x="213" y="1"/>
                  </a:moveTo>
                  <a:cubicBezTo>
                    <a:pt x="152" y="1"/>
                    <a:pt x="91" y="1"/>
                    <a:pt x="61" y="31"/>
                  </a:cubicBezTo>
                  <a:lnTo>
                    <a:pt x="31" y="31"/>
                  </a:lnTo>
                  <a:cubicBezTo>
                    <a:pt x="0" y="61"/>
                    <a:pt x="0" y="61"/>
                    <a:pt x="0" y="92"/>
                  </a:cubicBezTo>
                  <a:cubicBezTo>
                    <a:pt x="0" y="92"/>
                    <a:pt x="0" y="92"/>
                    <a:pt x="0" y="122"/>
                  </a:cubicBezTo>
                  <a:cubicBezTo>
                    <a:pt x="0" y="122"/>
                    <a:pt x="31" y="153"/>
                    <a:pt x="31" y="153"/>
                  </a:cubicBezTo>
                  <a:lnTo>
                    <a:pt x="61" y="153"/>
                  </a:lnTo>
                  <a:cubicBezTo>
                    <a:pt x="61" y="153"/>
                    <a:pt x="61" y="183"/>
                    <a:pt x="91" y="183"/>
                  </a:cubicBezTo>
                  <a:lnTo>
                    <a:pt x="274" y="183"/>
                  </a:lnTo>
                  <a:cubicBezTo>
                    <a:pt x="274" y="183"/>
                    <a:pt x="274" y="153"/>
                    <a:pt x="274" y="153"/>
                  </a:cubicBezTo>
                  <a:cubicBezTo>
                    <a:pt x="335" y="122"/>
                    <a:pt x="335" y="92"/>
                    <a:pt x="335" y="61"/>
                  </a:cubicBezTo>
                  <a:cubicBezTo>
                    <a:pt x="335" y="61"/>
                    <a:pt x="304" y="31"/>
                    <a:pt x="274" y="31"/>
                  </a:cubicBezTo>
                  <a:cubicBezTo>
                    <a:pt x="274" y="1"/>
                    <a:pt x="243" y="1"/>
                    <a:pt x="21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946;p49">
              <a:extLst>
                <a:ext uri="{FF2B5EF4-FFF2-40B4-BE49-F238E27FC236}">
                  <a16:creationId xmlns:a16="http://schemas.microsoft.com/office/drawing/2014/main" xmlns="" id="{BDE8911B-AF6B-F14B-ABF1-A11E17C135A6}"/>
                </a:ext>
              </a:extLst>
            </p:cNvPr>
            <p:cNvSpPr/>
            <p:nvPr/>
          </p:nvSpPr>
          <p:spPr>
            <a:xfrm>
              <a:off x="702000" y="2689000"/>
              <a:ext cx="8400" cy="4575"/>
            </a:xfrm>
            <a:custGeom>
              <a:avLst/>
              <a:gdLst/>
              <a:ahLst/>
              <a:cxnLst/>
              <a:rect l="l" t="t" r="r" b="b"/>
              <a:pathLst>
                <a:path w="336" h="183" extrusionOk="0">
                  <a:moveTo>
                    <a:pt x="183" y="0"/>
                  </a:moveTo>
                  <a:cubicBezTo>
                    <a:pt x="153" y="0"/>
                    <a:pt x="92" y="0"/>
                    <a:pt x="31" y="31"/>
                  </a:cubicBezTo>
                  <a:cubicBezTo>
                    <a:pt x="1" y="61"/>
                    <a:pt x="1" y="61"/>
                    <a:pt x="1" y="92"/>
                  </a:cubicBezTo>
                  <a:cubicBezTo>
                    <a:pt x="1" y="92"/>
                    <a:pt x="1" y="92"/>
                    <a:pt x="1" y="122"/>
                  </a:cubicBezTo>
                  <a:cubicBezTo>
                    <a:pt x="1" y="122"/>
                    <a:pt x="1" y="122"/>
                    <a:pt x="31" y="152"/>
                  </a:cubicBezTo>
                  <a:lnTo>
                    <a:pt x="61" y="152"/>
                  </a:lnTo>
                  <a:cubicBezTo>
                    <a:pt x="92" y="183"/>
                    <a:pt x="92" y="183"/>
                    <a:pt x="122" y="183"/>
                  </a:cubicBezTo>
                  <a:lnTo>
                    <a:pt x="244" y="183"/>
                  </a:lnTo>
                  <a:cubicBezTo>
                    <a:pt x="244" y="152"/>
                    <a:pt x="274" y="152"/>
                    <a:pt x="274" y="152"/>
                  </a:cubicBezTo>
                  <a:cubicBezTo>
                    <a:pt x="335" y="122"/>
                    <a:pt x="335" y="92"/>
                    <a:pt x="335" y="61"/>
                  </a:cubicBezTo>
                  <a:cubicBezTo>
                    <a:pt x="305" y="61"/>
                    <a:pt x="305" y="31"/>
                    <a:pt x="274" y="31"/>
                  </a:cubicBezTo>
                  <a:cubicBezTo>
                    <a:pt x="244" y="0"/>
                    <a:pt x="213"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947;p49">
              <a:extLst>
                <a:ext uri="{FF2B5EF4-FFF2-40B4-BE49-F238E27FC236}">
                  <a16:creationId xmlns:a16="http://schemas.microsoft.com/office/drawing/2014/main" xmlns="" id="{0A8D65F3-3EB3-FF42-B9F0-A54B69C01ABE}"/>
                </a:ext>
              </a:extLst>
            </p:cNvPr>
            <p:cNvSpPr/>
            <p:nvPr/>
          </p:nvSpPr>
          <p:spPr>
            <a:xfrm>
              <a:off x="672375" y="2722625"/>
              <a:ext cx="9125" cy="4950"/>
            </a:xfrm>
            <a:custGeom>
              <a:avLst/>
              <a:gdLst/>
              <a:ahLst/>
              <a:cxnLst/>
              <a:rect l="l" t="t" r="r" b="b"/>
              <a:pathLst>
                <a:path w="365" h="198" extrusionOk="0">
                  <a:moveTo>
                    <a:pt x="167" y="0"/>
                  </a:moveTo>
                  <a:cubicBezTo>
                    <a:pt x="129" y="0"/>
                    <a:pt x="91" y="8"/>
                    <a:pt x="61" y="23"/>
                  </a:cubicBezTo>
                  <a:cubicBezTo>
                    <a:pt x="0" y="84"/>
                    <a:pt x="0" y="145"/>
                    <a:pt x="61" y="175"/>
                  </a:cubicBezTo>
                  <a:cubicBezTo>
                    <a:pt x="91" y="190"/>
                    <a:pt x="129" y="198"/>
                    <a:pt x="167" y="198"/>
                  </a:cubicBezTo>
                  <a:cubicBezTo>
                    <a:pt x="205" y="198"/>
                    <a:pt x="243" y="190"/>
                    <a:pt x="274" y="175"/>
                  </a:cubicBezTo>
                  <a:cubicBezTo>
                    <a:pt x="365" y="145"/>
                    <a:pt x="365" y="84"/>
                    <a:pt x="274" y="23"/>
                  </a:cubicBezTo>
                  <a:cubicBezTo>
                    <a:pt x="243" y="8"/>
                    <a:pt x="205" y="0"/>
                    <a:pt x="167"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948;p49">
              <a:extLst>
                <a:ext uri="{FF2B5EF4-FFF2-40B4-BE49-F238E27FC236}">
                  <a16:creationId xmlns:a16="http://schemas.microsoft.com/office/drawing/2014/main" xmlns="" id="{3E4DDD7F-D8B4-C044-B546-998AB84392E2}"/>
                </a:ext>
              </a:extLst>
            </p:cNvPr>
            <p:cNvSpPr/>
            <p:nvPr/>
          </p:nvSpPr>
          <p:spPr>
            <a:xfrm>
              <a:off x="657175" y="2714250"/>
              <a:ext cx="9150" cy="4975"/>
            </a:xfrm>
            <a:custGeom>
              <a:avLst/>
              <a:gdLst/>
              <a:ahLst/>
              <a:cxnLst/>
              <a:rect l="l" t="t" r="r" b="b"/>
              <a:pathLst>
                <a:path w="366" h="199" extrusionOk="0">
                  <a:moveTo>
                    <a:pt x="183" y="1"/>
                  </a:moveTo>
                  <a:cubicBezTo>
                    <a:pt x="137" y="1"/>
                    <a:pt x="92" y="9"/>
                    <a:pt x="61" y="24"/>
                  </a:cubicBezTo>
                  <a:cubicBezTo>
                    <a:pt x="0" y="85"/>
                    <a:pt x="0" y="145"/>
                    <a:pt x="61" y="176"/>
                  </a:cubicBezTo>
                  <a:cubicBezTo>
                    <a:pt x="92" y="191"/>
                    <a:pt x="137" y="199"/>
                    <a:pt x="183" y="199"/>
                  </a:cubicBezTo>
                  <a:cubicBezTo>
                    <a:pt x="228" y="199"/>
                    <a:pt x="274" y="191"/>
                    <a:pt x="304" y="176"/>
                  </a:cubicBezTo>
                  <a:cubicBezTo>
                    <a:pt x="365" y="145"/>
                    <a:pt x="365" y="85"/>
                    <a:pt x="304" y="24"/>
                  </a:cubicBezTo>
                  <a:cubicBezTo>
                    <a:pt x="274" y="9"/>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949;p49">
              <a:extLst>
                <a:ext uri="{FF2B5EF4-FFF2-40B4-BE49-F238E27FC236}">
                  <a16:creationId xmlns:a16="http://schemas.microsoft.com/office/drawing/2014/main" xmlns="" id="{1FC21A91-56DD-C84B-9657-2576E21D3B54}"/>
                </a:ext>
              </a:extLst>
            </p:cNvPr>
            <p:cNvSpPr/>
            <p:nvPr/>
          </p:nvSpPr>
          <p:spPr>
            <a:xfrm>
              <a:off x="642725" y="2714250"/>
              <a:ext cx="9150" cy="4975"/>
            </a:xfrm>
            <a:custGeom>
              <a:avLst/>
              <a:gdLst/>
              <a:ahLst/>
              <a:cxnLst/>
              <a:rect l="l" t="t" r="r" b="b"/>
              <a:pathLst>
                <a:path w="366" h="199" extrusionOk="0">
                  <a:moveTo>
                    <a:pt x="183" y="1"/>
                  </a:moveTo>
                  <a:cubicBezTo>
                    <a:pt x="138" y="1"/>
                    <a:pt x="92" y="9"/>
                    <a:pt x="62" y="24"/>
                  </a:cubicBezTo>
                  <a:cubicBezTo>
                    <a:pt x="1" y="85"/>
                    <a:pt x="1" y="145"/>
                    <a:pt x="62" y="176"/>
                  </a:cubicBezTo>
                  <a:cubicBezTo>
                    <a:pt x="92" y="191"/>
                    <a:pt x="138" y="199"/>
                    <a:pt x="183" y="199"/>
                  </a:cubicBezTo>
                  <a:cubicBezTo>
                    <a:pt x="229" y="199"/>
                    <a:pt x="274" y="191"/>
                    <a:pt x="305" y="176"/>
                  </a:cubicBezTo>
                  <a:cubicBezTo>
                    <a:pt x="366" y="145"/>
                    <a:pt x="366" y="85"/>
                    <a:pt x="305" y="24"/>
                  </a:cubicBezTo>
                  <a:cubicBezTo>
                    <a:pt x="274" y="9"/>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950;p49">
              <a:extLst>
                <a:ext uri="{FF2B5EF4-FFF2-40B4-BE49-F238E27FC236}">
                  <a16:creationId xmlns:a16="http://schemas.microsoft.com/office/drawing/2014/main" xmlns="" id="{0F9F86A5-1A8B-4549-9CD4-D25E3B5CABFB}"/>
                </a:ext>
              </a:extLst>
            </p:cNvPr>
            <p:cNvSpPr/>
            <p:nvPr/>
          </p:nvSpPr>
          <p:spPr>
            <a:xfrm>
              <a:off x="657175" y="2722625"/>
              <a:ext cx="9150" cy="4950"/>
            </a:xfrm>
            <a:custGeom>
              <a:avLst/>
              <a:gdLst/>
              <a:ahLst/>
              <a:cxnLst/>
              <a:rect l="l" t="t" r="r" b="b"/>
              <a:pathLst>
                <a:path w="366" h="198" extrusionOk="0">
                  <a:moveTo>
                    <a:pt x="183" y="0"/>
                  </a:moveTo>
                  <a:cubicBezTo>
                    <a:pt x="137" y="0"/>
                    <a:pt x="92" y="8"/>
                    <a:pt x="61" y="23"/>
                  </a:cubicBezTo>
                  <a:cubicBezTo>
                    <a:pt x="0" y="84"/>
                    <a:pt x="0" y="145"/>
                    <a:pt x="61" y="175"/>
                  </a:cubicBezTo>
                  <a:cubicBezTo>
                    <a:pt x="92" y="190"/>
                    <a:pt x="137" y="198"/>
                    <a:pt x="183" y="198"/>
                  </a:cubicBezTo>
                  <a:cubicBezTo>
                    <a:pt x="228" y="198"/>
                    <a:pt x="274" y="190"/>
                    <a:pt x="304" y="175"/>
                  </a:cubicBezTo>
                  <a:cubicBezTo>
                    <a:pt x="365" y="145"/>
                    <a:pt x="365" y="84"/>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951;p49">
              <a:extLst>
                <a:ext uri="{FF2B5EF4-FFF2-40B4-BE49-F238E27FC236}">
                  <a16:creationId xmlns:a16="http://schemas.microsoft.com/office/drawing/2014/main" xmlns="" id="{4F2B3923-5D31-2547-BD62-47815C960958}"/>
                </a:ext>
              </a:extLst>
            </p:cNvPr>
            <p:cNvSpPr/>
            <p:nvPr/>
          </p:nvSpPr>
          <p:spPr>
            <a:xfrm>
              <a:off x="657175" y="2705900"/>
              <a:ext cx="9150" cy="4775"/>
            </a:xfrm>
            <a:custGeom>
              <a:avLst/>
              <a:gdLst/>
              <a:ahLst/>
              <a:cxnLst/>
              <a:rect l="l" t="t" r="r" b="b"/>
              <a:pathLst>
                <a:path w="366" h="191" extrusionOk="0">
                  <a:moveTo>
                    <a:pt x="183" y="1"/>
                  </a:moveTo>
                  <a:cubicBezTo>
                    <a:pt x="137" y="1"/>
                    <a:pt x="92" y="8"/>
                    <a:pt x="61" y="23"/>
                  </a:cubicBezTo>
                  <a:cubicBezTo>
                    <a:pt x="0" y="54"/>
                    <a:pt x="0" y="115"/>
                    <a:pt x="61" y="145"/>
                  </a:cubicBezTo>
                  <a:cubicBezTo>
                    <a:pt x="92" y="175"/>
                    <a:pt x="137" y="191"/>
                    <a:pt x="183" y="191"/>
                  </a:cubicBezTo>
                  <a:cubicBezTo>
                    <a:pt x="228" y="191"/>
                    <a:pt x="274" y="175"/>
                    <a:pt x="304" y="145"/>
                  </a:cubicBezTo>
                  <a:cubicBezTo>
                    <a:pt x="365" y="115"/>
                    <a:pt x="365" y="54"/>
                    <a:pt x="304" y="23"/>
                  </a:cubicBezTo>
                  <a:cubicBezTo>
                    <a:pt x="274" y="8"/>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952;p49">
              <a:extLst>
                <a:ext uri="{FF2B5EF4-FFF2-40B4-BE49-F238E27FC236}">
                  <a16:creationId xmlns:a16="http://schemas.microsoft.com/office/drawing/2014/main" xmlns="" id="{02D9DEDB-F5BA-E848-925A-81E266A4B429}"/>
                </a:ext>
              </a:extLst>
            </p:cNvPr>
            <p:cNvSpPr/>
            <p:nvPr/>
          </p:nvSpPr>
          <p:spPr>
            <a:xfrm>
              <a:off x="672375" y="2714250"/>
              <a:ext cx="9125" cy="4975"/>
            </a:xfrm>
            <a:custGeom>
              <a:avLst/>
              <a:gdLst/>
              <a:ahLst/>
              <a:cxnLst/>
              <a:rect l="l" t="t" r="r" b="b"/>
              <a:pathLst>
                <a:path w="365" h="199" extrusionOk="0">
                  <a:moveTo>
                    <a:pt x="167" y="1"/>
                  </a:moveTo>
                  <a:cubicBezTo>
                    <a:pt x="129" y="1"/>
                    <a:pt x="91" y="9"/>
                    <a:pt x="61" y="24"/>
                  </a:cubicBezTo>
                  <a:cubicBezTo>
                    <a:pt x="0" y="85"/>
                    <a:pt x="0" y="145"/>
                    <a:pt x="61" y="176"/>
                  </a:cubicBezTo>
                  <a:cubicBezTo>
                    <a:pt x="91" y="191"/>
                    <a:pt x="129" y="199"/>
                    <a:pt x="167" y="199"/>
                  </a:cubicBezTo>
                  <a:cubicBezTo>
                    <a:pt x="205" y="199"/>
                    <a:pt x="243" y="191"/>
                    <a:pt x="274" y="176"/>
                  </a:cubicBezTo>
                  <a:cubicBezTo>
                    <a:pt x="365" y="145"/>
                    <a:pt x="365" y="85"/>
                    <a:pt x="274" y="24"/>
                  </a:cubicBezTo>
                  <a:cubicBezTo>
                    <a:pt x="243" y="9"/>
                    <a:pt x="205" y="1"/>
                    <a:pt x="167"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953;p49">
              <a:extLst>
                <a:ext uri="{FF2B5EF4-FFF2-40B4-BE49-F238E27FC236}">
                  <a16:creationId xmlns:a16="http://schemas.microsoft.com/office/drawing/2014/main" xmlns="" id="{A390F680-E45E-944C-8E44-3A13106E0A7F}"/>
                </a:ext>
              </a:extLst>
            </p:cNvPr>
            <p:cNvSpPr/>
            <p:nvPr/>
          </p:nvSpPr>
          <p:spPr>
            <a:xfrm>
              <a:off x="686800" y="2714250"/>
              <a:ext cx="9150" cy="4975"/>
            </a:xfrm>
            <a:custGeom>
              <a:avLst/>
              <a:gdLst/>
              <a:ahLst/>
              <a:cxnLst/>
              <a:rect l="l" t="t" r="r" b="b"/>
              <a:pathLst>
                <a:path w="366" h="199" extrusionOk="0">
                  <a:moveTo>
                    <a:pt x="214" y="1"/>
                  </a:moveTo>
                  <a:cubicBezTo>
                    <a:pt x="183" y="1"/>
                    <a:pt x="153" y="9"/>
                    <a:pt x="122" y="24"/>
                  </a:cubicBezTo>
                  <a:lnTo>
                    <a:pt x="62" y="24"/>
                  </a:lnTo>
                  <a:cubicBezTo>
                    <a:pt x="1" y="85"/>
                    <a:pt x="1" y="145"/>
                    <a:pt x="62" y="176"/>
                  </a:cubicBezTo>
                  <a:cubicBezTo>
                    <a:pt x="92" y="191"/>
                    <a:pt x="138" y="199"/>
                    <a:pt x="183" y="199"/>
                  </a:cubicBezTo>
                  <a:cubicBezTo>
                    <a:pt x="229" y="199"/>
                    <a:pt x="274" y="191"/>
                    <a:pt x="305" y="176"/>
                  </a:cubicBezTo>
                  <a:cubicBezTo>
                    <a:pt x="305" y="176"/>
                    <a:pt x="335" y="145"/>
                    <a:pt x="335" y="145"/>
                  </a:cubicBezTo>
                  <a:cubicBezTo>
                    <a:pt x="366" y="115"/>
                    <a:pt x="335" y="54"/>
                    <a:pt x="305" y="24"/>
                  </a:cubicBezTo>
                  <a:cubicBezTo>
                    <a:pt x="274" y="9"/>
                    <a:pt x="244" y="1"/>
                    <a:pt x="21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954;p49">
              <a:extLst>
                <a:ext uri="{FF2B5EF4-FFF2-40B4-BE49-F238E27FC236}">
                  <a16:creationId xmlns:a16="http://schemas.microsoft.com/office/drawing/2014/main" xmlns="" id="{1610D4BB-9EAD-6A4B-AC7E-530D5949443C}"/>
                </a:ext>
              </a:extLst>
            </p:cNvPr>
            <p:cNvSpPr/>
            <p:nvPr/>
          </p:nvSpPr>
          <p:spPr>
            <a:xfrm>
              <a:off x="671600" y="2705725"/>
              <a:ext cx="9150" cy="4950"/>
            </a:xfrm>
            <a:custGeom>
              <a:avLst/>
              <a:gdLst/>
              <a:ahLst/>
              <a:cxnLst/>
              <a:rect l="l" t="t" r="r" b="b"/>
              <a:pathLst>
                <a:path w="366" h="198" extrusionOk="0">
                  <a:moveTo>
                    <a:pt x="122" y="0"/>
                  </a:moveTo>
                  <a:cubicBezTo>
                    <a:pt x="92" y="0"/>
                    <a:pt x="92" y="30"/>
                    <a:pt x="62" y="30"/>
                  </a:cubicBezTo>
                  <a:cubicBezTo>
                    <a:pt x="1" y="61"/>
                    <a:pt x="1" y="122"/>
                    <a:pt x="92" y="152"/>
                  </a:cubicBezTo>
                  <a:cubicBezTo>
                    <a:pt x="122" y="182"/>
                    <a:pt x="160" y="198"/>
                    <a:pt x="198" y="198"/>
                  </a:cubicBezTo>
                  <a:cubicBezTo>
                    <a:pt x="236" y="198"/>
                    <a:pt x="274" y="182"/>
                    <a:pt x="305" y="152"/>
                  </a:cubicBezTo>
                  <a:lnTo>
                    <a:pt x="335" y="152"/>
                  </a:lnTo>
                  <a:cubicBezTo>
                    <a:pt x="366" y="91"/>
                    <a:pt x="366" y="61"/>
                    <a:pt x="305" y="30"/>
                  </a:cubicBezTo>
                  <a:cubicBezTo>
                    <a:pt x="274" y="0"/>
                    <a:pt x="183" y="0"/>
                    <a:pt x="12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955;p49">
              <a:extLst>
                <a:ext uri="{FF2B5EF4-FFF2-40B4-BE49-F238E27FC236}">
                  <a16:creationId xmlns:a16="http://schemas.microsoft.com/office/drawing/2014/main" xmlns="" id="{7CEB54D8-958B-0D4B-B56C-EC6CF53641F9}"/>
                </a:ext>
              </a:extLst>
            </p:cNvPr>
            <p:cNvSpPr/>
            <p:nvPr/>
          </p:nvSpPr>
          <p:spPr>
            <a:xfrm>
              <a:off x="642725" y="2740100"/>
              <a:ext cx="9150" cy="4975"/>
            </a:xfrm>
            <a:custGeom>
              <a:avLst/>
              <a:gdLst/>
              <a:ahLst/>
              <a:cxnLst/>
              <a:rect l="l" t="t" r="r" b="b"/>
              <a:pathLst>
                <a:path w="366" h="199" extrusionOk="0">
                  <a:moveTo>
                    <a:pt x="183" y="0"/>
                  </a:moveTo>
                  <a:cubicBezTo>
                    <a:pt x="138" y="0"/>
                    <a:pt x="92" y="8"/>
                    <a:pt x="62" y="23"/>
                  </a:cubicBezTo>
                  <a:cubicBezTo>
                    <a:pt x="1" y="54"/>
                    <a:pt x="1" y="114"/>
                    <a:pt x="62" y="175"/>
                  </a:cubicBezTo>
                  <a:cubicBezTo>
                    <a:pt x="92" y="190"/>
                    <a:pt x="138" y="198"/>
                    <a:pt x="183" y="198"/>
                  </a:cubicBezTo>
                  <a:cubicBezTo>
                    <a:pt x="229" y="198"/>
                    <a:pt x="274" y="190"/>
                    <a:pt x="305" y="175"/>
                  </a:cubicBezTo>
                  <a:cubicBezTo>
                    <a:pt x="366" y="114"/>
                    <a:pt x="366" y="5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956;p49">
              <a:extLst>
                <a:ext uri="{FF2B5EF4-FFF2-40B4-BE49-F238E27FC236}">
                  <a16:creationId xmlns:a16="http://schemas.microsoft.com/office/drawing/2014/main" xmlns="" id="{F054435D-70C0-EF4C-B264-4D88007E091B}"/>
                </a:ext>
              </a:extLst>
            </p:cNvPr>
            <p:cNvSpPr/>
            <p:nvPr/>
          </p:nvSpPr>
          <p:spPr>
            <a:xfrm>
              <a:off x="627525" y="2731750"/>
              <a:ext cx="9925" cy="4775"/>
            </a:xfrm>
            <a:custGeom>
              <a:avLst/>
              <a:gdLst/>
              <a:ahLst/>
              <a:cxnLst/>
              <a:rect l="l" t="t" r="r" b="b"/>
              <a:pathLst>
                <a:path w="397" h="191" extrusionOk="0">
                  <a:moveTo>
                    <a:pt x="198" y="0"/>
                  </a:moveTo>
                  <a:cubicBezTo>
                    <a:pt x="160" y="0"/>
                    <a:pt x="122" y="8"/>
                    <a:pt x="92" y="23"/>
                  </a:cubicBezTo>
                  <a:cubicBezTo>
                    <a:pt x="1" y="53"/>
                    <a:pt x="1" y="114"/>
                    <a:pt x="92" y="144"/>
                  </a:cubicBezTo>
                  <a:cubicBezTo>
                    <a:pt x="122" y="175"/>
                    <a:pt x="160" y="190"/>
                    <a:pt x="198" y="190"/>
                  </a:cubicBezTo>
                  <a:cubicBezTo>
                    <a:pt x="236" y="190"/>
                    <a:pt x="274" y="175"/>
                    <a:pt x="305" y="144"/>
                  </a:cubicBezTo>
                  <a:cubicBezTo>
                    <a:pt x="396" y="114"/>
                    <a:pt x="396" y="53"/>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957;p49">
              <a:extLst>
                <a:ext uri="{FF2B5EF4-FFF2-40B4-BE49-F238E27FC236}">
                  <a16:creationId xmlns:a16="http://schemas.microsoft.com/office/drawing/2014/main" xmlns="" id="{0E15EE94-FE8D-BC4B-B8BB-3E1AACC44770}"/>
                </a:ext>
              </a:extLst>
            </p:cNvPr>
            <p:cNvSpPr/>
            <p:nvPr/>
          </p:nvSpPr>
          <p:spPr>
            <a:xfrm>
              <a:off x="613100" y="2731750"/>
              <a:ext cx="9150" cy="4775"/>
            </a:xfrm>
            <a:custGeom>
              <a:avLst/>
              <a:gdLst/>
              <a:ahLst/>
              <a:cxnLst/>
              <a:rect l="l" t="t" r="r" b="b"/>
              <a:pathLst>
                <a:path w="366" h="191" extrusionOk="0">
                  <a:moveTo>
                    <a:pt x="183" y="0"/>
                  </a:moveTo>
                  <a:cubicBezTo>
                    <a:pt x="137" y="0"/>
                    <a:pt x="92" y="8"/>
                    <a:pt x="61" y="23"/>
                  </a:cubicBezTo>
                  <a:cubicBezTo>
                    <a:pt x="0" y="53"/>
                    <a:pt x="0" y="114"/>
                    <a:pt x="61" y="144"/>
                  </a:cubicBezTo>
                  <a:cubicBezTo>
                    <a:pt x="92" y="175"/>
                    <a:pt x="137" y="190"/>
                    <a:pt x="183" y="190"/>
                  </a:cubicBezTo>
                  <a:cubicBezTo>
                    <a:pt x="228" y="190"/>
                    <a:pt x="274" y="175"/>
                    <a:pt x="304" y="144"/>
                  </a:cubicBezTo>
                  <a:cubicBezTo>
                    <a:pt x="365" y="114"/>
                    <a:pt x="365" y="53"/>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958;p49">
              <a:extLst>
                <a:ext uri="{FF2B5EF4-FFF2-40B4-BE49-F238E27FC236}">
                  <a16:creationId xmlns:a16="http://schemas.microsoft.com/office/drawing/2014/main" xmlns="" id="{65E0C130-2CB2-2442-95C8-C2C52BA92193}"/>
                </a:ext>
              </a:extLst>
            </p:cNvPr>
            <p:cNvSpPr/>
            <p:nvPr/>
          </p:nvSpPr>
          <p:spPr>
            <a:xfrm>
              <a:off x="628300" y="2740100"/>
              <a:ext cx="9150" cy="4975"/>
            </a:xfrm>
            <a:custGeom>
              <a:avLst/>
              <a:gdLst/>
              <a:ahLst/>
              <a:cxnLst/>
              <a:rect l="l" t="t" r="r" b="b"/>
              <a:pathLst>
                <a:path w="366" h="199" extrusionOk="0">
                  <a:moveTo>
                    <a:pt x="167" y="0"/>
                  </a:moveTo>
                  <a:cubicBezTo>
                    <a:pt x="129" y="0"/>
                    <a:pt x="91" y="8"/>
                    <a:pt x="61" y="23"/>
                  </a:cubicBezTo>
                  <a:cubicBezTo>
                    <a:pt x="0" y="54"/>
                    <a:pt x="0" y="114"/>
                    <a:pt x="61" y="175"/>
                  </a:cubicBezTo>
                  <a:cubicBezTo>
                    <a:pt x="91" y="190"/>
                    <a:pt x="129" y="198"/>
                    <a:pt x="167" y="198"/>
                  </a:cubicBezTo>
                  <a:cubicBezTo>
                    <a:pt x="205" y="198"/>
                    <a:pt x="243" y="190"/>
                    <a:pt x="274" y="175"/>
                  </a:cubicBezTo>
                  <a:cubicBezTo>
                    <a:pt x="365" y="114"/>
                    <a:pt x="365" y="54"/>
                    <a:pt x="274" y="23"/>
                  </a:cubicBezTo>
                  <a:cubicBezTo>
                    <a:pt x="243" y="8"/>
                    <a:pt x="205" y="0"/>
                    <a:pt x="167"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959;p49">
              <a:extLst>
                <a:ext uri="{FF2B5EF4-FFF2-40B4-BE49-F238E27FC236}">
                  <a16:creationId xmlns:a16="http://schemas.microsoft.com/office/drawing/2014/main" xmlns="" id="{7E0FBE73-95C2-0945-8402-1AC5130670A2}"/>
                </a:ext>
              </a:extLst>
            </p:cNvPr>
            <p:cNvSpPr/>
            <p:nvPr/>
          </p:nvSpPr>
          <p:spPr>
            <a:xfrm>
              <a:off x="627525" y="2722625"/>
              <a:ext cx="9150" cy="4950"/>
            </a:xfrm>
            <a:custGeom>
              <a:avLst/>
              <a:gdLst/>
              <a:ahLst/>
              <a:cxnLst/>
              <a:rect l="l" t="t" r="r" b="b"/>
              <a:pathLst>
                <a:path w="366" h="198" extrusionOk="0">
                  <a:moveTo>
                    <a:pt x="198" y="0"/>
                  </a:moveTo>
                  <a:cubicBezTo>
                    <a:pt x="160" y="0"/>
                    <a:pt x="122" y="8"/>
                    <a:pt x="92" y="23"/>
                  </a:cubicBezTo>
                  <a:cubicBezTo>
                    <a:pt x="1" y="84"/>
                    <a:pt x="1" y="145"/>
                    <a:pt x="92" y="175"/>
                  </a:cubicBezTo>
                  <a:cubicBezTo>
                    <a:pt x="122" y="190"/>
                    <a:pt x="160" y="198"/>
                    <a:pt x="198" y="198"/>
                  </a:cubicBezTo>
                  <a:cubicBezTo>
                    <a:pt x="236" y="198"/>
                    <a:pt x="274" y="190"/>
                    <a:pt x="305" y="175"/>
                  </a:cubicBezTo>
                  <a:cubicBezTo>
                    <a:pt x="366" y="145"/>
                    <a:pt x="366" y="84"/>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960;p49">
              <a:extLst>
                <a:ext uri="{FF2B5EF4-FFF2-40B4-BE49-F238E27FC236}">
                  <a16:creationId xmlns:a16="http://schemas.microsoft.com/office/drawing/2014/main" xmlns="" id="{97D818D6-A26B-D24C-BAF4-6F8A78B748F3}"/>
                </a:ext>
              </a:extLst>
            </p:cNvPr>
            <p:cNvSpPr/>
            <p:nvPr/>
          </p:nvSpPr>
          <p:spPr>
            <a:xfrm>
              <a:off x="642725" y="2731750"/>
              <a:ext cx="9150" cy="4775"/>
            </a:xfrm>
            <a:custGeom>
              <a:avLst/>
              <a:gdLst/>
              <a:ahLst/>
              <a:cxnLst/>
              <a:rect l="l" t="t" r="r" b="b"/>
              <a:pathLst>
                <a:path w="366" h="191" extrusionOk="0">
                  <a:moveTo>
                    <a:pt x="183" y="0"/>
                  </a:moveTo>
                  <a:cubicBezTo>
                    <a:pt x="138" y="0"/>
                    <a:pt x="92" y="8"/>
                    <a:pt x="62" y="23"/>
                  </a:cubicBezTo>
                  <a:cubicBezTo>
                    <a:pt x="1" y="53"/>
                    <a:pt x="1" y="114"/>
                    <a:pt x="62" y="144"/>
                  </a:cubicBezTo>
                  <a:cubicBezTo>
                    <a:pt x="92" y="175"/>
                    <a:pt x="138" y="190"/>
                    <a:pt x="183" y="190"/>
                  </a:cubicBezTo>
                  <a:cubicBezTo>
                    <a:pt x="229" y="190"/>
                    <a:pt x="274" y="175"/>
                    <a:pt x="305" y="144"/>
                  </a:cubicBezTo>
                  <a:cubicBezTo>
                    <a:pt x="366" y="114"/>
                    <a:pt x="366" y="53"/>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961;p49">
              <a:extLst>
                <a:ext uri="{FF2B5EF4-FFF2-40B4-BE49-F238E27FC236}">
                  <a16:creationId xmlns:a16="http://schemas.microsoft.com/office/drawing/2014/main" xmlns="" id="{233D813F-0656-4E48-84FE-5A7CD16F3006}"/>
                </a:ext>
              </a:extLst>
            </p:cNvPr>
            <p:cNvSpPr/>
            <p:nvPr/>
          </p:nvSpPr>
          <p:spPr>
            <a:xfrm>
              <a:off x="657925" y="2731550"/>
              <a:ext cx="8400" cy="4575"/>
            </a:xfrm>
            <a:custGeom>
              <a:avLst/>
              <a:gdLst/>
              <a:ahLst/>
              <a:cxnLst/>
              <a:rect l="l" t="t" r="r" b="b"/>
              <a:pathLst>
                <a:path w="336" h="183" extrusionOk="0">
                  <a:moveTo>
                    <a:pt x="122" y="0"/>
                  </a:moveTo>
                  <a:cubicBezTo>
                    <a:pt x="92" y="0"/>
                    <a:pt x="62" y="0"/>
                    <a:pt x="31" y="31"/>
                  </a:cubicBezTo>
                  <a:cubicBezTo>
                    <a:pt x="1" y="61"/>
                    <a:pt x="1" y="61"/>
                    <a:pt x="1" y="92"/>
                  </a:cubicBezTo>
                  <a:cubicBezTo>
                    <a:pt x="1" y="92"/>
                    <a:pt x="1" y="92"/>
                    <a:pt x="1" y="122"/>
                  </a:cubicBezTo>
                  <a:cubicBezTo>
                    <a:pt x="1" y="122"/>
                    <a:pt x="1" y="122"/>
                    <a:pt x="31" y="152"/>
                  </a:cubicBezTo>
                  <a:cubicBezTo>
                    <a:pt x="62" y="152"/>
                    <a:pt x="62" y="183"/>
                    <a:pt x="62" y="183"/>
                  </a:cubicBezTo>
                  <a:lnTo>
                    <a:pt x="244" y="183"/>
                  </a:lnTo>
                  <a:cubicBezTo>
                    <a:pt x="274" y="183"/>
                    <a:pt x="274" y="183"/>
                    <a:pt x="274" y="152"/>
                  </a:cubicBezTo>
                  <a:cubicBezTo>
                    <a:pt x="305" y="152"/>
                    <a:pt x="305" y="122"/>
                    <a:pt x="335" y="122"/>
                  </a:cubicBezTo>
                  <a:cubicBezTo>
                    <a:pt x="335" y="92"/>
                    <a:pt x="335" y="61"/>
                    <a:pt x="274" y="31"/>
                  </a:cubicBezTo>
                  <a:cubicBezTo>
                    <a:pt x="244" y="0"/>
                    <a:pt x="183" y="0"/>
                    <a:pt x="12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962;p49">
              <a:extLst>
                <a:ext uri="{FF2B5EF4-FFF2-40B4-BE49-F238E27FC236}">
                  <a16:creationId xmlns:a16="http://schemas.microsoft.com/office/drawing/2014/main" xmlns="" id="{3665B89F-8C36-9544-9872-AE0A3AC98CCD}"/>
                </a:ext>
              </a:extLst>
            </p:cNvPr>
            <p:cNvSpPr/>
            <p:nvPr/>
          </p:nvSpPr>
          <p:spPr>
            <a:xfrm>
              <a:off x="642725" y="2723200"/>
              <a:ext cx="8400" cy="4575"/>
            </a:xfrm>
            <a:custGeom>
              <a:avLst/>
              <a:gdLst/>
              <a:ahLst/>
              <a:cxnLst/>
              <a:rect l="l" t="t" r="r" b="b"/>
              <a:pathLst>
                <a:path w="336" h="183" extrusionOk="0">
                  <a:moveTo>
                    <a:pt x="153" y="0"/>
                  </a:moveTo>
                  <a:cubicBezTo>
                    <a:pt x="122" y="0"/>
                    <a:pt x="92" y="0"/>
                    <a:pt x="62" y="31"/>
                  </a:cubicBezTo>
                  <a:lnTo>
                    <a:pt x="31" y="31"/>
                  </a:lnTo>
                  <a:cubicBezTo>
                    <a:pt x="31" y="61"/>
                    <a:pt x="1" y="61"/>
                    <a:pt x="1" y="91"/>
                  </a:cubicBezTo>
                  <a:cubicBezTo>
                    <a:pt x="31" y="122"/>
                    <a:pt x="31" y="122"/>
                    <a:pt x="31" y="152"/>
                  </a:cubicBezTo>
                  <a:lnTo>
                    <a:pt x="62" y="152"/>
                  </a:lnTo>
                  <a:cubicBezTo>
                    <a:pt x="62" y="152"/>
                    <a:pt x="62" y="152"/>
                    <a:pt x="92" y="183"/>
                  </a:cubicBezTo>
                  <a:lnTo>
                    <a:pt x="274" y="183"/>
                  </a:lnTo>
                  <a:cubicBezTo>
                    <a:pt x="274" y="183"/>
                    <a:pt x="274" y="152"/>
                    <a:pt x="305" y="152"/>
                  </a:cubicBezTo>
                  <a:cubicBezTo>
                    <a:pt x="305" y="152"/>
                    <a:pt x="335" y="122"/>
                    <a:pt x="335" y="122"/>
                  </a:cubicBezTo>
                  <a:cubicBezTo>
                    <a:pt x="335" y="91"/>
                    <a:pt x="335" y="31"/>
                    <a:pt x="305" y="31"/>
                  </a:cubicBezTo>
                  <a:cubicBezTo>
                    <a:pt x="244" y="0"/>
                    <a:pt x="183" y="0"/>
                    <a:pt x="15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963;p49">
              <a:extLst>
                <a:ext uri="{FF2B5EF4-FFF2-40B4-BE49-F238E27FC236}">
                  <a16:creationId xmlns:a16="http://schemas.microsoft.com/office/drawing/2014/main" xmlns="" id="{CEC1C21C-132B-0C49-A442-6788248523E6}"/>
                </a:ext>
              </a:extLst>
            </p:cNvPr>
            <p:cNvSpPr/>
            <p:nvPr/>
          </p:nvSpPr>
          <p:spPr>
            <a:xfrm>
              <a:off x="613100" y="2756825"/>
              <a:ext cx="9150" cy="4950"/>
            </a:xfrm>
            <a:custGeom>
              <a:avLst/>
              <a:gdLst/>
              <a:ahLst/>
              <a:cxnLst/>
              <a:rect l="l" t="t" r="r" b="b"/>
              <a:pathLst>
                <a:path w="366" h="198" extrusionOk="0">
                  <a:moveTo>
                    <a:pt x="194" y="0"/>
                  </a:moveTo>
                  <a:cubicBezTo>
                    <a:pt x="152" y="0"/>
                    <a:pt x="107" y="8"/>
                    <a:pt x="61" y="23"/>
                  </a:cubicBezTo>
                  <a:cubicBezTo>
                    <a:pt x="0" y="84"/>
                    <a:pt x="0" y="145"/>
                    <a:pt x="61" y="175"/>
                  </a:cubicBezTo>
                  <a:cubicBezTo>
                    <a:pt x="107" y="190"/>
                    <a:pt x="152" y="198"/>
                    <a:pt x="194" y="198"/>
                  </a:cubicBezTo>
                  <a:cubicBezTo>
                    <a:pt x="236" y="198"/>
                    <a:pt x="274" y="190"/>
                    <a:pt x="304" y="175"/>
                  </a:cubicBezTo>
                  <a:cubicBezTo>
                    <a:pt x="365" y="145"/>
                    <a:pt x="365" y="84"/>
                    <a:pt x="304" y="23"/>
                  </a:cubicBezTo>
                  <a:cubicBezTo>
                    <a:pt x="274" y="8"/>
                    <a:pt x="236" y="0"/>
                    <a:pt x="194"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964;p49">
              <a:extLst>
                <a:ext uri="{FF2B5EF4-FFF2-40B4-BE49-F238E27FC236}">
                  <a16:creationId xmlns:a16="http://schemas.microsoft.com/office/drawing/2014/main" xmlns="" id="{24773FB7-C0C2-8242-8640-99800F0637DA}"/>
                </a:ext>
              </a:extLst>
            </p:cNvPr>
            <p:cNvSpPr/>
            <p:nvPr/>
          </p:nvSpPr>
          <p:spPr>
            <a:xfrm>
              <a:off x="598650" y="2748450"/>
              <a:ext cx="9150" cy="4975"/>
            </a:xfrm>
            <a:custGeom>
              <a:avLst/>
              <a:gdLst/>
              <a:ahLst/>
              <a:cxnLst/>
              <a:rect l="l" t="t" r="r" b="b"/>
              <a:pathLst>
                <a:path w="366" h="199" extrusionOk="0">
                  <a:moveTo>
                    <a:pt x="183" y="1"/>
                  </a:moveTo>
                  <a:cubicBezTo>
                    <a:pt x="138" y="1"/>
                    <a:pt x="92" y="8"/>
                    <a:pt x="62" y="24"/>
                  </a:cubicBezTo>
                  <a:cubicBezTo>
                    <a:pt x="1" y="54"/>
                    <a:pt x="1" y="145"/>
                    <a:pt x="62" y="176"/>
                  </a:cubicBezTo>
                  <a:cubicBezTo>
                    <a:pt x="92" y="191"/>
                    <a:pt x="138" y="198"/>
                    <a:pt x="183" y="198"/>
                  </a:cubicBezTo>
                  <a:cubicBezTo>
                    <a:pt x="229" y="198"/>
                    <a:pt x="274" y="191"/>
                    <a:pt x="305" y="176"/>
                  </a:cubicBezTo>
                  <a:cubicBezTo>
                    <a:pt x="366" y="115"/>
                    <a:pt x="366" y="84"/>
                    <a:pt x="305" y="24"/>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965;p49">
              <a:extLst>
                <a:ext uri="{FF2B5EF4-FFF2-40B4-BE49-F238E27FC236}">
                  <a16:creationId xmlns:a16="http://schemas.microsoft.com/office/drawing/2014/main" xmlns="" id="{D4C1EC6A-878B-2B47-87CC-4779A939AF0A}"/>
                </a:ext>
              </a:extLst>
            </p:cNvPr>
            <p:cNvSpPr/>
            <p:nvPr/>
          </p:nvSpPr>
          <p:spPr>
            <a:xfrm>
              <a:off x="583450" y="2748450"/>
              <a:ext cx="9150" cy="4975"/>
            </a:xfrm>
            <a:custGeom>
              <a:avLst/>
              <a:gdLst/>
              <a:ahLst/>
              <a:cxnLst/>
              <a:rect l="l" t="t" r="r" b="b"/>
              <a:pathLst>
                <a:path w="366" h="199" extrusionOk="0">
                  <a:moveTo>
                    <a:pt x="199" y="1"/>
                  </a:moveTo>
                  <a:cubicBezTo>
                    <a:pt x="161" y="1"/>
                    <a:pt x="123" y="8"/>
                    <a:pt x="92" y="24"/>
                  </a:cubicBezTo>
                  <a:cubicBezTo>
                    <a:pt x="1" y="54"/>
                    <a:pt x="1" y="145"/>
                    <a:pt x="92" y="176"/>
                  </a:cubicBezTo>
                  <a:cubicBezTo>
                    <a:pt x="123" y="191"/>
                    <a:pt x="161" y="198"/>
                    <a:pt x="199" y="198"/>
                  </a:cubicBezTo>
                  <a:cubicBezTo>
                    <a:pt x="237" y="198"/>
                    <a:pt x="275" y="191"/>
                    <a:pt x="305" y="176"/>
                  </a:cubicBezTo>
                  <a:cubicBezTo>
                    <a:pt x="366" y="115"/>
                    <a:pt x="366" y="84"/>
                    <a:pt x="305" y="24"/>
                  </a:cubicBezTo>
                  <a:cubicBezTo>
                    <a:pt x="275" y="8"/>
                    <a:pt x="237" y="1"/>
                    <a:pt x="199"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966;p49">
              <a:extLst>
                <a:ext uri="{FF2B5EF4-FFF2-40B4-BE49-F238E27FC236}">
                  <a16:creationId xmlns:a16="http://schemas.microsoft.com/office/drawing/2014/main" xmlns="" id="{D9FE4037-0C60-7849-B597-53A4628B00D3}"/>
                </a:ext>
              </a:extLst>
            </p:cNvPr>
            <p:cNvSpPr/>
            <p:nvPr/>
          </p:nvSpPr>
          <p:spPr>
            <a:xfrm>
              <a:off x="598650" y="2756825"/>
              <a:ext cx="9150" cy="4950"/>
            </a:xfrm>
            <a:custGeom>
              <a:avLst/>
              <a:gdLst/>
              <a:ahLst/>
              <a:cxnLst/>
              <a:rect l="l" t="t" r="r" b="b"/>
              <a:pathLst>
                <a:path w="366" h="198" extrusionOk="0">
                  <a:moveTo>
                    <a:pt x="183" y="0"/>
                  </a:moveTo>
                  <a:cubicBezTo>
                    <a:pt x="138" y="0"/>
                    <a:pt x="92" y="8"/>
                    <a:pt x="62" y="23"/>
                  </a:cubicBezTo>
                  <a:cubicBezTo>
                    <a:pt x="1" y="84"/>
                    <a:pt x="1" y="145"/>
                    <a:pt x="62" y="175"/>
                  </a:cubicBezTo>
                  <a:cubicBezTo>
                    <a:pt x="92" y="190"/>
                    <a:pt x="138" y="198"/>
                    <a:pt x="183" y="198"/>
                  </a:cubicBezTo>
                  <a:cubicBezTo>
                    <a:pt x="229" y="198"/>
                    <a:pt x="274" y="190"/>
                    <a:pt x="305" y="175"/>
                  </a:cubicBezTo>
                  <a:cubicBezTo>
                    <a:pt x="366" y="145"/>
                    <a:pt x="366" y="8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967;p49">
              <a:extLst>
                <a:ext uri="{FF2B5EF4-FFF2-40B4-BE49-F238E27FC236}">
                  <a16:creationId xmlns:a16="http://schemas.microsoft.com/office/drawing/2014/main" xmlns="" id="{3455CC5D-8A67-9344-9ED8-E9C682C7461B}"/>
                </a:ext>
              </a:extLst>
            </p:cNvPr>
            <p:cNvSpPr/>
            <p:nvPr/>
          </p:nvSpPr>
          <p:spPr>
            <a:xfrm>
              <a:off x="598650" y="2740100"/>
              <a:ext cx="9150" cy="4975"/>
            </a:xfrm>
            <a:custGeom>
              <a:avLst/>
              <a:gdLst/>
              <a:ahLst/>
              <a:cxnLst/>
              <a:rect l="l" t="t" r="r" b="b"/>
              <a:pathLst>
                <a:path w="366" h="199" extrusionOk="0">
                  <a:moveTo>
                    <a:pt x="183" y="0"/>
                  </a:moveTo>
                  <a:cubicBezTo>
                    <a:pt x="138" y="0"/>
                    <a:pt x="92" y="8"/>
                    <a:pt x="62" y="23"/>
                  </a:cubicBezTo>
                  <a:cubicBezTo>
                    <a:pt x="1" y="54"/>
                    <a:pt x="1" y="114"/>
                    <a:pt x="62" y="175"/>
                  </a:cubicBezTo>
                  <a:cubicBezTo>
                    <a:pt x="92" y="190"/>
                    <a:pt x="138" y="198"/>
                    <a:pt x="183" y="198"/>
                  </a:cubicBezTo>
                  <a:cubicBezTo>
                    <a:pt x="229" y="198"/>
                    <a:pt x="274" y="190"/>
                    <a:pt x="305" y="175"/>
                  </a:cubicBezTo>
                  <a:cubicBezTo>
                    <a:pt x="366" y="114"/>
                    <a:pt x="366" y="5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968;p49">
              <a:extLst>
                <a:ext uri="{FF2B5EF4-FFF2-40B4-BE49-F238E27FC236}">
                  <a16:creationId xmlns:a16="http://schemas.microsoft.com/office/drawing/2014/main" xmlns="" id="{BF323E52-0D04-4246-8708-146DFAEBE9AA}"/>
                </a:ext>
              </a:extLst>
            </p:cNvPr>
            <p:cNvSpPr/>
            <p:nvPr/>
          </p:nvSpPr>
          <p:spPr>
            <a:xfrm>
              <a:off x="613100" y="2748450"/>
              <a:ext cx="9150" cy="4975"/>
            </a:xfrm>
            <a:custGeom>
              <a:avLst/>
              <a:gdLst/>
              <a:ahLst/>
              <a:cxnLst/>
              <a:rect l="l" t="t" r="r" b="b"/>
              <a:pathLst>
                <a:path w="366" h="199" extrusionOk="0">
                  <a:moveTo>
                    <a:pt x="183" y="1"/>
                  </a:moveTo>
                  <a:cubicBezTo>
                    <a:pt x="137" y="1"/>
                    <a:pt x="92" y="8"/>
                    <a:pt x="61" y="24"/>
                  </a:cubicBezTo>
                  <a:cubicBezTo>
                    <a:pt x="0" y="54"/>
                    <a:pt x="0" y="145"/>
                    <a:pt x="61" y="176"/>
                  </a:cubicBezTo>
                  <a:cubicBezTo>
                    <a:pt x="92" y="191"/>
                    <a:pt x="137" y="198"/>
                    <a:pt x="183" y="198"/>
                  </a:cubicBezTo>
                  <a:cubicBezTo>
                    <a:pt x="228" y="198"/>
                    <a:pt x="274" y="191"/>
                    <a:pt x="304" y="176"/>
                  </a:cubicBezTo>
                  <a:cubicBezTo>
                    <a:pt x="365" y="115"/>
                    <a:pt x="365" y="84"/>
                    <a:pt x="304" y="24"/>
                  </a:cubicBezTo>
                  <a:cubicBezTo>
                    <a:pt x="274" y="8"/>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969;p49">
              <a:extLst>
                <a:ext uri="{FF2B5EF4-FFF2-40B4-BE49-F238E27FC236}">
                  <a16:creationId xmlns:a16="http://schemas.microsoft.com/office/drawing/2014/main" xmlns="" id="{CEFDA58F-A68D-A942-97B6-351537204C2E}"/>
                </a:ext>
              </a:extLst>
            </p:cNvPr>
            <p:cNvSpPr/>
            <p:nvPr/>
          </p:nvSpPr>
          <p:spPr>
            <a:xfrm>
              <a:off x="628300" y="2748700"/>
              <a:ext cx="8375" cy="4900"/>
            </a:xfrm>
            <a:custGeom>
              <a:avLst/>
              <a:gdLst/>
              <a:ahLst/>
              <a:cxnLst/>
              <a:rect l="l" t="t" r="r" b="b"/>
              <a:pathLst>
                <a:path w="335" h="196" extrusionOk="0">
                  <a:moveTo>
                    <a:pt x="153" y="0"/>
                  </a:moveTo>
                  <a:cubicBezTo>
                    <a:pt x="115" y="0"/>
                    <a:pt x="81" y="14"/>
                    <a:pt x="61" y="14"/>
                  </a:cubicBezTo>
                  <a:cubicBezTo>
                    <a:pt x="61" y="44"/>
                    <a:pt x="31" y="44"/>
                    <a:pt x="31" y="44"/>
                  </a:cubicBezTo>
                  <a:cubicBezTo>
                    <a:pt x="0" y="44"/>
                    <a:pt x="0" y="74"/>
                    <a:pt x="0" y="105"/>
                  </a:cubicBezTo>
                  <a:cubicBezTo>
                    <a:pt x="0" y="135"/>
                    <a:pt x="31" y="135"/>
                    <a:pt x="31" y="135"/>
                  </a:cubicBezTo>
                  <a:cubicBezTo>
                    <a:pt x="31" y="135"/>
                    <a:pt x="61" y="166"/>
                    <a:pt x="61" y="166"/>
                  </a:cubicBezTo>
                  <a:lnTo>
                    <a:pt x="91" y="166"/>
                  </a:lnTo>
                  <a:cubicBezTo>
                    <a:pt x="91" y="166"/>
                    <a:pt x="122" y="166"/>
                    <a:pt x="152" y="196"/>
                  </a:cubicBezTo>
                  <a:lnTo>
                    <a:pt x="183" y="196"/>
                  </a:lnTo>
                  <a:cubicBezTo>
                    <a:pt x="213" y="196"/>
                    <a:pt x="243" y="196"/>
                    <a:pt x="274" y="166"/>
                  </a:cubicBezTo>
                  <a:lnTo>
                    <a:pt x="304" y="166"/>
                  </a:lnTo>
                  <a:cubicBezTo>
                    <a:pt x="335" y="135"/>
                    <a:pt x="335" y="105"/>
                    <a:pt x="335" y="74"/>
                  </a:cubicBezTo>
                  <a:cubicBezTo>
                    <a:pt x="335" y="44"/>
                    <a:pt x="304" y="44"/>
                    <a:pt x="304" y="14"/>
                  </a:cubicBezTo>
                  <a:lnTo>
                    <a:pt x="213" y="14"/>
                  </a:lnTo>
                  <a:cubicBezTo>
                    <a:pt x="193" y="3"/>
                    <a:pt x="173" y="0"/>
                    <a:pt x="15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970;p49">
              <a:extLst>
                <a:ext uri="{FF2B5EF4-FFF2-40B4-BE49-F238E27FC236}">
                  <a16:creationId xmlns:a16="http://schemas.microsoft.com/office/drawing/2014/main" xmlns="" id="{C7191DE2-7783-8149-A332-A6435850C9FB}"/>
                </a:ext>
              </a:extLst>
            </p:cNvPr>
            <p:cNvSpPr/>
            <p:nvPr/>
          </p:nvSpPr>
          <p:spPr>
            <a:xfrm>
              <a:off x="613850" y="2739900"/>
              <a:ext cx="8400" cy="4600"/>
            </a:xfrm>
            <a:custGeom>
              <a:avLst/>
              <a:gdLst/>
              <a:ahLst/>
              <a:cxnLst/>
              <a:rect l="l" t="t" r="r" b="b"/>
              <a:pathLst>
                <a:path w="336" h="184" extrusionOk="0">
                  <a:moveTo>
                    <a:pt x="183" y="1"/>
                  </a:moveTo>
                  <a:cubicBezTo>
                    <a:pt x="122" y="1"/>
                    <a:pt x="92" y="1"/>
                    <a:pt x="31" y="31"/>
                  </a:cubicBezTo>
                  <a:lnTo>
                    <a:pt x="1" y="31"/>
                  </a:lnTo>
                  <a:cubicBezTo>
                    <a:pt x="1" y="62"/>
                    <a:pt x="1" y="92"/>
                    <a:pt x="1" y="92"/>
                  </a:cubicBezTo>
                  <a:cubicBezTo>
                    <a:pt x="1" y="92"/>
                    <a:pt x="1" y="92"/>
                    <a:pt x="1" y="122"/>
                  </a:cubicBezTo>
                  <a:cubicBezTo>
                    <a:pt x="1" y="122"/>
                    <a:pt x="1" y="153"/>
                    <a:pt x="31" y="153"/>
                  </a:cubicBezTo>
                  <a:cubicBezTo>
                    <a:pt x="62" y="183"/>
                    <a:pt x="62" y="183"/>
                    <a:pt x="62" y="183"/>
                  </a:cubicBezTo>
                  <a:lnTo>
                    <a:pt x="274" y="183"/>
                  </a:lnTo>
                  <a:lnTo>
                    <a:pt x="274" y="153"/>
                  </a:lnTo>
                  <a:cubicBezTo>
                    <a:pt x="305" y="153"/>
                    <a:pt x="335" y="122"/>
                    <a:pt x="305" y="92"/>
                  </a:cubicBezTo>
                  <a:cubicBezTo>
                    <a:pt x="305" y="62"/>
                    <a:pt x="305" y="31"/>
                    <a:pt x="274" y="31"/>
                  </a:cubicBezTo>
                  <a:cubicBezTo>
                    <a:pt x="244" y="1"/>
                    <a:pt x="214"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971;p49">
              <a:extLst>
                <a:ext uri="{FF2B5EF4-FFF2-40B4-BE49-F238E27FC236}">
                  <a16:creationId xmlns:a16="http://schemas.microsoft.com/office/drawing/2014/main" xmlns="" id="{20144FCD-221B-B54A-9886-75A16C4D3C1D}"/>
                </a:ext>
              </a:extLst>
            </p:cNvPr>
            <p:cNvSpPr/>
            <p:nvPr/>
          </p:nvSpPr>
          <p:spPr>
            <a:xfrm>
              <a:off x="584225" y="2774300"/>
              <a:ext cx="9150" cy="4775"/>
            </a:xfrm>
            <a:custGeom>
              <a:avLst/>
              <a:gdLst/>
              <a:ahLst/>
              <a:cxnLst/>
              <a:rect l="l" t="t" r="r" b="b"/>
              <a:pathLst>
                <a:path w="366" h="191" extrusionOk="0">
                  <a:moveTo>
                    <a:pt x="171" y="0"/>
                  </a:moveTo>
                  <a:cubicBezTo>
                    <a:pt x="130" y="0"/>
                    <a:pt x="92" y="8"/>
                    <a:pt x="61" y="23"/>
                  </a:cubicBezTo>
                  <a:cubicBezTo>
                    <a:pt x="0" y="53"/>
                    <a:pt x="0" y="114"/>
                    <a:pt x="61" y="145"/>
                  </a:cubicBezTo>
                  <a:cubicBezTo>
                    <a:pt x="92" y="175"/>
                    <a:pt x="130" y="190"/>
                    <a:pt x="171" y="190"/>
                  </a:cubicBezTo>
                  <a:cubicBezTo>
                    <a:pt x="213" y="190"/>
                    <a:pt x="259" y="175"/>
                    <a:pt x="304" y="145"/>
                  </a:cubicBezTo>
                  <a:cubicBezTo>
                    <a:pt x="365" y="114"/>
                    <a:pt x="365" y="53"/>
                    <a:pt x="304" y="23"/>
                  </a:cubicBezTo>
                  <a:cubicBezTo>
                    <a:pt x="259" y="8"/>
                    <a:pt x="213" y="0"/>
                    <a:pt x="171"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972;p49">
              <a:extLst>
                <a:ext uri="{FF2B5EF4-FFF2-40B4-BE49-F238E27FC236}">
                  <a16:creationId xmlns:a16="http://schemas.microsoft.com/office/drawing/2014/main" xmlns="" id="{5E238A56-45EF-B14C-AEB6-4FB78099DB41}"/>
                </a:ext>
              </a:extLst>
            </p:cNvPr>
            <p:cNvSpPr/>
            <p:nvPr/>
          </p:nvSpPr>
          <p:spPr>
            <a:xfrm>
              <a:off x="569025" y="2765375"/>
              <a:ext cx="9150" cy="4775"/>
            </a:xfrm>
            <a:custGeom>
              <a:avLst/>
              <a:gdLst/>
              <a:ahLst/>
              <a:cxnLst/>
              <a:rect l="l" t="t" r="r" b="b"/>
              <a:pathLst>
                <a:path w="366" h="191" extrusionOk="0">
                  <a:moveTo>
                    <a:pt x="183" y="0"/>
                  </a:moveTo>
                  <a:cubicBezTo>
                    <a:pt x="137" y="0"/>
                    <a:pt x="92" y="15"/>
                    <a:pt x="61" y="46"/>
                  </a:cubicBezTo>
                  <a:cubicBezTo>
                    <a:pt x="0" y="76"/>
                    <a:pt x="0" y="137"/>
                    <a:pt x="61" y="167"/>
                  </a:cubicBezTo>
                  <a:cubicBezTo>
                    <a:pt x="92" y="182"/>
                    <a:pt x="137" y="190"/>
                    <a:pt x="183" y="190"/>
                  </a:cubicBezTo>
                  <a:cubicBezTo>
                    <a:pt x="228" y="190"/>
                    <a:pt x="274" y="182"/>
                    <a:pt x="304" y="167"/>
                  </a:cubicBezTo>
                  <a:cubicBezTo>
                    <a:pt x="365" y="137"/>
                    <a:pt x="365" y="76"/>
                    <a:pt x="304" y="46"/>
                  </a:cubicBezTo>
                  <a:cubicBezTo>
                    <a:pt x="274" y="15"/>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973;p49">
              <a:extLst>
                <a:ext uri="{FF2B5EF4-FFF2-40B4-BE49-F238E27FC236}">
                  <a16:creationId xmlns:a16="http://schemas.microsoft.com/office/drawing/2014/main" xmlns="" id="{9DABF580-C619-DA49-B5BF-AEF2040542DC}"/>
                </a:ext>
              </a:extLst>
            </p:cNvPr>
            <p:cNvSpPr/>
            <p:nvPr/>
          </p:nvSpPr>
          <p:spPr>
            <a:xfrm>
              <a:off x="554575" y="2765375"/>
              <a:ext cx="9150" cy="4775"/>
            </a:xfrm>
            <a:custGeom>
              <a:avLst/>
              <a:gdLst/>
              <a:ahLst/>
              <a:cxnLst/>
              <a:rect l="l" t="t" r="r" b="b"/>
              <a:pathLst>
                <a:path w="366" h="191" extrusionOk="0">
                  <a:moveTo>
                    <a:pt x="183" y="0"/>
                  </a:moveTo>
                  <a:cubicBezTo>
                    <a:pt x="138" y="0"/>
                    <a:pt x="92" y="15"/>
                    <a:pt x="62" y="46"/>
                  </a:cubicBezTo>
                  <a:cubicBezTo>
                    <a:pt x="1" y="76"/>
                    <a:pt x="1" y="137"/>
                    <a:pt x="62" y="167"/>
                  </a:cubicBezTo>
                  <a:cubicBezTo>
                    <a:pt x="92" y="182"/>
                    <a:pt x="138" y="190"/>
                    <a:pt x="183" y="190"/>
                  </a:cubicBezTo>
                  <a:cubicBezTo>
                    <a:pt x="229" y="190"/>
                    <a:pt x="274" y="182"/>
                    <a:pt x="305" y="167"/>
                  </a:cubicBezTo>
                  <a:cubicBezTo>
                    <a:pt x="366" y="137"/>
                    <a:pt x="366" y="76"/>
                    <a:pt x="305" y="46"/>
                  </a:cubicBezTo>
                  <a:cubicBezTo>
                    <a:pt x="274" y="15"/>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974;p49">
              <a:extLst>
                <a:ext uri="{FF2B5EF4-FFF2-40B4-BE49-F238E27FC236}">
                  <a16:creationId xmlns:a16="http://schemas.microsoft.com/office/drawing/2014/main" xmlns="" id="{20DFCABE-476B-7C4F-AB70-1DC494AE0BBE}"/>
                </a:ext>
              </a:extLst>
            </p:cNvPr>
            <p:cNvSpPr/>
            <p:nvPr/>
          </p:nvSpPr>
          <p:spPr>
            <a:xfrm>
              <a:off x="569025" y="2774300"/>
              <a:ext cx="9150" cy="4775"/>
            </a:xfrm>
            <a:custGeom>
              <a:avLst/>
              <a:gdLst/>
              <a:ahLst/>
              <a:cxnLst/>
              <a:rect l="l" t="t" r="r" b="b"/>
              <a:pathLst>
                <a:path w="366" h="191" extrusionOk="0">
                  <a:moveTo>
                    <a:pt x="183" y="0"/>
                  </a:moveTo>
                  <a:cubicBezTo>
                    <a:pt x="137" y="0"/>
                    <a:pt x="92" y="8"/>
                    <a:pt x="61" y="23"/>
                  </a:cubicBezTo>
                  <a:cubicBezTo>
                    <a:pt x="0" y="53"/>
                    <a:pt x="0" y="114"/>
                    <a:pt x="61" y="145"/>
                  </a:cubicBezTo>
                  <a:cubicBezTo>
                    <a:pt x="92" y="175"/>
                    <a:pt x="137" y="190"/>
                    <a:pt x="183" y="190"/>
                  </a:cubicBezTo>
                  <a:cubicBezTo>
                    <a:pt x="228" y="190"/>
                    <a:pt x="274" y="175"/>
                    <a:pt x="304" y="145"/>
                  </a:cubicBezTo>
                  <a:cubicBezTo>
                    <a:pt x="365" y="114"/>
                    <a:pt x="365" y="53"/>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975;p49">
              <a:extLst>
                <a:ext uri="{FF2B5EF4-FFF2-40B4-BE49-F238E27FC236}">
                  <a16:creationId xmlns:a16="http://schemas.microsoft.com/office/drawing/2014/main" xmlns="" id="{858525B7-08C1-7549-8E06-9A817404FF59}"/>
                </a:ext>
              </a:extLst>
            </p:cNvPr>
            <p:cNvSpPr/>
            <p:nvPr/>
          </p:nvSpPr>
          <p:spPr>
            <a:xfrm>
              <a:off x="569025" y="2756825"/>
              <a:ext cx="9150" cy="4950"/>
            </a:xfrm>
            <a:custGeom>
              <a:avLst/>
              <a:gdLst/>
              <a:ahLst/>
              <a:cxnLst/>
              <a:rect l="l" t="t" r="r" b="b"/>
              <a:pathLst>
                <a:path w="366" h="198" extrusionOk="0">
                  <a:moveTo>
                    <a:pt x="183" y="0"/>
                  </a:moveTo>
                  <a:cubicBezTo>
                    <a:pt x="137" y="0"/>
                    <a:pt x="92" y="8"/>
                    <a:pt x="61" y="23"/>
                  </a:cubicBezTo>
                  <a:cubicBezTo>
                    <a:pt x="0" y="84"/>
                    <a:pt x="0" y="145"/>
                    <a:pt x="61" y="175"/>
                  </a:cubicBezTo>
                  <a:cubicBezTo>
                    <a:pt x="92" y="190"/>
                    <a:pt x="137" y="198"/>
                    <a:pt x="183" y="198"/>
                  </a:cubicBezTo>
                  <a:cubicBezTo>
                    <a:pt x="228" y="198"/>
                    <a:pt x="274" y="190"/>
                    <a:pt x="304" y="175"/>
                  </a:cubicBezTo>
                  <a:cubicBezTo>
                    <a:pt x="365" y="145"/>
                    <a:pt x="365" y="84"/>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76;p49">
              <a:extLst>
                <a:ext uri="{FF2B5EF4-FFF2-40B4-BE49-F238E27FC236}">
                  <a16:creationId xmlns:a16="http://schemas.microsoft.com/office/drawing/2014/main" xmlns="" id="{C0DFB569-9CBF-F941-BF5A-EEAA70D51C10}"/>
                </a:ext>
              </a:extLst>
            </p:cNvPr>
            <p:cNvSpPr/>
            <p:nvPr/>
          </p:nvSpPr>
          <p:spPr>
            <a:xfrm>
              <a:off x="584225" y="2765375"/>
              <a:ext cx="9150" cy="4775"/>
            </a:xfrm>
            <a:custGeom>
              <a:avLst/>
              <a:gdLst/>
              <a:ahLst/>
              <a:cxnLst/>
              <a:rect l="l" t="t" r="r" b="b"/>
              <a:pathLst>
                <a:path w="366" h="191" extrusionOk="0">
                  <a:moveTo>
                    <a:pt x="168" y="0"/>
                  </a:moveTo>
                  <a:cubicBezTo>
                    <a:pt x="130" y="0"/>
                    <a:pt x="92" y="15"/>
                    <a:pt x="61" y="46"/>
                  </a:cubicBezTo>
                  <a:cubicBezTo>
                    <a:pt x="0" y="76"/>
                    <a:pt x="0" y="137"/>
                    <a:pt x="61" y="167"/>
                  </a:cubicBezTo>
                  <a:cubicBezTo>
                    <a:pt x="92" y="182"/>
                    <a:pt x="130" y="190"/>
                    <a:pt x="168" y="190"/>
                  </a:cubicBezTo>
                  <a:cubicBezTo>
                    <a:pt x="206" y="190"/>
                    <a:pt x="244" y="182"/>
                    <a:pt x="274" y="167"/>
                  </a:cubicBezTo>
                  <a:cubicBezTo>
                    <a:pt x="365" y="137"/>
                    <a:pt x="365" y="76"/>
                    <a:pt x="274" y="46"/>
                  </a:cubicBezTo>
                  <a:cubicBezTo>
                    <a:pt x="244" y="15"/>
                    <a:pt x="206" y="0"/>
                    <a:pt x="16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77;p49">
              <a:extLst>
                <a:ext uri="{FF2B5EF4-FFF2-40B4-BE49-F238E27FC236}">
                  <a16:creationId xmlns:a16="http://schemas.microsoft.com/office/drawing/2014/main" xmlns="" id="{D3256188-1FDD-2E48-B56F-534482B5BB9E}"/>
                </a:ext>
              </a:extLst>
            </p:cNvPr>
            <p:cNvSpPr/>
            <p:nvPr/>
          </p:nvSpPr>
          <p:spPr>
            <a:xfrm>
              <a:off x="598650" y="2765750"/>
              <a:ext cx="9150" cy="4400"/>
            </a:xfrm>
            <a:custGeom>
              <a:avLst/>
              <a:gdLst/>
              <a:ahLst/>
              <a:cxnLst/>
              <a:rect l="l" t="t" r="r" b="b"/>
              <a:pathLst>
                <a:path w="366" h="176" extrusionOk="0">
                  <a:moveTo>
                    <a:pt x="153" y="0"/>
                  </a:moveTo>
                  <a:cubicBezTo>
                    <a:pt x="122" y="0"/>
                    <a:pt x="92" y="0"/>
                    <a:pt x="62" y="31"/>
                  </a:cubicBezTo>
                  <a:lnTo>
                    <a:pt x="31" y="31"/>
                  </a:lnTo>
                  <a:cubicBezTo>
                    <a:pt x="1" y="61"/>
                    <a:pt x="1" y="122"/>
                    <a:pt x="62" y="152"/>
                  </a:cubicBezTo>
                  <a:cubicBezTo>
                    <a:pt x="92" y="167"/>
                    <a:pt x="130" y="175"/>
                    <a:pt x="168" y="175"/>
                  </a:cubicBezTo>
                  <a:cubicBezTo>
                    <a:pt x="206" y="175"/>
                    <a:pt x="244" y="167"/>
                    <a:pt x="274" y="152"/>
                  </a:cubicBezTo>
                  <a:lnTo>
                    <a:pt x="305" y="152"/>
                  </a:lnTo>
                  <a:cubicBezTo>
                    <a:pt x="335" y="152"/>
                    <a:pt x="335" y="122"/>
                    <a:pt x="335" y="122"/>
                  </a:cubicBezTo>
                  <a:cubicBezTo>
                    <a:pt x="366" y="91"/>
                    <a:pt x="335" y="31"/>
                    <a:pt x="305" y="31"/>
                  </a:cubicBezTo>
                  <a:cubicBezTo>
                    <a:pt x="244" y="0"/>
                    <a:pt x="214" y="0"/>
                    <a:pt x="15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78;p49">
              <a:extLst>
                <a:ext uri="{FF2B5EF4-FFF2-40B4-BE49-F238E27FC236}">
                  <a16:creationId xmlns:a16="http://schemas.microsoft.com/office/drawing/2014/main" xmlns="" id="{8EF4564D-4AAB-2E4B-A64A-E514B1705732}"/>
                </a:ext>
              </a:extLst>
            </p:cNvPr>
            <p:cNvSpPr/>
            <p:nvPr/>
          </p:nvSpPr>
          <p:spPr>
            <a:xfrm>
              <a:off x="583450" y="2757050"/>
              <a:ext cx="9150" cy="4725"/>
            </a:xfrm>
            <a:custGeom>
              <a:avLst/>
              <a:gdLst/>
              <a:ahLst/>
              <a:cxnLst/>
              <a:rect l="l" t="t" r="r" b="b"/>
              <a:pathLst>
                <a:path w="366" h="189" extrusionOk="0">
                  <a:moveTo>
                    <a:pt x="222" y="0"/>
                  </a:moveTo>
                  <a:cubicBezTo>
                    <a:pt x="207" y="0"/>
                    <a:pt x="193" y="4"/>
                    <a:pt x="183" y="14"/>
                  </a:cubicBezTo>
                  <a:lnTo>
                    <a:pt x="92" y="14"/>
                  </a:lnTo>
                  <a:lnTo>
                    <a:pt x="305" y="166"/>
                  </a:lnTo>
                  <a:lnTo>
                    <a:pt x="305" y="166"/>
                  </a:lnTo>
                  <a:lnTo>
                    <a:pt x="92" y="44"/>
                  </a:lnTo>
                  <a:lnTo>
                    <a:pt x="62" y="44"/>
                  </a:lnTo>
                  <a:cubicBezTo>
                    <a:pt x="1" y="75"/>
                    <a:pt x="31" y="136"/>
                    <a:pt x="92" y="166"/>
                  </a:cubicBezTo>
                  <a:cubicBezTo>
                    <a:pt x="107" y="181"/>
                    <a:pt x="138" y="189"/>
                    <a:pt x="176" y="189"/>
                  </a:cubicBezTo>
                  <a:cubicBezTo>
                    <a:pt x="214" y="189"/>
                    <a:pt x="259" y="181"/>
                    <a:pt x="305" y="166"/>
                  </a:cubicBezTo>
                  <a:cubicBezTo>
                    <a:pt x="335" y="136"/>
                    <a:pt x="366" y="136"/>
                    <a:pt x="366" y="105"/>
                  </a:cubicBezTo>
                  <a:cubicBezTo>
                    <a:pt x="366" y="75"/>
                    <a:pt x="366" y="44"/>
                    <a:pt x="305" y="14"/>
                  </a:cubicBezTo>
                  <a:cubicBezTo>
                    <a:pt x="285" y="14"/>
                    <a:pt x="251" y="0"/>
                    <a:pt x="22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79;p49">
              <a:extLst>
                <a:ext uri="{FF2B5EF4-FFF2-40B4-BE49-F238E27FC236}">
                  <a16:creationId xmlns:a16="http://schemas.microsoft.com/office/drawing/2014/main" xmlns="" id="{7F1EEAFC-654B-2146-ABD9-0BE854438DB9}"/>
                </a:ext>
              </a:extLst>
            </p:cNvPr>
            <p:cNvSpPr/>
            <p:nvPr/>
          </p:nvSpPr>
          <p:spPr>
            <a:xfrm>
              <a:off x="554575" y="2791000"/>
              <a:ext cx="9150" cy="4975"/>
            </a:xfrm>
            <a:custGeom>
              <a:avLst/>
              <a:gdLst/>
              <a:ahLst/>
              <a:cxnLst/>
              <a:rect l="l" t="t" r="r" b="b"/>
              <a:pathLst>
                <a:path w="366" h="199" extrusionOk="0">
                  <a:moveTo>
                    <a:pt x="183" y="1"/>
                  </a:moveTo>
                  <a:cubicBezTo>
                    <a:pt x="138" y="1"/>
                    <a:pt x="92" y="9"/>
                    <a:pt x="62" y="24"/>
                  </a:cubicBezTo>
                  <a:cubicBezTo>
                    <a:pt x="1" y="85"/>
                    <a:pt x="1" y="145"/>
                    <a:pt x="62" y="176"/>
                  </a:cubicBezTo>
                  <a:cubicBezTo>
                    <a:pt x="92" y="191"/>
                    <a:pt x="138" y="199"/>
                    <a:pt x="183" y="199"/>
                  </a:cubicBezTo>
                  <a:cubicBezTo>
                    <a:pt x="229" y="199"/>
                    <a:pt x="274" y="191"/>
                    <a:pt x="305" y="176"/>
                  </a:cubicBezTo>
                  <a:cubicBezTo>
                    <a:pt x="366" y="145"/>
                    <a:pt x="366" y="85"/>
                    <a:pt x="305" y="24"/>
                  </a:cubicBezTo>
                  <a:cubicBezTo>
                    <a:pt x="274" y="9"/>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80;p49">
              <a:extLst>
                <a:ext uri="{FF2B5EF4-FFF2-40B4-BE49-F238E27FC236}">
                  <a16:creationId xmlns:a16="http://schemas.microsoft.com/office/drawing/2014/main" xmlns="" id="{079A446E-229D-5A45-9B61-5ED76BA7818E}"/>
                </a:ext>
              </a:extLst>
            </p:cNvPr>
            <p:cNvSpPr/>
            <p:nvPr/>
          </p:nvSpPr>
          <p:spPr>
            <a:xfrm>
              <a:off x="539400" y="2782650"/>
              <a:ext cx="9900" cy="4975"/>
            </a:xfrm>
            <a:custGeom>
              <a:avLst/>
              <a:gdLst/>
              <a:ahLst/>
              <a:cxnLst/>
              <a:rect l="l" t="t" r="r" b="b"/>
              <a:pathLst>
                <a:path w="396" h="199" extrusionOk="0">
                  <a:moveTo>
                    <a:pt x="198" y="1"/>
                  </a:moveTo>
                  <a:cubicBezTo>
                    <a:pt x="160" y="1"/>
                    <a:pt x="122" y="8"/>
                    <a:pt x="91" y="23"/>
                  </a:cubicBezTo>
                  <a:cubicBezTo>
                    <a:pt x="0" y="54"/>
                    <a:pt x="0" y="115"/>
                    <a:pt x="91" y="175"/>
                  </a:cubicBezTo>
                  <a:cubicBezTo>
                    <a:pt x="122" y="191"/>
                    <a:pt x="160" y="198"/>
                    <a:pt x="198" y="198"/>
                  </a:cubicBezTo>
                  <a:cubicBezTo>
                    <a:pt x="236" y="198"/>
                    <a:pt x="274" y="191"/>
                    <a:pt x="304" y="175"/>
                  </a:cubicBezTo>
                  <a:cubicBezTo>
                    <a:pt x="395" y="115"/>
                    <a:pt x="395" y="54"/>
                    <a:pt x="304" y="23"/>
                  </a:cubicBezTo>
                  <a:cubicBezTo>
                    <a:pt x="274" y="8"/>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81;p49">
              <a:extLst>
                <a:ext uri="{FF2B5EF4-FFF2-40B4-BE49-F238E27FC236}">
                  <a16:creationId xmlns:a16="http://schemas.microsoft.com/office/drawing/2014/main" xmlns="" id="{EE7C9D77-C6BF-844A-84AB-7D4A217B5882}"/>
                </a:ext>
              </a:extLst>
            </p:cNvPr>
            <p:cNvSpPr/>
            <p:nvPr/>
          </p:nvSpPr>
          <p:spPr>
            <a:xfrm>
              <a:off x="524950" y="2782650"/>
              <a:ext cx="9150" cy="4975"/>
            </a:xfrm>
            <a:custGeom>
              <a:avLst/>
              <a:gdLst/>
              <a:ahLst/>
              <a:cxnLst/>
              <a:rect l="l" t="t" r="r" b="b"/>
              <a:pathLst>
                <a:path w="366" h="199" extrusionOk="0">
                  <a:moveTo>
                    <a:pt x="183" y="1"/>
                  </a:moveTo>
                  <a:cubicBezTo>
                    <a:pt x="137" y="1"/>
                    <a:pt x="92" y="8"/>
                    <a:pt x="61" y="23"/>
                  </a:cubicBezTo>
                  <a:cubicBezTo>
                    <a:pt x="0" y="54"/>
                    <a:pt x="0" y="115"/>
                    <a:pt x="61" y="175"/>
                  </a:cubicBezTo>
                  <a:cubicBezTo>
                    <a:pt x="92" y="191"/>
                    <a:pt x="137" y="198"/>
                    <a:pt x="183" y="198"/>
                  </a:cubicBezTo>
                  <a:cubicBezTo>
                    <a:pt x="228" y="198"/>
                    <a:pt x="274" y="191"/>
                    <a:pt x="304" y="175"/>
                  </a:cubicBezTo>
                  <a:cubicBezTo>
                    <a:pt x="365" y="115"/>
                    <a:pt x="365" y="54"/>
                    <a:pt x="304" y="23"/>
                  </a:cubicBezTo>
                  <a:cubicBezTo>
                    <a:pt x="274" y="8"/>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82;p49">
              <a:extLst>
                <a:ext uri="{FF2B5EF4-FFF2-40B4-BE49-F238E27FC236}">
                  <a16:creationId xmlns:a16="http://schemas.microsoft.com/office/drawing/2014/main" xmlns="" id="{C3107676-49B3-9D4A-81CC-51D14419413F}"/>
                </a:ext>
              </a:extLst>
            </p:cNvPr>
            <p:cNvSpPr/>
            <p:nvPr/>
          </p:nvSpPr>
          <p:spPr>
            <a:xfrm>
              <a:off x="540150" y="2791000"/>
              <a:ext cx="9150" cy="4975"/>
            </a:xfrm>
            <a:custGeom>
              <a:avLst/>
              <a:gdLst/>
              <a:ahLst/>
              <a:cxnLst/>
              <a:rect l="l" t="t" r="r" b="b"/>
              <a:pathLst>
                <a:path w="366" h="199" extrusionOk="0">
                  <a:moveTo>
                    <a:pt x="168" y="1"/>
                  </a:moveTo>
                  <a:cubicBezTo>
                    <a:pt x="130" y="1"/>
                    <a:pt x="92" y="9"/>
                    <a:pt x="61" y="24"/>
                  </a:cubicBezTo>
                  <a:cubicBezTo>
                    <a:pt x="0" y="85"/>
                    <a:pt x="0" y="145"/>
                    <a:pt x="61" y="176"/>
                  </a:cubicBezTo>
                  <a:cubicBezTo>
                    <a:pt x="92" y="191"/>
                    <a:pt x="130" y="199"/>
                    <a:pt x="168" y="199"/>
                  </a:cubicBezTo>
                  <a:cubicBezTo>
                    <a:pt x="206" y="199"/>
                    <a:pt x="244" y="191"/>
                    <a:pt x="274" y="176"/>
                  </a:cubicBezTo>
                  <a:cubicBezTo>
                    <a:pt x="365" y="145"/>
                    <a:pt x="365" y="85"/>
                    <a:pt x="274" y="24"/>
                  </a:cubicBezTo>
                  <a:cubicBezTo>
                    <a:pt x="244" y="9"/>
                    <a:pt x="206" y="1"/>
                    <a:pt x="16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83;p49">
              <a:extLst>
                <a:ext uri="{FF2B5EF4-FFF2-40B4-BE49-F238E27FC236}">
                  <a16:creationId xmlns:a16="http://schemas.microsoft.com/office/drawing/2014/main" xmlns="" id="{209C3455-CE66-1D46-BAFF-1BA18506F85D}"/>
                </a:ext>
              </a:extLst>
            </p:cNvPr>
            <p:cNvSpPr/>
            <p:nvPr/>
          </p:nvSpPr>
          <p:spPr>
            <a:xfrm>
              <a:off x="539400" y="2774300"/>
              <a:ext cx="9125" cy="4775"/>
            </a:xfrm>
            <a:custGeom>
              <a:avLst/>
              <a:gdLst/>
              <a:ahLst/>
              <a:cxnLst/>
              <a:rect l="l" t="t" r="r" b="b"/>
              <a:pathLst>
                <a:path w="365" h="191" extrusionOk="0">
                  <a:moveTo>
                    <a:pt x="198" y="0"/>
                  </a:moveTo>
                  <a:cubicBezTo>
                    <a:pt x="160" y="0"/>
                    <a:pt x="122" y="8"/>
                    <a:pt x="91" y="23"/>
                  </a:cubicBezTo>
                  <a:cubicBezTo>
                    <a:pt x="0" y="53"/>
                    <a:pt x="0" y="114"/>
                    <a:pt x="91" y="145"/>
                  </a:cubicBezTo>
                  <a:cubicBezTo>
                    <a:pt x="122" y="175"/>
                    <a:pt x="160" y="190"/>
                    <a:pt x="198" y="190"/>
                  </a:cubicBezTo>
                  <a:cubicBezTo>
                    <a:pt x="236" y="190"/>
                    <a:pt x="274" y="175"/>
                    <a:pt x="304" y="145"/>
                  </a:cubicBezTo>
                  <a:cubicBezTo>
                    <a:pt x="365" y="114"/>
                    <a:pt x="365" y="53"/>
                    <a:pt x="304"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4;p49">
              <a:extLst>
                <a:ext uri="{FF2B5EF4-FFF2-40B4-BE49-F238E27FC236}">
                  <a16:creationId xmlns:a16="http://schemas.microsoft.com/office/drawing/2014/main" xmlns="" id="{636D9CA9-486F-6544-852D-A0CB048C791C}"/>
                </a:ext>
              </a:extLst>
            </p:cNvPr>
            <p:cNvSpPr/>
            <p:nvPr/>
          </p:nvSpPr>
          <p:spPr>
            <a:xfrm>
              <a:off x="554575" y="2782650"/>
              <a:ext cx="9150" cy="4975"/>
            </a:xfrm>
            <a:custGeom>
              <a:avLst/>
              <a:gdLst/>
              <a:ahLst/>
              <a:cxnLst/>
              <a:rect l="l" t="t" r="r" b="b"/>
              <a:pathLst>
                <a:path w="366" h="199" extrusionOk="0">
                  <a:moveTo>
                    <a:pt x="183" y="1"/>
                  </a:moveTo>
                  <a:cubicBezTo>
                    <a:pt x="138" y="1"/>
                    <a:pt x="92" y="8"/>
                    <a:pt x="62" y="23"/>
                  </a:cubicBezTo>
                  <a:cubicBezTo>
                    <a:pt x="1" y="54"/>
                    <a:pt x="1" y="115"/>
                    <a:pt x="62" y="175"/>
                  </a:cubicBezTo>
                  <a:cubicBezTo>
                    <a:pt x="92" y="191"/>
                    <a:pt x="138" y="198"/>
                    <a:pt x="183" y="198"/>
                  </a:cubicBezTo>
                  <a:cubicBezTo>
                    <a:pt x="229" y="198"/>
                    <a:pt x="274" y="191"/>
                    <a:pt x="305" y="175"/>
                  </a:cubicBezTo>
                  <a:cubicBezTo>
                    <a:pt x="366" y="115"/>
                    <a:pt x="366" y="54"/>
                    <a:pt x="305" y="23"/>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85;p49">
              <a:extLst>
                <a:ext uri="{FF2B5EF4-FFF2-40B4-BE49-F238E27FC236}">
                  <a16:creationId xmlns:a16="http://schemas.microsoft.com/office/drawing/2014/main" xmlns="" id="{9211AA66-DD3C-704F-A1CE-4FE2945E1F0B}"/>
                </a:ext>
              </a:extLst>
            </p:cNvPr>
            <p:cNvSpPr/>
            <p:nvPr/>
          </p:nvSpPr>
          <p:spPr>
            <a:xfrm>
              <a:off x="569775" y="2782450"/>
              <a:ext cx="8400" cy="5350"/>
            </a:xfrm>
            <a:custGeom>
              <a:avLst/>
              <a:gdLst/>
              <a:ahLst/>
              <a:cxnLst/>
              <a:rect l="l" t="t" r="r" b="b"/>
              <a:pathLst>
                <a:path w="336" h="214" extrusionOk="0">
                  <a:moveTo>
                    <a:pt x="183" y="1"/>
                  </a:moveTo>
                  <a:cubicBezTo>
                    <a:pt x="153" y="1"/>
                    <a:pt x="92" y="1"/>
                    <a:pt x="31" y="31"/>
                  </a:cubicBezTo>
                  <a:cubicBezTo>
                    <a:pt x="31" y="31"/>
                    <a:pt x="31" y="31"/>
                    <a:pt x="31" y="62"/>
                  </a:cubicBezTo>
                  <a:cubicBezTo>
                    <a:pt x="1" y="62"/>
                    <a:pt x="1" y="92"/>
                    <a:pt x="1" y="92"/>
                  </a:cubicBezTo>
                  <a:cubicBezTo>
                    <a:pt x="1" y="123"/>
                    <a:pt x="1" y="123"/>
                    <a:pt x="1" y="123"/>
                  </a:cubicBezTo>
                  <a:cubicBezTo>
                    <a:pt x="1" y="123"/>
                    <a:pt x="1" y="153"/>
                    <a:pt x="31" y="153"/>
                  </a:cubicBezTo>
                  <a:cubicBezTo>
                    <a:pt x="31" y="153"/>
                    <a:pt x="31" y="153"/>
                    <a:pt x="31" y="183"/>
                  </a:cubicBezTo>
                  <a:lnTo>
                    <a:pt x="62" y="183"/>
                  </a:lnTo>
                  <a:cubicBezTo>
                    <a:pt x="92" y="183"/>
                    <a:pt x="122" y="214"/>
                    <a:pt x="122" y="214"/>
                  </a:cubicBezTo>
                  <a:lnTo>
                    <a:pt x="153" y="214"/>
                  </a:lnTo>
                  <a:cubicBezTo>
                    <a:pt x="183" y="214"/>
                    <a:pt x="214" y="183"/>
                    <a:pt x="244" y="183"/>
                  </a:cubicBezTo>
                  <a:lnTo>
                    <a:pt x="274" y="183"/>
                  </a:lnTo>
                  <a:cubicBezTo>
                    <a:pt x="335" y="153"/>
                    <a:pt x="335" y="123"/>
                    <a:pt x="335" y="92"/>
                  </a:cubicBezTo>
                  <a:cubicBezTo>
                    <a:pt x="305" y="62"/>
                    <a:pt x="305" y="62"/>
                    <a:pt x="274" y="31"/>
                  </a:cubicBezTo>
                  <a:cubicBezTo>
                    <a:pt x="244" y="31"/>
                    <a:pt x="214"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2986;p49">
              <a:extLst>
                <a:ext uri="{FF2B5EF4-FFF2-40B4-BE49-F238E27FC236}">
                  <a16:creationId xmlns:a16="http://schemas.microsoft.com/office/drawing/2014/main" xmlns="" id="{99942E57-A3FE-5440-9B80-C41939A64E10}"/>
                </a:ext>
              </a:extLst>
            </p:cNvPr>
            <p:cNvSpPr/>
            <p:nvPr/>
          </p:nvSpPr>
          <p:spPr>
            <a:xfrm>
              <a:off x="554575" y="2774100"/>
              <a:ext cx="8400" cy="5350"/>
            </a:xfrm>
            <a:custGeom>
              <a:avLst/>
              <a:gdLst/>
              <a:ahLst/>
              <a:cxnLst/>
              <a:rect l="l" t="t" r="r" b="b"/>
              <a:pathLst>
                <a:path w="336" h="214" extrusionOk="0">
                  <a:moveTo>
                    <a:pt x="214" y="1"/>
                  </a:moveTo>
                  <a:cubicBezTo>
                    <a:pt x="153" y="1"/>
                    <a:pt x="92" y="1"/>
                    <a:pt x="62" y="31"/>
                  </a:cubicBezTo>
                  <a:cubicBezTo>
                    <a:pt x="62" y="31"/>
                    <a:pt x="31" y="31"/>
                    <a:pt x="31" y="61"/>
                  </a:cubicBezTo>
                  <a:cubicBezTo>
                    <a:pt x="31" y="61"/>
                    <a:pt x="1" y="92"/>
                    <a:pt x="1" y="122"/>
                  </a:cubicBezTo>
                  <a:lnTo>
                    <a:pt x="31" y="153"/>
                  </a:lnTo>
                  <a:lnTo>
                    <a:pt x="62" y="153"/>
                  </a:lnTo>
                  <a:cubicBezTo>
                    <a:pt x="62" y="183"/>
                    <a:pt x="62" y="183"/>
                    <a:pt x="92" y="183"/>
                  </a:cubicBezTo>
                  <a:lnTo>
                    <a:pt x="153" y="183"/>
                  </a:lnTo>
                  <a:cubicBezTo>
                    <a:pt x="153" y="183"/>
                    <a:pt x="153" y="213"/>
                    <a:pt x="183" y="213"/>
                  </a:cubicBezTo>
                  <a:cubicBezTo>
                    <a:pt x="214" y="213"/>
                    <a:pt x="244" y="183"/>
                    <a:pt x="274" y="183"/>
                  </a:cubicBezTo>
                  <a:lnTo>
                    <a:pt x="305" y="183"/>
                  </a:lnTo>
                  <a:cubicBezTo>
                    <a:pt x="335" y="153"/>
                    <a:pt x="335" y="122"/>
                    <a:pt x="335" y="92"/>
                  </a:cubicBezTo>
                  <a:cubicBezTo>
                    <a:pt x="335" y="61"/>
                    <a:pt x="305" y="61"/>
                    <a:pt x="305" y="31"/>
                  </a:cubicBezTo>
                  <a:cubicBezTo>
                    <a:pt x="274" y="31"/>
                    <a:pt x="244" y="1"/>
                    <a:pt x="21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2987;p49">
              <a:extLst>
                <a:ext uri="{FF2B5EF4-FFF2-40B4-BE49-F238E27FC236}">
                  <a16:creationId xmlns:a16="http://schemas.microsoft.com/office/drawing/2014/main" xmlns="" id="{23742C69-93EA-CC44-9973-788C2A3AE7BF}"/>
                </a:ext>
              </a:extLst>
            </p:cNvPr>
            <p:cNvSpPr/>
            <p:nvPr/>
          </p:nvSpPr>
          <p:spPr>
            <a:xfrm>
              <a:off x="524950" y="2808500"/>
              <a:ext cx="9150" cy="4775"/>
            </a:xfrm>
            <a:custGeom>
              <a:avLst/>
              <a:gdLst/>
              <a:ahLst/>
              <a:cxnLst/>
              <a:rect l="l" t="t" r="r" b="b"/>
              <a:pathLst>
                <a:path w="366" h="191" extrusionOk="0">
                  <a:moveTo>
                    <a:pt x="194" y="0"/>
                  </a:moveTo>
                  <a:cubicBezTo>
                    <a:pt x="152" y="0"/>
                    <a:pt x="107" y="8"/>
                    <a:pt x="61" y="23"/>
                  </a:cubicBezTo>
                  <a:cubicBezTo>
                    <a:pt x="0" y="53"/>
                    <a:pt x="0" y="114"/>
                    <a:pt x="61" y="144"/>
                  </a:cubicBezTo>
                  <a:cubicBezTo>
                    <a:pt x="107" y="175"/>
                    <a:pt x="152" y="190"/>
                    <a:pt x="194" y="190"/>
                  </a:cubicBezTo>
                  <a:cubicBezTo>
                    <a:pt x="236" y="190"/>
                    <a:pt x="274" y="175"/>
                    <a:pt x="304" y="144"/>
                  </a:cubicBezTo>
                  <a:cubicBezTo>
                    <a:pt x="365" y="114"/>
                    <a:pt x="365" y="53"/>
                    <a:pt x="304" y="23"/>
                  </a:cubicBezTo>
                  <a:cubicBezTo>
                    <a:pt x="274" y="8"/>
                    <a:pt x="236" y="0"/>
                    <a:pt x="194"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2988;p49">
              <a:extLst>
                <a:ext uri="{FF2B5EF4-FFF2-40B4-BE49-F238E27FC236}">
                  <a16:creationId xmlns:a16="http://schemas.microsoft.com/office/drawing/2014/main" xmlns="" id="{199A8866-458A-5140-AC8F-37781028BED1}"/>
                </a:ext>
              </a:extLst>
            </p:cNvPr>
            <p:cNvSpPr/>
            <p:nvPr/>
          </p:nvSpPr>
          <p:spPr>
            <a:xfrm>
              <a:off x="510500" y="2799550"/>
              <a:ext cx="9150" cy="4775"/>
            </a:xfrm>
            <a:custGeom>
              <a:avLst/>
              <a:gdLst/>
              <a:ahLst/>
              <a:cxnLst/>
              <a:rect l="l" t="t" r="r" b="b"/>
              <a:pathLst>
                <a:path w="366" h="191" extrusionOk="0">
                  <a:moveTo>
                    <a:pt x="183" y="1"/>
                  </a:moveTo>
                  <a:cubicBezTo>
                    <a:pt x="138" y="1"/>
                    <a:pt x="92" y="16"/>
                    <a:pt x="62" y="46"/>
                  </a:cubicBezTo>
                  <a:cubicBezTo>
                    <a:pt x="1" y="77"/>
                    <a:pt x="1" y="138"/>
                    <a:pt x="62" y="168"/>
                  </a:cubicBezTo>
                  <a:cubicBezTo>
                    <a:pt x="92" y="183"/>
                    <a:pt x="138" y="191"/>
                    <a:pt x="183" y="191"/>
                  </a:cubicBezTo>
                  <a:cubicBezTo>
                    <a:pt x="229" y="191"/>
                    <a:pt x="275" y="183"/>
                    <a:pt x="305" y="168"/>
                  </a:cubicBezTo>
                  <a:cubicBezTo>
                    <a:pt x="366" y="138"/>
                    <a:pt x="366" y="77"/>
                    <a:pt x="305" y="46"/>
                  </a:cubicBezTo>
                  <a:cubicBezTo>
                    <a:pt x="275" y="16"/>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2989;p49">
              <a:extLst>
                <a:ext uri="{FF2B5EF4-FFF2-40B4-BE49-F238E27FC236}">
                  <a16:creationId xmlns:a16="http://schemas.microsoft.com/office/drawing/2014/main" xmlns="" id="{DED8831B-C410-5441-B492-564FCDD87C95}"/>
                </a:ext>
              </a:extLst>
            </p:cNvPr>
            <p:cNvSpPr/>
            <p:nvPr/>
          </p:nvSpPr>
          <p:spPr>
            <a:xfrm>
              <a:off x="495325" y="2799550"/>
              <a:ext cx="9125" cy="4775"/>
            </a:xfrm>
            <a:custGeom>
              <a:avLst/>
              <a:gdLst/>
              <a:ahLst/>
              <a:cxnLst/>
              <a:rect l="l" t="t" r="r" b="b"/>
              <a:pathLst>
                <a:path w="365" h="191" extrusionOk="0">
                  <a:moveTo>
                    <a:pt x="198" y="1"/>
                  </a:moveTo>
                  <a:cubicBezTo>
                    <a:pt x="160" y="1"/>
                    <a:pt x="122" y="16"/>
                    <a:pt x="91" y="46"/>
                  </a:cubicBezTo>
                  <a:cubicBezTo>
                    <a:pt x="0" y="77"/>
                    <a:pt x="0" y="138"/>
                    <a:pt x="91" y="168"/>
                  </a:cubicBezTo>
                  <a:cubicBezTo>
                    <a:pt x="122" y="183"/>
                    <a:pt x="160" y="191"/>
                    <a:pt x="198" y="191"/>
                  </a:cubicBezTo>
                  <a:cubicBezTo>
                    <a:pt x="236" y="191"/>
                    <a:pt x="274" y="183"/>
                    <a:pt x="304" y="168"/>
                  </a:cubicBezTo>
                  <a:cubicBezTo>
                    <a:pt x="365" y="138"/>
                    <a:pt x="365" y="77"/>
                    <a:pt x="304" y="46"/>
                  </a:cubicBezTo>
                  <a:cubicBezTo>
                    <a:pt x="274" y="16"/>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2990;p49">
              <a:extLst>
                <a:ext uri="{FF2B5EF4-FFF2-40B4-BE49-F238E27FC236}">
                  <a16:creationId xmlns:a16="http://schemas.microsoft.com/office/drawing/2014/main" xmlns="" id="{A610B6A1-6553-E346-B6D0-3D72D91783CB}"/>
                </a:ext>
              </a:extLst>
            </p:cNvPr>
            <p:cNvSpPr/>
            <p:nvPr/>
          </p:nvSpPr>
          <p:spPr>
            <a:xfrm>
              <a:off x="510500" y="2808500"/>
              <a:ext cx="9150" cy="4775"/>
            </a:xfrm>
            <a:custGeom>
              <a:avLst/>
              <a:gdLst/>
              <a:ahLst/>
              <a:cxnLst/>
              <a:rect l="l" t="t" r="r" b="b"/>
              <a:pathLst>
                <a:path w="366" h="191" extrusionOk="0">
                  <a:moveTo>
                    <a:pt x="183" y="0"/>
                  </a:moveTo>
                  <a:cubicBezTo>
                    <a:pt x="138" y="0"/>
                    <a:pt x="92" y="8"/>
                    <a:pt x="62" y="23"/>
                  </a:cubicBezTo>
                  <a:cubicBezTo>
                    <a:pt x="1" y="53"/>
                    <a:pt x="1" y="114"/>
                    <a:pt x="62" y="144"/>
                  </a:cubicBezTo>
                  <a:cubicBezTo>
                    <a:pt x="92" y="175"/>
                    <a:pt x="138" y="190"/>
                    <a:pt x="183" y="190"/>
                  </a:cubicBezTo>
                  <a:cubicBezTo>
                    <a:pt x="229" y="190"/>
                    <a:pt x="275" y="175"/>
                    <a:pt x="305" y="144"/>
                  </a:cubicBezTo>
                  <a:cubicBezTo>
                    <a:pt x="366" y="114"/>
                    <a:pt x="366" y="53"/>
                    <a:pt x="305" y="23"/>
                  </a:cubicBezTo>
                  <a:cubicBezTo>
                    <a:pt x="275"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2991;p49">
              <a:extLst>
                <a:ext uri="{FF2B5EF4-FFF2-40B4-BE49-F238E27FC236}">
                  <a16:creationId xmlns:a16="http://schemas.microsoft.com/office/drawing/2014/main" xmlns="" id="{A06FBDB0-FBF5-D143-A75B-E344C33AF835}"/>
                </a:ext>
              </a:extLst>
            </p:cNvPr>
            <p:cNvSpPr/>
            <p:nvPr/>
          </p:nvSpPr>
          <p:spPr>
            <a:xfrm>
              <a:off x="510500" y="2791000"/>
              <a:ext cx="9150" cy="4975"/>
            </a:xfrm>
            <a:custGeom>
              <a:avLst/>
              <a:gdLst/>
              <a:ahLst/>
              <a:cxnLst/>
              <a:rect l="l" t="t" r="r" b="b"/>
              <a:pathLst>
                <a:path w="366" h="199" extrusionOk="0">
                  <a:moveTo>
                    <a:pt x="183" y="1"/>
                  </a:moveTo>
                  <a:cubicBezTo>
                    <a:pt x="138" y="1"/>
                    <a:pt x="92" y="9"/>
                    <a:pt x="62" y="24"/>
                  </a:cubicBezTo>
                  <a:cubicBezTo>
                    <a:pt x="1" y="85"/>
                    <a:pt x="1" y="145"/>
                    <a:pt x="62" y="176"/>
                  </a:cubicBezTo>
                  <a:cubicBezTo>
                    <a:pt x="92" y="191"/>
                    <a:pt x="138" y="199"/>
                    <a:pt x="183" y="199"/>
                  </a:cubicBezTo>
                  <a:cubicBezTo>
                    <a:pt x="229" y="199"/>
                    <a:pt x="275" y="191"/>
                    <a:pt x="305" y="176"/>
                  </a:cubicBezTo>
                  <a:cubicBezTo>
                    <a:pt x="366" y="145"/>
                    <a:pt x="366" y="85"/>
                    <a:pt x="305" y="24"/>
                  </a:cubicBezTo>
                  <a:cubicBezTo>
                    <a:pt x="275" y="9"/>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2992;p49">
              <a:extLst>
                <a:ext uri="{FF2B5EF4-FFF2-40B4-BE49-F238E27FC236}">
                  <a16:creationId xmlns:a16="http://schemas.microsoft.com/office/drawing/2014/main" xmlns="" id="{F5F89A41-C8D2-1D44-802E-E3BFB1E3836B}"/>
                </a:ext>
              </a:extLst>
            </p:cNvPr>
            <p:cNvSpPr/>
            <p:nvPr/>
          </p:nvSpPr>
          <p:spPr>
            <a:xfrm>
              <a:off x="524950" y="2799550"/>
              <a:ext cx="9150" cy="4775"/>
            </a:xfrm>
            <a:custGeom>
              <a:avLst/>
              <a:gdLst/>
              <a:ahLst/>
              <a:cxnLst/>
              <a:rect l="l" t="t" r="r" b="b"/>
              <a:pathLst>
                <a:path w="366" h="191" extrusionOk="0">
                  <a:moveTo>
                    <a:pt x="194" y="1"/>
                  </a:moveTo>
                  <a:cubicBezTo>
                    <a:pt x="152" y="1"/>
                    <a:pt x="107" y="16"/>
                    <a:pt x="61" y="46"/>
                  </a:cubicBezTo>
                  <a:cubicBezTo>
                    <a:pt x="0" y="77"/>
                    <a:pt x="0" y="138"/>
                    <a:pt x="61" y="168"/>
                  </a:cubicBezTo>
                  <a:cubicBezTo>
                    <a:pt x="107" y="183"/>
                    <a:pt x="152" y="191"/>
                    <a:pt x="194" y="191"/>
                  </a:cubicBezTo>
                  <a:cubicBezTo>
                    <a:pt x="236" y="191"/>
                    <a:pt x="274" y="183"/>
                    <a:pt x="304" y="168"/>
                  </a:cubicBezTo>
                  <a:cubicBezTo>
                    <a:pt x="365" y="138"/>
                    <a:pt x="365" y="77"/>
                    <a:pt x="304" y="46"/>
                  </a:cubicBezTo>
                  <a:cubicBezTo>
                    <a:pt x="274" y="16"/>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2993;p49">
              <a:extLst>
                <a:ext uri="{FF2B5EF4-FFF2-40B4-BE49-F238E27FC236}">
                  <a16:creationId xmlns:a16="http://schemas.microsoft.com/office/drawing/2014/main" xmlns="" id="{802155CC-BFBD-B14C-8500-937D0ED1BAF3}"/>
                </a:ext>
              </a:extLst>
            </p:cNvPr>
            <p:cNvSpPr/>
            <p:nvPr/>
          </p:nvSpPr>
          <p:spPr>
            <a:xfrm>
              <a:off x="540150" y="2799950"/>
              <a:ext cx="8375" cy="4575"/>
            </a:xfrm>
            <a:custGeom>
              <a:avLst/>
              <a:gdLst/>
              <a:ahLst/>
              <a:cxnLst/>
              <a:rect l="l" t="t" r="r" b="b"/>
              <a:pathLst>
                <a:path w="335" h="183" extrusionOk="0">
                  <a:moveTo>
                    <a:pt x="213" y="0"/>
                  </a:moveTo>
                  <a:cubicBezTo>
                    <a:pt x="152" y="0"/>
                    <a:pt x="92" y="0"/>
                    <a:pt x="61" y="30"/>
                  </a:cubicBezTo>
                  <a:lnTo>
                    <a:pt x="31" y="30"/>
                  </a:lnTo>
                  <a:cubicBezTo>
                    <a:pt x="0" y="61"/>
                    <a:pt x="0" y="61"/>
                    <a:pt x="0" y="91"/>
                  </a:cubicBezTo>
                  <a:cubicBezTo>
                    <a:pt x="0" y="91"/>
                    <a:pt x="0" y="91"/>
                    <a:pt x="0" y="122"/>
                  </a:cubicBezTo>
                  <a:cubicBezTo>
                    <a:pt x="0" y="122"/>
                    <a:pt x="31" y="122"/>
                    <a:pt x="31" y="152"/>
                  </a:cubicBezTo>
                  <a:lnTo>
                    <a:pt x="61" y="152"/>
                  </a:lnTo>
                  <a:cubicBezTo>
                    <a:pt x="61" y="152"/>
                    <a:pt x="61" y="182"/>
                    <a:pt x="92" y="182"/>
                  </a:cubicBezTo>
                  <a:lnTo>
                    <a:pt x="274" y="182"/>
                  </a:lnTo>
                  <a:cubicBezTo>
                    <a:pt x="274" y="182"/>
                    <a:pt x="274" y="182"/>
                    <a:pt x="274" y="152"/>
                  </a:cubicBezTo>
                  <a:cubicBezTo>
                    <a:pt x="335" y="152"/>
                    <a:pt x="335" y="91"/>
                    <a:pt x="335" y="61"/>
                  </a:cubicBezTo>
                  <a:cubicBezTo>
                    <a:pt x="335" y="61"/>
                    <a:pt x="304" y="30"/>
                    <a:pt x="274" y="30"/>
                  </a:cubicBezTo>
                  <a:cubicBezTo>
                    <a:pt x="274" y="0"/>
                    <a:pt x="244" y="0"/>
                    <a:pt x="21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2994;p49">
              <a:extLst>
                <a:ext uri="{FF2B5EF4-FFF2-40B4-BE49-F238E27FC236}">
                  <a16:creationId xmlns:a16="http://schemas.microsoft.com/office/drawing/2014/main" xmlns="" id="{8FD68FDC-76F8-1543-957A-8C8677B8ECFA}"/>
                </a:ext>
              </a:extLst>
            </p:cNvPr>
            <p:cNvSpPr/>
            <p:nvPr/>
          </p:nvSpPr>
          <p:spPr>
            <a:xfrm>
              <a:off x="525700" y="2791275"/>
              <a:ext cx="8400" cy="4900"/>
            </a:xfrm>
            <a:custGeom>
              <a:avLst/>
              <a:gdLst/>
              <a:ahLst/>
              <a:cxnLst/>
              <a:rect l="l" t="t" r="r" b="b"/>
              <a:pathLst>
                <a:path w="336" h="196" extrusionOk="0">
                  <a:moveTo>
                    <a:pt x="150" y="0"/>
                  </a:moveTo>
                  <a:cubicBezTo>
                    <a:pt x="120" y="0"/>
                    <a:pt x="83" y="22"/>
                    <a:pt x="62" y="43"/>
                  </a:cubicBezTo>
                  <a:lnTo>
                    <a:pt x="31" y="43"/>
                  </a:lnTo>
                  <a:cubicBezTo>
                    <a:pt x="1" y="74"/>
                    <a:pt x="1" y="74"/>
                    <a:pt x="1" y="104"/>
                  </a:cubicBezTo>
                  <a:cubicBezTo>
                    <a:pt x="1" y="134"/>
                    <a:pt x="1" y="134"/>
                    <a:pt x="31" y="134"/>
                  </a:cubicBezTo>
                  <a:cubicBezTo>
                    <a:pt x="31" y="165"/>
                    <a:pt x="31" y="165"/>
                    <a:pt x="31" y="165"/>
                  </a:cubicBezTo>
                  <a:lnTo>
                    <a:pt x="62" y="165"/>
                  </a:lnTo>
                  <a:cubicBezTo>
                    <a:pt x="92" y="195"/>
                    <a:pt x="122" y="195"/>
                    <a:pt x="122" y="195"/>
                  </a:cubicBezTo>
                  <a:lnTo>
                    <a:pt x="153" y="195"/>
                  </a:lnTo>
                  <a:cubicBezTo>
                    <a:pt x="183" y="195"/>
                    <a:pt x="214" y="195"/>
                    <a:pt x="244" y="165"/>
                  </a:cubicBezTo>
                  <a:lnTo>
                    <a:pt x="274" y="165"/>
                  </a:lnTo>
                  <a:cubicBezTo>
                    <a:pt x="335" y="134"/>
                    <a:pt x="335" y="104"/>
                    <a:pt x="335" y="74"/>
                  </a:cubicBezTo>
                  <a:cubicBezTo>
                    <a:pt x="335" y="74"/>
                    <a:pt x="305" y="43"/>
                    <a:pt x="274" y="43"/>
                  </a:cubicBezTo>
                  <a:cubicBezTo>
                    <a:pt x="274" y="13"/>
                    <a:pt x="244" y="13"/>
                    <a:pt x="183" y="13"/>
                  </a:cubicBezTo>
                  <a:cubicBezTo>
                    <a:pt x="174" y="4"/>
                    <a:pt x="163" y="0"/>
                    <a:pt x="150"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2995;p49">
              <a:extLst>
                <a:ext uri="{FF2B5EF4-FFF2-40B4-BE49-F238E27FC236}">
                  <a16:creationId xmlns:a16="http://schemas.microsoft.com/office/drawing/2014/main" xmlns="" id="{CD18108E-6988-FD49-AC79-BE5BD539E641}"/>
                </a:ext>
              </a:extLst>
            </p:cNvPr>
            <p:cNvSpPr/>
            <p:nvPr/>
          </p:nvSpPr>
          <p:spPr>
            <a:xfrm>
              <a:off x="496075" y="2825200"/>
              <a:ext cx="9150" cy="4975"/>
            </a:xfrm>
            <a:custGeom>
              <a:avLst/>
              <a:gdLst/>
              <a:ahLst/>
              <a:cxnLst/>
              <a:rect l="l" t="t" r="r" b="b"/>
              <a:pathLst>
                <a:path w="366" h="199" extrusionOk="0">
                  <a:moveTo>
                    <a:pt x="171" y="1"/>
                  </a:moveTo>
                  <a:cubicBezTo>
                    <a:pt x="130" y="1"/>
                    <a:pt x="92" y="8"/>
                    <a:pt x="61" y="24"/>
                  </a:cubicBezTo>
                  <a:cubicBezTo>
                    <a:pt x="0" y="84"/>
                    <a:pt x="0" y="145"/>
                    <a:pt x="61" y="176"/>
                  </a:cubicBezTo>
                  <a:cubicBezTo>
                    <a:pt x="92" y="191"/>
                    <a:pt x="130" y="198"/>
                    <a:pt x="171" y="198"/>
                  </a:cubicBezTo>
                  <a:cubicBezTo>
                    <a:pt x="213" y="198"/>
                    <a:pt x="259" y="191"/>
                    <a:pt x="304" y="176"/>
                  </a:cubicBezTo>
                  <a:cubicBezTo>
                    <a:pt x="365" y="145"/>
                    <a:pt x="365" y="84"/>
                    <a:pt x="304" y="24"/>
                  </a:cubicBezTo>
                  <a:cubicBezTo>
                    <a:pt x="259" y="8"/>
                    <a:pt x="213" y="1"/>
                    <a:pt x="171"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2996;p49">
              <a:extLst>
                <a:ext uri="{FF2B5EF4-FFF2-40B4-BE49-F238E27FC236}">
                  <a16:creationId xmlns:a16="http://schemas.microsoft.com/office/drawing/2014/main" xmlns="" id="{03803CE8-5892-7648-8BF8-942E940F5C97}"/>
                </a:ext>
              </a:extLst>
            </p:cNvPr>
            <p:cNvSpPr/>
            <p:nvPr/>
          </p:nvSpPr>
          <p:spPr>
            <a:xfrm>
              <a:off x="480875" y="2816850"/>
              <a:ext cx="9150" cy="4950"/>
            </a:xfrm>
            <a:custGeom>
              <a:avLst/>
              <a:gdLst/>
              <a:ahLst/>
              <a:cxnLst/>
              <a:rect l="l" t="t" r="r" b="b"/>
              <a:pathLst>
                <a:path w="366" h="198" extrusionOk="0">
                  <a:moveTo>
                    <a:pt x="183" y="0"/>
                  </a:moveTo>
                  <a:cubicBezTo>
                    <a:pt x="137" y="0"/>
                    <a:pt x="92" y="8"/>
                    <a:pt x="61" y="23"/>
                  </a:cubicBezTo>
                  <a:cubicBezTo>
                    <a:pt x="1" y="54"/>
                    <a:pt x="1" y="114"/>
                    <a:pt x="61" y="175"/>
                  </a:cubicBezTo>
                  <a:cubicBezTo>
                    <a:pt x="92" y="190"/>
                    <a:pt x="137" y="198"/>
                    <a:pt x="183" y="198"/>
                  </a:cubicBezTo>
                  <a:cubicBezTo>
                    <a:pt x="229" y="198"/>
                    <a:pt x="274" y="190"/>
                    <a:pt x="305" y="175"/>
                  </a:cubicBezTo>
                  <a:cubicBezTo>
                    <a:pt x="365" y="114"/>
                    <a:pt x="365" y="5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2997;p49">
              <a:extLst>
                <a:ext uri="{FF2B5EF4-FFF2-40B4-BE49-F238E27FC236}">
                  <a16:creationId xmlns:a16="http://schemas.microsoft.com/office/drawing/2014/main" xmlns="" id="{A9D0BE57-7593-AC4A-8B00-3E3549045AD5}"/>
                </a:ext>
              </a:extLst>
            </p:cNvPr>
            <p:cNvSpPr/>
            <p:nvPr/>
          </p:nvSpPr>
          <p:spPr>
            <a:xfrm>
              <a:off x="466450" y="2816850"/>
              <a:ext cx="9125" cy="4950"/>
            </a:xfrm>
            <a:custGeom>
              <a:avLst/>
              <a:gdLst/>
              <a:ahLst/>
              <a:cxnLst/>
              <a:rect l="l" t="t" r="r" b="b"/>
              <a:pathLst>
                <a:path w="365" h="198" extrusionOk="0">
                  <a:moveTo>
                    <a:pt x="182" y="0"/>
                  </a:moveTo>
                  <a:cubicBezTo>
                    <a:pt x="137" y="0"/>
                    <a:pt x="91" y="8"/>
                    <a:pt x="61" y="23"/>
                  </a:cubicBezTo>
                  <a:cubicBezTo>
                    <a:pt x="0" y="54"/>
                    <a:pt x="0" y="114"/>
                    <a:pt x="61" y="175"/>
                  </a:cubicBezTo>
                  <a:cubicBezTo>
                    <a:pt x="91" y="190"/>
                    <a:pt x="137" y="198"/>
                    <a:pt x="182" y="198"/>
                  </a:cubicBezTo>
                  <a:cubicBezTo>
                    <a:pt x="228" y="198"/>
                    <a:pt x="274" y="190"/>
                    <a:pt x="304" y="175"/>
                  </a:cubicBezTo>
                  <a:cubicBezTo>
                    <a:pt x="365" y="114"/>
                    <a:pt x="365" y="54"/>
                    <a:pt x="304" y="23"/>
                  </a:cubicBezTo>
                  <a:cubicBezTo>
                    <a:pt x="274" y="8"/>
                    <a:pt x="228" y="0"/>
                    <a:pt x="18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2998;p49">
              <a:extLst>
                <a:ext uri="{FF2B5EF4-FFF2-40B4-BE49-F238E27FC236}">
                  <a16:creationId xmlns:a16="http://schemas.microsoft.com/office/drawing/2014/main" xmlns="" id="{A3353F83-EF5B-D146-91BB-72F593F156D5}"/>
                </a:ext>
              </a:extLst>
            </p:cNvPr>
            <p:cNvSpPr/>
            <p:nvPr/>
          </p:nvSpPr>
          <p:spPr>
            <a:xfrm>
              <a:off x="480875" y="2825200"/>
              <a:ext cx="9150" cy="4975"/>
            </a:xfrm>
            <a:custGeom>
              <a:avLst/>
              <a:gdLst/>
              <a:ahLst/>
              <a:cxnLst/>
              <a:rect l="l" t="t" r="r" b="b"/>
              <a:pathLst>
                <a:path w="366" h="199" extrusionOk="0">
                  <a:moveTo>
                    <a:pt x="194" y="1"/>
                  </a:moveTo>
                  <a:cubicBezTo>
                    <a:pt x="153" y="1"/>
                    <a:pt x="107" y="8"/>
                    <a:pt x="61" y="24"/>
                  </a:cubicBezTo>
                  <a:cubicBezTo>
                    <a:pt x="1" y="84"/>
                    <a:pt x="1" y="145"/>
                    <a:pt x="61" y="176"/>
                  </a:cubicBezTo>
                  <a:cubicBezTo>
                    <a:pt x="107" y="191"/>
                    <a:pt x="153" y="198"/>
                    <a:pt x="194" y="198"/>
                  </a:cubicBezTo>
                  <a:cubicBezTo>
                    <a:pt x="236" y="198"/>
                    <a:pt x="274" y="191"/>
                    <a:pt x="305" y="176"/>
                  </a:cubicBezTo>
                  <a:cubicBezTo>
                    <a:pt x="365" y="145"/>
                    <a:pt x="365" y="84"/>
                    <a:pt x="305" y="24"/>
                  </a:cubicBezTo>
                  <a:cubicBezTo>
                    <a:pt x="274" y="8"/>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2999;p49">
              <a:extLst>
                <a:ext uri="{FF2B5EF4-FFF2-40B4-BE49-F238E27FC236}">
                  <a16:creationId xmlns:a16="http://schemas.microsoft.com/office/drawing/2014/main" xmlns="" id="{B1006DF3-BD78-6C4A-A3D9-ADBDEF8E5DD6}"/>
                </a:ext>
              </a:extLst>
            </p:cNvPr>
            <p:cNvSpPr/>
            <p:nvPr/>
          </p:nvSpPr>
          <p:spPr>
            <a:xfrm>
              <a:off x="480875" y="2808500"/>
              <a:ext cx="9150" cy="4775"/>
            </a:xfrm>
            <a:custGeom>
              <a:avLst/>
              <a:gdLst/>
              <a:ahLst/>
              <a:cxnLst/>
              <a:rect l="l" t="t" r="r" b="b"/>
              <a:pathLst>
                <a:path w="366" h="191" extrusionOk="0">
                  <a:moveTo>
                    <a:pt x="183" y="0"/>
                  </a:moveTo>
                  <a:cubicBezTo>
                    <a:pt x="137" y="0"/>
                    <a:pt x="92" y="8"/>
                    <a:pt x="61" y="23"/>
                  </a:cubicBezTo>
                  <a:cubicBezTo>
                    <a:pt x="1" y="53"/>
                    <a:pt x="1" y="114"/>
                    <a:pt x="61" y="144"/>
                  </a:cubicBezTo>
                  <a:cubicBezTo>
                    <a:pt x="92" y="175"/>
                    <a:pt x="137" y="190"/>
                    <a:pt x="183" y="190"/>
                  </a:cubicBezTo>
                  <a:cubicBezTo>
                    <a:pt x="229" y="190"/>
                    <a:pt x="274" y="175"/>
                    <a:pt x="305" y="144"/>
                  </a:cubicBezTo>
                  <a:cubicBezTo>
                    <a:pt x="365" y="114"/>
                    <a:pt x="365" y="53"/>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000;p49">
              <a:extLst>
                <a:ext uri="{FF2B5EF4-FFF2-40B4-BE49-F238E27FC236}">
                  <a16:creationId xmlns:a16="http://schemas.microsoft.com/office/drawing/2014/main" xmlns="" id="{66F6725D-008A-854F-A70B-BCF9847885DC}"/>
                </a:ext>
              </a:extLst>
            </p:cNvPr>
            <p:cNvSpPr/>
            <p:nvPr/>
          </p:nvSpPr>
          <p:spPr>
            <a:xfrm>
              <a:off x="496075" y="2816850"/>
              <a:ext cx="9150" cy="4950"/>
            </a:xfrm>
            <a:custGeom>
              <a:avLst/>
              <a:gdLst/>
              <a:ahLst/>
              <a:cxnLst/>
              <a:rect l="l" t="t" r="r" b="b"/>
              <a:pathLst>
                <a:path w="366" h="198" extrusionOk="0">
                  <a:moveTo>
                    <a:pt x="168" y="0"/>
                  </a:moveTo>
                  <a:cubicBezTo>
                    <a:pt x="130" y="0"/>
                    <a:pt x="92" y="8"/>
                    <a:pt x="61" y="23"/>
                  </a:cubicBezTo>
                  <a:cubicBezTo>
                    <a:pt x="0" y="54"/>
                    <a:pt x="0" y="114"/>
                    <a:pt x="61" y="175"/>
                  </a:cubicBezTo>
                  <a:cubicBezTo>
                    <a:pt x="92" y="190"/>
                    <a:pt x="130" y="198"/>
                    <a:pt x="168" y="198"/>
                  </a:cubicBezTo>
                  <a:cubicBezTo>
                    <a:pt x="206" y="198"/>
                    <a:pt x="244" y="190"/>
                    <a:pt x="274" y="175"/>
                  </a:cubicBezTo>
                  <a:cubicBezTo>
                    <a:pt x="365" y="114"/>
                    <a:pt x="365" y="54"/>
                    <a:pt x="274" y="23"/>
                  </a:cubicBezTo>
                  <a:cubicBezTo>
                    <a:pt x="244" y="8"/>
                    <a:pt x="206" y="0"/>
                    <a:pt x="16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001;p49">
              <a:extLst>
                <a:ext uri="{FF2B5EF4-FFF2-40B4-BE49-F238E27FC236}">
                  <a16:creationId xmlns:a16="http://schemas.microsoft.com/office/drawing/2014/main" xmlns="" id="{AEBBBE1B-D573-F248-869C-CA6D68A62147}"/>
                </a:ext>
              </a:extLst>
            </p:cNvPr>
            <p:cNvSpPr/>
            <p:nvPr/>
          </p:nvSpPr>
          <p:spPr>
            <a:xfrm>
              <a:off x="510500" y="2816650"/>
              <a:ext cx="9150" cy="5150"/>
            </a:xfrm>
            <a:custGeom>
              <a:avLst/>
              <a:gdLst/>
              <a:ahLst/>
              <a:cxnLst/>
              <a:rect l="l" t="t" r="r" b="b"/>
              <a:pathLst>
                <a:path w="366" h="206" extrusionOk="0">
                  <a:moveTo>
                    <a:pt x="153" y="1"/>
                  </a:moveTo>
                  <a:cubicBezTo>
                    <a:pt x="123" y="1"/>
                    <a:pt x="92" y="1"/>
                    <a:pt x="62" y="31"/>
                  </a:cubicBezTo>
                  <a:lnTo>
                    <a:pt x="31" y="31"/>
                  </a:lnTo>
                  <a:cubicBezTo>
                    <a:pt x="1" y="92"/>
                    <a:pt x="1" y="153"/>
                    <a:pt x="62" y="183"/>
                  </a:cubicBezTo>
                  <a:cubicBezTo>
                    <a:pt x="92" y="198"/>
                    <a:pt x="130" y="206"/>
                    <a:pt x="168" y="206"/>
                  </a:cubicBezTo>
                  <a:cubicBezTo>
                    <a:pt x="206" y="206"/>
                    <a:pt x="244" y="198"/>
                    <a:pt x="275" y="183"/>
                  </a:cubicBezTo>
                  <a:lnTo>
                    <a:pt x="305" y="183"/>
                  </a:lnTo>
                  <a:lnTo>
                    <a:pt x="183" y="92"/>
                  </a:lnTo>
                  <a:lnTo>
                    <a:pt x="305" y="153"/>
                  </a:lnTo>
                  <a:cubicBezTo>
                    <a:pt x="335" y="153"/>
                    <a:pt x="335" y="122"/>
                    <a:pt x="335" y="122"/>
                  </a:cubicBezTo>
                  <a:cubicBezTo>
                    <a:pt x="366" y="92"/>
                    <a:pt x="335" y="62"/>
                    <a:pt x="305" y="31"/>
                  </a:cubicBezTo>
                  <a:cubicBezTo>
                    <a:pt x="244" y="1"/>
                    <a:pt x="214" y="1"/>
                    <a:pt x="15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002;p49">
              <a:extLst>
                <a:ext uri="{FF2B5EF4-FFF2-40B4-BE49-F238E27FC236}">
                  <a16:creationId xmlns:a16="http://schemas.microsoft.com/office/drawing/2014/main" xmlns="" id="{E674F34B-946C-7748-B2A9-68125BE6B6B7}"/>
                </a:ext>
              </a:extLst>
            </p:cNvPr>
            <p:cNvSpPr/>
            <p:nvPr/>
          </p:nvSpPr>
          <p:spPr>
            <a:xfrm>
              <a:off x="496075" y="2808300"/>
              <a:ext cx="8375" cy="4575"/>
            </a:xfrm>
            <a:custGeom>
              <a:avLst/>
              <a:gdLst/>
              <a:ahLst/>
              <a:cxnLst/>
              <a:rect l="l" t="t" r="r" b="b"/>
              <a:pathLst>
                <a:path w="335" h="183" extrusionOk="0">
                  <a:moveTo>
                    <a:pt x="152" y="0"/>
                  </a:moveTo>
                  <a:cubicBezTo>
                    <a:pt x="122" y="0"/>
                    <a:pt x="92" y="0"/>
                    <a:pt x="61" y="31"/>
                  </a:cubicBezTo>
                  <a:lnTo>
                    <a:pt x="31" y="31"/>
                  </a:lnTo>
                  <a:cubicBezTo>
                    <a:pt x="0" y="92"/>
                    <a:pt x="0" y="122"/>
                    <a:pt x="61" y="152"/>
                  </a:cubicBezTo>
                  <a:cubicBezTo>
                    <a:pt x="122" y="183"/>
                    <a:pt x="213" y="183"/>
                    <a:pt x="274" y="183"/>
                  </a:cubicBezTo>
                  <a:cubicBezTo>
                    <a:pt x="274" y="183"/>
                    <a:pt x="274" y="183"/>
                    <a:pt x="274" y="152"/>
                  </a:cubicBezTo>
                  <a:cubicBezTo>
                    <a:pt x="304" y="152"/>
                    <a:pt x="335" y="122"/>
                    <a:pt x="335" y="122"/>
                  </a:cubicBezTo>
                  <a:cubicBezTo>
                    <a:pt x="335" y="92"/>
                    <a:pt x="335" y="61"/>
                    <a:pt x="274" y="31"/>
                  </a:cubicBezTo>
                  <a:cubicBezTo>
                    <a:pt x="244" y="0"/>
                    <a:pt x="183" y="0"/>
                    <a:pt x="15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003;p49">
              <a:extLst>
                <a:ext uri="{FF2B5EF4-FFF2-40B4-BE49-F238E27FC236}">
                  <a16:creationId xmlns:a16="http://schemas.microsoft.com/office/drawing/2014/main" xmlns="" id="{6F71462C-5AB3-8948-A43E-8289973FA2EB}"/>
                </a:ext>
              </a:extLst>
            </p:cNvPr>
            <p:cNvSpPr/>
            <p:nvPr/>
          </p:nvSpPr>
          <p:spPr>
            <a:xfrm>
              <a:off x="466450" y="2842675"/>
              <a:ext cx="9125" cy="4775"/>
            </a:xfrm>
            <a:custGeom>
              <a:avLst/>
              <a:gdLst/>
              <a:ahLst/>
              <a:cxnLst/>
              <a:rect l="l" t="t" r="r" b="b"/>
              <a:pathLst>
                <a:path w="365" h="191" extrusionOk="0">
                  <a:moveTo>
                    <a:pt x="182" y="1"/>
                  </a:moveTo>
                  <a:cubicBezTo>
                    <a:pt x="137" y="1"/>
                    <a:pt x="91" y="8"/>
                    <a:pt x="61" y="24"/>
                  </a:cubicBezTo>
                  <a:cubicBezTo>
                    <a:pt x="0" y="54"/>
                    <a:pt x="0" y="115"/>
                    <a:pt x="61" y="145"/>
                  </a:cubicBezTo>
                  <a:cubicBezTo>
                    <a:pt x="91" y="176"/>
                    <a:pt x="137" y="191"/>
                    <a:pt x="182" y="191"/>
                  </a:cubicBezTo>
                  <a:cubicBezTo>
                    <a:pt x="228" y="191"/>
                    <a:pt x="274" y="176"/>
                    <a:pt x="304" y="145"/>
                  </a:cubicBezTo>
                  <a:cubicBezTo>
                    <a:pt x="365" y="115"/>
                    <a:pt x="365" y="54"/>
                    <a:pt x="304" y="24"/>
                  </a:cubicBezTo>
                  <a:cubicBezTo>
                    <a:pt x="274" y="8"/>
                    <a:pt x="228" y="1"/>
                    <a:pt x="18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004;p49">
              <a:extLst>
                <a:ext uri="{FF2B5EF4-FFF2-40B4-BE49-F238E27FC236}">
                  <a16:creationId xmlns:a16="http://schemas.microsoft.com/office/drawing/2014/main" xmlns="" id="{DE209609-71C1-E744-A63D-CBE18C9214FF}"/>
                </a:ext>
              </a:extLst>
            </p:cNvPr>
            <p:cNvSpPr/>
            <p:nvPr/>
          </p:nvSpPr>
          <p:spPr>
            <a:xfrm>
              <a:off x="452000" y="2833575"/>
              <a:ext cx="9150" cy="4950"/>
            </a:xfrm>
            <a:custGeom>
              <a:avLst/>
              <a:gdLst/>
              <a:ahLst/>
              <a:cxnLst/>
              <a:rect l="l" t="t" r="r" b="b"/>
              <a:pathLst>
                <a:path w="366" h="198" extrusionOk="0">
                  <a:moveTo>
                    <a:pt x="168" y="0"/>
                  </a:moveTo>
                  <a:cubicBezTo>
                    <a:pt x="130" y="0"/>
                    <a:pt x="92" y="8"/>
                    <a:pt x="61" y="23"/>
                  </a:cubicBezTo>
                  <a:cubicBezTo>
                    <a:pt x="1" y="84"/>
                    <a:pt x="1" y="144"/>
                    <a:pt x="61" y="175"/>
                  </a:cubicBezTo>
                  <a:cubicBezTo>
                    <a:pt x="92" y="190"/>
                    <a:pt x="130" y="198"/>
                    <a:pt x="168" y="198"/>
                  </a:cubicBezTo>
                  <a:cubicBezTo>
                    <a:pt x="206" y="198"/>
                    <a:pt x="244" y="190"/>
                    <a:pt x="274" y="175"/>
                  </a:cubicBezTo>
                  <a:cubicBezTo>
                    <a:pt x="365" y="144"/>
                    <a:pt x="365" y="84"/>
                    <a:pt x="274" y="23"/>
                  </a:cubicBezTo>
                  <a:cubicBezTo>
                    <a:pt x="244" y="8"/>
                    <a:pt x="206" y="0"/>
                    <a:pt x="16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005;p49">
              <a:extLst>
                <a:ext uri="{FF2B5EF4-FFF2-40B4-BE49-F238E27FC236}">
                  <a16:creationId xmlns:a16="http://schemas.microsoft.com/office/drawing/2014/main" xmlns="" id="{3950DEE1-6047-4048-BA09-52498B104009}"/>
                </a:ext>
              </a:extLst>
            </p:cNvPr>
            <p:cNvSpPr/>
            <p:nvPr/>
          </p:nvSpPr>
          <p:spPr>
            <a:xfrm>
              <a:off x="436800" y="2833575"/>
              <a:ext cx="9150" cy="4950"/>
            </a:xfrm>
            <a:custGeom>
              <a:avLst/>
              <a:gdLst/>
              <a:ahLst/>
              <a:cxnLst/>
              <a:rect l="l" t="t" r="r" b="b"/>
              <a:pathLst>
                <a:path w="366" h="198" extrusionOk="0">
                  <a:moveTo>
                    <a:pt x="183" y="0"/>
                  </a:moveTo>
                  <a:cubicBezTo>
                    <a:pt x="137" y="0"/>
                    <a:pt x="92" y="8"/>
                    <a:pt x="61" y="23"/>
                  </a:cubicBezTo>
                  <a:cubicBezTo>
                    <a:pt x="1" y="84"/>
                    <a:pt x="1" y="144"/>
                    <a:pt x="61" y="175"/>
                  </a:cubicBezTo>
                  <a:cubicBezTo>
                    <a:pt x="92" y="190"/>
                    <a:pt x="137" y="198"/>
                    <a:pt x="183" y="198"/>
                  </a:cubicBezTo>
                  <a:cubicBezTo>
                    <a:pt x="229" y="198"/>
                    <a:pt x="274" y="190"/>
                    <a:pt x="305" y="175"/>
                  </a:cubicBezTo>
                  <a:cubicBezTo>
                    <a:pt x="365" y="144"/>
                    <a:pt x="365" y="8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006;p49">
              <a:extLst>
                <a:ext uri="{FF2B5EF4-FFF2-40B4-BE49-F238E27FC236}">
                  <a16:creationId xmlns:a16="http://schemas.microsoft.com/office/drawing/2014/main" xmlns="" id="{EDB6F7F8-D5FA-AA4E-8A5F-F13938B9F9D9}"/>
                </a:ext>
              </a:extLst>
            </p:cNvPr>
            <p:cNvSpPr/>
            <p:nvPr/>
          </p:nvSpPr>
          <p:spPr>
            <a:xfrm>
              <a:off x="452000" y="2842675"/>
              <a:ext cx="9150" cy="4775"/>
            </a:xfrm>
            <a:custGeom>
              <a:avLst/>
              <a:gdLst/>
              <a:ahLst/>
              <a:cxnLst/>
              <a:rect l="l" t="t" r="r" b="b"/>
              <a:pathLst>
                <a:path w="366" h="191" extrusionOk="0">
                  <a:moveTo>
                    <a:pt x="168" y="1"/>
                  </a:moveTo>
                  <a:cubicBezTo>
                    <a:pt x="130" y="1"/>
                    <a:pt x="92" y="8"/>
                    <a:pt x="61" y="24"/>
                  </a:cubicBezTo>
                  <a:cubicBezTo>
                    <a:pt x="1" y="54"/>
                    <a:pt x="1" y="115"/>
                    <a:pt x="61" y="145"/>
                  </a:cubicBezTo>
                  <a:cubicBezTo>
                    <a:pt x="92" y="176"/>
                    <a:pt x="130" y="191"/>
                    <a:pt x="168" y="191"/>
                  </a:cubicBezTo>
                  <a:cubicBezTo>
                    <a:pt x="206" y="191"/>
                    <a:pt x="244" y="176"/>
                    <a:pt x="274" y="145"/>
                  </a:cubicBezTo>
                  <a:cubicBezTo>
                    <a:pt x="365" y="115"/>
                    <a:pt x="365" y="54"/>
                    <a:pt x="274" y="24"/>
                  </a:cubicBezTo>
                  <a:cubicBezTo>
                    <a:pt x="244" y="8"/>
                    <a:pt x="206" y="1"/>
                    <a:pt x="16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007;p49">
              <a:extLst>
                <a:ext uri="{FF2B5EF4-FFF2-40B4-BE49-F238E27FC236}">
                  <a16:creationId xmlns:a16="http://schemas.microsoft.com/office/drawing/2014/main" xmlns="" id="{5AF9983A-44D7-D443-B751-58FDC66C0FAD}"/>
                </a:ext>
              </a:extLst>
            </p:cNvPr>
            <p:cNvSpPr/>
            <p:nvPr/>
          </p:nvSpPr>
          <p:spPr>
            <a:xfrm>
              <a:off x="451250" y="2825200"/>
              <a:ext cx="9125" cy="4975"/>
            </a:xfrm>
            <a:custGeom>
              <a:avLst/>
              <a:gdLst/>
              <a:ahLst/>
              <a:cxnLst/>
              <a:rect l="l" t="t" r="r" b="b"/>
              <a:pathLst>
                <a:path w="365" h="199" extrusionOk="0">
                  <a:moveTo>
                    <a:pt x="198" y="1"/>
                  </a:moveTo>
                  <a:cubicBezTo>
                    <a:pt x="160" y="1"/>
                    <a:pt x="122" y="8"/>
                    <a:pt x="91" y="24"/>
                  </a:cubicBezTo>
                  <a:cubicBezTo>
                    <a:pt x="0" y="84"/>
                    <a:pt x="0" y="145"/>
                    <a:pt x="91" y="176"/>
                  </a:cubicBezTo>
                  <a:cubicBezTo>
                    <a:pt x="122" y="191"/>
                    <a:pt x="160" y="198"/>
                    <a:pt x="198" y="198"/>
                  </a:cubicBezTo>
                  <a:cubicBezTo>
                    <a:pt x="236" y="198"/>
                    <a:pt x="274" y="191"/>
                    <a:pt x="304" y="176"/>
                  </a:cubicBezTo>
                  <a:cubicBezTo>
                    <a:pt x="365" y="145"/>
                    <a:pt x="365" y="84"/>
                    <a:pt x="304" y="24"/>
                  </a:cubicBezTo>
                  <a:cubicBezTo>
                    <a:pt x="274" y="8"/>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008;p49">
              <a:extLst>
                <a:ext uri="{FF2B5EF4-FFF2-40B4-BE49-F238E27FC236}">
                  <a16:creationId xmlns:a16="http://schemas.microsoft.com/office/drawing/2014/main" xmlns="" id="{CBBB1B98-1126-1741-8F66-8FA81A2266BB}"/>
                </a:ext>
              </a:extLst>
            </p:cNvPr>
            <p:cNvSpPr/>
            <p:nvPr/>
          </p:nvSpPr>
          <p:spPr>
            <a:xfrm>
              <a:off x="466450" y="2833575"/>
              <a:ext cx="9125" cy="4950"/>
            </a:xfrm>
            <a:custGeom>
              <a:avLst/>
              <a:gdLst/>
              <a:ahLst/>
              <a:cxnLst/>
              <a:rect l="l" t="t" r="r" b="b"/>
              <a:pathLst>
                <a:path w="365" h="198" extrusionOk="0">
                  <a:moveTo>
                    <a:pt x="182" y="0"/>
                  </a:moveTo>
                  <a:cubicBezTo>
                    <a:pt x="137" y="0"/>
                    <a:pt x="91" y="8"/>
                    <a:pt x="61" y="23"/>
                  </a:cubicBezTo>
                  <a:cubicBezTo>
                    <a:pt x="0" y="84"/>
                    <a:pt x="0" y="144"/>
                    <a:pt x="61" y="175"/>
                  </a:cubicBezTo>
                  <a:cubicBezTo>
                    <a:pt x="91" y="190"/>
                    <a:pt x="137" y="198"/>
                    <a:pt x="182" y="198"/>
                  </a:cubicBezTo>
                  <a:cubicBezTo>
                    <a:pt x="228" y="198"/>
                    <a:pt x="274" y="190"/>
                    <a:pt x="304" y="175"/>
                  </a:cubicBezTo>
                  <a:cubicBezTo>
                    <a:pt x="365" y="144"/>
                    <a:pt x="365" y="84"/>
                    <a:pt x="304" y="23"/>
                  </a:cubicBezTo>
                  <a:cubicBezTo>
                    <a:pt x="274" y="8"/>
                    <a:pt x="228" y="0"/>
                    <a:pt x="18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009;p49">
              <a:extLst>
                <a:ext uri="{FF2B5EF4-FFF2-40B4-BE49-F238E27FC236}">
                  <a16:creationId xmlns:a16="http://schemas.microsoft.com/office/drawing/2014/main" xmlns="" id="{A8EE3957-D8E5-7441-83B8-C638D733F44F}"/>
                </a:ext>
              </a:extLst>
            </p:cNvPr>
            <p:cNvSpPr/>
            <p:nvPr/>
          </p:nvSpPr>
          <p:spPr>
            <a:xfrm>
              <a:off x="481625" y="2834125"/>
              <a:ext cx="8400" cy="4600"/>
            </a:xfrm>
            <a:custGeom>
              <a:avLst/>
              <a:gdLst/>
              <a:ahLst/>
              <a:cxnLst/>
              <a:rect l="l" t="t" r="r" b="b"/>
              <a:pathLst>
                <a:path w="336" h="184" extrusionOk="0">
                  <a:moveTo>
                    <a:pt x="183" y="1"/>
                  </a:moveTo>
                  <a:cubicBezTo>
                    <a:pt x="153" y="1"/>
                    <a:pt x="92" y="1"/>
                    <a:pt x="62" y="31"/>
                  </a:cubicBezTo>
                  <a:lnTo>
                    <a:pt x="31" y="31"/>
                  </a:lnTo>
                  <a:cubicBezTo>
                    <a:pt x="1" y="62"/>
                    <a:pt x="1" y="62"/>
                    <a:pt x="1" y="92"/>
                  </a:cubicBezTo>
                  <a:cubicBezTo>
                    <a:pt x="1" y="92"/>
                    <a:pt x="1" y="92"/>
                    <a:pt x="1" y="122"/>
                  </a:cubicBezTo>
                  <a:lnTo>
                    <a:pt x="31" y="122"/>
                  </a:lnTo>
                  <a:cubicBezTo>
                    <a:pt x="31" y="153"/>
                    <a:pt x="31" y="153"/>
                    <a:pt x="31" y="153"/>
                  </a:cubicBezTo>
                  <a:lnTo>
                    <a:pt x="92" y="122"/>
                  </a:lnTo>
                  <a:lnTo>
                    <a:pt x="62" y="153"/>
                  </a:lnTo>
                  <a:cubicBezTo>
                    <a:pt x="92" y="183"/>
                    <a:pt x="123" y="183"/>
                    <a:pt x="123" y="183"/>
                  </a:cubicBezTo>
                  <a:lnTo>
                    <a:pt x="153" y="183"/>
                  </a:lnTo>
                  <a:cubicBezTo>
                    <a:pt x="183" y="183"/>
                    <a:pt x="244" y="183"/>
                    <a:pt x="275" y="153"/>
                  </a:cubicBezTo>
                  <a:cubicBezTo>
                    <a:pt x="335" y="122"/>
                    <a:pt x="335" y="92"/>
                    <a:pt x="335" y="62"/>
                  </a:cubicBezTo>
                  <a:cubicBezTo>
                    <a:pt x="335" y="62"/>
                    <a:pt x="305" y="31"/>
                    <a:pt x="275" y="31"/>
                  </a:cubicBezTo>
                  <a:cubicBezTo>
                    <a:pt x="275" y="1"/>
                    <a:pt x="244"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010;p49">
              <a:extLst>
                <a:ext uri="{FF2B5EF4-FFF2-40B4-BE49-F238E27FC236}">
                  <a16:creationId xmlns:a16="http://schemas.microsoft.com/office/drawing/2014/main" xmlns="" id="{4586B6B4-B48F-DE4C-8F67-561A2BB21D8C}"/>
                </a:ext>
              </a:extLst>
            </p:cNvPr>
            <p:cNvSpPr/>
            <p:nvPr/>
          </p:nvSpPr>
          <p:spPr>
            <a:xfrm>
              <a:off x="467200" y="2825450"/>
              <a:ext cx="8375" cy="4900"/>
            </a:xfrm>
            <a:custGeom>
              <a:avLst/>
              <a:gdLst/>
              <a:ahLst/>
              <a:cxnLst/>
              <a:rect l="l" t="t" r="r" b="b"/>
              <a:pathLst>
                <a:path w="335" h="196" extrusionOk="0">
                  <a:moveTo>
                    <a:pt x="123" y="0"/>
                  </a:moveTo>
                  <a:cubicBezTo>
                    <a:pt x="85" y="0"/>
                    <a:pt x="51" y="14"/>
                    <a:pt x="31" y="14"/>
                  </a:cubicBezTo>
                  <a:lnTo>
                    <a:pt x="152" y="105"/>
                  </a:lnTo>
                  <a:lnTo>
                    <a:pt x="31" y="44"/>
                  </a:lnTo>
                  <a:lnTo>
                    <a:pt x="0" y="44"/>
                  </a:lnTo>
                  <a:cubicBezTo>
                    <a:pt x="0" y="74"/>
                    <a:pt x="0" y="74"/>
                    <a:pt x="0" y="105"/>
                  </a:cubicBezTo>
                  <a:cubicBezTo>
                    <a:pt x="0" y="135"/>
                    <a:pt x="0" y="135"/>
                    <a:pt x="0" y="135"/>
                  </a:cubicBezTo>
                  <a:cubicBezTo>
                    <a:pt x="0" y="135"/>
                    <a:pt x="31" y="166"/>
                    <a:pt x="31" y="166"/>
                  </a:cubicBezTo>
                  <a:lnTo>
                    <a:pt x="61" y="166"/>
                  </a:lnTo>
                  <a:cubicBezTo>
                    <a:pt x="92" y="196"/>
                    <a:pt x="92" y="196"/>
                    <a:pt x="122" y="196"/>
                  </a:cubicBezTo>
                  <a:lnTo>
                    <a:pt x="152" y="196"/>
                  </a:lnTo>
                  <a:cubicBezTo>
                    <a:pt x="183" y="196"/>
                    <a:pt x="213" y="196"/>
                    <a:pt x="244" y="166"/>
                  </a:cubicBezTo>
                  <a:lnTo>
                    <a:pt x="274" y="166"/>
                  </a:lnTo>
                  <a:cubicBezTo>
                    <a:pt x="304" y="135"/>
                    <a:pt x="335" y="105"/>
                    <a:pt x="304" y="74"/>
                  </a:cubicBezTo>
                  <a:cubicBezTo>
                    <a:pt x="304" y="44"/>
                    <a:pt x="304" y="44"/>
                    <a:pt x="274" y="14"/>
                  </a:cubicBezTo>
                  <a:lnTo>
                    <a:pt x="183" y="14"/>
                  </a:lnTo>
                  <a:cubicBezTo>
                    <a:pt x="163" y="3"/>
                    <a:pt x="142" y="0"/>
                    <a:pt x="12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011;p49">
              <a:extLst>
                <a:ext uri="{FF2B5EF4-FFF2-40B4-BE49-F238E27FC236}">
                  <a16:creationId xmlns:a16="http://schemas.microsoft.com/office/drawing/2014/main" xmlns="" id="{2F0DFFF9-9501-424A-A598-B3E2F1ACE732}"/>
                </a:ext>
              </a:extLst>
            </p:cNvPr>
            <p:cNvSpPr/>
            <p:nvPr/>
          </p:nvSpPr>
          <p:spPr>
            <a:xfrm>
              <a:off x="437550" y="2842500"/>
              <a:ext cx="8400" cy="4575"/>
            </a:xfrm>
            <a:custGeom>
              <a:avLst/>
              <a:gdLst/>
              <a:ahLst/>
              <a:cxnLst/>
              <a:rect l="l" t="t" r="r" b="b"/>
              <a:pathLst>
                <a:path w="336" h="183" extrusionOk="0">
                  <a:moveTo>
                    <a:pt x="183" y="0"/>
                  </a:moveTo>
                  <a:cubicBezTo>
                    <a:pt x="123" y="0"/>
                    <a:pt x="92" y="0"/>
                    <a:pt x="31" y="31"/>
                  </a:cubicBezTo>
                  <a:cubicBezTo>
                    <a:pt x="1" y="61"/>
                    <a:pt x="1" y="91"/>
                    <a:pt x="1" y="91"/>
                  </a:cubicBezTo>
                  <a:cubicBezTo>
                    <a:pt x="1" y="91"/>
                    <a:pt x="1" y="122"/>
                    <a:pt x="1" y="122"/>
                  </a:cubicBezTo>
                  <a:cubicBezTo>
                    <a:pt x="1" y="122"/>
                    <a:pt x="1" y="152"/>
                    <a:pt x="31" y="152"/>
                  </a:cubicBezTo>
                  <a:cubicBezTo>
                    <a:pt x="62" y="152"/>
                    <a:pt x="62" y="183"/>
                    <a:pt x="62" y="183"/>
                  </a:cubicBezTo>
                  <a:lnTo>
                    <a:pt x="244" y="183"/>
                  </a:lnTo>
                  <a:cubicBezTo>
                    <a:pt x="244" y="183"/>
                    <a:pt x="275" y="183"/>
                    <a:pt x="275" y="152"/>
                  </a:cubicBezTo>
                  <a:cubicBezTo>
                    <a:pt x="305" y="152"/>
                    <a:pt x="335" y="122"/>
                    <a:pt x="335" y="91"/>
                  </a:cubicBezTo>
                  <a:cubicBezTo>
                    <a:pt x="305" y="61"/>
                    <a:pt x="305" y="31"/>
                    <a:pt x="275" y="31"/>
                  </a:cubicBezTo>
                  <a:cubicBezTo>
                    <a:pt x="244" y="0"/>
                    <a:pt x="214"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012;p49">
              <a:extLst>
                <a:ext uri="{FF2B5EF4-FFF2-40B4-BE49-F238E27FC236}">
                  <a16:creationId xmlns:a16="http://schemas.microsoft.com/office/drawing/2014/main" xmlns="" id="{A2531152-376B-4043-B8B4-9035B71732A2}"/>
                </a:ext>
              </a:extLst>
            </p:cNvPr>
            <p:cNvSpPr/>
            <p:nvPr/>
          </p:nvSpPr>
          <p:spPr>
            <a:xfrm>
              <a:off x="1497600" y="3145875"/>
              <a:ext cx="9150" cy="4975"/>
            </a:xfrm>
            <a:custGeom>
              <a:avLst/>
              <a:gdLst/>
              <a:ahLst/>
              <a:cxnLst/>
              <a:rect l="l" t="t" r="r" b="b"/>
              <a:pathLst>
                <a:path w="366" h="199" extrusionOk="0">
                  <a:moveTo>
                    <a:pt x="195" y="1"/>
                  </a:moveTo>
                  <a:cubicBezTo>
                    <a:pt x="153" y="1"/>
                    <a:pt x="107" y="8"/>
                    <a:pt x="62" y="23"/>
                  </a:cubicBezTo>
                  <a:cubicBezTo>
                    <a:pt x="1" y="54"/>
                    <a:pt x="1" y="115"/>
                    <a:pt x="62" y="175"/>
                  </a:cubicBezTo>
                  <a:cubicBezTo>
                    <a:pt x="107" y="191"/>
                    <a:pt x="153" y="198"/>
                    <a:pt x="195" y="198"/>
                  </a:cubicBezTo>
                  <a:cubicBezTo>
                    <a:pt x="237" y="198"/>
                    <a:pt x="275" y="191"/>
                    <a:pt x="305" y="175"/>
                  </a:cubicBezTo>
                  <a:cubicBezTo>
                    <a:pt x="366" y="115"/>
                    <a:pt x="366" y="54"/>
                    <a:pt x="305" y="23"/>
                  </a:cubicBezTo>
                  <a:cubicBezTo>
                    <a:pt x="275" y="8"/>
                    <a:pt x="237" y="1"/>
                    <a:pt x="195"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013;p49">
              <a:extLst>
                <a:ext uri="{FF2B5EF4-FFF2-40B4-BE49-F238E27FC236}">
                  <a16:creationId xmlns:a16="http://schemas.microsoft.com/office/drawing/2014/main" xmlns="" id="{0CFC6D02-F9CC-5848-BB13-C640AA838A1D}"/>
                </a:ext>
              </a:extLst>
            </p:cNvPr>
            <p:cNvSpPr/>
            <p:nvPr/>
          </p:nvSpPr>
          <p:spPr>
            <a:xfrm>
              <a:off x="1512800" y="3137525"/>
              <a:ext cx="9150" cy="4775"/>
            </a:xfrm>
            <a:custGeom>
              <a:avLst/>
              <a:gdLst/>
              <a:ahLst/>
              <a:cxnLst/>
              <a:rect l="l" t="t" r="r" b="b"/>
              <a:pathLst>
                <a:path w="366" h="191" extrusionOk="0">
                  <a:moveTo>
                    <a:pt x="168" y="0"/>
                  </a:moveTo>
                  <a:cubicBezTo>
                    <a:pt x="130" y="0"/>
                    <a:pt x="92" y="8"/>
                    <a:pt x="62" y="23"/>
                  </a:cubicBezTo>
                  <a:cubicBezTo>
                    <a:pt x="1" y="54"/>
                    <a:pt x="1" y="114"/>
                    <a:pt x="62" y="145"/>
                  </a:cubicBezTo>
                  <a:cubicBezTo>
                    <a:pt x="92" y="175"/>
                    <a:pt x="130" y="190"/>
                    <a:pt x="168" y="190"/>
                  </a:cubicBezTo>
                  <a:cubicBezTo>
                    <a:pt x="206" y="190"/>
                    <a:pt x="244" y="175"/>
                    <a:pt x="274" y="145"/>
                  </a:cubicBezTo>
                  <a:cubicBezTo>
                    <a:pt x="366" y="114"/>
                    <a:pt x="366" y="54"/>
                    <a:pt x="274" y="23"/>
                  </a:cubicBezTo>
                  <a:cubicBezTo>
                    <a:pt x="244" y="8"/>
                    <a:pt x="206" y="0"/>
                    <a:pt x="16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014;p49">
              <a:extLst>
                <a:ext uri="{FF2B5EF4-FFF2-40B4-BE49-F238E27FC236}">
                  <a16:creationId xmlns:a16="http://schemas.microsoft.com/office/drawing/2014/main" xmlns="" id="{D9E486FB-37A2-B345-8CEA-FAFB81ECC010}"/>
                </a:ext>
              </a:extLst>
            </p:cNvPr>
            <p:cNvSpPr/>
            <p:nvPr/>
          </p:nvSpPr>
          <p:spPr>
            <a:xfrm>
              <a:off x="1468725" y="3162775"/>
              <a:ext cx="9150" cy="4775"/>
            </a:xfrm>
            <a:custGeom>
              <a:avLst/>
              <a:gdLst/>
              <a:ahLst/>
              <a:cxnLst/>
              <a:rect l="l" t="t" r="r" b="b"/>
              <a:pathLst>
                <a:path w="366" h="191" extrusionOk="0">
                  <a:moveTo>
                    <a:pt x="172" y="1"/>
                  </a:moveTo>
                  <a:cubicBezTo>
                    <a:pt x="130" y="1"/>
                    <a:pt x="92" y="16"/>
                    <a:pt x="62" y="47"/>
                  </a:cubicBezTo>
                  <a:cubicBezTo>
                    <a:pt x="1" y="77"/>
                    <a:pt x="1" y="138"/>
                    <a:pt x="62" y="168"/>
                  </a:cubicBezTo>
                  <a:cubicBezTo>
                    <a:pt x="92" y="183"/>
                    <a:pt x="130" y="191"/>
                    <a:pt x="172" y="191"/>
                  </a:cubicBezTo>
                  <a:cubicBezTo>
                    <a:pt x="214" y="191"/>
                    <a:pt x="259" y="183"/>
                    <a:pt x="305" y="168"/>
                  </a:cubicBezTo>
                  <a:cubicBezTo>
                    <a:pt x="366" y="138"/>
                    <a:pt x="366" y="77"/>
                    <a:pt x="305" y="47"/>
                  </a:cubicBezTo>
                  <a:cubicBezTo>
                    <a:pt x="259" y="16"/>
                    <a:pt x="214" y="1"/>
                    <a:pt x="17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015;p49">
              <a:extLst>
                <a:ext uri="{FF2B5EF4-FFF2-40B4-BE49-F238E27FC236}">
                  <a16:creationId xmlns:a16="http://schemas.microsoft.com/office/drawing/2014/main" xmlns="" id="{8D3F63B7-1E09-7248-9B8C-34C48B3E9BC6}"/>
                </a:ext>
              </a:extLst>
            </p:cNvPr>
            <p:cNvSpPr/>
            <p:nvPr/>
          </p:nvSpPr>
          <p:spPr>
            <a:xfrm>
              <a:off x="1483175" y="3154250"/>
              <a:ext cx="9150" cy="4950"/>
            </a:xfrm>
            <a:custGeom>
              <a:avLst/>
              <a:gdLst/>
              <a:ahLst/>
              <a:cxnLst/>
              <a:rect l="l" t="t" r="r" b="b"/>
              <a:pathLst>
                <a:path w="366" h="198" extrusionOk="0">
                  <a:moveTo>
                    <a:pt x="183" y="0"/>
                  </a:moveTo>
                  <a:cubicBezTo>
                    <a:pt x="137" y="0"/>
                    <a:pt x="92" y="8"/>
                    <a:pt x="61" y="23"/>
                  </a:cubicBezTo>
                  <a:cubicBezTo>
                    <a:pt x="0" y="84"/>
                    <a:pt x="0" y="144"/>
                    <a:pt x="61" y="175"/>
                  </a:cubicBezTo>
                  <a:cubicBezTo>
                    <a:pt x="92" y="190"/>
                    <a:pt x="137" y="198"/>
                    <a:pt x="183" y="198"/>
                  </a:cubicBezTo>
                  <a:cubicBezTo>
                    <a:pt x="228" y="198"/>
                    <a:pt x="274" y="190"/>
                    <a:pt x="304" y="175"/>
                  </a:cubicBezTo>
                  <a:cubicBezTo>
                    <a:pt x="365" y="144"/>
                    <a:pt x="365" y="84"/>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016;p49">
              <a:extLst>
                <a:ext uri="{FF2B5EF4-FFF2-40B4-BE49-F238E27FC236}">
                  <a16:creationId xmlns:a16="http://schemas.microsoft.com/office/drawing/2014/main" xmlns="" id="{D4642EAA-B999-8948-8114-C4D2D79FD9C4}"/>
                </a:ext>
              </a:extLst>
            </p:cNvPr>
            <p:cNvSpPr/>
            <p:nvPr/>
          </p:nvSpPr>
          <p:spPr>
            <a:xfrm>
              <a:off x="1439100" y="3180075"/>
              <a:ext cx="9150" cy="4975"/>
            </a:xfrm>
            <a:custGeom>
              <a:avLst/>
              <a:gdLst/>
              <a:ahLst/>
              <a:cxnLst/>
              <a:rect l="l" t="t" r="r" b="b"/>
              <a:pathLst>
                <a:path w="366" h="199" extrusionOk="0">
                  <a:moveTo>
                    <a:pt x="183" y="0"/>
                  </a:moveTo>
                  <a:cubicBezTo>
                    <a:pt x="137" y="0"/>
                    <a:pt x="92" y="8"/>
                    <a:pt x="61" y="23"/>
                  </a:cubicBezTo>
                  <a:cubicBezTo>
                    <a:pt x="1" y="54"/>
                    <a:pt x="1" y="114"/>
                    <a:pt x="61" y="175"/>
                  </a:cubicBezTo>
                  <a:cubicBezTo>
                    <a:pt x="92" y="190"/>
                    <a:pt x="137" y="198"/>
                    <a:pt x="183" y="198"/>
                  </a:cubicBezTo>
                  <a:cubicBezTo>
                    <a:pt x="228" y="198"/>
                    <a:pt x="274" y="190"/>
                    <a:pt x="304" y="175"/>
                  </a:cubicBezTo>
                  <a:cubicBezTo>
                    <a:pt x="365" y="114"/>
                    <a:pt x="365" y="54"/>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017;p49">
              <a:extLst>
                <a:ext uri="{FF2B5EF4-FFF2-40B4-BE49-F238E27FC236}">
                  <a16:creationId xmlns:a16="http://schemas.microsoft.com/office/drawing/2014/main" xmlns="" id="{897B781A-3B29-7740-97D3-40A5BF5EF46A}"/>
                </a:ext>
              </a:extLst>
            </p:cNvPr>
            <p:cNvSpPr/>
            <p:nvPr/>
          </p:nvSpPr>
          <p:spPr>
            <a:xfrm>
              <a:off x="1453550" y="3171725"/>
              <a:ext cx="9125" cy="4775"/>
            </a:xfrm>
            <a:custGeom>
              <a:avLst/>
              <a:gdLst/>
              <a:ahLst/>
              <a:cxnLst/>
              <a:rect l="l" t="t" r="r" b="b"/>
              <a:pathLst>
                <a:path w="365" h="191" extrusionOk="0">
                  <a:moveTo>
                    <a:pt x="194" y="0"/>
                  </a:moveTo>
                  <a:cubicBezTo>
                    <a:pt x="152" y="0"/>
                    <a:pt x="106" y="8"/>
                    <a:pt x="61" y="23"/>
                  </a:cubicBezTo>
                  <a:cubicBezTo>
                    <a:pt x="0" y="53"/>
                    <a:pt x="0" y="114"/>
                    <a:pt x="61" y="145"/>
                  </a:cubicBezTo>
                  <a:cubicBezTo>
                    <a:pt x="106" y="175"/>
                    <a:pt x="152" y="190"/>
                    <a:pt x="194" y="190"/>
                  </a:cubicBezTo>
                  <a:cubicBezTo>
                    <a:pt x="236" y="190"/>
                    <a:pt x="274" y="175"/>
                    <a:pt x="304" y="145"/>
                  </a:cubicBezTo>
                  <a:cubicBezTo>
                    <a:pt x="365" y="114"/>
                    <a:pt x="365" y="53"/>
                    <a:pt x="304" y="23"/>
                  </a:cubicBezTo>
                  <a:cubicBezTo>
                    <a:pt x="274" y="8"/>
                    <a:pt x="236" y="0"/>
                    <a:pt x="194"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018;p49">
              <a:extLst>
                <a:ext uri="{FF2B5EF4-FFF2-40B4-BE49-F238E27FC236}">
                  <a16:creationId xmlns:a16="http://schemas.microsoft.com/office/drawing/2014/main" xmlns="" id="{8757DCCB-774D-5949-AFAC-85CDEC1E4FA4}"/>
                </a:ext>
              </a:extLst>
            </p:cNvPr>
            <p:cNvSpPr/>
            <p:nvPr/>
          </p:nvSpPr>
          <p:spPr>
            <a:xfrm>
              <a:off x="1409475" y="3196975"/>
              <a:ext cx="9125" cy="4775"/>
            </a:xfrm>
            <a:custGeom>
              <a:avLst/>
              <a:gdLst/>
              <a:ahLst/>
              <a:cxnLst/>
              <a:rect l="l" t="t" r="r" b="b"/>
              <a:pathLst>
                <a:path w="365" h="191" extrusionOk="0">
                  <a:moveTo>
                    <a:pt x="194" y="1"/>
                  </a:moveTo>
                  <a:cubicBezTo>
                    <a:pt x="152" y="1"/>
                    <a:pt x="106" y="16"/>
                    <a:pt x="61" y="46"/>
                  </a:cubicBezTo>
                  <a:cubicBezTo>
                    <a:pt x="0" y="77"/>
                    <a:pt x="0" y="138"/>
                    <a:pt x="61" y="168"/>
                  </a:cubicBezTo>
                  <a:cubicBezTo>
                    <a:pt x="106" y="183"/>
                    <a:pt x="152" y="191"/>
                    <a:pt x="194" y="191"/>
                  </a:cubicBezTo>
                  <a:cubicBezTo>
                    <a:pt x="236" y="191"/>
                    <a:pt x="274" y="183"/>
                    <a:pt x="304" y="168"/>
                  </a:cubicBezTo>
                  <a:cubicBezTo>
                    <a:pt x="365" y="138"/>
                    <a:pt x="365" y="77"/>
                    <a:pt x="304" y="46"/>
                  </a:cubicBezTo>
                  <a:cubicBezTo>
                    <a:pt x="274" y="16"/>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019;p49">
              <a:extLst>
                <a:ext uri="{FF2B5EF4-FFF2-40B4-BE49-F238E27FC236}">
                  <a16:creationId xmlns:a16="http://schemas.microsoft.com/office/drawing/2014/main" xmlns="" id="{DA780FFD-3DB5-0544-BB84-99D39F6873EA}"/>
                </a:ext>
              </a:extLst>
            </p:cNvPr>
            <p:cNvSpPr/>
            <p:nvPr/>
          </p:nvSpPr>
          <p:spPr>
            <a:xfrm>
              <a:off x="1424675" y="3188425"/>
              <a:ext cx="9125" cy="4975"/>
            </a:xfrm>
            <a:custGeom>
              <a:avLst/>
              <a:gdLst/>
              <a:ahLst/>
              <a:cxnLst/>
              <a:rect l="l" t="t" r="r" b="b"/>
              <a:pathLst>
                <a:path w="365" h="199" extrusionOk="0">
                  <a:moveTo>
                    <a:pt x="171" y="1"/>
                  </a:moveTo>
                  <a:cubicBezTo>
                    <a:pt x="129" y="1"/>
                    <a:pt x="91" y="8"/>
                    <a:pt x="61" y="24"/>
                  </a:cubicBezTo>
                  <a:cubicBezTo>
                    <a:pt x="0" y="54"/>
                    <a:pt x="0" y="145"/>
                    <a:pt x="61" y="176"/>
                  </a:cubicBezTo>
                  <a:cubicBezTo>
                    <a:pt x="91" y="191"/>
                    <a:pt x="129" y="198"/>
                    <a:pt x="171" y="198"/>
                  </a:cubicBezTo>
                  <a:cubicBezTo>
                    <a:pt x="213" y="198"/>
                    <a:pt x="258" y="191"/>
                    <a:pt x="304" y="176"/>
                  </a:cubicBezTo>
                  <a:cubicBezTo>
                    <a:pt x="365" y="145"/>
                    <a:pt x="365" y="84"/>
                    <a:pt x="304" y="24"/>
                  </a:cubicBezTo>
                  <a:cubicBezTo>
                    <a:pt x="258" y="8"/>
                    <a:pt x="213" y="1"/>
                    <a:pt x="171"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020;p49">
              <a:extLst>
                <a:ext uri="{FF2B5EF4-FFF2-40B4-BE49-F238E27FC236}">
                  <a16:creationId xmlns:a16="http://schemas.microsoft.com/office/drawing/2014/main" xmlns="" id="{DC21CA14-8569-7D4B-878B-6A306E4B5EBA}"/>
                </a:ext>
              </a:extLst>
            </p:cNvPr>
            <p:cNvSpPr/>
            <p:nvPr/>
          </p:nvSpPr>
          <p:spPr>
            <a:xfrm>
              <a:off x="1380600" y="3214275"/>
              <a:ext cx="9125" cy="4950"/>
            </a:xfrm>
            <a:custGeom>
              <a:avLst/>
              <a:gdLst/>
              <a:ahLst/>
              <a:cxnLst/>
              <a:rect l="l" t="t" r="r" b="b"/>
              <a:pathLst>
                <a:path w="365" h="198" extrusionOk="0">
                  <a:moveTo>
                    <a:pt x="171" y="0"/>
                  </a:moveTo>
                  <a:cubicBezTo>
                    <a:pt x="129" y="0"/>
                    <a:pt x="91" y="8"/>
                    <a:pt x="61" y="23"/>
                  </a:cubicBezTo>
                  <a:cubicBezTo>
                    <a:pt x="0" y="53"/>
                    <a:pt x="0" y="114"/>
                    <a:pt x="61" y="175"/>
                  </a:cubicBezTo>
                  <a:cubicBezTo>
                    <a:pt x="91" y="190"/>
                    <a:pt x="129" y="198"/>
                    <a:pt x="171" y="198"/>
                  </a:cubicBezTo>
                  <a:cubicBezTo>
                    <a:pt x="213" y="198"/>
                    <a:pt x="258" y="190"/>
                    <a:pt x="304" y="175"/>
                  </a:cubicBezTo>
                  <a:cubicBezTo>
                    <a:pt x="365" y="114"/>
                    <a:pt x="365" y="53"/>
                    <a:pt x="304" y="23"/>
                  </a:cubicBezTo>
                  <a:cubicBezTo>
                    <a:pt x="258" y="8"/>
                    <a:pt x="213" y="0"/>
                    <a:pt x="171"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021;p49">
              <a:extLst>
                <a:ext uri="{FF2B5EF4-FFF2-40B4-BE49-F238E27FC236}">
                  <a16:creationId xmlns:a16="http://schemas.microsoft.com/office/drawing/2014/main" xmlns="" id="{7CC67C51-5F87-674C-9761-67D814C5C95F}"/>
                </a:ext>
              </a:extLst>
            </p:cNvPr>
            <p:cNvSpPr/>
            <p:nvPr/>
          </p:nvSpPr>
          <p:spPr>
            <a:xfrm>
              <a:off x="1395025" y="3205350"/>
              <a:ext cx="9150" cy="5325"/>
            </a:xfrm>
            <a:custGeom>
              <a:avLst/>
              <a:gdLst/>
              <a:ahLst/>
              <a:cxnLst/>
              <a:rect l="l" t="t" r="r" b="b"/>
              <a:pathLst>
                <a:path w="366" h="213" extrusionOk="0">
                  <a:moveTo>
                    <a:pt x="183" y="0"/>
                  </a:moveTo>
                  <a:cubicBezTo>
                    <a:pt x="137" y="0"/>
                    <a:pt x="92" y="15"/>
                    <a:pt x="61" y="46"/>
                  </a:cubicBezTo>
                  <a:cubicBezTo>
                    <a:pt x="1" y="76"/>
                    <a:pt x="1" y="137"/>
                    <a:pt x="61" y="167"/>
                  </a:cubicBezTo>
                  <a:cubicBezTo>
                    <a:pt x="92" y="198"/>
                    <a:pt x="137" y="213"/>
                    <a:pt x="183" y="213"/>
                  </a:cubicBezTo>
                  <a:cubicBezTo>
                    <a:pt x="229" y="213"/>
                    <a:pt x="274" y="198"/>
                    <a:pt x="305" y="167"/>
                  </a:cubicBezTo>
                  <a:cubicBezTo>
                    <a:pt x="365" y="137"/>
                    <a:pt x="365" y="76"/>
                    <a:pt x="305" y="46"/>
                  </a:cubicBezTo>
                  <a:cubicBezTo>
                    <a:pt x="274" y="15"/>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022;p49">
              <a:extLst>
                <a:ext uri="{FF2B5EF4-FFF2-40B4-BE49-F238E27FC236}">
                  <a16:creationId xmlns:a16="http://schemas.microsoft.com/office/drawing/2014/main" xmlns="" id="{11DF6681-D393-674A-99A1-74B5BD1B4D86}"/>
                </a:ext>
              </a:extLst>
            </p:cNvPr>
            <p:cNvSpPr/>
            <p:nvPr/>
          </p:nvSpPr>
          <p:spPr>
            <a:xfrm>
              <a:off x="1350950" y="3231175"/>
              <a:ext cx="9150" cy="4775"/>
            </a:xfrm>
            <a:custGeom>
              <a:avLst/>
              <a:gdLst/>
              <a:ahLst/>
              <a:cxnLst/>
              <a:rect l="l" t="t" r="r" b="b"/>
              <a:pathLst>
                <a:path w="366" h="191" extrusionOk="0">
                  <a:moveTo>
                    <a:pt x="183" y="1"/>
                  </a:moveTo>
                  <a:cubicBezTo>
                    <a:pt x="137" y="1"/>
                    <a:pt x="92" y="16"/>
                    <a:pt x="61" y="46"/>
                  </a:cubicBezTo>
                  <a:cubicBezTo>
                    <a:pt x="1" y="77"/>
                    <a:pt x="1" y="137"/>
                    <a:pt x="61" y="168"/>
                  </a:cubicBezTo>
                  <a:cubicBezTo>
                    <a:pt x="92" y="183"/>
                    <a:pt x="137" y="191"/>
                    <a:pt x="183" y="191"/>
                  </a:cubicBezTo>
                  <a:cubicBezTo>
                    <a:pt x="229" y="191"/>
                    <a:pt x="274" y="183"/>
                    <a:pt x="305" y="168"/>
                  </a:cubicBezTo>
                  <a:cubicBezTo>
                    <a:pt x="365" y="137"/>
                    <a:pt x="365" y="77"/>
                    <a:pt x="305" y="46"/>
                  </a:cubicBezTo>
                  <a:cubicBezTo>
                    <a:pt x="274" y="16"/>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023;p49">
              <a:extLst>
                <a:ext uri="{FF2B5EF4-FFF2-40B4-BE49-F238E27FC236}">
                  <a16:creationId xmlns:a16="http://schemas.microsoft.com/office/drawing/2014/main" xmlns="" id="{E6D6E481-583F-034C-96B1-DC5EFD64DDBE}"/>
                </a:ext>
              </a:extLst>
            </p:cNvPr>
            <p:cNvSpPr/>
            <p:nvPr/>
          </p:nvSpPr>
          <p:spPr>
            <a:xfrm>
              <a:off x="1365400" y="3222625"/>
              <a:ext cx="9125" cy="4975"/>
            </a:xfrm>
            <a:custGeom>
              <a:avLst/>
              <a:gdLst/>
              <a:ahLst/>
              <a:cxnLst/>
              <a:rect l="l" t="t" r="r" b="b"/>
              <a:pathLst>
                <a:path w="365" h="199" extrusionOk="0">
                  <a:moveTo>
                    <a:pt x="194" y="1"/>
                  </a:moveTo>
                  <a:cubicBezTo>
                    <a:pt x="152" y="1"/>
                    <a:pt x="107" y="8"/>
                    <a:pt x="61" y="23"/>
                  </a:cubicBezTo>
                  <a:cubicBezTo>
                    <a:pt x="0" y="84"/>
                    <a:pt x="0" y="145"/>
                    <a:pt x="61" y="175"/>
                  </a:cubicBezTo>
                  <a:cubicBezTo>
                    <a:pt x="107" y="191"/>
                    <a:pt x="152" y="198"/>
                    <a:pt x="194" y="198"/>
                  </a:cubicBezTo>
                  <a:cubicBezTo>
                    <a:pt x="236" y="198"/>
                    <a:pt x="274" y="191"/>
                    <a:pt x="304" y="175"/>
                  </a:cubicBezTo>
                  <a:cubicBezTo>
                    <a:pt x="365" y="115"/>
                    <a:pt x="365" y="84"/>
                    <a:pt x="304" y="23"/>
                  </a:cubicBezTo>
                  <a:cubicBezTo>
                    <a:pt x="274" y="8"/>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024;p49">
              <a:extLst>
                <a:ext uri="{FF2B5EF4-FFF2-40B4-BE49-F238E27FC236}">
                  <a16:creationId xmlns:a16="http://schemas.microsoft.com/office/drawing/2014/main" xmlns="" id="{78B64A11-5BB1-544E-AA1E-E479F2ED5F24}"/>
                </a:ext>
              </a:extLst>
            </p:cNvPr>
            <p:cNvSpPr/>
            <p:nvPr/>
          </p:nvSpPr>
          <p:spPr>
            <a:xfrm>
              <a:off x="1321325" y="3248475"/>
              <a:ext cx="9125" cy="4950"/>
            </a:xfrm>
            <a:custGeom>
              <a:avLst/>
              <a:gdLst/>
              <a:ahLst/>
              <a:cxnLst/>
              <a:rect l="l" t="t" r="r" b="b"/>
              <a:pathLst>
                <a:path w="365" h="198" extrusionOk="0">
                  <a:moveTo>
                    <a:pt x="194" y="0"/>
                  </a:moveTo>
                  <a:cubicBezTo>
                    <a:pt x="152" y="0"/>
                    <a:pt x="107" y="8"/>
                    <a:pt x="61" y="23"/>
                  </a:cubicBezTo>
                  <a:cubicBezTo>
                    <a:pt x="0" y="53"/>
                    <a:pt x="0" y="114"/>
                    <a:pt x="61" y="175"/>
                  </a:cubicBezTo>
                  <a:cubicBezTo>
                    <a:pt x="107" y="190"/>
                    <a:pt x="152" y="198"/>
                    <a:pt x="194" y="198"/>
                  </a:cubicBezTo>
                  <a:cubicBezTo>
                    <a:pt x="236" y="198"/>
                    <a:pt x="274" y="190"/>
                    <a:pt x="304" y="175"/>
                  </a:cubicBezTo>
                  <a:cubicBezTo>
                    <a:pt x="365" y="114"/>
                    <a:pt x="365" y="53"/>
                    <a:pt x="304" y="23"/>
                  </a:cubicBezTo>
                  <a:cubicBezTo>
                    <a:pt x="274" y="8"/>
                    <a:pt x="236" y="0"/>
                    <a:pt x="194"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025;p49">
              <a:extLst>
                <a:ext uri="{FF2B5EF4-FFF2-40B4-BE49-F238E27FC236}">
                  <a16:creationId xmlns:a16="http://schemas.microsoft.com/office/drawing/2014/main" xmlns="" id="{91CDB271-38C0-8541-853F-C074F29FC2F8}"/>
                </a:ext>
              </a:extLst>
            </p:cNvPr>
            <p:cNvSpPr/>
            <p:nvPr/>
          </p:nvSpPr>
          <p:spPr>
            <a:xfrm>
              <a:off x="1336525" y="3239525"/>
              <a:ext cx="9125" cy="5350"/>
            </a:xfrm>
            <a:custGeom>
              <a:avLst/>
              <a:gdLst/>
              <a:ahLst/>
              <a:cxnLst/>
              <a:rect l="l" t="t" r="r" b="b"/>
              <a:pathLst>
                <a:path w="365" h="214" extrusionOk="0">
                  <a:moveTo>
                    <a:pt x="171" y="1"/>
                  </a:moveTo>
                  <a:cubicBezTo>
                    <a:pt x="129" y="1"/>
                    <a:pt x="91" y="16"/>
                    <a:pt x="61" y="47"/>
                  </a:cubicBezTo>
                  <a:cubicBezTo>
                    <a:pt x="0" y="77"/>
                    <a:pt x="0" y="138"/>
                    <a:pt x="61" y="168"/>
                  </a:cubicBezTo>
                  <a:cubicBezTo>
                    <a:pt x="91" y="199"/>
                    <a:pt x="129" y="214"/>
                    <a:pt x="171" y="214"/>
                  </a:cubicBezTo>
                  <a:cubicBezTo>
                    <a:pt x="213" y="214"/>
                    <a:pt x="258" y="199"/>
                    <a:pt x="304" y="168"/>
                  </a:cubicBezTo>
                  <a:cubicBezTo>
                    <a:pt x="365" y="138"/>
                    <a:pt x="365" y="77"/>
                    <a:pt x="304" y="47"/>
                  </a:cubicBezTo>
                  <a:cubicBezTo>
                    <a:pt x="258" y="16"/>
                    <a:pt x="213" y="1"/>
                    <a:pt x="171"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026;p49">
              <a:extLst>
                <a:ext uri="{FF2B5EF4-FFF2-40B4-BE49-F238E27FC236}">
                  <a16:creationId xmlns:a16="http://schemas.microsoft.com/office/drawing/2014/main" xmlns="" id="{0081DB48-8BD6-D546-81AB-2728B96626C2}"/>
                </a:ext>
              </a:extLst>
            </p:cNvPr>
            <p:cNvSpPr/>
            <p:nvPr/>
          </p:nvSpPr>
          <p:spPr>
            <a:xfrm>
              <a:off x="1292450" y="3265175"/>
              <a:ext cx="9125" cy="4975"/>
            </a:xfrm>
            <a:custGeom>
              <a:avLst/>
              <a:gdLst/>
              <a:ahLst/>
              <a:cxnLst/>
              <a:rect l="l" t="t" r="r" b="b"/>
              <a:pathLst>
                <a:path w="365" h="199" extrusionOk="0">
                  <a:moveTo>
                    <a:pt x="171" y="1"/>
                  </a:moveTo>
                  <a:cubicBezTo>
                    <a:pt x="129" y="1"/>
                    <a:pt x="91" y="8"/>
                    <a:pt x="61" y="24"/>
                  </a:cubicBezTo>
                  <a:cubicBezTo>
                    <a:pt x="0" y="84"/>
                    <a:pt x="0" y="145"/>
                    <a:pt x="61" y="176"/>
                  </a:cubicBezTo>
                  <a:cubicBezTo>
                    <a:pt x="91" y="191"/>
                    <a:pt x="129" y="198"/>
                    <a:pt x="171" y="198"/>
                  </a:cubicBezTo>
                  <a:cubicBezTo>
                    <a:pt x="213" y="198"/>
                    <a:pt x="259" y="191"/>
                    <a:pt x="304" y="176"/>
                  </a:cubicBezTo>
                  <a:cubicBezTo>
                    <a:pt x="365" y="145"/>
                    <a:pt x="365" y="84"/>
                    <a:pt x="304" y="24"/>
                  </a:cubicBezTo>
                  <a:cubicBezTo>
                    <a:pt x="259" y="8"/>
                    <a:pt x="213" y="1"/>
                    <a:pt x="171"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027;p49">
              <a:extLst>
                <a:ext uri="{FF2B5EF4-FFF2-40B4-BE49-F238E27FC236}">
                  <a16:creationId xmlns:a16="http://schemas.microsoft.com/office/drawing/2014/main" xmlns="" id="{B06E908D-633F-2A44-BA8C-64941EF6D2BA}"/>
                </a:ext>
              </a:extLst>
            </p:cNvPr>
            <p:cNvSpPr/>
            <p:nvPr/>
          </p:nvSpPr>
          <p:spPr>
            <a:xfrm>
              <a:off x="1306875" y="3256825"/>
              <a:ext cx="9150" cy="4950"/>
            </a:xfrm>
            <a:custGeom>
              <a:avLst/>
              <a:gdLst/>
              <a:ahLst/>
              <a:cxnLst/>
              <a:rect l="l" t="t" r="r" b="b"/>
              <a:pathLst>
                <a:path w="366" h="198" extrusionOk="0">
                  <a:moveTo>
                    <a:pt x="183" y="0"/>
                  </a:moveTo>
                  <a:cubicBezTo>
                    <a:pt x="137" y="0"/>
                    <a:pt x="92" y="8"/>
                    <a:pt x="61" y="23"/>
                  </a:cubicBezTo>
                  <a:cubicBezTo>
                    <a:pt x="1" y="54"/>
                    <a:pt x="1" y="114"/>
                    <a:pt x="61" y="175"/>
                  </a:cubicBezTo>
                  <a:cubicBezTo>
                    <a:pt x="92" y="190"/>
                    <a:pt x="137" y="198"/>
                    <a:pt x="183" y="198"/>
                  </a:cubicBezTo>
                  <a:cubicBezTo>
                    <a:pt x="229" y="198"/>
                    <a:pt x="274" y="190"/>
                    <a:pt x="305" y="175"/>
                  </a:cubicBezTo>
                  <a:cubicBezTo>
                    <a:pt x="365" y="114"/>
                    <a:pt x="365" y="5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028;p49">
              <a:extLst>
                <a:ext uri="{FF2B5EF4-FFF2-40B4-BE49-F238E27FC236}">
                  <a16:creationId xmlns:a16="http://schemas.microsoft.com/office/drawing/2014/main" xmlns="" id="{D753293F-28D1-F14A-9376-56340C21EC95}"/>
                </a:ext>
              </a:extLst>
            </p:cNvPr>
            <p:cNvSpPr/>
            <p:nvPr/>
          </p:nvSpPr>
          <p:spPr>
            <a:xfrm>
              <a:off x="1262800" y="3282650"/>
              <a:ext cx="9150" cy="4775"/>
            </a:xfrm>
            <a:custGeom>
              <a:avLst/>
              <a:gdLst/>
              <a:ahLst/>
              <a:cxnLst/>
              <a:rect l="l" t="t" r="r" b="b"/>
              <a:pathLst>
                <a:path w="366" h="191" extrusionOk="0">
                  <a:moveTo>
                    <a:pt x="183" y="1"/>
                  </a:moveTo>
                  <a:cubicBezTo>
                    <a:pt x="138" y="1"/>
                    <a:pt x="92" y="8"/>
                    <a:pt x="62" y="24"/>
                  </a:cubicBezTo>
                  <a:cubicBezTo>
                    <a:pt x="1" y="54"/>
                    <a:pt x="1" y="115"/>
                    <a:pt x="62" y="145"/>
                  </a:cubicBezTo>
                  <a:cubicBezTo>
                    <a:pt x="92" y="176"/>
                    <a:pt x="138" y="191"/>
                    <a:pt x="183" y="191"/>
                  </a:cubicBezTo>
                  <a:cubicBezTo>
                    <a:pt x="229" y="191"/>
                    <a:pt x="274" y="176"/>
                    <a:pt x="305" y="145"/>
                  </a:cubicBezTo>
                  <a:cubicBezTo>
                    <a:pt x="365" y="115"/>
                    <a:pt x="365" y="54"/>
                    <a:pt x="305" y="24"/>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029;p49">
              <a:extLst>
                <a:ext uri="{FF2B5EF4-FFF2-40B4-BE49-F238E27FC236}">
                  <a16:creationId xmlns:a16="http://schemas.microsoft.com/office/drawing/2014/main" xmlns="" id="{8F726B3D-E708-E644-A820-3A84E045C244}"/>
                </a:ext>
              </a:extLst>
            </p:cNvPr>
            <p:cNvSpPr/>
            <p:nvPr/>
          </p:nvSpPr>
          <p:spPr>
            <a:xfrm>
              <a:off x="1277250" y="3273725"/>
              <a:ext cx="9125" cy="4775"/>
            </a:xfrm>
            <a:custGeom>
              <a:avLst/>
              <a:gdLst/>
              <a:ahLst/>
              <a:cxnLst/>
              <a:rect l="l" t="t" r="r" b="b"/>
              <a:pathLst>
                <a:path w="365" h="191" extrusionOk="0">
                  <a:moveTo>
                    <a:pt x="194" y="1"/>
                  </a:moveTo>
                  <a:cubicBezTo>
                    <a:pt x="152" y="1"/>
                    <a:pt x="107" y="16"/>
                    <a:pt x="61" y="46"/>
                  </a:cubicBezTo>
                  <a:cubicBezTo>
                    <a:pt x="0" y="77"/>
                    <a:pt x="0" y="138"/>
                    <a:pt x="61" y="168"/>
                  </a:cubicBezTo>
                  <a:cubicBezTo>
                    <a:pt x="107" y="183"/>
                    <a:pt x="152" y="191"/>
                    <a:pt x="194" y="191"/>
                  </a:cubicBezTo>
                  <a:cubicBezTo>
                    <a:pt x="236" y="191"/>
                    <a:pt x="274" y="183"/>
                    <a:pt x="304" y="168"/>
                  </a:cubicBezTo>
                  <a:cubicBezTo>
                    <a:pt x="365" y="138"/>
                    <a:pt x="365" y="77"/>
                    <a:pt x="304" y="46"/>
                  </a:cubicBezTo>
                  <a:cubicBezTo>
                    <a:pt x="274" y="16"/>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030;p49">
              <a:extLst>
                <a:ext uri="{FF2B5EF4-FFF2-40B4-BE49-F238E27FC236}">
                  <a16:creationId xmlns:a16="http://schemas.microsoft.com/office/drawing/2014/main" xmlns="" id="{E7D31944-F032-044D-AE41-4D0CC7528FB5}"/>
                </a:ext>
              </a:extLst>
            </p:cNvPr>
            <p:cNvSpPr/>
            <p:nvPr/>
          </p:nvSpPr>
          <p:spPr>
            <a:xfrm>
              <a:off x="1233175" y="3299375"/>
              <a:ext cx="9150" cy="4975"/>
            </a:xfrm>
            <a:custGeom>
              <a:avLst/>
              <a:gdLst/>
              <a:ahLst/>
              <a:cxnLst/>
              <a:rect l="l" t="t" r="r" b="b"/>
              <a:pathLst>
                <a:path w="366" h="199" extrusionOk="0">
                  <a:moveTo>
                    <a:pt x="194" y="1"/>
                  </a:moveTo>
                  <a:cubicBezTo>
                    <a:pt x="152" y="1"/>
                    <a:pt x="107" y="8"/>
                    <a:pt x="61" y="23"/>
                  </a:cubicBezTo>
                  <a:cubicBezTo>
                    <a:pt x="0" y="84"/>
                    <a:pt x="0" y="145"/>
                    <a:pt x="61" y="175"/>
                  </a:cubicBezTo>
                  <a:cubicBezTo>
                    <a:pt x="107" y="191"/>
                    <a:pt x="152" y="198"/>
                    <a:pt x="194" y="198"/>
                  </a:cubicBezTo>
                  <a:cubicBezTo>
                    <a:pt x="236" y="198"/>
                    <a:pt x="274" y="191"/>
                    <a:pt x="304" y="175"/>
                  </a:cubicBezTo>
                  <a:cubicBezTo>
                    <a:pt x="365" y="145"/>
                    <a:pt x="365" y="84"/>
                    <a:pt x="304" y="23"/>
                  </a:cubicBezTo>
                  <a:cubicBezTo>
                    <a:pt x="274" y="8"/>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031;p49">
              <a:extLst>
                <a:ext uri="{FF2B5EF4-FFF2-40B4-BE49-F238E27FC236}">
                  <a16:creationId xmlns:a16="http://schemas.microsoft.com/office/drawing/2014/main" xmlns="" id="{CAC8D12C-1E87-4943-8B54-918B3929DFD8}"/>
                </a:ext>
              </a:extLst>
            </p:cNvPr>
            <p:cNvSpPr/>
            <p:nvPr/>
          </p:nvSpPr>
          <p:spPr>
            <a:xfrm>
              <a:off x="1248375" y="3291025"/>
              <a:ext cx="9125" cy="4950"/>
            </a:xfrm>
            <a:custGeom>
              <a:avLst/>
              <a:gdLst/>
              <a:ahLst/>
              <a:cxnLst/>
              <a:rect l="l" t="t" r="r" b="b"/>
              <a:pathLst>
                <a:path w="365" h="198" extrusionOk="0">
                  <a:moveTo>
                    <a:pt x="171" y="0"/>
                  </a:moveTo>
                  <a:cubicBezTo>
                    <a:pt x="129" y="0"/>
                    <a:pt x="91" y="8"/>
                    <a:pt x="61" y="23"/>
                  </a:cubicBezTo>
                  <a:cubicBezTo>
                    <a:pt x="0" y="53"/>
                    <a:pt x="0" y="114"/>
                    <a:pt x="61" y="175"/>
                  </a:cubicBezTo>
                  <a:cubicBezTo>
                    <a:pt x="91" y="190"/>
                    <a:pt x="129" y="198"/>
                    <a:pt x="171" y="198"/>
                  </a:cubicBezTo>
                  <a:cubicBezTo>
                    <a:pt x="213" y="198"/>
                    <a:pt x="259" y="190"/>
                    <a:pt x="304" y="175"/>
                  </a:cubicBezTo>
                  <a:cubicBezTo>
                    <a:pt x="365" y="114"/>
                    <a:pt x="365" y="53"/>
                    <a:pt x="304" y="23"/>
                  </a:cubicBezTo>
                  <a:cubicBezTo>
                    <a:pt x="259" y="8"/>
                    <a:pt x="213" y="0"/>
                    <a:pt x="171"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032;p49">
              <a:extLst>
                <a:ext uri="{FF2B5EF4-FFF2-40B4-BE49-F238E27FC236}">
                  <a16:creationId xmlns:a16="http://schemas.microsoft.com/office/drawing/2014/main" xmlns="" id="{EFF990B5-077F-D842-BEDA-918526E3D184}"/>
                </a:ext>
              </a:extLst>
            </p:cNvPr>
            <p:cNvSpPr/>
            <p:nvPr/>
          </p:nvSpPr>
          <p:spPr>
            <a:xfrm>
              <a:off x="1218725" y="3299175"/>
              <a:ext cx="9150" cy="5350"/>
            </a:xfrm>
            <a:custGeom>
              <a:avLst/>
              <a:gdLst/>
              <a:ahLst/>
              <a:cxnLst/>
              <a:rect l="l" t="t" r="r" b="b"/>
              <a:pathLst>
                <a:path w="366" h="214" extrusionOk="0">
                  <a:moveTo>
                    <a:pt x="214" y="1"/>
                  </a:moveTo>
                  <a:cubicBezTo>
                    <a:pt x="153" y="1"/>
                    <a:pt x="92" y="1"/>
                    <a:pt x="62" y="31"/>
                  </a:cubicBezTo>
                  <a:cubicBezTo>
                    <a:pt x="62" y="31"/>
                    <a:pt x="62" y="62"/>
                    <a:pt x="31" y="62"/>
                  </a:cubicBezTo>
                  <a:cubicBezTo>
                    <a:pt x="31" y="62"/>
                    <a:pt x="1" y="92"/>
                    <a:pt x="1" y="123"/>
                  </a:cubicBezTo>
                  <a:lnTo>
                    <a:pt x="31" y="123"/>
                  </a:lnTo>
                  <a:cubicBezTo>
                    <a:pt x="31" y="123"/>
                    <a:pt x="31" y="153"/>
                    <a:pt x="31" y="153"/>
                  </a:cubicBezTo>
                  <a:cubicBezTo>
                    <a:pt x="62" y="153"/>
                    <a:pt x="62" y="183"/>
                    <a:pt x="62" y="183"/>
                  </a:cubicBezTo>
                  <a:lnTo>
                    <a:pt x="92" y="183"/>
                  </a:lnTo>
                  <a:cubicBezTo>
                    <a:pt x="92" y="183"/>
                    <a:pt x="122" y="214"/>
                    <a:pt x="153" y="214"/>
                  </a:cubicBezTo>
                  <a:lnTo>
                    <a:pt x="183" y="214"/>
                  </a:lnTo>
                  <a:cubicBezTo>
                    <a:pt x="214" y="214"/>
                    <a:pt x="244" y="214"/>
                    <a:pt x="274" y="183"/>
                  </a:cubicBezTo>
                  <a:lnTo>
                    <a:pt x="305" y="183"/>
                  </a:lnTo>
                  <a:cubicBezTo>
                    <a:pt x="335" y="153"/>
                    <a:pt x="366" y="123"/>
                    <a:pt x="335" y="92"/>
                  </a:cubicBezTo>
                  <a:cubicBezTo>
                    <a:pt x="335" y="62"/>
                    <a:pt x="335" y="62"/>
                    <a:pt x="305" y="31"/>
                  </a:cubicBezTo>
                  <a:cubicBezTo>
                    <a:pt x="274" y="31"/>
                    <a:pt x="244" y="1"/>
                    <a:pt x="21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033;p49">
              <a:extLst>
                <a:ext uri="{FF2B5EF4-FFF2-40B4-BE49-F238E27FC236}">
                  <a16:creationId xmlns:a16="http://schemas.microsoft.com/office/drawing/2014/main" xmlns="" id="{231B78DE-B44B-A747-A525-6D6328E322FC}"/>
                </a:ext>
              </a:extLst>
            </p:cNvPr>
            <p:cNvSpPr/>
            <p:nvPr/>
          </p:nvSpPr>
          <p:spPr>
            <a:xfrm>
              <a:off x="1497600" y="3137525"/>
              <a:ext cx="9150" cy="4775"/>
            </a:xfrm>
            <a:custGeom>
              <a:avLst/>
              <a:gdLst/>
              <a:ahLst/>
              <a:cxnLst/>
              <a:rect l="l" t="t" r="r" b="b"/>
              <a:pathLst>
                <a:path w="366" h="191" extrusionOk="0">
                  <a:moveTo>
                    <a:pt x="183" y="0"/>
                  </a:moveTo>
                  <a:cubicBezTo>
                    <a:pt x="138" y="0"/>
                    <a:pt x="92" y="8"/>
                    <a:pt x="62" y="23"/>
                  </a:cubicBezTo>
                  <a:cubicBezTo>
                    <a:pt x="1" y="54"/>
                    <a:pt x="1" y="114"/>
                    <a:pt x="62" y="145"/>
                  </a:cubicBezTo>
                  <a:cubicBezTo>
                    <a:pt x="92" y="175"/>
                    <a:pt x="138" y="190"/>
                    <a:pt x="183" y="190"/>
                  </a:cubicBezTo>
                  <a:cubicBezTo>
                    <a:pt x="229" y="190"/>
                    <a:pt x="275" y="175"/>
                    <a:pt x="305" y="145"/>
                  </a:cubicBezTo>
                  <a:cubicBezTo>
                    <a:pt x="366" y="114"/>
                    <a:pt x="366" y="54"/>
                    <a:pt x="305" y="23"/>
                  </a:cubicBezTo>
                  <a:cubicBezTo>
                    <a:pt x="275"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034;p49">
              <a:extLst>
                <a:ext uri="{FF2B5EF4-FFF2-40B4-BE49-F238E27FC236}">
                  <a16:creationId xmlns:a16="http://schemas.microsoft.com/office/drawing/2014/main" xmlns="" id="{97B3E8A3-96CB-964D-82E7-42182B3CA1CE}"/>
                </a:ext>
              </a:extLst>
            </p:cNvPr>
            <p:cNvSpPr/>
            <p:nvPr/>
          </p:nvSpPr>
          <p:spPr>
            <a:xfrm>
              <a:off x="1483175" y="3128600"/>
              <a:ext cx="9150" cy="4775"/>
            </a:xfrm>
            <a:custGeom>
              <a:avLst/>
              <a:gdLst/>
              <a:ahLst/>
              <a:cxnLst/>
              <a:rect l="l" t="t" r="r" b="b"/>
              <a:pathLst>
                <a:path w="366" h="191" extrusionOk="0">
                  <a:moveTo>
                    <a:pt x="183" y="0"/>
                  </a:moveTo>
                  <a:cubicBezTo>
                    <a:pt x="137" y="0"/>
                    <a:pt x="92" y="15"/>
                    <a:pt x="61" y="46"/>
                  </a:cubicBezTo>
                  <a:cubicBezTo>
                    <a:pt x="0" y="76"/>
                    <a:pt x="0" y="137"/>
                    <a:pt x="61" y="167"/>
                  </a:cubicBezTo>
                  <a:cubicBezTo>
                    <a:pt x="92" y="183"/>
                    <a:pt x="137" y="190"/>
                    <a:pt x="183" y="190"/>
                  </a:cubicBezTo>
                  <a:cubicBezTo>
                    <a:pt x="228" y="190"/>
                    <a:pt x="274" y="183"/>
                    <a:pt x="304" y="167"/>
                  </a:cubicBezTo>
                  <a:cubicBezTo>
                    <a:pt x="365" y="137"/>
                    <a:pt x="365" y="76"/>
                    <a:pt x="304" y="46"/>
                  </a:cubicBezTo>
                  <a:cubicBezTo>
                    <a:pt x="274" y="15"/>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035;p49">
              <a:extLst>
                <a:ext uri="{FF2B5EF4-FFF2-40B4-BE49-F238E27FC236}">
                  <a16:creationId xmlns:a16="http://schemas.microsoft.com/office/drawing/2014/main" xmlns="" id="{DBE16827-E061-D74E-9237-AABA7CF49FBE}"/>
                </a:ext>
              </a:extLst>
            </p:cNvPr>
            <p:cNvSpPr/>
            <p:nvPr/>
          </p:nvSpPr>
          <p:spPr>
            <a:xfrm>
              <a:off x="1467975" y="3128600"/>
              <a:ext cx="9150" cy="4775"/>
            </a:xfrm>
            <a:custGeom>
              <a:avLst/>
              <a:gdLst/>
              <a:ahLst/>
              <a:cxnLst/>
              <a:rect l="l" t="t" r="r" b="b"/>
              <a:pathLst>
                <a:path w="366" h="191" extrusionOk="0">
                  <a:moveTo>
                    <a:pt x="198" y="0"/>
                  </a:moveTo>
                  <a:cubicBezTo>
                    <a:pt x="160" y="0"/>
                    <a:pt x="122" y="15"/>
                    <a:pt x="92" y="46"/>
                  </a:cubicBezTo>
                  <a:cubicBezTo>
                    <a:pt x="1" y="76"/>
                    <a:pt x="1" y="137"/>
                    <a:pt x="92" y="167"/>
                  </a:cubicBezTo>
                  <a:cubicBezTo>
                    <a:pt x="122" y="183"/>
                    <a:pt x="160" y="190"/>
                    <a:pt x="198" y="190"/>
                  </a:cubicBezTo>
                  <a:cubicBezTo>
                    <a:pt x="236" y="190"/>
                    <a:pt x="274" y="183"/>
                    <a:pt x="305" y="167"/>
                  </a:cubicBezTo>
                  <a:cubicBezTo>
                    <a:pt x="365" y="137"/>
                    <a:pt x="365" y="76"/>
                    <a:pt x="305" y="46"/>
                  </a:cubicBezTo>
                  <a:cubicBezTo>
                    <a:pt x="274" y="15"/>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036;p49">
              <a:extLst>
                <a:ext uri="{FF2B5EF4-FFF2-40B4-BE49-F238E27FC236}">
                  <a16:creationId xmlns:a16="http://schemas.microsoft.com/office/drawing/2014/main" xmlns="" id="{A19F5805-B470-A64A-9C36-32C4750C1A35}"/>
                </a:ext>
              </a:extLst>
            </p:cNvPr>
            <p:cNvSpPr/>
            <p:nvPr/>
          </p:nvSpPr>
          <p:spPr>
            <a:xfrm>
              <a:off x="1483175" y="3137525"/>
              <a:ext cx="9150" cy="4775"/>
            </a:xfrm>
            <a:custGeom>
              <a:avLst/>
              <a:gdLst/>
              <a:ahLst/>
              <a:cxnLst/>
              <a:rect l="l" t="t" r="r" b="b"/>
              <a:pathLst>
                <a:path w="366" h="191" extrusionOk="0">
                  <a:moveTo>
                    <a:pt x="183" y="0"/>
                  </a:moveTo>
                  <a:cubicBezTo>
                    <a:pt x="137" y="0"/>
                    <a:pt x="92" y="8"/>
                    <a:pt x="61" y="23"/>
                  </a:cubicBezTo>
                  <a:cubicBezTo>
                    <a:pt x="0" y="54"/>
                    <a:pt x="0" y="114"/>
                    <a:pt x="61" y="145"/>
                  </a:cubicBezTo>
                  <a:cubicBezTo>
                    <a:pt x="92" y="175"/>
                    <a:pt x="137" y="190"/>
                    <a:pt x="183" y="190"/>
                  </a:cubicBezTo>
                  <a:cubicBezTo>
                    <a:pt x="228" y="190"/>
                    <a:pt x="274" y="175"/>
                    <a:pt x="304" y="145"/>
                  </a:cubicBezTo>
                  <a:cubicBezTo>
                    <a:pt x="365" y="114"/>
                    <a:pt x="365" y="54"/>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037;p49">
              <a:extLst>
                <a:ext uri="{FF2B5EF4-FFF2-40B4-BE49-F238E27FC236}">
                  <a16:creationId xmlns:a16="http://schemas.microsoft.com/office/drawing/2014/main" xmlns="" id="{C66ECE87-D16A-2B42-8D9E-7259AE9DC8EF}"/>
                </a:ext>
              </a:extLst>
            </p:cNvPr>
            <p:cNvSpPr/>
            <p:nvPr/>
          </p:nvSpPr>
          <p:spPr>
            <a:xfrm>
              <a:off x="1483175" y="3120225"/>
              <a:ext cx="9150" cy="4775"/>
            </a:xfrm>
            <a:custGeom>
              <a:avLst/>
              <a:gdLst/>
              <a:ahLst/>
              <a:cxnLst/>
              <a:rect l="l" t="t" r="r" b="b"/>
              <a:pathLst>
                <a:path w="366" h="191" extrusionOk="0">
                  <a:moveTo>
                    <a:pt x="171" y="1"/>
                  </a:moveTo>
                  <a:cubicBezTo>
                    <a:pt x="130" y="1"/>
                    <a:pt x="92" y="16"/>
                    <a:pt x="61" y="46"/>
                  </a:cubicBezTo>
                  <a:cubicBezTo>
                    <a:pt x="0" y="77"/>
                    <a:pt x="0" y="138"/>
                    <a:pt x="61" y="168"/>
                  </a:cubicBezTo>
                  <a:cubicBezTo>
                    <a:pt x="92" y="183"/>
                    <a:pt x="130" y="191"/>
                    <a:pt x="171" y="191"/>
                  </a:cubicBezTo>
                  <a:cubicBezTo>
                    <a:pt x="213" y="191"/>
                    <a:pt x="259" y="183"/>
                    <a:pt x="304" y="168"/>
                  </a:cubicBezTo>
                  <a:cubicBezTo>
                    <a:pt x="365" y="138"/>
                    <a:pt x="365" y="77"/>
                    <a:pt x="304" y="46"/>
                  </a:cubicBezTo>
                  <a:cubicBezTo>
                    <a:pt x="259" y="16"/>
                    <a:pt x="213" y="1"/>
                    <a:pt x="171"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038;p49">
              <a:extLst>
                <a:ext uri="{FF2B5EF4-FFF2-40B4-BE49-F238E27FC236}">
                  <a16:creationId xmlns:a16="http://schemas.microsoft.com/office/drawing/2014/main" xmlns="" id="{5395B115-2FC9-1B45-AFE9-190127B84108}"/>
                </a:ext>
              </a:extLst>
            </p:cNvPr>
            <p:cNvSpPr/>
            <p:nvPr/>
          </p:nvSpPr>
          <p:spPr>
            <a:xfrm>
              <a:off x="1497600" y="3128600"/>
              <a:ext cx="9150" cy="4775"/>
            </a:xfrm>
            <a:custGeom>
              <a:avLst/>
              <a:gdLst/>
              <a:ahLst/>
              <a:cxnLst/>
              <a:rect l="l" t="t" r="r" b="b"/>
              <a:pathLst>
                <a:path w="366" h="191" extrusionOk="0">
                  <a:moveTo>
                    <a:pt x="183" y="0"/>
                  </a:moveTo>
                  <a:cubicBezTo>
                    <a:pt x="138" y="0"/>
                    <a:pt x="92" y="15"/>
                    <a:pt x="62" y="46"/>
                  </a:cubicBezTo>
                  <a:cubicBezTo>
                    <a:pt x="1" y="76"/>
                    <a:pt x="1" y="137"/>
                    <a:pt x="62" y="167"/>
                  </a:cubicBezTo>
                  <a:cubicBezTo>
                    <a:pt x="92" y="183"/>
                    <a:pt x="138" y="190"/>
                    <a:pt x="183" y="190"/>
                  </a:cubicBezTo>
                  <a:cubicBezTo>
                    <a:pt x="229" y="190"/>
                    <a:pt x="275" y="183"/>
                    <a:pt x="305" y="167"/>
                  </a:cubicBezTo>
                  <a:cubicBezTo>
                    <a:pt x="366" y="137"/>
                    <a:pt x="366" y="76"/>
                    <a:pt x="305" y="46"/>
                  </a:cubicBezTo>
                  <a:cubicBezTo>
                    <a:pt x="275" y="15"/>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039;p49">
              <a:extLst>
                <a:ext uri="{FF2B5EF4-FFF2-40B4-BE49-F238E27FC236}">
                  <a16:creationId xmlns:a16="http://schemas.microsoft.com/office/drawing/2014/main" xmlns="" id="{11217FD8-5089-6F4F-8FC7-954C8A435519}"/>
                </a:ext>
              </a:extLst>
            </p:cNvPr>
            <p:cNvSpPr/>
            <p:nvPr/>
          </p:nvSpPr>
          <p:spPr>
            <a:xfrm>
              <a:off x="1468725" y="3154250"/>
              <a:ext cx="9150" cy="4950"/>
            </a:xfrm>
            <a:custGeom>
              <a:avLst/>
              <a:gdLst/>
              <a:ahLst/>
              <a:cxnLst/>
              <a:rect l="l" t="t" r="r" b="b"/>
              <a:pathLst>
                <a:path w="366" h="198" extrusionOk="0">
                  <a:moveTo>
                    <a:pt x="168" y="0"/>
                  </a:moveTo>
                  <a:cubicBezTo>
                    <a:pt x="130" y="0"/>
                    <a:pt x="92" y="8"/>
                    <a:pt x="62" y="23"/>
                  </a:cubicBezTo>
                  <a:cubicBezTo>
                    <a:pt x="1" y="84"/>
                    <a:pt x="1" y="144"/>
                    <a:pt x="62" y="175"/>
                  </a:cubicBezTo>
                  <a:cubicBezTo>
                    <a:pt x="92" y="190"/>
                    <a:pt x="130" y="198"/>
                    <a:pt x="168" y="198"/>
                  </a:cubicBezTo>
                  <a:cubicBezTo>
                    <a:pt x="206" y="198"/>
                    <a:pt x="244" y="190"/>
                    <a:pt x="275" y="175"/>
                  </a:cubicBezTo>
                  <a:cubicBezTo>
                    <a:pt x="366" y="144"/>
                    <a:pt x="366" y="84"/>
                    <a:pt x="275" y="23"/>
                  </a:cubicBezTo>
                  <a:cubicBezTo>
                    <a:pt x="244" y="8"/>
                    <a:pt x="206" y="0"/>
                    <a:pt x="16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040;p49">
              <a:extLst>
                <a:ext uri="{FF2B5EF4-FFF2-40B4-BE49-F238E27FC236}">
                  <a16:creationId xmlns:a16="http://schemas.microsoft.com/office/drawing/2014/main" xmlns="" id="{B06D95F6-E8F2-8C4C-BD2F-7E8591212A53}"/>
                </a:ext>
              </a:extLst>
            </p:cNvPr>
            <p:cNvSpPr/>
            <p:nvPr/>
          </p:nvSpPr>
          <p:spPr>
            <a:xfrm>
              <a:off x="1453550" y="3145875"/>
              <a:ext cx="9125" cy="4975"/>
            </a:xfrm>
            <a:custGeom>
              <a:avLst/>
              <a:gdLst/>
              <a:ahLst/>
              <a:cxnLst/>
              <a:rect l="l" t="t" r="r" b="b"/>
              <a:pathLst>
                <a:path w="365" h="199" extrusionOk="0">
                  <a:moveTo>
                    <a:pt x="182" y="1"/>
                  </a:moveTo>
                  <a:cubicBezTo>
                    <a:pt x="137" y="1"/>
                    <a:pt x="91" y="8"/>
                    <a:pt x="61" y="23"/>
                  </a:cubicBezTo>
                  <a:cubicBezTo>
                    <a:pt x="0" y="54"/>
                    <a:pt x="0" y="115"/>
                    <a:pt x="61" y="175"/>
                  </a:cubicBezTo>
                  <a:cubicBezTo>
                    <a:pt x="91" y="191"/>
                    <a:pt x="137" y="198"/>
                    <a:pt x="182" y="198"/>
                  </a:cubicBezTo>
                  <a:cubicBezTo>
                    <a:pt x="228" y="198"/>
                    <a:pt x="274" y="191"/>
                    <a:pt x="304" y="175"/>
                  </a:cubicBezTo>
                  <a:cubicBezTo>
                    <a:pt x="365" y="115"/>
                    <a:pt x="365" y="54"/>
                    <a:pt x="304" y="23"/>
                  </a:cubicBezTo>
                  <a:cubicBezTo>
                    <a:pt x="274" y="8"/>
                    <a:pt x="228" y="1"/>
                    <a:pt x="18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041;p49">
              <a:extLst>
                <a:ext uri="{FF2B5EF4-FFF2-40B4-BE49-F238E27FC236}">
                  <a16:creationId xmlns:a16="http://schemas.microsoft.com/office/drawing/2014/main" xmlns="" id="{B0597705-5485-AB4B-8F69-2D4CD60D7188}"/>
                </a:ext>
              </a:extLst>
            </p:cNvPr>
            <p:cNvSpPr/>
            <p:nvPr/>
          </p:nvSpPr>
          <p:spPr>
            <a:xfrm>
              <a:off x="1439100" y="3145875"/>
              <a:ext cx="9150" cy="4975"/>
            </a:xfrm>
            <a:custGeom>
              <a:avLst/>
              <a:gdLst/>
              <a:ahLst/>
              <a:cxnLst/>
              <a:rect l="l" t="t" r="r" b="b"/>
              <a:pathLst>
                <a:path w="366" h="199" extrusionOk="0">
                  <a:moveTo>
                    <a:pt x="171" y="1"/>
                  </a:moveTo>
                  <a:cubicBezTo>
                    <a:pt x="130" y="1"/>
                    <a:pt x="92" y="8"/>
                    <a:pt x="61" y="23"/>
                  </a:cubicBezTo>
                  <a:cubicBezTo>
                    <a:pt x="1" y="54"/>
                    <a:pt x="1" y="115"/>
                    <a:pt x="61" y="175"/>
                  </a:cubicBezTo>
                  <a:cubicBezTo>
                    <a:pt x="92" y="191"/>
                    <a:pt x="130" y="198"/>
                    <a:pt x="171" y="198"/>
                  </a:cubicBezTo>
                  <a:cubicBezTo>
                    <a:pt x="213" y="198"/>
                    <a:pt x="259" y="191"/>
                    <a:pt x="304" y="175"/>
                  </a:cubicBezTo>
                  <a:cubicBezTo>
                    <a:pt x="365" y="115"/>
                    <a:pt x="365" y="54"/>
                    <a:pt x="304" y="23"/>
                  </a:cubicBezTo>
                  <a:cubicBezTo>
                    <a:pt x="259" y="8"/>
                    <a:pt x="213" y="1"/>
                    <a:pt x="171"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042;p49">
              <a:extLst>
                <a:ext uri="{FF2B5EF4-FFF2-40B4-BE49-F238E27FC236}">
                  <a16:creationId xmlns:a16="http://schemas.microsoft.com/office/drawing/2014/main" xmlns="" id="{84F69ABF-0F1C-C44B-85D0-200BA23C2B60}"/>
                </a:ext>
              </a:extLst>
            </p:cNvPr>
            <p:cNvSpPr/>
            <p:nvPr/>
          </p:nvSpPr>
          <p:spPr>
            <a:xfrm>
              <a:off x="1453550" y="3154250"/>
              <a:ext cx="9125" cy="4950"/>
            </a:xfrm>
            <a:custGeom>
              <a:avLst/>
              <a:gdLst/>
              <a:ahLst/>
              <a:cxnLst/>
              <a:rect l="l" t="t" r="r" b="b"/>
              <a:pathLst>
                <a:path w="365" h="198" extrusionOk="0">
                  <a:moveTo>
                    <a:pt x="182" y="0"/>
                  </a:moveTo>
                  <a:cubicBezTo>
                    <a:pt x="137" y="0"/>
                    <a:pt x="91" y="8"/>
                    <a:pt x="61" y="23"/>
                  </a:cubicBezTo>
                  <a:cubicBezTo>
                    <a:pt x="0" y="84"/>
                    <a:pt x="0" y="144"/>
                    <a:pt x="61" y="175"/>
                  </a:cubicBezTo>
                  <a:cubicBezTo>
                    <a:pt x="91" y="190"/>
                    <a:pt x="137" y="198"/>
                    <a:pt x="182" y="198"/>
                  </a:cubicBezTo>
                  <a:cubicBezTo>
                    <a:pt x="228" y="198"/>
                    <a:pt x="274" y="190"/>
                    <a:pt x="304" y="175"/>
                  </a:cubicBezTo>
                  <a:cubicBezTo>
                    <a:pt x="365" y="144"/>
                    <a:pt x="365" y="84"/>
                    <a:pt x="304" y="23"/>
                  </a:cubicBezTo>
                  <a:cubicBezTo>
                    <a:pt x="274" y="8"/>
                    <a:pt x="228" y="0"/>
                    <a:pt x="18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043;p49">
              <a:extLst>
                <a:ext uri="{FF2B5EF4-FFF2-40B4-BE49-F238E27FC236}">
                  <a16:creationId xmlns:a16="http://schemas.microsoft.com/office/drawing/2014/main" xmlns="" id="{A287F60A-7A77-224B-8F4A-C3C000CA6CFB}"/>
                </a:ext>
              </a:extLst>
            </p:cNvPr>
            <p:cNvSpPr/>
            <p:nvPr/>
          </p:nvSpPr>
          <p:spPr>
            <a:xfrm>
              <a:off x="1453550" y="3137525"/>
              <a:ext cx="9125" cy="4775"/>
            </a:xfrm>
            <a:custGeom>
              <a:avLst/>
              <a:gdLst/>
              <a:ahLst/>
              <a:cxnLst/>
              <a:rect l="l" t="t" r="r" b="b"/>
              <a:pathLst>
                <a:path w="365" h="191" extrusionOk="0">
                  <a:moveTo>
                    <a:pt x="182" y="0"/>
                  </a:moveTo>
                  <a:cubicBezTo>
                    <a:pt x="137" y="0"/>
                    <a:pt x="91" y="8"/>
                    <a:pt x="61" y="23"/>
                  </a:cubicBezTo>
                  <a:cubicBezTo>
                    <a:pt x="0" y="54"/>
                    <a:pt x="0" y="114"/>
                    <a:pt x="61" y="145"/>
                  </a:cubicBezTo>
                  <a:cubicBezTo>
                    <a:pt x="91" y="175"/>
                    <a:pt x="137" y="190"/>
                    <a:pt x="182" y="190"/>
                  </a:cubicBezTo>
                  <a:cubicBezTo>
                    <a:pt x="228" y="190"/>
                    <a:pt x="274" y="175"/>
                    <a:pt x="304" y="145"/>
                  </a:cubicBezTo>
                  <a:cubicBezTo>
                    <a:pt x="365" y="114"/>
                    <a:pt x="365" y="54"/>
                    <a:pt x="304" y="23"/>
                  </a:cubicBezTo>
                  <a:cubicBezTo>
                    <a:pt x="274" y="8"/>
                    <a:pt x="228" y="0"/>
                    <a:pt x="18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044;p49">
              <a:extLst>
                <a:ext uri="{FF2B5EF4-FFF2-40B4-BE49-F238E27FC236}">
                  <a16:creationId xmlns:a16="http://schemas.microsoft.com/office/drawing/2014/main" xmlns="" id="{F9E2C407-7DEA-3645-938D-F29127A210C2}"/>
                </a:ext>
              </a:extLst>
            </p:cNvPr>
            <p:cNvSpPr/>
            <p:nvPr/>
          </p:nvSpPr>
          <p:spPr>
            <a:xfrm>
              <a:off x="1467975" y="3145875"/>
              <a:ext cx="9900" cy="4975"/>
            </a:xfrm>
            <a:custGeom>
              <a:avLst/>
              <a:gdLst/>
              <a:ahLst/>
              <a:cxnLst/>
              <a:rect l="l" t="t" r="r" b="b"/>
              <a:pathLst>
                <a:path w="396" h="199" extrusionOk="0">
                  <a:moveTo>
                    <a:pt x="198" y="1"/>
                  </a:moveTo>
                  <a:cubicBezTo>
                    <a:pt x="160" y="1"/>
                    <a:pt x="122" y="8"/>
                    <a:pt x="92" y="23"/>
                  </a:cubicBezTo>
                  <a:cubicBezTo>
                    <a:pt x="1" y="54"/>
                    <a:pt x="1" y="115"/>
                    <a:pt x="92" y="175"/>
                  </a:cubicBezTo>
                  <a:cubicBezTo>
                    <a:pt x="122" y="191"/>
                    <a:pt x="160" y="198"/>
                    <a:pt x="198" y="198"/>
                  </a:cubicBezTo>
                  <a:cubicBezTo>
                    <a:pt x="236" y="198"/>
                    <a:pt x="274" y="191"/>
                    <a:pt x="305" y="175"/>
                  </a:cubicBezTo>
                  <a:cubicBezTo>
                    <a:pt x="396" y="115"/>
                    <a:pt x="396" y="54"/>
                    <a:pt x="305" y="23"/>
                  </a:cubicBezTo>
                  <a:cubicBezTo>
                    <a:pt x="274" y="8"/>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045;p49">
              <a:extLst>
                <a:ext uri="{FF2B5EF4-FFF2-40B4-BE49-F238E27FC236}">
                  <a16:creationId xmlns:a16="http://schemas.microsoft.com/office/drawing/2014/main" xmlns="" id="{E3A885C3-D644-8249-AFD4-1A369F00CB91}"/>
                </a:ext>
              </a:extLst>
            </p:cNvPr>
            <p:cNvSpPr/>
            <p:nvPr/>
          </p:nvSpPr>
          <p:spPr>
            <a:xfrm>
              <a:off x="1483175" y="3145700"/>
              <a:ext cx="9150" cy="5325"/>
            </a:xfrm>
            <a:custGeom>
              <a:avLst/>
              <a:gdLst/>
              <a:ahLst/>
              <a:cxnLst/>
              <a:rect l="l" t="t" r="r" b="b"/>
              <a:pathLst>
                <a:path w="366" h="213" extrusionOk="0">
                  <a:moveTo>
                    <a:pt x="213" y="0"/>
                  </a:moveTo>
                  <a:cubicBezTo>
                    <a:pt x="152" y="0"/>
                    <a:pt x="92" y="0"/>
                    <a:pt x="61" y="30"/>
                  </a:cubicBezTo>
                  <a:cubicBezTo>
                    <a:pt x="61" y="30"/>
                    <a:pt x="31" y="30"/>
                    <a:pt x="31" y="61"/>
                  </a:cubicBezTo>
                  <a:cubicBezTo>
                    <a:pt x="31" y="61"/>
                    <a:pt x="0" y="91"/>
                    <a:pt x="0" y="91"/>
                  </a:cubicBezTo>
                  <a:cubicBezTo>
                    <a:pt x="0" y="122"/>
                    <a:pt x="0" y="122"/>
                    <a:pt x="0" y="122"/>
                  </a:cubicBezTo>
                  <a:cubicBezTo>
                    <a:pt x="31" y="122"/>
                    <a:pt x="31" y="152"/>
                    <a:pt x="31" y="152"/>
                  </a:cubicBezTo>
                  <a:cubicBezTo>
                    <a:pt x="61" y="152"/>
                    <a:pt x="61" y="152"/>
                    <a:pt x="61" y="182"/>
                  </a:cubicBezTo>
                  <a:lnTo>
                    <a:pt x="92" y="182"/>
                  </a:lnTo>
                  <a:cubicBezTo>
                    <a:pt x="92" y="182"/>
                    <a:pt x="122" y="182"/>
                    <a:pt x="152" y="213"/>
                  </a:cubicBezTo>
                  <a:lnTo>
                    <a:pt x="183" y="213"/>
                  </a:lnTo>
                  <a:cubicBezTo>
                    <a:pt x="213" y="213"/>
                    <a:pt x="244" y="213"/>
                    <a:pt x="274" y="182"/>
                  </a:cubicBezTo>
                  <a:lnTo>
                    <a:pt x="304" y="182"/>
                  </a:lnTo>
                  <a:cubicBezTo>
                    <a:pt x="335" y="152"/>
                    <a:pt x="365" y="122"/>
                    <a:pt x="335" y="91"/>
                  </a:cubicBezTo>
                  <a:cubicBezTo>
                    <a:pt x="335" y="61"/>
                    <a:pt x="304" y="61"/>
                    <a:pt x="304" y="30"/>
                  </a:cubicBezTo>
                  <a:cubicBezTo>
                    <a:pt x="274" y="30"/>
                    <a:pt x="244" y="0"/>
                    <a:pt x="21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046;p49">
              <a:extLst>
                <a:ext uri="{FF2B5EF4-FFF2-40B4-BE49-F238E27FC236}">
                  <a16:creationId xmlns:a16="http://schemas.microsoft.com/office/drawing/2014/main" xmlns="" id="{ECAC7801-4E59-3547-B660-7970ED483C02}"/>
                </a:ext>
              </a:extLst>
            </p:cNvPr>
            <p:cNvSpPr/>
            <p:nvPr/>
          </p:nvSpPr>
          <p:spPr>
            <a:xfrm>
              <a:off x="1468725" y="3137325"/>
              <a:ext cx="8400" cy="4600"/>
            </a:xfrm>
            <a:custGeom>
              <a:avLst/>
              <a:gdLst/>
              <a:ahLst/>
              <a:cxnLst/>
              <a:rect l="l" t="t" r="r" b="b"/>
              <a:pathLst>
                <a:path w="336" h="184" extrusionOk="0">
                  <a:moveTo>
                    <a:pt x="214" y="1"/>
                  </a:moveTo>
                  <a:cubicBezTo>
                    <a:pt x="153" y="1"/>
                    <a:pt x="92" y="1"/>
                    <a:pt x="62" y="31"/>
                  </a:cubicBezTo>
                  <a:cubicBezTo>
                    <a:pt x="31" y="31"/>
                    <a:pt x="31" y="31"/>
                    <a:pt x="31" y="62"/>
                  </a:cubicBezTo>
                  <a:cubicBezTo>
                    <a:pt x="1" y="62"/>
                    <a:pt x="1" y="92"/>
                    <a:pt x="1" y="92"/>
                  </a:cubicBezTo>
                  <a:cubicBezTo>
                    <a:pt x="1" y="92"/>
                    <a:pt x="1" y="122"/>
                    <a:pt x="1" y="122"/>
                  </a:cubicBezTo>
                  <a:cubicBezTo>
                    <a:pt x="1" y="122"/>
                    <a:pt x="1" y="153"/>
                    <a:pt x="31" y="153"/>
                  </a:cubicBezTo>
                  <a:lnTo>
                    <a:pt x="62" y="153"/>
                  </a:lnTo>
                  <a:cubicBezTo>
                    <a:pt x="62" y="183"/>
                    <a:pt x="62" y="183"/>
                    <a:pt x="62" y="183"/>
                  </a:cubicBezTo>
                  <a:lnTo>
                    <a:pt x="275" y="183"/>
                  </a:lnTo>
                  <a:cubicBezTo>
                    <a:pt x="335" y="153"/>
                    <a:pt x="335" y="122"/>
                    <a:pt x="335" y="92"/>
                  </a:cubicBezTo>
                  <a:cubicBezTo>
                    <a:pt x="335" y="62"/>
                    <a:pt x="305" y="62"/>
                    <a:pt x="275" y="31"/>
                  </a:cubicBezTo>
                  <a:cubicBezTo>
                    <a:pt x="275" y="31"/>
                    <a:pt x="244" y="1"/>
                    <a:pt x="21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047;p49">
              <a:extLst>
                <a:ext uri="{FF2B5EF4-FFF2-40B4-BE49-F238E27FC236}">
                  <a16:creationId xmlns:a16="http://schemas.microsoft.com/office/drawing/2014/main" xmlns="" id="{136F8A09-2595-1149-B44D-9C8C8F662A86}"/>
                </a:ext>
              </a:extLst>
            </p:cNvPr>
            <p:cNvSpPr/>
            <p:nvPr/>
          </p:nvSpPr>
          <p:spPr>
            <a:xfrm>
              <a:off x="1439100" y="3171725"/>
              <a:ext cx="9150" cy="4775"/>
            </a:xfrm>
            <a:custGeom>
              <a:avLst/>
              <a:gdLst/>
              <a:ahLst/>
              <a:cxnLst/>
              <a:rect l="l" t="t" r="r" b="b"/>
              <a:pathLst>
                <a:path w="366" h="191" extrusionOk="0">
                  <a:moveTo>
                    <a:pt x="183" y="0"/>
                  </a:moveTo>
                  <a:cubicBezTo>
                    <a:pt x="137" y="0"/>
                    <a:pt x="92" y="8"/>
                    <a:pt x="61" y="23"/>
                  </a:cubicBezTo>
                  <a:cubicBezTo>
                    <a:pt x="1" y="53"/>
                    <a:pt x="1" y="114"/>
                    <a:pt x="61" y="145"/>
                  </a:cubicBezTo>
                  <a:cubicBezTo>
                    <a:pt x="92" y="175"/>
                    <a:pt x="137" y="190"/>
                    <a:pt x="183" y="190"/>
                  </a:cubicBezTo>
                  <a:cubicBezTo>
                    <a:pt x="228" y="190"/>
                    <a:pt x="274" y="175"/>
                    <a:pt x="304" y="145"/>
                  </a:cubicBezTo>
                  <a:cubicBezTo>
                    <a:pt x="365" y="114"/>
                    <a:pt x="365" y="53"/>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048;p49">
              <a:extLst>
                <a:ext uri="{FF2B5EF4-FFF2-40B4-BE49-F238E27FC236}">
                  <a16:creationId xmlns:a16="http://schemas.microsoft.com/office/drawing/2014/main" xmlns="" id="{DBA42435-FC13-DC40-A362-DC7960E76967}"/>
                </a:ext>
              </a:extLst>
            </p:cNvPr>
            <p:cNvSpPr/>
            <p:nvPr/>
          </p:nvSpPr>
          <p:spPr>
            <a:xfrm>
              <a:off x="1423900" y="3162775"/>
              <a:ext cx="9150" cy="4775"/>
            </a:xfrm>
            <a:custGeom>
              <a:avLst/>
              <a:gdLst/>
              <a:ahLst/>
              <a:cxnLst/>
              <a:rect l="l" t="t" r="r" b="b"/>
              <a:pathLst>
                <a:path w="366" h="191" extrusionOk="0">
                  <a:moveTo>
                    <a:pt x="198" y="1"/>
                  </a:moveTo>
                  <a:cubicBezTo>
                    <a:pt x="160" y="1"/>
                    <a:pt x="122" y="16"/>
                    <a:pt x="92" y="47"/>
                  </a:cubicBezTo>
                  <a:cubicBezTo>
                    <a:pt x="1" y="77"/>
                    <a:pt x="1" y="138"/>
                    <a:pt x="92" y="168"/>
                  </a:cubicBezTo>
                  <a:cubicBezTo>
                    <a:pt x="122" y="183"/>
                    <a:pt x="160" y="191"/>
                    <a:pt x="198" y="191"/>
                  </a:cubicBezTo>
                  <a:cubicBezTo>
                    <a:pt x="236" y="191"/>
                    <a:pt x="274" y="183"/>
                    <a:pt x="305" y="168"/>
                  </a:cubicBezTo>
                  <a:cubicBezTo>
                    <a:pt x="365" y="138"/>
                    <a:pt x="365" y="77"/>
                    <a:pt x="305" y="47"/>
                  </a:cubicBezTo>
                  <a:cubicBezTo>
                    <a:pt x="274" y="16"/>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049;p49">
              <a:extLst>
                <a:ext uri="{FF2B5EF4-FFF2-40B4-BE49-F238E27FC236}">
                  <a16:creationId xmlns:a16="http://schemas.microsoft.com/office/drawing/2014/main" xmlns="" id="{AC98A3DE-54E0-5442-A836-9E1EBBBCE8F2}"/>
                </a:ext>
              </a:extLst>
            </p:cNvPr>
            <p:cNvSpPr/>
            <p:nvPr/>
          </p:nvSpPr>
          <p:spPr>
            <a:xfrm>
              <a:off x="1409475" y="3162775"/>
              <a:ext cx="9125" cy="4775"/>
            </a:xfrm>
            <a:custGeom>
              <a:avLst/>
              <a:gdLst/>
              <a:ahLst/>
              <a:cxnLst/>
              <a:rect l="l" t="t" r="r" b="b"/>
              <a:pathLst>
                <a:path w="365" h="191" extrusionOk="0">
                  <a:moveTo>
                    <a:pt x="182" y="1"/>
                  </a:moveTo>
                  <a:cubicBezTo>
                    <a:pt x="137" y="1"/>
                    <a:pt x="91" y="16"/>
                    <a:pt x="61" y="47"/>
                  </a:cubicBezTo>
                  <a:cubicBezTo>
                    <a:pt x="0" y="77"/>
                    <a:pt x="0" y="138"/>
                    <a:pt x="61" y="168"/>
                  </a:cubicBezTo>
                  <a:cubicBezTo>
                    <a:pt x="91" y="183"/>
                    <a:pt x="137" y="191"/>
                    <a:pt x="182" y="191"/>
                  </a:cubicBezTo>
                  <a:cubicBezTo>
                    <a:pt x="228" y="191"/>
                    <a:pt x="274" y="183"/>
                    <a:pt x="304" y="168"/>
                  </a:cubicBezTo>
                  <a:cubicBezTo>
                    <a:pt x="365" y="138"/>
                    <a:pt x="365" y="77"/>
                    <a:pt x="304" y="47"/>
                  </a:cubicBezTo>
                  <a:cubicBezTo>
                    <a:pt x="274" y="16"/>
                    <a:pt x="228" y="1"/>
                    <a:pt x="18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050;p49">
              <a:extLst>
                <a:ext uri="{FF2B5EF4-FFF2-40B4-BE49-F238E27FC236}">
                  <a16:creationId xmlns:a16="http://schemas.microsoft.com/office/drawing/2014/main" xmlns="" id="{7D0B9468-01A9-D844-B5A1-13CDB0E49222}"/>
                </a:ext>
              </a:extLst>
            </p:cNvPr>
            <p:cNvSpPr/>
            <p:nvPr/>
          </p:nvSpPr>
          <p:spPr>
            <a:xfrm>
              <a:off x="1423900" y="3171725"/>
              <a:ext cx="9900" cy="4775"/>
            </a:xfrm>
            <a:custGeom>
              <a:avLst/>
              <a:gdLst/>
              <a:ahLst/>
              <a:cxnLst/>
              <a:rect l="l" t="t" r="r" b="b"/>
              <a:pathLst>
                <a:path w="396" h="191" extrusionOk="0">
                  <a:moveTo>
                    <a:pt x="198" y="0"/>
                  </a:moveTo>
                  <a:cubicBezTo>
                    <a:pt x="160" y="0"/>
                    <a:pt x="122" y="8"/>
                    <a:pt x="92" y="23"/>
                  </a:cubicBezTo>
                  <a:cubicBezTo>
                    <a:pt x="1" y="53"/>
                    <a:pt x="1" y="114"/>
                    <a:pt x="92" y="145"/>
                  </a:cubicBezTo>
                  <a:cubicBezTo>
                    <a:pt x="122" y="175"/>
                    <a:pt x="160" y="190"/>
                    <a:pt x="198" y="190"/>
                  </a:cubicBezTo>
                  <a:cubicBezTo>
                    <a:pt x="236" y="190"/>
                    <a:pt x="274" y="175"/>
                    <a:pt x="305" y="145"/>
                  </a:cubicBezTo>
                  <a:cubicBezTo>
                    <a:pt x="396" y="114"/>
                    <a:pt x="396" y="53"/>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051;p49">
              <a:extLst>
                <a:ext uri="{FF2B5EF4-FFF2-40B4-BE49-F238E27FC236}">
                  <a16:creationId xmlns:a16="http://schemas.microsoft.com/office/drawing/2014/main" xmlns="" id="{A019DEB9-4473-DC44-BE63-79395A0F07FB}"/>
                </a:ext>
              </a:extLst>
            </p:cNvPr>
            <p:cNvSpPr/>
            <p:nvPr/>
          </p:nvSpPr>
          <p:spPr>
            <a:xfrm>
              <a:off x="1423900" y="3154250"/>
              <a:ext cx="9150" cy="4950"/>
            </a:xfrm>
            <a:custGeom>
              <a:avLst/>
              <a:gdLst/>
              <a:ahLst/>
              <a:cxnLst/>
              <a:rect l="l" t="t" r="r" b="b"/>
              <a:pathLst>
                <a:path w="366" h="198" extrusionOk="0">
                  <a:moveTo>
                    <a:pt x="198" y="0"/>
                  </a:moveTo>
                  <a:cubicBezTo>
                    <a:pt x="160" y="0"/>
                    <a:pt x="122" y="8"/>
                    <a:pt x="92" y="23"/>
                  </a:cubicBezTo>
                  <a:cubicBezTo>
                    <a:pt x="1" y="84"/>
                    <a:pt x="1" y="144"/>
                    <a:pt x="92" y="175"/>
                  </a:cubicBezTo>
                  <a:cubicBezTo>
                    <a:pt x="122" y="190"/>
                    <a:pt x="160" y="198"/>
                    <a:pt x="198" y="198"/>
                  </a:cubicBezTo>
                  <a:cubicBezTo>
                    <a:pt x="236" y="198"/>
                    <a:pt x="274" y="190"/>
                    <a:pt x="305" y="175"/>
                  </a:cubicBezTo>
                  <a:cubicBezTo>
                    <a:pt x="365" y="144"/>
                    <a:pt x="365" y="84"/>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052;p49">
              <a:extLst>
                <a:ext uri="{FF2B5EF4-FFF2-40B4-BE49-F238E27FC236}">
                  <a16:creationId xmlns:a16="http://schemas.microsoft.com/office/drawing/2014/main" xmlns="" id="{1E21A6EE-BEB3-FC44-946E-CC998D875162}"/>
                </a:ext>
              </a:extLst>
            </p:cNvPr>
            <p:cNvSpPr/>
            <p:nvPr/>
          </p:nvSpPr>
          <p:spPr>
            <a:xfrm>
              <a:off x="1439100" y="3162775"/>
              <a:ext cx="9150" cy="4775"/>
            </a:xfrm>
            <a:custGeom>
              <a:avLst/>
              <a:gdLst/>
              <a:ahLst/>
              <a:cxnLst/>
              <a:rect l="l" t="t" r="r" b="b"/>
              <a:pathLst>
                <a:path w="366" h="191" extrusionOk="0">
                  <a:moveTo>
                    <a:pt x="183" y="1"/>
                  </a:moveTo>
                  <a:cubicBezTo>
                    <a:pt x="137" y="1"/>
                    <a:pt x="92" y="16"/>
                    <a:pt x="61" y="47"/>
                  </a:cubicBezTo>
                  <a:cubicBezTo>
                    <a:pt x="1" y="77"/>
                    <a:pt x="1" y="138"/>
                    <a:pt x="61" y="168"/>
                  </a:cubicBezTo>
                  <a:cubicBezTo>
                    <a:pt x="92" y="183"/>
                    <a:pt x="137" y="191"/>
                    <a:pt x="183" y="191"/>
                  </a:cubicBezTo>
                  <a:cubicBezTo>
                    <a:pt x="228" y="191"/>
                    <a:pt x="274" y="183"/>
                    <a:pt x="304" y="168"/>
                  </a:cubicBezTo>
                  <a:cubicBezTo>
                    <a:pt x="365" y="138"/>
                    <a:pt x="365" y="77"/>
                    <a:pt x="304" y="47"/>
                  </a:cubicBezTo>
                  <a:cubicBezTo>
                    <a:pt x="274" y="16"/>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053;p49">
              <a:extLst>
                <a:ext uri="{FF2B5EF4-FFF2-40B4-BE49-F238E27FC236}">
                  <a16:creationId xmlns:a16="http://schemas.microsoft.com/office/drawing/2014/main" xmlns="" id="{C1F64630-FD77-2D4D-96B2-F4B5A9549C44}"/>
                </a:ext>
              </a:extLst>
            </p:cNvPr>
            <p:cNvSpPr/>
            <p:nvPr/>
          </p:nvSpPr>
          <p:spPr>
            <a:xfrm>
              <a:off x="1453550" y="3163175"/>
              <a:ext cx="9125" cy="4375"/>
            </a:xfrm>
            <a:custGeom>
              <a:avLst/>
              <a:gdLst/>
              <a:ahLst/>
              <a:cxnLst/>
              <a:rect l="l" t="t" r="r" b="b"/>
              <a:pathLst>
                <a:path w="365" h="175" extrusionOk="0">
                  <a:moveTo>
                    <a:pt x="122" y="0"/>
                  </a:moveTo>
                  <a:cubicBezTo>
                    <a:pt x="91" y="0"/>
                    <a:pt x="91" y="0"/>
                    <a:pt x="61" y="31"/>
                  </a:cubicBezTo>
                  <a:cubicBezTo>
                    <a:pt x="0" y="61"/>
                    <a:pt x="0" y="122"/>
                    <a:pt x="61" y="152"/>
                  </a:cubicBezTo>
                  <a:cubicBezTo>
                    <a:pt x="91" y="167"/>
                    <a:pt x="137" y="175"/>
                    <a:pt x="182" y="175"/>
                  </a:cubicBezTo>
                  <a:cubicBezTo>
                    <a:pt x="228" y="175"/>
                    <a:pt x="274" y="167"/>
                    <a:pt x="304" y="152"/>
                  </a:cubicBezTo>
                  <a:cubicBezTo>
                    <a:pt x="334" y="152"/>
                    <a:pt x="334" y="152"/>
                    <a:pt x="334" y="122"/>
                  </a:cubicBezTo>
                  <a:cubicBezTo>
                    <a:pt x="365" y="91"/>
                    <a:pt x="365" y="61"/>
                    <a:pt x="304" y="31"/>
                  </a:cubicBezTo>
                  <a:cubicBezTo>
                    <a:pt x="243" y="0"/>
                    <a:pt x="182" y="0"/>
                    <a:pt x="12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054;p49">
              <a:extLst>
                <a:ext uri="{FF2B5EF4-FFF2-40B4-BE49-F238E27FC236}">
                  <a16:creationId xmlns:a16="http://schemas.microsoft.com/office/drawing/2014/main" xmlns="" id="{15A0F3B6-DBCF-F44D-A9CF-6B6D376725C5}"/>
                </a:ext>
              </a:extLst>
            </p:cNvPr>
            <p:cNvSpPr/>
            <p:nvPr/>
          </p:nvSpPr>
          <p:spPr>
            <a:xfrm>
              <a:off x="1439100" y="3154475"/>
              <a:ext cx="8375" cy="4725"/>
            </a:xfrm>
            <a:custGeom>
              <a:avLst/>
              <a:gdLst/>
              <a:ahLst/>
              <a:cxnLst/>
              <a:rect l="l" t="t" r="r" b="b"/>
              <a:pathLst>
                <a:path w="335" h="189" extrusionOk="0">
                  <a:moveTo>
                    <a:pt x="159" y="0"/>
                  </a:moveTo>
                  <a:cubicBezTo>
                    <a:pt x="136" y="0"/>
                    <a:pt x="112" y="4"/>
                    <a:pt x="92" y="14"/>
                  </a:cubicBezTo>
                  <a:lnTo>
                    <a:pt x="61" y="14"/>
                  </a:lnTo>
                  <a:cubicBezTo>
                    <a:pt x="1" y="75"/>
                    <a:pt x="1" y="135"/>
                    <a:pt x="61" y="166"/>
                  </a:cubicBezTo>
                  <a:cubicBezTo>
                    <a:pt x="92" y="181"/>
                    <a:pt x="130" y="189"/>
                    <a:pt x="171" y="189"/>
                  </a:cubicBezTo>
                  <a:cubicBezTo>
                    <a:pt x="213" y="189"/>
                    <a:pt x="259" y="181"/>
                    <a:pt x="304" y="166"/>
                  </a:cubicBezTo>
                  <a:cubicBezTo>
                    <a:pt x="304" y="166"/>
                    <a:pt x="304" y="135"/>
                    <a:pt x="335" y="135"/>
                  </a:cubicBezTo>
                  <a:cubicBezTo>
                    <a:pt x="335" y="105"/>
                    <a:pt x="335" y="44"/>
                    <a:pt x="274" y="14"/>
                  </a:cubicBezTo>
                  <a:cubicBezTo>
                    <a:pt x="254" y="14"/>
                    <a:pt x="207" y="0"/>
                    <a:pt x="159"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055;p49">
              <a:extLst>
                <a:ext uri="{FF2B5EF4-FFF2-40B4-BE49-F238E27FC236}">
                  <a16:creationId xmlns:a16="http://schemas.microsoft.com/office/drawing/2014/main" xmlns="" id="{3C29D7AE-9FB5-C84C-8C4C-31A0E50D7E31}"/>
                </a:ext>
              </a:extLst>
            </p:cNvPr>
            <p:cNvSpPr/>
            <p:nvPr/>
          </p:nvSpPr>
          <p:spPr>
            <a:xfrm>
              <a:off x="1409475" y="3188425"/>
              <a:ext cx="9125" cy="4975"/>
            </a:xfrm>
            <a:custGeom>
              <a:avLst/>
              <a:gdLst/>
              <a:ahLst/>
              <a:cxnLst/>
              <a:rect l="l" t="t" r="r" b="b"/>
              <a:pathLst>
                <a:path w="365" h="199" extrusionOk="0">
                  <a:moveTo>
                    <a:pt x="182" y="1"/>
                  </a:moveTo>
                  <a:cubicBezTo>
                    <a:pt x="137" y="1"/>
                    <a:pt x="91" y="8"/>
                    <a:pt x="61" y="24"/>
                  </a:cubicBezTo>
                  <a:cubicBezTo>
                    <a:pt x="0" y="54"/>
                    <a:pt x="0" y="145"/>
                    <a:pt x="61" y="176"/>
                  </a:cubicBezTo>
                  <a:cubicBezTo>
                    <a:pt x="91" y="191"/>
                    <a:pt x="137" y="198"/>
                    <a:pt x="182" y="198"/>
                  </a:cubicBezTo>
                  <a:cubicBezTo>
                    <a:pt x="228" y="198"/>
                    <a:pt x="274" y="191"/>
                    <a:pt x="304" y="176"/>
                  </a:cubicBezTo>
                  <a:cubicBezTo>
                    <a:pt x="365" y="145"/>
                    <a:pt x="365" y="84"/>
                    <a:pt x="304" y="24"/>
                  </a:cubicBezTo>
                  <a:cubicBezTo>
                    <a:pt x="274" y="8"/>
                    <a:pt x="228" y="1"/>
                    <a:pt x="18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056;p49">
              <a:extLst>
                <a:ext uri="{FF2B5EF4-FFF2-40B4-BE49-F238E27FC236}">
                  <a16:creationId xmlns:a16="http://schemas.microsoft.com/office/drawing/2014/main" xmlns="" id="{CA0B9DCF-2327-3344-84F6-94E98FF9F3D6}"/>
                </a:ext>
              </a:extLst>
            </p:cNvPr>
            <p:cNvSpPr/>
            <p:nvPr/>
          </p:nvSpPr>
          <p:spPr>
            <a:xfrm>
              <a:off x="1395025" y="3180075"/>
              <a:ext cx="9150" cy="4975"/>
            </a:xfrm>
            <a:custGeom>
              <a:avLst/>
              <a:gdLst/>
              <a:ahLst/>
              <a:cxnLst/>
              <a:rect l="l" t="t" r="r" b="b"/>
              <a:pathLst>
                <a:path w="366" h="199" extrusionOk="0">
                  <a:moveTo>
                    <a:pt x="183" y="0"/>
                  </a:moveTo>
                  <a:cubicBezTo>
                    <a:pt x="137" y="0"/>
                    <a:pt x="92" y="8"/>
                    <a:pt x="61" y="23"/>
                  </a:cubicBezTo>
                  <a:cubicBezTo>
                    <a:pt x="1" y="54"/>
                    <a:pt x="1" y="114"/>
                    <a:pt x="61" y="175"/>
                  </a:cubicBezTo>
                  <a:cubicBezTo>
                    <a:pt x="92" y="190"/>
                    <a:pt x="137" y="198"/>
                    <a:pt x="183" y="198"/>
                  </a:cubicBezTo>
                  <a:cubicBezTo>
                    <a:pt x="229" y="198"/>
                    <a:pt x="274" y="190"/>
                    <a:pt x="305" y="175"/>
                  </a:cubicBezTo>
                  <a:cubicBezTo>
                    <a:pt x="365" y="114"/>
                    <a:pt x="365" y="54"/>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057;p49">
              <a:extLst>
                <a:ext uri="{FF2B5EF4-FFF2-40B4-BE49-F238E27FC236}">
                  <a16:creationId xmlns:a16="http://schemas.microsoft.com/office/drawing/2014/main" xmlns="" id="{7B594664-C312-5145-8469-9B1A939A9234}"/>
                </a:ext>
              </a:extLst>
            </p:cNvPr>
            <p:cNvSpPr/>
            <p:nvPr/>
          </p:nvSpPr>
          <p:spPr>
            <a:xfrm>
              <a:off x="1379825" y="3180075"/>
              <a:ext cx="9150" cy="4975"/>
            </a:xfrm>
            <a:custGeom>
              <a:avLst/>
              <a:gdLst/>
              <a:ahLst/>
              <a:cxnLst/>
              <a:rect l="l" t="t" r="r" b="b"/>
              <a:pathLst>
                <a:path w="366" h="199" extrusionOk="0">
                  <a:moveTo>
                    <a:pt x="198" y="0"/>
                  </a:moveTo>
                  <a:cubicBezTo>
                    <a:pt x="160" y="0"/>
                    <a:pt x="122" y="8"/>
                    <a:pt x="92" y="23"/>
                  </a:cubicBezTo>
                  <a:cubicBezTo>
                    <a:pt x="1" y="54"/>
                    <a:pt x="1" y="114"/>
                    <a:pt x="92" y="175"/>
                  </a:cubicBezTo>
                  <a:cubicBezTo>
                    <a:pt x="122" y="190"/>
                    <a:pt x="160" y="198"/>
                    <a:pt x="198" y="198"/>
                  </a:cubicBezTo>
                  <a:cubicBezTo>
                    <a:pt x="236" y="198"/>
                    <a:pt x="274" y="190"/>
                    <a:pt x="305" y="175"/>
                  </a:cubicBezTo>
                  <a:cubicBezTo>
                    <a:pt x="365" y="114"/>
                    <a:pt x="365" y="54"/>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058;p49">
              <a:extLst>
                <a:ext uri="{FF2B5EF4-FFF2-40B4-BE49-F238E27FC236}">
                  <a16:creationId xmlns:a16="http://schemas.microsoft.com/office/drawing/2014/main" xmlns="" id="{03268EA4-8A69-D24D-B0BA-5F02E5AEF868}"/>
                </a:ext>
              </a:extLst>
            </p:cNvPr>
            <p:cNvSpPr/>
            <p:nvPr/>
          </p:nvSpPr>
          <p:spPr>
            <a:xfrm>
              <a:off x="1395025" y="3188425"/>
              <a:ext cx="9150" cy="4975"/>
            </a:xfrm>
            <a:custGeom>
              <a:avLst/>
              <a:gdLst/>
              <a:ahLst/>
              <a:cxnLst/>
              <a:rect l="l" t="t" r="r" b="b"/>
              <a:pathLst>
                <a:path w="366" h="199" extrusionOk="0">
                  <a:moveTo>
                    <a:pt x="183" y="1"/>
                  </a:moveTo>
                  <a:cubicBezTo>
                    <a:pt x="137" y="1"/>
                    <a:pt x="92" y="8"/>
                    <a:pt x="61" y="24"/>
                  </a:cubicBezTo>
                  <a:cubicBezTo>
                    <a:pt x="1" y="54"/>
                    <a:pt x="1" y="145"/>
                    <a:pt x="61" y="176"/>
                  </a:cubicBezTo>
                  <a:cubicBezTo>
                    <a:pt x="92" y="191"/>
                    <a:pt x="137" y="198"/>
                    <a:pt x="183" y="198"/>
                  </a:cubicBezTo>
                  <a:cubicBezTo>
                    <a:pt x="229" y="198"/>
                    <a:pt x="274" y="191"/>
                    <a:pt x="305" y="176"/>
                  </a:cubicBezTo>
                  <a:cubicBezTo>
                    <a:pt x="365" y="145"/>
                    <a:pt x="365" y="84"/>
                    <a:pt x="305" y="24"/>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059;p49">
              <a:extLst>
                <a:ext uri="{FF2B5EF4-FFF2-40B4-BE49-F238E27FC236}">
                  <a16:creationId xmlns:a16="http://schemas.microsoft.com/office/drawing/2014/main" xmlns="" id="{99D91E98-9CF1-1C41-8BE4-325ED8A49F89}"/>
                </a:ext>
              </a:extLst>
            </p:cNvPr>
            <p:cNvSpPr/>
            <p:nvPr/>
          </p:nvSpPr>
          <p:spPr>
            <a:xfrm>
              <a:off x="1395025" y="3171725"/>
              <a:ext cx="9150" cy="4775"/>
            </a:xfrm>
            <a:custGeom>
              <a:avLst/>
              <a:gdLst/>
              <a:ahLst/>
              <a:cxnLst/>
              <a:rect l="l" t="t" r="r" b="b"/>
              <a:pathLst>
                <a:path w="366" h="191" extrusionOk="0">
                  <a:moveTo>
                    <a:pt x="172" y="0"/>
                  </a:moveTo>
                  <a:cubicBezTo>
                    <a:pt x="130" y="0"/>
                    <a:pt x="92" y="8"/>
                    <a:pt x="61" y="23"/>
                  </a:cubicBezTo>
                  <a:cubicBezTo>
                    <a:pt x="1" y="53"/>
                    <a:pt x="1" y="114"/>
                    <a:pt x="61" y="145"/>
                  </a:cubicBezTo>
                  <a:cubicBezTo>
                    <a:pt x="92" y="175"/>
                    <a:pt x="130" y="190"/>
                    <a:pt x="172" y="190"/>
                  </a:cubicBezTo>
                  <a:cubicBezTo>
                    <a:pt x="213" y="190"/>
                    <a:pt x="259" y="175"/>
                    <a:pt x="305" y="145"/>
                  </a:cubicBezTo>
                  <a:cubicBezTo>
                    <a:pt x="365" y="114"/>
                    <a:pt x="365" y="53"/>
                    <a:pt x="305" y="23"/>
                  </a:cubicBezTo>
                  <a:cubicBezTo>
                    <a:pt x="259" y="8"/>
                    <a:pt x="213" y="0"/>
                    <a:pt x="17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060;p49">
              <a:extLst>
                <a:ext uri="{FF2B5EF4-FFF2-40B4-BE49-F238E27FC236}">
                  <a16:creationId xmlns:a16="http://schemas.microsoft.com/office/drawing/2014/main" xmlns="" id="{520FA92B-73A2-8547-A29A-5B3F750BFAFA}"/>
                </a:ext>
              </a:extLst>
            </p:cNvPr>
            <p:cNvSpPr/>
            <p:nvPr/>
          </p:nvSpPr>
          <p:spPr>
            <a:xfrm>
              <a:off x="1409475" y="3180075"/>
              <a:ext cx="9125" cy="4975"/>
            </a:xfrm>
            <a:custGeom>
              <a:avLst/>
              <a:gdLst/>
              <a:ahLst/>
              <a:cxnLst/>
              <a:rect l="l" t="t" r="r" b="b"/>
              <a:pathLst>
                <a:path w="365" h="199" extrusionOk="0">
                  <a:moveTo>
                    <a:pt x="182" y="0"/>
                  </a:moveTo>
                  <a:cubicBezTo>
                    <a:pt x="137" y="0"/>
                    <a:pt x="91" y="8"/>
                    <a:pt x="61" y="23"/>
                  </a:cubicBezTo>
                  <a:cubicBezTo>
                    <a:pt x="0" y="54"/>
                    <a:pt x="0" y="114"/>
                    <a:pt x="61" y="175"/>
                  </a:cubicBezTo>
                  <a:cubicBezTo>
                    <a:pt x="91" y="190"/>
                    <a:pt x="137" y="198"/>
                    <a:pt x="182" y="198"/>
                  </a:cubicBezTo>
                  <a:cubicBezTo>
                    <a:pt x="228" y="198"/>
                    <a:pt x="274" y="190"/>
                    <a:pt x="304" y="175"/>
                  </a:cubicBezTo>
                  <a:cubicBezTo>
                    <a:pt x="365" y="114"/>
                    <a:pt x="365" y="54"/>
                    <a:pt x="304" y="23"/>
                  </a:cubicBezTo>
                  <a:cubicBezTo>
                    <a:pt x="274" y="8"/>
                    <a:pt x="228" y="0"/>
                    <a:pt x="18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061;p49">
              <a:extLst>
                <a:ext uri="{FF2B5EF4-FFF2-40B4-BE49-F238E27FC236}">
                  <a16:creationId xmlns:a16="http://schemas.microsoft.com/office/drawing/2014/main" xmlns="" id="{CE9BFE19-23B7-5448-BF75-000B66C91920}"/>
                </a:ext>
              </a:extLst>
            </p:cNvPr>
            <p:cNvSpPr/>
            <p:nvPr/>
          </p:nvSpPr>
          <p:spPr>
            <a:xfrm>
              <a:off x="1424675" y="3179875"/>
              <a:ext cx="8375" cy="5350"/>
            </a:xfrm>
            <a:custGeom>
              <a:avLst/>
              <a:gdLst/>
              <a:ahLst/>
              <a:cxnLst/>
              <a:rect l="l" t="t" r="r" b="b"/>
              <a:pathLst>
                <a:path w="335" h="214" extrusionOk="0">
                  <a:moveTo>
                    <a:pt x="152" y="1"/>
                  </a:moveTo>
                  <a:cubicBezTo>
                    <a:pt x="122" y="1"/>
                    <a:pt x="91" y="31"/>
                    <a:pt x="61" y="31"/>
                  </a:cubicBezTo>
                  <a:cubicBezTo>
                    <a:pt x="30" y="31"/>
                    <a:pt x="30" y="62"/>
                    <a:pt x="30" y="62"/>
                  </a:cubicBezTo>
                  <a:cubicBezTo>
                    <a:pt x="0" y="62"/>
                    <a:pt x="0" y="92"/>
                    <a:pt x="0" y="92"/>
                  </a:cubicBezTo>
                  <a:cubicBezTo>
                    <a:pt x="0" y="122"/>
                    <a:pt x="0" y="122"/>
                    <a:pt x="0" y="122"/>
                  </a:cubicBezTo>
                  <a:cubicBezTo>
                    <a:pt x="0" y="122"/>
                    <a:pt x="30" y="153"/>
                    <a:pt x="30" y="153"/>
                  </a:cubicBezTo>
                  <a:cubicBezTo>
                    <a:pt x="30" y="153"/>
                    <a:pt x="30" y="183"/>
                    <a:pt x="61" y="183"/>
                  </a:cubicBezTo>
                  <a:cubicBezTo>
                    <a:pt x="91" y="183"/>
                    <a:pt x="122" y="214"/>
                    <a:pt x="122" y="214"/>
                  </a:cubicBezTo>
                  <a:lnTo>
                    <a:pt x="182" y="214"/>
                  </a:lnTo>
                  <a:cubicBezTo>
                    <a:pt x="213" y="214"/>
                    <a:pt x="243" y="214"/>
                    <a:pt x="274" y="183"/>
                  </a:cubicBezTo>
                  <a:cubicBezTo>
                    <a:pt x="304" y="153"/>
                    <a:pt x="334" y="153"/>
                    <a:pt x="334" y="122"/>
                  </a:cubicBezTo>
                  <a:cubicBezTo>
                    <a:pt x="334" y="92"/>
                    <a:pt x="334" y="62"/>
                    <a:pt x="274" y="31"/>
                  </a:cubicBezTo>
                  <a:cubicBezTo>
                    <a:pt x="243" y="1"/>
                    <a:pt x="182" y="1"/>
                    <a:pt x="15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062;p49">
              <a:extLst>
                <a:ext uri="{FF2B5EF4-FFF2-40B4-BE49-F238E27FC236}">
                  <a16:creationId xmlns:a16="http://schemas.microsoft.com/office/drawing/2014/main" xmlns="" id="{AA34B82B-8F52-4C4C-AC6F-1F3463D16705}"/>
                </a:ext>
              </a:extLst>
            </p:cNvPr>
            <p:cNvSpPr/>
            <p:nvPr/>
          </p:nvSpPr>
          <p:spPr>
            <a:xfrm>
              <a:off x="1410225" y="3171525"/>
              <a:ext cx="8375" cy="5350"/>
            </a:xfrm>
            <a:custGeom>
              <a:avLst/>
              <a:gdLst/>
              <a:ahLst/>
              <a:cxnLst/>
              <a:rect l="l" t="t" r="r" b="b"/>
              <a:pathLst>
                <a:path w="335" h="214" extrusionOk="0">
                  <a:moveTo>
                    <a:pt x="122" y="1"/>
                  </a:moveTo>
                  <a:cubicBezTo>
                    <a:pt x="92" y="1"/>
                    <a:pt x="61" y="1"/>
                    <a:pt x="31" y="31"/>
                  </a:cubicBezTo>
                  <a:cubicBezTo>
                    <a:pt x="31" y="31"/>
                    <a:pt x="31" y="31"/>
                    <a:pt x="31" y="61"/>
                  </a:cubicBezTo>
                  <a:cubicBezTo>
                    <a:pt x="0" y="61"/>
                    <a:pt x="0" y="92"/>
                    <a:pt x="0" y="92"/>
                  </a:cubicBezTo>
                  <a:cubicBezTo>
                    <a:pt x="0" y="92"/>
                    <a:pt x="0" y="122"/>
                    <a:pt x="0" y="122"/>
                  </a:cubicBezTo>
                  <a:cubicBezTo>
                    <a:pt x="0" y="122"/>
                    <a:pt x="0" y="153"/>
                    <a:pt x="31" y="153"/>
                  </a:cubicBezTo>
                  <a:cubicBezTo>
                    <a:pt x="31" y="183"/>
                    <a:pt x="61" y="183"/>
                    <a:pt x="61" y="183"/>
                  </a:cubicBezTo>
                  <a:lnTo>
                    <a:pt x="122" y="183"/>
                  </a:lnTo>
                  <a:cubicBezTo>
                    <a:pt x="152" y="183"/>
                    <a:pt x="152" y="213"/>
                    <a:pt x="152" y="213"/>
                  </a:cubicBezTo>
                  <a:cubicBezTo>
                    <a:pt x="183" y="213"/>
                    <a:pt x="213" y="183"/>
                    <a:pt x="244" y="183"/>
                  </a:cubicBezTo>
                  <a:lnTo>
                    <a:pt x="274" y="183"/>
                  </a:lnTo>
                  <a:cubicBezTo>
                    <a:pt x="304" y="153"/>
                    <a:pt x="304" y="153"/>
                    <a:pt x="335" y="122"/>
                  </a:cubicBezTo>
                  <a:cubicBezTo>
                    <a:pt x="335" y="92"/>
                    <a:pt x="304" y="61"/>
                    <a:pt x="274" y="31"/>
                  </a:cubicBezTo>
                  <a:cubicBezTo>
                    <a:pt x="244" y="1"/>
                    <a:pt x="183" y="1"/>
                    <a:pt x="12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063;p49">
              <a:extLst>
                <a:ext uri="{FF2B5EF4-FFF2-40B4-BE49-F238E27FC236}">
                  <a16:creationId xmlns:a16="http://schemas.microsoft.com/office/drawing/2014/main" xmlns="" id="{51691AED-C250-D944-BF23-D63C216D298B}"/>
                </a:ext>
              </a:extLst>
            </p:cNvPr>
            <p:cNvSpPr/>
            <p:nvPr/>
          </p:nvSpPr>
          <p:spPr>
            <a:xfrm>
              <a:off x="1380600" y="3205350"/>
              <a:ext cx="9125" cy="5325"/>
            </a:xfrm>
            <a:custGeom>
              <a:avLst/>
              <a:gdLst/>
              <a:ahLst/>
              <a:cxnLst/>
              <a:rect l="l" t="t" r="r" b="b"/>
              <a:pathLst>
                <a:path w="365" h="213" extrusionOk="0">
                  <a:moveTo>
                    <a:pt x="167" y="0"/>
                  </a:moveTo>
                  <a:cubicBezTo>
                    <a:pt x="129" y="0"/>
                    <a:pt x="91" y="15"/>
                    <a:pt x="61" y="46"/>
                  </a:cubicBezTo>
                  <a:cubicBezTo>
                    <a:pt x="0" y="76"/>
                    <a:pt x="0" y="137"/>
                    <a:pt x="61" y="167"/>
                  </a:cubicBezTo>
                  <a:cubicBezTo>
                    <a:pt x="91" y="198"/>
                    <a:pt x="129" y="213"/>
                    <a:pt x="167" y="213"/>
                  </a:cubicBezTo>
                  <a:cubicBezTo>
                    <a:pt x="205" y="213"/>
                    <a:pt x="243" y="198"/>
                    <a:pt x="274" y="167"/>
                  </a:cubicBezTo>
                  <a:cubicBezTo>
                    <a:pt x="365" y="137"/>
                    <a:pt x="365" y="76"/>
                    <a:pt x="274" y="46"/>
                  </a:cubicBezTo>
                  <a:cubicBezTo>
                    <a:pt x="243" y="15"/>
                    <a:pt x="205" y="0"/>
                    <a:pt x="167"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064;p49">
              <a:extLst>
                <a:ext uri="{FF2B5EF4-FFF2-40B4-BE49-F238E27FC236}">
                  <a16:creationId xmlns:a16="http://schemas.microsoft.com/office/drawing/2014/main" xmlns="" id="{FB9AECCB-92C7-8A46-A835-986FE6EC65AC}"/>
                </a:ext>
              </a:extLst>
            </p:cNvPr>
            <p:cNvSpPr/>
            <p:nvPr/>
          </p:nvSpPr>
          <p:spPr>
            <a:xfrm>
              <a:off x="1365400" y="3196975"/>
              <a:ext cx="9125" cy="4775"/>
            </a:xfrm>
            <a:custGeom>
              <a:avLst/>
              <a:gdLst/>
              <a:ahLst/>
              <a:cxnLst/>
              <a:rect l="l" t="t" r="r" b="b"/>
              <a:pathLst>
                <a:path w="365" h="191" extrusionOk="0">
                  <a:moveTo>
                    <a:pt x="183" y="1"/>
                  </a:moveTo>
                  <a:cubicBezTo>
                    <a:pt x="137" y="1"/>
                    <a:pt x="91" y="16"/>
                    <a:pt x="61" y="46"/>
                  </a:cubicBezTo>
                  <a:cubicBezTo>
                    <a:pt x="0" y="77"/>
                    <a:pt x="0" y="138"/>
                    <a:pt x="61" y="168"/>
                  </a:cubicBezTo>
                  <a:cubicBezTo>
                    <a:pt x="91" y="183"/>
                    <a:pt x="137" y="191"/>
                    <a:pt x="183" y="191"/>
                  </a:cubicBezTo>
                  <a:cubicBezTo>
                    <a:pt x="228" y="191"/>
                    <a:pt x="274" y="183"/>
                    <a:pt x="304" y="168"/>
                  </a:cubicBezTo>
                  <a:cubicBezTo>
                    <a:pt x="365" y="138"/>
                    <a:pt x="365" y="77"/>
                    <a:pt x="304" y="46"/>
                  </a:cubicBezTo>
                  <a:cubicBezTo>
                    <a:pt x="274" y="16"/>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065;p49">
              <a:extLst>
                <a:ext uri="{FF2B5EF4-FFF2-40B4-BE49-F238E27FC236}">
                  <a16:creationId xmlns:a16="http://schemas.microsoft.com/office/drawing/2014/main" xmlns="" id="{A5FD7559-A821-6D4D-A6D5-230FF1040A48}"/>
                </a:ext>
              </a:extLst>
            </p:cNvPr>
            <p:cNvSpPr/>
            <p:nvPr/>
          </p:nvSpPr>
          <p:spPr>
            <a:xfrm>
              <a:off x="1350950" y="3196975"/>
              <a:ext cx="9150" cy="4775"/>
            </a:xfrm>
            <a:custGeom>
              <a:avLst/>
              <a:gdLst/>
              <a:ahLst/>
              <a:cxnLst/>
              <a:rect l="l" t="t" r="r" b="b"/>
              <a:pathLst>
                <a:path w="366" h="191" extrusionOk="0">
                  <a:moveTo>
                    <a:pt x="172" y="1"/>
                  </a:moveTo>
                  <a:cubicBezTo>
                    <a:pt x="130" y="1"/>
                    <a:pt x="92" y="16"/>
                    <a:pt x="61" y="46"/>
                  </a:cubicBezTo>
                  <a:cubicBezTo>
                    <a:pt x="1" y="77"/>
                    <a:pt x="1" y="138"/>
                    <a:pt x="61" y="168"/>
                  </a:cubicBezTo>
                  <a:cubicBezTo>
                    <a:pt x="92" y="183"/>
                    <a:pt x="130" y="191"/>
                    <a:pt x="172" y="191"/>
                  </a:cubicBezTo>
                  <a:cubicBezTo>
                    <a:pt x="213" y="191"/>
                    <a:pt x="259" y="183"/>
                    <a:pt x="305" y="168"/>
                  </a:cubicBezTo>
                  <a:cubicBezTo>
                    <a:pt x="365" y="138"/>
                    <a:pt x="365" y="77"/>
                    <a:pt x="305" y="46"/>
                  </a:cubicBezTo>
                  <a:cubicBezTo>
                    <a:pt x="259" y="16"/>
                    <a:pt x="213" y="1"/>
                    <a:pt x="17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066;p49">
              <a:extLst>
                <a:ext uri="{FF2B5EF4-FFF2-40B4-BE49-F238E27FC236}">
                  <a16:creationId xmlns:a16="http://schemas.microsoft.com/office/drawing/2014/main" xmlns="" id="{F17B8494-8FFC-3F44-BC34-B893557B02D1}"/>
                </a:ext>
              </a:extLst>
            </p:cNvPr>
            <p:cNvSpPr/>
            <p:nvPr/>
          </p:nvSpPr>
          <p:spPr>
            <a:xfrm>
              <a:off x="1365400" y="3205350"/>
              <a:ext cx="9125" cy="5325"/>
            </a:xfrm>
            <a:custGeom>
              <a:avLst/>
              <a:gdLst/>
              <a:ahLst/>
              <a:cxnLst/>
              <a:rect l="l" t="t" r="r" b="b"/>
              <a:pathLst>
                <a:path w="365" h="213" extrusionOk="0">
                  <a:moveTo>
                    <a:pt x="183" y="0"/>
                  </a:moveTo>
                  <a:cubicBezTo>
                    <a:pt x="137" y="0"/>
                    <a:pt x="91" y="15"/>
                    <a:pt x="61" y="46"/>
                  </a:cubicBezTo>
                  <a:cubicBezTo>
                    <a:pt x="0" y="76"/>
                    <a:pt x="0" y="137"/>
                    <a:pt x="61" y="167"/>
                  </a:cubicBezTo>
                  <a:cubicBezTo>
                    <a:pt x="91" y="198"/>
                    <a:pt x="137" y="213"/>
                    <a:pt x="183" y="213"/>
                  </a:cubicBezTo>
                  <a:cubicBezTo>
                    <a:pt x="228" y="213"/>
                    <a:pt x="274" y="198"/>
                    <a:pt x="304" y="167"/>
                  </a:cubicBezTo>
                  <a:cubicBezTo>
                    <a:pt x="365" y="137"/>
                    <a:pt x="365" y="76"/>
                    <a:pt x="304" y="46"/>
                  </a:cubicBezTo>
                  <a:cubicBezTo>
                    <a:pt x="274" y="15"/>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067;p49">
              <a:extLst>
                <a:ext uri="{FF2B5EF4-FFF2-40B4-BE49-F238E27FC236}">
                  <a16:creationId xmlns:a16="http://schemas.microsoft.com/office/drawing/2014/main" xmlns="" id="{A7F9750C-502B-5249-AA66-997CA346BA8F}"/>
                </a:ext>
              </a:extLst>
            </p:cNvPr>
            <p:cNvSpPr/>
            <p:nvPr/>
          </p:nvSpPr>
          <p:spPr>
            <a:xfrm>
              <a:off x="1365400" y="3188425"/>
              <a:ext cx="9125" cy="4975"/>
            </a:xfrm>
            <a:custGeom>
              <a:avLst/>
              <a:gdLst/>
              <a:ahLst/>
              <a:cxnLst/>
              <a:rect l="l" t="t" r="r" b="b"/>
              <a:pathLst>
                <a:path w="365" h="199" extrusionOk="0">
                  <a:moveTo>
                    <a:pt x="183" y="1"/>
                  </a:moveTo>
                  <a:cubicBezTo>
                    <a:pt x="137" y="1"/>
                    <a:pt x="91" y="8"/>
                    <a:pt x="61" y="24"/>
                  </a:cubicBezTo>
                  <a:cubicBezTo>
                    <a:pt x="0" y="54"/>
                    <a:pt x="0" y="145"/>
                    <a:pt x="61" y="176"/>
                  </a:cubicBezTo>
                  <a:cubicBezTo>
                    <a:pt x="91" y="191"/>
                    <a:pt x="137" y="198"/>
                    <a:pt x="183" y="198"/>
                  </a:cubicBezTo>
                  <a:cubicBezTo>
                    <a:pt x="228" y="198"/>
                    <a:pt x="274" y="191"/>
                    <a:pt x="304" y="176"/>
                  </a:cubicBezTo>
                  <a:cubicBezTo>
                    <a:pt x="365" y="145"/>
                    <a:pt x="365" y="84"/>
                    <a:pt x="304" y="24"/>
                  </a:cubicBezTo>
                  <a:cubicBezTo>
                    <a:pt x="274" y="8"/>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068;p49">
              <a:extLst>
                <a:ext uri="{FF2B5EF4-FFF2-40B4-BE49-F238E27FC236}">
                  <a16:creationId xmlns:a16="http://schemas.microsoft.com/office/drawing/2014/main" xmlns="" id="{BA432CBF-F5F6-C147-BBDA-B2D615AFEE67}"/>
                </a:ext>
              </a:extLst>
            </p:cNvPr>
            <p:cNvSpPr/>
            <p:nvPr/>
          </p:nvSpPr>
          <p:spPr>
            <a:xfrm>
              <a:off x="1379825" y="3196975"/>
              <a:ext cx="9900" cy="4775"/>
            </a:xfrm>
            <a:custGeom>
              <a:avLst/>
              <a:gdLst/>
              <a:ahLst/>
              <a:cxnLst/>
              <a:rect l="l" t="t" r="r" b="b"/>
              <a:pathLst>
                <a:path w="396" h="191" extrusionOk="0">
                  <a:moveTo>
                    <a:pt x="198" y="1"/>
                  </a:moveTo>
                  <a:cubicBezTo>
                    <a:pt x="160" y="1"/>
                    <a:pt x="122" y="16"/>
                    <a:pt x="92" y="46"/>
                  </a:cubicBezTo>
                  <a:cubicBezTo>
                    <a:pt x="1" y="77"/>
                    <a:pt x="1" y="138"/>
                    <a:pt x="92" y="168"/>
                  </a:cubicBezTo>
                  <a:cubicBezTo>
                    <a:pt x="122" y="183"/>
                    <a:pt x="160" y="191"/>
                    <a:pt x="198" y="191"/>
                  </a:cubicBezTo>
                  <a:cubicBezTo>
                    <a:pt x="236" y="191"/>
                    <a:pt x="274" y="183"/>
                    <a:pt x="305" y="168"/>
                  </a:cubicBezTo>
                  <a:cubicBezTo>
                    <a:pt x="396" y="138"/>
                    <a:pt x="396" y="77"/>
                    <a:pt x="305" y="46"/>
                  </a:cubicBezTo>
                  <a:cubicBezTo>
                    <a:pt x="274" y="16"/>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069;p49">
              <a:extLst>
                <a:ext uri="{FF2B5EF4-FFF2-40B4-BE49-F238E27FC236}">
                  <a16:creationId xmlns:a16="http://schemas.microsoft.com/office/drawing/2014/main" xmlns="" id="{AEB067CC-561E-9D44-8736-40DEA7AEE885}"/>
                </a:ext>
              </a:extLst>
            </p:cNvPr>
            <p:cNvSpPr/>
            <p:nvPr/>
          </p:nvSpPr>
          <p:spPr>
            <a:xfrm>
              <a:off x="1395775" y="3197350"/>
              <a:ext cx="8400" cy="4600"/>
            </a:xfrm>
            <a:custGeom>
              <a:avLst/>
              <a:gdLst/>
              <a:ahLst/>
              <a:cxnLst/>
              <a:rect l="l" t="t" r="r" b="b"/>
              <a:pathLst>
                <a:path w="336" h="184" extrusionOk="0">
                  <a:moveTo>
                    <a:pt x="183" y="1"/>
                  </a:moveTo>
                  <a:cubicBezTo>
                    <a:pt x="123" y="1"/>
                    <a:pt x="62" y="1"/>
                    <a:pt x="31" y="31"/>
                  </a:cubicBezTo>
                  <a:lnTo>
                    <a:pt x="1" y="31"/>
                  </a:lnTo>
                  <a:cubicBezTo>
                    <a:pt x="1" y="62"/>
                    <a:pt x="1" y="62"/>
                    <a:pt x="1" y="92"/>
                  </a:cubicBezTo>
                  <a:cubicBezTo>
                    <a:pt x="1" y="92"/>
                    <a:pt x="1" y="92"/>
                    <a:pt x="1" y="123"/>
                  </a:cubicBezTo>
                  <a:cubicBezTo>
                    <a:pt x="1" y="123"/>
                    <a:pt x="1" y="123"/>
                    <a:pt x="1" y="153"/>
                  </a:cubicBezTo>
                  <a:lnTo>
                    <a:pt x="62" y="153"/>
                  </a:lnTo>
                  <a:cubicBezTo>
                    <a:pt x="92" y="153"/>
                    <a:pt x="92" y="183"/>
                    <a:pt x="123" y="183"/>
                  </a:cubicBezTo>
                  <a:lnTo>
                    <a:pt x="153" y="183"/>
                  </a:lnTo>
                  <a:cubicBezTo>
                    <a:pt x="183" y="183"/>
                    <a:pt x="214" y="183"/>
                    <a:pt x="244" y="153"/>
                  </a:cubicBezTo>
                  <a:lnTo>
                    <a:pt x="275" y="153"/>
                  </a:lnTo>
                  <a:cubicBezTo>
                    <a:pt x="305" y="123"/>
                    <a:pt x="335" y="92"/>
                    <a:pt x="305" y="62"/>
                  </a:cubicBezTo>
                  <a:cubicBezTo>
                    <a:pt x="305" y="62"/>
                    <a:pt x="305" y="31"/>
                    <a:pt x="275" y="31"/>
                  </a:cubicBezTo>
                  <a:cubicBezTo>
                    <a:pt x="244" y="1"/>
                    <a:pt x="214"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070;p49">
              <a:extLst>
                <a:ext uri="{FF2B5EF4-FFF2-40B4-BE49-F238E27FC236}">
                  <a16:creationId xmlns:a16="http://schemas.microsoft.com/office/drawing/2014/main" xmlns="" id="{003A7982-ED72-5347-84C6-E79F9142EF6C}"/>
                </a:ext>
              </a:extLst>
            </p:cNvPr>
            <p:cNvSpPr/>
            <p:nvPr/>
          </p:nvSpPr>
          <p:spPr>
            <a:xfrm>
              <a:off x="1380600" y="3188250"/>
              <a:ext cx="8375" cy="5325"/>
            </a:xfrm>
            <a:custGeom>
              <a:avLst/>
              <a:gdLst/>
              <a:ahLst/>
              <a:cxnLst/>
              <a:rect l="l" t="t" r="r" b="b"/>
              <a:pathLst>
                <a:path w="335" h="213" extrusionOk="0">
                  <a:moveTo>
                    <a:pt x="182" y="0"/>
                  </a:moveTo>
                  <a:cubicBezTo>
                    <a:pt x="152" y="0"/>
                    <a:pt x="91" y="31"/>
                    <a:pt x="30" y="31"/>
                  </a:cubicBezTo>
                  <a:cubicBezTo>
                    <a:pt x="30" y="31"/>
                    <a:pt x="30" y="61"/>
                    <a:pt x="30" y="61"/>
                  </a:cubicBezTo>
                  <a:cubicBezTo>
                    <a:pt x="0" y="61"/>
                    <a:pt x="0" y="91"/>
                    <a:pt x="0" y="122"/>
                  </a:cubicBezTo>
                  <a:cubicBezTo>
                    <a:pt x="0" y="152"/>
                    <a:pt x="0" y="152"/>
                    <a:pt x="30" y="152"/>
                  </a:cubicBezTo>
                  <a:cubicBezTo>
                    <a:pt x="30" y="152"/>
                    <a:pt x="30" y="183"/>
                    <a:pt x="61" y="183"/>
                  </a:cubicBezTo>
                  <a:cubicBezTo>
                    <a:pt x="91" y="183"/>
                    <a:pt x="122" y="213"/>
                    <a:pt x="122" y="213"/>
                  </a:cubicBezTo>
                  <a:lnTo>
                    <a:pt x="152" y="213"/>
                  </a:lnTo>
                  <a:cubicBezTo>
                    <a:pt x="182" y="213"/>
                    <a:pt x="243" y="213"/>
                    <a:pt x="243" y="183"/>
                  </a:cubicBezTo>
                  <a:lnTo>
                    <a:pt x="274" y="183"/>
                  </a:lnTo>
                  <a:cubicBezTo>
                    <a:pt x="334" y="152"/>
                    <a:pt x="334" y="122"/>
                    <a:pt x="334" y="91"/>
                  </a:cubicBezTo>
                  <a:cubicBezTo>
                    <a:pt x="334" y="61"/>
                    <a:pt x="304" y="61"/>
                    <a:pt x="274" y="31"/>
                  </a:cubicBezTo>
                  <a:cubicBezTo>
                    <a:pt x="243" y="31"/>
                    <a:pt x="243" y="31"/>
                    <a:pt x="18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071;p49">
              <a:extLst>
                <a:ext uri="{FF2B5EF4-FFF2-40B4-BE49-F238E27FC236}">
                  <a16:creationId xmlns:a16="http://schemas.microsoft.com/office/drawing/2014/main" xmlns="" id="{102C6968-2060-A740-AF7E-49D92E7BBD8F}"/>
                </a:ext>
              </a:extLst>
            </p:cNvPr>
            <p:cNvSpPr/>
            <p:nvPr/>
          </p:nvSpPr>
          <p:spPr>
            <a:xfrm>
              <a:off x="1350950" y="3222625"/>
              <a:ext cx="9150" cy="4975"/>
            </a:xfrm>
            <a:custGeom>
              <a:avLst/>
              <a:gdLst/>
              <a:ahLst/>
              <a:cxnLst/>
              <a:rect l="l" t="t" r="r" b="b"/>
              <a:pathLst>
                <a:path w="366" h="199" extrusionOk="0">
                  <a:moveTo>
                    <a:pt x="183" y="1"/>
                  </a:moveTo>
                  <a:cubicBezTo>
                    <a:pt x="137" y="1"/>
                    <a:pt x="92" y="8"/>
                    <a:pt x="61" y="23"/>
                  </a:cubicBezTo>
                  <a:cubicBezTo>
                    <a:pt x="1" y="84"/>
                    <a:pt x="1" y="145"/>
                    <a:pt x="61" y="175"/>
                  </a:cubicBezTo>
                  <a:cubicBezTo>
                    <a:pt x="92" y="191"/>
                    <a:pt x="137" y="198"/>
                    <a:pt x="183" y="198"/>
                  </a:cubicBezTo>
                  <a:cubicBezTo>
                    <a:pt x="229" y="198"/>
                    <a:pt x="274" y="191"/>
                    <a:pt x="305" y="175"/>
                  </a:cubicBezTo>
                  <a:cubicBezTo>
                    <a:pt x="365" y="115"/>
                    <a:pt x="365" y="84"/>
                    <a:pt x="305" y="23"/>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072;p49">
              <a:extLst>
                <a:ext uri="{FF2B5EF4-FFF2-40B4-BE49-F238E27FC236}">
                  <a16:creationId xmlns:a16="http://schemas.microsoft.com/office/drawing/2014/main" xmlns="" id="{0E1FA2E8-5A49-804E-B175-8CB86221D033}"/>
                </a:ext>
              </a:extLst>
            </p:cNvPr>
            <p:cNvSpPr/>
            <p:nvPr/>
          </p:nvSpPr>
          <p:spPr>
            <a:xfrm>
              <a:off x="1335750" y="3214275"/>
              <a:ext cx="9150" cy="4950"/>
            </a:xfrm>
            <a:custGeom>
              <a:avLst/>
              <a:gdLst/>
              <a:ahLst/>
              <a:cxnLst/>
              <a:rect l="l" t="t" r="r" b="b"/>
              <a:pathLst>
                <a:path w="366" h="198" extrusionOk="0">
                  <a:moveTo>
                    <a:pt x="198" y="0"/>
                  </a:moveTo>
                  <a:cubicBezTo>
                    <a:pt x="160" y="0"/>
                    <a:pt x="122" y="8"/>
                    <a:pt x="92" y="23"/>
                  </a:cubicBezTo>
                  <a:cubicBezTo>
                    <a:pt x="1" y="53"/>
                    <a:pt x="1" y="114"/>
                    <a:pt x="92" y="175"/>
                  </a:cubicBezTo>
                  <a:cubicBezTo>
                    <a:pt x="122" y="190"/>
                    <a:pt x="160" y="198"/>
                    <a:pt x="198" y="198"/>
                  </a:cubicBezTo>
                  <a:cubicBezTo>
                    <a:pt x="236" y="198"/>
                    <a:pt x="274" y="190"/>
                    <a:pt x="305" y="175"/>
                  </a:cubicBezTo>
                  <a:cubicBezTo>
                    <a:pt x="365" y="114"/>
                    <a:pt x="365" y="53"/>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073;p49">
              <a:extLst>
                <a:ext uri="{FF2B5EF4-FFF2-40B4-BE49-F238E27FC236}">
                  <a16:creationId xmlns:a16="http://schemas.microsoft.com/office/drawing/2014/main" xmlns="" id="{B63ED5DC-A7CA-0B4E-9CB0-7ADC1D15765D}"/>
                </a:ext>
              </a:extLst>
            </p:cNvPr>
            <p:cNvSpPr/>
            <p:nvPr/>
          </p:nvSpPr>
          <p:spPr>
            <a:xfrm>
              <a:off x="1321325" y="3214275"/>
              <a:ext cx="9125" cy="4950"/>
            </a:xfrm>
            <a:custGeom>
              <a:avLst/>
              <a:gdLst/>
              <a:ahLst/>
              <a:cxnLst/>
              <a:rect l="l" t="t" r="r" b="b"/>
              <a:pathLst>
                <a:path w="365" h="198" extrusionOk="0">
                  <a:moveTo>
                    <a:pt x="183" y="0"/>
                  </a:moveTo>
                  <a:cubicBezTo>
                    <a:pt x="137" y="0"/>
                    <a:pt x="91" y="8"/>
                    <a:pt x="61" y="23"/>
                  </a:cubicBezTo>
                  <a:cubicBezTo>
                    <a:pt x="0" y="53"/>
                    <a:pt x="0" y="114"/>
                    <a:pt x="61" y="175"/>
                  </a:cubicBezTo>
                  <a:cubicBezTo>
                    <a:pt x="91" y="190"/>
                    <a:pt x="137" y="198"/>
                    <a:pt x="183" y="198"/>
                  </a:cubicBezTo>
                  <a:cubicBezTo>
                    <a:pt x="228" y="198"/>
                    <a:pt x="274" y="190"/>
                    <a:pt x="304" y="175"/>
                  </a:cubicBezTo>
                  <a:cubicBezTo>
                    <a:pt x="365" y="114"/>
                    <a:pt x="365" y="53"/>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074;p49">
              <a:extLst>
                <a:ext uri="{FF2B5EF4-FFF2-40B4-BE49-F238E27FC236}">
                  <a16:creationId xmlns:a16="http://schemas.microsoft.com/office/drawing/2014/main" xmlns="" id="{84CFB1B7-116E-5544-9E3D-9A650E8307FF}"/>
                </a:ext>
              </a:extLst>
            </p:cNvPr>
            <p:cNvSpPr/>
            <p:nvPr/>
          </p:nvSpPr>
          <p:spPr>
            <a:xfrm>
              <a:off x="1335750" y="3222625"/>
              <a:ext cx="9900" cy="4975"/>
            </a:xfrm>
            <a:custGeom>
              <a:avLst/>
              <a:gdLst/>
              <a:ahLst/>
              <a:cxnLst/>
              <a:rect l="l" t="t" r="r" b="b"/>
              <a:pathLst>
                <a:path w="396" h="199" extrusionOk="0">
                  <a:moveTo>
                    <a:pt x="198" y="1"/>
                  </a:moveTo>
                  <a:cubicBezTo>
                    <a:pt x="160" y="1"/>
                    <a:pt x="122" y="8"/>
                    <a:pt x="92" y="23"/>
                  </a:cubicBezTo>
                  <a:cubicBezTo>
                    <a:pt x="1" y="84"/>
                    <a:pt x="1" y="145"/>
                    <a:pt x="92" y="175"/>
                  </a:cubicBezTo>
                  <a:cubicBezTo>
                    <a:pt x="122" y="191"/>
                    <a:pt x="160" y="198"/>
                    <a:pt x="198" y="198"/>
                  </a:cubicBezTo>
                  <a:cubicBezTo>
                    <a:pt x="236" y="198"/>
                    <a:pt x="274" y="191"/>
                    <a:pt x="305" y="175"/>
                  </a:cubicBezTo>
                  <a:cubicBezTo>
                    <a:pt x="396" y="115"/>
                    <a:pt x="396" y="84"/>
                    <a:pt x="305" y="23"/>
                  </a:cubicBezTo>
                  <a:cubicBezTo>
                    <a:pt x="274" y="8"/>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075;p49">
              <a:extLst>
                <a:ext uri="{FF2B5EF4-FFF2-40B4-BE49-F238E27FC236}">
                  <a16:creationId xmlns:a16="http://schemas.microsoft.com/office/drawing/2014/main" xmlns="" id="{BB9B50CB-67D9-7546-9AEF-DECA4CB12AF5}"/>
                </a:ext>
              </a:extLst>
            </p:cNvPr>
            <p:cNvSpPr/>
            <p:nvPr/>
          </p:nvSpPr>
          <p:spPr>
            <a:xfrm>
              <a:off x="1335750" y="3205350"/>
              <a:ext cx="9150" cy="5325"/>
            </a:xfrm>
            <a:custGeom>
              <a:avLst/>
              <a:gdLst/>
              <a:ahLst/>
              <a:cxnLst/>
              <a:rect l="l" t="t" r="r" b="b"/>
              <a:pathLst>
                <a:path w="366" h="213" extrusionOk="0">
                  <a:moveTo>
                    <a:pt x="198" y="0"/>
                  </a:moveTo>
                  <a:cubicBezTo>
                    <a:pt x="160" y="0"/>
                    <a:pt x="122" y="15"/>
                    <a:pt x="92" y="46"/>
                  </a:cubicBezTo>
                  <a:cubicBezTo>
                    <a:pt x="1" y="76"/>
                    <a:pt x="1" y="137"/>
                    <a:pt x="92" y="167"/>
                  </a:cubicBezTo>
                  <a:cubicBezTo>
                    <a:pt x="122" y="198"/>
                    <a:pt x="160" y="213"/>
                    <a:pt x="198" y="213"/>
                  </a:cubicBezTo>
                  <a:cubicBezTo>
                    <a:pt x="236" y="213"/>
                    <a:pt x="274" y="198"/>
                    <a:pt x="305" y="167"/>
                  </a:cubicBezTo>
                  <a:cubicBezTo>
                    <a:pt x="365" y="137"/>
                    <a:pt x="365" y="76"/>
                    <a:pt x="305" y="46"/>
                  </a:cubicBezTo>
                  <a:cubicBezTo>
                    <a:pt x="274" y="15"/>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076;p49">
              <a:extLst>
                <a:ext uri="{FF2B5EF4-FFF2-40B4-BE49-F238E27FC236}">
                  <a16:creationId xmlns:a16="http://schemas.microsoft.com/office/drawing/2014/main" xmlns="" id="{9F5005CB-80D6-DF40-BB1C-574CF94A24C2}"/>
                </a:ext>
              </a:extLst>
            </p:cNvPr>
            <p:cNvSpPr/>
            <p:nvPr/>
          </p:nvSpPr>
          <p:spPr>
            <a:xfrm>
              <a:off x="1350950" y="3214275"/>
              <a:ext cx="9150" cy="4950"/>
            </a:xfrm>
            <a:custGeom>
              <a:avLst/>
              <a:gdLst/>
              <a:ahLst/>
              <a:cxnLst/>
              <a:rect l="l" t="t" r="r" b="b"/>
              <a:pathLst>
                <a:path w="366" h="198" extrusionOk="0">
                  <a:moveTo>
                    <a:pt x="183" y="0"/>
                  </a:moveTo>
                  <a:cubicBezTo>
                    <a:pt x="137" y="0"/>
                    <a:pt x="92" y="8"/>
                    <a:pt x="61" y="23"/>
                  </a:cubicBezTo>
                  <a:cubicBezTo>
                    <a:pt x="1" y="53"/>
                    <a:pt x="1" y="114"/>
                    <a:pt x="61" y="175"/>
                  </a:cubicBezTo>
                  <a:cubicBezTo>
                    <a:pt x="92" y="190"/>
                    <a:pt x="137" y="198"/>
                    <a:pt x="183" y="198"/>
                  </a:cubicBezTo>
                  <a:cubicBezTo>
                    <a:pt x="229" y="198"/>
                    <a:pt x="274" y="190"/>
                    <a:pt x="305" y="175"/>
                  </a:cubicBezTo>
                  <a:cubicBezTo>
                    <a:pt x="365" y="114"/>
                    <a:pt x="365" y="53"/>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077;p49">
              <a:extLst>
                <a:ext uri="{FF2B5EF4-FFF2-40B4-BE49-F238E27FC236}">
                  <a16:creationId xmlns:a16="http://schemas.microsoft.com/office/drawing/2014/main" xmlns="" id="{A22C9888-925F-174E-891D-CA87F253A914}"/>
                </a:ext>
              </a:extLst>
            </p:cNvPr>
            <p:cNvSpPr/>
            <p:nvPr/>
          </p:nvSpPr>
          <p:spPr>
            <a:xfrm>
              <a:off x="1365400" y="3214075"/>
              <a:ext cx="9125" cy="5150"/>
            </a:xfrm>
            <a:custGeom>
              <a:avLst/>
              <a:gdLst/>
              <a:ahLst/>
              <a:cxnLst/>
              <a:rect l="l" t="t" r="r" b="b"/>
              <a:pathLst>
                <a:path w="365" h="206" extrusionOk="0">
                  <a:moveTo>
                    <a:pt x="152" y="1"/>
                  </a:moveTo>
                  <a:cubicBezTo>
                    <a:pt x="122" y="1"/>
                    <a:pt x="91" y="1"/>
                    <a:pt x="61" y="31"/>
                  </a:cubicBezTo>
                  <a:cubicBezTo>
                    <a:pt x="61" y="31"/>
                    <a:pt x="61" y="31"/>
                    <a:pt x="61" y="61"/>
                  </a:cubicBezTo>
                  <a:cubicBezTo>
                    <a:pt x="0" y="92"/>
                    <a:pt x="0" y="122"/>
                    <a:pt x="61" y="183"/>
                  </a:cubicBezTo>
                  <a:cubicBezTo>
                    <a:pt x="91" y="198"/>
                    <a:pt x="129" y="206"/>
                    <a:pt x="167" y="206"/>
                  </a:cubicBezTo>
                  <a:cubicBezTo>
                    <a:pt x="205" y="206"/>
                    <a:pt x="243" y="198"/>
                    <a:pt x="274" y="183"/>
                  </a:cubicBezTo>
                  <a:lnTo>
                    <a:pt x="304" y="183"/>
                  </a:lnTo>
                  <a:cubicBezTo>
                    <a:pt x="334" y="153"/>
                    <a:pt x="334" y="153"/>
                    <a:pt x="365" y="122"/>
                  </a:cubicBezTo>
                  <a:cubicBezTo>
                    <a:pt x="365" y="92"/>
                    <a:pt x="334" y="61"/>
                    <a:pt x="304" y="31"/>
                  </a:cubicBezTo>
                  <a:cubicBezTo>
                    <a:pt x="274" y="1"/>
                    <a:pt x="213" y="1"/>
                    <a:pt x="15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078;p49">
              <a:extLst>
                <a:ext uri="{FF2B5EF4-FFF2-40B4-BE49-F238E27FC236}">
                  <a16:creationId xmlns:a16="http://schemas.microsoft.com/office/drawing/2014/main" xmlns="" id="{F2FCB404-C8E1-0A4C-A5E7-9252D127C993}"/>
                </a:ext>
              </a:extLst>
            </p:cNvPr>
            <p:cNvSpPr/>
            <p:nvPr/>
          </p:nvSpPr>
          <p:spPr>
            <a:xfrm>
              <a:off x="1350950" y="3205725"/>
              <a:ext cx="9150" cy="4900"/>
            </a:xfrm>
            <a:custGeom>
              <a:avLst/>
              <a:gdLst/>
              <a:ahLst/>
              <a:cxnLst/>
              <a:rect l="l" t="t" r="r" b="b"/>
              <a:pathLst>
                <a:path w="366" h="196" extrusionOk="0">
                  <a:moveTo>
                    <a:pt x="153" y="0"/>
                  </a:moveTo>
                  <a:cubicBezTo>
                    <a:pt x="122" y="0"/>
                    <a:pt x="92" y="0"/>
                    <a:pt x="61" y="31"/>
                  </a:cubicBezTo>
                  <a:lnTo>
                    <a:pt x="31" y="31"/>
                  </a:lnTo>
                  <a:cubicBezTo>
                    <a:pt x="1" y="92"/>
                    <a:pt x="1" y="122"/>
                    <a:pt x="61" y="152"/>
                  </a:cubicBezTo>
                  <a:cubicBezTo>
                    <a:pt x="104" y="174"/>
                    <a:pt x="163" y="195"/>
                    <a:pt x="214" y="195"/>
                  </a:cubicBezTo>
                  <a:cubicBezTo>
                    <a:pt x="236" y="195"/>
                    <a:pt x="256" y="192"/>
                    <a:pt x="274" y="183"/>
                  </a:cubicBezTo>
                  <a:cubicBezTo>
                    <a:pt x="274" y="183"/>
                    <a:pt x="274" y="183"/>
                    <a:pt x="305" y="152"/>
                  </a:cubicBezTo>
                  <a:cubicBezTo>
                    <a:pt x="305" y="152"/>
                    <a:pt x="335" y="122"/>
                    <a:pt x="335" y="122"/>
                  </a:cubicBezTo>
                  <a:cubicBezTo>
                    <a:pt x="365" y="92"/>
                    <a:pt x="335" y="31"/>
                    <a:pt x="305" y="31"/>
                  </a:cubicBezTo>
                  <a:cubicBezTo>
                    <a:pt x="244" y="0"/>
                    <a:pt x="183" y="0"/>
                    <a:pt x="15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079;p49">
              <a:extLst>
                <a:ext uri="{FF2B5EF4-FFF2-40B4-BE49-F238E27FC236}">
                  <a16:creationId xmlns:a16="http://schemas.microsoft.com/office/drawing/2014/main" xmlns="" id="{F1698F8B-04A2-9341-9172-51E12C5ABC72}"/>
                </a:ext>
              </a:extLst>
            </p:cNvPr>
            <p:cNvSpPr/>
            <p:nvPr/>
          </p:nvSpPr>
          <p:spPr>
            <a:xfrm>
              <a:off x="1321325" y="3239525"/>
              <a:ext cx="9125" cy="5350"/>
            </a:xfrm>
            <a:custGeom>
              <a:avLst/>
              <a:gdLst/>
              <a:ahLst/>
              <a:cxnLst/>
              <a:rect l="l" t="t" r="r" b="b"/>
              <a:pathLst>
                <a:path w="365" h="214" extrusionOk="0">
                  <a:moveTo>
                    <a:pt x="194" y="1"/>
                  </a:moveTo>
                  <a:cubicBezTo>
                    <a:pt x="152" y="1"/>
                    <a:pt x="107" y="16"/>
                    <a:pt x="61" y="47"/>
                  </a:cubicBezTo>
                  <a:cubicBezTo>
                    <a:pt x="0" y="77"/>
                    <a:pt x="0" y="138"/>
                    <a:pt x="61" y="168"/>
                  </a:cubicBezTo>
                  <a:cubicBezTo>
                    <a:pt x="107" y="199"/>
                    <a:pt x="152" y="214"/>
                    <a:pt x="194" y="214"/>
                  </a:cubicBezTo>
                  <a:cubicBezTo>
                    <a:pt x="236" y="214"/>
                    <a:pt x="274" y="199"/>
                    <a:pt x="304" y="168"/>
                  </a:cubicBezTo>
                  <a:cubicBezTo>
                    <a:pt x="365" y="138"/>
                    <a:pt x="365" y="77"/>
                    <a:pt x="304" y="47"/>
                  </a:cubicBezTo>
                  <a:cubicBezTo>
                    <a:pt x="274" y="16"/>
                    <a:pt x="236" y="1"/>
                    <a:pt x="194"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080;p49">
              <a:extLst>
                <a:ext uri="{FF2B5EF4-FFF2-40B4-BE49-F238E27FC236}">
                  <a16:creationId xmlns:a16="http://schemas.microsoft.com/office/drawing/2014/main" xmlns="" id="{3E8A5E20-CB9D-0242-935C-8138D4BBE140}"/>
                </a:ext>
              </a:extLst>
            </p:cNvPr>
            <p:cNvSpPr/>
            <p:nvPr/>
          </p:nvSpPr>
          <p:spPr>
            <a:xfrm>
              <a:off x="1306875" y="3231175"/>
              <a:ext cx="9150" cy="4775"/>
            </a:xfrm>
            <a:custGeom>
              <a:avLst/>
              <a:gdLst/>
              <a:ahLst/>
              <a:cxnLst/>
              <a:rect l="l" t="t" r="r" b="b"/>
              <a:pathLst>
                <a:path w="366" h="191" extrusionOk="0">
                  <a:moveTo>
                    <a:pt x="183" y="1"/>
                  </a:moveTo>
                  <a:cubicBezTo>
                    <a:pt x="137" y="1"/>
                    <a:pt x="92" y="16"/>
                    <a:pt x="61" y="46"/>
                  </a:cubicBezTo>
                  <a:cubicBezTo>
                    <a:pt x="1" y="77"/>
                    <a:pt x="1" y="137"/>
                    <a:pt x="61" y="168"/>
                  </a:cubicBezTo>
                  <a:cubicBezTo>
                    <a:pt x="92" y="183"/>
                    <a:pt x="137" y="191"/>
                    <a:pt x="183" y="191"/>
                  </a:cubicBezTo>
                  <a:cubicBezTo>
                    <a:pt x="229" y="191"/>
                    <a:pt x="274" y="183"/>
                    <a:pt x="305" y="168"/>
                  </a:cubicBezTo>
                  <a:cubicBezTo>
                    <a:pt x="365" y="137"/>
                    <a:pt x="365" y="77"/>
                    <a:pt x="305" y="46"/>
                  </a:cubicBezTo>
                  <a:cubicBezTo>
                    <a:pt x="274" y="16"/>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081;p49">
              <a:extLst>
                <a:ext uri="{FF2B5EF4-FFF2-40B4-BE49-F238E27FC236}">
                  <a16:creationId xmlns:a16="http://schemas.microsoft.com/office/drawing/2014/main" xmlns="" id="{34BA4C4B-F1A6-544F-83D8-0F19E40715A7}"/>
                </a:ext>
              </a:extLst>
            </p:cNvPr>
            <p:cNvSpPr/>
            <p:nvPr/>
          </p:nvSpPr>
          <p:spPr>
            <a:xfrm>
              <a:off x="1291675" y="3231175"/>
              <a:ext cx="9150" cy="4775"/>
            </a:xfrm>
            <a:custGeom>
              <a:avLst/>
              <a:gdLst/>
              <a:ahLst/>
              <a:cxnLst/>
              <a:rect l="l" t="t" r="r" b="b"/>
              <a:pathLst>
                <a:path w="366" h="191" extrusionOk="0">
                  <a:moveTo>
                    <a:pt x="198" y="1"/>
                  </a:moveTo>
                  <a:cubicBezTo>
                    <a:pt x="160" y="1"/>
                    <a:pt x="122" y="16"/>
                    <a:pt x="92" y="46"/>
                  </a:cubicBezTo>
                  <a:cubicBezTo>
                    <a:pt x="1" y="77"/>
                    <a:pt x="1" y="137"/>
                    <a:pt x="92" y="168"/>
                  </a:cubicBezTo>
                  <a:cubicBezTo>
                    <a:pt x="122" y="183"/>
                    <a:pt x="160" y="191"/>
                    <a:pt x="198" y="191"/>
                  </a:cubicBezTo>
                  <a:cubicBezTo>
                    <a:pt x="236" y="191"/>
                    <a:pt x="274" y="183"/>
                    <a:pt x="305" y="168"/>
                  </a:cubicBezTo>
                  <a:cubicBezTo>
                    <a:pt x="366" y="137"/>
                    <a:pt x="366" y="77"/>
                    <a:pt x="305" y="46"/>
                  </a:cubicBezTo>
                  <a:cubicBezTo>
                    <a:pt x="274" y="16"/>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082;p49">
              <a:extLst>
                <a:ext uri="{FF2B5EF4-FFF2-40B4-BE49-F238E27FC236}">
                  <a16:creationId xmlns:a16="http://schemas.microsoft.com/office/drawing/2014/main" xmlns="" id="{34D6C1C2-39A9-DD47-829C-F2BBF8B10B11}"/>
                </a:ext>
              </a:extLst>
            </p:cNvPr>
            <p:cNvSpPr/>
            <p:nvPr/>
          </p:nvSpPr>
          <p:spPr>
            <a:xfrm>
              <a:off x="1306875" y="3239525"/>
              <a:ext cx="9150" cy="5350"/>
            </a:xfrm>
            <a:custGeom>
              <a:avLst/>
              <a:gdLst/>
              <a:ahLst/>
              <a:cxnLst/>
              <a:rect l="l" t="t" r="r" b="b"/>
              <a:pathLst>
                <a:path w="366" h="214" extrusionOk="0">
                  <a:moveTo>
                    <a:pt x="183" y="1"/>
                  </a:moveTo>
                  <a:cubicBezTo>
                    <a:pt x="137" y="1"/>
                    <a:pt x="92" y="16"/>
                    <a:pt x="61" y="47"/>
                  </a:cubicBezTo>
                  <a:cubicBezTo>
                    <a:pt x="1" y="77"/>
                    <a:pt x="1" y="138"/>
                    <a:pt x="61" y="168"/>
                  </a:cubicBezTo>
                  <a:cubicBezTo>
                    <a:pt x="92" y="199"/>
                    <a:pt x="137" y="214"/>
                    <a:pt x="183" y="214"/>
                  </a:cubicBezTo>
                  <a:cubicBezTo>
                    <a:pt x="229" y="214"/>
                    <a:pt x="274" y="199"/>
                    <a:pt x="305" y="168"/>
                  </a:cubicBezTo>
                  <a:cubicBezTo>
                    <a:pt x="365" y="138"/>
                    <a:pt x="365" y="77"/>
                    <a:pt x="305" y="47"/>
                  </a:cubicBezTo>
                  <a:cubicBezTo>
                    <a:pt x="274" y="16"/>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083;p49">
              <a:extLst>
                <a:ext uri="{FF2B5EF4-FFF2-40B4-BE49-F238E27FC236}">
                  <a16:creationId xmlns:a16="http://schemas.microsoft.com/office/drawing/2014/main" xmlns="" id="{3CCBF11F-E362-DF4B-B450-8312F07A89C3}"/>
                </a:ext>
              </a:extLst>
            </p:cNvPr>
            <p:cNvSpPr/>
            <p:nvPr/>
          </p:nvSpPr>
          <p:spPr>
            <a:xfrm>
              <a:off x="1306875" y="3222625"/>
              <a:ext cx="9150" cy="4975"/>
            </a:xfrm>
            <a:custGeom>
              <a:avLst/>
              <a:gdLst/>
              <a:ahLst/>
              <a:cxnLst/>
              <a:rect l="l" t="t" r="r" b="b"/>
              <a:pathLst>
                <a:path w="366" h="199" extrusionOk="0">
                  <a:moveTo>
                    <a:pt x="172" y="1"/>
                  </a:moveTo>
                  <a:cubicBezTo>
                    <a:pt x="130" y="1"/>
                    <a:pt x="92" y="8"/>
                    <a:pt x="61" y="23"/>
                  </a:cubicBezTo>
                  <a:cubicBezTo>
                    <a:pt x="1" y="84"/>
                    <a:pt x="1" y="145"/>
                    <a:pt x="61" y="175"/>
                  </a:cubicBezTo>
                  <a:cubicBezTo>
                    <a:pt x="92" y="191"/>
                    <a:pt x="130" y="198"/>
                    <a:pt x="172" y="198"/>
                  </a:cubicBezTo>
                  <a:cubicBezTo>
                    <a:pt x="213" y="198"/>
                    <a:pt x="259" y="191"/>
                    <a:pt x="305" y="175"/>
                  </a:cubicBezTo>
                  <a:cubicBezTo>
                    <a:pt x="365" y="115"/>
                    <a:pt x="365" y="84"/>
                    <a:pt x="305" y="23"/>
                  </a:cubicBezTo>
                  <a:cubicBezTo>
                    <a:pt x="259" y="8"/>
                    <a:pt x="213" y="1"/>
                    <a:pt x="172"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084;p49">
              <a:extLst>
                <a:ext uri="{FF2B5EF4-FFF2-40B4-BE49-F238E27FC236}">
                  <a16:creationId xmlns:a16="http://schemas.microsoft.com/office/drawing/2014/main" xmlns="" id="{33942BA7-A81E-BE4D-8A24-30D33308555A}"/>
                </a:ext>
              </a:extLst>
            </p:cNvPr>
            <p:cNvSpPr/>
            <p:nvPr/>
          </p:nvSpPr>
          <p:spPr>
            <a:xfrm>
              <a:off x="1321325" y="3231175"/>
              <a:ext cx="9125" cy="4775"/>
            </a:xfrm>
            <a:custGeom>
              <a:avLst/>
              <a:gdLst/>
              <a:ahLst/>
              <a:cxnLst/>
              <a:rect l="l" t="t" r="r" b="b"/>
              <a:pathLst>
                <a:path w="365" h="191" extrusionOk="0">
                  <a:moveTo>
                    <a:pt x="183" y="1"/>
                  </a:moveTo>
                  <a:cubicBezTo>
                    <a:pt x="137" y="1"/>
                    <a:pt x="91" y="16"/>
                    <a:pt x="61" y="46"/>
                  </a:cubicBezTo>
                  <a:cubicBezTo>
                    <a:pt x="0" y="77"/>
                    <a:pt x="0" y="137"/>
                    <a:pt x="61" y="168"/>
                  </a:cubicBezTo>
                  <a:cubicBezTo>
                    <a:pt x="91" y="183"/>
                    <a:pt x="137" y="191"/>
                    <a:pt x="183" y="191"/>
                  </a:cubicBezTo>
                  <a:cubicBezTo>
                    <a:pt x="228" y="191"/>
                    <a:pt x="274" y="183"/>
                    <a:pt x="304" y="168"/>
                  </a:cubicBezTo>
                  <a:cubicBezTo>
                    <a:pt x="365" y="137"/>
                    <a:pt x="365" y="77"/>
                    <a:pt x="304" y="46"/>
                  </a:cubicBezTo>
                  <a:cubicBezTo>
                    <a:pt x="274" y="16"/>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085;p49">
              <a:extLst>
                <a:ext uri="{FF2B5EF4-FFF2-40B4-BE49-F238E27FC236}">
                  <a16:creationId xmlns:a16="http://schemas.microsoft.com/office/drawing/2014/main" xmlns="" id="{4C5503AB-F01A-5A4C-B232-EC6686DC3602}"/>
                </a:ext>
              </a:extLst>
            </p:cNvPr>
            <p:cNvSpPr/>
            <p:nvPr/>
          </p:nvSpPr>
          <p:spPr>
            <a:xfrm>
              <a:off x="1336525" y="3231250"/>
              <a:ext cx="8375" cy="4900"/>
            </a:xfrm>
            <a:custGeom>
              <a:avLst/>
              <a:gdLst/>
              <a:ahLst/>
              <a:cxnLst/>
              <a:rect l="l" t="t" r="r" b="b"/>
              <a:pathLst>
                <a:path w="335" h="196" extrusionOk="0">
                  <a:moveTo>
                    <a:pt x="160" y="0"/>
                  </a:moveTo>
                  <a:cubicBezTo>
                    <a:pt x="119" y="0"/>
                    <a:pt x="82" y="22"/>
                    <a:pt x="61" y="43"/>
                  </a:cubicBezTo>
                  <a:lnTo>
                    <a:pt x="30" y="43"/>
                  </a:lnTo>
                  <a:cubicBezTo>
                    <a:pt x="0" y="74"/>
                    <a:pt x="0" y="74"/>
                    <a:pt x="0" y="104"/>
                  </a:cubicBezTo>
                  <a:cubicBezTo>
                    <a:pt x="0" y="134"/>
                    <a:pt x="30" y="134"/>
                    <a:pt x="30" y="165"/>
                  </a:cubicBezTo>
                  <a:lnTo>
                    <a:pt x="91" y="165"/>
                  </a:lnTo>
                  <a:cubicBezTo>
                    <a:pt x="91" y="195"/>
                    <a:pt x="122" y="195"/>
                    <a:pt x="152" y="195"/>
                  </a:cubicBezTo>
                  <a:lnTo>
                    <a:pt x="182" y="195"/>
                  </a:lnTo>
                  <a:cubicBezTo>
                    <a:pt x="213" y="195"/>
                    <a:pt x="243" y="195"/>
                    <a:pt x="274" y="165"/>
                  </a:cubicBezTo>
                  <a:lnTo>
                    <a:pt x="304" y="165"/>
                  </a:lnTo>
                  <a:cubicBezTo>
                    <a:pt x="334" y="134"/>
                    <a:pt x="334" y="104"/>
                    <a:pt x="334" y="74"/>
                  </a:cubicBezTo>
                  <a:cubicBezTo>
                    <a:pt x="334" y="74"/>
                    <a:pt x="304" y="43"/>
                    <a:pt x="304" y="43"/>
                  </a:cubicBezTo>
                  <a:cubicBezTo>
                    <a:pt x="274" y="13"/>
                    <a:pt x="243" y="13"/>
                    <a:pt x="213" y="13"/>
                  </a:cubicBezTo>
                  <a:cubicBezTo>
                    <a:pt x="195" y="4"/>
                    <a:pt x="177" y="0"/>
                    <a:pt x="160"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3086;p49">
              <a:extLst>
                <a:ext uri="{FF2B5EF4-FFF2-40B4-BE49-F238E27FC236}">
                  <a16:creationId xmlns:a16="http://schemas.microsoft.com/office/drawing/2014/main" xmlns="" id="{EDCC7C50-C0F2-7542-9BB0-727A3EFC4403}"/>
                </a:ext>
              </a:extLst>
            </p:cNvPr>
            <p:cNvSpPr/>
            <p:nvPr/>
          </p:nvSpPr>
          <p:spPr>
            <a:xfrm>
              <a:off x="1322075" y="3222875"/>
              <a:ext cx="8375" cy="4900"/>
            </a:xfrm>
            <a:custGeom>
              <a:avLst/>
              <a:gdLst/>
              <a:ahLst/>
              <a:cxnLst/>
              <a:rect l="l" t="t" r="r" b="b"/>
              <a:pathLst>
                <a:path w="335" h="196" extrusionOk="0">
                  <a:moveTo>
                    <a:pt x="130" y="1"/>
                  </a:moveTo>
                  <a:cubicBezTo>
                    <a:pt x="89" y="1"/>
                    <a:pt x="52" y="22"/>
                    <a:pt x="31" y="44"/>
                  </a:cubicBezTo>
                  <a:lnTo>
                    <a:pt x="1" y="44"/>
                  </a:lnTo>
                  <a:cubicBezTo>
                    <a:pt x="1" y="74"/>
                    <a:pt x="1" y="74"/>
                    <a:pt x="1" y="105"/>
                  </a:cubicBezTo>
                  <a:cubicBezTo>
                    <a:pt x="1" y="135"/>
                    <a:pt x="1" y="135"/>
                    <a:pt x="31" y="135"/>
                  </a:cubicBezTo>
                  <a:cubicBezTo>
                    <a:pt x="31" y="135"/>
                    <a:pt x="31" y="165"/>
                    <a:pt x="31" y="165"/>
                  </a:cubicBezTo>
                  <a:lnTo>
                    <a:pt x="61" y="165"/>
                  </a:lnTo>
                  <a:cubicBezTo>
                    <a:pt x="92" y="165"/>
                    <a:pt x="92" y="196"/>
                    <a:pt x="122" y="196"/>
                  </a:cubicBezTo>
                  <a:lnTo>
                    <a:pt x="153" y="196"/>
                  </a:lnTo>
                  <a:cubicBezTo>
                    <a:pt x="183" y="196"/>
                    <a:pt x="213" y="196"/>
                    <a:pt x="244" y="165"/>
                  </a:cubicBezTo>
                  <a:lnTo>
                    <a:pt x="274" y="165"/>
                  </a:lnTo>
                  <a:cubicBezTo>
                    <a:pt x="305" y="135"/>
                    <a:pt x="335" y="105"/>
                    <a:pt x="305" y="74"/>
                  </a:cubicBezTo>
                  <a:cubicBezTo>
                    <a:pt x="305" y="74"/>
                    <a:pt x="305" y="44"/>
                    <a:pt x="274" y="44"/>
                  </a:cubicBezTo>
                  <a:cubicBezTo>
                    <a:pt x="244" y="13"/>
                    <a:pt x="213" y="13"/>
                    <a:pt x="183" y="13"/>
                  </a:cubicBezTo>
                  <a:cubicBezTo>
                    <a:pt x="165" y="5"/>
                    <a:pt x="147" y="1"/>
                    <a:pt x="130"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3087;p49">
              <a:extLst>
                <a:ext uri="{FF2B5EF4-FFF2-40B4-BE49-F238E27FC236}">
                  <a16:creationId xmlns:a16="http://schemas.microsoft.com/office/drawing/2014/main" xmlns="" id="{6A4D2FC3-11A7-454D-8524-7D3C7540CA89}"/>
                </a:ext>
              </a:extLst>
            </p:cNvPr>
            <p:cNvSpPr/>
            <p:nvPr/>
          </p:nvSpPr>
          <p:spPr>
            <a:xfrm>
              <a:off x="1291675" y="3256825"/>
              <a:ext cx="9900" cy="4950"/>
            </a:xfrm>
            <a:custGeom>
              <a:avLst/>
              <a:gdLst/>
              <a:ahLst/>
              <a:cxnLst/>
              <a:rect l="l" t="t" r="r" b="b"/>
              <a:pathLst>
                <a:path w="396" h="198" extrusionOk="0">
                  <a:moveTo>
                    <a:pt x="198" y="0"/>
                  </a:moveTo>
                  <a:cubicBezTo>
                    <a:pt x="160" y="0"/>
                    <a:pt x="122" y="8"/>
                    <a:pt x="92" y="23"/>
                  </a:cubicBezTo>
                  <a:cubicBezTo>
                    <a:pt x="1" y="54"/>
                    <a:pt x="31" y="114"/>
                    <a:pt x="92" y="175"/>
                  </a:cubicBezTo>
                  <a:cubicBezTo>
                    <a:pt x="122" y="190"/>
                    <a:pt x="160" y="198"/>
                    <a:pt x="198" y="198"/>
                  </a:cubicBezTo>
                  <a:cubicBezTo>
                    <a:pt x="236" y="198"/>
                    <a:pt x="274" y="190"/>
                    <a:pt x="305" y="175"/>
                  </a:cubicBezTo>
                  <a:cubicBezTo>
                    <a:pt x="396" y="114"/>
                    <a:pt x="396" y="54"/>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3088;p49">
              <a:extLst>
                <a:ext uri="{FF2B5EF4-FFF2-40B4-BE49-F238E27FC236}">
                  <a16:creationId xmlns:a16="http://schemas.microsoft.com/office/drawing/2014/main" xmlns="" id="{4EF530AA-937A-3645-884D-5D015D770D3A}"/>
                </a:ext>
              </a:extLst>
            </p:cNvPr>
            <p:cNvSpPr/>
            <p:nvPr/>
          </p:nvSpPr>
          <p:spPr>
            <a:xfrm>
              <a:off x="1277250" y="3248475"/>
              <a:ext cx="9125" cy="4950"/>
            </a:xfrm>
            <a:custGeom>
              <a:avLst/>
              <a:gdLst/>
              <a:ahLst/>
              <a:cxnLst/>
              <a:rect l="l" t="t" r="r" b="b"/>
              <a:pathLst>
                <a:path w="365" h="198" extrusionOk="0">
                  <a:moveTo>
                    <a:pt x="183" y="0"/>
                  </a:moveTo>
                  <a:cubicBezTo>
                    <a:pt x="137" y="0"/>
                    <a:pt x="91" y="8"/>
                    <a:pt x="61" y="23"/>
                  </a:cubicBezTo>
                  <a:cubicBezTo>
                    <a:pt x="0" y="53"/>
                    <a:pt x="0" y="114"/>
                    <a:pt x="61" y="175"/>
                  </a:cubicBezTo>
                  <a:cubicBezTo>
                    <a:pt x="91" y="190"/>
                    <a:pt x="137" y="198"/>
                    <a:pt x="183" y="198"/>
                  </a:cubicBezTo>
                  <a:cubicBezTo>
                    <a:pt x="228" y="198"/>
                    <a:pt x="274" y="190"/>
                    <a:pt x="304" y="175"/>
                  </a:cubicBezTo>
                  <a:cubicBezTo>
                    <a:pt x="365" y="114"/>
                    <a:pt x="365" y="53"/>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3089;p49">
              <a:extLst>
                <a:ext uri="{FF2B5EF4-FFF2-40B4-BE49-F238E27FC236}">
                  <a16:creationId xmlns:a16="http://schemas.microsoft.com/office/drawing/2014/main" xmlns="" id="{2B1B7E0F-9F20-6A41-AC14-A59DC9004FC1}"/>
                </a:ext>
              </a:extLst>
            </p:cNvPr>
            <p:cNvSpPr/>
            <p:nvPr/>
          </p:nvSpPr>
          <p:spPr>
            <a:xfrm>
              <a:off x="1262800" y="3248475"/>
              <a:ext cx="9150" cy="4950"/>
            </a:xfrm>
            <a:custGeom>
              <a:avLst/>
              <a:gdLst/>
              <a:ahLst/>
              <a:cxnLst/>
              <a:rect l="l" t="t" r="r" b="b"/>
              <a:pathLst>
                <a:path w="366" h="198" extrusionOk="0">
                  <a:moveTo>
                    <a:pt x="183" y="0"/>
                  </a:moveTo>
                  <a:cubicBezTo>
                    <a:pt x="138" y="0"/>
                    <a:pt x="92" y="8"/>
                    <a:pt x="62" y="23"/>
                  </a:cubicBezTo>
                  <a:cubicBezTo>
                    <a:pt x="1" y="53"/>
                    <a:pt x="1" y="114"/>
                    <a:pt x="62" y="175"/>
                  </a:cubicBezTo>
                  <a:cubicBezTo>
                    <a:pt x="92" y="190"/>
                    <a:pt x="138" y="198"/>
                    <a:pt x="183" y="198"/>
                  </a:cubicBezTo>
                  <a:cubicBezTo>
                    <a:pt x="229" y="198"/>
                    <a:pt x="274" y="190"/>
                    <a:pt x="305" y="175"/>
                  </a:cubicBezTo>
                  <a:cubicBezTo>
                    <a:pt x="365" y="114"/>
                    <a:pt x="365" y="53"/>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3090;p49">
              <a:extLst>
                <a:ext uri="{FF2B5EF4-FFF2-40B4-BE49-F238E27FC236}">
                  <a16:creationId xmlns:a16="http://schemas.microsoft.com/office/drawing/2014/main" xmlns="" id="{A6C44D93-A6F4-8A45-A115-74BFDB392BFF}"/>
                </a:ext>
              </a:extLst>
            </p:cNvPr>
            <p:cNvSpPr/>
            <p:nvPr/>
          </p:nvSpPr>
          <p:spPr>
            <a:xfrm>
              <a:off x="1277250" y="3256825"/>
              <a:ext cx="9125" cy="4950"/>
            </a:xfrm>
            <a:custGeom>
              <a:avLst/>
              <a:gdLst/>
              <a:ahLst/>
              <a:cxnLst/>
              <a:rect l="l" t="t" r="r" b="b"/>
              <a:pathLst>
                <a:path w="365" h="198" extrusionOk="0">
                  <a:moveTo>
                    <a:pt x="183" y="0"/>
                  </a:moveTo>
                  <a:cubicBezTo>
                    <a:pt x="137" y="0"/>
                    <a:pt x="91" y="8"/>
                    <a:pt x="61" y="23"/>
                  </a:cubicBezTo>
                  <a:cubicBezTo>
                    <a:pt x="0" y="54"/>
                    <a:pt x="0" y="114"/>
                    <a:pt x="61" y="175"/>
                  </a:cubicBezTo>
                  <a:cubicBezTo>
                    <a:pt x="91" y="190"/>
                    <a:pt x="137" y="198"/>
                    <a:pt x="183" y="198"/>
                  </a:cubicBezTo>
                  <a:cubicBezTo>
                    <a:pt x="228" y="198"/>
                    <a:pt x="274" y="190"/>
                    <a:pt x="304" y="175"/>
                  </a:cubicBezTo>
                  <a:cubicBezTo>
                    <a:pt x="365" y="114"/>
                    <a:pt x="365" y="54"/>
                    <a:pt x="304" y="23"/>
                  </a:cubicBezTo>
                  <a:cubicBezTo>
                    <a:pt x="274" y="8"/>
                    <a:pt x="228"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3091;p49">
              <a:extLst>
                <a:ext uri="{FF2B5EF4-FFF2-40B4-BE49-F238E27FC236}">
                  <a16:creationId xmlns:a16="http://schemas.microsoft.com/office/drawing/2014/main" xmlns="" id="{D0EBEA81-F255-AB40-AC4E-FC46F553904F}"/>
                </a:ext>
              </a:extLst>
            </p:cNvPr>
            <p:cNvSpPr/>
            <p:nvPr/>
          </p:nvSpPr>
          <p:spPr>
            <a:xfrm>
              <a:off x="1277250" y="3239525"/>
              <a:ext cx="9125" cy="5350"/>
            </a:xfrm>
            <a:custGeom>
              <a:avLst/>
              <a:gdLst/>
              <a:ahLst/>
              <a:cxnLst/>
              <a:rect l="l" t="t" r="r" b="b"/>
              <a:pathLst>
                <a:path w="365" h="214" extrusionOk="0">
                  <a:moveTo>
                    <a:pt x="183" y="1"/>
                  </a:moveTo>
                  <a:cubicBezTo>
                    <a:pt x="137" y="1"/>
                    <a:pt x="91" y="16"/>
                    <a:pt x="61" y="47"/>
                  </a:cubicBezTo>
                  <a:cubicBezTo>
                    <a:pt x="0" y="77"/>
                    <a:pt x="0" y="138"/>
                    <a:pt x="61" y="168"/>
                  </a:cubicBezTo>
                  <a:cubicBezTo>
                    <a:pt x="91" y="199"/>
                    <a:pt x="137" y="214"/>
                    <a:pt x="183" y="214"/>
                  </a:cubicBezTo>
                  <a:cubicBezTo>
                    <a:pt x="228" y="214"/>
                    <a:pt x="274" y="199"/>
                    <a:pt x="304" y="168"/>
                  </a:cubicBezTo>
                  <a:cubicBezTo>
                    <a:pt x="365" y="138"/>
                    <a:pt x="365" y="77"/>
                    <a:pt x="304" y="47"/>
                  </a:cubicBezTo>
                  <a:cubicBezTo>
                    <a:pt x="274" y="16"/>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3092;p49">
              <a:extLst>
                <a:ext uri="{FF2B5EF4-FFF2-40B4-BE49-F238E27FC236}">
                  <a16:creationId xmlns:a16="http://schemas.microsoft.com/office/drawing/2014/main" xmlns="" id="{7D4374DE-CB81-C940-BB06-207740DED952}"/>
                </a:ext>
              </a:extLst>
            </p:cNvPr>
            <p:cNvSpPr/>
            <p:nvPr/>
          </p:nvSpPr>
          <p:spPr>
            <a:xfrm>
              <a:off x="1291675" y="3248475"/>
              <a:ext cx="9900" cy="4950"/>
            </a:xfrm>
            <a:custGeom>
              <a:avLst/>
              <a:gdLst/>
              <a:ahLst/>
              <a:cxnLst/>
              <a:rect l="l" t="t" r="r" b="b"/>
              <a:pathLst>
                <a:path w="396" h="198" extrusionOk="0">
                  <a:moveTo>
                    <a:pt x="198" y="0"/>
                  </a:moveTo>
                  <a:cubicBezTo>
                    <a:pt x="160" y="0"/>
                    <a:pt x="122" y="8"/>
                    <a:pt x="92" y="23"/>
                  </a:cubicBezTo>
                  <a:cubicBezTo>
                    <a:pt x="1" y="53"/>
                    <a:pt x="31" y="114"/>
                    <a:pt x="92" y="175"/>
                  </a:cubicBezTo>
                  <a:cubicBezTo>
                    <a:pt x="122" y="190"/>
                    <a:pt x="160" y="198"/>
                    <a:pt x="198" y="198"/>
                  </a:cubicBezTo>
                  <a:cubicBezTo>
                    <a:pt x="236" y="198"/>
                    <a:pt x="274" y="190"/>
                    <a:pt x="305" y="175"/>
                  </a:cubicBezTo>
                  <a:cubicBezTo>
                    <a:pt x="396" y="114"/>
                    <a:pt x="396" y="53"/>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3093;p49">
              <a:extLst>
                <a:ext uri="{FF2B5EF4-FFF2-40B4-BE49-F238E27FC236}">
                  <a16:creationId xmlns:a16="http://schemas.microsoft.com/office/drawing/2014/main" xmlns="" id="{88F677C0-1C0F-2F4B-AF4D-E4019268F6EC}"/>
                </a:ext>
              </a:extLst>
            </p:cNvPr>
            <p:cNvSpPr/>
            <p:nvPr/>
          </p:nvSpPr>
          <p:spPr>
            <a:xfrm>
              <a:off x="1306875" y="3248275"/>
              <a:ext cx="9150" cy="5350"/>
            </a:xfrm>
            <a:custGeom>
              <a:avLst/>
              <a:gdLst/>
              <a:ahLst/>
              <a:cxnLst/>
              <a:rect l="l" t="t" r="r" b="b"/>
              <a:pathLst>
                <a:path w="366" h="214" extrusionOk="0">
                  <a:moveTo>
                    <a:pt x="213" y="0"/>
                  </a:moveTo>
                  <a:cubicBezTo>
                    <a:pt x="153" y="0"/>
                    <a:pt x="92" y="0"/>
                    <a:pt x="61" y="31"/>
                  </a:cubicBezTo>
                  <a:cubicBezTo>
                    <a:pt x="61" y="31"/>
                    <a:pt x="31" y="31"/>
                    <a:pt x="31" y="61"/>
                  </a:cubicBezTo>
                  <a:cubicBezTo>
                    <a:pt x="31" y="61"/>
                    <a:pt x="1" y="92"/>
                    <a:pt x="1" y="92"/>
                  </a:cubicBezTo>
                  <a:cubicBezTo>
                    <a:pt x="1" y="122"/>
                    <a:pt x="1" y="122"/>
                    <a:pt x="1" y="122"/>
                  </a:cubicBezTo>
                  <a:cubicBezTo>
                    <a:pt x="31" y="122"/>
                    <a:pt x="31" y="152"/>
                    <a:pt x="31" y="152"/>
                  </a:cubicBezTo>
                  <a:lnTo>
                    <a:pt x="61" y="152"/>
                  </a:lnTo>
                  <a:cubicBezTo>
                    <a:pt x="61" y="183"/>
                    <a:pt x="92" y="183"/>
                    <a:pt x="92" y="183"/>
                  </a:cubicBezTo>
                  <a:lnTo>
                    <a:pt x="153" y="183"/>
                  </a:lnTo>
                  <a:cubicBezTo>
                    <a:pt x="153" y="183"/>
                    <a:pt x="183" y="213"/>
                    <a:pt x="183" y="213"/>
                  </a:cubicBezTo>
                  <a:cubicBezTo>
                    <a:pt x="213" y="213"/>
                    <a:pt x="244" y="183"/>
                    <a:pt x="274" y="183"/>
                  </a:cubicBezTo>
                  <a:lnTo>
                    <a:pt x="305" y="183"/>
                  </a:lnTo>
                  <a:cubicBezTo>
                    <a:pt x="335" y="152"/>
                    <a:pt x="365" y="122"/>
                    <a:pt x="335" y="92"/>
                  </a:cubicBezTo>
                  <a:cubicBezTo>
                    <a:pt x="335" y="61"/>
                    <a:pt x="305" y="61"/>
                    <a:pt x="305" y="31"/>
                  </a:cubicBezTo>
                  <a:cubicBezTo>
                    <a:pt x="274" y="31"/>
                    <a:pt x="244" y="0"/>
                    <a:pt x="21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3094;p49">
              <a:extLst>
                <a:ext uri="{FF2B5EF4-FFF2-40B4-BE49-F238E27FC236}">
                  <a16:creationId xmlns:a16="http://schemas.microsoft.com/office/drawing/2014/main" xmlns="" id="{27C9AC39-E0B1-4642-A805-F8D73D722802}"/>
                </a:ext>
              </a:extLst>
            </p:cNvPr>
            <p:cNvSpPr/>
            <p:nvPr/>
          </p:nvSpPr>
          <p:spPr>
            <a:xfrm>
              <a:off x="1292450" y="3239925"/>
              <a:ext cx="8375" cy="4575"/>
            </a:xfrm>
            <a:custGeom>
              <a:avLst/>
              <a:gdLst/>
              <a:ahLst/>
              <a:cxnLst/>
              <a:rect l="l" t="t" r="r" b="b"/>
              <a:pathLst>
                <a:path w="335" h="183" extrusionOk="0">
                  <a:moveTo>
                    <a:pt x="213" y="0"/>
                  </a:moveTo>
                  <a:cubicBezTo>
                    <a:pt x="152" y="0"/>
                    <a:pt x="91" y="0"/>
                    <a:pt x="61" y="31"/>
                  </a:cubicBezTo>
                  <a:lnTo>
                    <a:pt x="31" y="31"/>
                  </a:lnTo>
                  <a:cubicBezTo>
                    <a:pt x="0" y="61"/>
                    <a:pt x="0" y="61"/>
                    <a:pt x="0" y="91"/>
                  </a:cubicBezTo>
                  <a:cubicBezTo>
                    <a:pt x="0" y="91"/>
                    <a:pt x="0" y="91"/>
                    <a:pt x="0" y="122"/>
                  </a:cubicBezTo>
                  <a:cubicBezTo>
                    <a:pt x="0" y="122"/>
                    <a:pt x="0" y="122"/>
                    <a:pt x="31" y="152"/>
                  </a:cubicBezTo>
                  <a:lnTo>
                    <a:pt x="61" y="152"/>
                  </a:lnTo>
                  <a:cubicBezTo>
                    <a:pt x="61" y="152"/>
                    <a:pt x="61" y="183"/>
                    <a:pt x="91" y="183"/>
                  </a:cubicBezTo>
                  <a:lnTo>
                    <a:pt x="274" y="183"/>
                  </a:lnTo>
                  <a:cubicBezTo>
                    <a:pt x="274" y="183"/>
                    <a:pt x="274" y="183"/>
                    <a:pt x="304" y="152"/>
                  </a:cubicBezTo>
                  <a:cubicBezTo>
                    <a:pt x="335" y="152"/>
                    <a:pt x="335" y="122"/>
                    <a:pt x="335" y="61"/>
                  </a:cubicBezTo>
                  <a:cubicBezTo>
                    <a:pt x="335" y="61"/>
                    <a:pt x="304" y="31"/>
                    <a:pt x="304" y="31"/>
                  </a:cubicBezTo>
                  <a:cubicBezTo>
                    <a:pt x="274" y="0"/>
                    <a:pt x="243" y="0"/>
                    <a:pt x="21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3095;p49">
              <a:extLst>
                <a:ext uri="{FF2B5EF4-FFF2-40B4-BE49-F238E27FC236}">
                  <a16:creationId xmlns:a16="http://schemas.microsoft.com/office/drawing/2014/main" xmlns="" id="{DD1D31D3-B4D8-3E41-89FB-80B23003D18C}"/>
                </a:ext>
              </a:extLst>
            </p:cNvPr>
            <p:cNvSpPr/>
            <p:nvPr/>
          </p:nvSpPr>
          <p:spPr>
            <a:xfrm>
              <a:off x="1262800" y="3273725"/>
              <a:ext cx="9150" cy="4775"/>
            </a:xfrm>
            <a:custGeom>
              <a:avLst/>
              <a:gdLst/>
              <a:ahLst/>
              <a:cxnLst/>
              <a:rect l="l" t="t" r="r" b="b"/>
              <a:pathLst>
                <a:path w="366" h="191" extrusionOk="0">
                  <a:moveTo>
                    <a:pt x="183" y="1"/>
                  </a:moveTo>
                  <a:cubicBezTo>
                    <a:pt x="138" y="1"/>
                    <a:pt x="92" y="16"/>
                    <a:pt x="62" y="46"/>
                  </a:cubicBezTo>
                  <a:cubicBezTo>
                    <a:pt x="1" y="77"/>
                    <a:pt x="1" y="138"/>
                    <a:pt x="62" y="168"/>
                  </a:cubicBezTo>
                  <a:cubicBezTo>
                    <a:pt x="92" y="183"/>
                    <a:pt x="138" y="191"/>
                    <a:pt x="183" y="191"/>
                  </a:cubicBezTo>
                  <a:cubicBezTo>
                    <a:pt x="229" y="191"/>
                    <a:pt x="274" y="183"/>
                    <a:pt x="305" y="168"/>
                  </a:cubicBezTo>
                  <a:cubicBezTo>
                    <a:pt x="365" y="138"/>
                    <a:pt x="365" y="77"/>
                    <a:pt x="305" y="46"/>
                  </a:cubicBezTo>
                  <a:cubicBezTo>
                    <a:pt x="274" y="16"/>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3096;p49">
              <a:extLst>
                <a:ext uri="{FF2B5EF4-FFF2-40B4-BE49-F238E27FC236}">
                  <a16:creationId xmlns:a16="http://schemas.microsoft.com/office/drawing/2014/main" xmlns="" id="{2E03583A-D843-1046-9923-080AB483D5AA}"/>
                </a:ext>
              </a:extLst>
            </p:cNvPr>
            <p:cNvSpPr/>
            <p:nvPr/>
          </p:nvSpPr>
          <p:spPr>
            <a:xfrm>
              <a:off x="1247600" y="3265175"/>
              <a:ext cx="9150" cy="4975"/>
            </a:xfrm>
            <a:custGeom>
              <a:avLst/>
              <a:gdLst/>
              <a:ahLst/>
              <a:cxnLst/>
              <a:rect l="l" t="t" r="r" b="b"/>
              <a:pathLst>
                <a:path w="366" h="199" extrusionOk="0">
                  <a:moveTo>
                    <a:pt x="198" y="1"/>
                  </a:moveTo>
                  <a:cubicBezTo>
                    <a:pt x="160" y="1"/>
                    <a:pt x="122" y="8"/>
                    <a:pt x="92" y="24"/>
                  </a:cubicBezTo>
                  <a:cubicBezTo>
                    <a:pt x="1" y="84"/>
                    <a:pt x="1" y="145"/>
                    <a:pt x="92" y="176"/>
                  </a:cubicBezTo>
                  <a:cubicBezTo>
                    <a:pt x="122" y="191"/>
                    <a:pt x="160" y="198"/>
                    <a:pt x="198" y="198"/>
                  </a:cubicBezTo>
                  <a:cubicBezTo>
                    <a:pt x="236" y="198"/>
                    <a:pt x="274" y="191"/>
                    <a:pt x="305" y="176"/>
                  </a:cubicBezTo>
                  <a:cubicBezTo>
                    <a:pt x="366" y="145"/>
                    <a:pt x="366" y="84"/>
                    <a:pt x="305" y="24"/>
                  </a:cubicBezTo>
                  <a:cubicBezTo>
                    <a:pt x="274" y="8"/>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3097;p49">
              <a:extLst>
                <a:ext uri="{FF2B5EF4-FFF2-40B4-BE49-F238E27FC236}">
                  <a16:creationId xmlns:a16="http://schemas.microsoft.com/office/drawing/2014/main" xmlns="" id="{CADB0260-EECC-DC40-A6BE-8D39F87F6E8B}"/>
                </a:ext>
              </a:extLst>
            </p:cNvPr>
            <p:cNvSpPr/>
            <p:nvPr/>
          </p:nvSpPr>
          <p:spPr>
            <a:xfrm>
              <a:off x="1233175" y="3265175"/>
              <a:ext cx="9150" cy="4975"/>
            </a:xfrm>
            <a:custGeom>
              <a:avLst/>
              <a:gdLst/>
              <a:ahLst/>
              <a:cxnLst/>
              <a:rect l="l" t="t" r="r" b="b"/>
              <a:pathLst>
                <a:path w="366" h="199" extrusionOk="0">
                  <a:moveTo>
                    <a:pt x="183" y="1"/>
                  </a:moveTo>
                  <a:cubicBezTo>
                    <a:pt x="137" y="1"/>
                    <a:pt x="91" y="8"/>
                    <a:pt x="61" y="24"/>
                  </a:cubicBezTo>
                  <a:cubicBezTo>
                    <a:pt x="0" y="84"/>
                    <a:pt x="0" y="145"/>
                    <a:pt x="61" y="176"/>
                  </a:cubicBezTo>
                  <a:cubicBezTo>
                    <a:pt x="91" y="191"/>
                    <a:pt x="137" y="198"/>
                    <a:pt x="183" y="198"/>
                  </a:cubicBezTo>
                  <a:cubicBezTo>
                    <a:pt x="228" y="198"/>
                    <a:pt x="274" y="191"/>
                    <a:pt x="304" y="176"/>
                  </a:cubicBezTo>
                  <a:cubicBezTo>
                    <a:pt x="365" y="145"/>
                    <a:pt x="365" y="84"/>
                    <a:pt x="304" y="24"/>
                  </a:cubicBezTo>
                  <a:cubicBezTo>
                    <a:pt x="274" y="8"/>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3098;p49">
              <a:extLst>
                <a:ext uri="{FF2B5EF4-FFF2-40B4-BE49-F238E27FC236}">
                  <a16:creationId xmlns:a16="http://schemas.microsoft.com/office/drawing/2014/main" xmlns="" id="{B2287C8E-7000-6E45-8473-20C863E5C9CD}"/>
                </a:ext>
              </a:extLst>
            </p:cNvPr>
            <p:cNvSpPr/>
            <p:nvPr/>
          </p:nvSpPr>
          <p:spPr>
            <a:xfrm>
              <a:off x="1248375" y="3273725"/>
              <a:ext cx="9125" cy="4775"/>
            </a:xfrm>
            <a:custGeom>
              <a:avLst/>
              <a:gdLst/>
              <a:ahLst/>
              <a:cxnLst/>
              <a:rect l="l" t="t" r="r" b="b"/>
              <a:pathLst>
                <a:path w="365" h="191" extrusionOk="0">
                  <a:moveTo>
                    <a:pt x="167" y="1"/>
                  </a:moveTo>
                  <a:cubicBezTo>
                    <a:pt x="129" y="1"/>
                    <a:pt x="91" y="16"/>
                    <a:pt x="61" y="46"/>
                  </a:cubicBezTo>
                  <a:cubicBezTo>
                    <a:pt x="0" y="77"/>
                    <a:pt x="0" y="138"/>
                    <a:pt x="61" y="168"/>
                  </a:cubicBezTo>
                  <a:cubicBezTo>
                    <a:pt x="91" y="183"/>
                    <a:pt x="129" y="191"/>
                    <a:pt x="167" y="191"/>
                  </a:cubicBezTo>
                  <a:cubicBezTo>
                    <a:pt x="205" y="191"/>
                    <a:pt x="243" y="183"/>
                    <a:pt x="274" y="168"/>
                  </a:cubicBezTo>
                  <a:cubicBezTo>
                    <a:pt x="365" y="138"/>
                    <a:pt x="365" y="77"/>
                    <a:pt x="274" y="46"/>
                  </a:cubicBezTo>
                  <a:cubicBezTo>
                    <a:pt x="243" y="16"/>
                    <a:pt x="205" y="1"/>
                    <a:pt x="167"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3099;p49">
              <a:extLst>
                <a:ext uri="{FF2B5EF4-FFF2-40B4-BE49-F238E27FC236}">
                  <a16:creationId xmlns:a16="http://schemas.microsoft.com/office/drawing/2014/main" xmlns="" id="{1EA32FDE-5F52-8B4F-9695-740A4CA7B36B}"/>
                </a:ext>
              </a:extLst>
            </p:cNvPr>
            <p:cNvSpPr/>
            <p:nvPr/>
          </p:nvSpPr>
          <p:spPr>
            <a:xfrm>
              <a:off x="1247600" y="3256825"/>
              <a:ext cx="9150" cy="4950"/>
            </a:xfrm>
            <a:custGeom>
              <a:avLst/>
              <a:gdLst/>
              <a:ahLst/>
              <a:cxnLst/>
              <a:rect l="l" t="t" r="r" b="b"/>
              <a:pathLst>
                <a:path w="366" h="198" extrusionOk="0">
                  <a:moveTo>
                    <a:pt x="198" y="0"/>
                  </a:moveTo>
                  <a:cubicBezTo>
                    <a:pt x="160" y="0"/>
                    <a:pt x="122" y="8"/>
                    <a:pt x="92" y="23"/>
                  </a:cubicBezTo>
                  <a:cubicBezTo>
                    <a:pt x="1" y="54"/>
                    <a:pt x="1" y="114"/>
                    <a:pt x="92" y="175"/>
                  </a:cubicBezTo>
                  <a:cubicBezTo>
                    <a:pt x="122" y="190"/>
                    <a:pt x="160" y="198"/>
                    <a:pt x="198" y="198"/>
                  </a:cubicBezTo>
                  <a:cubicBezTo>
                    <a:pt x="236" y="198"/>
                    <a:pt x="274" y="190"/>
                    <a:pt x="305" y="175"/>
                  </a:cubicBezTo>
                  <a:cubicBezTo>
                    <a:pt x="366" y="114"/>
                    <a:pt x="366" y="54"/>
                    <a:pt x="305" y="23"/>
                  </a:cubicBezTo>
                  <a:cubicBezTo>
                    <a:pt x="274" y="8"/>
                    <a:pt x="236" y="0"/>
                    <a:pt x="198"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3100;p49">
              <a:extLst>
                <a:ext uri="{FF2B5EF4-FFF2-40B4-BE49-F238E27FC236}">
                  <a16:creationId xmlns:a16="http://schemas.microsoft.com/office/drawing/2014/main" xmlns="" id="{7087CDA5-CB7D-E64E-8AEE-7FC1F578B074}"/>
                </a:ext>
              </a:extLst>
            </p:cNvPr>
            <p:cNvSpPr/>
            <p:nvPr/>
          </p:nvSpPr>
          <p:spPr>
            <a:xfrm>
              <a:off x="1262800" y="3265175"/>
              <a:ext cx="9150" cy="4975"/>
            </a:xfrm>
            <a:custGeom>
              <a:avLst/>
              <a:gdLst/>
              <a:ahLst/>
              <a:cxnLst/>
              <a:rect l="l" t="t" r="r" b="b"/>
              <a:pathLst>
                <a:path w="366" h="199" extrusionOk="0">
                  <a:moveTo>
                    <a:pt x="183" y="1"/>
                  </a:moveTo>
                  <a:cubicBezTo>
                    <a:pt x="138" y="1"/>
                    <a:pt x="92" y="8"/>
                    <a:pt x="62" y="24"/>
                  </a:cubicBezTo>
                  <a:cubicBezTo>
                    <a:pt x="1" y="84"/>
                    <a:pt x="1" y="145"/>
                    <a:pt x="62" y="176"/>
                  </a:cubicBezTo>
                  <a:cubicBezTo>
                    <a:pt x="92" y="191"/>
                    <a:pt x="138" y="198"/>
                    <a:pt x="183" y="198"/>
                  </a:cubicBezTo>
                  <a:cubicBezTo>
                    <a:pt x="229" y="198"/>
                    <a:pt x="274" y="191"/>
                    <a:pt x="305" y="176"/>
                  </a:cubicBezTo>
                  <a:cubicBezTo>
                    <a:pt x="365" y="145"/>
                    <a:pt x="365" y="84"/>
                    <a:pt x="305" y="24"/>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3101;p49">
              <a:extLst>
                <a:ext uri="{FF2B5EF4-FFF2-40B4-BE49-F238E27FC236}">
                  <a16:creationId xmlns:a16="http://schemas.microsoft.com/office/drawing/2014/main" xmlns="" id="{CB34F17F-193F-FD41-9893-7D91FA806593}"/>
                </a:ext>
              </a:extLst>
            </p:cNvPr>
            <p:cNvSpPr/>
            <p:nvPr/>
          </p:nvSpPr>
          <p:spPr>
            <a:xfrm>
              <a:off x="1277250" y="3265000"/>
              <a:ext cx="9125" cy="5150"/>
            </a:xfrm>
            <a:custGeom>
              <a:avLst/>
              <a:gdLst/>
              <a:ahLst/>
              <a:cxnLst/>
              <a:rect l="l" t="t" r="r" b="b"/>
              <a:pathLst>
                <a:path w="365" h="206" extrusionOk="0">
                  <a:moveTo>
                    <a:pt x="152" y="0"/>
                  </a:moveTo>
                  <a:cubicBezTo>
                    <a:pt x="122" y="31"/>
                    <a:pt x="91" y="31"/>
                    <a:pt x="61" y="31"/>
                  </a:cubicBezTo>
                  <a:cubicBezTo>
                    <a:pt x="61" y="31"/>
                    <a:pt x="61" y="61"/>
                    <a:pt x="61" y="61"/>
                  </a:cubicBezTo>
                  <a:cubicBezTo>
                    <a:pt x="0" y="91"/>
                    <a:pt x="31" y="152"/>
                    <a:pt x="61" y="183"/>
                  </a:cubicBezTo>
                  <a:cubicBezTo>
                    <a:pt x="91" y="198"/>
                    <a:pt x="129" y="205"/>
                    <a:pt x="167" y="205"/>
                  </a:cubicBezTo>
                  <a:cubicBezTo>
                    <a:pt x="205" y="205"/>
                    <a:pt x="243" y="198"/>
                    <a:pt x="274" y="183"/>
                  </a:cubicBezTo>
                  <a:lnTo>
                    <a:pt x="304" y="183"/>
                  </a:lnTo>
                  <a:cubicBezTo>
                    <a:pt x="335" y="152"/>
                    <a:pt x="335" y="152"/>
                    <a:pt x="365" y="122"/>
                  </a:cubicBezTo>
                  <a:cubicBezTo>
                    <a:pt x="365" y="91"/>
                    <a:pt x="365" y="61"/>
                    <a:pt x="304" y="31"/>
                  </a:cubicBezTo>
                  <a:cubicBezTo>
                    <a:pt x="274" y="31"/>
                    <a:pt x="213" y="0"/>
                    <a:pt x="152"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3102;p49">
              <a:extLst>
                <a:ext uri="{FF2B5EF4-FFF2-40B4-BE49-F238E27FC236}">
                  <a16:creationId xmlns:a16="http://schemas.microsoft.com/office/drawing/2014/main" xmlns="" id="{4D79D0F6-0DC3-7341-9316-D95975DCFB34}"/>
                </a:ext>
              </a:extLst>
            </p:cNvPr>
            <p:cNvSpPr/>
            <p:nvPr/>
          </p:nvSpPr>
          <p:spPr>
            <a:xfrm>
              <a:off x="1262800" y="3256625"/>
              <a:ext cx="9150" cy="5150"/>
            </a:xfrm>
            <a:custGeom>
              <a:avLst/>
              <a:gdLst/>
              <a:ahLst/>
              <a:cxnLst/>
              <a:rect l="l" t="t" r="r" b="b"/>
              <a:pathLst>
                <a:path w="366" h="206" extrusionOk="0">
                  <a:moveTo>
                    <a:pt x="153" y="1"/>
                  </a:moveTo>
                  <a:cubicBezTo>
                    <a:pt x="122" y="1"/>
                    <a:pt x="92" y="31"/>
                    <a:pt x="62" y="31"/>
                  </a:cubicBezTo>
                  <a:cubicBezTo>
                    <a:pt x="62" y="31"/>
                    <a:pt x="62" y="62"/>
                    <a:pt x="31" y="62"/>
                  </a:cubicBezTo>
                  <a:cubicBezTo>
                    <a:pt x="1" y="92"/>
                    <a:pt x="1" y="153"/>
                    <a:pt x="62" y="183"/>
                  </a:cubicBezTo>
                  <a:cubicBezTo>
                    <a:pt x="92" y="198"/>
                    <a:pt x="130" y="206"/>
                    <a:pt x="168" y="206"/>
                  </a:cubicBezTo>
                  <a:cubicBezTo>
                    <a:pt x="206" y="206"/>
                    <a:pt x="244" y="198"/>
                    <a:pt x="274" y="183"/>
                  </a:cubicBezTo>
                  <a:lnTo>
                    <a:pt x="305" y="183"/>
                  </a:lnTo>
                  <a:cubicBezTo>
                    <a:pt x="305" y="153"/>
                    <a:pt x="335" y="153"/>
                    <a:pt x="335" y="122"/>
                  </a:cubicBezTo>
                  <a:cubicBezTo>
                    <a:pt x="365" y="92"/>
                    <a:pt x="335" y="62"/>
                    <a:pt x="305" y="31"/>
                  </a:cubicBezTo>
                  <a:cubicBezTo>
                    <a:pt x="244" y="1"/>
                    <a:pt x="183" y="1"/>
                    <a:pt x="15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3103;p49">
              <a:extLst>
                <a:ext uri="{FF2B5EF4-FFF2-40B4-BE49-F238E27FC236}">
                  <a16:creationId xmlns:a16="http://schemas.microsoft.com/office/drawing/2014/main" xmlns="" id="{BC30BB58-B93C-644A-9C1E-31312480B00F}"/>
                </a:ext>
              </a:extLst>
            </p:cNvPr>
            <p:cNvSpPr/>
            <p:nvPr/>
          </p:nvSpPr>
          <p:spPr>
            <a:xfrm>
              <a:off x="1233175" y="3291025"/>
              <a:ext cx="9150" cy="4950"/>
            </a:xfrm>
            <a:custGeom>
              <a:avLst/>
              <a:gdLst/>
              <a:ahLst/>
              <a:cxnLst/>
              <a:rect l="l" t="t" r="r" b="b"/>
              <a:pathLst>
                <a:path w="366" h="198" extrusionOk="0">
                  <a:moveTo>
                    <a:pt x="194" y="0"/>
                  </a:moveTo>
                  <a:cubicBezTo>
                    <a:pt x="152" y="0"/>
                    <a:pt x="107" y="8"/>
                    <a:pt x="61" y="23"/>
                  </a:cubicBezTo>
                  <a:cubicBezTo>
                    <a:pt x="0" y="53"/>
                    <a:pt x="0" y="114"/>
                    <a:pt x="61" y="175"/>
                  </a:cubicBezTo>
                  <a:cubicBezTo>
                    <a:pt x="107" y="190"/>
                    <a:pt x="152" y="198"/>
                    <a:pt x="194" y="198"/>
                  </a:cubicBezTo>
                  <a:cubicBezTo>
                    <a:pt x="236" y="198"/>
                    <a:pt x="274" y="190"/>
                    <a:pt x="304" y="175"/>
                  </a:cubicBezTo>
                  <a:cubicBezTo>
                    <a:pt x="365" y="114"/>
                    <a:pt x="365" y="53"/>
                    <a:pt x="304" y="23"/>
                  </a:cubicBezTo>
                  <a:cubicBezTo>
                    <a:pt x="274" y="8"/>
                    <a:pt x="236" y="0"/>
                    <a:pt x="194"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3104;p49">
              <a:extLst>
                <a:ext uri="{FF2B5EF4-FFF2-40B4-BE49-F238E27FC236}">
                  <a16:creationId xmlns:a16="http://schemas.microsoft.com/office/drawing/2014/main" xmlns="" id="{97C0321F-520F-7543-8A04-79C92983AFD8}"/>
                </a:ext>
              </a:extLst>
            </p:cNvPr>
            <p:cNvSpPr/>
            <p:nvPr/>
          </p:nvSpPr>
          <p:spPr>
            <a:xfrm>
              <a:off x="1218725" y="3282650"/>
              <a:ext cx="9150" cy="4775"/>
            </a:xfrm>
            <a:custGeom>
              <a:avLst/>
              <a:gdLst/>
              <a:ahLst/>
              <a:cxnLst/>
              <a:rect l="l" t="t" r="r" b="b"/>
              <a:pathLst>
                <a:path w="366" h="191" extrusionOk="0">
                  <a:moveTo>
                    <a:pt x="183" y="1"/>
                  </a:moveTo>
                  <a:cubicBezTo>
                    <a:pt x="138" y="1"/>
                    <a:pt x="92" y="8"/>
                    <a:pt x="62" y="24"/>
                  </a:cubicBezTo>
                  <a:cubicBezTo>
                    <a:pt x="1" y="54"/>
                    <a:pt x="1" y="115"/>
                    <a:pt x="62" y="145"/>
                  </a:cubicBezTo>
                  <a:cubicBezTo>
                    <a:pt x="92" y="176"/>
                    <a:pt x="138" y="191"/>
                    <a:pt x="183" y="191"/>
                  </a:cubicBezTo>
                  <a:cubicBezTo>
                    <a:pt x="229" y="191"/>
                    <a:pt x="274" y="176"/>
                    <a:pt x="305" y="145"/>
                  </a:cubicBezTo>
                  <a:cubicBezTo>
                    <a:pt x="366" y="115"/>
                    <a:pt x="366" y="54"/>
                    <a:pt x="305" y="24"/>
                  </a:cubicBezTo>
                  <a:cubicBezTo>
                    <a:pt x="274" y="8"/>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3105;p49">
              <a:extLst>
                <a:ext uri="{FF2B5EF4-FFF2-40B4-BE49-F238E27FC236}">
                  <a16:creationId xmlns:a16="http://schemas.microsoft.com/office/drawing/2014/main" xmlns="" id="{86421EE2-8D55-1944-9CAD-47559AAE73E8}"/>
                </a:ext>
              </a:extLst>
            </p:cNvPr>
            <p:cNvSpPr/>
            <p:nvPr/>
          </p:nvSpPr>
          <p:spPr>
            <a:xfrm>
              <a:off x="1203525" y="3282650"/>
              <a:ext cx="9150" cy="4775"/>
            </a:xfrm>
            <a:custGeom>
              <a:avLst/>
              <a:gdLst/>
              <a:ahLst/>
              <a:cxnLst/>
              <a:rect l="l" t="t" r="r" b="b"/>
              <a:pathLst>
                <a:path w="366" h="191" extrusionOk="0">
                  <a:moveTo>
                    <a:pt x="198" y="1"/>
                  </a:moveTo>
                  <a:cubicBezTo>
                    <a:pt x="160" y="1"/>
                    <a:pt x="122" y="8"/>
                    <a:pt x="92" y="24"/>
                  </a:cubicBezTo>
                  <a:cubicBezTo>
                    <a:pt x="1" y="54"/>
                    <a:pt x="1" y="115"/>
                    <a:pt x="92" y="145"/>
                  </a:cubicBezTo>
                  <a:cubicBezTo>
                    <a:pt x="122" y="176"/>
                    <a:pt x="160" y="191"/>
                    <a:pt x="198" y="191"/>
                  </a:cubicBezTo>
                  <a:cubicBezTo>
                    <a:pt x="236" y="191"/>
                    <a:pt x="274" y="176"/>
                    <a:pt x="305" y="145"/>
                  </a:cubicBezTo>
                  <a:cubicBezTo>
                    <a:pt x="366" y="115"/>
                    <a:pt x="366" y="54"/>
                    <a:pt x="305" y="24"/>
                  </a:cubicBezTo>
                  <a:cubicBezTo>
                    <a:pt x="274" y="8"/>
                    <a:pt x="236" y="1"/>
                    <a:pt x="198"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3106;p49">
              <a:extLst>
                <a:ext uri="{FF2B5EF4-FFF2-40B4-BE49-F238E27FC236}">
                  <a16:creationId xmlns:a16="http://schemas.microsoft.com/office/drawing/2014/main" xmlns="" id="{A423B6CA-4F8E-2542-9341-E38E056088E5}"/>
                </a:ext>
              </a:extLst>
            </p:cNvPr>
            <p:cNvSpPr/>
            <p:nvPr/>
          </p:nvSpPr>
          <p:spPr>
            <a:xfrm>
              <a:off x="1218725" y="3291025"/>
              <a:ext cx="9150" cy="4950"/>
            </a:xfrm>
            <a:custGeom>
              <a:avLst/>
              <a:gdLst/>
              <a:ahLst/>
              <a:cxnLst/>
              <a:rect l="l" t="t" r="r" b="b"/>
              <a:pathLst>
                <a:path w="366" h="198" extrusionOk="0">
                  <a:moveTo>
                    <a:pt x="183" y="0"/>
                  </a:moveTo>
                  <a:cubicBezTo>
                    <a:pt x="138" y="0"/>
                    <a:pt x="92" y="8"/>
                    <a:pt x="62" y="23"/>
                  </a:cubicBezTo>
                  <a:cubicBezTo>
                    <a:pt x="1" y="53"/>
                    <a:pt x="1" y="114"/>
                    <a:pt x="62" y="175"/>
                  </a:cubicBezTo>
                  <a:cubicBezTo>
                    <a:pt x="92" y="190"/>
                    <a:pt x="138" y="198"/>
                    <a:pt x="183" y="198"/>
                  </a:cubicBezTo>
                  <a:cubicBezTo>
                    <a:pt x="229" y="198"/>
                    <a:pt x="274" y="190"/>
                    <a:pt x="305" y="175"/>
                  </a:cubicBezTo>
                  <a:cubicBezTo>
                    <a:pt x="366" y="114"/>
                    <a:pt x="366" y="53"/>
                    <a:pt x="305" y="23"/>
                  </a:cubicBezTo>
                  <a:cubicBezTo>
                    <a:pt x="274" y="8"/>
                    <a:pt x="229" y="0"/>
                    <a:pt x="18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3107;p49">
              <a:extLst>
                <a:ext uri="{FF2B5EF4-FFF2-40B4-BE49-F238E27FC236}">
                  <a16:creationId xmlns:a16="http://schemas.microsoft.com/office/drawing/2014/main" xmlns="" id="{FA21CCEE-1824-5B46-B774-AAC6DBE7AB7C}"/>
                </a:ext>
              </a:extLst>
            </p:cNvPr>
            <p:cNvSpPr/>
            <p:nvPr/>
          </p:nvSpPr>
          <p:spPr>
            <a:xfrm>
              <a:off x="1218725" y="3273725"/>
              <a:ext cx="9150" cy="4775"/>
            </a:xfrm>
            <a:custGeom>
              <a:avLst/>
              <a:gdLst/>
              <a:ahLst/>
              <a:cxnLst/>
              <a:rect l="l" t="t" r="r" b="b"/>
              <a:pathLst>
                <a:path w="366" h="191" extrusionOk="0">
                  <a:moveTo>
                    <a:pt x="183" y="1"/>
                  </a:moveTo>
                  <a:cubicBezTo>
                    <a:pt x="138" y="1"/>
                    <a:pt x="92" y="16"/>
                    <a:pt x="62" y="46"/>
                  </a:cubicBezTo>
                  <a:cubicBezTo>
                    <a:pt x="1" y="77"/>
                    <a:pt x="1" y="138"/>
                    <a:pt x="62" y="168"/>
                  </a:cubicBezTo>
                  <a:cubicBezTo>
                    <a:pt x="92" y="183"/>
                    <a:pt x="138" y="191"/>
                    <a:pt x="183" y="191"/>
                  </a:cubicBezTo>
                  <a:cubicBezTo>
                    <a:pt x="229" y="191"/>
                    <a:pt x="274" y="183"/>
                    <a:pt x="305" y="168"/>
                  </a:cubicBezTo>
                  <a:cubicBezTo>
                    <a:pt x="366" y="138"/>
                    <a:pt x="366" y="77"/>
                    <a:pt x="305" y="46"/>
                  </a:cubicBezTo>
                  <a:cubicBezTo>
                    <a:pt x="274" y="16"/>
                    <a:pt x="229"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3108;p49">
              <a:extLst>
                <a:ext uri="{FF2B5EF4-FFF2-40B4-BE49-F238E27FC236}">
                  <a16:creationId xmlns:a16="http://schemas.microsoft.com/office/drawing/2014/main" xmlns="" id="{72ED422E-E210-D04B-9AC0-282DF9586851}"/>
                </a:ext>
              </a:extLst>
            </p:cNvPr>
            <p:cNvSpPr/>
            <p:nvPr/>
          </p:nvSpPr>
          <p:spPr>
            <a:xfrm>
              <a:off x="1233175" y="3282650"/>
              <a:ext cx="9150" cy="4775"/>
            </a:xfrm>
            <a:custGeom>
              <a:avLst/>
              <a:gdLst/>
              <a:ahLst/>
              <a:cxnLst/>
              <a:rect l="l" t="t" r="r" b="b"/>
              <a:pathLst>
                <a:path w="366" h="191" extrusionOk="0">
                  <a:moveTo>
                    <a:pt x="183" y="1"/>
                  </a:moveTo>
                  <a:cubicBezTo>
                    <a:pt x="137" y="1"/>
                    <a:pt x="91" y="8"/>
                    <a:pt x="61" y="24"/>
                  </a:cubicBezTo>
                  <a:cubicBezTo>
                    <a:pt x="0" y="54"/>
                    <a:pt x="0" y="115"/>
                    <a:pt x="61" y="145"/>
                  </a:cubicBezTo>
                  <a:cubicBezTo>
                    <a:pt x="91" y="176"/>
                    <a:pt x="137" y="191"/>
                    <a:pt x="183" y="191"/>
                  </a:cubicBezTo>
                  <a:cubicBezTo>
                    <a:pt x="228" y="191"/>
                    <a:pt x="274" y="176"/>
                    <a:pt x="304" y="145"/>
                  </a:cubicBezTo>
                  <a:cubicBezTo>
                    <a:pt x="365" y="115"/>
                    <a:pt x="365" y="54"/>
                    <a:pt x="304" y="24"/>
                  </a:cubicBezTo>
                  <a:cubicBezTo>
                    <a:pt x="274" y="8"/>
                    <a:pt x="228"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3109;p49">
              <a:extLst>
                <a:ext uri="{FF2B5EF4-FFF2-40B4-BE49-F238E27FC236}">
                  <a16:creationId xmlns:a16="http://schemas.microsoft.com/office/drawing/2014/main" xmlns="" id="{8AF5D9C5-1DCB-3F4E-99BE-331F77FC9C25}"/>
                </a:ext>
              </a:extLst>
            </p:cNvPr>
            <p:cNvSpPr/>
            <p:nvPr/>
          </p:nvSpPr>
          <p:spPr>
            <a:xfrm>
              <a:off x="1248375" y="3282475"/>
              <a:ext cx="9125" cy="4575"/>
            </a:xfrm>
            <a:custGeom>
              <a:avLst/>
              <a:gdLst/>
              <a:ahLst/>
              <a:cxnLst/>
              <a:rect l="l" t="t" r="r" b="b"/>
              <a:pathLst>
                <a:path w="365" h="183" extrusionOk="0">
                  <a:moveTo>
                    <a:pt x="213" y="0"/>
                  </a:moveTo>
                  <a:cubicBezTo>
                    <a:pt x="152" y="0"/>
                    <a:pt x="91" y="0"/>
                    <a:pt x="61" y="31"/>
                  </a:cubicBezTo>
                  <a:cubicBezTo>
                    <a:pt x="61" y="31"/>
                    <a:pt x="31" y="31"/>
                    <a:pt x="31" y="61"/>
                  </a:cubicBezTo>
                  <a:cubicBezTo>
                    <a:pt x="31" y="61"/>
                    <a:pt x="0" y="91"/>
                    <a:pt x="0" y="91"/>
                  </a:cubicBezTo>
                  <a:cubicBezTo>
                    <a:pt x="0" y="122"/>
                    <a:pt x="0" y="122"/>
                    <a:pt x="0" y="122"/>
                  </a:cubicBezTo>
                  <a:cubicBezTo>
                    <a:pt x="0" y="122"/>
                    <a:pt x="31" y="152"/>
                    <a:pt x="31" y="152"/>
                  </a:cubicBezTo>
                  <a:lnTo>
                    <a:pt x="61" y="152"/>
                  </a:lnTo>
                  <a:cubicBezTo>
                    <a:pt x="61" y="183"/>
                    <a:pt x="61" y="183"/>
                    <a:pt x="91" y="183"/>
                  </a:cubicBezTo>
                  <a:lnTo>
                    <a:pt x="304" y="183"/>
                  </a:lnTo>
                  <a:cubicBezTo>
                    <a:pt x="335" y="152"/>
                    <a:pt x="365" y="122"/>
                    <a:pt x="335" y="91"/>
                  </a:cubicBezTo>
                  <a:cubicBezTo>
                    <a:pt x="335" y="61"/>
                    <a:pt x="335" y="61"/>
                    <a:pt x="304" y="31"/>
                  </a:cubicBezTo>
                  <a:cubicBezTo>
                    <a:pt x="274" y="31"/>
                    <a:pt x="243" y="0"/>
                    <a:pt x="213" y="0"/>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3110;p49">
              <a:extLst>
                <a:ext uri="{FF2B5EF4-FFF2-40B4-BE49-F238E27FC236}">
                  <a16:creationId xmlns:a16="http://schemas.microsoft.com/office/drawing/2014/main" xmlns="" id="{E0FF35A5-03BB-FC48-808F-130E1089B5AD}"/>
                </a:ext>
              </a:extLst>
            </p:cNvPr>
            <p:cNvSpPr/>
            <p:nvPr/>
          </p:nvSpPr>
          <p:spPr>
            <a:xfrm>
              <a:off x="1233925" y="3274100"/>
              <a:ext cx="8400" cy="4600"/>
            </a:xfrm>
            <a:custGeom>
              <a:avLst/>
              <a:gdLst/>
              <a:ahLst/>
              <a:cxnLst/>
              <a:rect l="l" t="t" r="r" b="b"/>
              <a:pathLst>
                <a:path w="336" h="184" extrusionOk="0">
                  <a:moveTo>
                    <a:pt x="183" y="1"/>
                  </a:moveTo>
                  <a:cubicBezTo>
                    <a:pt x="122" y="1"/>
                    <a:pt x="61" y="1"/>
                    <a:pt x="31" y="31"/>
                  </a:cubicBezTo>
                  <a:cubicBezTo>
                    <a:pt x="1" y="62"/>
                    <a:pt x="1" y="62"/>
                    <a:pt x="1" y="92"/>
                  </a:cubicBezTo>
                  <a:cubicBezTo>
                    <a:pt x="1" y="92"/>
                    <a:pt x="1" y="123"/>
                    <a:pt x="1" y="123"/>
                  </a:cubicBezTo>
                  <a:cubicBezTo>
                    <a:pt x="1" y="123"/>
                    <a:pt x="1" y="123"/>
                    <a:pt x="31" y="153"/>
                  </a:cubicBezTo>
                  <a:cubicBezTo>
                    <a:pt x="31" y="153"/>
                    <a:pt x="61" y="153"/>
                    <a:pt x="61" y="183"/>
                  </a:cubicBezTo>
                  <a:lnTo>
                    <a:pt x="244" y="183"/>
                  </a:lnTo>
                  <a:cubicBezTo>
                    <a:pt x="244" y="183"/>
                    <a:pt x="274" y="153"/>
                    <a:pt x="274" y="153"/>
                  </a:cubicBezTo>
                  <a:cubicBezTo>
                    <a:pt x="305" y="123"/>
                    <a:pt x="335" y="92"/>
                    <a:pt x="335" y="62"/>
                  </a:cubicBezTo>
                  <a:cubicBezTo>
                    <a:pt x="305" y="62"/>
                    <a:pt x="305" y="31"/>
                    <a:pt x="274" y="31"/>
                  </a:cubicBezTo>
                  <a:cubicBezTo>
                    <a:pt x="244" y="1"/>
                    <a:pt x="213" y="1"/>
                    <a:pt x="18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3111;p49">
              <a:extLst>
                <a:ext uri="{FF2B5EF4-FFF2-40B4-BE49-F238E27FC236}">
                  <a16:creationId xmlns:a16="http://schemas.microsoft.com/office/drawing/2014/main" xmlns="" id="{DC5C94F9-E2E0-9241-91CD-3EEA3C6A1969}"/>
                </a:ext>
              </a:extLst>
            </p:cNvPr>
            <p:cNvSpPr/>
            <p:nvPr/>
          </p:nvSpPr>
          <p:spPr>
            <a:xfrm>
              <a:off x="1204300" y="3290825"/>
              <a:ext cx="8375" cy="5350"/>
            </a:xfrm>
            <a:custGeom>
              <a:avLst/>
              <a:gdLst/>
              <a:ahLst/>
              <a:cxnLst/>
              <a:rect l="l" t="t" r="r" b="b"/>
              <a:pathLst>
                <a:path w="335" h="214" extrusionOk="0">
                  <a:moveTo>
                    <a:pt x="213" y="1"/>
                  </a:moveTo>
                  <a:cubicBezTo>
                    <a:pt x="152" y="1"/>
                    <a:pt x="91" y="1"/>
                    <a:pt x="61" y="31"/>
                  </a:cubicBezTo>
                  <a:cubicBezTo>
                    <a:pt x="31" y="31"/>
                    <a:pt x="31" y="31"/>
                    <a:pt x="31" y="61"/>
                  </a:cubicBezTo>
                  <a:cubicBezTo>
                    <a:pt x="0" y="61"/>
                    <a:pt x="0" y="92"/>
                    <a:pt x="0" y="92"/>
                  </a:cubicBezTo>
                  <a:cubicBezTo>
                    <a:pt x="0" y="122"/>
                    <a:pt x="0" y="122"/>
                    <a:pt x="0" y="122"/>
                  </a:cubicBezTo>
                  <a:cubicBezTo>
                    <a:pt x="0" y="122"/>
                    <a:pt x="31" y="153"/>
                    <a:pt x="31" y="153"/>
                  </a:cubicBezTo>
                  <a:cubicBezTo>
                    <a:pt x="31" y="153"/>
                    <a:pt x="61" y="153"/>
                    <a:pt x="61" y="183"/>
                  </a:cubicBezTo>
                  <a:lnTo>
                    <a:pt x="152" y="183"/>
                  </a:lnTo>
                  <a:cubicBezTo>
                    <a:pt x="152" y="213"/>
                    <a:pt x="152" y="213"/>
                    <a:pt x="183" y="213"/>
                  </a:cubicBezTo>
                  <a:cubicBezTo>
                    <a:pt x="213" y="213"/>
                    <a:pt x="243" y="183"/>
                    <a:pt x="274" y="183"/>
                  </a:cubicBezTo>
                  <a:cubicBezTo>
                    <a:pt x="335" y="153"/>
                    <a:pt x="335" y="122"/>
                    <a:pt x="335" y="92"/>
                  </a:cubicBezTo>
                  <a:cubicBezTo>
                    <a:pt x="335" y="61"/>
                    <a:pt x="304" y="61"/>
                    <a:pt x="274" y="31"/>
                  </a:cubicBezTo>
                  <a:cubicBezTo>
                    <a:pt x="274" y="31"/>
                    <a:pt x="243" y="1"/>
                    <a:pt x="213" y="1"/>
                  </a:cubicBezTo>
                  <a:close/>
                </a:path>
              </a:pathLst>
            </a:custGeom>
            <a:solidFill>
              <a:srgbClr val="B3B2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6" name="TextBox 425">
            <a:extLst>
              <a:ext uri="{FF2B5EF4-FFF2-40B4-BE49-F238E27FC236}">
                <a16:creationId xmlns:a16="http://schemas.microsoft.com/office/drawing/2014/main" xmlns="" id="{AA33BF20-E151-074E-B01E-2ABACED3D356}"/>
              </a:ext>
            </a:extLst>
          </p:cNvPr>
          <p:cNvSpPr txBox="1"/>
          <p:nvPr/>
        </p:nvSpPr>
        <p:spPr>
          <a:xfrm>
            <a:off x="8749553" y="4814047"/>
            <a:ext cx="383438" cy="307777"/>
          </a:xfrm>
          <a:prstGeom prst="rect">
            <a:avLst/>
          </a:prstGeom>
          <a:noFill/>
        </p:spPr>
        <p:txBody>
          <a:bodyPr wrap="none" rtlCol="0">
            <a:spAutoFit/>
          </a:bodyPr>
          <a:lstStyle/>
          <a:p>
            <a:r>
              <a:rPr lang="x-none" dirty="0"/>
              <a:t>06</a:t>
            </a:r>
          </a:p>
        </p:txBody>
      </p:sp>
    </p:spTree>
    <p:extLst>
      <p:ext uri="{BB962C8B-B14F-4D97-AF65-F5344CB8AC3E}">
        <p14:creationId xmlns:p14="http://schemas.microsoft.com/office/powerpoint/2010/main" val="2642095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17D995-3641-F64B-B5CC-32E782B60A0E}"/>
              </a:ext>
            </a:extLst>
          </p:cNvPr>
          <p:cNvSpPr>
            <a:spLocks noGrp="1"/>
          </p:cNvSpPr>
          <p:nvPr>
            <p:ph type="title"/>
          </p:nvPr>
        </p:nvSpPr>
        <p:spPr>
          <a:xfrm flipH="1">
            <a:off x="1037400" y="308198"/>
            <a:ext cx="3154500" cy="548700"/>
          </a:xfrm>
        </p:spPr>
        <p:txBody>
          <a:bodyPr/>
          <a:lstStyle/>
          <a:p>
            <a:r>
              <a:rPr lang="x-none" sz="2400" dirty="0"/>
              <a:t>CONLCLUSION</a:t>
            </a:r>
            <a:endParaRPr lang="x-none" dirty="0"/>
          </a:p>
        </p:txBody>
      </p:sp>
      <p:sp>
        <p:nvSpPr>
          <p:cNvPr id="3" name="Subtitle 2">
            <a:extLst>
              <a:ext uri="{FF2B5EF4-FFF2-40B4-BE49-F238E27FC236}">
                <a16:creationId xmlns:a16="http://schemas.microsoft.com/office/drawing/2014/main" xmlns="" id="{C52B5120-CAB7-C94F-8114-199B302CE037}"/>
              </a:ext>
            </a:extLst>
          </p:cNvPr>
          <p:cNvSpPr>
            <a:spLocks noGrp="1"/>
          </p:cNvSpPr>
          <p:nvPr>
            <p:ph type="subTitle" idx="1"/>
          </p:nvPr>
        </p:nvSpPr>
        <p:spPr>
          <a:xfrm>
            <a:off x="479073" y="1660008"/>
            <a:ext cx="7425653" cy="2234100"/>
          </a:xfrm>
        </p:spPr>
        <p:txBody>
          <a:bodyPr/>
          <a:lstStyle/>
          <a:p>
            <a:pPr algn="just"/>
            <a:r>
              <a:rPr lang="x-none" dirty="0"/>
              <a:t>In concclusion , planing is an important process not only in buisness but in our daily life escpially in this changing enviroment we are facing today, And we know that it has benfits and pitfalls so we want to plan well.</a:t>
            </a:r>
          </a:p>
        </p:txBody>
      </p:sp>
      <p:sp>
        <p:nvSpPr>
          <p:cNvPr id="4" name="TextBox 3">
            <a:extLst>
              <a:ext uri="{FF2B5EF4-FFF2-40B4-BE49-F238E27FC236}">
                <a16:creationId xmlns:a16="http://schemas.microsoft.com/office/drawing/2014/main" xmlns="" id="{A65F743E-39A5-B742-8B3D-E01E277F0B94}"/>
              </a:ext>
            </a:extLst>
          </p:cNvPr>
          <p:cNvSpPr txBox="1"/>
          <p:nvPr/>
        </p:nvSpPr>
        <p:spPr>
          <a:xfrm>
            <a:off x="8677835" y="4831976"/>
            <a:ext cx="383438" cy="307777"/>
          </a:xfrm>
          <a:prstGeom prst="rect">
            <a:avLst/>
          </a:prstGeom>
          <a:noFill/>
        </p:spPr>
        <p:txBody>
          <a:bodyPr wrap="none" rtlCol="0">
            <a:spAutoFit/>
          </a:bodyPr>
          <a:lstStyle/>
          <a:p>
            <a:r>
              <a:rPr lang="x-none" dirty="0"/>
              <a:t>07</a:t>
            </a:r>
          </a:p>
        </p:txBody>
      </p:sp>
    </p:spTree>
    <p:extLst>
      <p:ext uri="{BB962C8B-B14F-4D97-AF65-F5344CB8AC3E}">
        <p14:creationId xmlns:p14="http://schemas.microsoft.com/office/powerpoint/2010/main" val="682474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03"/>
        <p:cNvGrpSpPr/>
        <p:nvPr/>
      </p:nvGrpSpPr>
      <p:grpSpPr>
        <a:xfrm>
          <a:off x="0" y="0"/>
          <a:ext cx="0" cy="0"/>
          <a:chOff x="0" y="0"/>
          <a:chExt cx="0" cy="0"/>
        </a:xfrm>
      </p:grpSpPr>
      <p:sp>
        <p:nvSpPr>
          <p:cNvPr id="1804" name="Google Shape;1804;p38"/>
          <p:cNvSpPr txBox="1">
            <a:spLocks noGrp="1"/>
          </p:cNvSpPr>
          <p:nvPr>
            <p:ph type="title"/>
          </p:nvPr>
        </p:nvSpPr>
        <p:spPr>
          <a:xfrm>
            <a:off x="3647894" y="1592612"/>
            <a:ext cx="5131734" cy="2028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a:t>THANK YOU FOR YOUR ATTENTION</a:t>
            </a:r>
            <a:endParaRPr dirty="0"/>
          </a:p>
        </p:txBody>
      </p:sp>
      <p:sp>
        <p:nvSpPr>
          <p:cNvPr id="1805" name="Google Shape;1805;p38"/>
          <p:cNvSpPr/>
          <p:nvPr/>
        </p:nvSpPr>
        <p:spPr>
          <a:xfrm>
            <a:off x="11280100" y="4203000"/>
            <a:ext cx="31925" cy="38025"/>
          </a:xfrm>
          <a:custGeom>
            <a:avLst/>
            <a:gdLst/>
            <a:ahLst/>
            <a:cxnLst/>
            <a:rect l="l" t="t" r="r" b="b"/>
            <a:pathLst>
              <a:path w="1277" h="1521" extrusionOk="0">
                <a:moveTo>
                  <a:pt x="1064" y="1"/>
                </a:moveTo>
                <a:cubicBezTo>
                  <a:pt x="882" y="183"/>
                  <a:pt x="760" y="366"/>
                  <a:pt x="638" y="548"/>
                </a:cubicBezTo>
                <a:lnTo>
                  <a:pt x="456" y="457"/>
                </a:lnTo>
                <a:cubicBezTo>
                  <a:pt x="426" y="366"/>
                  <a:pt x="334" y="274"/>
                  <a:pt x="213" y="274"/>
                </a:cubicBezTo>
                <a:cubicBezTo>
                  <a:pt x="91" y="305"/>
                  <a:pt x="0" y="426"/>
                  <a:pt x="0" y="548"/>
                </a:cubicBezTo>
                <a:cubicBezTo>
                  <a:pt x="26" y="654"/>
                  <a:pt x="122" y="736"/>
                  <a:pt x="226" y="736"/>
                </a:cubicBezTo>
                <a:cubicBezTo>
                  <a:pt x="242" y="736"/>
                  <a:pt x="258" y="734"/>
                  <a:pt x="274" y="730"/>
                </a:cubicBezTo>
                <a:lnTo>
                  <a:pt x="334" y="730"/>
                </a:lnTo>
                <a:lnTo>
                  <a:pt x="517" y="822"/>
                </a:lnTo>
                <a:cubicBezTo>
                  <a:pt x="395" y="1034"/>
                  <a:pt x="334" y="1247"/>
                  <a:pt x="304" y="1460"/>
                </a:cubicBezTo>
                <a:lnTo>
                  <a:pt x="578" y="1521"/>
                </a:lnTo>
                <a:cubicBezTo>
                  <a:pt x="669" y="1034"/>
                  <a:pt x="912" y="578"/>
                  <a:pt x="1277" y="214"/>
                </a:cubicBezTo>
                <a:lnTo>
                  <a:pt x="1064" y="1"/>
                </a:ln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8"/>
          <p:cNvSpPr/>
          <p:nvPr/>
        </p:nvSpPr>
        <p:spPr>
          <a:xfrm>
            <a:off x="11327200" y="4163375"/>
            <a:ext cx="47150" cy="31300"/>
          </a:xfrm>
          <a:custGeom>
            <a:avLst/>
            <a:gdLst/>
            <a:ahLst/>
            <a:cxnLst/>
            <a:rect l="l" t="t" r="r" b="b"/>
            <a:pathLst>
              <a:path w="1886" h="1252" extrusionOk="0">
                <a:moveTo>
                  <a:pt x="898" y="1"/>
                </a:moveTo>
                <a:cubicBezTo>
                  <a:pt x="883" y="1"/>
                  <a:pt x="868" y="2"/>
                  <a:pt x="852" y="5"/>
                </a:cubicBezTo>
                <a:cubicBezTo>
                  <a:pt x="700" y="36"/>
                  <a:pt x="578" y="157"/>
                  <a:pt x="609" y="309"/>
                </a:cubicBezTo>
                <a:cubicBezTo>
                  <a:pt x="609" y="400"/>
                  <a:pt x="669" y="492"/>
                  <a:pt x="760" y="522"/>
                </a:cubicBezTo>
                <a:lnTo>
                  <a:pt x="791" y="765"/>
                </a:lnTo>
                <a:cubicBezTo>
                  <a:pt x="517" y="796"/>
                  <a:pt x="244" y="887"/>
                  <a:pt x="1" y="1008"/>
                </a:cubicBezTo>
                <a:lnTo>
                  <a:pt x="122" y="1252"/>
                </a:lnTo>
                <a:cubicBezTo>
                  <a:pt x="487" y="1100"/>
                  <a:pt x="852" y="1008"/>
                  <a:pt x="1247" y="1008"/>
                </a:cubicBezTo>
                <a:cubicBezTo>
                  <a:pt x="1460" y="1008"/>
                  <a:pt x="1642" y="1039"/>
                  <a:pt x="1824" y="1069"/>
                </a:cubicBezTo>
                <a:lnTo>
                  <a:pt x="1885" y="796"/>
                </a:lnTo>
                <a:cubicBezTo>
                  <a:pt x="1672" y="735"/>
                  <a:pt x="1460" y="735"/>
                  <a:pt x="1247" y="735"/>
                </a:cubicBezTo>
                <a:lnTo>
                  <a:pt x="1064" y="735"/>
                </a:lnTo>
                <a:lnTo>
                  <a:pt x="1034" y="492"/>
                </a:lnTo>
                <a:cubicBezTo>
                  <a:pt x="1125" y="431"/>
                  <a:pt x="1156" y="340"/>
                  <a:pt x="1156" y="248"/>
                </a:cubicBezTo>
                <a:cubicBezTo>
                  <a:pt x="1128" y="112"/>
                  <a:pt x="1028" y="1"/>
                  <a:pt x="898" y="1"/>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8"/>
          <p:cNvSpPr/>
          <p:nvPr/>
        </p:nvSpPr>
        <p:spPr>
          <a:xfrm>
            <a:off x="11394075" y="4192375"/>
            <a:ext cx="32700" cy="34225"/>
          </a:xfrm>
          <a:custGeom>
            <a:avLst/>
            <a:gdLst/>
            <a:ahLst/>
            <a:cxnLst/>
            <a:rect l="l" t="t" r="r" b="b"/>
            <a:pathLst>
              <a:path w="1308" h="1369" extrusionOk="0">
                <a:moveTo>
                  <a:pt x="152" y="0"/>
                </a:moveTo>
                <a:lnTo>
                  <a:pt x="0" y="244"/>
                </a:lnTo>
                <a:cubicBezTo>
                  <a:pt x="426" y="517"/>
                  <a:pt x="760" y="912"/>
                  <a:pt x="973" y="1368"/>
                </a:cubicBezTo>
                <a:lnTo>
                  <a:pt x="1216" y="1247"/>
                </a:lnTo>
                <a:cubicBezTo>
                  <a:pt x="1125" y="1034"/>
                  <a:pt x="1003" y="851"/>
                  <a:pt x="882" y="669"/>
                </a:cubicBezTo>
                <a:lnTo>
                  <a:pt x="1003" y="517"/>
                </a:lnTo>
                <a:cubicBezTo>
                  <a:pt x="1024" y="517"/>
                  <a:pt x="1044" y="531"/>
                  <a:pt x="1064" y="531"/>
                </a:cubicBezTo>
                <a:cubicBezTo>
                  <a:pt x="1074" y="531"/>
                  <a:pt x="1085" y="527"/>
                  <a:pt x="1095" y="517"/>
                </a:cubicBezTo>
                <a:cubicBezTo>
                  <a:pt x="1216" y="517"/>
                  <a:pt x="1307" y="395"/>
                  <a:pt x="1307" y="274"/>
                </a:cubicBezTo>
                <a:cubicBezTo>
                  <a:pt x="1277" y="152"/>
                  <a:pt x="1155" y="61"/>
                  <a:pt x="1034" y="61"/>
                </a:cubicBezTo>
                <a:cubicBezTo>
                  <a:pt x="912" y="92"/>
                  <a:pt x="821" y="183"/>
                  <a:pt x="852" y="304"/>
                </a:cubicBezTo>
                <a:lnTo>
                  <a:pt x="669" y="456"/>
                </a:lnTo>
                <a:cubicBezTo>
                  <a:pt x="517" y="274"/>
                  <a:pt x="335" y="122"/>
                  <a:pt x="152" y="0"/>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8"/>
          <p:cNvSpPr/>
          <p:nvPr/>
        </p:nvSpPr>
        <p:spPr>
          <a:xfrm>
            <a:off x="11306675" y="4261525"/>
            <a:ext cx="107950" cy="42575"/>
          </a:xfrm>
          <a:custGeom>
            <a:avLst/>
            <a:gdLst/>
            <a:ahLst/>
            <a:cxnLst/>
            <a:rect l="l" t="t" r="r" b="b"/>
            <a:pathLst>
              <a:path w="4318" h="1703" extrusionOk="0">
                <a:moveTo>
                  <a:pt x="4317" y="0"/>
                </a:moveTo>
                <a:lnTo>
                  <a:pt x="4317" y="0"/>
                </a:lnTo>
                <a:cubicBezTo>
                  <a:pt x="4044" y="152"/>
                  <a:pt x="3740" y="304"/>
                  <a:pt x="3375" y="426"/>
                </a:cubicBezTo>
                <a:cubicBezTo>
                  <a:pt x="2949" y="547"/>
                  <a:pt x="2402" y="639"/>
                  <a:pt x="1885" y="669"/>
                </a:cubicBezTo>
                <a:cubicBezTo>
                  <a:pt x="1733" y="669"/>
                  <a:pt x="1581" y="699"/>
                  <a:pt x="1430" y="699"/>
                </a:cubicBezTo>
                <a:cubicBezTo>
                  <a:pt x="1095" y="699"/>
                  <a:pt x="761" y="669"/>
                  <a:pt x="487" y="608"/>
                </a:cubicBezTo>
                <a:cubicBezTo>
                  <a:pt x="335" y="608"/>
                  <a:pt x="153" y="578"/>
                  <a:pt x="1" y="517"/>
                </a:cubicBezTo>
                <a:lnTo>
                  <a:pt x="1" y="517"/>
                </a:lnTo>
                <a:cubicBezTo>
                  <a:pt x="396" y="1216"/>
                  <a:pt x="1186" y="1703"/>
                  <a:pt x="2068" y="1703"/>
                </a:cubicBezTo>
                <a:cubicBezTo>
                  <a:pt x="3132" y="1703"/>
                  <a:pt x="4044" y="973"/>
                  <a:pt x="4317" y="0"/>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8"/>
          <p:cNvSpPr/>
          <p:nvPr/>
        </p:nvSpPr>
        <p:spPr>
          <a:xfrm>
            <a:off x="11300600" y="4196175"/>
            <a:ext cx="115525" cy="75600"/>
          </a:xfrm>
          <a:custGeom>
            <a:avLst/>
            <a:gdLst/>
            <a:ahLst/>
            <a:cxnLst/>
            <a:rect l="l" t="t" r="r" b="b"/>
            <a:pathLst>
              <a:path w="4621" h="3024" extrusionOk="0">
                <a:moveTo>
                  <a:pt x="3314" y="1064"/>
                </a:moveTo>
                <a:cubicBezTo>
                  <a:pt x="3587" y="1064"/>
                  <a:pt x="3831" y="1307"/>
                  <a:pt x="3831" y="1611"/>
                </a:cubicBezTo>
                <a:cubicBezTo>
                  <a:pt x="3831" y="1885"/>
                  <a:pt x="3587" y="2128"/>
                  <a:pt x="3314" y="2128"/>
                </a:cubicBezTo>
                <a:cubicBezTo>
                  <a:pt x="3010" y="2128"/>
                  <a:pt x="2797" y="1885"/>
                  <a:pt x="2797" y="1611"/>
                </a:cubicBezTo>
                <a:cubicBezTo>
                  <a:pt x="2797" y="1307"/>
                  <a:pt x="3010" y="1064"/>
                  <a:pt x="3314" y="1064"/>
                </a:cubicBezTo>
                <a:close/>
                <a:moveTo>
                  <a:pt x="1490" y="1064"/>
                </a:moveTo>
                <a:cubicBezTo>
                  <a:pt x="1885" y="1064"/>
                  <a:pt x="2220" y="1368"/>
                  <a:pt x="2220" y="1763"/>
                </a:cubicBezTo>
                <a:cubicBezTo>
                  <a:pt x="2220" y="2158"/>
                  <a:pt x="1885" y="2462"/>
                  <a:pt x="1490" y="2462"/>
                </a:cubicBezTo>
                <a:cubicBezTo>
                  <a:pt x="1125" y="2462"/>
                  <a:pt x="791" y="2158"/>
                  <a:pt x="791" y="1763"/>
                </a:cubicBezTo>
                <a:cubicBezTo>
                  <a:pt x="791" y="1368"/>
                  <a:pt x="1125" y="1064"/>
                  <a:pt x="1490" y="1064"/>
                </a:cubicBezTo>
                <a:close/>
                <a:moveTo>
                  <a:pt x="2311" y="0"/>
                </a:moveTo>
                <a:cubicBezTo>
                  <a:pt x="1034" y="0"/>
                  <a:pt x="1" y="1003"/>
                  <a:pt x="1" y="2250"/>
                </a:cubicBezTo>
                <a:cubicBezTo>
                  <a:pt x="1" y="2402"/>
                  <a:pt x="31" y="2554"/>
                  <a:pt x="62" y="2736"/>
                </a:cubicBezTo>
                <a:cubicBezTo>
                  <a:pt x="293" y="2890"/>
                  <a:pt x="874" y="3023"/>
                  <a:pt x="1656" y="3023"/>
                </a:cubicBezTo>
                <a:cubicBezTo>
                  <a:pt x="1797" y="3023"/>
                  <a:pt x="1945" y="3019"/>
                  <a:pt x="2098" y="3009"/>
                </a:cubicBezTo>
                <a:cubicBezTo>
                  <a:pt x="3192" y="2949"/>
                  <a:pt x="4104" y="2645"/>
                  <a:pt x="4621" y="2189"/>
                </a:cubicBezTo>
                <a:cubicBezTo>
                  <a:pt x="4621" y="2098"/>
                  <a:pt x="4621" y="2037"/>
                  <a:pt x="4621" y="1946"/>
                </a:cubicBezTo>
                <a:cubicBezTo>
                  <a:pt x="4469" y="821"/>
                  <a:pt x="3496" y="0"/>
                  <a:pt x="2311" y="0"/>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8"/>
          <p:cNvSpPr/>
          <p:nvPr/>
        </p:nvSpPr>
        <p:spPr>
          <a:xfrm>
            <a:off x="10534625" y="4203775"/>
            <a:ext cx="63100" cy="94250"/>
          </a:xfrm>
          <a:custGeom>
            <a:avLst/>
            <a:gdLst/>
            <a:ahLst/>
            <a:cxnLst/>
            <a:rect l="l" t="t" r="r" b="b"/>
            <a:pathLst>
              <a:path w="2524" h="3770" extrusionOk="0">
                <a:moveTo>
                  <a:pt x="1308" y="1338"/>
                </a:moveTo>
                <a:cubicBezTo>
                  <a:pt x="1642" y="1338"/>
                  <a:pt x="1977" y="1520"/>
                  <a:pt x="2129" y="1763"/>
                </a:cubicBezTo>
                <a:lnTo>
                  <a:pt x="2129" y="2979"/>
                </a:lnTo>
                <a:cubicBezTo>
                  <a:pt x="1977" y="3222"/>
                  <a:pt x="1642" y="3405"/>
                  <a:pt x="1308" y="3405"/>
                </a:cubicBezTo>
                <a:cubicBezTo>
                  <a:pt x="761" y="3405"/>
                  <a:pt x="457" y="2979"/>
                  <a:pt x="457" y="2371"/>
                </a:cubicBezTo>
                <a:cubicBezTo>
                  <a:pt x="457" y="1763"/>
                  <a:pt x="761" y="1338"/>
                  <a:pt x="1308" y="1338"/>
                </a:cubicBezTo>
                <a:close/>
                <a:moveTo>
                  <a:pt x="2129" y="0"/>
                </a:moveTo>
                <a:lnTo>
                  <a:pt x="2129" y="1429"/>
                </a:lnTo>
                <a:cubicBezTo>
                  <a:pt x="1916" y="1125"/>
                  <a:pt x="1581" y="973"/>
                  <a:pt x="1217" y="973"/>
                </a:cubicBezTo>
                <a:cubicBezTo>
                  <a:pt x="518" y="973"/>
                  <a:pt x="1" y="1520"/>
                  <a:pt x="1" y="2371"/>
                </a:cubicBezTo>
                <a:cubicBezTo>
                  <a:pt x="1" y="3253"/>
                  <a:pt x="518" y="3769"/>
                  <a:pt x="1217" y="3769"/>
                </a:cubicBezTo>
                <a:cubicBezTo>
                  <a:pt x="1581" y="3769"/>
                  <a:pt x="1916" y="3587"/>
                  <a:pt x="2129" y="3313"/>
                </a:cubicBezTo>
                <a:lnTo>
                  <a:pt x="2129" y="3709"/>
                </a:lnTo>
                <a:lnTo>
                  <a:pt x="2524" y="3709"/>
                </a:lnTo>
                <a:lnTo>
                  <a:pt x="2524" y="0"/>
                </a:ln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8"/>
          <p:cNvSpPr/>
          <p:nvPr/>
        </p:nvSpPr>
        <p:spPr>
          <a:xfrm>
            <a:off x="10611375" y="4227325"/>
            <a:ext cx="65375" cy="70700"/>
          </a:xfrm>
          <a:custGeom>
            <a:avLst/>
            <a:gdLst/>
            <a:ahLst/>
            <a:cxnLst/>
            <a:rect l="l" t="t" r="r" b="b"/>
            <a:pathLst>
              <a:path w="2615" h="2828" extrusionOk="0">
                <a:moveTo>
                  <a:pt x="1308" y="365"/>
                </a:moveTo>
                <a:cubicBezTo>
                  <a:pt x="1946" y="365"/>
                  <a:pt x="2220" y="852"/>
                  <a:pt x="2220" y="1247"/>
                </a:cubicBezTo>
                <a:lnTo>
                  <a:pt x="457" y="1247"/>
                </a:lnTo>
                <a:cubicBezTo>
                  <a:pt x="457" y="852"/>
                  <a:pt x="761" y="365"/>
                  <a:pt x="1308" y="365"/>
                </a:cubicBezTo>
                <a:close/>
                <a:moveTo>
                  <a:pt x="1338" y="1"/>
                </a:moveTo>
                <a:cubicBezTo>
                  <a:pt x="548" y="1"/>
                  <a:pt x="1" y="639"/>
                  <a:pt x="1" y="1429"/>
                </a:cubicBezTo>
                <a:cubicBezTo>
                  <a:pt x="1" y="2250"/>
                  <a:pt x="578" y="2827"/>
                  <a:pt x="1369" y="2827"/>
                </a:cubicBezTo>
                <a:cubicBezTo>
                  <a:pt x="1825" y="2827"/>
                  <a:pt x="2189" y="2706"/>
                  <a:pt x="2433" y="2432"/>
                </a:cubicBezTo>
                <a:lnTo>
                  <a:pt x="2250" y="2159"/>
                </a:lnTo>
                <a:cubicBezTo>
                  <a:pt x="2037" y="2371"/>
                  <a:pt x="1733" y="2493"/>
                  <a:pt x="1429" y="2493"/>
                </a:cubicBezTo>
                <a:cubicBezTo>
                  <a:pt x="822" y="2493"/>
                  <a:pt x="487" y="2067"/>
                  <a:pt x="457" y="1551"/>
                </a:cubicBezTo>
                <a:lnTo>
                  <a:pt x="2615" y="1551"/>
                </a:lnTo>
                <a:lnTo>
                  <a:pt x="2615" y="1460"/>
                </a:lnTo>
                <a:cubicBezTo>
                  <a:pt x="2615" y="639"/>
                  <a:pt x="2159" y="1"/>
                  <a:pt x="1338" y="1"/>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8"/>
          <p:cNvSpPr/>
          <p:nvPr/>
        </p:nvSpPr>
        <p:spPr>
          <a:xfrm>
            <a:off x="10684325" y="4227325"/>
            <a:ext cx="53975" cy="70700"/>
          </a:xfrm>
          <a:custGeom>
            <a:avLst/>
            <a:gdLst/>
            <a:ahLst/>
            <a:cxnLst/>
            <a:rect l="l" t="t" r="r" b="b"/>
            <a:pathLst>
              <a:path w="2159" h="2828" extrusionOk="0">
                <a:moveTo>
                  <a:pt x="1095" y="1"/>
                </a:moveTo>
                <a:cubicBezTo>
                  <a:pt x="426" y="1"/>
                  <a:pt x="92" y="365"/>
                  <a:pt x="92" y="791"/>
                </a:cubicBezTo>
                <a:cubicBezTo>
                  <a:pt x="92" y="1794"/>
                  <a:pt x="1733" y="1399"/>
                  <a:pt x="1733" y="2037"/>
                </a:cubicBezTo>
                <a:cubicBezTo>
                  <a:pt x="1733" y="2311"/>
                  <a:pt x="1521" y="2493"/>
                  <a:pt x="1095" y="2493"/>
                </a:cubicBezTo>
                <a:cubicBezTo>
                  <a:pt x="730" y="2493"/>
                  <a:pt x="396" y="2311"/>
                  <a:pt x="214" y="2128"/>
                </a:cubicBezTo>
                <a:lnTo>
                  <a:pt x="1" y="2402"/>
                </a:lnTo>
                <a:cubicBezTo>
                  <a:pt x="274" y="2706"/>
                  <a:pt x="639" y="2827"/>
                  <a:pt x="1095" y="2827"/>
                </a:cubicBezTo>
                <a:cubicBezTo>
                  <a:pt x="1794" y="2827"/>
                  <a:pt x="2159" y="2463"/>
                  <a:pt x="2159" y="2007"/>
                </a:cubicBezTo>
                <a:cubicBezTo>
                  <a:pt x="2159" y="973"/>
                  <a:pt x="487" y="1368"/>
                  <a:pt x="487" y="791"/>
                </a:cubicBezTo>
                <a:cubicBezTo>
                  <a:pt x="487" y="548"/>
                  <a:pt x="700" y="365"/>
                  <a:pt x="1095" y="365"/>
                </a:cubicBezTo>
                <a:cubicBezTo>
                  <a:pt x="1429" y="365"/>
                  <a:pt x="1733" y="487"/>
                  <a:pt x="1885" y="700"/>
                </a:cubicBezTo>
                <a:lnTo>
                  <a:pt x="2068" y="396"/>
                </a:lnTo>
                <a:cubicBezTo>
                  <a:pt x="1855" y="183"/>
                  <a:pt x="1551" y="1"/>
                  <a:pt x="1095" y="1"/>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8"/>
          <p:cNvSpPr/>
          <p:nvPr/>
        </p:nvSpPr>
        <p:spPr>
          <a:xfrm>
            <a:off x="10749675" y="4206050"/>
            <a:ext cx="14475" cy="90450"/>
          </a:xfrm>
          <a:custGeom>
            <a:avLst/>
            <a:gdLst/>
            <a:ahLst/>
            <a:cxnLst/>
            <a:rect l="l" t="t" r="r" b="b"/>
            <a:pathLst>
              <a:path w="579" h="3618" extrusionOk="0">
                <a:moveTo>
                  <a:pt x="274" y="0"/>
                </a:moveTo>
                <a:cubicBezTo>
                  <a:pt x="122" y="0"/>
                  <a:pt x="1" y="122"/>
                  <a:pt x="1" y="274"/>
                </a:cubicBezTo>
                <a:cubicBezTo>
                  <a:pt x="1" y="426"/>
                  <a:pt x="122" y="548"/>
                  <a:pt x="274" y="548"/>
                </a:cubicBezTo>
                <a:cubicBezTo>
                  <a:pt x="426" y="548"/>
                  <a:pt x="578" y="426"/>
                  <a:pt x="578" y="274"/>
                </a:cubicBezTo>
                <a:cubicBezTo>
                  <a:pt x="578" y="122"/>
                  <a:pt x="426" y="0"/>
                  <a:pt x="274" y="0"/>
                </a:cubicBezTo>
                <a:close/>
                <a:moveTo>
                  <a:pt x="62" y="943"/>
                </a:moveTo>
                <a:lnTo>
                  <a:pt x="62" y="3618"/>
                </a:lnTo>
                <a:lnTo>
                  <a:pt x="487" y="3618"/>
                </a:lnTo>
                <a:lnTo>
                  <a:pt x="487" y="943"/>
                </a:ln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8"/>
          <p:cNvSpPr/>
          <p:nvPr/>
        </p:nvSpPr>
        <p:spPr>
          <a:xfrm>
            <a:off x="10775525" y="4228075"/>
            <a:ext cx="63100" cy="95775"/>
          </a:xfrm>
          <a:custGeom>
            <a:avLst/>
            <a:gdLst/>
            <a:ahLst/>
            <a:cxnLst/>
            <a:rect l="l" t="t" r="r" b="b"/>
            <a:pathLst>
              <a:path w="2524" h="3831" extrusionOk="0">
                <a:moveTo>
                  <a:pt x="1307" y="366"/>
                </a:moveTo>
                <a:cubicBezTo>
                  <a:pt x="1611" y="366"/>
                  <a:pt x="1946" y="548"/>
                  <a:pt x="2098" y="791"/>
                </a:cubicBezTo>
                <a:lnTo>
                  <a:pt x="2098" y="1977"/>
                </a:lnTo>
                <a:cubicBezTo>
                  <a:pt x="1946" y="2189"/>
                  <a:pt x="1642" y="2402"/>
                  <a:pt x="1307" y="2402"/>
                </a:cubicBezTo>
                <a:cubicBezTo>
                  <a:pt x="760" y="2402"/>
                  <a:pt x="426" y="1977"/>
                  <a:pt x="426" y="1399"/>
                </a:cubicBezTo>
                <a:cubicBezTo>
                  <a:pt x="426" y="791"/>
                  <a:pt x="760" y="366"/>
                  <a:pt x="1307" y="366"/>
                </a:cubicBezTo>
                <a:close/>
                <a:moveTo>
                  <a:pt x="1186" y="1"/>
                </a:moveTo>
                <a:cubicBezTo>
                  <a:pt x="487" y="1"/>
                  <a:pt x="0" y="518"/>
                  <a:pt x="0" y="1399"/>
                </a:cubicBezTo>
                <a:cubicBezTo>
                  <a:pt x="0" y="2250"/>
                  <a:pt x="487" y="2767"/>
                  <a:pt x="1186" y="2767"/>
                </a:cubicBezTo>
                <a:cubicBezTo>
                  <a:pt x="1581" y="2767"/>
                  <a:pt x="1915" y="2585"/>
                  <a:pt x="2098" y="2311"/>
                </a:cubicBezTo>
                <a:lnTo>
                  <a:pt x="2098" y="2676"/>
                </a:lnTo>
                <a:cubicBezTo>
                  <a:pt x="2098" y="3284"/>
                  <a:pt x="1672" y="3496"/>
                  <a:pt x="1247" y="3496"/>
                </a:cubicBezTo>
                <a:cubicBezTo>
                  <a:pt x="851" y="3496"/>
                  <a:pt x="578" y="3375"/>
                  <a:pt x="365" y="3132"/>
                </a:cubicBezTo>
                <a:lnTo>
                  <a:pt x="152" y="3436"/>
                </a:lnTo>
                <a:cubicBezTo>
                  <a:pt x="456" y="3740"/>
                  <a:pt x="791" y="3831"/>
                  <a:pt x="1247" y="3831"/>
                </a:cubicBezTo>
                <a:cubicBezTo>
                  <a:pt x="1885" y="3831"/>
                  <a:pt x="2523" y="3557"/>
                  <a:pt x="2523" y="2676"/>
                </a:cubicBezTo>
                <a:lnTo>
                  <a:pt x="2523" y="62"/>
                </a:lnTo>
                <a:lnTo>
                  <a:pt x="2098" y="62"/>
                </a:lnTo>
                <a:lnTo>
                  <a:pt x="2098" y="457"/>
                </a:lnTo>
                <a:cubicBezTo>
                  <a:pt x="1885" y="153"/>
                  <a:pt x="1551" y="1"/>
                  <a:pt x="1186" y="1"/>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8"/>
          <p:cNvSpPr/>
          <p:nvPr/>
        </p:nvSpPr>
        <p:spPr>
          <a:xfrm>
            <a:off x="10856075" y="4228075"/>
            <a:ext cx="55500" cy="68425"/>
          </a:xfrm>
          <a:custGeom>
            <a:avLst/>
            <a:gdLst/>
            <a:ahLst/>
            <a:cxnLst/>
            <a:rect l="l" t="t" r="r" b="b"/>
            <a:pathLst>
              <a:path w="2220" h="2737" extrusionOk="0">
                <a:moveTo>
                  <a:pt x="1368" y="1"/>
                </a:moveTo>
                <a:cubicBezTo>
                  <a:pt x="973" y="1"/>
                  <a:pt x="608" y="214"/>
                  <a:pt x="395" y="457"/>
                </a:cubicBezTo>
                <a:lnTo>
                  <a:pt x="395" y="62"/>
                </a:lnTo>
                <a:lnTo>
                  <a:pt x="0" y="62"/>
                </a:lnTo>
                <a:lnTo>
                  <a:pt x="0" y="2737"/>
                </a:lnTo>
                <a:lnTo>
                  <a:pt x="395" y="2737"/>
                </a:lnTo>
                <a:lnTo>
                  <a:pt x="395" y="791"/>
                </a:lnTo>
                <a:cubicBezTo>
                  <a:pt x="547" y="548"/>
                  <a:pt x="882" y="366"/>
                  <a:pt x="1186" y="366"/>
                </a:cubicBezTo>
                <a:cubicBezTo>
                  <a:pt x="1550" y="366"/>
                  <a:pt x="1794" y="518"/>
                  <a:pt x="1794" y="974"/>
                </a:cubicBezTo>
                <a:lnTo>
                  <a:pt x="1794" y="2737"/>
                </a:lnTo>
                <a:lnTo>
                  <a:pt x="2219" y="2737"/>
                </a:lnTo>
                <a:lnTo>
                  <a:pt x="2219" y="852"/>
                </a:lnTo>
                <a:cubicBezTo>
                  <a:pt x="2219" y="275"/>
                  <a:pt x="1915" y="1"/>
                  <a:pt x="1368" y="1"/>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8"/>
          <p:cNvSpPr/>
          <p:nvPr/>
        </p:nvSpPr>
        <p:spPr>
          <a:xfrm>
            <a:off x="10925225" y="4227325"/>
            <a:ext cx="65375" cy="70700"/>
          </a:xfrm>
          <a:custGeom>
            <a:avLst/>
            <a:gdLst/>
            <a:ahLst/>
            <a:cxnLst/>
            <a:rect l="l" t="t" r="r" b="b"/>
            <a:pathLst>
              <a:path w="2615" h="2828" extrusionOk="0">
                <a:moveTo>
                  <a:pt x="1307" y="365"/>
                </a:moveTo>
                <a:cubicBezTo>
                  <a:pt x="1915" y="365"/>
                  <a:pt x="2189" y="852"/>
                  <a:pt x="2189" y="1247"/>
                </a:cubicBezTo>
                <a:lnTo>
                  <a:pt x="426" y="1247"/>
                </a:lnTo>
                <a:cubicBezTo>
                  <a:pt x="456" y="852"/>
                  <a:pt x="730" y="365"/>
                  <a:pt x="1307" y="365"/>
                </a:cubicBezTo>
                <a:close/>
                <a:moveTo>
                  <a:pt x="1307" y="1"/>
                </a:moveTo>
                <a:cubicBezTo>
                  <a:pt x="547" y="1"/>
                  <a:pt x="0" y="639"/>
                  <a:pt x="0" y="1429"/>
                </a:cubicBezTo>
                <a:cubicBezTo>
                  <a:pt x="0" y="2250"/>
                  <a:pt x="578" y="2827"/>
                  <a:pt x="1368" y="2827"/>
                </a:cubicBezTo>
                <a:cubicBezTo>
                  <a:pt x="1794" y="2827"/>
                  <a:pt x="2158" y="2706"/>
                  <a:pt x="2432" y="2432"/>
                </a:cubicBezTo>
                <a:lnTo>
                  <a:pt x="2219" y="2159"/>
                </a:lnTo>
                <a:cubicBezTo>
                  <a:pt x="2006" y="2371"/>
                  <a:pt x="1702" y="2493"/>
                  <a:pt x="1398" y="2493"/>
                </a:cubicBezTo>
                <a:cubicBezTo>
                  <a:pt x="821" y="2493"/>
                  <a:pt x="456" y="2067"/>
                  <a:pt x="426" y="1551"/>
                </a:cubicBezTo>
                <a:lnTo>
                  <a:pt x="2614" y="1551"/>
                </a:lnTo>
                <a:lnTo>
                  <a:pt x="2614" y="1460"/>
                </a:lnTo>
                <a:cubicBezTo>
                  <a:pt x="2614" y="639"/>
                  <a:pt x="2128" y="1"/>
                  <a:pt x="1307" y="1"/>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8"/>
          <p:cNvSpPr/>
          <p:nvPr/>
        </p:nvSpPr>
        <p:spPr>
          <a:xfrm>
            <a:off x="10999700" y="4203775"/>
            <a:ext cx="63075" cy="94250"/>
          </a:xfrm>
          <a:custGeom>
            <a:avLst/>
            <a:gdLst/>
            <a:ahLst/>
            <a:cxnLst/>
            <a:rect l="l" t="t" r="r" b="b"/>
            <a:pathLst>
              <a:path w="2523" h="3770" extrusionOk="0">
                <a:moveTo>
                  <a:pt x="1307" y="1338"/>
                </a:moveTo>
                <a:cubicBezTo>
                  <a:pt x="1641" y="1338"/>
                  <a:pt x="1945" y="1520"/>
                  <a:pt x="2097" y="1763"/>
                </a:cubicBezTo>
                <a:lnTo>
                  <a:pt x="2097" y="2979"/>
                </a:lnTo>
                <a:cubicBezTo>
                  <a:pt x="1945" y="3222"/>
                  <a:pt x="1641" y="3405"/>
                  <a:pt x="1307" y="3405"/>
                </a:cubicBezTo>
                <a:cubicBezTo>
                  <a:pt x="760" y="3405"/>
                  <a:pt x="456" y="2979"/>
                  <a:pt x="456" y="2371"/>
                </a:cubicBezTo>
                <a:cubicBezTo>
                  <a:pt x="456" y="1763"/>
                  <a:pt x="760" y="1338"/>
                  <a:pt x="1307" y="1338"/>
                </a:cubicBezTo>
                <a:close/>
                <a:moveTo>
                  <a:pt x="2097" y="0"/>
                </a:moveTo>
                <a:lnTo>
                  <a:pt x="2097" y="1429"/>
                </a:lnTo>
                <a:cubicBezTo>
                  <a:pt x="1885" y="1125"/>
                  <a:pt x="1550" y="973"/>
                  <a:pt x="1216" y="973"/>
                </a:cubicBezTo>
                <a:cubicBezTo>
                  <a:pt x="486" y="973"/>
                  <a:pt x="0" y="1520"/>
                  <a:pt x="0" y="2371"/>
                </a:cubicBezTo>
                <a:cubicBezTo>
                  <a:pt x="0" y="3253"/>
                  <a:pt x="486" y="3769"/>
                  <a:pt x="1216" y="3769"/>
                </a:cubicBezTo>
                <a:cubicBezTo>
                  <a:pt x="1581" y="3769"/>
                  <a:pt x="1915" y="3587"/>
                  <a:pt x="2097" y="3313"/>
                </a:cubicBezTo>
                <a:lnTo>
                  <a:pt x="2097" y="3709"/>
                </a:lnTo>
                <a:lnTo>
                  <a:pt x="2523" y="3709"/>
                </a:lnTo>
                <a:lnTo>
                  <a:pt x="2523" y="0"/>
                </a:ln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8"/>
          <p:cNvSpPr/>
          <p:nvPr/>
        </p:nvSpPr>
        <p:spPr>
          <a:xfrm>
            <a:off x="11112925" y="4203775"/>
            <a:ext cx="63075" cy="94250"/>
          </a:xfrm>
          <a:custGeom>
            <a:avLst/>
            <a:gdLst/>
            <a:ahLst/>
            <a:cxnLst/>
            <a:rect l="l" t="t" r="r" b="b"/>
            <a:pathLst>
              <a:path w="2523" h="3770" extrusionOk="0">
                <a:moveTo>
                  <a:pt x="1216" y="1338"/>
                </a:moveTo>
                <a:cubicBezTo>
                  <a:pt x="1763" y="1338"/>
                  <a:pt x="2067" y="1763"/>
                  <a:pt x="2067" y="2371"/>
                </a:cubicBezTo>
                <a:cubicBezTo>
                  <a:pt x="2067" y="2979"/>
                  <a:pt x="1763" y="3405"/>
                  <a:pt x="1216" y="3405"/>
                </a:cubicBezTo>
                <a:cubicBezTo>
                  <a:pt x="881" y="3405"/>
                  <a:pt x="547" y="3222"/>
                  <a:pt x="395" y="2979"/>
                </a:cubicBezTo>
                <a:lnTo>
                  <a:pt x="395" y="1763"/>
                </a:lnTo>
                <a:cubicBezTo>
                  <a:pt x="547" y="1520"/>
                  <a:pt x="881" y="1338"/>
                  <a:pt x="1216" y="1338"/>
                </a:cubicBezTo>
                <a:close/>
                <a:moveTo>
                  <a:pt x="0" y="0"/>
                </a:moveTo>
                <a:lnTo>
                  <a:pt x="0" y="3709"/>
                </a:lnTo>
                <a:lnTo>
                  <a:pt x="395" y="3709"/>
                </a:lnTo>
                <a:lnTo>
                  <a:pt x="395" y="3313"/>
                </a:lnTo>
                <a:cubicBezTo>
                  <a:pt x="608" y="3587"/>
                  <a:pt x="942" y="3769"/>
                  <a:pt x="1307" y="3769"/>
                </a:cubicBezTo>
                <a:cubicBezTo>
                  <a:pt x="2006" y="3769"/>
                  <a:pt x="2523" y="3253"/>
                  <a:pt x="2523" y="2371"/>
                </a:cubicBezTo>
                <a:cubicBezTo>
                  <a:pt x="2523" y="1520"/>
                  <a:pt x="2006" y="943"/>
                  <a:pt x="1307" y="943"/>
                </a:cubicBezTo>
                <a:cubicBezTo>
                  <a:pt x="942" y="943"/>
                  <a:pt x="638" y="1125"/>
                  <a:pt x="395" y="1429"/>
                </a:cubicBezTo>
                <a:lnTo>
                  <a:pt x="395" y="0"/>
                </a:ln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8"/>
          <p:cNvSpPr/>
          <p:nvPr/>
        </p:nvSpPr>
        <p:spPr>
          <a:xfrm>
            <a:off x="11179025" y="4229600"/>
            <a:ext cx="67650" cy="94250"/>
          </a:xfrm>
          <a:custGeom>
            <a:avLst/>
            <a:gdLst/>
            <a:ahLst/>
            <a:cxnLst/>
            <a:rect l="l" t="t" r="r" b="b"/>
            <a:pathLst>
              <a:path w="2706" h="3770" extrusionOk="0">
                <a:moveTo>
                  <a:pt x="0" y="1"/>
                </a:moveTo>
                <a:lnTo>
                  <a:pt x="1125" y="2706"/>
                </a:lnTo>
                <a:lnTo>
                  <a:pt x="943" y="3101"/>
                </a:lnTo>
                <a:cubicBezTo>
                  <a:pt x="852" y="3344"/>
                  <a:pt x="730" y="3405"/>
                  <a:pt x="548" y="3405"/>
                </a:cubicBezTo>
                <a:cubicBezTo>
                  <a:pt x="487" y="3405"/>
                  <a:pt x="396" y="3375"/>
                  <a:pt x="335" y="3344"/>
                </a:cubicBezTo>
                <a:lnTo>
                  <a:pt x="244" y="3739"/>
                </a:lnTo>
                <a:cubicBezTo>
                  <a:pt x="335" y="3770"/>
                  <a:pt x="487" y="3770"/>
                  <a:pt x="578" y="3770"/>
                </a:cubicBezTo>
                <a:cubicBezTo>
                  <a:pt x="912" y="3770"/>
                  <a:pt x="1186" y="3618"/>
                  <a:pt x="1368" y="3223"/>
                </a:cubicBezTo>
                <a:lnTo>
                  <a:pt x="2706" y="1"/>
                </a:lnTo>
                <a:lnTo>
                  <a:pt x="2250" y="1"/>
                </a:lnTo>
                <a:lnTo>
                  <a:pt x="1368" y="2189"/>
                </a:lnTo>
                <a:lnTo>
                  <a:pt x="456" y="1"/>
                </a:ln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20" name="Google Shape;1820;p38"/>
          <p:cNvGrpSpPr/>
          <p:nvPr/>
        </p:nvGrpSpPr>
        <p:grpSpPr>
          <a:xfrm>
            <a:off x="334364" y="1613494"/>
            <a:ext cx="3238786" cy="2551340"/>
            <a:chOff x="7135575" y="2421200"/>
            <a:chExt cx="2008425" cy="1612425"/>
          </a:xfrm>
        </p:grpSpPr>
        <p:sp>
          <p:nvSpPr>
            <p:cNvPr id="1821" name="Google Shape;1821;p38"/>
            <p:cNvSpPr/>
            <p:nvPr/>
          </p:nvSpPr>
          <p:spPr>
            <a:xfrm>
              <a:off x="7377975" y="3515250"/>
              <a:ext cx="780450" cy="450450"/>
            </a:xfrm>
            <a:custGeom>
              <a:avLst/>
              <a:gdLst/>
              <a:ahLst/>
              <a:cxnLst/>
              <a:rect l="l" t="t" r="r" b="b"/>
              <a:pathLst>
                <a:path w="31218" h="18018" extrusionOk="0">
                  <a:moveTo>
                    <a:pt x="26156" y="1"/>
                  </a:moveTo>
                  <a:cubicBezTo>
                    <a:pt x="25655" y="1"/>
                    <a:pt x="25153" y="115"/>
                    <a:pt x="24773" y="343"/>
                  </a:cubicBezTo>
                  <a:lnTo>
                    <a:pt x="1338" y="13869"/>
                  </a:lnTo>
                  <a:lnTo>
                    <a:pt x="31" y="13230"/>
                  </a:lnTo>
                  <a:lnTo>
                    <a:pt x="31" y="15054"/>
                  </a:lnTo>
                  <a:cubicBezTo>
                    <a:pt x="1" y="15358"/>
                    <a:pt x="183" y="15662"/>
                    <a:pt x="578" y="15905"/>
                  </a:cubicBezTo>
                  <a:lnTo>
                    <a:pt x="3679" y="17698"/>
                  </a:lnTo>
                  <a:cubicBezTo>
                    <a:pt x="4059" y="17911"/>
                    <a:pt x="4553" y="18018"/>
                    <a:pt x="5047" y="18018"/>
                  </a:cubicBezTo>
                  <a:cubicBezTo>
                    <a:pt x="5541" y="18018"/>
                    <a:pt x="6035" y="17911"/>
                    <a:pt x="6414" y="17698"/>
                  </a:cubicBezTo>
                  <a:lnTo>
                    <a:pt x="30640" y="3716"/>
                  </a:lnTo>
                  <a:cubicBezTo>
                    <a:pt x="31035" y="3473"/>
                    <a:pt x="31217" y="3169"/>
                    <a:pt x="31187" y="2865"/>
                  </a:cubicBezTo>
                  <a:lnTo>
                    <a:pt x="31187" y="1011"/>
                  </a:lnTo>
                  <a:lnTo>
                    <a:pt x="29880" y="1680"/>
                  </a:lnTo>
                  <a:lnTo>
                    <a:pt x="27539" y="343"/>
                  </a:lnTo>
                  <a:cubicBezTo>
                    <a:pt x="27160" y="115"/>
                    <a:pt x="26658" y="1"/>
                    <a:pt x="261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8"/>
            <p:cNvSpPr/>
            <p:nvPr/>
          </p:nvSpPr>
          <p:spPr>
            <a:xfrm>
              <a:off x="7373425" y="3466425"/>
              <a:ext cx="789550" cy="450450"/>
            </a:xfrm>
            <a:custGeom>
              <a:avLst/>
              <a:gdLst/>
              <a:ahLst/>
              <a:cxnLst/>
              <a:rect l="l" t="t" r="r" b="b"/>
              <a:pathLst>
                <a:path w="31582" h="18018" extrusionOk="0">
                  <a:moveTo>
                    <a:pt x="26354" y="1"/>
                  </a:moveTo>
                  <a:cubicBezTo>
                    <a:pt x="25860" y="1"/>
                    <a:pt x="25366" y="107"/>
                    <a:pt x="24986" y="320"/>
                  </a:cubicBezTo>
                  <a:lnTo>
                    <a:pt x="760" y="14302"/>
                  </a:lnTo>
                  <a:cubicBezTo>
                    <a:pt x="1" y="14758"/>
                    <a:pt x="1" y="15457"/>
                    <a:pt x="760" y="15882"/>
                  </a:cubicBezTo>
                  <a:lnTo>
                    <a:pt x="3861" y="17676"/>
                  </a:lnTo>
                  <a:cubicBezTo>
                    <a:pt x="4241" y="17904"/>
                    <a:pt x="4742" y="18018"/>
                    <a:pt x="5244" y="18018"/>
                  </a:cubicBezTo>
                  <a:cubicBezTo>
                    <a:pt x="5745" y="18018"/>
                    <a:pt x="6247" y="17904"/>
                    <a:pt x="6627" y="17676"/>
                  </a:cubicBezTo>
                  <a:lnTo>
                    <a:pt x="30822" y="3694"/>
                  </a:lnTo>
                  <a:cubicBezTo>
                    <a:pt x="31582" y="3268"/>
                    <a:pt x="31582" y="2569"/>
                    <a:pt x="30822" y="2113"/>
                  </a:cubicBezTo>
                  <a:lnTo>
                    <a:pt x="27721" y="320"/>
                  </a:lnTo>
                  <a:cubicBezTo>
                    <a:pt x="27342" y="107"/>
                    <a:pt x="26848" y="1"/>
                    <a:pt x="2635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8"/>
            <p:cNvSpPr/>
            <p:nvPr/>
          </p:nvSpPr>
          <p:spPr>
            <a:xfrm>
              <a:off x="7135575" y="2421200"/>
              <a:ext cx="1217375" cy="1611000"/>
            </a:xfrm>
            <a:custGeom>
              <a:avLst/>
              <a:gdLst/>
              <a:ahLst/>
              <a:cxnLst/>
              <a:rect l="l" t="t" r="r" b="b"/>
              <a:pathLst>
                <a:path w="48695" h="64440" extrusionOk="0">
                  <a:moveTo>
                    <a:pt x="46853" y="1"/>
                  </a:moveTo>
                  <a:cubicBezTo>
                    <a:pt x="46729" y="1"/>
                    <a:pt x="46587" y="41"/>
                    <a:pt x="46445" y="122"/>
                  </a:cubicBezTo>
                  <a:lnTo>
                    <a:pt x="882" y="26414"/>
                  </a:lnTo>
                  <a:cubicBezTo>
                    <a:pt x="396" y="26718"/>
                    <a:pt x="1" y="27387"/>
                    <a:pt x="1" y="27964"/>
                  </a:cubicBezTo>
                  <a:lnTo>
                    <a:pt x="1" y="62950"/>
                  </a:lnTo>
                  <a:cubicBezTo>
                    <a:pt x="1" y="63223"/>
                    <a:pt x="92" y="63406"/>
                    <a:pt x="274" y="63497"/>
                  </a:cubicBezTo>
                  <a:cubicBezTo>
                    <a:pt x="274" y="63527"/>
                    <a:pt x="305" y="63527"/>
                    <a:pt x="335" y="63527"/>
                  </a:cubicBezTo>
                  <a:lnTo>
                    <a:pt x="1916" y="64439"/>
                  </a:lnTo>
                  <a:lnTo>
                    <a:pt x="2250" y="62737"/>
                  </a:lnTo>
                  <a:lnTo>
                    <a:pt x="1764" y="62950"/>
                  </a:lnTo>
                  <a:lnTo>
                    <a:pt x="1764" y="62950"/>
                  </a:lnTo>
                  <a:lnTo>
                    <a:pt x="46445" y="37144"/>
                  </a:lnTo>
                  <a:cubicBezTo>
                    <a:pt x="46932" y="36870"/>
                    <a:pt x="47327" y="36171"/>
                    <a:pt x="47327" y="35624"/>
                  </a:cubicBezTo>
                  <a:lnTo>
                    <a:pt x="47327" y="1946"/>
                  </a:lnTo>
                  <a:lnTo>
                    <a:pt x="48695" y="1004"/>
                  </a:lnTo>
                  <a:lnTo>
                    <a:pt x="47114" y="92"/>
                  </a:lnTo>
                  <a:cubicBezTo>
                    <a:pt x="47084" y="61"/>
                    <a:pt x="47053" y="61"/>
                    <a:pt x="47023" y="31"/>
                  </a:cubicBezTo>
                  <a:cubicBezTo>
                    <a:pt x="46972" y="11"/>
                    <a:pt x="46915" y="1"/>
                    <a:pt x="4685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8"/>
            <p:cNvSpPr/>
            <p:nvPr/>
          </p:nvSpPr>
          <p:spPr>
            <a:xfrm>
              <a:off x="7143950" y="2421200"/>
              <a:ext cx="1209000" cy="1155050"/>
            </a:xfrm>
            <a:custGeom>
              <a:avLst/>
              <a:gdLst/>
              <a:ahLst/>
              <a:cxnLst/>
              <a:rect l="l" t="t" r="r" b="b"/>
              <a:pathLst>
                <a:path w="48360" h="46202" extrusionOk="0">
                  <a:moveTo>
                    <a:pt x="46518" y="1"/>
                  </a:moveTo>
                  <a:cubicBezTo>
                    <a:pt x="46394" y="1"/>
                    <a:pt x="46252" y="41"/>
                    <a:pt x="46110" y="122"/>
                  </a:cubicBezTo>
                  <a:lnTo>
                    <a:pt x="547" y="26414"/>
                  </a:lnTo>
                  <a:cubicBezTo>
                    <a:pt x="334" y="26536"/>
                    <a:pt x="152" y="26749"/>
                    <a:pt x="0" y="26992"/>
                  </a:cubicBezTo>
                  <a:lnTo>
                    <a:pt x="30457" y="46202"/>
                  </a:lnTo>
                  <a:lnTo>
                    <a:pt x="46110" y="37144"/>
                  </a:lnTo>
                  <a:cubicBezTo>
                    <a:pt x="46597" y="36870"/>
                    <a:pt x="46992" y="36171"/>
                    <a:pt x="46992" y="35624"/>
                  </a:cubicBezTo>
                  <a:lnTo>
                    <a:pt x="46992" y="1946"/>
                  </a:lnTo>
                  <a:lnTo>
                    <a:pt x="48360" y="1004"/>
                  </a:lnTo>
                  <a:lnTo>
                    <a:pt x="46779" y="92"/>
                  </a:lnTo>
                  <a:cubicBezTo>
                    <a:pt x="46749" y="61"/>
                    <a:pt x="46718" y="61"/>
                    <a:pt x="46688" y="31"/>
                  </a:cubicBezTo>
                  <a:cubicBezTo>
                    <a:pt x="46637" y="11"/>
                    <a:pt x="46580" y="1"/>
                    <a:pt x="465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8"/>
            <p:cNvSpPr/>
            <p:nvPr/>
          </p:nvSpPr>
          <p:spPr>
            <a:xfrm>
              <a:off x="7176625" y="2444475"/>
              <a:ext cx="1183175" cy="1589150"/>
            </a:xfrm>
            <a:custGeom>
              <a:avLst/>
              <a:gdLst/>
              <a:ahLst/>
              <a:cxnLst/>
              <a:rect l="l" t="t" r="r" b="b"/>
              <a:pathLst>
                <a:path w="47327" h="63566" extrusionOk="0">
                  <a:moveTo>
                    <a:pt x="46846" y="1"/>
                  </a:moveTo>
                  <a:cubicBezTo>
                    <a:pt x="46726" y="1"/>
                    <a:pt x="46589" y="43"/>
                    <a:pt x="46445" y="133"/>
                  </a:cubicBezTo>
                  <a:lnTo>
                    <a:pt x="882" y="26426"/>
                  </a:lnTo>
                  <a:cubicBezTo>
                    <a:pt x="395" y="26699"/>
                    <a:pt x="0" y="27398"/>
                    <a:pt x="0" y="27945"/>
                  </a:cubicBezTo>
                  <a:lnTo>
                    <a:pt x="0" y="62931"/>
                  </a:lnTo>
                  <a:cubicBezTo>
                    <a:pt x="0" y="63340"/>
                    <a:pt x="198" y="63566"/>
                    <a:pt x="487" y="63566"/>
                  </a:cubicBezTo>
                  <a:cubicBezTo>
                    <a:pt x="605" y="63566"/>
                    <a:pt x="740" y="63527"/>
                    <a:pt x="882" y="63447"/>
                  </a:cubicBezTo>
                  <a:lnTo>
                    <a:pt x="46445" y="37155"/>
                  </a:lnTo>
                  <a:cubicBezTo>
                    <a:pt x="46931" y="36882"/>
                    <a:pt x="47326" y="36183"/>
                    <a:pt x="47326" y="35605"/>
                  </a:cubicBezTo>
                  <a:lnTo>
                    <a:pt x="47326" y="620"/>
                  </a:lnTo>
                  <a:cubicBezTo>
                    <a:pt x="47326" y="235"/>
                    <a:pt x="47131" y="1"/>
                    <a:pt x="468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8"/>
            <p:cNvSpPr/>
            <p:nvPr/>
          </p:nvSpPr>
          <p:spPr>
            <a:xfrm>
              <a:off x="7197900" y="2483500"/>
              <a:ext cx="1140625" cy="1445350"/>
            </a:xfrm>
            <a:custGeom>
              <a:avLst/>
              <a:gdLst/>
              <a:ahLst/>
              <a:cxnLst/>
              <a:rect l="l" t="t" r="r" b="b"/>
              <a:pathLst>
                <a:path w="45625" h="57814" extrusionOk="0">
                  <a:moveTo>
                    <a:pt x="45624" y="1"/>
                  </a:moveTo>
                  <a:lnTo>
                    <a:pt x="0" y="26324"/>
                  </a:lnTo>
                  <a:lnTo>
                    <a:pt x="0" y="57813"/>
                  </a:lnTo>
                  <a:lnTo>
                    <a:pt x="45624" y="31491"/>
                  </a:lnTo>
                  <a:lnTo>
                    <a:pt x="456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8"/>
            <p:cNvSpPr/>
            <p:nvPr/>
          </p:nvSpPr>
          <p:spPr>
            <a:xfrm>
              <a:off x="7197900" y="2483500"/>
              <a:ext cx="1140625" cy="1445350"/>
            </a:xfrm>
            <a:custGeom>
              <a:avLst/>
              <a:gdLst/>
              <a:ahLst/>
              <a:cxnLst/>
              <a:rect l="l" t="t" r="r" b="b"/>
              <a:pathLst>
                <a:path w="45625" h="57814" extrusionOk="0">
                  <a:moveTo>
                    <a:pt x="45624" y="1"/>
                  </a:moveTo>
                  <a:lnTo>
                    <a:pt x="45168" y="275"/>
                  </a:lnTo>
                  <a:lnTo>
                    <a:pt x="45168" y="31156"/>
                  </a:lnTo>
                  <a:lnTo>
                    <a:pt x="0" y="57236"/>
                  </a:lnTo>
                  <a:lnTo>
                    <a:pt x="0" y="57813"/>
                  </a:lnTo>
                  <a:lnTo>
                    <a:pt x="45624" y="31491"/>
                  </a:lnTo>
                  <a:lnTo>
                    <a:pt x="4562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8"/>
            <p:cNvSpPr/>
            <p:nvPr/>
          </p:nvSpPr>
          <p:spPr>
            <a:xfrm>
              <a:off x="8126475" y="3315600"/>
              <a:ext cx="79050" cy="374650"/>
            </a:xfrm>
            <a:custGeom>
              <a:avLst/>
              <a:gdLst/>
              <a:ahLst/>
              <a:cxnLst/>
              <a:rect l="l" t="t" r="r" b="b"/>
              <a:pathLst>
                <a:path w="3162" h="14986" extrusionOk="0">
                  <a:moveTo>
                    <a:pt x="1" y="0"/>
                  </a:moveTo>
                  <a:lnTo>
                    <a:pt x="1" y="13192"/>
                  </a:lnTo>
                  <a:lnTo>
                    <a:pt x="3162" y="14985"/>
                  </a:lnTo>
                  <a:lnTo>
                    <a:pt x="316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8"/>
            <p:cNvSpPr/>
            <p:nvPr/>
          </p:nvSpPr>
          <p:spPr>
            <a:xfrm>
              <a:off x="8205500" y="3315600"/>
              <a:ext cx="46400" cy="374650"/>
            </a:xfrm>
            <a:custGeom>
              <a:avLst/>
              <a:gdLst/>
              <a:ahLst/>
              <a:cxnLst/>
              <a:rect l="l" t="t" r="r" b="b"/>
              <a:pathLst>
                <a:path w="1856" h="14986" extrusionOk="0">
                  <a:moveTo>
                    <a:pt x="1" y="0"/>
                  </a:moveTo>
                  <a:lnTo>
                    <a:pt x="1" y="14985"/>
                  </a:lnTo>
                  <a:lnTo>
                    <a:pt x="1855" y="13891"/>
                  </a:lnTo>
                  <a:lnTo>
                    <a:pt x="18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8"/>
            <p:cNvSpPr/>
            <p:nvPr/>
          </p:nvSpPr>
          <p:spPr>
            <a:xfrm>
              <a:off x="8007925" y="3042100"/>
              <a:ext cx="433925" cy="426250"/>
            </a:xfrm>
            <a:custGeom>
              <a:avLst/>
              <a:gdLst/>
              <a:ahLst/>
              <a:cxnLst/>
              <a:rect l="l" t="t" r="r" b="b"/>
              <a:pathLst>
                <a:path w="17357" h="17050" extrusionOk="0">
                  <a:moveTo>
                    <a:pt x="7436" y="0"/>
                  </a:moveTo>
                  <a:cubicBezTo>
                    <a:pt x="6745" y="0"/>
                    <a:pt x="5967" y="220"/>
                    <a:pt x="5138" y="697"/>
                  </a:cubicBezTo>
                  <a:cubicBezTo>
                    <a:pt x="2311" y="2338"/>
                    <a:pt x="1" y="6320"/>
                    <a:pt x="1" y="9603"/>
                  </a:cubicBezTo>
                  <a:cubicBezTo>
                    <a:pt x="1" y="11214"/>
                    <a:pt x="548" y="12338"/>
                    <a:pt x="1430" y="12885"/>
                  </a:cubicBezTo>
                  <a:cubicBezTo>
                    <a:pt x="1521" y="12946"/>
                    <a:pt x="1612" y="12977"/>
                    <a:pt x="1673" y="13007"/>
                  </a:cubicBezTo>
                  <a:lnTo>
                    <a:pt x="9393" y="17050"/>
                  </a:lnTo>
                  <a:lnTo>
                    <a:pt x="17357" y="4435"/>
                  </a:lnTo>
                  <a:lnTo>
                    <a:pt x="8785" y="332"/>
                  </a:lnTo>
                  <a:cubicBezTo>
                    <a:pt x="8390" y="115"/>
                    <a:pt x="7936" y="0"/>
                    <a:pt x="74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8"/>
            <p:cNvSpPr/>
            <p:nvPr/>
          </p:nvSpPr>
          <p:spPr>
            <a:xfrm>
              <a:off x="8188025" y="3134675"/>
              <a:ext cx="799450" cy="712100"/>
            </a:xfrm>
            <a:custGeom>
              <a:avLst/>
              <a:gdLst/>
              <a:ahLst/>
              <a:cxnLst/>
              <a:rect l="l" t="t" r="r" b="b"/>
              <a:pathLst>
                <a:path w="31978" h="28484" extrusionOk="0">
                  <a:moveTo>
                    <a:pt x="7277" y="0"/>
                  </a:moveTo>
                  <a:cubicBezTo>
                    <a:pt x="6572" y="0"/>
                    <a:pt x="5864" y="151"/>
                    <a:pt x="5138" y="580"/>
                  </a:cubicBezTo>
                  <a:cubicBezTo>
                    <a:pt x="2341" y="2283"/>
                    <a:pt x="1" y="6204"/>
                    <a:pt x="1" y="9486"/>
                  </a:cubicBezTo>
                  <a:cubicBezTo>
                    <a:pt x="1" y="11006"/>
                    <a:pt x="487" y="12070"/>
                    <a:pt x="1277" y="12678"/>
                  </a:cubicBezTo>
                  <a:cubicBezTo>
                    <a:pt x="8572" y="17876"/>
                    <a:pt x="16050" y="28484"/>
                    <a:pt x="16050" y="28484"/>
                  </a:cubicBezTo>
                  <a:cubicBezTo>
                    <a:pt x="16050" y="28484"/>
                    <a:pt x="22494" y="16660"/>
                    <a:pt x="31977" y="3195"/>
                  </a:cubicBezTo>
                  <a:cubicBezTo>
                    <a:pt x="20366" y="3195"/>
                    <a:pt x="9059" y="246"/>
                    <a:pt x="9059" y="246"/>
                  </a:cubicBezTo>
                  <a:cubicBezTo>
                    <a:pt x="8461" y="107"/>
                    <a:pt x="7870" y="0"/>
                    <a:pt x="727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8"/>
            <p:cNvSpPr/>
            <p:nvPr/>
          </p:nvSpPr>
          <p:spPr>
            <a:xfrm>
              <a:off x="8573300" y="3214500"/>
              <a:ext cx="570700" cy="736250"/>
            </a:xfrm>
            <a:custGeom>
              <a:avLst/>
              <a:gdLst/>
              <a:ahLst/>
              <a:cxnLst/>
              <a:rect l="l" t="t" r="r" b="b"/>
              <a:pathLst>
                <a:path w="22828" h="29450" extrusionOk="0">
                  <a:moveTo>
                    <a:pt x="16509" y="1"/>
                  </a:moveTo>
                  <a:cubicBezTo>
                    <a:pt x="14972" y="1"/>
                    <a:pt x="13237" y="500"/>
                    <a:pt x="11399" y="1552"/>
                  </a:cubicBezTo>
                  <a:cubicBezTo>
                    <a:pt x="5107" y="5199"/>
                    <a:pt x="0" y="14044"/>
                    <a:pt x="0" y="21309"/>
                  </a:cubicBezTo>
                  <a:cubicBezTo>
                    <a:pt x="0" y="26468"/>
                    <a:pt x="2576" y="29450"/>
                    <a:pt x="6322" y="29450"/>
                  </a:cubicBezTo>
                  <a:cubicBezTo>
                    <a:pt x="7851" y="29450"/>
                    <a:pt x="9575" y="28953"/>
                    <a:pt x="11399" y="27905"/>
                  </a:cubicBezTo>
                  <a:cubicBezTo>
                    <a:pt x="17721" y="24257"/>
                    <a:pt x="22828" y="15412"/>
                    <a:pt x="22828" y="8148"/>
                  </a:cubicBezTo>
                  <a:cubicBezTo>
                    <a:pt x="22828" y="2973"/>
                    <a:pt x="20258" y="1"/>
                    <a:pt x="165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8"/>
            <p:cNvSpPr/>
            <p:nvPr/>
          </p:nvSpPr>
          <p:spPr>
            <a:xfrm>
              <a:off x="8605225" y="3373350"/>
              <a:ext cx="313850" cy="307000"/>
            </a:xfrm>
            <a:custGeom>
              <a:avLst/>
              <a:gdLst/>
              <a:ahLst/>
              <a:cxnLst/>
              <a:rect l="l" t="t" r="r" b="b"/>
              <a:pathLst>
                <a:path w="12554" h="12280" extrusionOk="0">
                  <a:moveTo>
                    <a:pt x="4620" y="0"/>
                  </a:moveTo>
                  <a:cubicBezTo>
                    <a:pt x="2644" y="2432"/>
                    <a:pt x="1033" y="5289"/>
                    <a:pt x="0" y="8207"/>
                  </a:cubicBezTo>
                  <a:lnTo>
                    <a:pt x="7964" y="12280"/>
                  </a:lnTo>
                  <a:lnTo>
                    <a:pt x="12553" y="4651"/>
                  </a:lnTo>
                  <a:lnTo>
                    <a:pt x="462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8"/>
            <p:cNvSpPr/>
            <p:nvPr/>
          </p:nvSpPr>
          <p:spPr>
            <a:xfrm>
              <a:off x="8779225" y="3480425"/>
              <a:ext cx="158075" cy="203950"/>
            </a:xfrm>
            <a:custGeom>
              <a:avLst/>
              <a:gdLst/>
              <a:ahLst/>
              <a:cxnLst/>
              <a:rect l="l" t="t" r="r" b="b"/>
              <a:pathLst>
                <a:path w="6323" h="8158" extrusionOk="0">
                  <a:moveTo>
                    <a:pt x="4577" y="0"/>
                  </a:moveTo>
                  <a:cubicBezTo>
                    <a:pt x="4153" y="0"/>
                    <a:pt x="3672" y="138"/>
                    <a:pt x="3162" y="429"/>
                  </a:cubicBezTo>
                  <a:cubicBezTo>
                    <a:pt x="1429" y="1462"/>
                    <a:pt x="1" y="3894"/>
                    <a:pt x="1" y="5900"/>
                  </a:cubicBezTo>
                  <a:cubicBezTo>
                    <a:pt x="1" y="7340"/>
                    <a:pt x="715" y="8157"/>
                    <a:pt x="1747" y="8157"/>
                  </a:cubicBezTo>
                  <a:cubicBezTo>
                    <a:pt x="2173" y="8157"/>
                    <a:pt x="2655" y="8017"/>
                    <a:pt x="3162" y="7723"/>
                  </a:cubicBezTo>
                  <a:cubicBezTo>
                    <a:pt x="4925" y="6720"/>
                    <a:pt x="6323" y="4289"/>
                    <a:pt x="6323" y="2252"/>
                  </a:cubicBezTo>
                  <a:cubicBezTo>
                    <a:pt x="6323" y="827"/>
                    <a:pt x="5617" y="0"/>
                    <a:pt x="457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38"/>
            <p:cNvSpPr/>
            <p:nvPr/>
          </p:nvSpPr>
          <p:spPr>
            <a:xfrm>
              <a:off x="8396250" y="3373350"/>
              <a:ext cx="85125" cy="80275"/>
            </a:xfrm>
            <a:custGeom>
              <a:avLst/>
              <a:gdLst/>
              <a:ahLst/>
              <a:cxnLst/>
              <a:rect l="l" t="t" r="r" b="b"/>
              <a:pathLst>
                <a:path w="3405" h="3211" extrusionOk="0">
                  <a:moveTo>
                    <a:pt x="3101" y="0"/>
                  </a:moveTo>
                  <a:cubicBezTo>
                    <a:pt x="3101" y="0"/>
                    <a:pt x="2280" y="183"/>
                    <a:pt x="1976" y="487"/>
                  </a:cubicBezTo>
                  <a:cubicBezTo>
                    <a:pt x="2067" y="1064"/>
                    <a:pt x="335" y="2249"/>
                    <a:pt x="183" y="2462"/>
                  </a:cubicBezTo>
                  <a:cubicBezTo>
                    <a:pt x="0" y="2675"/>
                    <a:pt x="61" y="3131"/>
                    <a:pt x="304" y="3161"/>
                  </a:cubicBezTo>
                  <a:cubicBezTo>
                    <a:pt x="426" y="3192"/>
                    <a:pt x="547" y="3211"/>
                    <a:pt x="672" y="3211"/>
                  </a:cubicBezTo>
                  <a:cubicBezTo>
                    <a:pt x="1045" y="3211"/>
                    <a:pt x="1444" y="3040"/>
                    <a:pt x="1946" y="2493"/>
                  </a:cubicBezTo>
                  <a:cubicBezTo>
                    <a:pt x="2553" y="1854"/>
                    <a:pt x="3405" y="1338"/>
                    <a:pt x="3405" y="1338"/>
                  </a:cubicBezTo>
                  <a:cubicBezTo>
                    <a:pt x="3405" y="1338"/>
                    <a:pt x="3374" y="851"/>
                    <a:pt x="3253" y="608"/>
                  </a:cubicBezTo>
                  <a:cubicBezTo>
                    <a:pt x="3131" y="335"/>
                    <a:pt x="3101" y="0"/>
                    <a:pt x="31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38"/>
            <p:cNvSpPr/>
            <p:nvPr/>
          </p:nvSpPr>
          <p:spPr>
            <a:xfrm>
              <a:off x="8397000" y="3402225"/>
              <a:ext cx="84375" cy="51375"/>
            </a:xfrm>
            <a:custGeom>
              <a:avLst/>
              <a:gdLst/>
              <a:ahLst/>
              <a:cxnLst/>
              <a:rect l="l" t="t" r="r" b="b"/>
              <a:pathLst>
                <a:path w="3375" h="2055" extrusionOk="0">
                  <a:moveTo>
                    <a:pt x="3344" y="0"/>
                  </a:moveTo>
                  <a:cubicBezTo>
                    <a:pt x="3223" y="91"/>
                    <a:pt x="2493" y="547"/>
                    <a:pt x="1916" y="1094"/>
                  </a:cubicBezTo>
                  <a:cubicBezTo>
                    <a:pt x="1343" y="1667"/>
                    <a:pt x="978" y="1842"/>
                    <a:pt x="625" y="1842"/>
                  </a:cubicBezTo>
                  <a:cubicBezTo>
                    <a:pt x="509" y="1842"/>
                    <a:pt x="394" y="1824"/>
                    <a:pt x="274" y="1794"/>
                  </a:cubicBezTo>
                  <a:cubicBezTo>
                    <a:pt x="153" y="1763"/>
                    <a:pt x="61" y="1642"/>
                    <a:pt x="31" y="1520"/>
                  </a:cubicBezTo>
                  <a:lnTo>
                    <a:pt x="31" y="1520"/>
                  </a:lnTo>
                  <a:cubicBezTo>
                    <a:pt x="1" y="1733"/>
                    <a:pt x="92" y="1976"/>
                    <a:pt x="244" y="2006"/>
                  </a:cubicBezTo>
                  <a:cubicBezTo>
                    <a:pt x="368" y="2036"/>
                    <a:pt x="495" y="2054"/>
                    <a:pt x="626" y="2054"/>
                  </a:cubicBezTo>
                  <a:cubicBezTo>
                    <a:pt x="1037" y="2054"/>
                    <a:pt x="1491" y="1869"/>
                    <a:pt x="2068" y="1246"/>
                  </a:cubicBezTo>
                  <a:cubicBezTo>
                    <a:pt x="2706" y="608"/>
                    <a:pt x="3375" y="213"/>
                    <a:pt x="3375" y="213"/>
                  </a:cubicBezTo>
                  <a:cubicBezTo>
                    <a:pt x="3375" y="213"/>
                    <a:pt x="3375" y="91"/>
                    <a:pt x="334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38"/>
            <p:cNvSpPr/>
            <p:nvPr/>
          </p:nvSpPr>
          <p:spPr>
            <a:xfrm>
              <a:off x="8369650" y="3127900"/>
              <a:ext cx="172525" cy="259050"/>
            </a:xfrm>
            <a:custGeom>
              <a:avLst/>
              <a:gdLst/>
              <a:ahLst/>
              <a:cxnLst/>
              <a:rect l="l" t="t" r="r" b="b"/>
              <a:pathLst>
                <a:path w="6901" h="10362" extrusionOk="0">
                  <a:moveTo>
                    <a:pt x="4681" y="0"/>
                  </a:moveTo>
                  <a:cubicBezTo>
                    <a:pt x="4681" y="0"/>
                    <a:pt x="0" y="3648"/>
                    <a:pt x="304" y="4438"/>
                  </a:cubicBezTo>
                  <a:cubicBezTo>
                    <a:pt x="608" y="5228"/>
                    <a:pt x="2888" y="10274"/>
                    <a:pt x="2888" y="10274"/>
                  </a:cubicBezTo>
                  <a:cubicBezTo>
                    <a:pt x="2888" y="10274"/>
                    <a:pt x="3015" y="10362"/>
                    <a:pt x="3233" y="10362"/>
                  </a:cubicBezTo>
                  <a:cubicBezTo>
                    <a:pt x="3441" y="10362"/>
                    <a:pt x="3732" y="10282"/>
                    <a:pt x="4073" y="9970"/>
                  </a:cubicBezTo>
                  <a:cubicBezTo>
                    <a:pt x="4134" y="9453"/>
                    <a:pt x="3982" y="6535"/>
                    <a:pt x="2918" y="4773"/>
                  </a:cubicBezTo>
                  <a:cubicBezTo>
                    <a:pt x="5107" y="3587"/>
                    <a:pt x="6900" y="2371"/>
                    <a:pt x="6900" y="2371"/>
                  </a:cubicBezTo>
                  <a:lnTo>
                    <a:pt x="468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38"/>
            <p:cNvSpPr/>
            <p:nvPr/>
          </p:nvSpPr>
          <p:spPr>
            <a:xfrm>
              <a:off x="8452600" y="3487175"/>
              <a:ext cx="49300" cy="99000"/>
            </a:xfrm>
            <a:custGeom>
              <a:avLst/>
              <a:gdLst/>
              <a:ahLst/>
              <a:cxnLst/>
              <a:rect l="l" t="t" r="r" b="b"/>
              <a:pathLst>
                <a:path w="1972" h="3960" extrusionOk="0">
                  <a:moveTo>
                    <a:pt x="609" y="1"/>
                  </a:moveTo>
                  <a:cubicBezTo>
                    <a:pt x="447" y="1"/>
                    <a:pt x="330" y="49"/>
                    <a:pt x="330" y="189"/>
                  </a:cubicBezTo>
                  <a:cubicBezTo>
                    <a:pt x="299" y="645"/>
                    <a:pt x="391" y="1496"/>
                    <a:pt x="178" y="2469"/>
                  </a:cubicBezTo>
                  <a:cubicBezTo>
                    <a:pt x="0" y="3416"/>
                    <a:pt x="543" y="3959"/>
                    <a:pt x="1105" y="3959"/>
                  </a:cubicBezTo>
                  <a:cubicBezTo>
                    <a:pt x="1120" y="3959"/>
                    <a:pt x="1135" y="3959"/>
                    <a:pt x="1151" y="3958"/>
                  </a:cubicBezTo>
                  <a:cubicBezTo>
                    <a:pt x="1758" y="3654"/>
                    <a:pt x="1971" y="2894"/>
                    <a:pt x="1850" y="2043"/>
                  </a:cubicBezTo>
                  <a:cubicBezTo>
                    <a:pt x="1728" y="1192"/>
                    <a:pt x="1576" y="250"/>
                    <a:pt x="1576" y="250"/>
                  </a:cubicBezTo>
                  <a:cubicBezTo>
                    <a:pt x="1576" y="250"/>
                    <a:pt x="976" y="1"/>
                    <a:pt x="6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38"/>
            <p:cNvSpPr/>
            <p:nvPr/>
          </p:nvSpPr>
          <p:spPr>
            <a:xfrm>
              <a:off x="8456275" y="3195525"/>
              <a:ext cx="164925" cy="306800"/>
            </a:xfrm>
            <a:custGeom>
              <a:avLst/>
              <a:gdLst/>
              <a:ahLst/>
              <a:cxnLst/>
              <a:rect l="l" t="t" r="r" b="b"/>
              <a:pathLst>
                <a:path w="6597" h="12272" extrusionOk="0">
                  <a:moveTo>
                    <a:pt x="4073" y="1"/>
                  </a:moveTo>
                  <a:cubicBezTo>
                    <a:pt x="4073" y="1"/>
                    <a:pt x="821" y="2068"/>
                    <a:pt x="578" y="2888"/>
                  </a:cubicBezTo>
                  <a:cubicBezTo>
                    <a:pt x="0" y="5046"/>
                    <a:pt x="122" y="11794"/>
                    <a:pt x="122" y="11794"/>
                  </a:cubicBezTo>
                  <a:cubicBezTo>
                    <a:pt x="122" y="11794"/>
                    <a:pt x="530" y="12272"/>
                    <a:pt x="963" y="12272"/>
                  </a:cubicBezTo>
                  <a:cubicBezTo>
                    <a:pt x="1166" y="12272"/>
                    <a:pt x="1376" y="12166"/>
                    <a:pt x="1551" y="11855"/>
                  </a:cubicBezTo>
                  <a:cubicBezTo>
                    <a:pt x="2250" y="8815"/>
                    <a:pt x="2280" y="4499"/>
                    <a:pt x="3010" y="3952"/>
                  </a:cubicBezTo>
                  <a:cubicBezTo>
                    <a:pt x="5502" y="2220"/>
                    <a:pt x="6596" y="1581"/>
                    <a:pt x="6596" y="1581"/>
                  </a:cubicBezTo>
                  <a:lnTo>
                    <a:pt x="407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38"/>
            <p:cNvSpPr/>
            <p:nvPr/>
          </p:nvSpPr>
          <p:spPr>
            <a:xfrm>
              <a:off x="8435000" y="3108900"/>
              <a:ext cx="10650" cy="6100"/>
            </a:xfrm>
            <a:custGeom>
              <a:avLst/>
              <a:gdLst/>
              <a:ahLst/>
              <a:cxnLst/>
              <a:rect l="l" t="t" r="r" b="b"/>
              <a:pathLst>
                <a:path w="426" h="244" extrusionOk="0">
                  <a:moveTo>
                    <a:pt x="0" y="1"/>
                  </a:moveTo>
                  <a:cubicBezTo>
                    <a:pt x="61" y="92"/>
                    <a:pt x="122" y="183"/>
                    <a:pt x="213" y="213"/>
                  </a:cubicBezTo>
                  <a:cubicBezTo>
                    <a:pt x="213" y="213"/>
                    <a:pt x="304" y="244"/>
                    <a:pt x="426" y="244"/>
                  </a:cubicBezTo>
                  <a:lnTo>
                    <a:pt x="0" y="1"/>
                  </a:lnTo>
                  <a:close/>
                </a:path>
              </a:pathLst>
            </a:custGeom>
            <a:solidFill>
              <a:srgbClr val="E2E2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38"/>
            <p:cNvSpPr/>
            <p:nvPr/>
          </p:nvSpPr>
          <p:spPr>
            <a:xfrm>
              <a:off x="8417525" y="2990350"/>
              <a:ext cx="129200" cy="116425"/>
            </a:xfrm>
            <a:custGeom>
              <a:avLst/>
              <a:gdLst/>
              <a:ahLst/>
              <a:cxnLst/>
              <a:rect l="l" t="t" r="r" b="b"/>
              <a:pathLst>
                <a:path w="5168" h="4657" extrusionOk="0">
                  <a:moveTo>
                    <a:pt x="4195" y="1"/>
                  </a:moveTo>
                  <a:cubicBezTo>
                    <a:pt x="4195" y="335"/>
                    <a:pt x="4134" y="639"/>
                    <a:pt x="3921" y="791"/>
                  </a:cubicBezTo>
                  <a:cubicBezTo>
                    <a:pt x="3553" y="1103"/>
                    <a:pt x="1681" y="3816"/>
                    <a:pt x="345" y="3816"/>
                  </a:cubicBezTo>
                  <a:cubicBezTo>
                    <a:pt x="247" y="3816"/>
                    <a:pt x="152" y="3801"/>
                    <a:pt x="61" y="3770"/>
                  </a:cubicBezTo>
                  <a:lnTo>
                    <a:pt x="61" y="3770"/>
                  </a:lnTo>
                  <a:cubicBezTo>
                    <a:pt x="0" y="4287"/>
                    <a:pt x="912" y="4165"/>
                    <a:pt x="487" y="4408"/>
                  </a:cubicBezTo>
                  <a:cubicBezTo>
                    <a:pt x="598" y="4582"/>
                    <a:pt x="766" y="4656"/>
                    <a:pt x="971" y="4656"/>
                  </a:cubicBezTo>
                  <a:cubicBezTo>
                    <a:pt x="2056" y="4656"/>
                    <a:pt x="4178" y="2587"/>
                    <a:pt x="4408" y="2280"/>
                  </a:cubicBezTo>
                  <a:cubicBezTo>
                    <a:pt x="4560" y="2098"/>
                    <a:pt x="4924" y="1065"/>
                    <a:pt x="51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38"/>
            <p:cNvSpPr/>
            <p:nvPr/>
          </p:nvSpPr>
          <p:spPr>
            <a:xfrm>
              <a:off x="8545175" y="3112700"/>
              <a:ext cx="139100" cy="155050"/>
            </a:xfrm>
            <a:custGeom>
              <a:avLst/>
              <a:gdLst/>
              <a:ahLst/>
              <a:cxnLst/>
              <a:rect l="l" t="t" r="r" b="b"/>
              <a:pathLst>
                <a:path w="5564" h="6202" extrusionOk="0">
                  <a:moveTo>
                    <a:pt x="305" y="1"/>
                  </a:moveTo>
                  <a:cubicBezTo>
                    <a:pt x="305" y="1"/>
                    <a:pt x="1" y="1338"/>
                    <a:pt x="183" y="1703"/>
                  </a:cubicBezTo>
                  <a:cubicBezTo>
                    <a:pt x="426" y="2159"/>
                    <a:pt x="305" y="3131"/>
                    <a:pt x="214" y="4104"/>
                  </a:cubicBezTo>
                  <a:cubicBezTo>
                    <a:pt x="296" y="4086"/>
                    <a:pt x="371" y="4077"/>
                    <a:pt x="439" y="4077"/>
                  </a:cubicBezTo>
                  <a:cubicBezTo>
                    <a:pt x="1281" y="4077"/>
                    <a:pt x="1114" y="5386"/>
                    <a:pt x="973" y="6201"/>
                  </a:cubicBezTo>
                  <a:cubicBezTo>
                    <a:pt x="3831" y="4742"/>
                    <a:pt x="4439" y="4469"/>
                    <a:pt x="4864" y="3374"/>
                  </a:cubicBezTo>
                  <a:cubicBezTo>
                    <a:pt x="5563" y="1490"/>
                    <a:pt x="4925" y="183"/>
                    <a:pt x="4925" y="183"/>
                  </a:cubicBezTo>
                  <a:lnTo>
                    <a:pt x="3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38"/>
            <p:cNvSpPr/>
            <p:nvPr/>
          </p:nvSpPr>
          <p:spPr>
            <a:xfrm>
              <a:off x="8501100" y="2897825"/>
              <a:ext cx="186975" cy="256900"/>
            </a:xfrm>
            <a:custGeom>
              <a:avLst/>
              <a:gdLst/>
              <a:ahLst/>
              <a:cxnLst/>
              <a:rect l="l" t="t" r="r" b="b"/>
              <a:pathLst>
                <a:path w="7479" h="10276" extrusionOk="0">
                  <a:moveTo>
                    <a:pt x="2975" y="1"/>
                  </a:moveTo>
                  <a:cubicBezTo>
                    <a:pt x="2669" y="1"/>
                    <a:pt x="2355" y="56"/>
                    <a:pt x="2037" y="176"/>
                  </a:cubicBezTo>
                  <a:cubicBezTo>
                    <a:pt x="1" y="966"/>
                    <a:pt x="670" y="8352"/>
                    <a:pt x="670" y="8352"/>
                  </a:cubicBezTo>
                  <a:cubicBezTo>
                    <a:pt x="605" y="9000"/>
                    <a:pt x="2532" y="10275"/>
                    <a:pt x="4645" y="10275"/>
                  </a:cubicBezTo>
                  <a:cubicBezTo>
                    <a:pt x="5508" y="10275"/>
                    <a:pt x="6402" y="10063"/>
                    <a:pt x="7205" y="9507"/>
                  </a:cubicBezTo>
                  <a:cubicBezTo>
                    <a:pt x="7205" y="8687"/>
                    <a:pt x="7478" y="4826"/>
                    <a:pt x="6688" y="3033"/>
                  </a:cubicBezTo>
                  <a:cubicBezTo>
                    <a:pt x="6023" y="1549"/>
                    <a:pt x="4604" y="1"/>
                    <a:pt x="297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8"/>
            <p:cNvSpPr/>
            <p:nvPr/>
          </p:nvSpPr>
          <p:spPr>
            <a:xfrm>
              <a:off x="8524675" y="2826775"/>
              <a:ext cx="104875" cy="113600"/>
            </a:xfrm>
            <a:custGeom>
              <a:avLst/>
              <a:gdLst/>
              <a:ahLst/>
              <a:cxnLst/>
              <a:rect l="l" t="t" r="r" b="b"/>
              <a:pathLst>
                <a:path w="4195" h="4544" extrusionOk="0">
                  <a:moveTo>
                    <a:pt x="1327" y="0"/>
                  </a:moveTo>
                  <a:cubicBezTo>
                    <a:pt x="871" y="0"/>
                    <a:pt x="517" y="70"/>
                    <a:pt x="517" y="70"/>
                  </a:cubicBezTo>
                  <a:cubicBezTo>
                    <a:pt x="517" y="70"/>
                    <a:pt x="0" y="890"/>
                    <a:pt x="456" y="2653"/>
                  </a:cubicBezTo>
                  <a:cubicBezTo>
                    <a:pt x="821" y="4051"/>
                    <a:pt x="882" y="4477"/>
                    <a:pt x="1459" y="4538"/>
                  </a:cubicBezTo>
                  <a:cubicBezTo>
                    <a:pt x="1497" y="4541"/>
                    <a:pt x="1537" y="4543"/>
                    <a:pt x="1579" y="4543"/>
                  </a:cubicBezTo>
                  <a:cubicBezTo>
                    <a:pt x="2220" y="4543"/>
                    <a:pt x="3353" y="4104"/>
                    <a:pt x="3496" y="3048"/>
                  </a:cubicBezTo>
                  <a:cubicBezTo>
                    <a:pt x="3678" y="3018"/>
                    <a:pt x="4195" y="2349"/>
                    <a:pt x="3891" y="1802"/>
                  </a:cubicBezTo>
                  <a:cubicBezTo>
                    <a:pt x="3806" y="1632"/>
                    <a:pt x="3727" y="1574"/>
                    <a:pt x="3658" y="1574"/>
                  </a:cubicBezTo>
                  <a:cubicBezTo>
                    <a:pt x="3506" y="1574"/>
                    <a:pt x="3404" y="1863"/>
                    <a:pt x="3404" y="1863"/>
                  </a:cubicBezTo>
                  <a:cubicBezTo>
                    <a:pt x="3404" y="1863"/>
                    <a:pt x="3435" y="677"/>
                    <a:pt x="2584" y="252"/>
                  </a:cubicBezTo>
                  <a:cubicBezTo>
                    <a:pt x="2201" y="53"/>
                    <a:pt x="1725" y="0"/>
                    <a:pt x="1327"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38"/>
            <p:cNvSpPr/>
            <p:nvPr/>
          </p:nvSpPr>
          <p:spPr>
            <a:xfrm>
              <a:off x="8512500" y="2799150"/>
              <a:ext cx="120750" cy="103075"/>
            </a:xfrm>
            <a:custGeom>
              <a:avLst/>
              <a:gdLst/>
              <a:ahLst/>
              <a:cxnLst/>
              <a:rect l="l" t="t" r="r" b="b"/>
              <a:pathLst>
                <a:path w="4830" h="4123" extrusionOk="0">
                  <a:moveTo>
                    <a:pt x="2653" y="1"/>
                  </a:moveTo>
                  <a:cubicBezTo>
                    <a:pt x="2513" y="1"/>
                    <a:pt x="2381" y="25"/>
                    <a:pt x="2280" y="80"/>
                  </a:cubicBezTo>
                  <a:cubicBezTo>
                    <a:pt x="2343" y="74"/>
                    <a:pt x="2392" y="70"/>
                    <a:pt x="2431" y="70"/>
                  </a:cubicBezTo>
                  <a:cubicBezTo>
                    <a:pt x="2581" y="70"/>
                    <a:pt x="2592" y="124"/>
                    <a:pt x="2736" y="293"/>
                  </a:cubicBezTo>
                  <a:cubicBezTo>
                    <a:pt x="2645" y="276"/>
                    <a:pt x="2556" y="267"/>
                    <a:pt x="2470" y="267"/>
                  </a:cubicBezTo>
                  <a:cubicBezTo>
                    <a:pt x="1806" y="267"/>
                    <a:pt x="1272" y="751"/>
                    <a:pt x="761" y="1235"/>
                  </a:cubicBezTo>
                  <a:cubicBezTo>
                    <a:pt x="153" y="1752"/>
                    <a:pt x="183" y="2512"/>
                    <a:pt x="1" y="2542"/>
                  </a:cubicBezTo>
                  <a:cubicBezTo>
                    <a:pt x="175" y="2689"/>
                    <a:pt x="313" y="2731"/>
                    <a:pt x="414" y="2731"/>
                  </a:cubicBezTo>
                  <a:cubicBezTo>
                    <a:pt x="542" y="2731"/>
                    <a:pt x="609" y="2664"/>
                    <a:pt x="609" y="2664"/>
                  </a:cubicBezTo>
                  <a:lnTo>
                    <a:pt x="609" y="2664"/>
                  </a:lnTo>
                  <a:cubicBezTo>
                    <a:pt x="609" y="2664"/>
                    <a:pt x="639" y="2816"/>
                    <a:pt x="426" y="2938"/>
                  </a:cubicBezTo>
                  <a:cubicBezTo>
                    <a:pt x="522" y="2977"/>
                    <a:pt x="620" y="2992"/>
                    <a:pt x="713" y="2992"/>
                  </a:cubicBezTo>
                  <a:cubicBezTo>
                    <a:pt x="972" y="2992"/>
                    <a:pt x="1186" y="2877"/>
                    <a:pt x="1186" y="2877"/>
                  </a:cubicBezTo>
                  <a:lnTo>
                    <a:pt x="1186" y="2877"/>
                  </a:lnTo>
                  <a:cubicBezTo>
                    <a:pt x="1186" y="2877"/>
                    <a:pt x="1065" y="2968"/>
                    <a:pt x="821" y="3089"/>
                  </a:cubicBezTo>
                  <a:cubicBezTo>
                    <a:pt x="904" y="3111"/>
                    <a:pt x="981" y="3120"/>
                    <a:pt x="1054" y="3120"/>
                  </a:cubicBezTo>
                  <a:cubicBezTo>
                    <a:pt x="1488" y="3120"/>
                    <a:pt x="1733" y="2786"/>
                    <a:pt x="1733" y="2786"/>
                  </a:cubicBezTo>
                  <a:lnTo>
                    <a:pt x="1733" y="2786"/>
                  </a:lnTo>
                  <a:cubicBezTo>
                    <a:pt x="1733" y="2786"/>
                    <a:pt x="1642" y="3029"/>
                    <a:pt x="1308" y="3120"/>
                  </a:cubicBezTo>
                  <a:cubicBezTo>
                    <a:pt x="1452" y="3164"/>
                    <a:pt x="1589" y="3182"/>
                    <a:pt x="1717" y="3182"/>
                  </a:cubicBezTo>
                  <a:cubicBezTo>
                    <a:pt x="2438" y="3182"/>
                    <a:pt x="2896" y="2597"/>
                    <a:pt x="2945" y="2597"/>
                  </a:cubicBezTo>
                  <a:cubicBezTo>
                    <a:pt x="2948" y="2597"/>
                    <a:pt x="2949" y="2599"/>
                    <a:pt x="2949" y="2603"/>
                  </a:cubicBezTo>
                  <a:cubicBezTo>
                    <a:pt x="2980" y="3454"/>
                    <a:pt x="3344" y="3241"/>
                    <a:pt x="3527" y="3424"/>
                  </a:cubicBezTo>
                  <a:cubicBezTo>
                    <a:pt x="3739" y="3576"/>
                    <a:pt x="3648" y="4123"/>
                    <a:pt x="3648" y="4123"/>
                  </a:cubicBezTo>
                  <a:lnTo>
                    <a:pt x="3922" y="3971"/>
                  </a:lnTo>
                  <a:cubicBezTo>
                    <a:pt x="3922" y="3971"/>
                    <a:pt x="3922" y="3333"/>
                    <a:pt x="3861" y="3241"/>
                  </a:cubicBezTo>
                  <a:cubicBezTo>
                    <a:pt x="3806" y="3131"/>
                    <a:pt x="3950" y="2773"/>
                    <a:pt x="4158" y="2773"/>
                  </a:cubicBezTo>
                  <a:cubicBezTo>
                    <a:pt x="4180" y="2773"/>
                    <a:pt x="4203" y="2777"/>
                    <a:pt x="4226" y="2786"/>
                  </a:cubicBezTo>
                  <a:cubicBezTo>
                    <a:pt x="4439" y="2846"/>
                    <a:pt x="4469" y="3211"/>
                    <a:pt x="4499" y="3272"/>
                  </a:cubicBezTo>
                  <a:cubicBezTo>
                    <a:pt x="4830" y="1233"/>
                    <a:pt x="4237" y="293"/>
                    <a:pt x="3670" y="293"/>
                  </a:cubicBezTo>
                  <a:cubicBezTo>
                    <a:pt x="3612" y="293"/>
                    <a:pt x="3553" y="304"/>
                    <a:pt x="3496" y="323"/>
                  </a:cubicBezTo>
                  <a:cubicBezTo>
                    <a:pt x="3348" y="132"/>
                    <a:pt x="2977" y="1"/>
                    <a:pt x="265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8"/>
            <p:cNvSpPr/>
            <p:nvPr/>
          </p:nvSpPr>
          <p:spPr>
            <a:xfrm>
              <a:off x="8365850" y="3139300"/>
              <a:ext cx="267500" cy="103375"/>
            </a:xfrm>
            <a:custGeom>
              <a:avLst/>
              <a:gdLst/>
              <a:ahLst/>
              <a:cxnLst/>
              <a:rect l="l" t="t" r="r" b="b"/>
              <a:pathLst>
                <a:path w="10700" h="4135" extrusionOk="0">
                  <a:moveTo>
                    <a:pt x="0" y="0"/>
                  </a:moveTo>
                  <a:lnTo>
                    <a:pt x="0" y="274"/>
                  </a:lnTo>
                  <a:lnTo>
                    <a:pt x="6627" y="4134"/>
                  </a:lnTo>
                  <a:lnTo>
                    <a:pt x="10700" y="1763"/>
                  </a:lnTo>
                  <a:lnTo>
                    <a:pt x="10700" y="1490"/>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8"/>
            <p:cNvSpPr/>
            <p:nvPr/>
          </p:nvSpPr>
          <p:spPr>
            <a:xfrm>
              <a:off x="8365850" y="3080775"/>
              <a:ext cx="267500" cy="154300"/>
            </a:xfrm>
            <a:custGeom>
              <a:avLst/>
              <a:gdLst/>
              <a:ahLst/>
              <a:cxnLst/>
              <a:rect l="l" t="t" r="r" b="b"/>
              <a:pathLst>
                <a:path w="10700" h="6172" extrusionOk="0">
                  <a:moveTo>
                    <a:pt x="4073" y="1"/>
                  </a:moveTo>
                  <a:lnTo>
                    <a:pt x="0" y="2341"/>
                  </a:lnTo>
                  <a:lnTo>
                    <a:pt x="6627" y="6171"/>
                  </a:lnTo>
                  <a:lnTo>
                    <a:pt x="10700" y="3831"/>
                  </a:lnTo>
                  <a:lnTo>
                    <a:pt x="40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8"/>
            <p:cNvSpPr/>
            <p:nvPr/>
          </p:nvSpPr>
          <p:spPr>
            <a:xfrm>
              <a:off x="8479825" y="2982750"/>
              <a:ext cx="212050" cy="197600"/>
            </a:xfrm>
            <a:custGeom>
              <a:avLst/>
              <a:gdLst/>
              <a:ahLst/>
              <a:cxnLst/>
              <a:rect l="l" t="t" r="r" b="b"/>
              <a:pathLst>
                <a:path w="8482" h="7904" extrusionOk="0">
                  <a:moveTo>
                    <a:pt x="274" y="6597"/>
                  </a:moveTo>
                  <a:cubicBezTo>
                    <a:pt x="578" y="6597"/>
                    <a:pt x="882" y="6657"/>
                    <a:pt x="1369" y="6657"/>
                  </a:cubicBezTo>
                  <a:cubicBezTo>
                    <a:pt x="1885" y="6657"/>
                    <a:pt x="1855" y="6384"/>
                    <a:pt x="1885" y="5989"/>
                  </a:cubicBezTo>
                  <a:cubicBezTo>
                    <a:pt x="2037" y="6110"/>
                    <a:pt x="2128" y="6414"/>
                    <a:pt x="2372" y="6597"/>
                  </a:cubicBezTo>
                  <a:cubicBezTo>
                    <a:pt x="2615" y="6779"/>
                    <a:pt x="2736" y="6597"/>
                    <a:pt x="2736" y="6597"/>
                  </a:cubicBezTo>
                  <a:lnTo>
                    <a:pt x="2797" y="6657"/>
                  </a:lnTo>
                  <a:cubicBezTo>
                    <a:pt x="4590" y="6323"/>
                    <a:pt x="6201" y="4925"/>
                    <a:pt x="6475" y="4499"/>
                  </a:cubicBezTo>
                  <a:cubicBezTo>
                    <a:pt x="6779" y="4043"/>
                    <a:pt x="6384" y="2250"/>
                    <a:pt x="6293" y="1065"/>
                  </a:cubicBezTo>
                  <a:cubicBezTo>
                    <a:pt x="6293" y="1065"/>
                    <a:pt x="6566" y="1"/>
                    <a:pt x="7539" y="548"/>
                  </a:cubicBezTo>
                  <a:cubicBezTo>
                    <a:pt x="8481" y="1065"/>
                    <a:pt x="7995" y="4955"/>
                    <a:pt x="7995" y="5411"/>
                  </a:cubicBezTo>
                  <a:cubicBezTo>
                    <a:pt x="7995" y="5837"/>
                    <a:pt x="4439" y="7417"/>
                    <a:pt x="2767" y="7569"/>
                  </a:cubicBezTo>
                  <a:cubicBezTo>
                    <a:pt x="2463" y="7721"/>
                    <a:pt x="2128" y="7873"/>
                    <a:pt x="1794" y="7904"/>
                  </a:cubicBezTo>
                  <a:cubicBezTo>
                    <a:pt x="335" y="7873"/>
                    <a:pt x="1" y="6627"/>
                    <a:pt x="274" y="6597"/>
                  </a:cubicBezTo>
                  <a:close/>
                </a:path>
              </a:pathLst>
            </a:custGeom>
            <a:solidFill>
              <a:srgbClr val="FFCD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8"/>
            <p:cNvSpPr/>
            <p:nvPr/>
          </p:nvSpPr>
          <p:spPr>
            <a:xfrm>
              <a:off x="8479825" y="2944825"/>
              <a:ext cx="209000" cy="235525"/>
            </a:xfrm>
            <a:custGeom>
              <a:avLst/>
              <a:gdLst/>
              <a:ahLst/>
              <a:cxnLst/>
              <a:rect l="l" t="t" r="r" b="b"/>
              <a:pathLst>
                <a:path w="8360" h="9421" extrusionOk="0">
                  <a:moveTo>
                    <a:pt x="6567" y="1"/>
                  </a:moveTo>
                  <a:cubicBezTo>
                    <a:pt x="5992" y="1"/>
                    <a:pt x="5928" y="940"/>
                    <a:pt x="5928" y="940"/>
                  </a:cubicBezTo>
                  <a:cubicBezTo>
                    <a:pt x="5806" y="2217"/>
                    <a:pt x="6353" y="3190"/>
                    <a:pt x="6445" y="3980"/>
                  </a:cubicBezTo>
                  <a:cubicBezTo>
                    <a:pt x="6566" y="4861"/>
                    <a:pt x="6688" y="5712"/>
                    <a:pt x="6475" y="6016"/>
                  </a:cubicBezTo>
                  <a:cubicBezTo>
                    <a:pt x="6201" y="6442"/>
                    <a:pt x="4590" y="7840"/>
                    <a:pt x="2797" y="8174"/>
                  </a:cubicBezTo>
                  <a:lnTo>
                    <a:pt x="2736" y="8114"/>
                  </a:lnTo>
                  <a:cubicBezTo>
                    <a:pt x="2736" y="8114"/>
                    <a:pt x="2682" y="8195"/>
                    <a:pt x="2574" y="8195"/>
                  </a:cubicBezTo>
                  <a:cubicBezTo>
                    <a:pt x="2520" y="8195"/>
                    <a:pt x="2453" y="8174"/>
                    <a:pt x="2372" y="8114"/>
                  </a:cubicBezTo>
                  <a:cubicBezTo>
                    <a:pt x="2128" y="7931"/>
                    <a:pt x="2037" y="7627"/>
                    <a:pt x="1885" y="7506"/>
                  </a:cubicBezTo>
                  <a:cubicBezTo>
                    <a:pt x="1855" y="7901"/>
                    <a:pt x="1885" y="8174"/>
                    <a:pt x="1369" y="8174"/>
                  </a:cubicBezTo>
                  <a:cubicBezTo>
                    <a:pt x="882" y="8174"/>
                    <a:pt x="578" y="8114"/>
                    <a:pt x="274" y="8114"/>
                  </a:cubicBezTo>
                  <a:cubicBezTo>
                    <a:pt x="1" y="8144"/>
                    <a:pt x="335" y="9390"/>
                    <a:pt x="1794" y="9421"/>
                  </a:cubicBezTo>
                  <a:cubicBezTo>
                    <a:pt x="2128" y="9390"/>
                    <a:pt x="2463" y="9238"/>
                    <a:pt x="2767" y="9086"/>
                  </a:cubicBezTo>
                  <a:cubicBezTo>
                    <a:pt x="4439" y="8934"/>
                    <a:pt x="8268" y="7323"/>
                    <a:pt x="8268" y="6898"/>
                  </a:cubicBezTo>
                  <a:cubicBezTo>
                    <a:pt x="8268" y="6624"/>
                    <a:pt x="8360" y="5408"/>
                    <a:pt x="8116" y="3585"/>
                  </a:cubicBezTo>
                  <a:cubicBezTo>
                    <a:pt x="7873" y="2156"/>
                    <a:pt x="7448" y="424"/>
                    <a:pt x="6961" y="120"/>
                  </a:cubicBezTo>
                  <a:cubicBezTo>
                    <a:pt x="6809" y="36"/>
                    <a:pt x="6679" y="1"/>
                    <a:pt x="6567"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8"/>
            <p:cNvSpPr/>
            <p:nvPr/>
          </p:nvSpPr>
          <p:spPr>
            <a:xfrm>
              <a:off x="8564175" y="2945325"/>
              <a:ext cx="124650" cy="226675"/>
            </a:xfrm>
            <a:custGeom>
              <a:avLst/>
              <a:gdLst/>
              <a:ahLst/>
              <a:cxnLst/>
              <a:rect l="l" t="t" r="r" b="b"/>
              <a:pathLst>
                <a:path w="4986" h="9067" extrusionOk="0">
                  <a:moveTo>
                    <a:pt x="3184" y="1"/>
                  </a:moveTo>
                  <a:cubicBezTo>
                    <a:pt x="2617" y="1"/>
                    <a:pt x="2554" y="951"/>
                    <a:pt x="2554" y="951"/>
                  </a:cubicBezTo>
                  <a:cubicBezTo>
                    <a:pt x="2432" y="2197"/>
                    <a:pt x="2979" y="3200"/>
                    <a:pt x="3071" y="3960"/>
                  </a:cubicBezTo>
                  <a:cubicBezTo>
                    <a:pt x="3192" y="4872"/>
                    <a:pt x="3314" y="5723"/>
                    <a:pt x="3101" y="5996"/>
                  </a:cubicBezTo>
                  <a:cubicBezTo>
                    <a:pt x="2858" y="6361"/>
                    <a:pt x="1460" y="7243"/>
                    <a:pt x="1" y="7759"/>
                  </a:cubicBezTo>
                  <a:cubicBezTo>
                    <a:pt x="274" y="8063"/>
                    <a:pt x="487" y="8762"/>
                    <a:pt x="426" y="9066"/>
                  </a:cubicBezTo>
                  <a:cubicBezTo>
                    <a:pt x="2280" y="8610"/>
                    <a:pt x="4894" y="7243"/>
                    <a:pt x="4894" y="6878"/>
                  </a:cubicBezTo>
                  <a:cubicBezTo>
                    <a:pt x="4894" y="6604"/>
                    <a:pt x="4986" y="5388"/>
                    <a:pt x="4742" y="3595"/>
                  </a:cubicBezTo>
                  <a:cubicBezTo>
                    <a:pt x="4499" y="2136"/>
                    <a:pt x="4074" y="404"/>
                    <a:pt x="3587" y="130"/>
                  </a:cubicBezTo>
                  <a:cubicBezTo>
                    <a:pt x="3430" y="39"/>
                    <a:pt x="3297" y="1"/>
                    <a:pt x="31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8"/>
            <p:cNvSpPr/>
            <p:nvPr/>
          </p:nvSpPr>
          <p:spPr>
            <a:xfrm>
              <a:off x="8365850" y="3019225"/>
              <a:ext cx="171000" cy="215850"/>
            </a:xfrm>
            <a:custGeom>
              <a:avLst/>
              <a:gdLst/>
              <a:ahLst/>
              <a:cxnLst/>
              <a:rect l="l" t="t" r="r" b="b"/>
              <a:pathLst>
                <a:path w="6840" h="8634" extrusionOk="0">
                  <a:moveTo>
                    <a:pt x="213" y="1"/>
                  </a:moveTo>
                  <a:lnTo>
                    <a:pt x="0" y="92"/>
                  </a:lnTo>
                  <a:lnTo>
                    <a:pt x="6627" y="8633"/>
                  </a:lnTo>
                  <a:lnTo>
                    <a:pt x="6839" y="8512"/>
                  </a:lnTo>
                  <a:lnTo>
                    <a:pt x="6839" y="3831"/>
                  </a:lnTo>
                  <a:lnTo>
                    <a:pt x="2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8"/>
            <p:cNvSpPr/>
            <p:nvPr/>
          </p:nvSpPr>
          <p:spPr>
            <a:xfrm>
              <a:off x="8365850" y="3021525"/>
              <a:ext cx="165675" cy="213550"/>
            </a:xfrm>
            <a:custGeom>
              <a:avLst/>
              <a:gdLst/>
              <a:ahLst/>
              <a:cxnLst/>
              <a:rect l="l" t="t" r="r" b="b"/>
              <a:pathLst>
                <a:path w="6627" h="8542" extrusionOk="0">
                  <a:moveTo>
                    <a:pt x="0" y="0"/>
                  </a:moveTo>
                  <a:lnTo>
                    <a:pt x="0" y="4711"/>
                  </a:lnTo>
                  <a:lnTo>
                    <a:pt x="6627" y="8541"/>
                  </a:lnTo>
                  <a:lnTo>
                    <a:pt x="6627" y="3860"/>
                  </a:lnTo>
                  <a:lnTo>
                    <a:pt x="0"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FK Electronics Company Profile by Slidesgo">
  <a:themeElements>
    <a:clrScheme name="Simple Light">
      <a:dk1>
        <a:srgbClr val="434343"/>
      </a:dk1>
      <a:lt1>
        <a:srgbClr val="808080"/>
      </a:lt1>
      <a:dk2>
        <a:srgbClr val="CACACA"/>
      </a:dk2>
      <a:lt2>
        <a:srgbClr val="FFFFFF"/>
      </a:lt2>
      <a:accent1>
        <a:srgbClr val="FF9A1B"/>
      </a:accent1>
      <a:accent2>
        <a:srgbClr val="C06C03"/>
      </a:accent2>
      <a:accent3>
        <a:srgbClr val="642700"/>
      </a:accent3>
      <a:accent4>
        <a:srgbClr val="F16603"/>
      </a:accent4>
      <a:accent5>
        <a:srgbClr val="808080"/>
      </a:accent5>
      <a:accent6>
        <a:srgbClr val="CACACA"/>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187</Words>
  <Application>Microsoft Office PowerPoint</Application>
  <PresentationFormat>عرض على الشاشة (9:16)‏</PresentationFormat>
  <Paragraphs>43</Paragraphs>
  <Slides>8</Slides>
  <Notes>6</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8</vt:i4>
      </vt:variant>
    </vt:vector>
  </HeadingPairs>
  <TitlesOfParts>
    <vt:vector size="16" baseType="lpstr">
      <vt:lpstr>Arial</vt:lpstr>
      <vt:lpstr>Lobster Two</vt:lpstr>
      <vt:lpstr>Kulim Park</vt:lpstr>
      <vt:lpstr>Open Sans</vt:lpstr>
      <vt:lpstr>Fira Sans Extra Condensed Medium</vt:lpstr>
      <vt:lpstr>Montserrat</vt:lpstr>
      <vt:lpstr>Rockwell</vt:lpstr>
      <vt:lpstr>FK Electronics Company Profile by Slidesgo</vt:lpstr>
      <vt:lpstr>Benefits and Pitfalls of Planning</vt:lpstr>
      <vt:lpstr>TABLE OF CONTENTS</vt:lpstr>
      <vt:lpstr>INTRODUCTION</vt:lpstr>
      <vt:lpstr>PLANNING PROCESS</vt:lpstr>
      <vt:lpstr>Benefits of Planning </vt:lpstr>
      <vt:lpstr>Pitfalls of Planning</vt:lpstr>
      <vt:lpstr>CONLCLUSION</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Benefits and Pitfalls of Planning</dc:title>
  <cp:lastModifiedBy>Suzanna</cp:lastModifiedBy>
  <cp:revision>3</cp:revision>
  <dcterms:modified xsi:type="dcterms:W3CDTF">2022-04-17T08:45:47Z</dcterms:modified>
</cp:coreProperties>
</file>