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18"/>
  </p:notesMasterIdLst>
  <p:sldIdLst>
    <p:sldId id="256" r:id="rId2"/>
    <p:sldId id="258" r:id="rId3"/>
    <p:sldId id="271" r:id="rId4"/>
    <p:sldId id="259" r:id="rId5"/>
    <p:sldId id="262" r:id="rId6"/>
    <p:sldId id="263" r:id="rId7"/>
    <p:sldId id="293" r:id="rId8"/>
    <p:sldId id="260" r:id="rId9"/>
    <p:sldId id="266" r:id="rId10"/>
    <p:sldId id="294" r:id="rId11"/>
    <p:sldId id="269" r:id="rId12"/>
    <p:sldId id="296" r:id="rId13"/>
    <p:sldId id="295" r:id="rId14"/>
    <p:sldId id="285" r:id="rId15"/>
    <p:sldId id="292" r:id="rId16"/>
    <p:sldId id="270" r:id="rId17"/>
  </p:sldIdLst>
  <p:sldSz cx="9144000" cy="5143500" type="screen16x9"/>
  <p:notesSz cx="6858000" cy="9144000"/>
  <p:embeddedFontLst>
    <p:embeddedFont>
      <p:font typeface="Archivo" panose="020B0604020202020204" charset="0"/>
      <p:regular r:id="rId19"/>
      <p:bold r:id="rId20"/>
      <p:italic r:id="rId21"/>
      <p:boldItalic r:id="rId22"/>
    </p:embeddedFont>
    <p:embeddedFont>
      <p:font typeface="Arial Black" panose="020B0A04020102020204" pitchFamily="34" charset="0"/>
      <p:bold r:id="rId23"/>
    </p:embeddedFont>
    <p:embeddedFont>
      <p:font typeface="Work Sans" panose="020B0604020202020204" charset="0"/>
      <p:regular r:id="rId24"/>
      <p:bold r:id="rId25"/>
      <p:italic r:id="rId26"/>
      <p:boldItalic r:id="rId27"/>
    </p:embeddedFont>
    <p:embeddedFont>
      <p:font typeface="Work Sans SemiBold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8D1FF5E-52A9-4988-B697-94ECB1D95DCC}">
  <a:tblStyle styleId="{A8D1FF5E-52A9-4988-B697-94ECB1D95DC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cec4d270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cec4d270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9091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f5db1e5ff2_1_8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0" name="Google Shape;900;gf5db1e5ff2_1_8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f5db1e5ff2_1_8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0" name="Google Shape;900;gf5db1e5ff2_1_8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077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8077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gf5db1e5ff2_1_2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9" name="Google Shape;1319;gf5db1e5ff2_1_2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gd9b1243d5b_0_5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9" name="Google Shape;1419;gd9b1243d5b_0_5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f5db1e5ff2_1_1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f5db1e5ff2_1_1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99f2f57a7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99f2f57a7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f5db1e5ff2_1_1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f5db1e5ff2_1_1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99f2f57a71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99f2f57a71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bd6c00e730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bd6c00e730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3026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f5db1e5ff2_1_3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f5db1e5ff2_1_3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f5db1e5ff2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f5db1e5ff2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10258" y="1998528"/>
            <a:ext cx="4328700" cy="15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10240" y="3865900"/>
            <a:ext cx="43287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20000" y="4561775"/>
            <a:ext cx="77043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ONE_COLUMN_TEXT_1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5"/>
          <p:cNvSpPr txBox="1">
            <a:spLocks noGrp="1"/>
          </p:cNvSpPr>
          <p:nvPr>
            <p:ph type="title"/>
          </p:nvPr>
        </p:nvSpPr>
        <p:spPr>
          <a:xfrm>
            <a:off x="2441850" y="1496425"/>
            <a:ext cx="4260300" cy="17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0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15"/>
          <p:cNvSpPr txBox="1">
            <a:spLocks noGrp="1"/>
          </p:cNvSpPr>
          <p:nvPr>
            <p:ph type="subTitle" idx="1"/>
          </p:nvPr>
        </p:nvSpPr>
        <p:spPr>
          <a:xfrm>
            <a:off x="2237975" y="3156275"/>
            <a:ext cx="4668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86" name="Google Shape;186;p15"/>
          <p:cNvGrpSpPr/>
          <p:nvPr/>
        </p:nvGrpSpPr>
        <p:grpSpPr>
          <a:xfrm>
            <a:off x="3157954" y="675362"/>
            <a:ext cx="2828073" cy="333426"/>
            <a:chOff x="3157954" y="675362"/>
            <a:chExt cx="2828073" cy="333426"/>
          </a:xfrm>
        </p:grpSpPr>
        <p:sp>
          <p:nvSpPr>
            <p:cNvPr id="187" name="Google Shape;187;p15"/>
            <p:cNvSpPr/>
            <p:nvPr/>
          </p:nvSpPr>
          <p:spPr>
            <a:xfrm>
              <a:off x="3157954" y="675362"/>
              <a:ext cx="602681" cy="333426"/>
            </a:xfrm>
            <a:custGeom>
              <a:avLst/>
              <a:gdLst/>
              <a:ahLst/>
              <a:cxnLst/>
              <a:rect l="l" t="t" r="r" b="b"/>
              <a:pathLst>
                <a:path w="7720" h="4271" extrusionOk="0">
                  <a:moveTo>
                    <a:pt x="4227" y="1"/>
                  </a:moveTo>
                  <a:lnTo>
                    <a:pt x="1" y="4270"/>
                  </a:lnTo>
                  <a:lnTo>
                    <a:pt x="1510" y="4270"/>
                  </a:lnTo>
                  <a:lnTo>
                    <a:pt x="4227" y="1553"/>
                  </a:lnTo>
                  <a:lnTo>
                    <a:pt x="6944" y="4270"/>
                  </a:lnTo>
                  <a:lnTo>
                    <a:pt x="7720" y="3494"/>
                  </a:lnTo>
                  <a:lnTo>
                    <a:pt x="42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5"/>
            <p:cNvSpPr/>
            <p:nvPr/>
          </p:nvSpPr>
          <p:spPr>
            <a:xfrm>
              <a:off x="3817858" y="1008710"/>
              <a:ext cx="78" cy="7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5"/>
            <p:cNvSpPr/>
            <p:nvPr/>
          </p:nvSpPr>
          <p:spPr>
            <a:xfrm>
              <a:off x="4901904" y="1008710"/>
              <a:ext cx="78" cy="7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D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5"/>
            <p:cNvSpPr/>
            <p:nvPr/>
          </p:nvSpPr>
          <p:spPr>
            <a:xfrm>
              <a:off x="4238642" y="675362"/>
              <a:ext cx="602759" cy="333426"/>
            </a:xfrm>
            <a:custGeom>
              <a:avLst/>
              <a:gdLst/>
              <a:ahLst/>
              <a:cxnLst/>
              <a:rect l="l" t="t" r="r" b="b"/>
              <a:pathLst>
                <a:path w="7721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44" y="4227"/>
                  </a:lnTo>
                  <a:lnTo>
                    <a:pt x="1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87" y="4270"/>
                  </a:lnTo>
                  <a:lnTo>
                    <a:pt x="7720" y="3494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5"/>
            <p:cNvSpPr/>
            <p:nvPr/>
          </p:nvSpPr>
          <p:spPr>
            <a:xfrm>
              <a:off x="5322766" y="675362"/>
              <a:ext cx="663261" cy="333426"/>
            </a:xfrm>
            <a:custGeom>
              <a:avLst/>
              <a:gdLst/>
              <a:ahLst/>
              <a:cxnLst/>
              <a:rect l="l" t="t" r="r" b="b"/>
              <a:pathLst>
                <a:path w="8496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0" y="4227"/>
                  </a:lnTo>
                  <a:lnTo>
                    <a:pt x="0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43" y="4270"/>
                  </a:lnTo>
                  <a:lnTo>
                    <a:pt x="8496" y="4270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5"/>
            <p:cNvSpPr/>
            <p:nvPr/>
          </p:nvSpPr>
          <p:spPr>
            <a:xfrm>
              <a:off x="3699976" y="675362"/>
              <a:ext cx="599402" cy="333426"/>
            </a:xfrm>
            <a:custGeom>
              <a:avLst/>
              <a:gdLst/>
              <a:ahLst/>
              <a:cxnLst/>
              <a:rect l="l" t="t" r="r" b="b"/>
              <a:pathLst>
                <a:path w="7678" h="4271" extrusionOk="0">
                  <a:moveTo>
                    <a:pt x="4227" y="1"/>
                  </a:moveTo>
                  <a:lnTo>
                    <a:pt x="777" y="3494"/>
                  </a:lnTo>
                  <a:lnTo>
                    <a:pt x="1" y="4270"/>
                  </a:lnTo>
                  <a:lnTo>
                    <a:pt x="1510" y="4270"/>
                  </a:lnTo>
                  <a:lnTo>
                    <a:pt x="4227" y="1553"/>
                  </a:lnTo>
                  <a:lnTo>
                    <a:pt x="6944" y="4227"/>
                  </a:lnTo>
                  <a:lnTo>
                    <a:pt x="7677" y="3451"/>
                  </a:lnTo>
                  <a:lnTo>
                    <a:pt x="42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5"/>
            <p:cNvSpPr/>
            <p:nvPr/>
          </p:nvSpPr>
          <p:spPr>
            <a:xfrm>
              <a:off x="4359881" y="1005353"/>
              <a:ext cx="3435" cy="3435"/>
            </a:xfrm>
            <a:custGeom>
              <a:avLst/>
              <a:gdLst/>
              <a:ahLst/>
              <a:cxnLst/>
              <a:rect l="l" t="t" r="r" b="b"/>
              <a:pathLst>
                <a:path w="44" h="44" extrusionOk="0">
                  <a:moveTo>
                    <a:pt x="0" y="0"/>
                  </a:moveTo>
                  <a:lnTo>
                    <a:pt x="0" y="43"/>
                  </a:lnTo>
                  <a:lnTo>
                    <a:pt x="4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5"/>
            <p:cNvSpPr/>
            <p:nvPr/>
          </p:nvSpPr>
          <p:spPr>
            <a:xfrm>
              <a:off x="5443926" y="1005353"/>
              <a:ext cx="78" cy="3435"/>
            </a:xfrm>
            <a:custGeom>
              <a:avLst/>
              <a:gdLst/>
              <a:ahLst/>
              <a:cxnLst/>
              <a:rect l="l" t="t" r="r" b="b"/>
              <a:pathLst>
                <a:path w="1" h="44" extrusionOk="0">
                  <a:moveTo>
                    <a:pt x="1" y="43"/>
                  </a:moveTo>
                  <a:lnTo>
                    <a:pt x="1" y="43"/>
                  </a:lnTo>
                  <a:lnTo>
                    <a:pt x="1" y="0"/>
                  </a:lnTo>
                  <a:lnTo>
                    <a:pt x="1" y="43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5"/>
            <p:cNvSpPr/>
            <p:nvPr/>
          </p:nvSpPr>
          <p:spPr>
            <a:xfrm>
              <a:off x="4784100" y="675362"/>
              <a:ext cx="599324" cy="333426"/>
            </a:xfrm>
            <a:custGeom>
              <a:avLst/>
              <a:gdLst/>
              <a:ahLst/>
              <a:cxnLst/>
              <a:rect l="l" t="t" r="r" b="b"/>
              <a:pathLst>
                <a:path w="7677" h="4271" extrusionOk="0">
                  <a:moveTo>
                    <a:pt x="4226" y="1"/>
                  </a:moveTo>
                  <a:lnTo>
                    <a:pt x="733" y="3494"/>
                  </a:lnTo>
                  <a:lnTo>
                    <a:pt x="0" y="4270"/>
                  </a:lnTo>
                  <a:lnTo>
                    <a:pt x="1510" y="4270"/>
                  </a:lnTo>
                  <a:lnTo>
                    <a:pt x="4226" y="1553"/>
                  </a:lnTo>
                  <a:lnTo>
                    <a:pt x="6900" y="4227"/>
                  </a:lnTo>
                  <a:lnTo>
                    <a:pt x="7677" y="3451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" name="Google Shape;196;p15"/>
          <p:cNvSpPr/>
          <p:nvPr/>
        </p:nvSpPr>
        <p:spPr>
          <a:xfrm rot="5400000">
            <a:off x="181800" y="3827100"/>
            <a:ext cx="1224600" cy="14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5"/>
          <p:cNvSpPr/>
          <p:nvPr/>
        </p:nvSpPr>
        <p:spPr>
          <a:xfrm rot="5400000">
            <a:off x="7737600" y="1213550"/>
            <a:ext cx="12246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98" name="Google Shape;198;p15"/>
          <p:cNvCxnSpPr/>
          <p:nvPr/>
        </p:nvCxnSpPr>
        <p:spPr>
          <a:xfrm>
            <a:off x="4178550" y="4564791"/>
            <a:ext cx="7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9" name="Google Shape;199;p15"/>
          <p:cNvSpPr/>
          <p:nvPr/>
        </p:nvSpPr>
        <p:spPr>
          <a:xfrm>
            <a:off x="720050" y="1618816"/>
            <a:ext cx="686164" cy="686164"/>
          </a:xfrm>
          <a:custGeom>
            <a:avLst/>
            <a:gdLst/>
            <a:ahLst/>
            <a:cxnLst/>
            <a:rect l="l" t="t" r="r" b="b"/>
            <a:pathLst>
              <a:path w="16346" h="16346" extrusionOk="0">
                <a:moveTo>
                  <a:pt x="1" y="1"/>
                </a:moveTo>
                <a:lnTo>
                  <a:pt x="1" y="16345"/>
                </a:lnTo>
                <a:lnTo>
                  <a:pt x="1634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0" name="Google Shape;200;p15"/>
          <p:cNvGrpSpPr/>
          <p:nvPr/>
        </p:nvGrpSpPr>
        <p:grpSpPr>
          <a:xfrm>
            <a:off x="942694" y="629990"/>
            <a:ext cx="481566" cy="704215"/>
            <a:chOff x="942694" y="629990"/>
            <a:chExt cx="481566" cy="704215"/>
          </a:xfrm>
        </p:grpSpPr>
        <p:sp>
          <p:nvSpPr>
            <p:cNvPr id="201" name="Google Shape;201;p15"/>
            <p:cNvSpPr/>
            <p:nvPr/>
          </p:nvSpPr>
          <p:spPr>
            <a:xfrm>
              <a:off x="1073034" y="629990"/>
              <a:ext cx="351226" cy="704215"/>
            </a:xfrm>
            <a:custGeom>
              <a:avLst/>
              <a:gdLst/>
              <a:ahLst/>
              <a:cxnLst/>
              <a:rect l="l" t="t" r="r" b="b"/>
              <a:pathLst>
                <a:path w="8367" h="16776" extrusionOk="0">
                  <a:moveTo>
                    <a:pt x="0" y="0"/>
                  </a:moveTo>
                  <a:lnTo>
                    <a:pt x="0" y="1337"/>
                  </a:lnTo>
                  <a:lnTo>
                    <a:pt x="733" y="1380"/>
                  </a:lnTo>
                  <a:lnTo>
                    <a:pt x="1423" y="1509"/>
                  </a:lnTo>
                  <a:lnTo>
                    <a:pt x="2070" y="1682"/>
                  </a:lnTo>
                  <a:lnTo>
                    <a:pt x="2717" y="1898"/>
                  </a:lnTo>
                  <a:lnTo>
                    <a:pt x="3364" y="2199"/>
                  </a:lnTo>
                  <a:lnTo>
                    <a:pt x="3925" y="2544"/>
                  </a:lnTo>
                  <a:lnTo>
                    <a:pt x="4485" y="2976"/>
                  </a:lnTo>
                  <a:lnTo>
                    <a:pt x="4960" y="3407"/>
                  </a:lnTo>
                  <a:lnTo>
                    <a:pt x="5434" y="3924"/>
                  </a:lnTo>
                  <a:lnTo>
                    <a:pt x="5822" y="4442"/>
                  </a:lnTo>
                  <a:lnTo>
                    <a:pt x="6167" y="5046"/>
                  </a:lnTo>
                  <a:lnTo>
                    <a:pt x="6469" y="5649"/>
                  </a:lnTo>
                  <a:lnTo>
                    <a:pt x="6728" y="6296"/>
                  </a:lnTo>
                  <a:lnTo>
                    <a:pt x="6900" y="6986"/>
                  </a:lnTo>
                  <a:lnTo>
                    <a:pt x="6987" y="7676"/>
                  </a:lnTo>
                  <a:lnTo>
                    <a:pt x="7030" y="8366"/>
                  </a:lnTo>
                  <a:lnTo>
                    <a:pt x="6987" y="9099"/>
                  </a:lnTo>
                  <a:lnTo>
                    <a:pt x="6900" y="9789"/>
                  </a:lnTo>
                  <a:lnTo>
                    <a:pt x="6728" y="10479"/>
                  </a:lnTo>
                  <a:lnTo>
                    <a:pt x="6469" y="11126"/>
                  </a:lnTo>
                  <a:lnTo>
                    <a:pt x="6167" y="11730"/>
                  </a:lnTo>
                  <a:lnTo>
                    <a:pt x="5822" y="12334"/>
                  </a:lnTo>
                  <a:lnTo>
                    <a:pt x="5434" y="12851"/>
                  </a:lnTo>
                  <a:lnTo>
                    <a:pt x="4960" y="13369"/>
                  </a:lnTo>
                  <a:lnTo>
                    <a:pt x="4485" y="13800"/>
                  </a:lnTo>
                  <a:lnTo>
                    <a:pt x="3925" y="14231"/>
                  </a:lnTo>
                  <a:lnTo>
                    <a:pt x="3364" y="14576"/>
                  </a:lnTo>
                  <a:lnTo>
                    <a:pt x="2717" y="14878"/>
                  </a:lnTo>
                  <a:lnTo>
                    <a:pt x="2070" y="15094"/>
                  </a:lnTo>
                  <a:lnTo>
                    <a:pt x="1423" y="15266"/>
                  </a:lnTo>
                  <a:lnTo>
                    <a:pt x="733" y="15396"/>
                  </a:lnTo>
                  <a:lnTo>
                    <a:pt x="0" y="15439"/>
                  </a:lnTo>
                  <a:lnTo>
                    <a:pt x="0" y="16776"/>
                  </a:lnTo>
                  <a:lnTo>
                    <a:pt x="863" y="16733"/>
                  </a:lnTo>
                  <a:lnTo>
                    <a:pt x="1682" y="16603"/>
                  </a:lnTo>
                  <a:lnTo>
                    <a:pt x="2502" y="16388"/>
                  </a:lnTo>
                  <a:lnTo>
                    <a:pt x="3278" y="16129"/>
                  </a:lnTo>
                  <a:lnTo>
                    <a:pt x="4011" y="15741"/>
                  </a:lnTo>
                  <a:lnTo>
                    <a:pt x="4701" y="15353"/>
                  </a:lnTo>
                  <a:lnTo>
                    <a:pt x="5348" y="14835"/>
                  </a:lnTo>
                  <a:lnTo>
                    <a:pt x="5909" y="14318"/>
                  </a:lnTo>
                  <a:lnTo>
                    <a:pt x="6469" y="13714"/>
                  </a:lnTo>
                  <a:lnTo>
                    <a:pt x="6944" y="13067"/>
                  </a:lnTo>
                  <a:lnTo>
                    <a:pt x="7375" y="12377"/>
                  </a:lnTo>
                  <a:lnTo>
                    <a:pt x="7720" y="11644"/>
                  </a:lnTo>
                  <a:lnTo>
                    <a:pt x="8022" y="10868"/>
                  </a:lnTo>
                  <a:lnTo>
                    <a:pt x="8194" y="10091"/>
                  </a:lnTo>
                  <a:lnTo>
                    <a:pt x="8324" y="9229"/>
                  </a:lnTo>
                  <a:lnTo>
                    <a:pt x="8367" y="8366"/>
                  </a:lnTo>
                  <a:lnTo>
                    <a:pt x="8324" y="7547"/>
                  </a:lnTo>
                  <a:lnTo>
                    <a:pt x="8194" y="6684"/>
                  </a:lnTo>
                  <a:lnTo>
                    <a:pt x="8022" y="5908"/>
                  </a:lnTo>
                  <a:lnTo>
                    <a:pt x="7720" y="5132"/>
                  </a:lnTo>
                  <a:lnTo>
                    <a:pt x="7375" y="4399"/>
                  </a:lnTo>
                  <a:lnTo>
                    <a:pt x="6944" y="3709"/>
                  </a:lnTo>
                  <a:lnTo>
                    <a:pt x="6469" y="3062"/>
                  </a:lnTo>
                  <a:lnTo>
                    <a:pt x="5909" y="2458"/>
                  </a:lnTo>
                  <a:lnTo>
                    <a:pt x="5348" y="1898"/>
                  </a:lnTo>
                  <a:lnTo>
                    <a:pt x="4701" y="1423"/>
                  </a:lnTo>
                  <a:lnTo>
                    <a:pt x="4011" y="1035"/>
                  </a:lnTo>
                  <a:lnTo>
                    <a:pt x="3278" y="647"/>
                  </a:lnTo>
                  <a:lnTo>
                    <a:pt x="2502" y="388"/>
                  </a:lnTo>
                  <a:lnTo>
                    <a:pt x="1682" y="173"/>
                  </a:lnTo>
                  <a:lnTo>
                    <a:pt x="86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5"/>
            <p:cNvSpPr/>
            <p:nvPr/>
          </p:nvSpPr>
          <p:spPr>
            <a:xfrm>
              <a:off x="1073034" y="740391"/>
              <a:ext cx="240783" cy="481566"/>
            </a:xfrm>
            <a:custGeom>
              <a:avLst/>
              <a:gdLst/>
              <a:ahLst/>
              <a:cxnLst/>
              <a:rect l="l" t="t" r="r" b="b"/>
              <a:pathLst>
                <a:path w="5736" h="11472" extrusionOk="0">
                  <a:moveTo>
                    <a:pt x="0" y="1"/>
                  </a:moveTo>
                  <a:lnTo>
                    <a:pt x="0" y="1381"/>
                  </a:lnTo>
                  <a:lnTo>
                    <a:pt x="432" y="1381"/>
                  </a:lnTo>
                  <a:lnTo>
                    <a:pt x="863" y="1467"/>
                  </a:lnTo>
                  <a:lnTo>
                    <a:pt x="1294" y="1553"/>
                  </a:lnTo>
                  <a:lnTo>
                    <a:pt x="1725" y="1726"/>
                  </a:lnTo>
                  <a:lnTo>
                    <a:pt x="2070" y="1898"/>
                  </a:lnTo>
                  <a:lnTo>
                    <a:pt x="2458" y="2114"/>
                  </a:lnTo>
                  <a:lnTo>
                    <a:pt x="2803" y="2373"/>
                  </a:lnTo>
                  <a:lnTo>
                    <a:pt x="3105" y="2674"/>
                  </a:lnTo>
                  <a:lnTo>
                    <a:pt x="3407" y="2976"/>
                  </a:lnTo>
                  <a:lnTo>
                    <a:pt x="3623" y="3321"/>
                  </a:lnTo>
                  <a:lnTo>
                    <a:pt x="3838" y="3666"/>
                  </a:lnTo>
                  <a:lnTo>
                    <a:pt x="4054" y="4054"/>
                  </a:lnTo>
                  <a:lnTo>
                    <a:pt x="4183" y="4443"/>
                  </a:lnTo>
                  <a:lnTo>
                    <a:pt x="4313" y="4874"/>
                  </a:lnTo>
                  <a:lnTo>
                    <a:pt x="4356" y="5305"/>
                  </a:lnTo>
                  <a:lnTo>
                    <a:pt x="4399" y="5736"/>
                  </a:lnTo>
                  <a:lnTo>
                    <a:pt x="4356" y="6211"/>
                  </a:lnTo>
                  <a:lnTo>
                    <a:pt x="4313" y="6642"/>
                  </a:lnTo>
                  <a:lnTo>
                    <a:pt x="4183" y="7073"/>
                  </a:lnTo>
                  <a:lnTo>
                    <a:pt x="4054" y="7461"/>
                  </a:lnTo>
                  <a:lnTo>
                    <a:pt x="3838" y="7849"/>
                  </a:lnTo>
                  <a:lnTo>
                    <a:pt x="3623" y="8194"/>
                  </a:lnTo>
                  <a:lnTo>
                    <a:pt x="3407" y="8539"/>
                  </a:lnTo>
                  <a:lnTo>
                    <a:pt x="3105" y="8841"/>
                  </a:lnTo>
                  <a:lnTo>
                    <a:pt x="2803" y="9143"/>
                  </a:lnTo>
                  <a:lnTo>
                    <a:pt x="2458" y="9402"/>
                  </a:lnTo>
                  <a:lnTo>
                    <a:pt x="2070" y="9618"/>
                  </a:lnTo>
                  <a:lnTo>
                    <a:pt x="1725" y="9790"/>
                  </a:lnTo>
                  <a:lnTo>
                    <a:pt x="1294" y="9963"/>
                  </a:lnTo>
                  <a:lnTo>
                    <a:pt x="863" y="10049"/>
                  </a:lnTo>
                  <a:lnTo>
                    <a:pt x="432" y="10135"/>
                  </a:lnTo>
                  <a:lnTo>
                    <a:pt x="0" y="10135"/>
                  </a:lnTo>
                  <a:lnTo>
                    <a:pt x="0" y="11472"/>
                  </a:lnTo>
                  <a:lnTo>
                    <a:pt x="604" y="11472"/>
                  </a:lnTo>
                  <a:lnTo>
                    <a:pt x="1165" y="11386"/>
                  </a:lnTo>
                  <a:lnTo>
                    <a:pt x="1725" y="11213"/>
                  </a:lnTo>
                  <a:lnTo>
                    <a:pt x="2243" y="11041"/>
                  </a:lnTo>
                  <a:lnTo>
                    <a:pt x="2717" y="10782"/>
                  </a:lnTo>
                  <a:lnTo>
                    <a:pt x="3192" y="10523"/>
                  </a:lnTo>
                  <a:lnTo>
                    <a:pt x="3666" y="10178"/>
                  </a:lnTo>
                  <a:lnTo>
                    <a:pt x="4054" y="9790"/>
                  </a:lnTo>
                  <a:lnTo>
                    <a:pt x="4442" y="9402"/>
                  </a:lnTo>
                  <a:lnTo>
                    <a:pt x="4744" y="8971"/>
                  </a:lnTo>
                  <a:lnTo>
                    <a:pt x="5046" y="8496"/>
                  </a:lnTo>
                  <a:lnTo>
                    <a:pt x="5305" y="7979"/>
                  </a:lnTo>
                  <a:lnTo>
                    <a:pt x="5477" y="7461"/>
                  </a:lnTo>
                  <a:lnTo>
                    <a:pt x="5607" y="6901"/>
                  </a:lnTo>
                  <a:lnTo>
                    <a:pt x="5693" y="6340"/>
                  </a:lnTo>
                  <a:lnTo>
                    <a:pt x="5736" y="5736"/>
                  </a:lnTo>
                  <a:lnTo>
                    <a:pt x="5693" y="5176"/>
                  </a:lnTo>
                  <a:lnTo>
                    <a:pt x="5607" y="4615"/>
                  </a:lnTo>
                  <a:lnTo>
                    <a:pt x="5477" y="4054"/>
                  </a:lnTo>
                  <a:lnTo>
                    <a:pt x="5305" y="3537"/>
                  </a:lnTo>
                  <a:lnTo>
                    <a:pt x="5046" y="3019"/>
                  </a:lnTo>
                  <a:lnTo>
                    <a:pt x="4744" y="2545"/>
                  </a:lnTo>
                  <a:lnTo>
                    <a:pt x="4442" y="2114"/>
                  </a:lnTo>
                  <a:lnTo>
                    <a:pt x="4054" y="1683"/>
                  </a:lnTo>
                  <a:lnTo>
                    <a:pt x="3666" y="1338"/>
                  </a:lnTo>
                  <a:lnTo>
                    <a:pt x="3192" y="993"/>
                  </a:lnTo>
                  <a:lnTo>
                    <a:pt x="2717" y="734"/>
                  </a:lnTo>
                  <a:lnTo>
                    <a:pt x="2243" y="475"/>
                  </a:lnTo>
                  <a:lnTo>
                    <a:pt x="1725" y="259"/>
                  </a:lnTo>
                  <a:lnTo>
                    <a:pt x="1165" y="130"/>
                  </a:lnTo>
                  <a:lnTo>
                    <a:pt x="604" y="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5"/>
            <p:cNvSpPr/>
            <p:nvPr/>
          </p:nvSpPr>
          <p:spPr>
            <a:xfrm>
              <a:off x="942694" y="852639"/>
              <a:ext cx="260722" cy="258917"/>
            </a:xfrm>
            <a:custGeom>
              <a:avLst/>
              <a:gdLst/>
              <a:ahLst/>
              <a:cxnLst/>
              <a:rect l="l" t="t" r="r" b="b"/>
              <a:pathLst>
                <a:path w="6211" h="6168" extrusionOk="0">
                  <a:moveTo>
                    <a:pt x="3105" y="1337"/>
                  </a:moveTo>
                  <a:lnTo>
                    <a:pt x="3450" y="1380"/>
                  </a:lnTo>
                  <a:lnTo>
                    <a:pt x="3795" y="1467"/>
                  </a:lnTo>
                  <a:lnTo>
                    <a:pt x="4097" y="1639"/>
                  </a:lnTo>
                  <a:lnTo>
                    <a:pt x="4356" y="1855"/>
                  </a:lnTo>
                  <a:lnTo>
                    <a:pt x="4528" y="2114"/>
                  </a:lnTo>
                  <a:lnTo>
                    <a:pt x="4701" y="2415"/>
                  </a:lnTo>
                  <a:lnTo>
                    <a:pt x="4830" y="2717"/>
                  </a:lnTo>
                  <a:lnTo>
                    <a:pt x="4830" y="3062"/>
                  </a:lnTo>
                  <a:lnTo>
                    <a:pt x="4830" y="3450"/>
                  </a:lnTo>
                  <a:lnTo>
                    <a:pt x="4701" y="3752"/>
                  </a:lnTo>
                  <a:lnTo>
                    <a:pt x="4528" y="4054"/>
                  </a:lnTo>
                  <a:lnTo>
                    <a:pt x="4356" y="4313"/>
                  </a:lnTo>
                  <a:lnTo>
                    <a:pt x="4097" y="4529"/>
                  </a:lnTo>
                  <a:lnTo>
                    <a:pt x="3795" y="4701"/>
                  </a:lnTo>
                  <a:lnTo>
                    <a:pt x="3450" y="4787"/>
                  </a:lnTo>
                  <a:lnTo>
                    <a:pt x="3105" y="4830"/>
                  </a:lnTo>
                  <a:lnTo>
                    <a:pt x="3105" y="1337"/>
                  </a:lnTo>
                  <a:close/>
                  <a:moveTo>
                    <a:pt x="2803" y="0"/>
                  </a:moveTo>
                  <a:lnTo>
                    <a:pt x="2502" y="44"/>
                  </a:lnTo>
                  <a:lnTo>
                    <a:pt x="2200" y="130"/>
                  </a:lnTo>
                  <a:lnTo>
                    <a:pt x="1898" y="216"/>
                  </a:lnTo>
                  <a:lnTo>
                    <a:pt x="1639" y="345"/>
                  </a:lnTo>
                  <a:lnTo>
                    <a:pt x="1380" y="518"/>
                  </a:lnTo>
                  <a:lnTo>
                    <a:pt x="1122" y="690"/>
                  </a:lnTo>
                  <a:lnTo>
                    <a:pt x="906" y="906"/>
                  </a:lnTo>
                  <a:lnTo>
                    <a:pt x="733" y="1122"/>
                  </a:lnTo>
                  <a:lnTo>
                    <a:pt x="561" y="1337"/>
                  </a:lnTo>
                  <a:lnTo>
                    <a:pt x="388" y="1596"/>
                  </a:lnTo>
                  <a:lnTo>
                    <a:pt x="259" y="1898"/>
                  </a:lnTo>
                  <a:lnTo>
                    <a:pt x="173" y="2157"/>
                  </a:lnTo>
                  <a:lnTo>
                    <a:pt x="87" y="2459"/>
                  </a:lnTo>
                  <a:lnTo>
                    <a:pt x="43" y="2760"/>
                  </a:lnTo>
                  <a:lnTo>
                    <a:pt x="0" y="3062"/>
                  </a:lnTo>
                  <a:lnTo>
                    <a:pt x="43" y="3407"/>
                  </a:lnTo>
                  <a:lnTo>
                    <a:pt x="87" y="3709"/>
                  </a:lnTo>
                  <a:lnTo>
                    <a:pt x="173" y="4011"/>
                  </a:lnTo>
                  <a:lnTo>
                    <a:pt x="259" y="4270"/>
                  </a:lnTo>
                  <a:lnTo>
                    <a:pt x="388" y="4572"/>
                  </a:lnTo>
                  <a:lnTo>
                    <a:pt x="561" y="4787"/>
                  </a:lnTo>
                  <a:lnTo>
                    <a:pt x="733" y="5046"/>
                  </a:lnTo>
                  <a:lnTo>
                    <a:pt x="906" y="5262"/>
                  </a:lnTo>
                  <a:lnTo>
                    <a:pt x="1122" y="5477"/>
                  </a:lnTo>
                  <a:lnTo>
                    <a:pt x="1380" y="5650"/>
                  </a:lnTo>
                  <a:lnTo>
                    <a:pt x="1639" y="5779"/>
                  </a:lnTo>
                  <a:lnTo>
                    <a:pt x="1898" y="5909"/>
                  </a:lnTo>
                  <a:lnTo>
                    <a:pt x="2200" y="6038"/>
                  </a:lnTo>
                  <a:lnTo>
                    <a:pt x="2502" y="6124"/>
                  </a:lnTo>
                  <a:lnTo>
                    <a:pt x="2803" y="6167"/>
                  </a:lnTo>
                  <a:lnTo>
                    <a:pt x="3407" y="6167"/>
                  </a:lnTo>
                  <a:lnTo>
                    <a:pt x="3709" y="6124"/>
                  </a:lnTo>
                  <a:lnTo>
                    <a:pt x="4011" y="6038"/>
                  </a:lnTo>
                  <a:lnTo>
                    <a:pt x="4313" y="5909"/>
                  </a:lnTo>
                  <a:lnTo>
                    <a:pt x="4572" y="5779"/>
                  </a:lnTo>
                  <a:lnTo>
                    <a:pt x="4830" y="5650"/>
                  </a:lnTo>
                  <a:lnTo>
                    <a:pt x="5089" y="5477"/>
                  </a:lnTo>
                  <a:lnTo>
                    <a:pt x="5305" y="5262"/>
                  </a:lnTo>
                  <a:lnTo>
                    <a:pt x="5477" y="5046"/>
                  </a:lnTo>
                  <a:lnTo>
                    <a:pt x="5650" y="4787"/>
                  </a:lnTo>
                  <a:lnTo>
                    <a:pt x="5822" y="4572"/>
                  </a:lnTo>
                  <a:lnTo>
                    <a:pt x="5952" y="4270"/>
                  </a:lnTo>
                  <a:lnTo>
                    <a:pt x="6038" y="4011"/>
                  </a:lnTo>
                  <a:lnTo>
                    <a:pt x="6124" y="3709"/>
                  </a:lnTo>
                  <a:lnTo>
                    <a:pt x="6167" y="3407"/>
                  </a:lnTo>
                  <a:lnTo>
                    <a:pt x="6210" y="3062"/>
                  </a:lnTo>
                  <a:lnTo>
                    <a:pt x="6167" y="2760"/>
                  </a:lnTo>
                  <a:lnTo>
                    <a:pt x="6124" y="2459"/>
                  </a:lnTo>
                  <a:lnTo>
                    <a:pt x="6038" y="2157"/>
                  </a:lnTo>
                  <a:lnTo>
                    <a:pt x="5952" y="1898"/>
                  </a:lnTo>
                  <a:lnTo>
                    <a:pt x="5822" y="1596"/>
                  </a:lnTo>
                  <a:lnTo>
                    <a:pt x="5650" y="1337"/>
                  </a:lnTo>
                  <a:lnTo>
                    <a:pt x="5477" y="1122"/>
                  </a:lnTo>
                  <a:lnTo>
                    <a:pt x="5305" y="906"/>
                  </a:lnTo>
                  <a:lnTo>
                    <a:pt x="5089" y="690"/>
                  </a:lnTo>
                  <a:lnTo>
                    <a:pt x="4830" y="518"/>
                  </a:lnTo>
                  <a:lnTo>
                    <a:pt x="4572" y="345"/>
                  </a:lnTo>
                  <a:lnTo>
                    <a:pt x="4313" y="216"/>
                  </a:lnTo>
                  <a:lnTo>
                    <a:pt x="4011" y="130"/>
                  </a:lnTo>
                  <a:lnTo>
                    <a:pt x="3709" y="44"/>
                  </a:lnTo>
                  <a:lnTo>
                    <a:pt x="34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4" name="Google Shape;204;p15"/>
          <p:cNvSpPr/>
          <p:nvPr/>
        </p:nvSpPr>
        <p:spPr>
          <a:xfrm>
            <a:off x="720003" y="629990"/>
            <a:ext cx="353073" cy="704215"/>
          </a:xfrm>
          <a:custGeom>
            <a:avLst/>
            <a:gdLst/>
            <a:ahLst/>
            <a:cxnLst/>
            <a:rect l="l" t="t" r="r" b="b"/>
            <a:pathLst>
              <a:path w="8411" h="16776" extrusionOk="0">
                <a:moveTo>
                  <a:pt x="8410" y="0"/>
                </a:moveTo>
                <a:lnTo>
                  <a:pt x="7548" y="43"/>
                </a:lnTo>
                <a:lnTo>
                  <a:pt x="6728" y="173"/>
                </a:lnTo>
                <a:lnTo>
                  <a:pt x="5909" y="388"/>
                </a:lnTo>
                <a:lnTo>
                  <a:pt x="5133" y="647"/>
                </a:lnTo>
                <a:lnTo>
                  <a:pt x="4400" y="1035"/>
                </a:lnTo>
                <a:lnTo>
                  <a:pt x="3710" y="1423"/>
                </a:lnTo>
                <a:lnTo>
                  <a:pt x="3063" y="1898"/>
                </a:lnTo>
                <a:lnTo>
                  <a:pt x="2459" y="2458"/>
                </a:lnTo>
                <a:lnTo>
                  <a:pt x="1941" y="3062"/>
                </a:lnTo>
                <a:lnTo>
                  <a:pt x="1467" y="3709"/>
                </a:lnTo>
                <a:lnTo>
                  <a:pt x="1036" y="4399"/>
                </a:lnTo>
                <a:lnTo>
                  <a:pt x="691" y="5132"/>
                </a:lnTo>
                <a:lnTo>
                  <a:pt x="389" y="5908"/>
                </a:lnTo>
                <a:lnTo>
                  <a:pt x="173" y="6684"/>
                </a:lnTo>
                <a:lnTo>
                  <a:pt x="44" y="7547"/>
                </a:lnTo>
                <a:lnTo>
                  <a:pt x="1" y="8409"/>
                </a:lnTo>
                <a:lnTo>
                  <a:pt x="44" y="9229"/>
                </a:lnTo>
                <a:lnTo>
                  <a:pt x="173" y="10091"/>
                </a:lnTo>
                <a:lnTo>
                  <a:pt x="389" y="10868"/>
                </a:lnTo>
                <a:lnTo>
                  <a:pt x="691" y="11644"/>
                </a:lnTo>
                <a:lnTo>
                  <a:pt x="1036" y="12377"/>
                </a:lnTo>
                <a:lnTo>
                  <a:pt x="1467" y="13067"/>
                </a:lnTo>
                <a:lnTo>
                  <a:pt x="1941" y="13714"/>
                </a:lnTo>
                <a:lnTo>
                  <a:pt x="2459" y="14318"/>
                </a:lnTo>
                <a:lnTo>
                  <a:pt x="3063" y="14878"/>
                </a:lnTo>
                <a:lnTo>
                  <a:pt x="3710" y="15353"/>
                </a:lnTo>
                <a:lnTo>
                  <a:pt x="4400" y="15784"/>
                </a:lnTo>
                <a:lnTo>
                  <a:pt x="5133" y="16129"/>
                </a:lnTo>
                <a:lnTo>
                  <a:pt x="5909" y="16388"/>
                </a:lnTo>
                <a:lnTo>
                  <a:pt x="6728" y="16603"/>
                </a:lnTo>
                <a:lnTo>
                  <a:pt x="7548" y="16733"/>
                </a:lnTo>
                <a:lnTo>
                  <a:pt x="8410" y="16776"/>
                </a:lnTo>
                <a:lnTo>
                  <a:pt x="8410" y="15439"/>
                </a:lnTo>
                <a:lnTo>
                  <a:pt x="8410" y="14102"/>
                </a:lnTo>
                <a:lnTo>
                  <a:pt x="8410" y="12765"/>
                </a:lnTo>
                <a:lnTo>
                  <a:pt x="8410" y="11471"/>
                </a:lnTo>
                <a:lnTo>
                  <a:pt x="8108" y="11471"/>
                </a:lnTo>
                <a:lnTo>
                  <a:pt x="7807" y="11428"/>
                </a:lnTo>
                <a:lnTo>
                  <a:pt x="7505" y="11342"/>
                </a:lnTo>
                <a:lnTo>
                  <a:pt x="7203" y="11213"/>
                </a:lnTo>
                <a:lnTo>
                  <a:pt x="6944" y="11083"/>
                </a:lnTo>
                <a:lnTo>
                  <a:pt x="6685" y="10954"/>
                </a:lnTo>
                <a:lnTo>
                  <a:pt x="6427" y="10781"/>
                </a:lnTo>
                <a:lnTo>
                  <a:pt x="6211" y="10566"/>
                </a:lnTo>
                <a:lnTo>
                  <a:pt x="6038" y="10350"/>
                </a:lnTo>
                <a:lnTo>
                  <a:pt x="5866" y="10091"/>
                </a:lnTo>
                <a:lnTo>
                  <a:pt x="5693" y="9876"/>
                </a:lnTo>
                <a:lnTo>
                  <a:pt x="5564" y="9574"/>
                </a:lnTo>
                <a:lnTo>
                  <a:pt x="5478" y="9315"/>
                </a:lnTo>
                <a:lnTo>
                  <a:pt x="5392" y="9013"/>
                </a:lnTo>
                <a:lnTo>
                  <a:pt x="5348" y="8711"/>
                </a:lnTo>
                <a:lnTo>
                  <a:pt x="5305" y="8366"/>
                </a:lnTo>
                <a:lnTo>
                  <a:pt x="5348" y="8064"/>
                </a:lnTo>
                <a:lnTo>
                  <a:pt x="5392" y="7763"/>
                </a:lnTo>
                <a:lnTo>
                  <a:pt x="5478" y="7461"/>
                </a:lnTo>
                <a:lnTo>
                  <a:pt x="5564" y="7202"/>
                </a:lnTo>
                <a:lnTo>
                  <a:pt x="5693" y="6900"/>
                </a:lnTo>
                <a:lnTo>
                  <a:pt x="5866" y="6641"/>
                </a:lnTo>
                <a:lnTo>
                  <a:pt x="6038" y="6426"/>
                </a:lnTo>
                <a:lnTo>
                  <a:pt x="6211" y="6210"/>
                </a:lnTo>
                <a:lnTo>
                  <a:pt x="6427" y="5994"/>
                </a:lnTo>
                <a:lnTo>
                  <a:pt x="6685" y="5822"/>
                </a:lnTo>
                <a:lnTo>
                  <a:pt x="6944" y="5649"/>
                </a:lnTo>
                <a:lnTo>
                  <a:pt x="7203" y="5520"/>
                </a:lnTo>
                <a:lnTo>
                  <a:pt x="7505" y="5434"/>
                </a:lnTo>
                <a:lnTo>
                  <a:pt x="7807" y="5348"/>
                </a:lnTo>
                <a:lnTo>
                  <a:pt x="8108" y="5304"/>
                </a:lnTo>
                <a:lnTo>
                  <a:pt x="8410" y="5304"/>
                </a:lnTo>
                <a:lnTo>
                  <a:pt x="8410" y="4011"/>
                </a:lnTo>
                <a:lnTo>
                  <a:pt x="8410" y="2631"/>
                </a:lnTo>
                <a:lnTo>
                  <a:pt x="8410" y="1337"/>
                </a:lnTo>
                <a:lnTo>
                  <a:pt x="841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5"/>
          <p:cNvSpPr/>
          <p:nvPr/>
        </p:nvSpPr>
        <p:spPr>
          <a:xfrm>
            <a:off x="7636425" y="3777274"/>
            <a:ext cx="787574" cy="787538"/>
          </a:xfrm>
          <a:custGeom>
            <a:avLst/>
            <a:gdLst/>
            <a:ahLst/>
            <a:cxnLst/>
            <a:rect l="l" t="t" r="r" b="b"/>
            <a:pathLst>
              <a:path w="22168" h="22167" extrusionOk="0">
                <a:moveTo>
                  <a:pt x="20485" y="820"/>
                </a:moveTo>
                <a:lnTo>
                  <a:pt x="20485" y="20485"/>
                </a:lnTo>
                <a:lnTo>
                  <a:pt x="820" y="20485"/>
                </a:lnTo>
                <a:lnTo>
                  <a:pt x="20485" y="820"/>
                </a:lnTo>
                <a:close/>
                <a:moveTo>
                  <a:pt x="1" y="0"/>
                </a:moveTo>
                <a:lnTo>
                  <a:pt x="1" y="21304"/>
                </a:lnTo>
                <a:lnTo>
                  <a:pt x="1" y="22167"/>
                </a:lnTo>
                <a:lnTo>
                  <a:pt x="22167" y="22167"/>
                </a:lnTo>
                <a:lnTo>
                  <a:pt x="22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7"/>
          <p:cNvSpPr txBox="1">
            <a:spLocks noGrp="1"/>
          </p:cNvSpPr>
          <p:nvPr>
            <p:ph type="title" idx="2"/>
          </p:nvPr>
        </p:nvSpPr>
        <p:spPr>
          <a:xfrm>
            <a:off x="2196550" y="1674725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5" name="Google Shape;235;p17"/>
          <p:cNvSpPr txBox="1">
            <a:spLocks noGrp="1"/>
          </p:cNvSpPr>
          <p:nvPr>
            <p:ph type="subTitle" idx="1"/>
          </p:nvPr>
        </p:nvSpPr>
        <p:spPr>
          <a:xfrm>
            <a:off x="2196550" y="2136725"/>
            <a:ext cx="2206500" cy="6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17"/>
          <p:cNvSpPr txBox="1">
            <a:spLocks noGrp="1"/>
          </p:cNvSpPr>
          <p:nvPr>
            <p:ph type="title" idx="3"/>
          </p:nvPr>
        </p:nvSpPr>
        <p:spPr>
          <a:xfrm>
            <a:off x="4740952" y="1674725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7" name="Google Shape;237;p17"/>
          <p:cNvSpPr txBox="1">
            <a:spLocks noGrp="1"/>
          </p:cNvSpPr>
          <p:nvPr>
            <p:ph type="subTitle" idx="4"/>
          </p:nvPr>
        </p:nvSpPr>
        <p:spPr>
          <a:xfrm>
            <a:off x="4740950" y="2136725"/>
            <a:ext cx="2206500" cy="6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17"/>
          <p:cNvSpPr txBox="1">
            <a:spLocks noGrp="1"/>
          </p:cNvSpPr>
          <p:nvPr>
            <p:ph type="title" idx="5"/>
          </p:nvPr>
        </p:nvSpPr>
        <p:spPr>
          <a:xfrm>
            <a:off x="2196550" y="3184324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9" name="Google Shape;239;p17"/>
          <p:cNvSpPr txBox="1">
            <a:spLocks noGrp="1"/>
          </p:cNvSpPr>
          <p:nvPr>
            <p:ph type="subTitle" idx="6"/>
          </p:nvPr>
        </p:nvSpPr>
        <p:spPr>
          <a:xfrm>
            <a:off x="2196550" y="3646400"/>
            <a:ext cx="2206500" cy="6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7"/>
          <p:cNvSpPr txBox="1">
            <a:spLocks noGrp="1"/>
          </p:cNvSpPr>
          <p:nvPr>
            <p:ph type="title" idx="7"/>
          </p:nvPr>
        </p:nvSpPr>
        <p:spPr>
          <a:xfrm>
            <a:off x="4740952" y="3184324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41" name="Google Shape;241;p17"/>
          <p:cNvSpPr txBox="1">
            <a:spLocks noGrp="1"/>
          </p:cNvSpPr>
          <p:nvPr>
            <p:ph type="subTitle" idx="8"/>
          </p:nvPr>
        </p:nvSpPr>
        <p:spPr>
          <a:xfrm>
            <a:off x="4740950" y="3646400"/>
            <a:ext cx="2206500" cy="6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42" name="Google Shape;242;p17"/>
          <p:cNvGrpSpPr/>
          <p:nvPr/>
        </p:nvGrpSpPr>
        <p:grpSpPr>
          <a:xfrm rot="5400000">
            <a:off x="1239128" y="4502117"/>
            <a:ext cx="182708" cy="1111529"/>
            <a:chOff x="1292400" y="4140950"/>
            <a:chExt cx="115375" cy="701900"/>
          </a:xfrm>
        </p:grpSpPr>
        <p:sp>
          <p:nvSpPr>
            <p:cNvPr id="243" name="Google Shape;243;p17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1" name="Google Shape;251;p17"/>
          <p:cNvSpPr/>
          <p:nvPr/>
        </p:nvSpPr>
        <p:spPr>
          <a:xfrm>
            <a:off x="181477" y="190965"/>
            <a:ext cx="766668" cy="766668"/>
          </a:xfrm>
          <a:custGeom>
            <a:avLst/>
            <a:gdLst/>
            <a:ahLst/>
            <a:cxnLst/>
            <a:rect l="l" t="t" r="r" b="b"/>
            <a:pathLst>
              <a:path w="16346" h="16346" extrusionOk="0">
                <a:moveTo>
                  <a:pt x="1" y="1"/>
                </a:moveTo>
                <a:lnTo>
                  <a:pt x="1" y="16345"/>
                </a:lnTo>
                <a:lnTo>
                  <a:pt x="1634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7"/>
          <p:cNvSpPr/>
          <p:nvPr/>
        </p:nvSpPr>
        <p:spPr>
          <a:xfrm rot="5400000">
            <a:off x="8457600" y="1168200"/>
            <a:ext cx="12246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0"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29" name="Google Shape;429;p27"/>
          <p:cNvSpPr txBox="1">
            <a:spLocks noGrp="1"/>
          </p:cNvSpPr>
          <p:nvPr>
            <p:ph type="body" idx="1"/>
          </p:nvPr>
        </p:nvSpPr>
        <p:spPr>
          <a:xfrm>
            <a:off x="1185750" y="1424100"/>
            <a:ext cx="4101300" cy="31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0" name="Google Shape;430;p27"/>
          <p:cNvSpPr/>
          <p:nvPr/>
        </p:nvSpPr>
        <p:spPr>
          <a:xfrm>
            <a:off x="4483088" y="4423636"/>
            <a:ext cx="808468" cy="787526"/>
          </a:xfrm>
          <a:custGeom>
            <a:avLst/>
            <a:gdLst/>
            <a:ahLst/>
            <a:cxnLst/>
            <a:rect l="l" t="t" r="r" b="b"/>
            <a:pathLst>
              <a:path w="28335" h="27601" extrusionOk="0">
                <a:moveTo>
                  <a:pt x="26221" y="0"/>
                </a:moveTo>
                <a:lnTo>
                  <a:pt x="1" y="27600"/>
                </a:lnTo>
                <a:lnTo>
                  <a:pt x="2114" y="27600"/>
                </a:lnTo>
                <a:lnTo>
                  <a:pt x="283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27"/>
          <p:cNvSpPr/>
          <p:nvPr/>
        </p:nvSpPr>
        <p:spPr>
          <a:xfrm>
            <a:off x="-668875" y="4513500"/>
            <a:ext cx="1224600" cy="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2" name="Google Shape;432;p27"/>
          <p:cNvGrpSpPr/>
          <p:nvPr/>
        </p:nvGrpSpPr>
        <p:grpSpPr>
          <a:xfrm rot="-5400000">
            <a:off x="1184403" y="-464403"/>
            <a:ext cx="182708" cy="1111529"/>
            <a:chOff x="1292400" y="4140950"/>
            <a:chExt cx="115375" cy="701900"/>
          </a:xfrm>
        </p:grpSpPr>
        <p:sp>
          <p:nvSpPr>
            <p:cNvPr id="433" name="Google Shape;433;p27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7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7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7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7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7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7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7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1" name="Google Shape;441;p27"/>
          <p:cNvGrpSpPr/>
          <p:nvPr/>
        </p:nvGrpSpPr>
        <p:grpSpPr>
          <a:xfrm>
            <a:off x="6986788" y="4375356"/>
            <a:ext cx="1022893" cy="1278986"/>
            <a:chOff x="3998650" y="3088200"/>
            <a:chExt cx="676025" cy="845275"/>
          </a:xfrm>
        </p:grpSpPr>
        <p:sp>
          <p:nvSpPr>
            <p:cNvPr id="442" name="Google Shape;442;p27"/>
            <p:cNvSpPr/>
            <p:nvPr/>
          </p:nvSpPr>
          <p:spPr>
            <a:xfrm>
              <a:off x="3998650" y="3088200"/>
              <a:ext cx="676025" cy="845275"/>
            </a:xfrm>
            <a:custGeom>
              <a:avLst/>
              <a:gdLst/>
              <a:ahLst/>
              <a:cxnLst/>
              <a:rect l="l" t="t" r="r" b="b"/>
              <a:pathLst>
                <a:path w="27041" h="33811" extrusionOk="0">
                  <a:moveTo>
                    <a:pt x="18114" y="3796"/>
                  </a:moveTo>
                  <a:lnTo>
                    <a:pt x="20097" y="5823"/>
                  </a:lnTo>
                  <a:lnTo>
                    <a:pt x="17165" y="8755"/>
                  </a:lnTo>
                  <a:lnTo>
                    <a:pt x="13499" y="12421"/>
                  </a:lnTo>
                  <a:lnTo>
                    <a:pt x="9877" y="8755"/>
                  </a:lnTo>
                  <a:lnTo>
                    <a:pt x="6901" y="5823"/>
                  </a:lnTo>
                  <a:lnTo>
                    <a:pt x="8928" y="3796"/>
                  </a:lnTo>
                  <a:lnTo>
                    <a:pt x="13499" y="8367"/>
                  </a:lnTo>
                  <a:lnTo>
                    <a:pt x="13542" y="8367"/>
                  </a:lnTo>
                  <a:lnTo>
                    <a:pt x="18114" y="3796"/>
                  </a:lnTo>
                  <a:close/>
                  <a:moveTo>
                    <a:pt x="18114" y="9661"/>
                  </a:moveTo>
                  <a:lnTo>
                    <a:pt x="20097" y="11688"/>
                  </a:lnTo>
                  <a:lnTo>
                    <a:pt x="17165" y="14620"/>
                  </a:lnTo>
                  <a:lnTo>
                    <a:pt x="13499" y="18286"/>
                  </a:lnTo>
                  <a:lnTo>
                    <a:pt x="9877" y="14620"/>
                  </a:lnTo>
                  <a:lnTo>
                    <a:pt x="6901" y="11688"/>
                  </a:lnTo>
                  <a:lnTo>
                    <a:pt x="8928" y="9661"/>
                  </a:lnTo>
                  <a:lnTo>
                    <a:pt x="13499" y="14275"/>
                  </a:lnTo>
                  <a:lnTo>
                    <a:pt x="13542" y="14275"/>
                  </a:lnTo>
                  <a:lnTo>
                    <a:pt x="18114" y="9661"/>
                  </a:lnTo>
                  <a:close/>
                  <a:moveTo>
                    <a:pt x="18114" y="15569"/>
                  </a:moveTo>
                  <a:lnTo>
                    <a:pt x="20097" y="17553"/>
                  </a:lnTo>
                  <a:lnTo>
                    <a:pt x="17165" y="20485"/>
                  </a:lnTo>
                  <a:lnTo>
                    <a:pt x="13499" y="24151"/>
                  </a:lnTo>
                  <a:lnTo>
                    <a:pt x="9877" y="20485"/>
                  </a:lnTo>
                  <a:lnTo>
                    <a:pt x="6901" y="17553"/>
                  </a:lnTo>
                  <a:lnTo>
                    <a:pt x="8928" y="15569"/>
                  </a:lnTo>
                  <a:lnTo>
                    <a:pt x="13499" y="20140"/>
                  </a:lnTo>
                  <a:lnTo>
                    <a:pt x="13542" y="20140"/>
                  </a:lnTo>
                  <a:lnTo>
                    <a:pt x="18114" y="15569"/>
                  </a:lnTo>
                  <a:close/>
                  <a:moveTo>
                    <a:pt x="18114" y="21434"/>
                  </a:moveTo>
                  <a:lnTo>
                    <a:pt x="20097" y="23418"/>
                  </a:lnTo>
                  <a:lnTo>
                    <a:pt x="17165" y="26350"/>
                  </a:lnTo>
                  <a:lnTo>
                    <a:pt x="17165" y="26393"/>
                  </a:lnTo>
                  <a:lnTo>
                    <a:pt x="13499" y="30016"/>
                  </a:lnTo>
                  <a:lnTo>
                    <a:pt x="9877" y="26393"/>
                  </a:lnTo>
                  <a:lnTo>
                    <a:pt x="9877" y="26350"/>
                  </a:lnTo>
                  <a:lnTo>
                    <a:pt x="6901" y="23418"/>
                  </a:lnTo>
                  <a:lnTo>
                    <a:pt x="8928" y="21434"/>
                  </a:lnTo>
                  <a:lnTo>
                    <a:pt x="13499" y="26005"/>
                  </a:lnTo>
                  <a:lnTo>
                    <a:pt x="13542" y="26005"/>
                  </a:lnTo>
                  <a:lnTo>
                    <a:pt x="18114" y="21434"/>
                  </a:lnTo>
                  <a:close/>
                  <a:moveTo>
                    <a:pt x="1" y="1"/>
                  </a:moveTo>
                  <a:lnTo>
                    <a:pt x="1" y="734"/>
                  </a:lnTo>
                  <a:lnTo>
                    <a:pt x="5047" y="5823"/>
                  </a:lnTo>
                  <a:lnTo>
                    <a:pt x="7979" y="8755"/>
                  </a:lnTo>
                  <a:lnTo>
                    <a:pt x="5995" y="10739"/>
                  </a:lnTo>
                  <a:lnTo>
                    <a:pt x="1" y="4745"/>
                  </a:lnTo>
                  <a:lnTo>
                    <a:pt x="1" y="6599"/>
                  </a:lnTo>
                  <a:lnTo>
                    <a:pt x="5047" y="11688"/>
                  </a:lnTo>
                  <a:lnTo>
                    <a:pt x="7979" y="14620"/>
                  </a:lnTo>
                  <a:lnTo>
                    <a:pt x="5995" y="16647"/>
                  </a:lnTo>
                  <a:lnTo>
                    <a:pt x="1" y="10610"/>
                  </a:lnTo>
                  <a:lnTo>
                    <a:pt x="1" y="12464"/>
                  </a:lnTo>
                  <a:lnTo>
                    <a:pt x="5047" y="17553"/>
                  </a:lnTo>
                  <a:lnTo>
                    <a:pt x="7979" y="20485"/>
                  </a:lnTo>
                  <a:lnTo>
                    <a:pt x="5995" y="22512"/>
                  </a:lnTo>
                  <a:lnTo>
                    <a:pt x="1" y="16475"/>
                  </a:lnTo>
                  <a:lnTo>
                    <a:pt x="1" y="18372"/>
                  </a:lnTo>
                  <a:lnTo>
                    <a:pt x="5047" y="23418"/>
                  </a:lnTo>
                  <a:lnTo>
                    <a:pt x="7979" y="26393"/>
                  </a:lnTo>
                  <a:lnTo>
                    <a:pt x="5995" y="28377"/>
                  </a:lnTo>
                  <a:lnTo>
                    <a:pt x="1" y="22383"/>
                  </a:lnTo>
                  <a:lnTo>
                    <a:pt x="1" y="24237"/>
                  </a:lnTo>
                  <a:lnTo>
                    <a:pt x="5047" y="29326"/>
                  </a:lnTo>
                  <a:lnTo>
                    <a:pt x="7979" y="32258"/>
                  </a:lnTo>
                  <a:lnTo>
                    <a:pt x="6470" y="33811"/>
                  </a:lnTo>
                  <a:lnTo>
                    <a:pt x="8324" y="33811"/>
                  </a:lnTo>
                  <a:lnTo>
                    <a:pt x="8928" y="33164"/>
                  </a:lnTo>
                  <a:lnTo>
                    <a:pt x="9532" y="33811"/>
                  </a:lnTo>
                  <a:lnTo>
                    <a:pt x="11386" y="33811"/>
                  </a:lnTo>
                  <a:lnTo>
                    <a:pt x="9877" y="32258"/>
                  </a:lnTo>
                  <a:lnTo>
                    <a:pt x="6901" y="29326"/>
                  </a:lnTo>
                  <a:lnTo>
                    <a:pt x="8928" y="27299"/>
                  </a:lnTo>
                  <a:lnTo>
                    <a:pt x="13499" y="31870"/>
                  </a:lnTo>
                  <a:lnTo>
                    <a:pt x="13542" y="31870"/>
                  </a:lnTo>
                  <a:lnTo>
                    <a:pt x="18114" y="27299"/>
                  </a:lnTo>
                  <a:lnTo>
                    <a:pt x="20097" y="29326"/>
                  </a:lnTo>
                  <a:lnTo>
                    <a:pt x="17165" y="32258"/>
                  </a:lnTo>
                  <a:lnTo>
                    <a:pt x="15656" y="33811"/>
                  </a:lnTo>
                  <a:lnTo>
                    <a:pt x="17510" y="33811"/>
                  </a:lnTo>
                  <a:lnTo>
                    <a:pt x="18114" y="33164"/>
                  </a:lnTo>
                  <a:lnTo>
                    <a:pt x="18717" y="33811"/>
                  </a:lnTo>
                  <a:lnTo>
                    <a:pt x="20572" y="33811"/>
                  </a:lnTo>
                  <a:lnTo>
                    <a:pt x="19019" y="32258"/>
                  </a:lnTo>
                  <a:lnTo>
                    <a:pt x="21995" y="29326"/>
                  </a:lnTo>
                  <a:lnTo>
                    <a:pt x="21952" y="29326"/>
                  </a:lnTo>
                  <a:lnTo>
                    <a:pt x="27041" y="24237"/>
                  </a:lnTo>
                  <a:lnTo>
                    <a:pt x="27041" y="22383"/>
                  </a:lnTo>
                  <a:lnTo>
                    <a:pt x="21046" y="28377"/>
                  </a:lnTo>
                  <a:lnTo>
                    <a:pt x="19019" y="26393"/>
                  </a:lnTo>
                  <a:lnTo>
                    <a:pt x="21995" y="23418"/>
                  </a:lnTo>
                  <a:lnTo>
                    <a:pt x="21952" y="23418"/>
                  </a:lnTo>
                  <a:lnTo>
                    <a:pt x="27041" y="18372"/>
                  </a:lnTo>
                  <a:lnTo>
                    <a:pt x="27041" y="16475"/>
                  </a:lnTo>
                  <a:lnTo>
                    <a:pt x="21046" y="22512"/>
                  </a:lnTo>
                  <a:lnTo>
                    <a:pt x="19019" y="20485"/>
                  </a:lnTo>
                  <a:lnTo>
                    <a:pt x="21995" y="17553"/>
                  </a:lnTo>
                  <a:lnTo>
                    <a:pt x="21952" y="17553"/>
                  </a:lnTo>
                  <a:lnTo>
                    <a:pt x="27041" y="12464"/>
                  </a:lnTo>
                  <a:lnTo>
                    <a:pt x="27041" y="10610"/>
                  </a:lnTo>
                  <a:lnTo>
                    <a:pt x="21046" y="16647"/>
                  </a:lnTo>
                  <a:lnTo>
                    <a:pt x="19019" y="14620"/>
                  </a:lnTo>
                  <a:lnTo>
                    <a:pt x="21995" y="11688"/>
                  </a:lnTo>
                  <a:lnTo>
                    <a:pt x="21952" y="11688"/>
                  </a:lnTo>
                  <a:lnTo>
                    <a:pt x="27041" y="6599"/>
                  </a:lnTo>
                  <a:lnTo>
                    <a:pt x="27041" y="4745"/>
                  </a:lnTo>
                  <a:lnTo>
                    <a:pt x="21046" y="10739"/>
                  </a:lnTo>
                  <a:lnTo>
                    <a:pt x="19019" y="8755"/>
                  </a:lnTo>
                  <a:lnTo>
                    <a:pt x="21995" y="5823"/>
                  </a:lnTo>
                  <a:lnTo>
                    <a:pt x="21952" y="5823"/>
                  </a:lnTo>
                  <a:lnTo>
                    <a:pt x="27041" y="734"/>
                  </a:lnTo>
                  <a:lnTo>
                    <a:pt x="27041" y="1"/>
                  </a:lnTo>
                  <a:lnTo>
                    <a:pt x="25919" y="1"/>
                  </a:lnTo>
                  <a:lnTo>
                    <a:pt x="21046" y="4874"/>
                  </a:lnTo>
                  <a:lnTo>
                    <a:pt x="19019" y="2847"/>
                  </a:lnTo>
                  <a:lnTo>
                    <a:pt x="21909" y="1"/>
                  </a:lnTo>
                  <a:lnTo>
                    <a:pt x="20054" y="1"/>
                  </a:lnTo>
                  <a:lnTo>
                    <a:pt x="17165" y="2847"/>
                  </a:lnTo>
                  <a:lnTo>
                    <a:pt x="13499" y="6513"/>
                  </a:lnTo>
                  <a:lnTo>
                    <a:pt x="9877" y="2847"/>
                  </a:lnTo>
                  <a:lnTo>
                    <a:pt x="6987" y="1"/>
                  </a:lnTo>
                  <a:lnTo>
                    <a:pt x="5133" y="1"/>
                  </a:lnTo>
                  <a:lnTo>
                    <a:pt x="7979" y="2847"/>
                  </a:lnTo>
                  <a:lnTo>
                    <a:pt x="5995" y="4874"/>
                  </a:lnTo>
                  <a:lnTo>
                    <a:pt x="11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7"/>
            <p:cNvSpPr/>
            <p:nvPr/>
          </p:nvSpPr>
          <p:spPr>
            <a:xfrm>
              <a:off x="4536650" y="3794375"/>
              <a:ext cx="138025" cy="139100"/>
            </a:xfrm>
            <a:custGeom>
              <a:avLst/>
              <a:gdLst/>
              <a:ahLst/>
              <a:cxnLst/>
              <a:rect l="l" t="t" r="r" b="b"/>
              <a:pathLst>
                <a:path w="5521" h="5564" extrusionOk="0">
                  <a:moveTo>
                    <a:pt x="5521" y="1"/>
                  </a:moveTo>
                  <a:lnTo>
                    <a:pt x="1" y="5564"/>
                  </a:lnTo>
                  <a:lnTo>
                    <a:pt x="1855" y="5564"/>
                  </a:lnTo>
                  <a:lnTo>
                    <a:pt x="5521" y="1855"/>
                  </a:lnTo>
                  <a:lnTo>
                    <a:pt x="55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7"/>
            <p:cNvSpPr/>
            <p:nvPr/>
          </p:nvSpPr>
          <p:spPr>
            <a:xfrm>
              <a:off x="3998650" y="3794375"/>
              <a:ext cx="138050" cy="139100"/>
            </a:xfrm>
            <a:custGeom>
              <a:avLst/>
              <a:gdLst/>
              <a:ahLst/>
              <a:cxnLst/>
              <a:rect l="l" t="t" r="r" b="b"/>
              <a:pathLst>
                <a:path w="5522" h="5564" extrusionOk="0">
                  <a:moveTo>
                    <a:pt x="1" y="1"/>
                  </a:moveTo>
                  <a:lnTo>
                    <a:pt x="1" y="1855"/>
                  </a:lnTo>
                  <a:lnTo>
                    <a:pt x="3667" y="5564"/>
                  </a:lnTo>
                  <a:lnTo>
                    <a:pt x="5521" y="556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CUSTOM_10_1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47" name="Google Shape;447;p28"/>
          <p:cNvSpPr txBox="1">
            <a:spLocks noGrp="1"/>
          </p:cNvSpPr>
          <p:nvPr>
            <p:ph type="body" idx="1"/>
          </p:nvPr>
        </p:nvSpPr>
        <p:spPr>
          <a:xfrm>
            <a:off x="957150" y="1253800"/>
            <a:ext cx="6868500" cy="291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grpSp>
        <p:nvGrpSpPr>
          <p:cNvPr id="448" name="Google Shape;448;p28"/>
          <p:cNvGrpSpPr/>
          <p:nvPr/>
        </p:nvGrpSpPr>
        <p:grpSpPr>
          <a:xfrm rot="5400000">
            <a:off x="1353703" y="4496372"/>
            <a:ext cx="182708" cy="1111529"/>
            <a:chOff x="1292400" y="4140950"/>
            <a:chExt cx="115375" cy="701900"/>
          </a:xfrm>
        </p:grpSpPr>
        <p:sp>
          <p:nvSpPr>
            <p:cNvPr id="449" name="Google Shape;449;p28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8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8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8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8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8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7" name="Google Shape;457;p28"/>
          <p:cNvGrpSpPr/>
          <p:nvPr/>
        </p:nvGrpSpPr>
        <p:grpSpPr>
          <a:xfrm rot="5400000">
            <a:off x="7194099" y="3977547"/>
            <a:ext cx="235125" cy="1290909"/>
            <a:chOff x="2804075" y="2279600"/>
            <a:chExt cx="125100" cy="686800"/>
          </a:xfrm>
        </p:grpSpPr>
        <p:sp>
          <p:nvSpPr>
            <p:cNvPr id="458" name="Google Shape;458;p28"/>
            <p:cNvSpPr/>
            <p:nvPr/>
          </p:nvSpPr>
          <p:spPr>
            <a:xfrm>
              <a:off x="2822400" y="2279600"/>
              <a:ext cx="106775" cy="106775"/>
            </a:xfrm>
            <a:custGeom>
              <a:avLst/>
              <a:gdLst/>
              <a:ahLst/>
              <a:cxnLst/>
              <a:rect l="l" t="t" r="r" b="b"/>
              <a:pathLst>
                <a:path w="4271" h="4271" extrusionOk="0">
                  <a:moveTo>
                    <a:pt x="1769" y="1"/>
                  </a:moveTo>
                  <a:lnTo>
                    <a:pt x="1295" y="44"/>
                  </a:lnTo>
                  <a:lnTo>
                    <a:pt x="820" y="173"/>
                  </a:lnTo>
                  <a:lnTo>
                    <a:pt x="389" y="389"/>
                  </a:lnTo>
                  <a:lnTo>
                    <a:pt x="173" y="561"/>
                  </a:lnTo>
                  <a:lnTo>
                    <a:pt x="1" y="734"/>
                  </a:lnTo>
                  <a:lnTo>
                    <a:pt x="3537" y="4270"/>
                  </a:lnTo>
                  <a:lnTo>
                    <a:pt x="3710" y="4055"/>
                  </a:lnTo>
                  <a:lnTo>
                    <a:pt x="3839" y="3882"/>
                  </a:lnTo>
                  <a:lnTo>
                    <a:pt x="4055" y="3451"/>
                  </a:lnTo>
                  <a:lnTo>
                    <a:pt x="4227" y="2977"/>
                  </a:lnTo>
                  <a:lnTo>
                    <a:pt x="4270" y="2502"/>
                  </a:lnTo>
                  <a:lnTo>
                    <a:pt x="4227" y="2028"/>
                  </a:lnTo>
                  <a:lnTo>
                    <a:pt x="4055" y="1553"/>
                  </a:lnTo>
                  <a:lnTo>
                    <a:pt x="3839" y="1122"/>
                  </a:lnTo>
                  <a:lnTo>
                    <a:pt x="3710" y="906"/>
                  </a:lnTo>
                  <a:lnTo>
                    <a:pt x="3537" y="734"/>
                  </a:lnTo>
                  <a:lnTo>
                    <a:pt x="3322" y="561"/>
                  </a:lnTo>
                  <a:lnTo>
                    <a:pt x="3149" y="389"/>
                  </a:lnTo>
                  <a:lnTo>
                    <a:pt x="2718" y="173"/>
                  </a:lnTo>
                  <a:lnTo>
                    <a:pt x="2244" y="44"/>
                  </a:lnTo>
                  <a:lnTo>
                    <a:pt x="17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8"/>
            <p:cNvSpPr/>
            <p:nvPr/>
          </p:nvSpPr>
          <p:spPr>
            <a:xfrm>
              <a:off x="2822400" y="2419775"/>
              <a:ext cx="106775" cy="106750"/>
            </a:xfrm>
            <a:custGeom>
              <a:avLst/>
              <a:gdLst/>
              <a:ahLst/>
              <a:cxnLst/>
              <a:rect l="l" t="t" r="r" b="b"/>
              <a:pathLst>
                <a:path w="4271" h="4270" extrusionOk="0">
                  <a:moveTo>
                    <a:pt x="1769" y="0"/>
                  </a:moveTo>
                  <a:lnTo>
                    <a:pt x="1295" y="43"/>
                  </a:lnTo>
                  <a:lnTo>
                    <a:pt x="820" y="173"/>
                  </a:lnTo>
                  <a:lnTo>
                    <a:pt x="389" y="431"/>
                  </a:lnTo>
                  <a:lnTo>
                    <a:pt x="173" y="561"/>
                  </a:lnTo>
                  <a:lnTo>
                    <a:pt x="1" y="733"/>
                  </a:lnTo>
                  <a:lnTo>
                    <a:pt x="3537" y="4270"/>
                  </a:lnTo>
                  <a:lnTo>
                    <a:pt x="3710" y="4097"/>
                  </a:lnTo>
                  <a:lnTo>
                    <a:pt x="3839" y="3881"/>
                  </a:lnTo>
                  <a:lnTo>
                    <a:pt x="4055" y="3450"/>
                  </a:lnTo>
                  <a:lnTo>
                    <a:pt x="4227" y="2976"/>
                  </a:lnTo>
                  <a:lnTo>
                    <a:pt x="4270" y="2501"/>
                  </a:lnTo>
                  <a:lnTo>
                    <a:pt x="4227" y="2027"/>
                  </a:lnTo>
                  <a:lnTo>
                    <a:pt x="4055" y="1553"/>
                  </a:lnTo>
                  <a:lnTo>
                    <a:pt x="3839" y="1121"/>
                  </a:lnTo>
                  <a:lnTo>
                    <a:pt x="3710" y="949"/>
                  </a:lnTo>
                  <a:lnTo>
                    <a:pt x="3537" y="733"/>
                  </a:lnTo>
                  <a:lnTo>
                    <a:pt x="3322" y="561"/>
                  </a:lnTo>
                  <a:lnTo>
                    <a:pt x="3149" y="431"/>
                  </a:lnTo>
                  <a:lnTo>
                    <a:pt x="2718" y="173"/>
                  </a:lnTo>
                  <a:lnTo>
                    <a:pt x="2244" y="43"/>
                  </a:lnTo>
                  <a:lnTo>
                    <a:pt x="17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8"/>
            <p:cNvSpPr/>
            <p:nvPr/>
          </p:nvSpPr>
          <p:spPr>
            <a:xfrm>
              <a:off x="2822400" y="2561000"/>
              <a:ext cx="106775" cy="106750"/>
            </a:xfrm>
            <a:custGeom>
              <a:avLst/>
              <a:gdLst/>
              <a:ahLst/>
              <a:cxnLst/>
              <a:rect l="l" t="t" r="r" b="b"/>
              <a:pathLst>
                <a:path w="4271" h="4270" extrusionOk="0">
                  <a:moveTo>
                    <a:pt x="1769" y="1"/>
                  </a:moveTo>
                  <a:lnTo>
                    <a:pt x="1295" y="44"/>
                  </a:lnTo>
                  <a:lnTo>
                    <a:pt x="820" y="173"/>
                  </a:lnTo>
                  <a:lnTo>
                    <a:pt x="389" y="389"/>
                  </a:lnTo>
                  <a:lnTo>
                    <a:pt x="173" y="561"/>
                  </a:lnTo>
                  <a:lnTo>
                    <a:pt x="1" y="734"/>
                  </a:lnTo>
                  <a:lnTo>
                    <a:pt x="3537" y="4270"/>
                  </a:lnTo>
                  <a:lnTo>
                    <a:pt x="3710" y="4054"/>
                  </a:lnTo>
                  <a:lnTo>
                    <a:pt x="3839" y="3839"/>
                  </a:lnTo>
                  <a:lnTo>
                    <a:pt x="4055" y="3407"/>
                  </a:lnTo>
                  <a:lnTo>
                    <a:pt x="4227" y="2976"/>
                  </a:lnTo>
                  <a:lnTo>
                    <a:pt x="4270" y="2502"/>
                  </a:lnTo>
                  <a:lnTo>
                    <a:pt x="4227" y="1984"/>
                  </a:lnTo>
                  <a:lnTo>
                    <a:pt x="4055" y="1553"/>
                  </a:lnTo>
                  <a:lnTo>
                    <a:pt x="3839" y="1122"/>
                  </a:lnTo>
                  <a:lnTo>
                    <a:pt x="3710" y="906"/>
                  </a:lnTo>
                  <a:lnTo>
                    <a:pt x="3537" y="734"/>
                  </a:lnTo>
                  <a:lnTo>
                    <a:pt x="3322" y="561"/>
                  </a:lnTo>
                  <a:lnTo>
                    <a:pt x="3149" y="389"/>
                  </a:lnTo>
                  <a:lnTo>
                    <a:pt x="2718" y="173"/>
                  </a:lnTo>
                  <a:lnTo>
                    <a:pt x="2244" y="44"/>
                  </a:lnTo>
                  <a:lnTo>
                    <a:pt x="17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8"/>
            <p:cNvSpPr/>
            <p:nvPr/>
          </p:nvSpPr>
          <p:spPr>
            <a:xfrm>
              <a:off x="2822400" y="2701150"/>
              <a:ext cx="106775" cy="106775"/>
            </a:xfrm>
            <a:custGeom>
              <a:avLst/>
              <a:gdLst/>
              <a:ahLst/>
              <a:cxnLst/>
              <a:rect l="l" t="t" r="r" b="b"/>
              <a:pathLst>
                <a:path w="4271" h="4271" extrusionOk="0">
                  <a:moveTo>
                    <a:pt x="1769" y="1"/>
                  </a:moveTo>
                  <a:lnTo>
                    <a:pt x="1295" y="44"/>
                  </a:lnTo>
                  <a:lnTo>
                    <a:pt x="820" y="173"/>
                  </a:lnTo>
                  <a:lnTo>
                    <a:pt x="389" y="432"/>
                  </a:lnTo>
                  <a:lnTo>
                    <a:pt x="173" y="561"/>
                  </a:lnTo>
                  <a:lnTo>
                    <a:pt x="1" y="734"/>
                  </a:lnTo>
                  <a:lnTo>
                    <a:pt x="3537" y="4270"/>
                  </a:lnTo>
                  <a:lnTo>
                    <a:pt x="3710" y="4098"/>
                  </a:lnTo>
                  <a:lnTo>
                    <a:pt x="3839" y="3882"/>
                  </a:lnTo>
                  <a:lnTo>
                    <a:pt x="4055" y="3451"/>
                  </a:lnTo>
                  <a:lnTo>
                    <a:pt x="4227" y="2976"/>
                  </a:lnTo>
                  <a:lnTo>
                    <a:pt x="4270" y="2502"/>
                  </a:lnTo>
                  <a:lnTo>
                    <a:pt x="4227" y="2028"/>
                  </a:lnTo>
                  <a:lnTo>
                    <a:pt x="4055" y="1553"/>
                  </a:lnTo>
                  <a:lnTo>
                    <a:pt x="3839" y="1122"/>
                  </a:lnTo>
                  <a:lnTo>
                    <a:pt x="3710" y="906"/>
                  </a:lnTo>
                  <a:lnTo>
                    <a:pt x="3537" y="734"/>
                  </a:lnTo>
                  <a:lnTo>
                    <a:pt x="3322" y="561"/>
                  </a:lnTo>
                  <a:lnTo>
                    <a:pt x="3149" y="432"/>
                  </a:lnTo>
                  <a:lnTo>
                    <a:pt x="2718" y="173"/>
                  </a:lnTo>
                  <a:lnTo>
                    <a:pt x="2244" y="44"/>
                  </a:lnTo>
                  <a:lnTo>
                    <a:pt x="17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8"/>
            <p:cNvSpPr/>
            <p:nvPr/>
          </p:nvSpPr>
          <p:spPr>
            <a:xfrm>
              <a:off x="2822400" y="2841325"/>
              <a:ext cx="106775" cy="106750"/>
            </a:xfrm>
            <a:custGeom>
              <a:avLst/>
              <a:gdLst/>
              <a:ahLst/>
              <a:cxnLst/>
              <a:rect l="l" t="t" r="r" b="b"/>
              <a:pathLst>
                <a:path w="4271" h="4270" extrusionOk="0">
                  <a:moveTo>
                    <a:pt x="1769" y="0"/>
                  </a:moveTo>
                  <a:lnTo>
                    <a:pt x="1295" y="43"/>
                  </a:lnTo>
                  <a:lnTo>
                    <a:pt x="820" y="216"/>
                  </a:lnTo>
                  <a:lnTo>
                    <a:pt x="389" y="431"/>
                  </a:lnTo>
                  <a:lnTo>
                    <a:pt x="173" y="561"/>
                  </a:lnTo>
                  <a:lnTo>
                    <a:pt x="1" y="733"/>
                  </a:lnTo>
                  <a:lnTo>
                    <a:pt x="3537" y="4270"/>
                  </a:lnTo>
                  <a:lnTo>
                    <a:pt x="3710" y="4097"/>
                  </a:lnTo>
                  <a:lnTo>
                    <a:pt x="3839" y="3881"/>
                  </a:lnTo>
                  <a:lnTo>
                    <a:pt x="4055" y="3450"/>
                  </a:lnTo>
                  <a:lnTo>
                    <a:pt x="4227" y="2976"/>
                  </a:lnTo>
                  <a:lnTo>
                    <a:pt x="4270" y="2501"/>
                  </a:lnTo>
                  <a:lnTo>
                    <a:pt x="4227" y="2027"/>
                  </a:lnTo>
                  <a:lnTo>
                    <a:pt x="4055" y="1596"/>
                  </a:lnTo>
                  <a:lnTo>
                    <a:pt x="3839" y="1121"/>
                  </a:lnTo>
                  <a:lnTo>
                    <a:pt x="3710" y="949"/>
                  </a:lnTo>
                  <a:lnTo>
                    <a:pt x="3537" y="733"/>
                  </a:lnTo>
                  <a:lnTo>
                    <a:pt x="3322" y="561"/>
                  </a:lnTo>
                  <a:lnTo>
                    <a:pt x="3149" y="431"/>
                  </a:lnTo>
                  <a:lnTo>
                    <a:pt x="2718" y="216"/>
                  </a:lnTo>
                  <a:lnTo>
                    <a:pt x="2244" y="43"/>
                  </a:lnTo>
                  <a:lnTo>
                    <a:pt x="17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8"/>
            <p:cNvSpPr/>
            <p:nvPr/>
          </p:nvSpPr>
          <p:spPr>
            <a:xfrm>
              <a:off x="2804075" y="2297925"/>
              <a:ext cx="106775" cy="106775"/>
            </a:xfrm>
            <a:custGeom>
              <a:avLst/>
              <a:gdLst/>
              <a:ahLst/>
              <a:cxnLst/>
              <a:rect l="l" t="t" r="r" b="b"/>
              <a:pathLst>
                <a:path w="4271" h="4271" extrusionOk="0">
                  <a:moveTo>
                    <a:pt x="734" y="1"/>
                  </a:moveTo>
                  <a:lnTo>
                    <a:pt x="561" y="173"/>
                  </a:lnTo>
                  <a:lnTo>
                    <a:pt x="389" y="389"/>
                  </a:lnTo>
                  <a:lnTo>
                    <a:pt x="173" y="820"/>
                  </a:lnTo>
                  <a:lnTo>
                    <a:pt x="44" y="1295"/>
                  </a:lnTo>
                  <a:lnTo>
                    <a:pt x="1" y="1769"/>
                  </a:lnTo>
                  <a:lnTo>
                    <a:pt x="44" y="2244"/>
                  </a:lnTo>
                  <a:lnTo>
                    <a:pt x="173" y="2718"/>
                  </a:lnTo>
                  <a:lnTo>
                    <a:pt x="389" y="3149"/>
                  </a:lnTo>
                  <a:lnTo>
                    <a:pt x="561" y="3322"/>
                  </a:lnTo>
                  <a:lnTo>
                    <a:pt x="734" y="3537"/>
                  </a:lnTo>
                  <a:lnTo>
                    <a:pt x="906" y="3710"/>
                  </a:lnTo>
                  <a:lnTo>
                    <a:pt x="1122" y="3839"/>
                  </a:lnTo>
                  <a:lnTo>
                    <a:pt x="1553" y="4098"/>
                  </a:lnTo>
                  <a:lnTo>
                    <a:pt x="2028" y="4227"/>
                  </a:lnTo>
                  <a:lnTo>
                    <a:pt x="2502" y="4270"/>
                  </a:lnTo>
                  <a:lnTo>
                    <a:pt x="2977" y="4227"/>
                  </a:lnTo>
                  <a:lnTo>
                    <a:pt x="3451" y="4098"/>
                  </a:lnTo>
                  <a:lnTo>
                    <a:pt x="3882" y="3839"/>
                  </a:lnTo>
                  <a:lnTo>
                    <a:pt x="4055" y="3710"/>
                  </a:lnTo>
                  <a:lnTo>
                    <a:pt x="4270" y="3537"/>
                  </a:lnTo>
                  <a:lnTo>
                    <a:pt x="7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8"/>
            <p:cNvSpPr/>
            <p:nvPr/>
          </p:nvSpPr>
          <p:spPr>
            <a:xfrm>
              <a:off x="2804075" y="2438100"/>
              <a:ext cx="106775" cy="106750"/>
            </a:xfrm>
            <a:custGeom>
              <a:avLst/>
              <a:gdLst/>
              <a:ahLst/>
              <a:cxnLst/>
              <a:rect l="l" t="t" r="r" b="b"/>
              <a:pathLst>
                <a:path w="4271" h="4270" extrusionOk="0">
                  <a:moveTo>
                    <a:pt x="734" y="0"/>
                  </a:moveTo>
                  <a:lnTo>
                    <a:pt x="561" y="216"/>
                  </a:lnTo>
                  <a:lnTo>
                    <a:pt x="389" y="388"/>
                  </a:lnTo>
                  <a:lnTo>
                    <a:pt x="173" y="820"/>
                  </a:lnTo>
                  <a:lnTo>
                    <a:pt x="44" y="1294"/>
                  </a:lnTo>
                  <a:lnTo>
                    <a:pt x="1" y="1768"/>
                  </a:lnTo>
                  <a:lnTo>
                    <a:pt x="44" y="2243"/>
                  </a:lnTo>
                  <a:lnTo>
                    <a:pt x="173" y="2717"/>
                  </a:lnTo>
                  <a:lnTo>
                    <a:pt x="389" y="3148"/>
                  </a:lnTo>
                  <a:lnTo>
                    <a:pt x="561" y="3364"/>
                  </a:lnTo>
                  <a:lnTo>
                    <a:pt x="734" y="3537"/>
                  </a:lnTo>
                  <a:lnTo>
                    <a:pt x="906" y="3709"/>
                  </a:lnTo>
                  <a:lnTo>
                    <a:pt x="1122" y="3882"/>
                  </a:lnTo>
                  <a:lnTo>
                    <a:pt x="1553" y="4097"/>
                  </a:lnTo>
                  <a:lnTo>
                    <a:pt x="2028" y="4227"/>
                  </a:lnTo>
                  <a:lnTo>
                    <a:pt x="2502" y="4270"/>
                  </a:lnTo>
                  <a:lnTo>
                    <a:pt x="2977" y="4227"/>
                  </a:lnTo>
                  <a:lnTo>
                    <a:pt x="3451" y="4097"/>
                  </a:lnTo>
                  <a:lnTo>
                    <a:pt x="3882" y="3882"/>
                  </a:lnTo>
                  <a:lnTo>
                    <a:pt x="4055" y="3709"/>
                  </a:lnTo>
                  <a:lnTo>
                    <a:pt x="4270" y="3537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8"/>
            <p:cNvSpPr/>
            <p:nvPr/>
          </p:nvSpPr>
          <p:spPr>
            <a:xfrm>
              <a:off x="2804075" y="2579325"/>
              <a:ext cx="106775" cy="106775"/>
            </a:xfrm>
            <a:custGeom>
              <a:avLst/>
              <a:gdLst/>
              <a:ahLst/>
              <a:cxnLst/>
              <a:rect l="l" t="t" r="r" b="b"/>
              <a:pathLst>
                <a:path w="4271" h="4271" extrusionOk="0">
                  <a:moveTo>
                    <a:pt x="734" y="1"/>
                  </a:moveTo>
                  <a:lnTo>
                    <a:pt x="561" y="173"/>
                  </a:lnTo>
                  <a:lnTo>
                    <a:pt x="389" y="389"/>
                  </a:lnTo>
                  <a:lnTo>
                    <a:pt x="173" y="820"/>
                  </a:lnTo>
                  <a:lnTo>
                    <a:pt x="44" y="1251"/>
                  </a:lnTo>
                  <a:lnTo>
                    <a:pt x="1" y="1769"/>
                  </a:lnTo>
                  <a:lnTo>
                    <a:pt x="44" y="2243"/>
                  </a:lnTo>
                  <a:lnTo>
                    <a:pt x="173" y="2674"/>
                  </a:lnTo>
                  <a:lnTo>
                    <a:pt x="389" y="3106"/>
                  </a:lnTo>
                  <a:lnTo>
                    <a:pt x="561" y="3321"/>
                  </a:lnTo>
                  <a:lnTo>
                    <a:pt x="734" y="3537"/>
                  </a:lnTo>
                  <a:lnTo>
                    <a:pt x="906" y="3709"/>
                  </a:lnTo>
                  <a:lnTo>
                    <a:pt x="1122" y="3839"/>
                  </a:lnTo>
                  <a:lnTo>
                    <a:pt x="1553" y="4054"/>
                  </a:lnTo>
                  <a:lnTo>
                    <a:pt x="2028" y="4227"/>
                  </a:lnTo>
                  <a:lnTo>
                    <a:pt x="2502" y="4270"/>
                  </a:lnTo>
                  <a:lnTo>
                    <a:pt x="2977" y="4227"/>
                  </a:lnTo>
                  <a:lnTo>
                    <a:pt x="3451" y="4054"/>
                  </a:lnTo>
                  <a:lnTo>
                    <a:pt x="3882" y="3839"/>
                  </a:lnTo>
                  <a:lnTo>
                    <a:pt x="4055" y="3709"/>
                  </a:lnTo>
                  <a:lnTo>
                    <a:pt x="4270" y="3537"/>
                  </a:lnTo>
                  <a:lnTo>
                    <a:pt x="7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8"/>
            <p:cNvSpPr/>
            <p:nvPr/>
          </p:nvSpPr>
          <p:spPr>
            <a:xfrm>
              <a:off x="2804075" y="2719475"/>
              <a:ext cx="106775" cy="106775"/>
            </a:xfrm>
            <a:custGeom>
              <a:avLst/>
              <a:gdLst/>
              <a:ahLst/>
              <a:cxnLst/>
              <a:rect l="l" t="t" r="r" b="b"/>
              <a:pathLst>
                <a:path w="4271" h="4271" extrusionOk="0">
                  <a:moveTo>
                    <a:pt x="734" y="1"/>
                  </a:moveTo>
                  <a:lnTo>
                    <a:pt x="561" y="173"/>
                  </a:lnTo>
                  <a:lnTo>
                    <a:pt x="389" y="389"/>
                  </a:lnTo>
                  <a:lnTo>
                    <a:pt x="173" y="820"/>
                  </a:lnTo>
                  <a:lnTo>
                    <a:pt x="44" y="1295"/>
                  </a:lnTo>
                  <a:lnTo>
                    <a:pt x="1" y="1769"/>
                  </a:lnTo>
                  <a:lnTo>
                    <a:pt x="44" y="2243"/>
                  </a:lnTo>
                  <a:lnTo>
                    <a:pt x="173" y="2718"/>
                  </a:lnTo>
                  <a:lnTo>
                    <a:pt x="389" y="3149"/>
                  </a:lnTo>
                  <a:lnTo>
                    <a:pt x="561" y="3365"/>
                  </a:lnTo>
                  <a:lnTo>
                    <a:pt x="734" y="3537"/>
                  </a:lnTo>
                  <a:lnTo>
                    <a:pt x="906" y="3710"/>
                  </a:lnTo>
                  <a:lnTo>
                    <a:pt x="1122" y="3839"/>
                  </a:lnTo>
                  <a:lnTo>
                    <a:pt x="1553" y="4098"/>
                  </a:lnTo>
                  <a:lnTo>
                    <a:pt x="2028" y="4227"/>
                  </a:lnTo>
                  <a:lnTo>
                    <a:pt x="2502" y="4270"/>
                  </a:lnTo>
                  <a:lnTo>
                    <a:pt x="2977" y="4227"/>
                  </a:lnTo>
                  <a:lnTo>
                    <a:pt x="3451" y="4098"/>
                  </a:lnTo>
                  <a:lnTo>
                    <a:pt x="3882" y="3839"/>
                  </a:lnTo>
                  <a:lnTo>
                    <a:pt x="4055" y="3710"/>
                  </a:lnTo>
                  <a:lnTo>
                    <a:pt x="4270" y="3537"/>
                  </a:lnTo>
                  <a:lnTo>
                    <a:pt x="7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8"/>
            <p:cNvSpPr/>
            <p:nvPr/>
          </p:nvSpPr>
          <p:spPr>
            <a:xfrm>
              <a:off x="2804075" y="2859650"/>
              <a:ext cx="106775" cy="106750"/>
            </a:xfrm>
            <a:custGeom>
              <a:avLst/>
              <a:gdLst/>
              <a:ahLst/>
              <a:cxnLst/>
              <a:rect l="l" t="t" r="r" b="b"/>
              <a:pathLst>
                <a:path w="4271" h="4270" extrusionOk="0">
                  <a:moveTo>
                    <a:pt x="734" y="0"/>
                  </a:moveTo>
                  <a:lnTo>
                    <a:pt x="561" y="216"/>
                  </a:lnTo>
                  <a:lnTo>
                    <a:pt x="389" y="388"/>
                  </a:lnTo>
                  <a:lnTo>
                    <a:pt x="173" y="863"/>
                  </a:lnTo>
                  <a:lnTo>
                    <a:pt x="44" y="1294"/>
                  </a:lnTo>
                  <a:lnTo>
                    <a:pt x="1" y="1768"/>
                  </a:lnTo>
                  <a:lnTo>
                    <a:pt x="44" y="2243"/>
                  </a:lnTo>
                  <a:lnTo>
                    <a:pt x="173" y="2717"/>
                  </a:lnTo>
                  <a:lnTo>
                    <a:pt x="389" y="3148"/>
                  </a:lnTo>
                  <a:lnTo>
                    <a:pt x="561" y="3364"/>
                  </a:lnTo>
                  <a:lnTo>
                    <a:pt x="734" y="3537"/>
                  </a:lnTo>
                  <a:lnTo>
                    <a:pt x="906" y="3709"/>
                  </a:lnTo>
                  <a:lnTo>
                    <a:pt x="1122" y="3882"/>
                  </a:lnTo>
                  <a:lnTo>
                    <a:pt x="1553" y="4097"/>
                  </a:lnTo>
                  <a:lnTo>
                    <a:pt x="2028" y="4227"/>
                  </a:lnTo>
                  <a:lnTo>
                    <a:pt x="2502" y="4270"/>
                  </a:lnTo>
                  <a:lnTo>
                    <a:pt x="2977" y="4227"/>
                  </a:lnTo>
                  <a:lnTo>
                    <a:pt x="3451" y="4097"/>
                  </a:lnTo>
                  <a:lnTo>
                    <a:pt x="3882" y="3882"/>
                  </a:lnTo>
                  <a:lnTo>
                    <a:pt x="4055" y="3709"/>
                  </a:lnTo>
                  <a:lnTo>
                    <a:pt x="4270" y="3537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7">
  <p:cSld name="SECTION_TITLE_AND_DESCRIPTION_1"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4"/>
          <p:cNvSpPr txBox="1">
            <a:spLocks noGrp="1"/>
          </p:cNvSpPr>
          <p:nvPr>
            <p:ph type="title"/>
          </p:nvPr>
        </p:nvSpPr>
        <p:spPr>
          <a:xfrm>
            <a:off x="4067400" y="1743400"/>
            <a:ext cx="39642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52" name="Google Shape;552;p34"/>
          <p:cNvSpPr txBox="1">
            <a:spLocks noGrp="1"/>
          </p:cNvSpPr>
          <p:nvPr>
            <p:ph type="subTitle" idx="1"/>
          </p:nvPr>
        </p:nvSpPr>
        <p:spPr>
          <a:xfrm>
            <a:off x="4067400" y="3531163"/>
            <a:ext cx="3964200" cy="8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53" name="Google Shape;553;p34"/>
          <p:cNvGrpSpPr/>
          <p:nvPr/>
        </p:nvGrpSpPr>
        <p:grpSpPr>
          <a:xfrm rot="-5400000">
            <a:off x="4649603" y="4496372"/>
            <a:ext cx="182708" cy="1111529"/>
            <a:chOff x="1292400" y="4140950"/>
            <a:chExt cx="115375" cy="701900"/>
          </a:xfrm>
        </p:grpSpPr>
        <p:sp>
          <p:nvSpPr>
            <p:cNvPr id="554" name="Google Shape;554;p34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4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4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4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4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4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4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4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2" name="Google Shape;562;p34"/>
          <p:cNvSpPr/>
          <p:nvPr/>
        </p:nvSpPr>
        <p:spPr>
          <a:xfrm>
            <a:off x="4152451" y="819035"/>
            <a:ext cx="684548" cy="684517"/>
          </a:xfrm>
          <a:custGeom>
            <a:avLst/>
            <a:gdLst/>
            <a:ahLst/>
            <a:cxnLst/>
            <a:rect l="l" t="t" r="r" b="b"/>
            <a:pathLst>
              <a:path w="22168" h="22167" extrusionOk="0">
                <a:moveTo>
                  <a:pt x="20485" y="820"/>
                </a:moveTo>
                <a:lnTo>
                  <a:pt x="20485" y="20485"/>
                </a:lnTo>
                <a:lnTo>
                  <a:pt x="820" y="20485"/>
                </a:lnTo>
                <a:lnTo>
                  <a:pt x="20485" y="820"/>
                </a:lnTo>
                <a:close/>
                <a:moveTo>
                  <a:pt x="1" y="0"/>
                </a:moveTo>
                <a:lnTo>
                  <a:pt x="1" y="21304"/>
                </a:lnTo>
                <a:lnTo>
                  <a:pt x="1" y="22167"/>
                </a:lnTo>
                <a:lnTo>
                  <a:pt x="22167" y="22167"/>
                </a:lnTo>
                <a:lnTo>
                  <a:pt x="22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34"/>
          <p:cNvSpPr/>
          <p:nvPr/>
        </p:nvSpPr>
        <p:spPr>
          <a:xfrm>
            <a:off x="5220681" y="818796"/>
            <a:ext cx="702708" cy="684505"/>
          </a:xfrm>
          <a:custGeom>
            <a:avLst/>
            <a:gdLst/>
            <a:ahLst/>
            <a:cxnLst/>
            <a:rect l="l" t="t" r="r" b="b"/>
            <a:pathLst>
              <a:path w="28335" h="27601" extrusionOk="0">
                <a:moveTo>
                  <a:pt x="26221" y="0"/>
                </a:moveTo>
                <a:lnTo>
                  <a:pt x="1" y="27600"/>
                </a:lnTo>
                <a:lnTo>
                  <a:pt x="2114" y="27600"/>
                </a:lnTo>
                <a:lnTo>
                  <a:pt x="283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34"/>
          <p:cNvSpPr/>
          <p:nvPr/>
        </p:nvSpPr>
        <p:spPr>
          <a:xfrm>
            <a:off x="8176775" y="829159"/>
            <a:ext cx="1224600" cy="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_2"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6" name="Google Shape;566;p35"/>
          <p:cNvGrpSpPr/>
          <p:nvPr/>
        </p:nvGrpSpPr>
        <p:grpSpPr>
          <a:xfrm>
            <a:off x="7323213" y="4177906"/>
            <a:ext cx="1022893" cy="1278986"/>
            <a:chOff x="3998650" y="3088200"/>
            <a:chExt cx="676025" cy="845275"/>
          </a:xfrm>
        </p:grpSpPr>
        <p:sp>
          <p:nvSpPr>
            <p:cNvPr id="567" name="Google Shape;567;p35"/>
            <p:cNvSpPr/>
            <p:nvPr/>
          </p:nvSpPr>
          <p:spPr>
            <a:xfrm>
              <a:off x="3998650" y="3088200"/>
              <a:ext cx="676025" cy="845275"/>
            </a:xfrm>
            <a:custGeom>
              <a:avLst/>
              <a:gdLst/>
              <a:ahLst/>
              <a:cxnLst/>
              <a:rect l="l" t="t" r="r" b="b"/>
              <a:pathLst>
                <a:path w="27041" h="33811" extrusionOk="0">
                  <a:moveTo>
                    <a:pt x="18114" y="3796"/>
                  </a:moveTo>
                  <a:lnTo>
                    <a:pt x="20097" y="5823"/>
                  </a:lnTo>
                  <a:lnTo>
                    <a:pt x="17165" y="8755"/>
                  </a:lnTo>
                  <a:lnTo>
                    <a:pt x="13499" y="12421"/>
                  </a:lnTo>
                  <a:lnTo>
                    <a:pt x="9877" y="8755"/>
                  </a:lnTo>
                  <a:lnTo>
                    <a:pt x="6901" y="5823"/>
                  </a:lnTo>
                  <a:lnTo>
                    <a:pt x="8928" y="3796"/>
                  </a:lnTo>
                  <a:lnTo>
                    <a:pt x="13499" y="8367"/>
                  </a:lnTo>
                  <a:lnTo>
                    <a:pt x="13542" y="8367"/>
                  </a:lnTo>
                  <a:lnTo>
                    <a:pt x="18114" y="3796"/>
                  </a:lnTo>
                  <a:close/>
                  <a:moveTo>
                    <a:pt x="18114" y="9661"/>
                  </a:moveTo>
                  <a:lnTo>
                    <a:pt x="20097" y="11688"/>
                  </a:lnTo>
                  <a:lnTo>
                    <a:pt x="17165" y="14620"/>
                  </a:lnTo>
                  <a:lnTo>
                    <a:pt x="13499" y="18286"/>
                  </a:lnTo>
                  <a:lnTo>
                    <a:pt x="9877" y="14620"/>
                  </a:lnTo>
                  <a:lnTo>
                    <a:pt x="6901" y="11688"/>
                  </a:lnTo>
                  <a:lnTo>
                    <a:pt x="8928" y="9661"/>
                  </a:lnTo>
                  <a:lnTo>
                    <a:pt x="13499" y="14275"/>
                  </a:lnTo>
                  <a:lnTo>
                    <a:pt x="13542" y="14275"/>
                  </a:lnTo>
                  <a:lnTo>
                    <a:pt x="18114" y="9661"/>
                  </a:lnTo>
                  <a:close/>
                  <a:moveTo>
                    <a:pt x="18114" y="15569"/>
                  </a:moveTo>
                  <a:lnTo>
                    <a:pt x="20097" y="17553"/>
                  </a:lnTo>
                  <a:lnTo>
                    <a:pt x="17165" y="20485"/>
                  </a:lnTo>
                  <a:lnTo>
                    <a:pt x="13499" y="24151"/>
                  </a:lnTo>
                  <a:lnTo>
                    <a:pt x="9877" y="20485"/>
                  </a:lnTo>
                  <a:lnTo>
                    <a:pt x="6901" y="17553"/>
                  </a:lnTo>
                  <a:lnTo>
                    <a:pt x="8928" y="15569"/>
                  </a:lnTo>
                  <a:lnTo>
                    <a:pt x="13499" y="20140"/>
                  </a:lnTo>
                  <a:lnTo>
                    <a:pt x="13542" y="20140"/>
                  </a:lnTo>
                  <a:lnTo>
                    <a:pt x="18114" y="15569"/>
                  </a:lnTo>
                  <a:close/>
                  <a:moveTo>
                    <a:pt x="18114" y="21434"/>
                  </a:moveTo>
                  <a:lnTo>
                    <a:pt x="20097" y="23418"/>
                  </a:lnTo>
                  <a:lnTo>
                    <a:pt x="17165" y="26350"/>
                  </a:lnTo>
                  <a:lnTo>
                    <a:pt x="17165" y="26393"/>
                  </a:lnTo>
                  <a:lnTo>
                    <a:pt x="13499" y="30016"/>
                  </a:lnTo>
                  <a:lnTo>
                    <a:pt x="9877" y="26393"/>
                  </a:lnTo>
                  <a:lnTo>
                    <a:pt x="9877" y="26350"/>
                  </a:lnTo>
                  <a:lnTo>
                    <a:pt x="6901" y="23418"/>
                  </a:lnTo>
                  <a:lnTo>
                    <a:pt x="8928" y="21434"/>
                  </a:lnTo>
                  <a:lnTo>
                    <a:pt x="13499" y="26005"/>
                  </a:lnTo>
                  <a:lnTo>
                    <a:pt x="13542" y="26005"/>
                  </a:lnTo>
                  <a:lnTo>
                    <a:pt x="18114" y="21434"/>
                  </a:lnTo>
                  <a:close/>
                  <a:moveTo>
                    <a:pt x="1" y="1"/>
                  </a:moveTo>
                  <a:lnTo>
                    <a:pt x="1" y="734"/>
                  </a:lnTo>
                  <a:lnTo>
                    <a:pt x="5047" y="5823"/>
                  </a:lnTo>
                  <a:lnTo>
                    <a:pt x="7979" y="8755"/>
                  </a:lnTo>
                  <a:lnTo>
                    <a:pt x="5995" y="10739"/>
                  </a:lnTo>
                  <a:lnTo>
                    <a:pt x="1" y="4745"/>
                  </a:lnTo>
                  <a:lnTo>
                    <a:pt x="1" y="6599"/>
                  </a:lnTo>
                  <a:lnTo>
                    <a:pt x="5047" y="11688"/>
                  </a:lnTo>
                  <a:lnTo>
                    <a:pt x="7979" y="14620"/>
                  </a:lnTo>
                  <a:lnTo>
                    <a:pt x="5995" y="16647"/>
                  </a:lnTo>
                  <a:lnTo>
                    <a:pt x="1" y="10610"/>
                  </a:lnTo>
                  <a:lnTo>
                    <a:pt x="1" y="12464"/>
                  </a:lnTo>
                  <a:lnTo>
                    <a:pt x="5047" y="17553"/>
                  </a:lnTo>
                  <a:lnTo>
                    <a:pt x="7979" y="20485"/>
                  </a:lnTo>
                  <a:lnTo>
                    <a:pt x="5995" y="22512"/>
                  </a:lnTo>
                  <a:lnTo>
                    <a:pt x="1" y="16475"/>
                  </a:lnTo>
                  <a:lnTo>
                    <a:pt x="1" y="18372"/>
                  </a:lnTo>
                  <a:lnTo>
                    <a:pt x="5047" y="23418"/>
                  </a:lnTo>
                  <a:lnTo>
                    <a:pt x="7979" y="26393"/>
                  </a:lnTo>
                  <a:lnTo>
                    <a:pt x="5995" y="28377"/>
                  </a:lnTo>
                  <a:lnTo>
                    <a:pt x="1" y="22383"/>
                  </a:lnTo>
                  <a:lnTo>
                    <a:pt x="1" y="24237"/>
                  </a:lnTo>
                  <a:lnTo>
                    <a:pt x="5047" y="29326"/>
                  </a:lnTo>
                  <a:lnTo>
                    <a:pt x="7979" y="32258"/>
                  </a:lnTo>
                  <a:lnTo>
                    <a:pt x="6470" y="33811"/>
                  </a:lnTo>
                  <a:lnTo>
                    <a:pt x="8324" y="33811"/>
                  </a:lnTo>
                  <a:lnTo>
                    <a:pt x="8928" y="33164"/>
                  </a:lnTo>
                  <a:lnTo>
                    <a:pt x="9532" y="33811"/>
                  </a:lnTo>
                  <a:lnTo>
                    <a:pt x="11386" y="33811"/>
                  </a:lnTo>
                  <a:lnTo>
                    <a:pt x="9877" y="32258"/>
                  </a:lnTo>
                  <a:lnTo>
                    <a:pt x="6901" y="29326"/>
                  </a:lnTo>
                  <a:lnTo>
                    <a:pt x="8928" y="27299"/>
                  </a:lnTo>
                  <a:lnTo>
                    <a:pt x="13499" y="31870"/>
                  </a:lnTo>
                  <a:lnTo>
                    <a:pt x="13542" y="31870"/>
                  </a:lnTo>
                  <a:lnTo>
                    <a:pt x="18114" y="27299"/>
                  </a:lnTo>
                  <a:lnTo>
                    <a:pt x="20097" y="29326"/>
                  </a:lnTo>
                  <a:lnTo>
                    <a:pt x="17165" y="32258"/>
                  </a:lnTo>
                  <a:lnTo>
                    <a:pt x="15656" y="33811"/>
                  </a:lnTo>
                  <a:lnTo>
                    <a:pt x="17510" y="33811"/>
                  </a:lnTo>
                  <a:lnTo>
                    <a:pt x="18114" y="33164"/>
                  </a:lnTo>
                  <a:lnTo>
                    <a:pt x="18717" y="33811"/>
                  </a:lnTo>
                  <a:lnTo>
                    <a:pt x="20572" y="33811"/>
                  </a:lnTo>
                  <a:lnTo>
                    <a:pt x="19019" y="32258"/>
                  </a:lnTo>
                  <a:lnTo>
                    <a:pt x="21995" y="29326"/>
                  </a:lnTo>
                  <a:lnTo>
                    <a:pt x="21952" y="29326"/>
                  </a:lnTo>
                  <a:lnTo>
                    <a:pt x="27041" y="24237"/>
                  </a:lnTo>
                  <a:lnTo>
                    <a:pt x="27041" y="22383"/>
                  </a:lnTo>
                  <a:lnTo>
                    <a:pt x="21046" y="28377"/>
                  </a:lnTo>
                  <a:lnTo>
                    <a:pt x="19019" y="26393"/>
                  </a:lnTo>
                  <a:lnTo>
                    <a:pt x="21995" y="23418"/>
                  </a:lnTo>
                  <a:lnTo>
                    <a:pt x="21952" y="23418"/>
                  </a:lnTo>
                  <a:lnTo>
                    <a:pt x="27041" y="18372"/>
                  </a:lnTo>
                  <a:lnTo>
                    <a:pt x="27041" y="16475"/>
                  </a:lnTo>
                  <a:lnTo>
                    <a:pt x="21046" y="22512"/>
                  </a:lnTo>
                  <a:lnTo>
                    <a:pt x="19019" y="20485"/>
                  </a:lnTo>
                  <a:lnTo>
                    <a:pt x="21995" y="17553"/>
                  </a:lnTo>
                  <a:lnTo>
                    <a:pt x="21952" y="17553"/>
                  </a:lnTo>
                  <a:lnTo>
                    <a:pt x="27041" y="12464"/>
                  </a:lnTo>
                  <a:lnTo>
                    <a:pt x="27041" y="10610"/>
                  </a:lnTo>
                  <a:lnTo>
                    <a:pt x="21046" y="16647"/>
                  </a:lnTo>
                  <a:lnTo>
                    <a:pt x="19019" y="14620"/>
                  </a:lnTo>
                  <a:lnTo>
                    <a:pt x="21995" y="11688"/>
                  </a:lnTo>
                  <a:lnTo>
                    <a:pt x="21952" y="11688"/>
                  </a:lnTo>
                  <a:lnTo>
                    <a:pt x="27041" y="6599"/>
                  </a:lnTo>
                  <a:lnTo>
                    <a:pt x="27041" y="4745"/>
                  </a:lnTo>
                  <a:lnTo>
                    <a:pt x="21046" y="10739"/>
                  </a:lnTo>
                  <a:lnTo>
                    <a:pt x="19019" y="8755"/>
                  </a:lnTo>
                  <a:lnTo>
                    <a:pt x="21995" y="5823"/>
                  </a:lnTo>
                  <a:lnTo>
                    <a:pt x="21952" y="5823"/>
                  </a:lnTo>
                  <a:lnTo>
                    <a:pt x="27041" y="734"/>
                  </a:lnTo>
                  <a:lnTo>
                    <a:pt x="27041" y="1"/>
                  </a:lnTo>
                  <a:lnTo>
                    <a:pt x="25919" y="1"/>
                  </a:lnTo>
                  <a:lnTo>
                    <a:pt x="21046" y="4874"/>
                  </a:lnTo>
                  <a:lnTo>
                    <a:pt x="19019" y="2847"/>
                  </a:lnTo>
                  <a:lnTo>
                    <a:pt x="21909" y="1"/>
                  </a:lnTo>
                  <a:lnTo>
                    <a:pt x="20054" y="1"/>
                  </a:lnTo>
                  <a:lnTo>
                    <a:pt x="17165" y="2847"/>
                  </a:lnTo>
                  <a:lnTo>
                    <a:pt x="13499" y="6513"/>
                  </a:lnTo>
                  <a:lnTo>
                    <a:pt x="9877" y="2847"/>
                  </a:lnTo>
                  <a:lnTo>
                    <a:pt x="6987" y="1"/>
                  </a:lnTo>
                  <a:lnTo>
                    <a:pt x="5133" y="1"/>
                  </a:lnTo>
                  <a:lnTo>
                    <a:pt x="7979" y="2847"/>
                  </a:lnTo>
                  <a:lnTo>
                    <a:pt x="5995" y="4874"/>
                  </a:lnTo>
                  <a:lnTo>
                    <a:pt x="1122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5"/>
            <p:cNvSpPr/>
            <p:nvPr/>
          </p:nvSpPr>
          <p:spPr>
            <a:xfrm>
              <a:off x="4536650" y="3794375"/>
              <a:ext cx="138025" cy="139100"/>
            </a:xfrm>
            <a:custGeom>
              <a:avLst/>
              <a:gdLst/>
              <a:ahLst/>
              <a:cxnLst/>
              <a:rect l="l" t="t" r="r" b="b"/>
              <a:pathLst>
                <a:path w="5521" h="5564" extrusionOk="0">
                  <a:moveTo>
                    <a:pt x="5521" y="1"/>
                  </a:moveTo>
                  <a:lnTo>
                    <a:pt x="1" y="5564"/>
                  </a:lnTo>
                  <a:lnTo>
                    <a:pt x="1855" y="5564"/>
                  </a:lnTo>
                  <a:lnTo>
                    <a:pt x="5521" y="1855"/>
                  </a:lnTo>
                  <a:lnTo>
                    <a:pt x="5521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5"/>
            <p:cNvSpPr/>
            <p:nvPr/>
          </p:nvSpPr>
          <p:spPr>
            <a:xfrm>
              <a:off x="3998650" y="3794375"/>
              <a:ext cx="138050" cy="139100"/>
            </a:xfrm>
            <a:custGeom>
              <a:avLst/>
              <a:gdLst/>
              <a:ahLst/>
              <a:cxnLst/>
              <a:rect l="l" t="t" r="r" b="b"/>
              <a:pathLst>
                <a:path w="5522" h="5564" extrusionOk="0">
                  <a:moveTo>
                    <a:pt x="1" y="1"/>
                  </a:moveTo>
                  <a:lnTo>
                    <a:pt x="1" y="1855"/>
                  </a:lnTo>
                  <a:lnTo>
                    <a:pt x="3667" y="5564"/>
                  </a:lnTo>
                  <a:lnTo>
                    <a:pt x="5521" y="556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0" name="Google Shape;570;p35"/>
          <p:cNvSpPr/>
          <p:nvPr/>
        </p:nvSpPr>
        <p:spPr>
          <a:xfrm>
            <a:off x="4483088" y="4423636"/>
            <a:ext cx="808468" cy="787526"/>
          </a:xfrm>
          <a:custGeom>
            <a:avLst/>
            <a:gdLst/>
            <a:ahLst/>
            <a:cxnLst/>
            <a:rect l="l" t="t" r="r" b="b"/>
            <a:pathLst>
              <a:path w="28335" h="27601" extrusionOk="0">
                <a:moveTo>
                  <a:pt x="26221" y="0"/>
                </a:moveTo>
                <a:lnTo>
                  <a:pt x="1" y="27600"/>
                </a:lnTo>
                <a:lnTo>
                  <a:pt x="2114" y="27600"/>
                </a:lnTo>
                <a:lnTo>
                  <a:pt x="28334" y="0"/>
                </a:lnTo>
                <a:close/>
              </a:path>
            </a:pathLst>
          </a:custGeom>
          <a:solidFill>
            <a:srgbClr val="FF63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35"/>
          <p:cNvSpPr/>
          <p:nvPr/>
        </p:nvSpPr>
        <p:spPr>
          <a:xfrm rot="-5400000">
            <a:off x="7316499" y="1438923"/>
            <a:ext cx="1036299" cy="1036252"/>
          </a:xfrm>
          <a:custGeom>
            <a:avLst/>
            <a:gdLst/>
            <a:ahLst/>
            <a:cxnLst/>
            <a:rect l="l" t="t" r="r" b="b"/>
            <a:pathLst>
              <a:path w="22168" h="22167" extrusionOk="0">
                <a:moveTo>
                  <a:pt x="20485" y="820"/>
                </a:moveTo>
                <a:lnTo>
                  <a:pt x="20485" y="20485"/>
                </a:lnTo>
                <a:lnTo>
                  <a:pt x="820" y="20485"/>
                </a:lnTo>
                <a:lnTo>
                  <a:pt x="20485" y="820"/>
                </a:lnTo>
                <a:close/>
                <a:moveTo>
                  <a:pt x="1" y="0"/>
                </a:moveTo>
                <a:lnTo>
                  <a:pt x="1" y="21304"/>
                </a:lnTo>
                <a:lnTo>
                  <a:pt x="1" y="22167"/>
                </a:lnTo>
                <a:lnTo>
                  <a:pt x="22167" y="22167"/>
                </a:lnTo>
                <a:lnTo>
                  <a:pt x="22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35"/>
          <p:cNvSpPr/>
          <p:nvPr/>
        </p:nvSpPr>
        <p:spPr>
          <a:xfrm>
            <a:off x="-668875" y="4513500"/>
            <a:ext cx="1224600" cy="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3" name="Google Shape;573;p35"/>
          <p:cNvGrpSpPr/>
          <p:nvPr/>
        </p:nvGrpSpPr>
        <p:grpSpPr>
          <a:xfrm rot="-5400000">
            <a:off x="1184403" y="-464403"/>
            <a:ext cx="182708" cy="1111529"/>
            <a:chOff x="1292400" y="4140950"/>
            <a:chExt cx="115375" cy="701900"/>
          </a:xfrm>
        </p:grpSpPr>
        <p:sp>
          <p:nvSpPr>
            <p:cNvPr id="574" name="Google Shape;574;p35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5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5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5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5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5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5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5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_2_1"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" name="Google Shape;583;p36"/>
          <p:cNvGrpSpPr/>
          <p:nvPr/>
        </p:nvGrpSpPr>
        <p:grpSpPr>
          <a:xfrm>
            <a:off x="6676617" y="675362"/>
            <a:ext cx="1747385" cy="333426"/>
            <a:chOff x="6822300" y="3036450"/>
            <a:chExt cx="559575" cy="106775"/>
          </a:xfrm>
        </p:grpSpPr>
        <p:sp>
          <p:nvSpPr>
            <p:cNvPr id="584" name="Google Shape;584;p36"/>
            <p:cNvSpPr/>
            <p:nvPr/>
          </p:nvSpPr>
          <p:spPr>
            <a:xfrm>
              <a:off x="6822300" y="3036450"/>
              <a:ext cx="193025" cy="106775"/>
            </a:xfrm>
            <a:custGeom>
              <a:avLst/>
              <a:gdLst/>
              <a:ahLst/>
              <a:cxnLst/>
              <a:rect l="l" t="t" r="r" b="b"/>
              <a:pathLst>
                <a:path w="7721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44" y="4227"/>
                  </a:lnTo>
                  <a:lnTo>
                    <a:pt x="1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87" y="4270"/>
                  </a:lnTo>
                  <a:lnTo>
                    <a:pt x="7720" y="3494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6"/>
            <p:cNvSpPr/>
            <p:nvPr/>
          </p:nvSpPr>
          <p:spPr>
            <a:xfrm>
              <a:off x="7169475" y="3036450"/>
              <a:ext cx="212400" cy="106775"/>
            </a:xfrm>
            <a:custGeom>
              <a:avLst/>
              <a:gdLst/>
              <a:ahLst/>
              <a:cxnLst/>
              <a:rect l="l" t="t" r="r" b="b"/>
              <a:pathLst>
                <a:path w="8496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0" y="4227"/>
                  </a:lnTo>
                  <a:lnTo>
                    <a:pt x="0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43" y="4270"/>
                  </a:lnTo>
                  <a:lnTo>
                    <a:pt x="8496" y="4270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6"/>
            <p:cNvSpPr/>
            <p:nvPr/>
          </p:nvSpPr>
          <p:spPr>
            <a:xfrm>
              <a:off x="6996975" y="3036450"/>
              <a:ext cx="191925" cy="106775"/>
            </a:xfrm>
            <a:custGeom>
              <a:avLst/>
              <a:gdLst/>
              <a:ahLst/>
              <a:cxnLst/>
              <a:rect l="l" t="t" r="r" b="b"/>
              <a:pathLst>
                <a:path w="7677" h="4271" extrusionOk="0">
                  <a:moveTo>
                    <a:pt x="4226" y="1"/>
                  </a:moveTo>
                  <a:lnTo>
                    <a:pt x="733" y="3494"/>
                  </a:lnTo>
                  <a:lnTo>
                    <a:pt x="0" y="4270"/>
                  </a:lnTo>
                  <a:lnTo>
                    <a:pt x="1510" y="4270"/>
                  </a:lnTo>
                  <a:lnTo>
                    <a:pt x="4226" y="1553"/>
                  </a:lnTo>
                  <a:lnTo>
                    <a:pt x="6900" y="4227"/>
                  </a:lnTo>
                  <a:lnTo>
                    <a:pt x="7677" y="3451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7" name="Google Shape;587;p36"/>
          <p:cNvGrpSpPr/>
          <p:nvPr/>
        </p:nvGrpSpPr>
        <p:grpSpPr>
          <a:xfrm rot="10800000" flipH="1">
            <a:off x="719992" y="675362"/>
            <a:ext cx="1747385" cy="333426"/>
            <a:chOff x="6822300" y="3036450"/>
            <a:chExt cx="559575" cy="106775"/>
          </a:xfrm>
        </p:grpSpPr>
        <p:sp>
          <p:nvSpPr>
            <p:cNvPr id="588" name="Google Shape;588;p36"/>
            <p:cNvSpPr/>
            <p:nvPr/>
          </p:nvSpPr>
          <p:spPr>
            <a:xfrm>
              <a:off x="6822300" y="3036450"/>
              <a:ext cx="193025" cy="106775"/>
            </a:xfrm>
            <a:custGeom>
              <a:avLst/>
              <a:gdLst/>
              <a:ahLst/>
              <a:cxnLst/>
              <a:rect l="l" t="t" r="r" b="b"/>
              <a:pathLst>
                <a:path w="7721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44" y="4227"/>
                  </a:lnTo>
                  <a:lnTo>
                    <a:pt x="1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87" y="4270"/>
                  </a:lnTo>
                  <a:lnTo>
                    <a:pt x="7720" y="3494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6"/>
            <p:cNvSpPr/>
            <p:nvPr/>
          </p:nvSpPr>
          <p:spPr>
            <a:xfrm>
              <a:off x="7169475" y="3036450"/>
              <a:ext cx="212400" cy="106775"/>
            </a:xfrm>
            <a:custGeom>
              <a:avLst/>
              <a:gdLst/>
              <a:ahLst/>
              <a:cxnLst/>
              <a:rect l="l" t="t" r="r" b="b"/>
              <a:pathLst>
                <a:path w="8496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0" y="4227"/>
                  </a:lnTo>
                  <a:lnTo>
                    <a:pt x="0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43" y="4270"/>
                  </a:lnTo>
                  <a:lnTo>
                    <a:pt x="8496" y="4270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6"/>
            <p:cNvSpPr/>
            <p:nvPr/>
          </p:nvSpPr>
          <p:spPr>
            <a:xfrm>
              <a:off x="6996975" y="3036450"/>
              <a:ext cx="191925" cy="106775"/>
            </a:xfrm>
            <a:custGeom>
              <a:avLst/>
              <a:gdLst/>
              <a:ahLst/>
              <a:cxnLst/>
              <a:rect l="l" t="t" r="r" b="b"/>
              <a:pathLst>
                <a:path w="7677" h="4271" extrusionOk="0">
                  <a:moveTo>
                    <a:pt x="4226" y="1"/>
                  </a:moveTo>
                  <a:lnTo>
                    <a:pt x="733" y="3494"/>
                  </a:lnTo>
                  <a:lnTo>
                    <a:pt x="0" y="4270"/>
                  </a:lnTo>
                  <a:lnTo>
                    <a:pt x="1510" y="4270"/>
                  </a:lnTo>
                  <a:lnTo>
                    <a:pt x="4226" y="1553"/>
                  </a:lnTo>
                  <a:lnTo>
                    <a:pt x="6900" y="4227"/>
                  </a:lnTo>
                  <a:lnTo>
                    <a:pt x="7677" y="3451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1" name="Google Shape;591;p36"/>
          <p:cNvSpPr/>
          <p:nvPr/>
        </p:nvSpPr>
        <p:spPr>
          <a:xfrm>
            <a:off x="720000" y="4561775"/>
            <a:ext cx="77043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897375" y="2087900"/>
            <a:ext cx="2913300" cy="124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897375" y="768267"/>
            <a:ext cx="1588200" cy="8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58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897375" y="3431062"/>
            <a:ext cx="2556600" cy="5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6" name="Google Shape;16;p3"/>
          <p:cNvGrpSpPr/>
          <p:nvPr/>
        </p:nvGrpSpPr>
        <p:grpSpPr>
          <a:xfrm rot="5400000">
            <a:off x="1361778" y="-464403"/>
            <a:ext cx="182708" cy="1111529"/>
            <a:chOff x="1292400" y="4140950"/>
            <a:chExt cx="115375" cy="701900"/>
          </a:xfrm>
        </p:grpSpPr>
        <p:sp>
          <p:nvSpPr>
            <p:cNvPr id="17" name="Google Shape;17;p3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5;p3"/>
          <p:cNvSpPr/>
          <p:nvPr/>
        </p:nvSpPr>
        <p:spPr>
          <a:xfrm>
            <a:off x="897375" y="4561775"/>
            <a:ext cx="25566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61" name="Google Shape;61;p6"/>
          <p:cNvGrpSpPr/>
          <p:nvPr/>
        </p:nvGrpSpPr>
        <p:grpSpPr>
          <a:xfrm rot="5400000" flipH="1">
            <a:off x="7759892" y="1080312"/>
            <a:ext cx="1747385" cy="333426"/>
            <a:chOff x="6822300" y="3036450"/>
            <a:chExt cx="559575" cy="106775"/>
          </a:xfrm>
        </p:grpSpPr>
        <p:sp>
          <p:nvSpPr>
            <p:cNvPr id="62" name="Google Shape;62;p6"/>
            <p:cNvSpPr/>
            <p:nvPr/>
          </p:nvSpPr>
          <p:spPr>
            <a:xfrm>
              <a:off x="6822300" y="3036450"/>
              <a:ext cx="193025" cy="106775"/>
            </a:xfrm>
            <a:custGeom>
              <a:avLst/>
              <a:gdLst/>
              <a:ahLst/>
              <a:cxnLst/>
              <a:rect l="l" t="t" r="r" b="b"/>
              <a:pathLst>
                <a:path w="7721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44" y="4227"/>
                  </a:lnTo>
                  <a:lnTo>
                    <a:pt x="1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87" y="4270"/>
                  </a:lnTo>
                  <a:lnTo>
                    <a:pt x="7720" y="3494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6"/>
            <p:cNvSpPr/>
            <p:nvPr/>
          </p:nvSpPr>
          <p:spPr>
            <a:xfrm>
              <a:off x="7169475" y="3036450"/>
              <a:ext cx="212400" cy="106775"/>
            </a:xfrm>
            <a:custGeom>
              <a:avLst/>
              <a:gdLst/>
              <a:ahLst/>
              <a:cxnLst/>
              <a:rect l="l" t="t" r="r" b="b"/>
              <a:pathLst>
                <a:path w="8496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0" y="4227"/>
                  </a:lnTo>
                  <a:lnTo>
                    <a:pt x="0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43" y="4270"/>
                  </a:lnTo>
                  <a:lnTo>
                    <a:pt x="8496" y="4270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6"/>
            <p:cNvSpPr/>
            <p:nvPr/>
          </p:nvSpPr>
          <p:spPr>
            <a:xfrm>
              <a:off x="6996975" y="3036450"/>
              <a:ext cx="191925" cy="106775"/>
            </a:xfrm>
            <a:custGeom>
              <a:avLst/>
              <a:gdLst/>
              <a:ahLst/>
              <a:cxnLst/>
              <a:rect l="l" t="t" r="r" b="b"/>
              <a:pathLst>
                <a:path w="7677" h="4271" extrusionOk="0">
                  <a:moveTo>
                    <a:pt x="4226" y="1"/>
                  </a:moveTo>
                  <a:lnTo>
                    <a:pt x="733" y="3494"/>
                  </a:lnTo>
                  <a:lnTo>
                    <a:pt x="0" y="4270"/>
                  </a:lnTo>
                  <a:lnTo>
                    <a:pt x="1510" y="4270"/>
                  </a:lnTo>
                  <a:lnTo>
                    <a:pt x="4226" y="1553"/>
                  </a:lnTo>
                  <a:lnTo>
                    <a:pt x="6900" y="4227"/>
                  </a:lnTo>
                  <a:lnTo>
                    <a:pt x="7677" y="3451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6"/>
          <p:cNvSpPr/>
          <p:nvPr/>
        </p:nvSpPr>
        <p:spPr>
          <a:xfrm>
            <a:off x="655075" y="4650774"/>
            <a:ext cx="12246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7334100" y="4996324"/>
            <a:ext cx="1224600" cy="14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" name="Google Shape;67;p6"/>
          <p:cNvGrpSpPr/>
          <p:nvPr/>
        </p:nvGrpSpPr>
        <p:grpSpPr>
          <a:xfrm>
            <a:off x="3" y="506572"/>
            <a:ext cx="182708" cy="1111529"/>
            <a:chOff x="1292400" y="4140950"/>
            <a:chExt cx="115375" cy="701900"/>
          </a:xfrm>
        </p:grpSpPr>
        <p:sp>
          <p:nvSpPr>
            <p:cNvPr id="68" name="Google Shape;68;p6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6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6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6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6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6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6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6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1"/>
          </p:nvPr>
        </p:nvSpPr>
        <p:spPr>
          <a:xfrm>
            <a:off x="1185750" y="1424100"/>
            <a:ext cx="4101300" cy="31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Google Shape;79;p7"/>
          <p:cNvSpPr/>
          <p:nvPr/>
        </p:nvSpPr>
        <p:spPr>
          <a:xfrm>
            <a:off x="4483088" y="4423636"/>
            <a:ext cx="808468" cy="787526"/>
          </a:xfrm>
          <a:custGeom>
            <a:avLst/>
            <a:gdLst/>
            <a:ahLst/>
            <a:cxnLst/>
            <a:rect l="l" t="t" r="r" b="b"/>
            <a:pathLst>
              <a:path w="28335" h="27601" extrusionOk="0">
                <a:moveTo>
                  <a:pt x="26221" y="0"/>
                </a:moveTo>
                <a:lnTo>
                  <a:pt x="1" y="27600"/>
                </a:lnTo>
                <a:lnTo>
                  <a:pt x="2114" y="27600"/>
                </a:lnTo>
                <a:lnTo>
                  <a:pt x="283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-668875" y="4513500"/>
            <a:ext cx="1224600" cy="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" name="Google Shape;81;p7"/>
          <p:cNvGrpSpPr/>
          <p:nvPr/>
        </p:nvGrpSpPr>
        <p:grpSpPr>
          <a:xfrm rot="-5400000">
            <a:off x="1184403" y="-464403"/>
            <a:ext cx="182708" cy="1111529"/>
            <a:chOff x="1292400" y="4140950"/>
            <a:chExt cx="115375" cy="701900"/>
          </a:xfrm>
        </p:grpSpPr>
        <p:sp>
          <p:nvSpPr>
            <p:cNvPr id="82" name="Google Shape;82;p7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7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7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7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7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7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7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7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" name="Google Shape;90;p7"/>
          <p:cNvGrpSpPr/>
          <p:nvPr/>
        </p:nvGrpSpPr>
        <p:grpSpPr>
          <a:xfrm>
            <a:off x="6986788" y="4375356"/>
            <a:ext cx="1022893" cy="1278986"/>
            <a:chOff x="3998650" y="3088200"/>
            <a:chExt cx="676025" cy="845275"/>
          </a:xfrm>
        </p:grpSpPr>
        <p:sp>
          <p:nvSpPr>
            <p:cNvPr id="91" name="Google Shape;91;p7"/>
            <p:cNvSpPr/>
            <p:nvPr/>
          </p:nvSpPr>
          <p:spPr>
            <a:xfrm>
              <a:off x="3998650" y="3088200"/>
              <a:ext cx="676025" cy="845275"/>
            </a:xfrm>
            <a:custGeom>
              <a:avLst/>
              <a:gdLst/>
              <a:ahLst/>
              <a:cxnLst/>
              <a:rect l="l" t="t" r="r" b="b"/>
              <a:pathLst>
                <a:path w="27041" h="33811" extrusionOk="0">
                  <a:moveTo>
                    <a:pt x="18114" y="3796"/>
                  </a:moveTo>
                  <a:lnTo>
                    <a:pt x="20097" y="5823"/>
                  </a:lnTo>
                  <a:lnTo>
                    <a:pt x="17165" y="8755"/>
                  </a:lnTo>
                  <a:lnTo>
                    <a:pt x="13499" y="12421"/>
                  </a:lnTo>
                  <a:lnTo>
                    <a:pt x="9877" y="8755"/>
                  </a:lnTo>
                  <a:lnTo>
                    <a:pt x="6901" y="5823"/>
                  </a:lnTo>
                  <a:lnTo>
                    <a:pt x="8928" y="3796"/>
                  </a:lnTo>
                  <a:lnTo>
                    <a:pt x="13499" y="8367"/>
                  </a:lnTo>
                  <a:lnTo>
                    <a:pt x="13542" y="8367"/>
                  </a:lnTo>
                  <a:lnTo>
                    <a:pt x="18114" y="3796"/>
                  </a:lnTo>
                  <a:close/>
                  <a:moveTo>
                    <a:pt x="18114" y="9661"/>
                  </a:moveTo>
                  <a:lnTo>
                    <a:pt x="20097" y="11688"/>
                  </a:lnTo>
                  <a:lnTo>
                    <a:pt x="17165" y="14620"/>
                  </a:lnTo>
                  <a:lnTo>
                    <a:pt x="13499" y="18286"/>
                  </a:lnTo>
                  <a:lnTo>
                    <a:pt x="9877" y="14620"/>
                  </a:lnTo>
                  <a:lnTo>
                    <a:pt x="6901" y="11688"/>
                  </a:lnTo>
                  <a:lnTo>
                    <a:pt x="8928" y="9661"/>
                  </a:lnTo>
                  <a:lnTo>
                    <a:pt x="13499" y="14275"/>
                  </a:lnTo>
                  <a:lnTo>
                    <a:pt x="13542" y="14275"/>
                  </a:lnTo>
                  <a:lnTo>
                    <a:pt x="18114" y="9661"/>
                  </a:lnTo>
                  <a:close/>
                  <a:moveTo>
                    <a:pt x="18114" y="15569"/>
                  </a:moveTo>
                  <a:lnTo>
                    <a:pt x="20097" y="17553"/>
                  </a:lnTo>
                  <a:lnTo>
                    <a:pt x="17165" y="20485"/>
                  </a:lnTo>
                  <a:lnTo>
                    <a:pt x="13499" y="24151"/>
                  </a:lnTo>
                  <a:lnTo>
                    <a:pt x="9877" y="20485"/>
                  </a:lnTo>
                  <a:lnTo>
                    <a:pt x="6901" y="17553"/>
                  </a:lnTo>
                  <a:lnTo>
                    <a:pt x="8928" y="15569"/>
                  </a:lnTo>
                  <a:lnTo>
                    <a:pt x="13499" y="20140"/>
                  </a:lnTo>
                  <a:lnTo>
                    <a:pt x="13542" y="20140"/>
                  </a:lnTo>
                  <a:lnTo>
                    <a:pt x="18114" y="15569"/>
                  </a:lnTo>
                  <a:close/>
                  <a:moveTo>
                    <a:pt x="18114" y="21434"/>
                  </a:moveTo>
                  <a:lnTo>
                    <a:pt x="20097" y="23418"/>
                  </a:lnTo>
                  <a:lnTo>
                    <a:pt x="17165" y="26350"/>
                  </a:lnTo>
                  <a:lnTo>
                    <a:pt x="17165" y="26393"/>
                  </a:lnTo>
                  <a:lnTo>
                    <a:pt x="13499" y="30016"/>
                  </a:lnTo>
                  <a:lnTo>
                    <a:pt x="9877" y="26393"/>
                  </a:lnTo>
                  <a:lnTo>
                    <a:pt x="9877" y="26350"/>
                  </a:lnTo>
                  <a:lnTo>
                    <a:pt x="6901" y="23418"/>
                  </a:lnTo>
                  <a:lnTo>
                    <a:pt x="8928" y="21434"/>
                  </a:lnTo>
                  <a:lnTo>
                    <a:pt x="13499" y="26005"/>
                  </a:lnTo>
                  <a:lnTo>
                    <a:pt x="13542" y="26005"/>
                  </a:lnTo>
                  <a:lnTo>
                    <a:pt x="18114" y="21434"/>
                  </a:lnTo>
                  <a:close/>
                  <a:moveTo>
                    <a:pt x="1" y="1"/>
                  </a:moveTo>
                  <a:lnTo>
                    <a:pt x="1" y="734"/>
                  </a:lnTo>
                  <a:lnTo>
                    <a:pt x="5047" y="5823"/>
                  </a:lnTo>
                  <a:lnTo>
                    <a:pt x="7979" y="8755"/>
                  </a:lnTo>
                  <a:lnTo>
                    <a:pt x="5995" y="10739"/>
                  </a:lnTo>
                  <a:lnTo>
                    <a:pt x="1" y="4745"/>
                  </a:lnTo>
                  <a:lnTo>
                    <a:pt x="1" y="6599"/>
                  </a:lnTo>
                  <a:lnTo>
                    <a:pt x="5047" y="11688"/>
                  </a:lnTo>
                  <a:lnTo>
                    <a:pt x="7979" y="14620"/>
                  </a:lnTo>
                  <a:lnTo>
                    <a:pt x="5995" y="16647"/>
                  </a:lnTo>
                  <a:lnTo>
                    <a:pt x="1" y="10610"/>
                  </a:lnTo>
                  <a:lnTo>
                    <a:pt x="1" y="12464"/>
                  </a:lnTo>
                  <a:lnTo>
                    <a:pt x="5047" y="17553"/>
                  </a:lnTo>
                  <a:lnTo>
                    <a:pt x="7979" y="20485"/>
                  </a:lnTo>
                  <a:lnTo>
                    <a:pt x="5995" y="22512"/>
                  </a:lnTo>
                  <a:lnTo>
                    <a:pt x="1" y="16475"/>
                  </a:lnTo>
                  <a:lnTo>
                    <a:pt x="1" y="18372"/>
                  </a:lnTo>
                  <a:lnTo>
                    <a:pt x="5047" y="23418"/>
                  </a:lnTo>
                  <a:lnTo>
                    <a:pt x="7979" y="26393"/>
                  </a:lnTo>
                  <a:lnTo>
                    <a:pt x="5995" y="28377"/>
                  </a:lnTo>
                  <a:lnTo>
                    <a:pt x="1" y="22383"/>
                  </a:lnTo>
                  <a:lnTo>
                    <a:pt x="1" y="24237"/>
                  </a:lnTo>
                  <a:lnTo>
                    <a:pt x="5047" y="29326"/>
                  </a:lnTo>
                  <a:lnTo>
                    <a:pt x="7979" y="32258"/>
                  </a:lnTo>
                  <a:lnTo>
                    <a:pt x="6470" y="33811"/>
                  </a:lnTo>
                  <a:lnTo>
                    <a:pt x="8324" y="33811"/>
                  </a:lnTo>
                  <a:lnTo>
                    <a:pt x="8928" y="33164"/>
                  </a:lnTo>
                  <a:lnTo>
                    <a:pt x="9532" y="33811"/>
                  </a:lnTo>
                  <a:lnTo>
                    <a:pt x="11386" y="33811"/>
                  </a:lnTo>
                  <a:lnTo>
                    <a:pt x="9877" y="32258"/>
                  </a:lnTo>
                  <a:lnTo>
                    <a:pt x="6901" y="29326"/>
                  </a:lnTo>
                  <a:lnTo>
                    <a:pt x="8928" y="27299"/>
                  </a:lnTo>
                  <a:lnTo>
                    <a:pt x="13499" y="31870"/>
                  </a:lnTo>
                  <a:lnTo>
                    <a:pt x="13542" y="31870"/>
                  </a:lnTo>
                  <a:lnTo>
                    <a:pt x="18114" y="27299"/>
                  </a:lnTo>
                  <a:lnTo>
                    <a:pt x="20097" y="29326"/>
                  </a:lnTo>
                  <a:lnTo>
                    <a:pt x="17165" y="32258"/>
                  </a:lnTo>
                  <a:lnTo>
                    <a:pt x="15656" y="33811"/>
                  </a:lnTo>
                  <a:lnTo>
                    <a:pt x="17510" y="33811"/>
                  </a:lnTo>
                  <a:lnTo>
                    <a:pt x="18114" y="33164"/>
                  </a:lnTo>
                  <a:lnTo>
                    <a:pt x="18717" y="33811"/>
                  </a:lnTo>
                  <a:lnTo>
                    <a:pt x="20572" y="33811"/>
                  </a:lnTo>
                  <a:lnTo>
                    <a:pt x="19019" y="32258"/>
                  </a:lnTo>
                  <a:lnTo>
                    <a:pt x="21995" y="29326"/>
                  </a:lnTo>
                  <a:lnTo>
                    <a:pt x="21952" y="29326"/>
                  </a:lnTo>
                  <a:lnTo>
                    <a:pt x="27041" y="24237"/>
                  </a:lnTo>
                  <a:lnTo>
                    <a:pt x="27041" y="22383"/>
                  </a:lnTo>
                  <a:lnTo>
                    <a:pt x="21046" y="28377"/>
                  </a:lnTo>
                  <a:lnTo>
                    <a:pt x="19019" y="26393"/>
                  </a:lnTo>
                  <a:lnTo>
                    <a:pt x="21995" y="23418"/>
                  </a:lnTo>
                  <a:lnTo>
                    <a:pt x="21952" y="23418"/>
                  </a:lnTo>
                  <a:lnTo>
                    <a:pt x="27041" y="18372"/>
                  </a:lnTo>
                  <a:lnTo>
                    <a:pt x="27041" y="16475"/>
                  </a:lnTo>
                  <a:lnTo>
                    <a:pt x="21046" y="22512"/>
                  </a:lnTo>
                  <a:lnTo>
                    <a:pt x="19019" y="20485"/>
                  </a:lnTo>
                  <a:lnTo>
                    <a:pt x="21995" y="17553"/>
                  </a:lnTo>
                  <a:lnTo>
                    <a:pt x="21952" y="17553"/>
                  </a:lnTo>
                  <a:lnTo>
                    <a:pt x="27041" y="12464"/>
                  </a:lnTo>
                  <a:lnTo>
                    <a:pt x="27041" y="10610"/>
                  </a:lnTo>
                  <a:lnTo>
                    <a:pt x="21046" y="16647"/>
                  </a:lnTo>
                  <a:lnTo>
                    <a:pt x="19019" y="14620"/>
                  </a:lnTo>
                  <a:lnTo>
                    <a:pt x="21995" y="11688"/>
                  </a:lnTo>
                  <a:lnTo>
                    <a:pt x="21952" y="11688"/>
                  </a:lnTo>
                  <a:lnTo>
                    <a:pt x="27041" y="6599"/>
                  </a:lnTo>
                  <a:lnTo>
                    <a:pt x="27041" y="4745"/>
                  </a:lnTo>
                  <a:lnTo>
                    <a:pt x="21046" y="10739"/>
                  </a:lnTo>
                  <a:lnTo>
                    <a:pt x="19019" y="8755"/>
                  </a:lnTo>
                  <a:lnTo>
                    <a:pt x="21995" y="5823"/>
                  </a:lnTo>
                  <a:lnTo>
                    <a:pt x="21952" y="5823"/>
                  </a:lnTo>
                  <a:lnTo>
                    <a:pt x="27041" y="734"/>
                  </a:lnTo>
                  <a:lnTo>
                    <a:pt x="27041" y="1"/>
                  </a:lnTo>
                  <a:lnTo>
                    <a:pt x="25919" y="1"/>
                  </a:lnTo>
                  <a:lnTo>
                    <a:pt x="21046" y="4874"/>
                  </a:lnTo>
                  <a:lnTo>
                    <a:pt x="19019" y="2847"/>
                  </a:lnTo>
                  <a:lnTo>
                    <a:pt x="21909" y="1"/>
                  </a:lnTo>
                  <a:lnTo>
                    <a:pt x="20054" y="1"/>
                  </a:lnTo>
                  <a:lnTo>
                    <a:pt x="17165" y="2847"/>
                  </a:lnTo>
                  <a:lnTo>
                    <a:pt x="13499" y="6513"/>
                  </a:lnTo>
                  <a:lnTo>
                    <a:pt x="9877" y="2847"/>
                  </a:lnTo>
                  <a:lnTo>
                    <a:pt x="6987" y="1"/>
                  </a:lnTo>
                  <a:lnTo>
                    <a:pt x="5133" y="1"/>
                  </a:lnTo>
                  <a:lnTo>
                    <a:pt x="7979" y="2847"/>
                  </a:lnTo>
                  <a:lnTo>
                    <a:pt x="5995" y="4874"/>
                  </a:lnTo>
                  <a:lnTo>
                    <a:pt x="11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7"/>
            <p:cNvSpPr/>
            <p:nvPr/>
          </p:nvSpPr>
          <p:spPr>
            <a:xfrm>
              <a:off x="4536650" y="3794375"/>
              <a:ext cx="138025" cy="139100"/>
            </a:xfrm>
            <a:custGeom>
              <a:avLst/>
              <a:gdLst/>
              <a:ahLst/>
              <a:cxnLst/>
              <a:rect l="l" t="t" r="r" b="b"/>
              <a:pathLst>
                <a:path w="5521" h="5564" extrusionOk="0">
                  <a:moveTo>
                    <a:pt x="5521" y="1"/>
                  </a:moveTo>
                  <a:lnTo>
                    <a:pt x="1" y="5564"/>
                  </a:lnTo>
                  <a:lnTo>
                    <a:pt x="1855" y="5564"/>
                  </a:lnTo>
                  <a:lnTo>
                    <a:pt x="5521" y="1855"/>
                  </a:lnTo>
                  <a:lnTo>
                    <a:pt x="55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7"/>
            <p:cNvSpPr/>
            <p:nvPr/>
          </p:nvSpPr>
          <p:spPr>
            <a:xfrm>
              <a:off x="3998650" y="3794375"/>
              <a:ext cx="138050" cy="139100"/>
            </a:xfrm>
            <a:custGeom>
              <a:avLst/>
              <a:gdLst/>
              <a:ahLst/>
              <a:cxnLst/>
              <a:rect l="l" t="t" r="r" b="b"/>
              <a:pathLst>
                <a:path w="5522" h="5564" extrusionOk="0">
                  <a:moveTo>
                    <a:pt x="1" y="1"/>
                  </a:moveTo>
                  <a:lnTo>
                    <a:pt x="1" y="1855"/>
                  </a:lnTo>
                  <a:lnTo>
                    <a:pt x="3667" y="5564"/>
                  </a:lnTo>
                  <a:lnTo>
                    <a:pt x="5521" y="556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>
            <a:spLocks noGrp="1"/>
          </p:cNvSpPr>
          <p:nvPr>
            <p:ph type="subTitle" idx="1"/>
          </p:nvPr>
        </p:nvSpPr>
        <p:spPr>
          <a:xfrm>
            <a:off x="3701225" y="3089750"/>
            <a:ext cx="4235700" cy="13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5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900"/>
              <a:buNone/>
              <a:defRPr sz="19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900"/>
              <a:buNone/>
              <a:defRPr sz="19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900"/>
              <a:buNone/>
              <a:defRPr sz="19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900"/>
              <a:buNone/>
              <a:defRPr sz="19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900"/>
              <a:buNone/>
              <a:defRPr sz="19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900"/>
              <a:buNone/>
              <a:defRPr sz="19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900"/>
              <a:buNone/>
              <a:defRPr sz="19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112" name="Google Shape;112;p9"/>
          <p:cNvSpPr txBox="1">
            <a:spLocks noGrp="1"/>
          </p:cNvSpPr>
          <p:nvPr>
            <p:ph type="title"/>
          </p:nvPr>
        </p:nvSpPr>
        <p:spPr>
          <a:xfrm>
            <a:off x="3701250" y="2327175"/>
            <a:ext cx="4573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9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13" name="Google Shape;113;p9"/>
          <p:cNvSpPr/>
          <p:nvPr/>
        </p:nvSpPr>
        <p:spPr>
          <a:xfrm>
            <a:off x="6367625" y="842474"/>
            <a:ext cx="787574" cy="787538"/>
          </a:xfrm>
          <a:custGeom>
            <a:avLst/>
            <a:gdLst/>
            <a:ahLst/>
            <a:cxnLst/>
            <a:rect l="l" t="t" r="r" b="b"/>
            <a:pathLst>
              <a:path w="22168" h="22167" extrusionOk="0">
                <a:moveTo>
                  <a:pt x="20485" y="820"/>
                </a:moveTo>
                <a:lnTo>
                  <a:pt x="20485" y="20485"/>
                </a:lnTo>
                <a:lnTo>
                  <a:pt x="820" y="20485"/>
                </a:lnTo>
                <a:lnTo>
                  <a:pt x="20485" y="820"/>
                </a:lnTo>
                <a:close/>
                <a:moveTo>
                  <a:pt x="1" y="0"/>
                </a:moveTo>
                <a:lnTo>
                  <a:pt x="1" y="21304"/>
                </a:lnTo>
                <a:lnTo>
                  <a:pt x="1" y="22167"/>
                </a:lnTo>
                <a:lnTo>
                  <a:pt x="22167" y="22167"/>
                </a:lnTo>
                <a:lnTo>
                  <a:pt x="22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9"/>
          <p:cNvSpPr/>
          <p:nvPr/>
        </p:nvSpPr>
        <p:spPr>
          <a:xfrm>
            <a:off x="7615538" y="857000"/>
            <a:ext cx="808468" cy="787526"/>
          </a:xfrm>
          <a:custGeom>
            <a:avLst/>
            <a:gdLst/>
            <a:ahLst/>
            <a:cxnLst/>
            <a:rect l="l" t="t" r="r" b="b"/>
            <a:pathLst>
              <a:path w="28335" h="27601" extrusionOk="0">
                <a:moveTo>
                  <a:pt x="26221" y="0"/>
                </a:moveTo>
                <a:lnTo>
                  <a:pt x="1" y="27600"/>
                </a:lnTo>
                <a:lnTo>
                  <a:pt x="2114" y="27600"/>
                </a:lnTo>
                <a:lnTo>
                  <a:pt x="283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>
            <a:spLocks noGrp="1"/>
          </p:cNvSpPr>
          <p:nvPr>
            <p:ph type="title"/>
          </p:nvPr>
        </p:nvSpPr>
        <p:spPr>
          <a:xfrm>
            <a:off x="1927650" y="2023200"/>
            <a:ext cx="5288700" cy="10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463500"/>
            <a:ext cx="6576000" cy="187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19" name="Google Shape;119;p11"/>
          <p:cNvSpPr txBox="1">
            <a:spLocks noGrp="1"/>
          </p:cNvSpPr>
          <p:nvPr>
            <p:ph type="subTitle" idx="1"/>
          </p:nvPr>
        </p:nvSpPr>
        <p:spPr>
          <a:xfrm>
            <a:off x="1284000" y="3371725"/>
            <a:ext cx="6576000" cy="3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20" name="Google Shape;120;p11"/>
          <p:cNvGrpSpPr/>
          <p:nvPr/>
        </p:nvGrpSpPr>
        <p:grpSpPr>
          <a:xfrm flipH="1">
            <a:off x="3698305" y="463287"/>
            <a:ext cx="1747385" cy="333426"/>
            <a:chOff x="6822300" y="3036450"/>
            <a:chExt cx="559575" cy="106775"/>
          </a:xfrm>
        </p:grpSpPr>
        <p:sp>
          <p:nvSpPr>
            <p:cNvPr id="121" name="Google Shape;121;p11"/>
            <p:cNvSpPr/>
            <p:nvPr/>
          </p:nvSpPr>
          <p:spPr>
            <a:xfrm>
              <a:off x="6822300" y="3036450"/>
              <a:ext cx="193025" cy="106775"/>
            </a:xfrm>
            <a:custGeom>
              <a:avLst/>
              <a:gdLst/>
              <a:ahLst/>
              <a:cxnLst/>
              <a:rect l="l" t="t" r="r" b="b"/>
              <a:pathLst>
                <a:path w="7721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44" y="4227"/>
                  </a:lnTo>
                  <a:lnTo>
                    <a:pt x="1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87" y="4270"/>
                  </a:lnTo>
                  <a:lnTo>
                    <a:pt x="7720" y="3494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7169475" y="3036450"/>
              <a:ext cx="212400" cy="106775"/>
            </a:xfrm>
            <a:custGeom>
              <a:avLst/>
              <a:gdLst/>
              <a:ahLst/>
              <a:cxnLst/>
              <a:rect l="l" t="t" r="r" b="b"/>
              <a:pathLst>
                <a:path w="8496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0" y="4227"/>
                  </a:lnTo>
                  <a:lnTo>
                    <a:pt x="0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43" y="4270"/>
                  </a:lnTo>
                  <a:lnTo>
                    <a:pt x="8496" y="4270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6996975" y="3036450"/>
              <a:ext cx="191925" cy="106775"/>
            </a:xfrm>
            <a:custGeom>
              <a:avLst/>
              <a:gdLst/>
              <a:ahLst/>
              <a:cxnLst/>
              <a:rect l="l" t="t" r="r" b="b"/>
              <a:pathLst>
                <a:path w="7677" h="4271" extrusionOk="0">
                  <a:moveTo>
                    <a:pt x="4226" y="1"/>
                  </a:moveTo>
                  <a:lnTo>
                    <a:pt x="733" y="3494"/>
                  </a:lnTo>
                  <a:lnTo>
                    <a:pt x="0" y="4270"/>
                  </a:lnTo>
                  <a:lnTo>
                    <a:pt x="1510" y="4270"/>
                  </a:lnTo>
                  <a:lnTo>
                    <a:pt x="4226" y="1553"/>
                  </a:lnTo>
                  <a:lnTo>
                    <a:pt x="6900" y="4227"/>
                  </a:lnTo>
                  <a:lnTo>
                    <a:pt x="7677" y="3451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" name="Google Shape;124;p11"/>
          <p:cNvGrpSpPr/>
          <p:nvPr/>
        </p:nvGrpSpPr>
        <p:grpSpPr>
          <a:xfrm rot="-5400000">
            <a:off x="4480641" y="4496372"/>
            <a:ext cx="182708" cy="1111529"/>
            <a:chOff x="1292400" y="4140950"/>
            <a:chExt cx="115375" cy="701900"/>
          </a:xfrm>
        </p:grpSpPr>
        <p:sp>
          <p:nvSpPr>
            <p:cNvPr id="125" name="Google Shape;125;p11"/>
            <p:cNvSpPr/>
            <p:nvPr/>
          </p:nvSpPr>
          <p:spPr>
            <a:xfrm>
              <a:off x="1358150" y="4793225"/>
              <a:ext cx="47475" cy="49625"/>
            </a:xfrm>
            <a:custGeom>
              <a:avLst/>
              <a:gdLst/>
              <a:ahLst/>
              <a:cxnLst/>
              <a:rect l="l" t="t" r="r" b="b"/>
              <a:pathLst>
                <a:path w="1899" h="1985" extrusionOk="0">
                  <a:moveTo>
                    <a:pt x="1898" y="1"/>
                  </a:moveTo>
                  <a:lnTo>
                    <a:pt x="1" y="1984"/>
                  </a:lnTo>
                  <a:lnTo>
                    <a:pt x="1898" y="1984"/>
                  </a:lnTo>
                  <a:lnTo>
                    <a:pt x="18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1292400" y="4333950"/>
              <a:ext cx="115375" cy="183300"/>
            </a:xfrm>
            <a:custGeom>
              <a:avLst/>
              <a:gdLst/>
              <a:ahLst/>
              <a:cxnLst/>
              <a:rect l="l" t="t" r="r" b="b"/>
              <a:pathLst>
                <a:path w="4615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2"/>
                  </a:lnTo>
                  <a:lnTo>
                    <a:pt x="4614" y="2458"/>
                  </a:lnTo>
                  <a:lnTo>
                    <a:pt x="4571" y="2502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1"/>
            <p:cNvSpPr/>
            <p:nvPr/>
          </p:nvSpPr>
          <p:spPr>
            <a:xfrm>
              <a:off x="1292400" y="4677875"/>
              <a:ext cx="113225" cy="164975"/>
            </a:xfrm>
            <a:custGeom>
              <a:avLst/>
              <a:gdLst/>
              <a:ahLst/>
              <a:cxnLst/>
              <a:rect l="l" t="t" r="r" b="b"/>
              <a:pathLst>
                <a:path w="4529" h="6599" extrusionOk="0">
                  <a:moveTo>
                    <a:pt x="4528" y="0"/>
                  </a:moveTo>
                  <a:lnTo>
                    <a:pt x="0" y="4787"/>
                  </a:lnTo>
                  <a:lnTo>
                    <a:pt x="0" y="6598"/>
                  </a:lnTo>
                  <a:lnTo>
                    <a:pt x="647" y="6598"/>
                  </a:lnTo>
                  <a:lnTo>
                    <a:pt x="4528" y="2502"/>
                  </a:lnTo>
                  <a:lnTo>
                    <a:pt x="45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1"/>
            <p:cNvSpPr/>
            <p:nvPr/>
          </p:nvSpPr>
          <p:spPr>
            <a:xfrm>
              <a:off x="1292400" y="4563575"/>
              <a:ext cx="115375" cy="182250"/>
            </a:xfrm>
            <a:custGeom>
              <a:avLst/>
              <a:gdLst/>
              <a:ahLst/>
              <a:cxnLst/>
              <a:rect l="l" t="t" r="r" b="b"/>
              <a:pathLst>
                <a:path w="4615" h="7290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1"/>
            <p:cNvSpPr/>
            <p:nvPr/>
          </p:nvSpPr>
          <p:spPr>
            <a:xfrm>
              <a:off x="1292400" y="4449300"/>
              <a:ext cx="115375" cy="182225"/>
            </a:xfrm>
            <a:custGeom>
              <a:avLst/>
              <a:gdLst/>
              <a:ahLst/>
              <a:cxnLst/>
              <a:rect l="l" t="t" r="r" b="b"/>
              <a:pathLst>
                <a:path w="4615" h="7289" extrusionOk="0">
                  <a:moveTo>
                    <a:pt x="4528" y="1"/>
                  </a:moveTo>
                  <a:lnTo>
                    <a:pt x="0" y="4788"/>
                  </a:lnTo>
                  <a:lnTo>
                    <a:pt x="0" y="7289"/>
                  </a:lnTo>
                  <a:lnTo>
                    <a:pt x="4614" y="2416"/>
                  </a:lnTo>
                  <a:lnTo>
                    <a:pt x="4528" y="2502"/>
                  </a:lnTo>
                  <a:lnTo>
                    <a:pt x="45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1"/>
            <p:cNvSpPr/>
            <p:nvPr/>
          </p:nvSpPr>
          <p:spPr>
            <a:xfrm>
              <a:off x="1292400" y="4219675"/>
              <a:ext cx="114300" cy="183300"/>
            </a:xfrm>
            <a:custGeom>
              <a:avLst/>
              <a:gdLst/>
              <a:ahLst/>
              <a:cxnLst/>
              <a:rect l="l" t="t" r="r" b="b"/>
              <a:pathLst>
                <a:path w="4572" h="7332" extrusionOk="0">
                  <a:moveTo>
                    <a:pt x="4571" y="0"/>
                  </a:moveTo>
                  <a:lnTo>
                    <a:pt x="0" y="4830"/>
                  </a:lnTo>
                  <a:lnTo>
                    <a:pt x="0" y="7331"/>
                  </a:lnTo>
                  <a:lnTo>
                    <a:pt x="4571" y="2501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1"/>
            <p:cNvSpPr/>
            <p:nvPr/>
          </p:nvSpPr>
          <p:spPr>
            <a:xfrm>
              <a:off x="1292400" y="4140950"/>
              <a:ext cx="114300" cy="146650"/>
            </a:xfrm>
            <a:custGeom>
              <a:avLst/>
              <a:gdLst/>
              <a:ahLst/>
              <a:cxnLst/>
              <a:rect l="l" t="t" r="r" b="b"/>
              <a:pathLst>
                <a:path w="4572" h="5866" extrusionOk="0">
                  <a:moveTo>
                    <a:pt x="3234" y="1"/>
                  </a:moveTo>
                  <a:lnTo>
                    <a:pt x="0" y="3365"/>
                  </a:lnTo>
                  <a:lnTo>
                    <a:pt x="0" y="5866"/>
                  </a:lnTo>
                  <a:lnTo>
                    <a:pt x="4571" y="1079"/>
                  </a:lnTo>
                  <a:lnTo>
                    <a:pt x="45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1"/>
            <p:cNvSpPr/>
            <p:nvPr/>
          </p:nvSpPr>
          <p:spPr>
            <a:xfrm>
              <a:off x="1292400" y="4140950"/>
              <a:ext cx="31275" cy="32375"/>
            </a:xfrm>
            <a:custGeom>
              <a:avLst/>
              <a:gdLst/>
              <a:ahLst/>
              <a:cxnLst/>
              <a:rect l="l" t="t" r="r" b="b"/>
              <a:pathLst>
                <a:path w="1251" h="1295" extrusionOk="0">
                  <a:moveTo>
                    <a:pt x="0" y="1"/>
                  </a:moveTo>
                  <a:lnTo>
                    <a:pt x="0" y="1295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" name="Google Shape;133;p11"/>
          <p:cNvSpPr/>
          <p:nvPr/>
        </p:nvSpPr>
        <p:spPr>
          <a:xfrm>
            <a:off x="8528625" y="4365300"/>
            <a:ext cx="1224600" cy="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1"/>
          <p:cNvSpPr/>
          <p:nvPr/>
        </p:nvSpPr>
        <p:spPr>
          <a:xfrm>
            <a:off x="-504600" y="1058125"/>
            <a:ext cx="1224600" cy="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"/>
          <p:cNvSpPr txBox="1">
            <a:spLocks noGrp="1"/>
          </p:cNvSpPr>
          <p:nvPr>
            <p:ph type="title"/>
          </p:nvPr>
        </p:nvSpPr>
        <p:spPr>
          <a:xfrm>
            <a:off x="2038488" y="1398600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8" name="Google Shape;138;p13"/>
          <p:cNvSpPr txBox="1">
            <a:spLocks noGrp="1"/>
          </p:cNvSpPr>
          <p:nvPr>
            <p:ph type="subTitle" idx="1"/>
          </p:nvPr>
        </p:nvSpPr>
        <p:spPr>
          <a:xfrm>
            <a:off x="2038488" y="1926295"/>
            <a:ext cx="23598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3"/>
          <p:cNvSpPr txBox="1">
            <a:spLocks noGrp="1"/>
          </p:cNvSpPr>
          <p:nvPr>
            <p:ph type="title" idx="2"/>
          </p:nvPr>
        </p:nvSpPr>
        <p:spPr>
          <a:xfrm>
            <a:off x="5891838" y="1398600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40" name="Google Shape;140;p13"/>
          <p:cNvSpPr txBox="1">
            <a:spLocks noGrp="1"/>
          </p:cNvSpPr>
          <p:nvPr>
            <p:ph type="subTitle" idx="3"/>
          </p:nvPr>
        </p:nvSpPr>
        <p:spPr>
          <a:xfrm>
            <a:off x="5891840" y="1926294"/>
            <a:ext cx="23598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3"/>
          <p:cNvSpPr txBox="1">
            <a:spLocks noGrp="1"/>
          </p:cNvSpPr>
          <p:nvPr>
            <p:ph type="title" idx="4"/>
          </p:nvPr>
        </p:nvSpPr>
        <p:spPr>
          <a:xfrm>
            <a:off x="2038488" y="2909248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42" name="Google Shape;142;p13"/>
          <p:cNvSpPr txBox="1">
            <a:spLocks noGrp="1"/>
          </p:cNvSpPr>
          <p:nvPr>
            <p:ph type="subTitle" idx="5"/>
          </p:nvPr>
        </p:nvSpPr>
        <p:spPr>
          <a:xfrm>
            <a:off x="2038488" y="3436955"/>
            <a:ext cx="23598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3"/>
          <p:cNvSpPr txBox="1">
            <a:spLocks noGrp="1"/>
          </p:cNvSpPr>
          <p:nvPr>
            <p:ph type="title" idx="6"/>
          </p:nvPr>
        </p:nvSpPr>
        <p:spPr>
          <a:xfrm>
            <a:off x="5891838" y="2909246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44" name="Google Shape;144;p13"/>
          <p:cNvSpPr txBox="1">
            <a:spLocks noGrp="1"/>
          </p:cNvSpPr>
          <p:nvPr>
            <p:ph type="subTitle" idx="7"/>
          </p:nvPr>
        </p:nvSpPr>
        <p:spPr>
          <a:xfrm>
            <a:off x="5891840" y="3436951"/>
            <a:ext cx="23598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3"/>
          <p:cNvSpPr txBox="1">
            <a:spLocks noGrp="1"/>
          </p:cNvSpPr>
          <p:nvPr>
            <p:ph type="title" idx="8" hasCustomPrompt="1"/>
          </p:nvPr>
        </p:nvSpPr>
        <p:spPr>
          <a:xfrm>
            <a:off x="892350" y="1498148"/>
            <a:ext cx="1048200" cy="5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6" name="Google Shape;146;p13"/>
          <p:cNvSpPr txBox="1">
            <a:spLocks noGrp="1"/>
          </p:cNvSpPr>
          <p:nvPr>
            <p:ph type="title" idx="9" hasCustomPrompt="1"/>
          </p:nvPr>
        </p:nvSpPr>
        <p:spPr>
          <a:xfrm>
            <a:off x="892350" y="2978998"/>
            <a:ext cx="1048200" cy="5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7" name="Google Shape;147;p13"/>
          <p:cNvSpPr txBox="1">
            <a:spLocks noGrp="1"/>
          </p:cNvSpPr>
          <p:nvPr>
            <p:ph type="title" idx="13" hasCustomPrompt="1"/>
          </p:nvPr>
        </p:nvSpPr>
        <p:spPr>
          <a:xfrm>
            <a:off x="4742525" y="1498148"/>
            <a:ext cx="1048200" cy="5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8" name="Google Shape;148;p13"/>
          <p:cNvSpPr txBox="1">
            <a:spLocks noGrp="1"/>
          </p:cNvSpPr>
          <p:nvPr>
            <p:ph type="title" idx="14" hasCustomPrompt="1"/>
          </p:nvPr>
        </p:nvSpPr>
        <p:spPr>
          <a:xfrm>
            <a:off x="4742525" y="2978998"/>
            <a:ext cx="1048200" cy="5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9" name="Google Shape;149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150" name="Google Shape;150;p13"/>
          <p:cNvGrpSpPr/>
          <p:nvPr/>
        </p:nvGrpSpPr>
        <p:grpSpPr>
          <a:xfrm rot="10800000" flipH="1">
            <a:off x="6676617" y="675362"/>
            <a:ext cx="1747385" cy="333426"/>
            <a:chOff x="6822300" y="3036450"/>
            <a:chExt cx="559575" cy="106775"/>
          </a:xfrm>
        </p:grpSpPr>
        <p:sp>
          <p:nvSpPr>
            <p:cNvPr id="151" name="Google Shape;151;p13"/>
            <p:cNvSpPr/>
            <p:nvPr/>
          </p:nvSpPr>
          <p:spPr>
            <a:xfrm>
              <a:off x="6822300" y="3036450"/>
              <a:ext cx="193025" cy="106775"/>
            </a:xfrm>
            <a:custGeom>
              <a:avLst/>
              <a:gdLst/>
              <a:ahLst/>
              <a:cxnLst/>
              <a:rect l="l" t="t" r="r" b="b"/>
              <a:pathLst>
                <a:path w="7721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44" y="4227"/>
                  </a:lnTo>
                  <a:lnTo>
                    <a:pt x="1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87" y="4270"/>
                  </a:lnTo>
                  <a:lnTo>
                    <a:pt x="7720" y="3494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6996975" y="3036450"/>
              <a:ext cx="191925" cy="106775"/>
            </a:xfrm>
            <a:custGeom>
              <a:avLst/>
              <a:gdLst/>
              <a:ahLst/>
              <a:cxnLst/>
              <a:rect l="l" t="t" r="r" b="b"/>
              <a:pathLst>
                <a:path w="7677" h="4271" extrusionOk="0">
                  <a:moveTo>
                    <a:pt x="4226" y="1"/>
                  </a:moveTo>
                  <a:lnTo>
                    <a:pt x="733" y="3494"/>
                  </a:lnTo>
                  <a:lnTo>
                    <a:pt x="0" y="4270"/>
                  </a:lnTo>
                  <a:lnTo>
                    <a:pt x="1510" y="4270"/>
                  </a:lnTo>
                  <a:lnTo>
                    <a:pt x="4226" y="1553"/>
                  </a:lnTo>
                  <a:lnTo>
                    <a:pt x="6900" y="4227"/>
                  </a:lnTo>
                  <a:lnTo>
                    <a:pt x="7677" y="3451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7169475" y="3036450"/>
              <a:ext cx="212400" cy="106775"/>
            </a:xfrm>
            <a:custGeom>
              <a:avLst/>
              <a:gdLst/>
              <a:ahLst/>
              <a:cxnLst/>
              <a:rect l="l" t="t" r="r" b="b"/>
              <a:pathLst>
                <a:path w="8496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0" y="4227"/>
                  </a:lnTo>
                  <a:lnTo>
                    <a:pt x="0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43" y="4270"/>
                  </a:lnTo>
                  <a:lnTo>
                    <a:pt x="8496" y="4270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4" name="Google Shape;154;p13"/>
          <p:cNvSpPr/>
          <p:nvPr/>
        </p:nvSpPr>
        <p:spPr>
          <a:xfrm>
            <a:off x="720000" y="4561775"/>
            <a:ext cx="77043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chivo"/>
              <a:buNone/>
              <a:defRPr sz="3000" b="1">
                <a:solidFill>
                  <a:schemeClr val="lt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●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○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■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●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○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■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●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Work Sans"/>
              <a:buChar char="○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Work Sans"/>
              <a:buChar char="■"/>
              <a:defRPr>
                <a:solidFill>
                  <a:schemeClr val="dk2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1" r:id="rId10"/>
    <p:sldLayoutId id="2147483663" r:id="rId11"/>
    <p:sldLayoutId id="2147483673" r:id="rId12"/>
    <p:sldLayoutId id="2147483674" r:id="rId13"/>
    <p:sldLayoutId id="2147483680" r:id="rId14"/>
    <p:sldLayoutId id="2147483681" r:id="rId15"/>
    <p:sldLayoutId id="2147483682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opedia.com/terms/d/distribution-channel.as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neilpatel.com/blog/distribution-channels/" TargetMode="External"/><Relationship Id="rId4" Type="http://schemas.openxmlformats.org/officeDocument/2006/relationships/hyperlink" Target="https://www.shipbob.com/blog/distribution-logistic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" name="Google Shape;602;p40"/>
          <p:cNvGrpSpPr/>
          <p:nvPr/>
        </p:nvGrpSpPr>
        <p:grpSpPr>
          <a:xfrm>
            <a:off x="5151313" y="630006"/>
            <a:ext cx="1022893" cy="1278986"/>
            <a:chOff x="3998650" y="3088200"/>
            <a:chExt cx="676025" cy="845275"/>
          </a:xfrm>
        </p:grpSpPr>
        <p:sp>
          <p:nvSpPr>
            <p:cNvPr id="603" name="Google Shape;603;p40"/>
            <p:cNvSpPr/>
            <p:nvPr/>
          </p:nvSpPr>
          <p:spPr>
            <a:xfrm>
              <a:off x="3998650" y="3088200"/>
              <a:ext cx="676025" cy="845275"/>
            </a:xfrm>
            <a:custGeom>
              <a:avLst/>
              <a:gdLst/>
              <a:ahLst/>
              <a:cxnLst/>
              <a:rect l="l" t="t" r="r" b="b"/>
              <a:pathLst>
                <a:path w="27041" h="33811" extrusionOk="0">
                  <a:moveTo>
                    <a:pt x="18114" y="3796"/>
                  </a:moveTo>
                  <a:lnTo>
                    <a:pt x="20097" y="5823"/>
                  </a:lnTo>
                  <a:lnTo>
                    <a:pt x="17165" y="8755"/>
                  </a:lnTo>
                  <a:lnTo>
                    <a:pt x="13499" y="12421"/>
                  </a:lnTo>
                  <a:lnTo>
                    <a:pt x="9877" y="8755"/>
                  </a:lnTo>
                  <a:lnTo>
                    <a:pt x="6901" y="5823"/>
                  </a:lnTo>
                  <a:lnTo>
                    <a:pt x="8928" y="3796"/>
                  </a:lnTo>
                  <a:lnTo>
                    <a:pt x="13499" y="8367"/>
                  </a:lnTo>
                  <a:lnTo>
                    <a:pt x="13542" y="8367"/>
                  </a:lnTo>
                  <a:lnTo>
                    <a:pt x="18114" y="3796"/>
                  </a:lnTo>
                  <a:close/>
                  <a:moveTo>
                    <a:pt x="18114" y="9661"/>
                  </a:moveTo>
                  <a:lnTo>
                    <a:pt x="20097" y="11688"/>
                  </a:lnTo>
                  <a:lnTo>
                    <a:pt x="17165" y="14620"/>
                  </a:lnTo>
                  <a:lnTo>
                    <a:pt x="13499" y="18286"/>
                  </a:lnTo>
                  <a:lnTo>
                    <a:pt x="9877" y="14620"/>
                  </a:lnTo>
                  <a:lnTo>
                    <a:pt x="6901" y="11688"/>
                  </a:lnTo>
                  <a:lnTo>
                    <a:pt x="8928" y="9661"/>
                  </a:lnTo>
                  <a:lnTo>
                    <a:pt x="13499" y="14275"/>
                  </a:lnTo>
                  <a:lnTo>
                    <a:pt x="13542" y="14275"/>
                  </a:lnTo>
                  <a:lnTo>
                    <a:pt x="18114" y="9661"/>
                  </a:lnTo>
                  <a:close/>
                  <a:moveTo>
                    <a:pt x="18114" y="15569"/>
                  </a:moveTo>
                  <a:lnTo>
                    <a:pt x="20097" y="17553"/>
                  </a:lnTo>
                  <a:lnTo>
                    <a:pt x="17165" y="20485"/>
                  </a:lnTo>
                  <a:lnTo>
                    <a:pt x="13499" y="24151"/>
                  </a:lnTo>
                  <a:lnTo>
                    <a:pt x="9877" y="20485"/>
                  </a:lnTo>
                  <a:lnTo>
                    <a:pt x="6901" y="17553"/>
                  </a:lnTo>
                  <a:lnTo>
                    <a:pt x="8928" y="15569"/>
                  </a:lnTo>
                  <a:lnTo>
                    <a:pt x="13499" y="20140"/>
                  </a:lnTo>
                  <a:lnTo>
                    <a:pt x="13542" y="20140"/>
                  </a:lnTo>
                  <a:lnTo>
                    <a:pt x="18114" y="15569"/>
                  </a:lnTo>
                  <a:close/>
                  <a:moveTo>
                    <a:pt x="18114" y="21434"/>
                  </a:moveTo>
                  <a:lnTo>
                    <a:pt x="20097" y="23418"/>
                  </a:lnTo>
                  <a:lnTo>
                    <a:pt x="17165" y="26350"/>
                  </a:lnTo>
                  <a:lnTo>
                    <a:pt x="17165" y="26393"/>
                  </a:lnTo>
                  <a:lnTo>
                    <a:pt x="13499" y="30016"/>
                  </a:lnTo>
                  <a:lnTo>
                    <a:pt x="9877" y="26393"/>
                  </a:lnTo>
                  <a:lnTo>
                    <a:pt x="9877" y="26350"/>
                  </a:lnTo>
                  <a:lnTo>
                    <a:pt x="6901" y="23418"/>
                  </a:lnTo>
                  <a:lnTo>
                    <a:pt x="8928" y="21434"/>
                  </a:lnTo>
                  <a:lnTo>
                    <a:pt x="13499" y="26005"/>
                  </a:lnTo>
                  <a:lnTo>
                    <a:pt x="13542" y="26005"/>
                  </a:lnTo>
                  <a:lnTo>
                    <a:pt x="18114" y="21434"/>
                  </a:lnTo>
                  <a:close/>
                  <a:moveTo>
                    <a:pt x="1" y="1"/>
                  </a:moveTo>
                  <a:lnTo>
                    <a:pt x="1" y="734"/>
                  </a:lnTo>
                  <a:lnTo>
                    <a:pt x="5047" y="5823"/>
                  </a:lnTo>
                  <a:lnTo>
                    <a:pt x="7979" y="8755"/>
                  </a:lnTo>
                  <a:lnTo>
                    <a:pt x="5995" y="10739"/>
                  </a:lnTo>
                  <a:lnTo>
                    <a:pt x="1" y="4745"/>
                  </a:lnTo>
                  <a:lnTo>
                    <a:pt x="1" y="6599"/>
                  </a:lnTo>
                  <a:lnTo>
                    <a:pt x="5047" y="11688"/>
                  </a:lnTo>
                  <a:lnTo>
                    <a:pt x="7979" y="14620"/>
                  </a:lnTo>
                  <a:lnTo>
                    <a:pt x="5995" y="16647"/>
                  </a:lnTo>
                  <a:lnTo>
                    <a:pt x="1" y="10610"/>
                  </a:lnTo>
                  <a:lnTo>
                    <a:pt x="1" y="12464"/>
                  </a:lnTo>
                  <a:lnTo>
                    <a:pt x="5047" y="17553"/>
                  </a:lnTo>
                  <a:lnTo>
                    <a:pt x="7979" y="20485"/>
                  </a:lnTo>
                  <a:lnTo>
                    <a:pt x="5995" y="22512"/>
                  </a:lnTo>
                  <a:lnTo>
                    <a:pt x="1" y="16475"/>
                  </a:lnTo>
                  <a:lnTo>
                    <a:pt x="1" y="18372"/>
                  </a:lnTo>
                  <a:lnTo>
                    <a:pt x="5047" y="23418"/>
                  </a:lnTo>
                  <a:lnTo>
                    <a:pt x="7979" y="26393"/>
                  </a:lnTo>
                  <a:lnTo>
                    <a:pt x="5995" y="28377"/>
                  </a:lnTo>
                  <a:lnTo>
                    <a:pt x="1" y="22383"/>
                  </a:lnTo>
                  <a:lnTo>
                    <a:pt x="1" y="24237"/>
                  </a:lnTo>
                  <a:lnTo>
                    <a:pt x="5047" y="29326"/>
                  </a:lnTo>
                  <a:lnTo>
                    <a:pt x="7979" y="32258"/>
                  </a:lnTo>
                  <a:lnTo>
                    <a:pt x="6470" y="33811"/>
                  </a:lnTo>
                  <a:lnTo>
                    <a:pt x="8324" y="33811"/>
                  </a:lnTo>
                  <a:lnTo>
                    <a:pt x="8928" y="33164"/>
                  </a:lnTo>
                  <a:lnTo>
                    <a:pt x="9532" y="33811"/>
                  </a:lnTo>
                  <a:lnTo>
                    <a:pt x="11386" y="33811"/>
                  </a:lnTo>
                  <a:lnTo>
                    <a:pt x="9877" y="32258"/>
                  </a:lnTo>
                  <a:lnTo>
                    <a:pt x="6901" y="29326"/>
                  </a:lnTo>
                  <a:lnTo>
                    <a:pt x="8928" y="27299"/>
                  </a:lnTo>
                  <a:lnTo>
                    <a:pt x="13499" y="31870"/>
                  </a:lnTo>
                  <a:lnTo>
                    <a:pt x="13542" y="31870"/>
                  </a:lnTo>
                  <a:lnTo>
                    <a:pt x="18114" y="27299"/>
                  </a:lnTo>
                  <a:lnTo>
                    <a:pt x="20097" y="29326"/>
                  </a:lnTo>
                  <a:lnTo>
                    <a:pt x="17165" y="32258"/>
                  </a:lnTo>
                  <a:lnTo>
                    <a:pt x="15656" y="33811"/>
                  </a:lnTo>
                  <a:lnTo>
                    <a:pt x="17510" y="33811"/>
                  </a:lnTo>
                  <a:lnTo>
                    <a:pt x="18114" y="33164"/>
                  </a:lnTo>
                  <a:lnTo>
                    <a:pt x="18717" y="33811"/>
                  </a:lnTo>
                  <a:lnTo>
                    <a:pt x="20572" y="33811"/>
                  </a:lnTo>
                  <a:lnTo>
                    <a:pt x="19019" y="32258"/>
                  </a:lnTo>
                  <a:lnTo>
                    <a:pt x="21995" y="29326"/>
                  </a:lnTo>
                  <a:lnTo>
                    <a:pt x="21952" y="29326"/>
                  </a:lnTo>
                  <a:lnTo>
                    <a:pt x="27041" y="24237"/>
                  </a:lnTo>
                  <a:lnTo>
                    <a:pt x="27041" y="22383"/>
                  </a:lnTo>
                  <a:lnTo>
                    <a:pt x="21046" y="28377"/>
                  </a:lnTo>
                  <a:lnTo>
                    <a:pt x="19019" y="26393"/>
                  </a:lnTo>
                  <a:lnTo>
                    <a:pt x="21995" y="23418"/>
                  </a:lnTo>
                  <a:lnTo>
                    <a:pt x="21952" y="23418"/>
                  </a:lnTo>
                  <a:lnTo>
                    <a:pt x="27041" y="18372"/>
                  </a:lnTo>
                  <a:lnTo>
                    <a:pt x="27041" y="16475"/>
                  </a:lnTo>
                  <a:lnTo>
                    <a:pt x="21046" y="22512"/>
                  </a:lnTo>
                  <a:lnTo>
                    <a:pt x="19019" y="20485"/>
                  </a:lnTo>
                  <a:lnTo>
                    <a:pt x="21995" y="17553"/>
                  </a:lnTo>
                  <a:lnTo>
                    <a:pt x="21952" y="17553"/>
                  </a:lnTo>
                  <a:lnTo>
                    <a:pt x="27041" y="12464"/>
                  </a:lnTo>
                  <a:lnTo>
                    <a:pt x="27041" y="10610"/>
                  </a:lnTo>
                  <a:lnTo>
                    <a:pt x="21046" y="16647"/>
                  </a:lnTo>
                  <a:lnTo>
                    <a:pt x="19019" y="14620"/>
                  </a:lnTo>
                  <a:lnTo>
                    <a:pt x="21995" y="11688"/>
                  </a:lnTo>
                  <a:lnTo>
                    <a:pt x="21952" y="11688"/>
                  </a:lnTo>
                  <a:lnTo>
                    <a:pt x="27041" y="6599"/>
                  </a:lnTo>
                  <a:lnTo>
                    <a:pt x="27041" y="4745"/>
                  </a:lnTo>
                  <a:lnTo>
                    <a:pt x="21046" y="10739"/>
                  </a:lnTo>
                  <a:lnTo>
                    <a:pt x="19019" y="8755"/>
                  </a:lnTo>
                  <a:lnTo>
                    <a:pt x="21995" y="5823"/>
                  </a:lnTo>
                  <a:lnTo>
                    <a:pt x="21952" y="5823"/>
                  </a:lnTo>
                  <a:lnTo>
                    <a:pt x="27041" y="734"/>
                  </a:lnTo>
                  <a:lnTo>
                    <a:pt x="27041" y="1"/>
                  </a:lnTo>
                  <a:lnTo>
                    <a:pt x="25919" y="1"/>
                  </a:lnTo>
                  <a:lnTo>
                    <a:pt x="21046" y="4874"/>
                  </a:lnTo>
                  <a:lnTo>
                    <a:pt x="19019" y="2847"/>
                  </a:lnTo>
                  <a:lnTo>
                    <a:pt x="21909" y="1"/>
                  </a:lnTo>
                  <a:lnTo>
                    <a:pt x="20054" y="1"/>
                  </a:lnTo>
                  <a:lnTo>
                    <a:pt x="17165" y="2847"/>
                  </a:lnTo>
                  <a:lnTo>
                    <a:pt x="13499" y="6513"/>
                  </a:lnTo>
                  <a:lnTo>
                    <a:pt x="9877" y="2847"/>
                  </a:lnTo>
                  <a:lnTo>
                    <a:pt x="6987" y="1"/>
                  </a:lnTo>
                  <a:lnTo>
                    <a:pt x="5133" y="1"/>
                  </a:lnTo>
                  <a:lnTo>
                    <a:pt x="7979" y="2847"/>
                  </a:lnTo>
                  <a:lnTo>
                    <a:pt x="5995" y="4874"/>
                  </a:lnTo>
                  <a:lnTo>
                    <a:pt x="11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0"/>
            <p:cNvSpPr/>
            <p:nvPr/>
          </p:nvSpPr>
          <p:spPr>
            <a:xfrm>
              <a:off x="4536650" y="3794375"/>
              <a:ext cx="138025" cy="139100"/>
            </a:xfrm>
            <a:custGeom>
              <a:avLst/>
              <a:gdLst/>
              <a:ahLst/>
              <a:cxnLst/>
              <a:rect l="l" t="t" r="r" b="b"/>
              <a:pathLst>
                <a:path w="5521" h="5564" extrusionOk="0">
                  <a:moveTo>
                    <a:pt x="5521" y="1"/>
                  </a:moveTo>
                  <a:lnTo>
                    <a:pt x="1" y="5564"/>
                  </a:lnTo>
                  <a:lnTo>
                    <a:pt x="1855" y="5564"/>
                  </a:lnTo>
                  <a:lnTo>
                    <a:pt x="5521" y="1855"/>
                  </a:lnTo>
                  <a:lnTo>
                    <a:pt x="55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0"/>
            <p:cNvSpPr/>
            <p:nvPr/>
          </p:nvSpPr>
          <p:spPr>
            <a:xfrm>
              <a:off x="3998650" y="3794375"/>
              <a:ext cx="138050" cy="139100"/>
            </a:xfrm>
            <a:custGeom>
              <a:avLst/>
              <a:gdLst/>
              <a:ahLst/>
              <a:cxnLst/>
              <a:rect l="l" t="t" r="r" b="b"/>
              <a:pathLst>
                <a:path w="5522" h="5564" extrusionOk="0">
                  <a:moveTo>
                    <a:pt x="1" y="1"/>
                  </a:moveTo>
                  <a:lnTo>
                    <a:pt x="1" y="1855"/>
                  </a:lnTo>
                  <a:lnTo>
                    <a:pt x="3667" y="5564"/>
                  </a:lnTo>
                  <a:lnTo>
                    <a:pt x="5521" y="556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6" name="Google Shape;606;p40"/>
          <p:cNvSpPr txBox="1">
            <a:spLocks noGrp="1"/>
          </p:cNvSpPr>
          <p:nvPr>
            <p:ph type="ctrTitle"/>
          </p:nvPr>
        </p:nvSpPr>
        <p:spPr>
          <a:xfrm>
            <a:off x="610258" y="1998528"/>
            <a:ext cx="4328700" cy="15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bg1"/>
                </a:solidFill>
              </a:rPr>
              <a:t>Distribution of Products </a:t>
            </a:r>
            <a:endParaRPr sz="4400" dirty="0">
              <a:solidFill>
                <a:schemeClr val="bg1"/>
              </a:solidFill>
            </a:endParaRPr>
          </a:p>
        </p:txBody>
      </p:sp>
      <p:sp>
        <p:nvSpPr>
          <p:cNvPr id="607" name="Google Shape;607;p40"/>
          <p:cNvSpPr txBox="1">
            <a:spLocks noGrp="1"/>
          </p:cNvSpPr>
          <p:nvPr>
            <p:ph type="subTitle" idx="1"/>
          </p:nvPr>
        </p:nvSpPr>
        <p:spPr>
          <a:xfrm>
            <a:off x="610258" y="3560063"/>
            <a:ext cx="4328700" cy="8412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/>
              <a:t>Ghadi Dreza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/>
              <a:t>2830</a:t>
            </a:r>
          </a:p>
          <a:p>
            <a:pPr marL="0" indent="0"/>
            <a:r>
              <a:rPr lang="en-US" sz="1200" b="1" dirty="0"/>
              <a:t>Instructor: Mr. Mohamed </a:t>
            </a:r>
            <a:r>
              <a:rPr lang="en-US" sz="1200" b="1" dirty="0" err="1"/>
              <a:t>Zuwawi</a:t>
            </a:r>
            <a:endParaRPr lang="en-US" sz="1200" b="1" dirty="0"/>
          </a:p>
          <a:p>
            <a:pPr marL="0" indent="0"/>
            <a:r>
              <a:rPr lang="en-US" sz="1200" b="1" dirty="0"/>
              <a:t>Date: 30.12.2021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/>
          </a:p>
        </p:txBody>
      </p:sp>
      <p:sp>
        <p:nvSpPr>
          <p:cNvPr id="608" name="Google Shape;608;p40"/>
          <p:cNvSpPr/>
          <p:nvPr/>
        </p:nvSpPr>
        <p:spPr>
          <a:xfrm>
            <a:off x="6285394" y="639242"/>
            <a:ext cx="2141701" cy="382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29</a:t>
            </a:r>
            <a:r>
              <a:rPr lang="en" baseline="30000" dirty="0">
                <a:solidFill>
                  <a:schemeClr val="lt1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th</a:t>
            </a:r>
            <a:r>
              <a:rPr lang="en" dirty="0">
                <a:solidFill>
                  <a:schemeClr val="lt1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 December 2021</a:t>
            </a:r>
            <a:endParaRPr dirty="0">
              <a:solidFill>
                <a:schemeClr val="lt1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  <p:pic>
        <p:nvPicPr>
          <p:cNvPr id="610" name="Google Shape;610;p40"/>
          <p:cNvPicPr preferRelativeResize="0"/>
          <p:nvPr/>
        </p:nvPicPr>
        <p:blipFill rotWithShape="1">
          <a:blip r:embed="rId3">
            <a:alphaModFix/>
          </a:blip>
          <a:srcRect l="2304" r="17108"/>
          <a:stretch/>
        </p:blipFill>
        <p:spPr>
          <a:xfrm>
            <a:off x="5457650" y="1733260"/>
            <a:ext cx="2955276" cy="2444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1" name="Google Shape;611;p40"/>
          <p:cNvCxnSpPr/>
          <p:nvPr/>
        </p:nvCxnSpPr>
        <p:spPr>
          <a:xfrm>
            <a:off x="720000" y="3791125"/>
            <a:ext cx="3930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44F642B-9C4C-4438-862B-2EF019215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048" y="48029"/>
            <a:ext cx="987560" cy="929846"/>
          </a:xfrm>
          <a:prstGeom prst="rect">
            <a:avLst/>
          </a:prstGeom>
        </p:spPr>
      </p:pic>
      <p:pic>
        <p:nvPicPr>
          <p:cNvPr id="14" name="Picture 2" descr="Logo&#10;&#10;Description automatically generated">
            <a:extLst>
              <a:ext uri="{FF2B5EF4-FFF2-40B4-BE49-F238E27FC236}">
                <a16:creationId xmlns:a16="http://schemas.microsoft.com/office/drawing/2014/main" id="{C1E121DB-05DB-42B9-AC60-F1BAAC30A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9823" y="-66892"/>
            <a:ext cx="1197167" cy="108833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63474B3-8E98-4182-A589-33D05556AA39}"/>
              </a:ext>
            </a:extLst>
          </p:cNvPr>
          <p:cNvSpPr>
            <a:spLocks noGrp="1"/>
          </p:cNvSpPr>
          <p:nvPr/>
        </p:nvSpPr>
        <p:spPr>
          <a:xfrm>
            <a:off x="292808" y="262378"/>
            <a:ext cx="4599159" cy="1713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</a:rPr>
              <a:t>Libyan International Medical University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Faculty of Business Administration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6"/>
          <p:cNvSpPr txBox="1">
            <a:spLocks noGrp="1"/>
          </p:cNvSpPr>
          <p:nvPr>
            <p:ph type="title"/>
          </p:nvPr>
        </p:nvSpPr>
        <p:spPr>
          <a:xfrm>
            <a:off x="823332" y="2571750"/>
            <a:ext cx="3953801" cy="124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Distribution in Logistics &amp; Supply Chain</a:t>
            </a:r>
          </a:p>
        </p:txBody>
      </p:sp>
      <p:sp>
        <p:nvSpPr>
          <p:cNvPr id="665" name="Google Shape;665;p46"/>
          <p:cNvSpPr txBox="1">
            <a:spLocks noGrp="1"/>
          </p:cNvSpPr>
          <p:nvPr>
            <p:ph type="title" idx="2"/>
          </p:nvPr>
        </p:nvSpPr>
        <p:spPr>
          <a:xfrm>
            <a:off x="823332" y="1196168"/>
            <a:ext cx="1588200" cy="88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cxnSp>
        <p:nvCxnSpPr>
          <p:cNvPr id="667" name="Google Shape;667;p46"/>
          <p:cNvCxnSpPr/>
          <p:nvPr/>
        </p:nvCxnSpPr>
        <p:spPr>
          <a:xfrm>
            <a:off x="897375" y="2177090"/>
            <a:ext cx="981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B00F3C2-0784-4709-9DC2-8C0119C4F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545" y="244132"/>
            <a:ext cx="4220383" cy="25349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7F9619-732A-4359-BDED-15B83299E663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34326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53"/>
          <p:cNvSpPr txBox="1">
            <a:spLocks noGrp="1"/>
          </p:cNvSpPr>
          <p:nvPr>
            <p:ph type="title"/>
          </p:nvPr>
        </p:nvSpPr>
        <p:spPr>
          <a:xfrm>
            <a:off x="4067400" y="1678775"/>
            <a:ext cx="4655259" cy="88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Distribution in Logistics:</a:t>
            </a:r>
            <a:endParaRPr dirty="0"/>
          </a:p>
        </p:txBody>
      </p:sp>
      <p:sp>
        <p:nvSpPr>
          <p:cNvPr id="903" name="Google Shape;903;p53"/>
          <p:cNvSpPr txBox="1">
            <a:spLocks noGrp="1"/>
          </p:cNvSpPr>
          <p:nvPr>
            <p:ph type="subTitle" idx="1"/>
          </p:nvPr>
        </p:nvSpPr>
        <p:spPr>
          <a:xfrm>
            <a:off x="4067400" y="2566475"/>
            <a:ext cx="4825588" cy="19193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Û"/>
            </a:pPr>
            <a:r>
              <a:rPr lang="en" sz="1800" dirty="0"/>
              <a:t>Direct-to-consumer dilevery system.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Û"/>
            </a:pPr>
            <a:r>
              <a:rPr lang="en-GB" sz="1800" dirty="0"/>
              <a:t>Products or finished goods travel from manufacturer factories to retail stores.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Û"/>
            </a:pPr>
            <a:r>
              <a:rPr lang="en-GB" sz="1800" dirty="0"/>
              <a:t>Online retailers, partner with carrier delivery services for faster shipment.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Û"/>
            </a:pP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17CED8-6893-4DFE-8760-4AA694AD1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55" y="274734"/>
            <a:ext cx="3198963" cy="1919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ED2753-7AB7-41D5-B848-E7D4ECFE3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626" y="2457305"/>
            <a:ext cx="3465419" cy="23127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CCF90D-05A5-4C5A-A3D4-A8890A3E34A8}"/>
              </a:ext>
            </a:extLst>
          </p:cNvPr>
          <p:cNvSpPr txBox="1"/>
          <p:nvPr/>
        </p:nvSpPr>
        <p:spPr>
          <a:xfrm>
            <a:off x="8668870" y="4761938"/>
            <a:ext cx="448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53"/>
          <p:cNvSpPr txBox="1">
            <a:spLocks noGrp="1"/>
          </p:cNvSpPr>
          <p:nvPr>
            <p:ph type="title"/>
          </p:nvPr>
        </p:nvSpPr>
        <p:spPr>
          <a:xfrm>
            <a:off x="298659" y="520262"/>
            <a:ext cx="5519436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Distribution in Supply Chain: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57BFF-B28A-4C85-BC7B-A516003F6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688" y="2188641"/>
            <a:ext cx="4014913" cy="2183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Google Shape;903;p53">
            <a:extLst>
              <a:ext uri="{FF2B5EF4-FFF2-40B4-BE49-F238E27FC236}">
                <a16:creationId xmlns:a16="http://schemas.microsoft.com/office/drawing/2014/main" id="{A44D1587-CC8F-44D8-8FC5-E8D186B1B1E4}"/>
              </a:ext>
            </a:extLst>
          </p:cNvPr>
          <p:cNvSpPr txBox="1">
            <a:spLocks/>
          </p:cNvSpPr>
          <p:nvPr/>
        </p:nvSpPr>
        <p:spPr>
          <a:xfrm>
            <a:off x="298659" y="1335248"/>
            <a:ext cx="4749566" cy="21838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spcAft>
                <a:spcPts val="1600"/>
              </a:spcAft>
              <a:buClr>
                <a:schemeClr val="bg2"/>
              </a:buClr>
              <a:buFont typeface="Symbol" panose="05050102010706020507" pitchFamily="18" charset="2"/>
              <a:buChar char="Û"/>
            </a:pPr>
            <a:r>
              <a:rPr lang="en-GB" sz="1800" dirty="0">
                <a:solidFill>
                  <a:schemeClr val="bg2"/>
                </a:solidFill>
                <a:latin typeface="Archivo" panose="020B0604020202020204" charset="0"/>
                <a:cs typeface="Archivo" panose="020B0604020202020204" charset="0"/>
              </a:rPr>
              <a:t>The way that which businesses deliver their products to the costumer or B2B. </a:t>
            </a:r>
          </a:p>
          <a:p>
            <a:pPr marL="285750" indent="-285750">
              <a:spcAft>
                <a:spcPts val="1600"/>
              </a:spcAft>
              <a:buClr>
                <a:schemeClr val="bg2"/>
              </a:buClr>
              <a:buFont typeface="Symbol" panose="05050102010706020507" pitchFamily="18" charset="2"/>
              <a:buChar char="Û"/>
            </a:pPr>
            <a:r>
              <a:rPr lang="en-GB" sz="1800" dirty="0">
                <a:solidFill>
                  <a:schemeClr val="bg2"/>
                </a:solidFill>
                <a:latin typeface="Archivo" panose="020B0604020202020204" charset="0"/>
                <a:cs typeface="Archivo" panose="020B0604020202020204" charset="0"/>
              </a:rPr>
              <a:t>Business may sometimes choose to directly deliver their service to the clients- decreasing the price.</a:t>
            </a:r>
          </a:p>
          <a:p>
            <a:pPr marL="285750" indent="-285750">
              <a:spcAft>
                <a:spcPts val="1600"/>
              </a:spcAft>
              <a:buClr>
                <a:schemeClr val="bg2"/>
              </a:buClr>
              <a:buFont typeface="Symbol" panose="05050102010706020507" pitchFamily="18" charset="2"/>
              <a:buChar char="Û"/>
            </a:pPr>
            <a:r>
              <a:rPr lang="en-GB" sz="1800" dirty="0">
                <a:solidFill>
                  <a:schemeClr val="bg2"/>
                </a:solidFill>
                <a:latin typeface="Archivo" panose="020B0604020202020204" charset="0"/>
                <a:cs typeface="Archivo" panose="020B0604020202020204" charset="0"/>
              </a:rPr>
              <a:t>Requires a balance between supply and demand.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5268A4-3917-4F53-A50B-1E8894272B31}"/>
              </a:ext>
            </a:extLst>
          </p:cNvPr>
          <p:cNvSpPr txBox="1"/>
          <p:nvPr/>
        </p:nvSpPr>
        <p:spPr>
          <a:xfrm>
            <a:off x="8681945" y="4758769"/>
            <a:ext cx="462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19492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6"/>
          <p:cNvSpPr txBox="1">
            <a:spLocks noGrp="1"/>
          </p:cNvSpPr>
          <p:nvPr>
            <p:ph type="title"/>
          </p:nvPr>
        </p:nvSpPr>
        <p:spPr>
          <a:xfrm>
            <a:off x="829559" y="2571750"/>
            <a:ext cx="3163946" cy="124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bg1"/>
                </a:solidFill>
              </a:rPr>
              <a:t>Conclusion &amp; References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665" name="Google Shape;665;p46"/>
          <p:cNvSpPr txBox="1">
            <a:spLocks noGrp="1"/>
          </p:cNvSpPr>
          <p:nvPr>
            <p:ph type="title" idx="2"/>
          </p:nvPr>
        </p:nvSpPr>
        <p:spPr>
          <a:xfrm>
            <a:off x="823332" y="1196168"/>
            <a:ext cx="1588200" cy="88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cxnSp>
        <p:nvCxnSpPr>
          <p:cNvPr id="667" name="Google Shape;667;p46"/>
          <p:cNvCxnSpPr/>
          <p:nvPr/>
        </p:nvCxnSpPr>
        <p:spPr>
          <a:xfrm>
            <a:off x="897375" y="2177090"/>
            <a:ext cx="981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B00F3C2-0784-4709-9DC2-8C0119C4F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835" y="210754"/>
            <a:ext cx="4425151" cy="26579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75FC50-900F-498B-8CC8-4E39A382CB8F}"/>
              </a:ext>
            </a:extLst>
          </p:cNvPr>
          <p:cNvSpPr txBox="1"/>
          <p:nvPr/>
        </p:nvSpPr>
        <p:spPr>
          <a:xfrm>
            <a:off x="8641973" y="4778857"/>
            <a:ext cx="502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63001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69"/>
          <p:cNvSpPr txBox="1">
            <a:spLocks noGrp="1"/>
          </p:cNvSpPr>
          <p:nvPr>
            <p:ph type="title"/>
          </p:nvPr>
        </p:nvSpPr>
        <p:spPr>
          <a:xfrm>
            <a:off x="121023" y="412562"/>
            <a:ext cx="890195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How does this affect Product Distribution?</a:t>
            </a:r>
            <a:endParaRPr dirty="0"/>
          </a:p>
        </p:txBody>
      </p:sp>
      <p:sp>
        <p:nvSpPr>
          <p:cNvPr id="1322" name="Google Shape;1322;p69"/>
          <p:cNvSpPr txBox="1">
            <a:spLocks noGrp="1"/>
          </p:cNvSpPr>
          <p:nvPr>
            <p:ph type="body" idx="1"/>
          </p:nvPr>
        </p:nvSpPr>
        <p:spPr>
          <a:xfrm>
            <a:off x="215153" y="1385420"/>
            <a:ext cx="5208494" cy="20452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1000"/>
              <a:buFont typeface="Symbol" panose="05050102010706020507" pitchFamily="18" charset="2"/>
              <a:buChar char="Û"/>
            </a:pPr>
            <a:r>
              <a:rPr lang="en-GB" sz="1800" dirty="0"/>
              <a:t>Products are made available throughout the market for costumers.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1000"/>
              <a:buFont typeface="Symbol" panose="05050102010706020507" pitchFamily="18" charset="2"/>
              <a:buChar char="Û"/>
            </a:pPr>
            <a:endParaRPr lang="en-GB" sz="1800" dirty="0"/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1000"/>
              <a:buFont typeface="Symbol" panose="05050102010706020507" pitchFamily="18" charset="2"/>
              <a:buChar char="Û"/>
            </a:pPr>
            <a:r>
              <a:rPr lang="en-GB" sz="1800" dirty="0"/>
              <a:t>This cycle involves the; Packaging, Transportation, and Delivery of an item.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1000"/>
              <a:buFont typeface="Symbol" panose="05050102010706020507" pitchFamily="18" charset="2"/>
              <a:buChar char="Û"/>
            </a:pPr>
            <a:endParaRPr lang="en-GB" sz="1800" dirty="0"/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1000"/>
              <a:buFont typeface="Symbol" panose="05050102010706020507" pitchFamily="18" charset="2"/>
              <a:buChar char="Û"/>
            </a:pPr>
            <a:r>
              <a:rPr lang="en-GB" sz="1800" dirty="0"/>
              <a:t>Product distribution is significant for Businesses.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1D91EF-9489-4B1C-89CF-D96FA8B7A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55" y="959199"/>
            <a:ext cx="3299012" cy="1937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38BE85-C06B-4CBB-A327-CF6E408C1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276" y="2870651"/>
            <a:ext cx="3686571" cy="1920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26920D-2DAC-4DEA-8499-6E99BB243AEC}"/>
              </a:ext>
            </a:extLst>
          </p:cNvPr>
          <p:cNvSpPr txBox="1"/>
          <p:nvPr/>
        </p:nvSpPr>
        <p:spPr>
          <a:xfrm>
            <a:off x="8713693" y="4835723"/>
            <a:ext cx="430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p76"/>
          <p:cNvSpPr txBox="1">
            <a:spLocks noGrp="1"/>
          </p:cNvSpPr>
          <p:nvPr>
            <p:ph type="title"/>
          </p:nvPr>
        </p:nvSpPr>
        <p:spPr>
          <a:xfrm>
            <a:off x="782753" y="45399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Resources</a:t>
            </a:r>
            <a:endParaRPr dirty="0"/>
          </a:p>
        </p:txBody>
      </p:sp>
      <p:sp>
        <p:nvSpPr>
          <p:cNvPr id="1422" name="Google Shape;1422;p76"/>
          <p:cNvSpPr txBox="1">
            <a:spLocks noGrp="1"/>
          </p:cNvSpPr>
          <p:nvPr>
            <p:ph type="body" idx="1"/>
          </p:nvPr>
        </p:nvSpPr>
        <p:spPr>
          <a:xfrm>
            <a:off x="582706" y="1379306"/>
            <a:ext cx="7841294" cy="291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dirty="0">
                <a:effectLst/>
              </a:rPr>
              <a:t>Fernando, J. (2021, August 19). </a:t>
            </a:r>
            <a:r>
              <a:rPr lang="en-GB" i="1" dirty="0">
                <a:effectLst/>
              </a:rPr>
              <a:t>How distribution channels work</a:t>
            </a:r>
            <a:r>
              <a:rPr lang="en-GB" dirty="0">
                <a:effectLst/>
              </a:rPr>
              <a:t>. Investopedia. Retrieved December 30, 2021, from </a:t>
            </a:r>
            <a:r>
              <a:rPr lang="en-GB" dirty="0">
                <a:effectLst/>
                <a:hlinkClick r:id="rId3"/>
              </a:rPr>
              <a:t>https://www.investopedia.com/terms/d/distribution-channel.asp</a:t>
            </a:r>
            <a:endParaRPr lang="en-GB" dirty="0">
              <a:effectLst/>
            </a:endParaRPr>
          </a:p>
          <a:p>
            <a:endParaRPr lang="en-GB" dirty="0"/>
          </a:p>
          <a:p>
            <a:pPr marL="139700" indent="0">
              <a:buNone/>
            </a:pPr>
            <a:endParaRPr lang="en-GB" dirty="0"/>
          </a:p>
          <a:p>
            <a:r>
              <a:rPr lang="en-GB" dirty="0">
                <a:effectLst/>
              </a:rPr>
              <a:t>Hand, R. (2021, December 28). </a:t>
            </a:r>
            <a:r>
              <a:rPr lang="en-GB" i="1" dirty="0">
                <a:effectLst/>
              </a:rPr>
              <a:t>Distribution Logistics explained</a:t>
            </a:r>
            <a:r>
              <a:rPr lang="en-GB" dirty="0">
                <a:effectLst/>
              </a:rPr>
              <a:t>. </a:t>
            </a:r>
            <a:r>
              <a:rPr lang="en-GB" dirty="0" err="1">
                <a:effectLst/>
              </a:rPr>
              <a:t>ShipBob</a:t>
            </a:r>
            <a:r>
              <a:rPr lang="en-GB" dirty="0">
                <a:effectLst/>
              </a:rPr>
              <a:t>. Retrieved December 30, 2021, from </a:t>
            </a:r>
            <a:r>
              <a:rPr lang="en-GB" dirty="0">
                <a:effectLst/>
                <a:hlinkClick r:id="rId4"/>
              </a:rPr>
              <a:t>https://www.shipbob.com/blog/distribution-logistics/</a:t>
            </a:r>
            <a:endParaRPr lang="en-GB" dirty="0">
              <a:effectLst/>
            </a:endParaRPr>
          </a:p>
          <a:p>
            <a:endParaRPr lang="en-GB" dirty="0"/>
          </a:p>
          <a:p>
            <a:endParaRPr lang="en-GB" dirty="0"/>
          </a:p>
          <a:p>
            <a:r>
              <a:rPr lang="en-GB" i="1" dirty="0">
                <a:effectLst/>
              </a:rPr>
              <a:t>Distribution channels: What are they, types &amp; examples</a:t>
            </a:r>
            <a:r>
              <a:rPr lang="en-GB" dirty="0">
                <a:effectLst/>
              </a:rPr>
              <a:t>. Neil Patel. (2021, August 28). Retrieved December 30, 2021, from </a:t>
            </a:r>
            <a:r>
              <a:rPr lang="en-GB" dirty="0">
                <a:effectLst/>
                <a:hlinkClick r:id="rId5"/>
              </a:rPr>
              <a:t>https://neilpatel.com/blog/distribution-channels/</a:t>
            </a:r>
            <a:endParaRPr lang="en-GB" dirty="0">
              <a:effectLst/>
            </a:endParaRPr>
          </a:p>
          <a:p>
            <a:pPr marL="139700" indent="0">
              <a:buNone/>
            </a:pPr>
            <a:endParaRPr lang="en-GB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7FAC5-AF32-447F-BE0B-A5D417861218}"/>
              </a:ext>
            </a:extLst>
          </p:cNvPr>
          <p:cNvSpPr txBox="1"/>
          <p:nvPr/>
        </p:nvSpPr>
        <p:spPr>
          <a:xfrm>
            <a:off x="8552329" y="4758769"/>
            <a:ext cx="439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14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" name="Google Shape;911;p54"/>
          <p:cNvGrpSpPr/>
          <p:nvPr/>
        </p:nvGrpSpPr>
        <p:grpSpPr>
          <a:xfrm>
            <a:off x="720004" y="547012"/>
            <a:ext cx="2828073" cy="333426"/>
            <a:chOff x="3157954" y="675362"/>
            <a:chExt cx="2828073" cy="333426"/>
          </a:xfrm>
        </p:grpSpPr>
        <p:sp>
          <p:nvSpPr>
            <p:cNvPr id="912" name="Google Shape;912;p54"/>
            <p:cNvSpPr/>
            <p:nvPr/>
          </p:nvSpPr>
          <p:spPr>
            <a:xfrm>
              <a:off x="3157954" y="675362"/>
              <a:ext cx="602681" cy="333426"/>
            </a:xfrm>
            <a:custGeom>
              <a:avLst/>
              <a:gdLst/>
              <a:ahLst/>
              <a:cxnLst/>
              <a:rect l="l" t="t" r="r" b="b"/>
              <a:pathLst>
                <a:path w="7720" h="4271" extrusionOk="0">
                  <a:moveTo>
                    <a:pt x="4227" y="1"/>
                  </a:moveTo>
                  <a:lnTo>
                    <a:pt x="1" y="4270"/>
                  </a:lnTo>
                  <a:lnTo>
                    <a:pt x="1510" y="4270"/>
                  </a:lnTo>
                  <a:lnTo>
                    <a:pt x="4227" y="1553"/>
                  </a:lnTo>
                  <a:lnTo>
                    <a:pt x="6944" y="4270"/>
                  </a:lnTo>
                  <a:lnTo>
                    <a:pt x="7720" y="3494"/>
                  </a:lnTo>
                  <a:lnTo>
                    <a:pt x="42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54"/>
            <p:cNvSpPr/>
            <p:nvPr/>
          </p:nvSpPr>
          <p:spPr>
            <a:xfrm>
              <a:off x="3817858" y="1008710"/>
              <a:ext cx="78" cy="7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54"/>
            <p:cNvSpPr/>
            <p:nvPr/>
          </p:nvSpPr>
          <p:spPr>
            <a:xfrm>
              <a:off x="4901904" y="1008710"/>
              <a:ext cx="78" cy="7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D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54"/>
            <p:cNvSpPr/>
            <p:nvPr/>
          </p:nvSpPr>
          <p:spPr>
            <a:xfrm>
              <a:off x="4238642" y="675362"/>
              <a:ext cx="602759" cy="333426"/>
            </a:xfrm>
            <a:custGeom>
              <a:avLst/>
              <a:gdLst/>
              <a:ahLst/>
              <a:cxnLst/>
              <a:rect l="l" t="t" r="r" b="b"/>
              <a:pathLst>
                <a:path w="7721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44" y="4227"/>
                  </a:lnTo>
                  <a:lnTo>
                    <a:pt x="1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87" y="4270"/>
                  </a:lnTo>
                  <a:lnTo>
                    <a:pt x="7720" y="3494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54"/>
            <p:cNvSpPr/>
            <p:nvPr/>
          </p:nvSpPr>
          <p:spPr>
            <a:xfrm>
              <a:off x="5322766" y="675362"/>
              <a:ext cx="663261" cy="333426"/>
            </a:xfrm>
            <a:custGeom>
              <a:avLst/>
              <a:gdLst/>
              <a:ahLst/>
              <a:cxnLst/>
              <a:rect l="l" t="t" r="r" b="b"/>
              <a:pathLst>
                <a:path w="8496" h="4271" extrusionOk="0">
                  <a:moveTo>
                    <a:pt x="4270" y="1"/>
                  </a:moveTo>
                  <a:lnTo>
                    <a:pt x="777" y="3451"/>
                  </a:lnTo>
                  <a:lnTo>
                    <a:pt x="0" y="4227"/>
                  </a:lnTo>
                  <a:lnTo>
                    <a:pt x="0" y="4270"/>
                  </a:lnTo>
                  <a:lnTo>
                    <a:pt x="1553" y="4270"/>
                  </a:lnTo>
                  <a:lnTo>
                    <a:pt x="1553" y="4227"/>
                  </a:lnTo>
                  <a:lnTo>
                    <a:pt x="4270" y="1553"/>
                  </a:lnTo>
                  <a:lnTo>
                    <a:pt x="6943" y="4270"/>
                  </a:lnTo>
                  <a:lnTo>
                    <a:pt x="8496" y="4270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54"/>
            <p:cNvSpPr/>
            <p:nvPr/>
          </p:nvSpPr>
          <p:spPr>
            <a:xfrm>
              <a:off x="3699976" y="675362"/>
              <a:ext cx="599402" cy="333426"/>
            </a:xfrm>
            <a:custGeom>
              <a:avLst/>
              <a:gdLst/>
              <a:ahLst/>
              <a:cxnLst/>
              <a:rect l="l" t="t" r="r" b="b"/>
              <a:pathLst>
                <a:path w="7678" h="4271" extrusionOk="0">
                  <a:moveTo>
                    <a:pt x="4227" y="1"/>
                  </a:moveTo>
                  <a:lnTo>
                    <a:pt x="777" y="3494"/>
                  </a:lnTo>
                  <a:lnTo>
                    <a:pt x="1" y="4270"/>
                  </a:lnTo>
                  <a:lnTo>
                    <a:pt x="1510" y="4270"/>
                  </a:lnTo>
                  <a:lnTo>
                    <a:pt x="4227" y="1553"/>
                  </a:lnTo>
                  <a:lnTo>
                    <a:pt x="6944" y="4227"/>
                  </a:lnTo>
                  <a:lnTo>
                    <a:pt x="7677" y="3451"/>
                  </a:lnTo>
                  <a:lnTo>
                    <a:pt x="42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54"/>
            <p:cNvSpPr/>
            <p:nvPr/>
          </p:nvSpPr>
          <p:spPr>
            <a:xfrm>
              <a:off x="4359881" y="1005353"/>
              <a:ext cx="3435" cy="3435"/>
            </a:xfrm>
            <a:custGeom>
              <a:avLst/>
              <a:gdLst/>
              <a:ahLst/>
              <a:cxnLst/>
              <a:rect l="l" t="t" r="r" b="b"/>
              <a:pathLst>
                <a:path w="44" h="44" extrusionOk="0">
                  <a:moveTo>
                    <a:pt x="0" y="0"/>
                  </a:moveTo>
                  <a:lnTo>
                    <a:pt x="0" y="43"/>
                  </a:lnTo>
                  <a:lnTo>
                    <a:pt x="4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54"/>
            <p:cNvSpPr/>
            <p:nvPr/>
          </p:nvSpPr>
          <p:spPr>
            <a:xfrm>
              <a:off x="5443926" y="1005353"/>
              <a:ext cx="78" cy="3435"/>
            </a:xfrm>
            <a:custGeom>
              <a:avLst/>
              <a:gdLst/>
              <a:ahLst/>
              <a:cxnLst/>
              <a:rect l="l" t="t" r="r" b="b"/>
              <a:pathLst>
                <a:path w="1" h="44" extrusionOk="0">
                  <a:moveTo>
                    <a:pt x="1" y="43"/>
                  </a:moveTo>
                  <a:lnTo>
                    <a:pt x="1" y="43"/>
                  </a:lnTo>
                  <a:lnTo>
                    <a:pt x="1" y="0"/>
                  </a:lnTo>
                  <a:lnTo>
                    <a:pt x="1" y="43"/>
                  </a:lnTo>
                  <a:close/>
                </a:path>
              </a:pathLst>
            </a:custGeom>
            <a:solidFill>
              <a:srgbClr val="FF63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54"/>
            <p:cNvSpPr/>
            <p:nvPr/>
          </p:nvSpPr>
          <p:spPr>
            <a:xfrm>
              <a:off x="4784100" y="675362"/>
              <a:ext cx="599324" cy="333426"/>
            </a:xfrm>
            <a:custGeom>
              <a:avLst/>
              <a:gdLst/>
              <a:ahLst/>
              <a:cxnLst/>
              <a:rect l="l" t="t" r="r" b="b"/>
              <a:pathLst>
                <a:path w="7677" h="4271" extrusionOk="0">
                  <a:moveTo>
                    <a:pt x="4226" y="1"/>
                  </a:moveTo>
                  <a:lnTo>
                    <a:pt x="733" y="3494"/>
                  </a:lnTo>
                  <a:lnTo>
                    <a:pt x="0" y="4270"/>
                  </a:lnTo>
                  <a:lnTo>
                    <a:pt x="1510" y="4270"/>
                  </a:lnTo>
                  <a:lnTo>
                    <a:pt x="4226" y="1553"/>
                  </a:lnTo>
                  <a:lnTo>
                    <a:pt x="6900" y="4227"/>
                  </a:lnTo>
                  <a:lnTo>
                    <a:pt x="7677" y="3451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1" name="Google Shape;921;p54"/>
          <p:cNvSpPr/>
          <p:nvPr/>
        </p:nvSpPr>
        <p:spPr>
          <a:xfrm rot="5400000">
            <a:off x="181800" y="3935700"/>
            <a:ext cx="1224600" cy="14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2" name="Google Shape;922;p54"/>
          <p:cNvSpPr/>
          <p:nvPr/>
        </p:nvSpPr>
        <p:spPr>
          <a:xfrm rot="5400000">
            <a:off x="7737600" y="1168200"/>
            <a:ext cx="1224600" cy="14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2815DB-8D1F-4ACA-9C72-1ACDA66F6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5192"/>
            <a:ext cx="9144000" cy="51586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2"/>
          <p:cNvSpPr txBox="1">
            <a:spLocks noGrp="1"/>
          </p:cNvSpPr>
          <p:nvPr>
            <p:ph type="title" idx="9"/>
          </p:nvPr>
        </p:nvSpPr>
        <p:spPr>
          <a:xfrm>
            <a:off x="892350" y="2978998"/>
            <a:ext cx="1048200" cy="59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624" name="Google Shape;624;p42"/>
          <p:cNvSpPr txBox="1">
            <a:spLocks noGrp="1"/>
          </p:cNvSpPr>
          <p:nvPr>
            <p:ph type="title" idx="8"/>
          </p:nvPr>
        </p:nvSpPr>
        <p:spPr>
          <a:xfrm>
            <a:off x="892350" y="1498148"/>
            <a:ext cx="1048200" cy="5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25" name="Google Shape;625;p42"/>
          <p:cNvSpPr txBox="1">
            <a:spLocks noGrp="1"/>
          </p:cNvSpPr>
          <p:nvPr>
            <p:ph type="title" idx="13"/>
          </p:nvPr>
        </p:nvSpPr>
        <p:spPr>
          <a:xfrm>
            <a:off x="4742525" y="1498148"/>
            <a:ext cx="1048200" cy="59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26" name="Google Shape;626;p42"/>
          <p:cNvSpPr txBox="1">
            <a:spLocks noGrp="1"/>
          </p:cNvSpPr>
          <p:nvPr>
            <p:ph type="title" idx="14"/>
          </p:nvPr>
        </p:nvSpPr>
        <p:spPr>
          <a:xfrm>
            <a:off x="4742525" y="2978998"/>
            <a:ext cx="1048200" cy="59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27" name="Google Shape;627;p42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628" name="Google Shape;628;p42"/>
          <p:cNvSpPr txBox="1">
            <a:spLocks noGrp="1"/>
          </p:cNvSpPr>
          <p:nvPr>
            <p:ph type="title"/>
          </p:nvPr>
        </p:nvSpPr>
        <p:spPr>
          <a:xfrm>
            <a:off x="2038488" y="1530698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Definition of Distribution</a:t>
            </a:r>
            <a:endParaRPr dirty="0"/>
          </a:p>
        </p:txBody>
      </p:sp>
      <p:sp>
        <p:nvSpPr>
          <p:cNvPr id="630" name="Google Shape;630;p42"/>
          <p:cNvSpPr txBox="1">
            <a:spLocks noGrp="1"/>
          </p:cNvSpPr>
          <p:nvPr>
            <p:ph type="title" idx="2"/>
          </p:nvPr>
        </p:nvSpPr>
        <p:spPr>
          <a:xfrm>
            <a:off x="5891838" y="1530698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Different Types of Distribution Channels</a:t>
            </a:r>
            <a:endParaRPr dirty="0"/>
          </a:p>
        </p:txBody>
      </p:sp>
      <p:sp>
        <p:nvSpPr>
          <p:cNvPr id="632" name="Google Shape;632;p42"/>
          <p:cNvSpPr txBox="1">
            <a:spLocks noGrp="1"/>
          </p:cNvSpPr>
          <p:nvPr>
            <p:ph type="title" idx="4"/>
          </p:nvPr>
        </p:nvSpPr>
        <p:spPr>
          <a:xfrm>
            <a:off x="2038488" y="3095312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Distribution in Logistics &amp; Supply Chain</a:t>
            </a:r>
            <a:endParaRPr dirty="0"/>
          </a:p>
        </p:txBody>
      </p:sp>
      <p:sp>
        <p:nvSpPr>
          <p:cNvPr id="634" name="Google Shape;634;p42"/>
          <p:cNvSpPr txBox="1">
            <a:spLocks noGrp="1"/>
          </p:cNvSpPr>
          <p:nvPr>
            <p:ph type="title" idx="6"/>
          </p:nvPr>
        </p:nvSpPr>
        <p:spPr>
          <a:xfrm>
            <a:off x="5891838" y="3010198"/>
            <a:ext cx="2359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</a:t>
            </a:r>
            <a:r>
              <a:rPr lang="en" dirty="0"/>
              <a:t>onclusion &amp; References</a:t>
            </a:r>
            <a:endParaRPr dirty="0"/>
          </a:p>
        </p:txBody>
      </p:sp>
      <p:cxnSp>
        <p:nvCxnSpPr>
          <p:cNvPr id="636" name="Google Shape;636;p42"/>
          <p:cNvCxnSpPr/>
          <p:nvPr/>
        </p:nvCxnSpPr>
        <p:spPr>
          <a:xfrm>
            <a:off x="1023000" y="2360788"/>
            <a:ext cx="7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7" name="Google Shape;637;p42"/>
          <p:cNvCxnSpPr/>
          <p:nvPr/>
        </p:nvCxnSpPr>
        <p:spPr>
          <a:xfrm>
            <a:off x="1023000" y="3871238"/>
            <a:ext cx="7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8" name="Google Shape;638;p42"/>
          <p:cNvCxnSpPr/>
          <p:nvPr/>
        </p:nvCxnSpPr>
        <p:spPr>
          <a:xfrm>
            <a:off x="4873175" y="2360788"/>
            <a:ext cx="7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9" name="Google Shape;639;p42"/>
          <p:cNvCxnSpPr/>
          <p:nvPr/>
        </p:nvCxnSpPr>
        <p:spPr>
          <a:xfrm>
            <a:off x="4873175" y="3871238"/>
            <a:ext cx="7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AE8952D-A165-47CD-9EEB-C646618902A5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" grpId="0"/>
      <p:bldP spid="624" grpId="0"/>
      <p:bldP spid="625" grpId="0"/>
      <p:bldP spid="626" grpId="0"/>
      <p:bldP spid="628" grpId="0"/>
      <p:bldP spid="630" grpId="0"/>
      <p:bldP spid="632" grpId="0"/>
      <p:bldP spid="6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845AD1E-F7C9-4758-8888-A9824D237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295586-6180-44D2-BB54-6D99400BA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289659"/>
            <a:ext cx="6868500" cy="2914200"/>
          </a:xfrm>
        </p:spPr>
        <p:txBody>
          <a:bodyPr/>
          <a:lstStyle/>
          <a:p>
            <a:r>
              <a:rPr lang="en-GB" dirty="0"/>
              <a:t>Define distribution and the different channels that are associated with it.</a:t>
            </a:r>
          </a:p>
          <a:p>
            <a:endParaRPr lang="en-GB" dirty="0"/>
          </a:p>
          <a:p>
            <a:r>
              <a:rPr lang="en-GB" dirty="0"/>
              <a:t>Be able to compare between logistics and distribution, as a one-way method.</a:t>
            </a:r>
          </a:p>
          <a:p>
            <a:endParaRPr lang="en-GB" dirty="0"/>
          </a:p>
          <a:p>
            <a:r>
              <a:rPr lang="en-GB" dirty="0"/>
              <a:t>Justify, how products are distributed and are logistically stored for later use. </a:t>
            </a:r>
          </a:p>
          <a:p>
            <a:endParaRPr lang="en-GB" dirty="0"/>
          </a:p>
          <a:p>
            <a:r>
              <a:rPr lang="en-GB" dirty="0"/>
              <a:t>Be able to acknowledge, how distribution can effect a companies financial position within supply chain.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0BC1BD-6F3D-4346-BC41-E521E2B88E32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43"/>
          <p:cNvSpPr txBox="1">
            <a:spLocks noGrp="1"/>
          </p:cNvSpPr>
          <p:nvPr>
            <p:ph type="title"/>
          </p:nvPr>
        </p:nvSpPr>
        <p:spPr>
          <a:xfrm>
            <a:off x="1352291" y="1972235"/>
            <a:ext cx="6439418" cy="15605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dirty="0">
                <a:solidFill>
                  <a:schemeClr val="bg2"/>
                </a:solidFill>
              </a:rPr>
              <a:t>W</a:t>
            </a:r>
            <a:r>
              <a:rPr lang="en" sz="6600" dirty="0">
                <a:solidFill>
                  <a:schemeClr val="bg2"/>
                </a:solidFill>
              </a:rPr>
              <a:t>hat is Distribution?</a:t>
            </a:r>
            <a:endParaRPr sz="6600" dirty="0">
              <a:solidFill>
                <a:schemeClr val="bg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D35037-8B03-4219-B970-3C36772C4DD0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6"/>
          <p:cNvSpPr txBox="1">
            <a:spLocks noGrp="1"/>
          </p:cNvSpPr>
          <p:nvPr>
            <p:ph type="title"/>
          </p:nvPr>
        </p:nvSpPr>
        <p:spPr>
          <a:xfrm>
            <a:off x="743705" y="2472188"/>
            <a:ext cx="2913300" cy="124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bg1"/>
                </a:solidFill>
              </a:rPr>
              <a:t>Distribution of Products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665" name="Google Shape;665;p46"/>
          <p:cNvSpPr txBox="1">
            <a:spLocks noGrp="1"/>
          </p:cNvSpPr>
          <p:nvPr>
            <p:ph type="title" idx="2"/>
          </p:nvPr>
        </p:nvSpPr>
        <p:spPr>
          <a:xfrm>
            <a:off x="823332" y="1196168"/>
            <a:ext cx="1588200" cy="88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cxnSp>
        <p:nvCxnSpPr>
          <p:cNvPr id="667" name="Google Shape;667;p46"/>
          <p:cNvCxnSpPr/>
          <p:nvPr/>
        </p:nvCxnSpPr>
        <p:spPr>
          <a:xfrm>
            <a:off x="897375" y="2177090"/>
            <a:ext cx="981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B00F3C2-0784-4709-9DC2-8C0119C4F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818" y="303392"/>
            <a:ext cx="4491310" cy="26976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F70D8C-DB3C-4C5A-9EEE-645C3FDE2B4F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47"/>
          <p:cNvSpPr txBox="1">
            <a:spLocks noGrp="1"/>
          </p:cNvSpPr>
          <p:nvPr>
            <p:ph type="title"/>
          </p:nvPr>
        </p:nvSpPr>
        <p:spPr>
          <a:xfrm>
            <a:off x="339486" y="790347"/>
            <a:ext cx="403411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Distribution:</a:t>
            </a:r>
            <a:endParaRPr dirty="0"/>
          </a:p>
        </p:txBody>
      </p:sp>
      <p:sp>
        <p:nvSpPr>
          <p:cNvPr id="726" name="Google Shape;726;p47"/>
          <p:cNvSpPr txBox="1">
            <a:spLocks noGrp="1"/>
          </p:cNvSpPr>
          <p:nvPr>
            <p:ph type="subTitle" idx="1"/>
          </p:nvPr>
        </p:nvSpPr>
        <p:spPr>
          <a:xfrm>
            <a:off x="196596" y="1641607"/>
            <a:ext cx="4573800" cy="31634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SzPct val="115000"/>
              <a:buFont typeface="Symbol" panose="05050102010706020507" pitchFamily="18" charset="2"/>
              <a:buChar char="Û"/>
            </a:pPr>
            <a:r>
              <a:rPr lang="en-GB" sz="1800" dirty="0"/>
              <a:t>D</a:t>
            </a:r>
            <a:r>
              <a:rPr lang="en" sz="1800" dirty="0"/>
              <a:t>istribution is a channel, whereby businesses would manufacture their products to then deliver them to the end user.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SzPct val="115000"/>
              <a:buFont typeface="Symbol" panose="05050102010706020507" pitchFamily="18" charset="2"/>
              <a:buChar char="Û"/>
            </a:pPr>
            <a:r>
              <a:rPr lang="en-GB" sz="1800" dirty="0"/>
              <a:t>T</a:t>
            </a:r>
            <a:r>
              <a:rPr lang="en" sz="1800" dirty="0"/>
              <a:t>here are four main types of distribution channels.</a:t>
            </a:r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SzPct val="115000"/>
              <a:buFont typeface="Symbol" panose="05050102010706020507" pitchFamily="18" charset="2"/>
              <a:buChar char="Û"/>
            </a:pPr>
            <a:r>
              <a:rPr lang="en-GB" sz="1800" dirty="0"/>
              <a:t>T</a:t>
            </a:r>
            <a:r>
              <a:rPr lang="en" sz="1800" dirty="0"/>
              <a:t>here are Direct and Indirect channels.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3B01B4-3ED2-4739-9A1A-AC5F95A7A6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32"/>
          <a:stretch/>
        </p:blipFill>
        <p:spPr>
          <a:xfrm>
            <a:off x="4770396" y="484488"/>
            <a:ext cx="4034118" cy="40262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47CC1B-04BA-40FC-9DB8-C76A6E200968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6"/>
          <p:cNvSpPr txBox="1">
            <a:spLocks noGrp="1"/>
          </p:cNvSpPr>
          <p:nvPr>
            <p:ph type="title"/>
          </p:nvPr>
        </p:nvSpPr>
        <p:spPr>
          <a:xfrm>
            <a:off x="708211" y="2576784"/>
            <a:ext cx="4267199" cy="124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Different Types of Distribution Channels</a:t>
            </a:r>
          </a:p>
        </p:txBody>
      </p:sp>
      <p:sp>
        <p:nvSpPr>
          <p:cNvPr id="665" name="Google Shape;665;p46"/>
          <p:cNvSpPr txBox="1">
            <a:spLocks noGrp="1"/>
          </p:cNvSpPr>
          <p:nvPr>
            <p:ph type="title" idx="2"/>
          </p:nvPr>
        </p:nvSpPr>
        <p:spPr>
          <a:xfrm>
            <a:off x="823332" y="1196168"/>
            <a:ext cx="1588200" cy="88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cxnSp>
        <p:nvCxnSpPr>
          <p:cNvPr id="667" name="Google Shape;667;p46"/>
          <p:cNvCxnSpPr/>
          <p:nvPr/>
        </p:nvCxnSpPr>
        <p:spPr>
          <a:xfrm>
            <a:off x="897375" y="2177090"/>
            <a:ext cx="981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B00F3C2-0784-4709-9DC2-8C0119C4F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129" y="293648"/>
            <a:ext cx="3801035" cy="22830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299D19-0A63-4800-90F2-248C7D965CF3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14452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44"/>
          <p:cNvSpPr/>
          <p:nvPr/>
        </p:nvSpPr>
        <p:spPr>
          <a:xfrm rot="-5400000">
            <a:off x="7387725" y="1076249"/>
            <a:ext cx="1036299" cy="1036252"/>
          </a:xfrm>
          <a:custGeom>
            <a:avLst/>
            <a:gdLst/>
            <a:ahLst/>
            <a:cxnLst/>
            <a:rect l="l" t="t" r="r" b="b"/>
            <a:pathLst>
              <a:path w="22168" h="22167" extrusionOk="0">
                <a:moveTo>
                  <a:pt x="20485" y="820"/>
                </a:moveTo>
                <a:lnTo>
                  <a:pt x="20485" y="20485"/>
                </a:lnTo>
                <a:lnTo>
                  <a:pt x="820" y="20485"/>
                </a:lnTo>
                <a:lnTo>
                  <a:pt x="20485" y="820"/>
                </a:lnTo>
                <a:close/>
                <a:moveTo>
                  <a:pt x="1" y="0"/>
                </a:moveTo>
                <a:lnTo>
                  <a:pt x="1" y="21304"/>
                </a:lnTo>
                <a:lnTo>
                  <a:pt x="1" y="22167"/>
                </a:lnTo>
                <a:lnTo>
                  <a:pt x="22167" y="22167"/>
                </a:lnTo>
                <a:lnTo>
                  <a:pt x="22167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0" name="Google Shape;650;p44"/>
          <p:cNvSpPr txBox="1">
            <a:spLocks noGrp="1"/>
          </p:cNvSpPr>
          <p:nvPr>
            <p:ph type="body" idx="1"/>
          </p:nvPr>
        </p:nvSpPr>
        <p:spPr>
          <a:xfrm>
            <a:off x="800268" y="1422812"/>
            <a:ext cx="4101300" cy="31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Tx/>
              <a:buSzPct val="123000"/>
              <a:buFont typeface="Symbol" panose="05050102010706020507" pitchFamily="18" charset="2"/>
              <a:buChar char="Û"/>
            </a:pPr>
            <a:r>
              <a:rPr lang="en-GB" sz="2000" dirty="0"/>
              <a:t> Wholesalers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Tx/>
              <a:buSzPct val="123000"/>
              <a:buFont typeface="Symbol" panose="05050102010706020507" pitchFamily="18" charset="2"/>
              <a:buChar char="Û"/>
            </a:pPr>
            <a:endParaRPr lang="en-GB" sz="20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Tx/>
              <a:buSzPct val="123000"/>
              <a:buFont typeface="Symbol" panose="05050102010706020507" pitchFamily="18" charset="2"/>
              <a:buChar char="Û"/>
            </a:pPr>
            <a:r>
              <a:rPr lang="en-GB" sz="2000" dirty="0"/>
              <a:t> Retailers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Tx/>
              <a:buSzPct val="123000"/>
              <a:buFont typeface="Symbol" panose="05050102010706020507" pitchFamily="18" charset="2"/>
              <a:buChar char="Û"/>
            </a:pPr>
            <a:endParaRPr lang="en-GB" sz="20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Tx/>
              <a:buSzPct val="123000"/>
              <a:buFont typeface="Symbol" panose="05050102010706020507" pitchFamily="18" charset="2"/>
              <a:buChar char="Û"/>
            </a:pPr>
            <a:r>
              <a:rPr lang="en-GB" sz="2000" dirty="0"/>
              <a:t> Distributors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Tx/>
              <a:buSzPct val="123000"/>
              <a:buFont typeface="Symbol" panose="05050102010706020507" pitchFamily="18" charset="2"/>
              <a:buChar char="Û"/>
            </a:pPr>
            <a:endParaRPr lang="en-GB" sz="20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Tx/>
              <a:buSzPct val="123000"/>
              <a:buFont typeface="Symbol" panose="05050102010706020507" pitchFamily="18" charset="2"/>
              <a:buChar char="Û"/>
            </a:pPr>
            <a:r>
              <a:rPr lang="en-GB" sz="2000" dirty="0"/>
              <a:t> Internet</a:t>
            </a:r>
            <a:endParaRPr dirty="0"/>
          </a:p>
        </p:txBody>
      </p:sp>
      <p:sp>
        <p:nvSpPr>
          <p:cNvPr id="652" name="Google Shape;652;p4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</a:t>
            </a:r>
            <a:r>
              <a:rPr lang="en" dirty="0"/>
              <a:t>ifferent Distribution Channels: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E14B84-58E1-426A-B6E1-ED961D5252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32"/>
          <a:stretch/>
        </p:blipFill>
        <p:spPr>
          <a:xfrm>
            <a:off x="3742945" y="1156908"/>
            <a:ext cx="4600787" cy="3036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25F670-DAAF-4A87-B6BB-8F9F3F53FC0A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50"/>
          <p:cNvSpPr txBox="1">
            <a:spLocks noGrp="1"/>
          </p:cNvSpPr>
          <p:nvPr>
            <p:ph type="title" idx="2"/>
          </p:nvPr>
        </p:nvSpPr>
        <p:spPr>
          <a:xfrm>
            <a:off x="1748810" y="1317185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Wholesalers</a:t>
            </a:r>
            <a:endParaRPr dirty="0"/>
          </a:p>
        </p:txBody>
      </p:sp>
      <p:sp>
        <p:nvSpPr>
          <p:cNvPr id="804" name="Google Shape;804;p50"/>
          <p:cNvSpPr txBox="1">
            <a:spLocks noGrp="1"/>
          </p:cNvSpPr>
          <p:nvPr>
            <p:ph type="title" idx="3"/>
          </p:nvPr>
        </p:nvSpPr>
        <p:spPr>
          <a:xfrm>
            <a:off x="4898621" y="555298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Retailers</a:t>
            </a:r>
            <a:endParaRPr dirty="0"/>
          </a:p>
        </p:txBody>
      </p:sp>
      <p:sp>
        <p:nvSpPr>
          <p:cNvPr id="806" name="Google Shape;806;p50"/>
          <p:cNvSpPr txBox="1">
            <a:spLocks noGrp="1"/>
          </p:cNvSpPr>
          <p:nvPr>
            <p:ph type="title" idx="5"/>
          </p:nvPr>
        </p:nvSpPr>
        <p:spPr>
          <a:xfrm>
            <a:off x="1979703" y="3266756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Distributors</a:t>
            </a:r>
            <a:endParaRPr dirty="0"/>
          </a:p>
        </p:txBody>
      </p:sp>
      <p:sp>
        <p:nvSpPr>
          <p:cNvPr id="807" name="Google Shape;807;p50"/>
          <p:cNvSpPr txBox="1">
            <a:spLocks noGrp="1"/>
          </p:cNvSpPr>
          <p:nvPr>
            <p:ph type="title" idx="7"/>
          </p:nvPr>
        </p:nvSpPr>
        <p:spPr>
          <a:xfrm>
            <a:off x="4493476" y="2224232"/>
            <a:ext cx="22065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Internet</a:t>
            </a:r>
            <a:endParaRPr dirty="0"/>
          </a:p>
        </p:txBody>
      </p:sp>
      <p:sp>
        <p:nvSpPr>
          <p:cNvPr id="809" name="Google Shape;809;p50"/>
          <p:cNvSpPr/>
          <p:nvPr/>
        </p:nvSpPr>
        <p:spPr>
          <a:xfrm>
            <a:off x="231609" y="1559884"/>
            <a:ext cx="1056300" cy="105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50"/>
          <p:cNvSpPr/>
          <p:nvPr/>
        </p:nvSpPr>
        <p:spPr>
          <a:xfrm>
            <a:off x="247714" y="3494561"/>
            <a:ext cx="1056300" cy="105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50"/>
          <p:cNvSpPr/>
          <p:nvPr/>
        </p:nvSpPr>
        <p:spPr>
          <a:xfrm>
            <a:off x="7770149" y="722885"/>
            <a:ext cx="1056300" cy="105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50"/>
          <p:cNvSpPr/>
          <p:nvPr/>
        </p:nvSpPr>
        <p:spPr>
          <a:xfrm>
            <a:off x="7770149" y="2355600"/>
            <a:ext cx="1056300" cy="105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DB1E07-B657-451E-8C1D-84ACB7558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94" y="1871574"/>
            <a:ext cx="487722" cy="487722"/>
          </a:xfrm>
          <a:prstGeom prst="rect">
            <a:avLst/>
          </a:prstGeom>
        </p:spPr>
      </p:pic>
      <p:grpSp>
        <p:nvGrpSpPr>
          <p:cNvPr id="42" name="Google Shape;745;p48">
            <a:extLst>
              <a:ext uri="{FF2B5EF4-FFF2-40B4-BE49-F238E27FC236}">
                <a16:creationId xmlns:a16="http://schemas.microsoft.com/office/drawing/2014/main" id="{25CAE303-31B9-4857-AD3C-BE25E3BCA86A}"/>
              </a:ext>
            </a:extLst>
          </p:cNvPr>
          <p:cNvGrpSpPr/>
          <p:nvPr/>
        </p:nvGrpSpPr>
        <p:grpSpPr>
          <a:xfrm>
            <a:off x="482876" y="3745990"/>
            <a:ext cx="553765" cy="553441"/>
            <a:chOff x="-49764975" y="3183375"/>
            <a:chExt cx="299300" cy="299125"/>
          </a:xfrm>
        </p:grpSpPr>
        <p:sp>
          <p:nvSpPr>
            <p:cNvPr id="43" name="Google Shape;746;p48">
              <a:extLst>
                <a:ext uri="{FF2B5EF4-FFF2-40B4-BE49-F238E27FC236}">
                  <a16:creationId xmlns:a16="http://schemas.microsoft.com/office/drawing/2014/main" id="{16682967-F72C-48B2-B6CA-B3896C5D89A3}"/>
                </a:ext>
              </a:extLst>
            </p:cNvPr>
            <p:cNvSpPr/>
            <p:nvPr/>
          </p:nvSpPr>
          <p:spPr>
            <a:xfrm>
              <a:off x="-49606675" y="3233575"/>
              <a:ext cx="70125" cy="103200"/>
            </a:xfrm>
            <a:custGeom>
              <a:avLst/>
              <a:gdLst/>
              <a:ahLst/>
              <a:cxnLst/>
              <a:rect l="l" t="t" r="r" b="b"/>
              <a:pathLst>
                <a:path w="2805" h="4128" extrusionOk="0">
                  <a:moveTo>
                    <a:pt x="2805" y="1"/>
                  </a:moveTo>
                  <a:lnTo>
                    <a:pt x="1" y="1355"/>
                  </a:lnTo>
                  <a:lnTo>
                    <a:pt x="1" y="4128"/>
                  </a:lnTo>
                  <a:lnTo>
                    <a:pt x="2805" y="2710"/>
                  </a:lnTo>
                  <a:lnTo>
                    <a:pt x="28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747;p48">
              <a:extLst>
                <a:ext uri="{FF2B5EF4-FFF2-40B4-BE49-F238E27FC236}">
                  <a16:creationId xmlns:a16="http://schemas.microsoft.com/office/drawing/2014/main" id="{407F6B24-6757-4BC4-8CF2-9D3DDED06B29}"/>
                </a:ext>
              </a:extLst>
            </p:cNvPr>
            <p:cNvSpPr/>
            <p:nvPr/>
          </p:nvSpPr>
          <p:spPr>
            <a:xfrm>
              <a:off x="-49676775" y="3364325"/>
              <a:ext cx="52000" cy="118175"/>
            </a:xfrm>
            <a:custGeom>
              <a:avLst/>
              <a:gdLst/>
              <a:ahLst/>
              <a:cxnLst/>
              <a:rect l="l" t="t" r="r" b="b"/>
              <a:pathLst>
                <a:path w="2080" h="4727" extrusionOk="0">
                  <a:moveTo>
                    <a:pt x="2080" y="0"/>
                  </a:moveTo>
                  <a:lnTo>
                    <a:pt x="1" y="1072"/>
                  </a:lnTo>
                  <a:lnTo>
                    <a:pt x="1" y="4726"/>
                  </a:lnTo>
                  <a:lnTo>
                    <a:pt x="2080" y="3529"/>
                  </a:lnTo>
                  <a:lnTo>
                    <a:pt x="20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748;p48">
              <a:extLst>
                <a:ext uri="{FF2B5EF4-FFF2-40B4-BE49-F238E27FC236}">
                  <a16:creationId xmlns:a16="http://schemas.microsoft.com/office/drawing/2014/main" id="{9F98C4CA-FE8C-488D-919E-F0481A9ED18D}"/>
                </a:ext>
              </a:extLst>
            </p:cNvPr>
            <p:cNvSpPr/>
            <p:nvPr/>
          </p:nvSpPr>
          <p:spPr>
            <a:xfrm>
              <a:off x="-49694100" y="3233575"/>
              <a:ext cx="69325" cy="103200"/>
            </a:xfrm>
            <a:custGeom>
              <a:avLst/>
              <a:gdLst/>
              <a:ahLst/>
              <a:cxnLst/>
              <a:rect l="l" t="t" r="r" b="b"/>
              <a:pathLst>
                <a:path w="2773" h="4128" extrusionOk="0">
                  <a:moveTo>
                    <a:pt x="1" y="1"/>
                  </a:moveTo>
                  <a:lnTo>
                    <a:pt x="1" y="2710"/>
                  </a:lnTo>
                  <a:lnTo>
                    <a:pt x="2773" y="4128"/>
                  </a:lnTo>
                  <a:lnTo>
                    <a:pt x="2773" y="135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749;p48">
              <a:extLst>
                <a:ext uri="{FF2B5EF4-FFF2-40B4-BE49-F238E27FC236}">
                  <a16:creationId xmlns:a16="http://schemas.microsoft.com/office/drawing/2014/main" id="{4BAD11C7-7CE5-4C5D-A747-22CDE4D57FC5}"/>
                </a:ext>
              </a:extLst>
            </p:cNvPr>
            <p:cNvSpPr/>
            <p:nvPr/>
          </p:nvSpPr>
          <p:spPr>
            <a:xfrm>
              <a:off x="-49756325" y="3314700"/>
              <a:ext cx="121325" cy="61450"/>
            </a:xfrm>
            <a:custGeom>
              <a:avLst/>
              <a:gdLst/>
              <a:ahLst/>
              <a:cxnLst/>
              <a:rect l="l" t="t" r="r" b="b"/>
              <a:pathLst>
                <a:path w="4853" h="2458" extrusionOk="0">
                  <a:moveTo>
                    <a:pt x="2048" y="1"/>
                  </a:moveTo>
                  <a:lnTo>
                    <a:pt x="1" y="1040"/>
                  </a:lnTo>
                  <a:lnTo>
                    <a:pt x="2836" y="2458"/>
                  </a:lnTo>
                  <a:lnTo>
                    <a:pt x="4852" y="1418"/>
                  </a:lnTo>
                  <a:lnTo>
                    <a:pt x="20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50;p48">
              <a:extLst>
                <a:ext uri="{FF2B5EF4-FFF2-40B4-BE49-F238E27FC236}">
                  <a16:creationId xmlns:a16="http://schemas.microsoft.com/office/drawing/2014/main" id="{7F2BF4E6-E1A5-45D2-ACD9-EC2EC83FC5DC}"/>
                </a:ext>
              </a:extLst>
            </p:cNvPr>
            <p:cNvSpPr/>
            <p:nvPr/>
          </p:nvSpPr>
          <p:spPr>
            <a:xfrm>
              <a:off x="-49606675" y="3364325"/>
              <a:ext cx="52000" cy="118175"/>
            </a:xfrm>
            <a:custGeom>
              <a:avLst/>
              <a:gdLst/>
              <a:ahLst/>
              <a:cxnLst/>
              <a:rect l="l" t="t" r="r" b="b"/>
              <a:pathLst>
                <a:path w="2080" h="4727" extrusionOk="0">
                  <a:moveTo>
                    <a:pt x="1" y="0"/>
                  </a:moveTo>
                  <a:lnTo>
                    <a:pt x="1" y="3529"/>
                  </a:lnTo>
                  <a:lnTo>
                    <a:pt x="2080" y="4726"/>
                  </a:lnTo>
                  <a:lnTo>
                    <a:pt x="2080" y="10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51;p48">
              <a:extLst>
                <a:ext uri="{FF2B5EF4-FFF2-40B4-BE49-F238E27FC236}">
                  <a16:creationId xmlns:a16="http://schemas.microsoft.com/office/drawing/2014/main" id="{A076D6D4-D765-4E6E-8924-DDD48524D619}"/>
                </a:ext>
              </a:extLst>
            </p:cNvPr>
            <p:cNvSpPr/>
            <p:nvPr/>
          </p:nvSpPr>
          <p:spPr>
            <a:xfrm>
              <a:off x="-49595650" y="3314700"/>
              <a:ext cx="121325" cy="61450"/>
            </a:xfrm>
            <a:custGeom>
              <a:avLst/>
              <a:gdLst/>
              <a:ahLst/>
              <a:cxnLst/>
              <a:rect l="l" t="t" r="r" b="b"/>
              <a:pathLst>
                <a:path w="4853" h="2458" extrusionOk="0">
                  <a:moveTo>
                    <a:pt x="2773" y="1"/>
                  </a:moveTo>
                  <a:lnTo>
                    <a:pt x="1" y="1418"/>
                  </a:lnTo>
                  <a:lnTo>
                    <a:pt x="1985" y="2458"/>
                  </a:lnTo>
                  <a:lnTo>
                    <a:pt x="4852" y="1040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752;p48">
              <a:extLst>
                <a:ext uri="{FF2B5EF4-FFF2-40B4-BE49-F238E27FC236}">
                  <a16:creationId xmlns:a16="http://schemas.microsoft.com/office/drawing/2014/main" id="{5547E5A0-20F8-400D-9278-9F6E2CC8A72D}"/>
                </a:ext>
              </a:extLst>
            </p:cNvPr>
            <p:cNvSpPr/>
            <p:nvPr/>
          </p:nvSpPr>
          <p:spPr>
            <a:xfrm>
              <a:off x="-49764975" y="3355650"/>
              <a:ext cx="70100" cy="126850"/>
            </a:xfrm>
            <a:custGeom>
              <a:avLst/>
              <a:gdLst/>
              <a:ahLst/>
              <a:cxnLst/>
              <a:rect l="l" t="t" r="r" b="b"/>
              <a:pathLst>
                <a:path w="2804" h="5074" extrusionOk="0">
                  <a:moveTo>
                    <a:pt x="0" y="1"/>
                  </a:moveTo>
                  <a:lnTo>
                    <a:pt x="0" y="3309"/>
                  </a:lnTo>
                  <a:cubicBezTo>
                    <a:pt x="0" y="3403"/>
                    <a:pt x="63" y="3529"/>
                    <a:pt x="189" y="3624"/>
                  </a:cubicBezTo>
                  <a:lnTo>
                    <a:pt x="2804" y="5073"/>
                  </a:lnTo>
                  <a:lnTo>
                    <a:pt x="2804" y="14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753;p48">
              <a:extLst>
                <a:ext uri="{FF2B5EF4-FFF2-40B4-BE49-F238E27FC236}">
                  <a16:creationId xmlns:a16="http://schemas.microsoft.com/office/drawing/2014/main" id="{9C64F53F-E829-4541-951D-FBFBD2C06103}"/>
                </a:ext>
              </a:extLst>
            </p:cNvPr>
            <p:cNvSpPr/>
            <p:nvPr/>
          </p:nvSpPr>
          <p:spPr>
            <a:xfrm>
              <a:off x="-49535775" y="3355650"/>
              <a:ext cx="70100" cy="126850"/>
            </a:xfrm>
            <a:custGeom>
              <a:avLst/>
              <a:gdLst/>
              <a:ahLst/>
              <a:cxnLst/>
              <a:rect l="l" t="t" r="r" b="b"/>
              <a:pathLst>
                <a:path w="2804" h="5074" extrusionOk="0">
                  <a:moveTo>
                    <a:pt x="2804" y="1"/>
                  </a:moveTo>
                  <a:lnTo>
                    <a:pt x="0" y="1419"/>
                  </a:lnTo>
                  <a:lnTo>
                    <a:pt x="0" y="5073"/>
                  </a:lnTo>
                  <a:lnTo>
                    <a:pt x="2583" y="3624"/>
                  </a:lnTo>
                  <a:cubicBezTo>
                    <a:pt x="2709" y="3529"/>
                    <a:pt x="2804" y="3403"/>
                    <a:pt x="2804" y="3309"/>
                  </a:cubicBezTo>
                  <a:lnTo>
                    <a:pt x="2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754;p48">
              <a:extLst>
                <a:ext uri="{FF2B5EF4-FFF2-40B4-BE49-F238E27FC236}">
                  <a16:creationId xmlns:a16="http://schemas.microsoft.com/office/drawing/2014/main" id="{AD077823-7C65-47C5-8C9A-0CD8B9D98F01}"/>
                </a:ext>
              </a:extLst>
            </p:cNvPr>
            <p:cNvSpPr/>
            <p:nvPr/>
          </p:nvSpPr>
          <p:spPr>
            <a:xfrm>
              <a:off x="-49685425" y="3183375"/>
              <a:ext cx="140200" cy="69925"/>
            </a:xfrm>
            <a:custGeom>
              <a:avLst/>
              <a:gdLst/>
              <a:ahLst/>
              <a:cxnLst/>
              <a:rect l="l" t="t" r="r" b="b"/>
              <a:pathLst>
                <a:path w="5608" h="2797" extrusionOk="0">
                  <a:moveTo>
                    <a:pt x="2792" y="0"/>
                  </a:moveTo>
                  <a:cubicBezTo>
                    <a:pt x="2741" y="0"/>
                    <a:pt x="2694" y="8"/>
                    <a:pt x="2647" y="24"/>
                  </a:cubicBezTo>
                  <a:lnTo>
                    <a:pt x="0" y="1378"/>
                  </a:lnTo>
                  <a:lnTo>
                    <a:pt x="2804" y="2796"/>
                  </a:lnTo>
                  <a:lnTo>
                    <a:pt x="5608" y="1378"/>
                  </a:lnTo>
                  <a:lnTo>
                    <a:pt x="2962" y="24"/>
                  </a:lnTo>
                  <a:cubicBezTo>
                    <a:pt x="2899" y="8"/>
                    <a:pt x="2843" y="0"/>
                    <a:pt x="27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BBE24ED-DD2D-4E29-8834-30ED6944E6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8644" y="1017298"/>
            <a:ext cx="501677" cy="4674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4B8F21D-16B4-4ADB-8208-7034D1C5E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1454" y="2584440"/>
            <a:ext cx="513690" cy="51369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156F836D-F2B3-4C9A-8928-DFAA10D8F4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9671" y="1806585"/>
            <a:ext cx="2956418" cy="617700"/>
          </a:xfrm>
        </p:spPr>
        <p:txBody>
          <a:bodyPr/>
          <a:lstStyle/>
          <a:p>
            <a:pPr algn="ctr"/>
            <a:r>
              <a:rPr lang="en-GB" dirty="0"/>
              <a:t>They buy and resell products to retailers.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0D8CF61-C438-4287-AF1F-29DFC81B92B5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4572000" y="1100209"/>
            <a:ext cx="2859742" cy="617700"/>
          </a:xfrm>
        </p:spPr>
        <p:txBody>
          <a:bodyPr/>
          <a:lstStyle/>
          <a:p>
            <a:pPr algn="ctr"/>
            <a:r>
              <a:rPr lang="en-GB" dirty="0"/>
              <a:t>Supermarkets, Pharmacies, clothing shops.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2286D09C-CA98-4D99-899F-DAB103DF217E}"/>
              </a:ext>
            </a:extLst>
          </p:cNvPr>
          <p:cNvSpPr>
            <a:spLocks noGrp="1"/>
          </p:cNvSpPr>
          <p:nvPr>
            <p:ph type="subTitle" idx="8"/>
          </p:nvPr>
        </p:nvSpPr>
        <p:spPr>
          <a:xfrm>
            <a:off x="3792071" y="2760535"/>
            <a:ext cx="3978078" cy="617700"/>
          </a:xfrm>
        </p:spPr>
        <p:txBody>
          <a:bodyPr/>
          <a:lstStyle/>
          <a:p>
            <a:pPr algn="ctr"/>
            <a:r>
              <a:rPr lang="en-GB" dirty="0"/>
              <a:t>People that use the internet to sell and market their products to the consumer.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CF0F25B5-B99C-44C3-A1B4-57E1EE50E0FB}"/>
              </a:ext>
            </a:extLst>
          </p:cNvPr>
          <p:cNvSpPr>
            <a:spLocks noGrp="1"/>
          </p:cNvSpPr>
          <p:nvPr>
            <p:ph type="subTitle" idx="6"/>
          </p:nvPr>
        </p:nvSpPr>
        <p:spPr>
          <a:xfrm>
            <a:off x="905462" y="3744316"/>
            <a:ext cx="3956430" cy="763659"/>
          </a:xfrm>
        </p:spPr>
        <p:txBody>
          <a:bodyPr/>
          <a:lstStyle/>
          <a:p>
            <a:pPr algn="ctr"/>
            <a:r>
              <a:rPr lang="en-GB" dirty="0"/>
              <a:t>They sell, store, and offer help to retailers and wholesalers.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0A6003-7726-44B4-8666-7417E599F567}"/>
              </a:ext>
            </a:extLst>
          </p:cNvPr>
          <p:cNvSpPr txBox="1"/>
          <p:nvPr/>
        </p:nvSpPr>
        <p:spPr>
          <a:xfrm>
            <a:off x="8681945" y="4758769"/>
            <a:ext cx="309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Arial Black" panose="020B0A04020102020204" pitchFamily="34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areer Technical Subject for Middle School - 6th Grade: Manufacturing by Slidesgo">
  <a:themeElements>
    <a:clrScheme name="Simple Light">
      <a:dk1>
        <a:srgbClr val="1C4587"/>
      </a:dk1>
      <a:lt1>
        <a:srgbClr val="FF734C"/>
      </a:lt1>
      <a:dk2>
        <a:srgbClr val="FFFFFF"/>
      </a:dk2>
      <a:lt2>
        <a:srgbClr val="FCEEEB"/>
      </a:lt2>
      <a:accent1>
        <a:srgbClr val="64CCEF"/>
      </a:accent1>
      <a:accent2>
        <a:srgbClr val="34353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453</Words>
  <Application>Microsoft Office PowerPoint</Application>
  <PresentationFormat>On-screen Show (16:9)</PresentationFormat>
  <Paragraphs>89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Archivo</vt:lpstr>
      <vt:lpstr>Arial Black</vt:lpstr>
      <vt:lpstr>Work Sans</vt:lpstr>
      <vt:lpstr>Arial</vt:lpstr>
      <vt:lpstr>Symbol</vt:lpstr>
      <vt:lpstr>Work Sans SemiBold</vt:lpstr>
      <vt:lpstr>Career Technical Subject for Middle School - 6th Grade: Manufacturing by Slidesgo</vt:lpstr>
      <vt:lpstr>Distribution of Products </vt:lpstr>
      <vt:lpstr>03</vt:lpstr>
      <vt:lpstr>LEARNING OBJECTIVES</vt:lpstr>
      <vt:lpstr>What is Distribution?</vt:lpstr>
      <vt:lpstr>Distribution of Products</vt:lpstr>
      <vt:lpstr>Distribution:</vt:lpstr>
      <vt:lpstr>Different Types of Distribution Channels</vt:lpstr>
      <vt:lpstr>Different Distribution Channels:</vt:lpstr>
      <vt:lpstr>Wholesalers</vt:lpstr>
      <vt:lpstr>Distribution in Logistics &amp; Supply Chain</vt:lpstr>
      <vt:lpstr>Distribution in Logistics:</vt:lpstr>
      <vt:lpstr>Distribution in Supply Chain:</vt:lpstr>
      <vt:lpstr>Conclusion &amp; References</vt:lpstr>
      <vt:lpstr>How does this affect Product Distribution?</vt:lpstr>
      <vt:lpstr>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Technical Subject for Middle School Manufacturing</dc:title>
  <dc:creator>Ghaudi Dreza</dc:creator>
  <cp:lastModifiedBy>user</cp:lastModifiedBy>
  <cp:revision>9</cp:revision>
  <dcterms:modified xsi:type="dcterms:W3CDTF">2022-01-15T13:04:03Z</dcterms:modified>
</cp:coreProperties>
</file>