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7" r:id="rId1"/>
  </p:sldMasterIdLst>
  <p:notesMasterIdLst>
    <p:notesMasterId r:id="rId9"/>
  </p:notesMasterIdLst>
  <p:sldIdLst>
    <p:sldId id="256" r:id="rId2"/>
    <p:sldId id="258" r:id="rId3"/>
    <p:sldId id="259" r:id="rId4"/>
    <p:sldId id="263" r:id="rId5"/>
    <p:sldId id="264" r:id="rId6"/>
    <p:sldId id="265" r:id="rId7"/>
    <p:sldId id="267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F2F85AA-7ECB-4FBA-89D5-8F823BDE0C2C}">
  <a:tblStyle styleId="{DF2F85AA-7ECB-4FBA-89D5-8F823BDE0C2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40" autoAdjust="0"/>
    <p:restoredTop sz="94660"/>
  </p:normalViewPr>
  <p:slideViewPr>
    <p:cSldViewPr>
      <p:cViewPr varScale="1">
        <p:scale>
          <a:sx n="86" d="100"/>
          <a:sy n="86" d="100"/>
        </p:scale>
        <p:origin x="664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915705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70bcfaa05b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70bcfaa05b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70bcfaa05b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70bcfaa05b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g7578ac181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9" name="Google Shape;779;g7578ac181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g7578ac1814_0_1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7" name="Google Shape;787;g7578ac1814_0_1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7578ac1814_0_14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1" name="Google Shape;851;g7578ac1814_0_14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Google Shape;1208;g7578ac1814_0_26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9" name="Google Shape;1209;g7578ac1814_0_26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626300" y="1288975"/>
            <a:ext cx="58914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823850" y="1953225"/>
            <a:ext cx="5496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680525" y="1671250"/>
            <a:ext cx="3599100" cy="18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" name="Google Shape;18;p4"/>
          <p:cNvSpPr/>
          <p:nvPr/>
        </p:nvSpPr>
        <p:spPr>
          <a:xfrm>
            <a:off x="0" y="0"/>
            <a:ext cx="9144000" cy="78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680525" y="445025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ONLY_1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/>
          <p:nvPr/>
        </p:nvSpPr>
        <p:spPr>
          <a:xfrm>
            <a:off x="0" y="0"/>
            <a:ext cx="9144000" cy="78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title" hasCustomPrompt="1"/>
          </p:nvPr>
        </p:nvSpPr>
        <p:spPr>
          <a:xfrm>
            <a:off x="771706" y="139727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4"/>
          <p:cNvSpPr txBox="1">
            <a:spLocks noGrp="1"/>
          </p:cNvSpPr>
          <p:nvPr>
            <p:ph type="title" idx="2"/>
          </p:nvPr>
        </p:nvSpPr>
        <p:spPr>
          <a:xfrm>
            <a:off x="680525" y="445025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title" idx="3"/>
          </p:nvPr>
        </p:nvSpPr>
        <p:spPr>
          <a:xfrm>
            <a:off x="749175" y="190722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1"/>
          </p:nvPr>
        </p:nvSpPr>
        <p:spPr>
          <a:xfrm>
            <a:off x="749175" y="2251325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 idx="4" hasCustomPrompt="1"/>
          </p:nvPr>
        </p:nvSpPr>
        <p:spPr>
          <a:xfrm>
            <a:off x="3350869" y="139727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14"/>
          <p:cNvSpPr txBox="1">
            <a:spLocks noGrp="1"/>
          </p:cNvSpPr>
          <p:nvPr>
            <p:ph type="title" idx="5"/>
          </p:nvPr>
        </p:nvSpPr>
        <p:spPr>
          <a:xfrm>
            <a:off x="3328339" y="190722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ubTitle" idx="6"/>
          </p:nvPr>
        </p:nvSpPr>
        <p:spPr>
          <a:xfrm>
            <a:off x="3328339" y="2251325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title" idx="7" hasCustomPrompt="1"/>
          </p:nvPr>
        </p:nvSpPr>
        <p:spPr>
          <a:xfrm>
            <a:off x="5930044" y="139727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" name="Google Shape;65;p14"/>
          <p:cNvSpPr txBox="1">
            <a:spLocks noGrp="1"/>
          </p:cNvSpPr>
          <p:nvPr>
            <p:ph type="title" idx="8"/>
          </p:nvPr>
        </p:nvSpPr>
        <p:spPr>
          <a:xfrm>
            <a:off x="5907514" y="190722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ubTitle" idx="9"/>
          </p:nvPr>
        </p:nvSpPr>
        <p:spPr>
          <a:xfrm>
            <a:off x="5907514" y="2251325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title" idx="13" hasCustomPrompt="1"/>
          </p:nvPr>
        </p:nvSpPr>
        <p:spPr>
          <a:xfrm>
            <a:off x="771706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p14"/>
          <p:cNvSpPr txBox="1">
            <a:spLocks noGrp="1"/>
          </p:cNvSpPr>
          <p:nvPr>
            <p:ph type="title" idx="14"/>
          </p:nvPr>
        </p:nvSpPr>
        <p:spPr>
          <a:xfrm>
            <a:off x="749175" y="34580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ubTitle" idx="15"/>
          </p:nvPr>
        </p:nvSpPr>
        <p:spPr>
          <a:xfrm>
            <a:off x="749175" y="3802150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title" idx="16" hasCustomPrompt="1"/>
          </p:nvPr>
        </p:nvSpPr>
        <p:spPr>
          <a:xfrm>
            <a:off x="3350869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1" name="Google Shape;71;p14"/>
          <p:cNvSpPr txBox="1">
            <a:spLocks noGrp="1"/>
          </p:cNvSpPr>
          <p:nvPr>
            <p:ph type="title" idx="17"/>
          </p:nvPr>
        </p:nvSpPr>
        <p:spPr>
          <a:xfrm>
            <a:off x="3328339" y="34580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subTitle" idx="18"/>
          </p:nvPr>
        </p:nvSpPr>
        <p:spPr>
          <a:xfrm>
            <a:off x="3328339" y="3802150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title" idx="19" hasCustomPrompt="1"/>
          </p:nvPr>
        </p:nvSpPr>
        <p:spPr>
          <a:xfrm>
            <a:off x="5930044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4" name="Google Shape;74;p14"/>
          <p:cNvSpPr txBox="1">
            <a:spLocks noGrp="1"/>
          </p:cNvSpPr>
          <p:nvPr>
            <p:ph type="title" idx="20"/>
          </p:nvPr>
        </p:nvSpPr>
        <p:spPr>
          <a:xfrm>
            <a:off x="5907514" y="34580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subTitle" idx="21"/>
          </p:nvPr>
        </p:nvSpPr>
        <p:spPr>
          <a:xfrm>
            <a:off x="5907514" y="3802150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>
  <p:cSld name="TITLE_AND_BODY_1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/>
          <p:nvPr/>
        </p:nvSpPr>
        <p:spPr>
          <a:xfrm>
            <a:off x="0" y="0"/>
            <a:ext cx="45699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920250" y="1270075"/>
            <a:ext cx="272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body" idx="1"/>
          </p:nvPr>
        </p:nvSpPr>
        <p:spPr>
          <a:xfrm>
            <a:off x="920250" y="2045125"/>
            <a:ext cx="2729400" cy="18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2"/>
          </p:nvPr>
        </p:nvSpPr>
        <p:spPr>
          <a:xfrm>
            <a:off x="5490150" y="2045125"/>
            <a:ext cx="2729400" cy="18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  <a:defRPr>
                <a:solidFill>
                  <a:schemeClr val="accent5"/>
                </a:solidFill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○"/>
              <a:defRPr sz="1800">
                <a:solidFill>
                  <a:schemeClr val="accent5"/>
                </a:solidFill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■"/>
              <a:defRPr sz="1800">
                <a:solidFill>
                  <a:schemeClr val="accent5"/>
                </a:solidFill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  <a:defRPr sz="1800">
                <a:solidFill>
                  <a:schemeClr val="accent5"/>
                </a:solidFill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○"/>
              <a:defRPr sz="1800">
                <a:solidFill>
                  <a:schemeClr val="accent5"/>
                </a:solidFill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■"/>
              <a:defRPr sz="1800">
                <a:solidFill>
                  <a:schemeClr val="accent5"/>
                </a:solidFill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  <a:defRPr sz="1800">
                <a:solidFill>
                  <a:schemeClr val="accent5"/>
                </a:solidFill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○"/>
              <a:defRPr sz="1800">
                <a:solidFill>
                  <a:schemeClr val="accent5"/>
                </a:solidFill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chemeClr val="accent5"/>
              </a:buClr>
              <a:buSzPts val="1800"/>
              <a:buChar char="■"/>
              <a:defRPr sz="18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title" idx="3"/>
          </p:nvPr>
        </p:nvSpPr>
        <p:spPr>
          <a:xfrm>
            <a:off x="5490150" y="1270075"/>
            <a:ext cx="272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_ONLY_1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/>
          <p:nvPr/>
        </p:nvSpPr>
        <p:spPr>
          <a:xfrm>
            <a:off x="0" y="0"/>
            <a:ext cx="9144000" cy="78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6"/>
          <p:cNvSpPr txBox="1">
            <a:spLocks noGrp="1"/>
          </p:cNvSpPr>
          <p:nvPr>
            <p:ph type="title"/>
          </p:nvPr>
        </p:nvSpPr>
        <p:spPr>
          <a:xfrm>
            <a:off x="680525" y="445025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6"/>
          <p:cNvSpPr txBox="1">
            <a:spLocks noGrp="1"/>
          </p:cNvSpPr>
          <p:nvPr>
            <p:ph type="title" idx="2"/>
          </p:nvPr>
        </p:nvSpPr>
        <p:spPr>
          <a:xfrm>
            <a:off x="852688" y="3056675"/>
            <a:ext cx="2320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subTitle" idx="1"/>
          </p:nvPr>
        </p:nvSpPr>
        <p:spPr>
          <a:xfrm>
            <a:off x="852688" y="3400775"/>
            <a:ext cx="23208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title" idx="3"/>
          </p:nvPr>
        </p:nvSpPr>
        <p:spPr>
          <a:xfrm>
            <a:off x="3411589" y="3056675"/>
            <a:ext cx="2320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subTitle" idx="4"/>
          </p:nvPr>
        </p:nvSpPr>
        <p:spPr>
          <a:xfrm>
            <a:off x="3411589" y="3400775"/>
            <a:ext cx="23208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title" idx="5"/>
          </p:nvPr>
        </p:nvSpPr>
        <p:spPr>
          <a:xfrm>
            <a:off x="5970500" y="3056675"/>
            <a:ext cx="2320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6"/>
          </p:nvPr>
        </p:nvSpPr>
        <p:spPr>
          <a:xfrm>
            <a:off x="5970500" y="3400775"/>
            <a:ext cx="23208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1">
  <p:cSld name="TITLE_ONLY_1_1_1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1227150" y="2581800"/>
            <a:ext cx="272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body" idx="1"/>
          </p:nvPr>
        </p:nvSpPr>
        <p:spPr>
          <a:xfrm>
            <a:off x="1227150" y="3280650"/>
            <a:ext cx="2729400" cy="18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body" idx="2"/>
          </p:nvPr>
        </p:nvSpPr>
        <p:spPr>
          <a:xfrm>
            <a:off x="5187450" y="3280650"/>
            <a:ext cx="2729400" cy="18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title" idx="3"/>
          </p:nvPr>
        </p:nvSpPr>
        <p:spPr>
          <a:xfrm>
            <a:off x="5187450" y="2581800"/>
            <a:ext cx="272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_HEADER_1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/>
          <p:nvPr/>
        </p:nvSpPr>
        <p:spPr>
          <a:xfrm>
            <a:off x="6399100" y="-10200"/>
            <a:ext cx="2771700" cy="5163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3770750" y="2560525"/>
            <a:ext cx="422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title" idx="2" hasCustomPrompt="1"/>
          </p:nvPr>
        </p:nvSpPr>
        <p:spPr>
          <a:xfrm>
            <a:off x="5488278" y="945225"/>
            <a:ext cx="2511900" cy="78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00" name="Google Shape;100;p18"/>
          <p:cNvSpPr txBox="1">
            <a:spLocks noGrp="1"/>
          </p:cNvSpPr>
          <p:nvPr>
            <p:ph type="subTitle" idx="1"/>
          </p:nvPr>
        </p:nvSpPr>
        <p:spPr>
          <a:xfrm>
            <a:off x="4821078" y="3591825"/>
            <a:ext cx="31791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Open Sans"/>
              <a:buChar char="●"/>
              <a:defRPr sz="18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○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■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●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○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■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●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○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400"/>
              <a:buFont typeface="Open Sans"/>
              <a:buChar char="■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60" r:id="rId4"/>
    <p:sldLayoutId id="2147483661" r:id="rId5"/>
    <p:sldLayoutId id="2147483662" r:id="rId6"/>
    <p:sldLayoutId id="2147483663" r:id="rId7"/>
    <p:sldLayoutId id="2147483664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ine-hub.com/en/blog/consumer-buying-decision-proces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Google Shape;204;p32"/>
          <p:cNvGrpSpPr/>
          <p:nvPr/>
        </p:nvGrpSpPr>
        <p:grpSpPr>
          <a:xfrm>
            <a:off x="7111505" y="2523971"/>
            <a:ext cx="349823" cy="349788"/>
            <a:chOff x="7111505" y="2523971"/>
            <a:chExt cx="349823" cy="349788"/>
          </a:xfrm>
        </p:grpSpPr>
        <p:sp>
          <p:nvSpPr>
            <p:cNvPr id="205" name="Google Shape;205;p32"/>
            <p:cNvSpPr/>
            <p:nvPr/>
          </p:nvSpPr>
          <p:spPr>
            <a:xfrm>
              <a:off x="7111505" y="2523971"/>
              <a:ext cx="349823" cy="349788"/>
            </a:xfrm>
            <a:custGeom>
              <a:avLst/>
              <a:gdLst/>
              <a:ahLst/>
              <a:cxnLst/>
              <a:rect l="l" t="t" r="r" b="b"/>
              <a:pathLst>
                <a:path w="20380" h="20378" extrusionOk="0">
                  <a:moveTo>
                    <a:pt x="10189" y="0"/>
                  </a:moveTo>
                  <a:cubicBezTo>
                    <a:pt x="4562" y="0"/>
                    <a:pt x="1" y="4562"/>
                    <a:pt x="1" y="10189"/>
                  </a:cubicBezTo>
                  <a:cubicBezTo>
                    <a:pt x="1" y="15816"/>
                    <a:pt x="4562" y="20377"/>
                    <a:pt x="10189" y="20377"/>
                  </a:cubicBezTo>
                  <a:cubicBezTo>
                    <a:pt x="12166" y="20377"/>
                    <a:pt x="14005" y="19805"/>
                    <a:pt x="15567" y="18831"/>
                  </a:cubicBezTo>
                  <a:cubicBezTo>
                    <a:pt x="16506" y="19146"/>
                    <a:pt x="17763" y="19390"/>
                    <a:pt x="19413" y="19390"/>
                  </a:cubicBezTo>
                  <a:cubicBezTo>
                    <a:pt x="19638" y="19390"/>
                    <a:pt x="19871" y="19385"/>
                    <a:pt x="20111" y="19376"/>
                  </a:cubicBezTo>
                  <a:lnTo>
                    <a:pt x="18125" y="16569"/>
                  </a:lnTo>
                  <a:cubicBezTo>
                    <a:pt x="19584" y="14763"/>
                    <a:pt x="20380" y="12510"/>
                    <a:pt x="20378" y="10189"/>
                  </a:cubicBezTo>
                  <a:cubicBezTo>
                    <a:pt x="20378" y="4562"/>
                    <a:pt x="15816" y="0"/>
                    <a:pt x="10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2"/>
            <p:cNvSpPr/>
            <p:nvPr/>
          </p:nvSpPr>
          <p:spPr>
            <a:xfrm>
              <a:off x="7340486" y="2677614"/>
              <a:ext cx="38656" cy="37197"/>
            </a:xfrm>
            <a:custGeom>
              <a:avLst/>
              <a:gdLst/>
              <a:ahLst/>
              <a:cxnLst/>
              <a:rect l="l" t="t" r="r" b="b"/>
              <a:pathLst>
                <a:path w="2252" h="2167" extrusionOk="0">
                  <a:moveTo>
                    <a:pt x="1083" y="1"/>
                  </a:moveTo>
                  <a:cubicBezTo>
                    <a:pt x="486" y="1"/>
                    <a:pt x="1" y="486"/>
                    <a:pt x="1" y="1083"/>
                  </a:cubicBezTo>
                  <a:cubicBezTo>
                    <a:pt x="1" y="1522"/>
                    <a:pt x="264" y="1916"/>
                    <a:pt x="670" y="2085"/>
                  </a:cubicBezTo>
                  <a:cubicBezTo>
                    <a:pt x="804" y="2140"/>
                    <a:pt x="944" y="2167"/>
                    <a:pt x="1084" y="2167"/>
                  </a:cubicBezTo>
                  <a:cubicBezTo>
                    <a:pt x="1365" y="2167"/>
                    <a:pt x="1643" y="2057"/>
                    <a:pt x="1849" y="1849"/>
                  </a:cubicBezTo>
                  <a:cubicBezTo>
                    <a:pt x="2160" y="1539"/>
                    <a:pt x="2252" y="1074"/>
                    <a:pt x="2085" y="668"/>
                  </a:cubicBezTo>
                  <a:cubicBezTo>
                    <a:pt x="1916" y="264"/>
                    <a:pt x="1522" y="1"/>
                    <a:pt x="1083" y="1"/>
                  </a:cubicBezTo>
                  <a:close/>
                </a:path>
              </a:pathLst>
            </a:custGeom>
            <a:solidFill>
              <a:srgbClr val="D1E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2"/>
            <p:cNvSpPr/>
            <p:nvPr/>
          </p:nvSpPr>
          <p:spPr>
            <a:xfrm>
              <a:off x="7267792" y="2677614"/>
              <a:ext cx="38673" cy="37197"/>
            </a:xfrm>
            <a:custGeom>
              <a:avLst/>
              <a:gdLst/>
              <a:ahLst/>
              <a:cxnLst/>
              <a:rect l="l" t="t" r="r" b="b"/>
              <a:pathLst>
                <a:path w="2253" h="2167" extrusionOk="0">
                  <a:moveTo>
                    <a:pt x="1084" y="1"/>
                  </a:moveTo>
                  <a:cubicBezTo>
                    <a:pt x="485" y="1"/>
                    <a:pt x="2" y="486"/>
                    <a:pt x="2" y="1083"/>
                  </a:cubicBezTo>
                  <a:cubicBezTo>
                    <a:pt x="0" y="1522"/>
                    <a:pt x="265" y="1916"/>
                    <a:pt x="669" y="2085"/>
                  </a:cubicBezTo>
                  <a:cubicBezTo>
                    <a:pt x="804" y="2140"/>
                    <a:pt x="944" y="2167"/>
                    <a:pt x="1084" y="2167"/>
                  </a:cubicBezTo>
                  <a:cubicBezTo>
                    <a:pt x="1366" y="2167"/>
                    <a:pt x="1643" y="2057"/>
                    <a:pt x="1850" y="1849"/>
                  </a:cubicBezTo>
                  <a:cubicBezTo>
                    <a:pt x="2161" y="1540"/>
                    <a:pt x="2253" y="1074"/>
                    <a:pt x="2086" y="668"/>
                  </a:cubicBezTo>
                  <a:cubicBezTo>
                    <a:pt x="1917" y="264"/>
                    <a:pt x="1523" y="1"/>
                    <a:pt x="1084" y="1"/>
                  </a:cubicBezTo>
                  <a:close/>
                </a:path>
              </a:pathLst>
            </a:custGeom>
            <a:solidFill>
              <a:srgbClr val="D1E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2"/>
            <p:cNvSpPr/>
            <p:nvPr/>
          </p:nvSpPr>
          <p:spPr>
            <a:xfrm>
              <a:off x="7195116" y="2677614"/>
              <a:ext cx="38673" cy="37197"/>
            </a:xfrm>
            <a:custGeom>
              <a:avLst/>
              <a:gdLst/>
              <a:ahLst/>
              <a:cxnLst/>
              <a:rect l="l" t="t" r="r" b="b"/>
              <a:pathLst>
                <a:path w="2253" h="2167" extrusionOk="0">
                  <a:moveTo>
                    <a:pt x="1084" y="1"/>
                  </a:moveTo>
                  <a:cubicBezTo>
                    <a:pt x="485" y="1"/>
                    <a:pt x="0" y="484"/>
                    <a:pt x="0" y="1083"/>
                  </a:cubicBezTo>
                  <a:cubicBezTo>
                    <a:pt x="0" y="1522"/>
                    <a:pt x="264" y="1916"/>
                    <a:pt x="670" y="2085"/>
                  </a:cubicBezTo>
                  <a:cubicBezTo>
                    <a:pt x="803" y="2140"/>
                    <a:pt x="944" y="2167"/>
                    <a:pt x="1083" y="2167"/>
                  </a:cubicBezTo>
                  <a:cubicBezTo>
                    <a:pt x="1365" y="2167"/>
                    <a:pt x="1643" y="2057"/>
                    <a:pt x="1850" y="1849"/>
                  </a:cubicBezTo>
                  <a:cubicBezTo>
                    <a:pt x="2159" y="1540"/>
                    <a:pt x="2253" y="1074"/>
                    <a:pt x="2084" y="668"/>
                  </a:cubicBezTo>
                  <a:cubicBezTo>
                    <a:pt x="1918" y="264"/>
                    <a:pt x="1523" y="1"/>
                    <a:pt x="1084" y="1"/>
                  </a:cubicBezTo>
                  <a:close/>
                </a:path>
              </a:pathLst>
            </a:custGeom>
            <a:solidFill>
              <a:srgbClr val="D1E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9" name="Google Shape;209;p32"/>
          <p:cNvGrpSpPr/>
          <p:nvPr/>
        </p:nvGrpSpPr>
        <p:grpSpPr>
          <a:xfrm>
            <a:off x="1516675" y="2313019"/>
            <a:ext cx="4150753" cy="2313683"/>
            <a:chOff x="1516675" y="2313019"/>
            <a:chExt cx="4150753" cy="2313683"/>
          </a:xfrm>
        </p:grpSpPr>
        <p:sp>
          <p:nvSpPr>
            <p:cNvPr id="210" name="Google Shape;210;p32"/>
            <p:cNvSpPr/>
            <p:nvPr/>
          </p:nvSpPr>
          <p:spPr>
            <a:xfrm>
              <a:off x="4764618" y="3736250"/>
              <a:ext cx="902810" cy="890452"/>
            </a:xfrm>
            <a:custGeom>
              <a:avLst/>
              <a:gdLst/>
              <a:ahLst/>
              <a:cxnLst/>
              <a:rect l="l" t="t" r="r" b="b"/>
              <a:pathLst>
                <a:path w="52596" h="51876" extrusionOk="0">
                  <a:moveTo>
                    <a:pt x="26295" y="11626"/>
                  </a:moveTo>
                  <a:cubicBezTo>
                    <a:pt x="30216" y="11626"/>
                    <a:pt x="34121" y="13228"/>
                    <a:pt x="36948" y="16375"/>
                  </a:cubicBezTo>
                  <a:cubicBezTo>
                    <a:pt x="42230" y="22256"/>
                    <a:pt x="41744" y="31306"/>
                    <a:pt x="35862" y="36588"/>
                  </a:cubicBezTo>
                  <a:cubicBezTo>
                    <a:pt x="33128" y="39044"/>
                    <a:pt x="29709" y="40253"/>
                    <a:pt x="26302" y="40253"/>
                  </a:cubicBezTo>
                  <a:cubicBezTo>
                    <a:pt x="22381" y="40253"/>
                    <a:pt x="18475" y="38651"/>
                    <a:pt x="15649" y="35504"/>
                  </a:cubicBezTo>
                  <a:cubicBezTo>
                    <a:pt x="10367" y="29621"/>
                    <a:pt x="10852" y="20573"/>
                    <a:pt x="16735" y="15291"/>
                  </a:cubicBezTo>
                  <a:cubicBezTo>
                    <a:pt x="19469" y="12835"/>
                    <a:pt x="22888" y="11626"/>
                    <a:pt x="26295" y="11626"/>
                  </a:cubicBezTo>
                  <a:close/>
                  <a:moveTo>
                    <a:pt x="29555" y="0"/>
                  </a:moveTo>
                  <a:cubicBezTo>
                    <a:pt x="29151" y="0"/>
                    <a:pt x="28776" y="257"/>
                    <a:pt x="28644" y="662"/>
                  </a:cubicBezTo>
                  <a:lnTo>
                    <a:pt x="27733" y="3455"/>
                  </a:lnTo>
                  <a:cubicBezTo>
                    <a:pt x="27249" y="3423"/>
                    <a:pt x="26766" y="3408"/>
                    <a:pt x="26283" y="3408"/>
                  </a:cubicBezTo>
                  <a:cubicBezTo>
                    <a:pt x="22784" y="3408"/>
                    <a:pt x="19327" y="4224"/>
                    <a:pt x="16189" y="5799"/>
                  </a:cubicBezTo>
                  <a:lnTo>
                    <a:pt x="14171" y="3553"/>
                  </a:lnTo>
                  <a:cubicBezTo>
                    <a:pt x="13982" y="3343"/>
                    <a:pt x="13721" y="3235"/>
                    <a:pt x="13458" y="3235"/>
                  </a:cubicBezTo>
                  <a:cubicBezTo>
                    <a:pt x="13230" y="3235"/>
                    <a:pt x="13002" y="3316"/>
                    <a:pt x="12819" y="3481"/>
                  </a:cubicBezTo>
                  <a:lnTo>
                    <a:pt x="5652" y="9916"/>
                  </a:lnTo>
                  <a:cubicBezTo>
                    <a:pt x="5259" y="10269"/>
                    <a:pt x="5226" y="10876"/>
                    <a:pt x="5580" y="11269"/>
                  </a:cubicBezTo>
                  <a:lnTo>
                    <a:pt x="7537" y="13447"/>
                  </a:lnTo>
                  <a:cubicBezTo>
                    <a:pt x="5284" y="16824"/>
                    <a:pt x="4034" y="20696"/>
                    <a:pt x="3805" y="24623"/>
                  </a:cubicBezTo>
                  <a:lnTo>
                    <a:pt x="849" y="25247"/>
                  </a:lnTo>
                  <a:cubicBezTo>
                    <a:pt x="331" y="25358"/>
                    <a:pt x="0" y="25865"/>
                    <a:pt x="109" y="26382"/>
                  </a:cubicBezTo>
                  <a:lnTo>
                    <a:pt x="2100" y="35807"/>
                  </a:lnTo>
                  <a:cubicBezTo>
                    <a:pt x="2195" y="36257"/>
                    <a:pt x="2594" y="36567"/>
                    <a:pt x="3037" y="36567"/>
                  </a:cubicBezTo>
                  <a:cubicBezTo>
                    <a:pt x="3103" y="36567"/>
                    <a:pt x="3169" y="36560"/>
                    <a:pt x="3236" y="36546"/>
                  </a:cubicBezTo>
                  <a:lnTo>
                    <a:pt x="6106" y="35939"/>
                  </a:lnTo>
                  <a:cubicBezTo>
                    <a:pt x="7880" y="39521"/>
                    <a:pt x="10574" y="42566"/>
                    <a:pt x="13911" y="44766"/>
                  </a:cubicBezTo>
                  <a:lnTo>
                    <a:pt x="12975" y="47633"/>
                  </a:lnTo>
                  <a:cubicBezTo>
                    <a:pt x="12811" y="48136"/>
                    <a:pt x="13086" y="48677"/>
                    <a:pt x="13588" y="48841"/>
                  </a:cubicBezTo>
                  <a:lnTo>
                    <a:pt x="22744" y="51828"/>
                  </a:lnTo>
                  <a:cubicBezTo>
                    <a:pt x="22843" y="51860"/>
                    <a:pt x="22943" y="51876"/>
                    <a:pt x="23041" y="51876"/>
                  </a:cubicBezTo>
                  <a:cubicBezTo>
                    <a:pt x="23445" y="51876"/>
                    <a:pt x="23820" y="51619"/>
                    <a:pt x="23953" y="51215"/>
                  </a:cubicBezTo>
                  <a:lnTo>
                    <a:pt x="24864" y="48423"/>
                  </a:lnTo>
                  <a:cubicBezTo>
                    <a:pt x="25346" y="48454"/>
                    <a:pt x="25827" y="48469"/>
                    <a:pt x="26308" y="48469"/>
                  </a:cubicBezTo>
                  <a:cubicBezTo>
                    <a:pt x="29808" y="48469"/>
                    <a:pt x="33267" y="47654"/>
                    <a:pt x="36407" y="46078"/>
                  </a:cubicBezTo>
                  <a:lnTo>
                    <a:pt x="38424" y="48323"/>
                  </a:lnTo>
                  <a:cubicBezTo>
                    <a:pt x="38613" y="48534"/>
                    <a:pt x="38874" y="48641"/>
                    <a:pt x="39137" y="48641"/>
                  </a:cubicBezTo>
                  <a:cubicBezTo>
                    <a:pt x="39365" y="48641"/>
                    <a:pt x="39593" y="48560"/>
                    <a:pt x="39776" y="48396"/>
                  </a:cubicBezTo>
                  <a:lnTo>
                    <a:pt x="46943" y="41961"/>
                  </a:lnTo>
                  <a:cubicBezTo>
                    <a:pt x="47336" y="41607"/>
                    <a:pt x="47369" y="41002"/>
                    <a:pt x="47015" y="40608"/>
                  </a:cubicBezTo>
                  <a:lnTo>
                    <a:pt x="45059" y="38429"/>
                  </a:lnTo>
                  <a:cubicBezTo>
                    <a:pt x="47311" y="35052"/>
                    <a:pt x="48561" y="31183"/>
                    <a:pt x="48790" y="27253"/>
                  </a:cubicBezTo>
                  <a:lnTo>
                    <a:pt x="51746" y="26629"/>
                  </a:lnTo>
                  <a:cubicBezTo>
                    <a:pt x="52264" y="26520"/>
                    <a:pt x="52595" y="26013"/>
                    <a:pt x="52486" y="25495"/>
                  </a:cubicBezTo>
                  <a:lnTo>
                    <a:pt x="50495" y="16071"/>
                  </a:lnTo>
                  <a:cubicBezTo>
                    <a:pt x="50400" y="15619"/>
                    <a:pt x="50002" y="15310"/>
                    <a:pt x="49560" y="15310"/>
                  </a:cubicBezTo>
                  <a:cubicBezTo>
                    <a:pt x="49494" y="15310"/>
                    <a:pt x="49428" y="15317"/>
                    <a:pt x="49361" y="15331"/>
                  </a:cubicBezTo>
                  <a:lnTo>
                    <a:pt x="46491" y="15938"/>
                  </a:lnTo>
                  <a:cubicBezTo>
                    <a:pt x="44717" y="12356"/>
                    <a:pt x="42023" y="9309"/>
                    <a:pt x="38686" y="7111"/>
                  </a:cubicBezTo>
                  <a:lnTo>
                    <a:pt x="39622" y="4244"/>
                  </a:lnTo>
                  <a:cubicBezTo>
                    <a:pt x="39786" y="3742"/>
                    <a:pt x="39511" y="3200"/>
                    <a:pt x="39007" y="3037"/>
                  </a:cubicBezTo>
                  <a:lnTo>
                    <a:pt x="29851" y="48"/>
                  </a:lnTo>
                  <a:cubicBezTo>
                    <a:pt x="29753" y="15"/>
                    <a:pt x="29653" y="0"/>
                    <a:pt x="295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2"/>
            <p:cNvSpPr/>
            <p:nvPr/>
          </p:nvSpPr>
          <p:spPr>
            <a:xfrm>
              <a:off x="1516675" y="2313019"/>
              <a:ext cx="559819" cy="552095"/>
            </a:xfrm>
            <a:custGeom>
              <a:avLst/>
              <a:gdLst/>
              <a:ahLst/>
              <a:cxnLst/>
              <a:rect l="l" t="t" r="r" b="b"/>
              <a:pathLst>
                <a:path w="32614" h="32164" extrusionOk="0">
                  <a:moveTo>
                    <a:pt x="16304" y="7207"/>
                  </a:moveTo>
                  <a:cubicBezTo>
                    <a:pt x="18736" y="7207"/>
                    <a:pt x="21158" y="8201"/>
                    <a:pt x="22910" y="10153"/>
                  </a:cubicBezTo>
                  <a:cubicBezTo>
                    <a:pt x="26186" y="13800"/>
                    <a:pt x="25885" y="19410"/>
                    <a:pt x="22238" y="22686"/>
                  </a:cubicBezTo>
                  <a:cubicBezTo>
                    <a:pt x="20543" y="24209"/>
                    <a:pt x="18424" y="24958"/>
                    <a:pt x="16312" y="24958"/>
                  </a:cubicBezTo>
                  <a:cubicBezTo>
                    <a:pt x="13880" y="24958"/>
                    <a:pt x="11458" y="23964"/>
                    <a:pt x="9704" y="22012"/>
                  </a:cubicBezTo>
                  <a:cubicBezTo>
                    <a:pt x="6430" y="18366"/>
                    <a:pt x="6731" y="12755"/>
                    <a:pt x="10377" y="9479"/>
                  </a:cubicBezTo>
                  <a:cubicBezTo>
                    <a:pt x="12072" y="7957"/>
                    <a:pt x="14192" y="7207"/>
                    <a:pt x="16304" y="7207"/>
                  </a:cubicBezTo>
                  <a:close/>
                  <a:moveTo>
                    <a:pt x="18327" y="0"/>
                  </a:moveTo>
                  <a:cubicBezTo>
                    <a:pt x="18076" y="0"/>
                    <a:pt x="17843" y="160"/>
                    <a:pt x="17762" y="410"/>
                  </a:cubicBezTo>
                  <a:lnTo>
                    <a:pt x="17196" y="2142"/>
                  </a:lnTo>
                  <a:cubicBezTo>
                    <a:pt x="16896" y="2123"/>
                    <a:pt x="16597" y="2113"/>
                    <a:pt x="16298" y="2113"/>
                  </a:cubicBezTo>
                  <a:cubicBezTo>
                    <a:pt x="14129" y="2113"/>
                    <a:pt x="11985" y="2618"/>
                    <a:pt x="10040" y="3596"/>
                  </a:cubicBezTo>
                  <a:lnTo>
                    <a:pt x="8789" y="2203"/>
                  </a:lnTo>
                  <a:cubicBezTo>
                    <a:pt x="8672" y="2073"/>
                    <a:pt x="8510" y="2006"/>
                    <a:pt x="8347" y="2006"/>
                  </a:cubicBezTo>
                  <a:cubicBezTo>
                    <a:pt x="8206" y="2006"/>
                    <a:pt x="8064" y="2056"/>
                    <a:pt x="7951" y="2158"/>
                  </a:cubicBezTo>
                  <a:lnTo>
                    <a:pt x="3508" y="6148"/>
                  </a:lnTo>
                  <a:cubicBezTo>
                    <a:pt x="3263" y="6367"/>
                    <a:pt x="3243" y="6743"/>
                    <a:pt x="3463" y="6988"/>
                  </a:cubicBezTo>
                  <a:lnTo>
                    <a:pt x="4675" y="8337"/>
                  </a:lnTo>
                  <a:cubicBezTo>
                    <a:pt x="3302" y="10401"/>
                    <a:pt x="2503" y="12792"/>
                    <a:pt x="2361" y="15267"/>
                  </a:cubicBezTo>
                  <a:lnTo>
                    <a:pt x="528" y="15654"/>
                  </a:lnTo>
                  <a:cubicBezTo>
                    <a:pt x="207" y="15722"/>
                    <a:pt x="1" y="16037"/>
                    <a:pt x="70" y="16357"/>
                  </a:cubicBezTo>
                  <a:lnTo>
                    <a:pt x="1304" y="22201"/>
                  </a:lnTo>
                  <a:cubicBezTo>
                    <a:pt x="1362" y="22479"/>
                    <a:pt x="1608" y="22671"/>
                    <a:pt x="1883" y="22671"/>
                  </a:cubicBezTo>
                  <a:cubicBezTo>
                    <a:pt x="1924" y="22671"/>
                    <a:pt x="1965" y="22667"/>
                    <a:pt x="2007" y="22658"/>
                  </a:cubicBezTo>
                  <a:lnTo>
                    <a:pt x="3787" y="22282"/>
                  </a:lnTo>
                  <a:cubicBezTo>
                    <a:pt x="4887" y="24504"/>
                    <a:pt x="6556" y="26393"/>
                    <a:pt x="8626" y="27756"/>
                  </a:cubicBezTo>
                  <a:lnTo>
                    <a:pt x="8046" y="29533"/>
                  </a:lnTo>
                  <a:cubicBezTo>
                    <a:pt x="7945" y="29845"/>
                    <a:pt x="8115" y="30181"/>
                    <a:pt x="8427" y="30282"/>
                  </a:cubicBezTo>
                  <a:lnTo>
                    <a:pt x="14104" y="32134"/>
                  </a:lnTo>
                  <a:cubicBezTo>
                    <a:pt x="14165" y="32154"/>
                    <a:pt x="14227" y="32164"/>
                    <a:pt x="14289" y="32164"/>
                  </a:cubicBezTo>
                  <a:cubicBezTo>
                    <a:pt x="14539" y="32164"/>
                    <a:pt x="14771" y="32004"/>
                    <a:pt x="14852" y="31753"/>
                  </a:cubicBezTo>
                  <a:lnTo>
                    <a:pt x="15419" y="30023"/>
                  </a:lnTo>
                  <a:cubicBezTo>
                    <a:pt x="15718" y="30042"/>
                    <a:pt x="16016" y="30052"/>
                    <a:pt x="16315" y="30052"/>
                  </a:cubicBezTo>
                  <a:cubicBezTo>
                    <a:pt x="18485" y="30052"/>
                    <a:pt x="20629" y="29546"/>
                    <a:pt x="22575" y="28569"/>
                  </a:cubicBezTo>
                  <a:lnTo>
                    <a:pt x="23826" y="29961"/>
                  </a:lnTo>
                  <a:cubicBezTo>
                    <a:pt x="23943" y="30092"/>
                    <a:pt x="24105" y="30158"/>
                    <a:pt x="24268" y="30158"/>
                  </a:cubicBezTo>
                  <a:cubicBezTo>
                    <a:pt x="24409" y="30158"/>
                    <a:pt x="24551" y="30108"/>
                    <a:pt x="24665" y="30006"/>
                  </a:cubicBezTo>
                  <a:lnTo>
                    <a:pt x="29108" y="26015"/>
                  </a:lnTo>
                  <a:cubicBezTo>
                    <a:pt x="29351" y="25797"/>
                    <a:pt x="29372" y="25421"/>
                    <a:pt x="29153" y="25178"/>
                  </a:cubicBezTo>
                  <a:lnTo>
                    <a:pt x="27940" y="23828"/>
                  </a:lnTo>
                  <a:cubicBezTo>
                    <a:pt x="29314" y="21764"/>
                    <a:pt x="30113" y="19373"/>
                    <a:pt x="30255" y="16898"/>
                  </a:cubicBezTo>
                  <a:lnTo>
                    <a:pt x="32088" y="16510"/>
                  </a:lnTo>
                  <a:cubicBezTo>
                    <a:pt x="32408" y="16443"/>
                    <a:pt x="32613" y="16128"/>
                    <a:pt x="32546" y="15806"/>
                  </a:cubicBezTo>
                  <a:lnTo>
                    <a:pt x="31311" y="9964"/>
                  </a:lnTo>
                  <a:cubicBezTo>
                    <a:pt x="31252" y="9684"/>
                    <a:pt x="31005" y="9493"/>
                    <a:pt x="30730" y="9493"/>
                  </a:cubicBezTo>
                  <a:cubicBezTo>
                    <a:pt x="30690" y="9493"/>
                    <a:pt x="30648" y="9497"/>
                    <a:pt x="30607" y="9505"/>
                  </a:cubicBezTo>
                  <a:lnTo>
                    <a:pt x="28827" y="9881"/>
                  </a:lnTo>
                  <a:cubicBezTo>
                    <a:pt x="27727" y="7661"/>
                    <a:pt x="26058" y="5772"/>
                    <a:pt x="23988" y="4409"/>
                  </a:cubicBezTo>
                  <a:lnTo>
                    <a:pt x="24568" y="2632"/>
                  </a:lnTo>
                  <a:cubicBezTo>
                    <a:pt x="24670" y="2320"/>
                    <a:pt x="24500" y="1984"/>
                    <a:pt x="24188" y="1883"/>
                  </a:cubicBezTo>
                  <a:lnTo>
                    <a:pt x="18511" y="30"/>
                  </a:lnTo>
                  <a:cubicBezTo>
                    <a:pt x="18450" y="10"/>
                    <a:pt x="18388" y="0"/>
                    <a:pt x="18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2" name="Google Shape;212;p32"/>
            <p:cNvGrpSpPr/>
            <p:nvPr/>
          </p:nvGrpSpPr>
          <p:grpSpPr>
            <a:xfrm>
              <a:off x="3270233" y="3897000"/>
              <a:ext cx="306653" cy="306618"/>
              <a:chOff x="3270233" y="3897000"/>
              <a:chExt cx="306653" cy="306618"/>
            </a:xfrm>
          </p:grpSpPr>
          <p:sp>
            <p:nvSpPr>
              <p:cNvPr id="213" name="Google Shape;213;p32"/>
              <p:cNvSpPr/>
              <p:nvPr/>
            </p:nvSpPr>
            <p:spPr>
              <a:xfrm>
                <a:off x="3270233" y="3897000"/>
                <a:ext cx="306653" cy="306618"/>
              </a:xfrm>
              <a:custGeom>
                <a:avLst/>
                <a:gdLst/>
                <a:ahLst/>
                <a:cxnLst/>
                <a:rect l="l" t="t" r="r" b="b"/>
                <a:pathLst>
                  <a:path w="17865" h="17863" extrusionOk="0">
                    <a:moveTo>
                      <a:pt x="8934" y="1"/>
                    </a:moveTo>
                    <a:cubicBezTo>
                      <a:pt x="3999" y="1"/>
                      <a:pt x="2" y="3999"/>
                      <a:pt x="2" y="8932"/>
                    </a:cubicBezTo>
                    <a:cubicBezTo>
                      <a:pt x="1" y="10968"/>
                      <a:pt x="697" y="12941"/>
                      <a:pt x="1976" y="14525"/>
                    </a:cubicBezTo>
                    <a:lnTo>
                      <a:pt x="235" y="16985"/>
                    </a:lnTo>
                    <a:cubicBezTo>
                      <a:pt x="444" y="16993"/>
                      <a:pt x="646" y="16997"/>
                      <a:pt x="842" y="16997"/>
                    </a:cubicBezTo>
                    <a:cubicBezTo>
                      <a:pt x="2291" y="16997"/>
                      <a:pt x="3395" y="16784"/>
                      <a:pt x="4219" y="16507"/>
                    </a:cubicBezTo>
                    <a:cubicBezTo>
                      <a:pt x="5633" y="17393"/>
                      <a:pt x="7266" y="17863"/>
                      <a:pt x="8934" y="17863"/>
                    </a:cubicBezTo>
                    <a:cubicBezTo>
                      <a:pt x="13866" y="17863"/>
                      <a:pt x="17865" y="13865"/>
                      <a:pt x="17865" y="8932"/>
                    </a:cubicBezTo>
                    <a:cubicBezTo>
                      <a:pt x="17865" y="3999"/>
                      <a:pt x="13866" y="1"/>
                      <a:pt x="89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32"/>
              <p:cNvSpPr/>
              <p:nvPr/>
            </p:nvSpPr>
            <p:spPr>
              <a:xfrm>
                <a:off x="3342274" y="4031677"/>
                <a:ext cx="33884" cy="32596"/>
              </a:xfrm>
              <a:custGeom>
                <a:avLst/>
                <a:gdLst/>
                <a:ahLst/>
                <a:cxnLst/>
                <a:rect l="l" t="t" r="r" b="b"/>
                <a:pathLst>
                  <a:path w="1974" h="1899" extrusionOk="0">
                    <a:moveTo>
                      <a:pt x="1024" y="0"/>
                    </a:moveTo>
                    <a:cubicBezTo>
                      <a:pt x="640" y="0"/>
                      <a:pt x="294" y="231"/>
                      <a:pt x="147" y="587"/>
                    </a:cubicBezTo>
                    <a:cubicBezTo>
                      <a:pt x="0" y="941"/>
                      <a:pt x="81" y="1349"/>
                      <a:pt x="353" y="1621"/>
                    </a:cubicBezTo>
                    <a:cubicBezTo>
                      <a:pt x="534" y="1803"/>
                      <a:pt x="778" y="1899"/>
                      <a:pt x="1025" y="1899"/>
                    </a:cubicBezTo>
                    <a:cubicBezTo>
                      <a:pt x="1147" y="1899"/>
                      <a:pt x="1270" y="1875"/>
                      <a:pt x="1387" y="1827"/>
                    </a:cubicBezTo>
                    <a:cubicBezTo>
                      <a:pt x="1743" y="1680"/>
                      <a:pt x="1974" y="1334"/>
                      <a:pt x="1974" y="950"/>
                    </a:cubicBezTo>
                    <a:cubicBezTo>
                      <a:pt x="1974" y="424"/>
                      <a:pt x="1549" y="0"/>
                      <a:pt x="1024" y="0"/>
                    </a:cubicBezTo>
                    <a:close/>
                  </a:path>
                </a:pathLst>
              </a:custGeom>
              <a:solidFill>
                <a:srgbClr val="D1E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32"/>
              <p:cNvSpPr/>
              <p:nvPr/>
            </p:nvSpPr>
            <p:spPr>
              <a:xfrm>
                <a:off x="3405973" y="4031677"/>
                <a:ext cx="33918" cy="32596"/>
              </a:xfrm>
              <a:custGeom>
                <a:avLst/>
                <a:gdLst/>
                <a:ahLst/>
                <a:cxnLst/>
                <a:rect l="l" t="t" r="r" b="b"/>
                <a:pathLst>
                  <a:path w="1976" h="1899" extrusionOk="0">
                    <a:moveTo>
                      <a:pt x="1026" y="0"/>
                    </a:moveTo>
                    <a:cubicBezTo>
                      <a:pt x="642" y="0"/>
                      <a:pt x="295" y="231"/>
                      <a:pt x="147" y="587"/>
                    </a:cubicBezTo>
                    <a:cubicBezTo>
                      <a:pt x="1" y="941"/>
                      <a:pt x="82" y="1349"/>
                      <a:pt x="353" y="1621"/>
                    </a:cubicBezTo>
                    <a:cubicBezTo>
                      <a:pt x="536" y="1803"/>
                      <a:pt x="779" y="1899"/>
                      <a:pt x="1026" y="1899"/>
                    </a:cubicBezTo>
                    <a:cubicBezTo>
                      <a:pt x="1148" y="1899"/>
                      <a:pt x="1271" y="1875"/>
                      <a:pt x="1389" y="1827"/>
                    </a:cubicBezTo>
                    <a:cubicBezTo>
                      <a:pt x="1743" y="1680"/>
                      <a:pt x="1976" y="1334"/>
                      <a:pt x="1976" y="950"/>
                    </a:cubicBezTo>
                    <a:cubicBezTo>
                      <a:pt x="1976" y="424"/>
                      <a:pt x="1550" y="0"/>
                      <a:pt x="1026" y="0"/>
                    </a:cubicBezTo>
                    <a:close/>
                  </a:path>
                </a:pathLst>
              </a:custGeom>
              <a:solidFill>
                <a:srgbClr val="D1E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32"/>
              <p:cNvSpPr/>
              <p:nvPr/>
            </p:nvSpPr>
            <p:spPr>
              <a:xfrm>
                <a:off x="3469707" y="4031677"/>
                <a:ext cx="33884" cy="32596"/>
              </a:xfrm>
              <a:custGeom>
                <a:avLst/>
                <a:gdLst/>
                <a:ahLst/>
                <a:cxnLst/>
                <a:rect l="l" t="t" r="r" b="b"/>
                <a:pathLst>
                  <a:path w="1974" h="1899" extrusionOk="0">
                    <a:moveTo>
                      <a:pt x="1024" y="0"/>
                    </a:moveTo>
                    <a:cubicBezTo>
                      <a:pt x="640" y="0"/>
                      <a:pt x="294" y="231"/>
                      <a:pt x="147" y="587"/>
                    </a:cubicBezTo>
                    <a:cubicBezTo>
                      <a:pt x="0" y="941"/>
                      <a:pt x="82" y="1349"/>
                      <a:pt x="353" y="1621"/>
                    </a:cubicBezTo>
                    <a:cubicBezTo>
                      <a:pt x="535" y="1803"/>
                      <a:pt x="778" y="1899"/>
                      <a:pt x="1025" y="1899"/>
                    </a:cubicBezTo>
                    <a:cubicBezTo>
                      <a:pt x="1147" y="1899"/>
                      <a:pt x="1270" y="1875"/>
                      <a:pt x="1387" y="1827"/>
                    </a:cubicBezTo>
                    <a:cubicBezTo>
                      <a:pt x="1743" y="1680"/>
                      <a:pt x="1974" y="1334"/>
                      <a:pt x="1974" y="950"/>
                    </a:cubicBezTo>
                    <a:cubicBezTo>
                      <a:pt x="1974" y="424"/>
                      <a:pt x="1550" y="0"/>
                      <a:pt x="1024" y="0"/>
                    </a:cubicBezTo>
                    <a:close/>
                  </a:path>
                </a:pathLst>
              </a:custGeom>
              <a:solidFill>
                <a:srgbClr val="D1E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18" name="Google Shape;218;p32"/>
          <p:cNvSpPr/>
          <p:nvPr/>
        </p:nvSpPr>
        <p:spPr>
          <a:xfrm>
            <a:off x="2818862" y="5022715"/>
            <a:ext cx="97360" cy="25696"/>
          </a:xfrm>
          <a:custGeom>
            <a:avLst/>
            <a:gdLst/>
            <a:ahLst/>
            <a:cxnLst/>
            <a:rect l="l" t="t" r="r" b="b"/>
            <a:pathLst>
              <a:path w="5672" h="1497" extrusionOk="0">
                <a:moveTo>
                  <a:pt x="5672" y="1"/>
                </a:moveTo>
                <a:lnTo>
                  <a:pt x="258" y="155"/>
                </a:lnTo>
                <a:lnTo>
                  <a:pt x="1" y="1497"/>
                </a:lnTo>
                <a:lnTo>
                  <a:pt x="1" y="1497"/>
                </a:lnTo>
                <a:lnTo>
                  <a:pt x="4896" y="1358"/>
                </a:lnTo>
                <a:lnTo>
                  <a:pt x="56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32"/>
          <p:cNvSpPr txBox="1">
            <a:spLocks noGrp="1"/>
          </p:cNvSpPr>
          <p:nvPr>
            <p:ph type="ctrTitle"/>
          </p:nvPr>
        </p:nvSpPr>
        <p:spPr>
          <a:xfrm>
            <a:off x="2209800" y="1390773"/>
            <a:ext cx="4702475" cy="131381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600" dirty="0"/>
              <a:t>‏Stages in the Buyer Decision Process</a:t>
            </a:r>
            <a:endParaRPr sz="36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3175425" y="24360"/>
            <a:ext cx="3249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Libyan International Medical University</a:t>
            </a:r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289066" y="200597"/>
            <a:ext cx="292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Faculty </a:t>
            </a:r>
            <a:r>
              <a:rPr lang="en-US" dirty="0"/>
              <a:t>o</a:t>
            </a:r>
            <a:r>
              <a:rPr lang="en-US" dirty="0" smtClean="0"/>
              <a:t>f Business Administration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8" y="30179"/>
            <a:ext cx="968496" cy="72338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40676"/>
            <a:ext cx="906651" cy="906651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212554" y="4404836"/>
            <a:ext cx="62933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 </a:t>
            </a:r>
            <a:r>
              <a:rPr lang="en-US" dirty="0" err="1" smtClean="0"/>
              <a:t>Joumanah</a:t>
            </a:r>
            <a:r>
              <a:rPr lang="en-US" dirty="0" smtClean="0"/>
              <a:t> </a:t>
            </a:r>
            <a:r>
              <a:rPr lang="en-US" dirty="0" err="1" smtClean="0"/>
              <a:t>Elmahjgoub</a:t>
            </a:r>
            <a:endParaRPr lang="en-US" dirty="0" smtClean="0"/>
          </a:p>
          <a:p>
            <a:r>
              <a:rPr lang="en-US" dirty="0" smtClean="0"/>
              <a:t>ID: 3172  </a:t>
            </a:r>
          </a:p>
          <a:p>
            <a:r>
              <a:rPr lang="en-US" dirty="0" smtClean="0"/>
              <a:t>Student email: joumanah_3172@limu.edu,ly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428" y="2677614"/>
            <a:ext cx="3476572" cy="2465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4"/>
          <p:cNvSpPr txBox="1">
            <a:spLocks noGrp="1"/>
          </p:cNvSpPr>
          <p:nvPr>
            <p:ph type="title" idx="2"/>
          </p:nvPr>
        </p:nvSpPr>
        <p:spPr>
          <a:xfrm>
            <a:off x="381000" y="23422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i="1" dirty="0"/>
              <a:t>TABLE </a:t>
            </a:r>
            <a:r>
              <a:rPr lang="en" sz="4400" b="1" i="1" dirty="0" smtClean="0"/>
              <a:t>OF </a:t>
            </a:r>
            <a:r>
              <a:rPr lang="en" sz="4400" b="1" i="1" dirty="0"/>
              <a:t>CONTENTS</a:t>
            </a:r>
            <a:endParaRPr sz="4400" b="1" i="1" dirty="0"/>
          </a:p>
        </p:txBody>
      </p:sp>
      <p:sp>
        <p:nvSpPr>
          <p:cNvPr id="369" name="Google Shape;369;p34"/>
          <p:cNvSpPr txBox="1">
            <a:spLocks noGrp="1"/>
          </p:cNvSpPr>
          <p:nvPr>
            <p:ph type="title"/>
          </p:nvPr>
        </p:nvSpPr>
        <p:spPr>
          <a:xfrm>
            <a:off x="1371600" y="104775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370" name="Google Shape;370;p34"/>
          <p:cNvSpPr txBox="1">
            <a:spLocks noGrp="1"/>
          </p:cNvSpPr>
          <p:nvPr>
            <p:ph type="title" idx="3"/>
          </p:nvPr>
        </p:nvSpPr>
        <p:spPr>
          <a:xfrm>
            <a:off x="1371600" y="22669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I</a:t>
            </a:r>
            <a:r>
              <a:rPr lang="en" sz="2800" dirty="0" smtClean="0"/>
              <a:t>ntroduction</a:t>
            </a:r>
            <a:endParaRPr sz="2800" dirty="0"/>
          </a:p>
        </p:txBody>
      </p:sp>
      <p:sp>
        <p:nvSpPr>
          <p:cNvPr id="372" name="Google Shape;372;p34"/>
          <p:cNvSpPr txBox="1">
            <a:spLocks noGrp="1"/>
          </p:cNvSpPr>
          <p:nvPr>
            <p:ph type="title" idx="4"/>
          </p:nvPr>
        </p:nvSpPr>
        <p:spPr>
          <a:xfrm>
            <a:off x="4800600" y="112395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375" name="Google Shape;375;p34"/>
          <p:cNvSpPr txBox="1">
            <a:spLocks noGrp="1"/>
          </p:cNvSpPr>
          <p:nvPr>
            <p:ph type="title" idx="7"/>
          </p:nvPr>
        </p:nvSpPr>
        <p:spPr>
          <a:xfrm>
            <a:off x="1524000" y="310515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376" name="Google Shape;376;p34"/>
          <p:cNvSpPr txBox="1">
            <a:spLocks noGrp="1"/>
          </p:cNvSpPr>
          <p:nvPr>
            <p:ph type="title" idx="8"/>
          </p:nvPr>
        </p:nvSpPr>
        <p:spPr>
          <a:xfrm>
            <a:off x="1600200" y="40957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/>
              <a:t>Conclusion</a:t>
            </a:r>
            <a:r>
              <a:rPr lang="en-US" dirty="0" smtClean="0"/>
              <a:t> </a:t>
            </a:r>
            <a:endParaRPr dirty="0"/>
          </a:p>
        </p:txBody>
      </p:sp>
      <p:sp>
        <p:nvSpPr>
          <p:cNvPr id="378" name="Google Shape;378;p34"/>
          <p:cNvSpPr txBox="1">
            <a:spLocks noGrp="1"/>
          </p:cNvSpPr>
          <p:nvPr>
            <p:ph type="title" idx="13"/>
          </p:nvPr>
        </p:nvSpPr>
        <p:spPr>
          <a:xfrm>
            <a:off x="4876800" y="318135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379" name="Google Shape;379;p34"/>
          <p:cNvSpPr txBox="1">
            <a:spLocks noGrp="1"/>
          </p:cNvSpPr>
          <p:nvPr>
            <p:ph type="title" idx="14"/>
          </p:nvPr>
        </p:nvSpPr>
        <p:spPr>
          <a:xfrm>
            <a:off x="5029200" y="4191049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/>
              <a:t>References </a:t>
            </a:r>
            <a:endParaRPr sz="2800" dirty="0"/>
          </a:p>
        </p:txBody>
      </p:sp>
      <p:sp>
        <p:nvSpPr>
          <p:cNvPr id="6" name="عنوان 5"/>
          <p:cNvSpPr>
            <a:spLocks noGrp="1"/>
          </p:cNvSpPr>
          <p:nvPr>
            <p:ph type="title" idx="5"/>
          </p:nvPr>
        </p:nvSpPr>
        <p:spPr>
          <a:xfrm>
            <a:off x="4779744" y="2266950"/>
            <a:ext cx="3754656" cy="572700"/>
          </a:xfrm>
        </p:spPr>
        <p:txBody>
          <a:bodyPr/>
          <a:lstStyle/>
          <a:p>
            <a:pPr algn="l"/>
            <a:r>
              <a:rPr lang="en-US" sz="2800" dirty="0" smtClean="0"/>
              <a:t>‏Stages </a:t>
            </a:r>
            <a:r>
              <a:rPr lang="en-US" sz="2800" dirty="0"/>
              <a:t>in the buyer decision process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8763000" y="478155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5"/>
          <p:cNvSpPr txBox="1">
            <a:spLocks noGrp="1"/>
          </p:cNvSpPr>
          <p:nvPr>
            <p:ph type="title"/>
          </p:nvPr>
        </p:nvSpPr>
        <p:spPr>
          <a:xfrm>
            <a:off x="304800" y="2170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1" dirty="0" smtClean="0"/>
              <a:t>I</a:t>
            </a:r>
            <a:r>
              <a:rPr lang="en" sz="4800" b="1" i="1" dirty="0" smtClean="0"/>
              <a:t>ntroduction </a:t>
            </a:r>
            <a:endParaRPr sz="4800" b="1" i="1" dirty="0"/>
          </a:p>
        </p:txBody>
      </p:sp>
      <p:sp>
        <p:nvSpPr>
          <p:cNvPr id="2" name="مربع نص 1"/>
          <p:cNvSpPr txBox="1"/>
          <p:nvPr/>
        </p:nvSpPr>
        <p:spPr>
          <a:xfrm>
            <a:off x="8763000" y="485775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078" y="1047750"/>
            <a:ext cx="6710876" cy="1887900"/>
          </a:xfrm>
        </p:spPr>
        <p:txBody>
          <a:bodyPr/>
          <a:lstStyle/>
          <a:p>
            <a:pPr algn="just"/>
            <a:r>
              <a:rPr lang="en-US" sz="2400" dirty="0"/>
              <a:t>‏The consumer buying process in retail and ecommerce comes down to a single decision to add an item to their cart–but that’s just the tip of the iceberg. Plenty of things are going on behind the scenes. Usually a lot of thought and actions beneath that decision are in place to encourage customers to complete a purchase.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8783748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685800" y="465296"/>
            <a:ext cx="77724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dirty="0"/>
              <a:t>5 steps of the consumer decision making </a:t>
            </a:r>
            <a:r>
              <a:rPr lang="en-US" sz="3600" dirty="0" smtClean="0"/>
              <a:t>process:</a:t>
            </a:r>
            <a:endParaRPr lang="en-US" sz="3600" dirty="0"/>
          </a:p>
          <a:p>
            <a:pPr algn="just"/>
            <a:endParaRPr lang="en-US" dirty="0"/>
          </a:p>
          <a:p>
            <a:pPr algn="just"/>
            <a:r>
              <a:rPr lang="en-US" sz="2400" dirty="0" smtClean="0"/>
              <a:t>1-Problem </a:t>
            </a:r>
            <a:r>
              <a:rPr lang="en-US" sz="2400" dirty="0"/>
              <a:t>recognition: Recognizes the need for a service or </a:t>
            </a:r>
            <a:r>
              <a:rPr lang="en-US" sz="2400" dirty="0" smtClean="0"/>
              <a:t>product.</a:t>
            </a:r>
            <a:endParaRPr lang="en-US" sz="2400" dirty="0"/>
          </a:p>
          <a:p>
            <a:pPr algn="just"/>
            <a:r>
              <a:rPr lang="en-US" sz="2400" dirty="0" smtClean="0"/>
              <a:t>2-Information </a:t>
            </a:r>
            <a:r>
              <a:rPr lang="en-US" sz="2400" dirty="0"/>
              <a:t>search: Gathers </a:t>
            </a:r>
            <a:r>
              <a:rPr lang="en-US" sz="2400" dirty="0" smtClean="0"/>
              <a:t>information.</a:t>
            </a:r>
            <a:endParaRPr lang="en-US" sz="2400" dirty="0"/>
          </a:p>
          <a:p>
            <a:pPr algn="just"/>
            <a:r>
              <a:rPr lang="en-US" sz="2400" dirty="0" smtClean="0"/>
              <a:t>3-Alternatives </a:t>
            </a:r>
            <a:r>
              <a:rPr lang="en-US" sz="2400" dirty="0"/>
              <a:t>evaluation: Weighs choices against comparable </a:t>
            </a:r>
            <a:r>
              <a:rPr lang="en-US" sz="2400" dirty="0" smtClean="0"/>
              <a:t>alternatives.</a:t>
            </a:r>
            <a:endParaRPr lang="en-US" sz="2400" dirty="0"/>
          </a:p>
          <a:p>
            <a:pPr algn="just"/>
            <a:r>
              <a:rPr lang="en-US" sz="2400" dirty="0" smtClean="0"/>
              <a:t>4-Purchase </a:t>
            </a:r>
            <a:r>
              <a:rPr lang="en-US" sz="2400" dirty="0"/>
              <a:t>decision: Makes actual </a:t>
            </a:r>
            <a:r>
              <a:rPr lang="en-US" sz="2400" dirty="0" smtClean="0"/>
              <a:t>purchase.</a:t>
            </a:r>
            <a:endParaRPr lang="en-US" sz="2400" dirty="0"/>
          </a:p>
          <a:p>
            <a:pPr algn="just"/>
            <a:r>
              <a:rPr lang="en-US" sz="2400" dirty="0" smtClean="0"/>
              <a:t>5-Post-purchase </a:t>
            </a:r>
            <a:r>
              <a:rPr lang="en-US" sz="2400" dirty="0"/>
              <a:t>evaluation: Reflects on the purchase they </a:t>
            </a:r>
            <a:r>
              <a:rPr lang="en-US" sz="2400" dirty="0" smtClean="0"/>
              <a:t>made.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40"/>
          <p:cNvSpPr txBox="1">
            <a:spLocks noGrp="1"/>
          </p:cNvSpPr>
          <p:nvPr>
            <p:ph type="title"/>
          </p:nvPr>
        </p:nvSpPr>
        <p:spPr>
          <a:xfrm>
            <a:off x="152400" y="-17801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1" dirty="0" smtClean="0"/>
              <a:t>C</a:t>
            </a:r>
            <a:r>
              <a:rPr lang="en" sz="4800" b="1" i="1" dirty="0" smtClean="0"/>
              <a:t>onclusion </a:t>
            </a:r>
            <a:endParaRPr sz="4800" b="1" i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799417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81000" y="1200150"/>
            <a:ext cx="7848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‏</a:t>
            </a:r>
            <a:r>
              <a:rPr lang="en-US" sz="2400" dirty="0"/>
              <a:t>Clearly, the buying process starts long before the actual purchase and continues long after. The marketer’s job is to understand the buyer’s behavior at each stage and its influences.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Google Shape;1201;p41"/>
          <p:cNvSpPr/>
          <p:nvPr/>
        </p:nvSpPr>
        <p:spPr>
          <a:xfrm>
            <a:off x="6961130" y="980956"/>
            <a:ext cx="25739" cy="15413"/>
          </a:xfrm>
          <a:custGeom>
            <a:avLst/>
            <a:gdLst/>
            <a:ahLst/>
            <a:cxnLst/>
            <a:rect l="l" t="t" r="r" b="b"/>
            <a:pathLst>
              <a:path w="1366" h="818" extrusionOk="0">
                <a:moveTo>
                  <a:pt x="55" y="1"/>
                </a:moveTo>
                <a:cubicBezTo>
                  <a:pt x="27" y="1"/>
                  <a:pt x="0" y="21"/>
                  <a:pt x="7" y="59"/>
                </a:cubicBezTo>
                <a:cubicBezTo>
                  <a:pt x="74" y="528"/>
                  <a:pt x="447" y="818"/>
                  <a:pt x="857" y="818"/>
                </a:cubicBezTo>
                <a:cubicBezTo>
                  <a:pt x="1016" y="818"/>
                  <a:pt x="1181" y="774"/>
                  <a:pt x="1336" y="680"/>
                </a:cubicBezTo>
                <a:cubicBezTo>
                  <a:pt x="1365" y="662"/>
                  <a:pt x="1354" y="619"/>
                  <a:pt x="1324" y="619"/>
                </a:cubicBezTo>
                <a:cubicBezTo>
                  <a:pt x="1320" y="619"/>
                  <a:pt x="1315" y="620"/>
                  <a:pt x="1310" y="622"/>
                </a:cubicBezTo>
                <a:cubicBezTo>
                  <a:pt x="1195" y="668"/>
                  <a:pt x="1078" y="690"/>
                  <a:pt x="964" y="690"/>
                </a:cubicBezTo>
                <a:cubicBezTo>
                  <a:pt x="578" y="690"/>
                  <a:pt x="227" y="440"/>
                  <a:pt x="110" y="43"/>
                </a:cubicBezTo>
                <a:cubicBezTo>
                  <a:pt x="101" y="14"/>
                  <a:pt x="77" y="1"/>
                  <a:pt x="5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400" y="133350"/>
            <a:ext cx="3733800" cy="572700"/>
          </a:xfrm>
        </p:spPr>
        <p:txBody>
          <a:bodyPr/>
          <a:lstStyle/>
          <a:p>
            <a:r>
              <a:rPr lang="en-US" sz="4800" b="1" i="1" dirty="0" smtClean="0"/>
              <a:t>References </a:t>
            </a:r>
            <a:endParaRPr lang="en-US" sz="4800" b="1" i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8686800" y="476911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762000" y="1448365"/>
            <a:ext cx="6858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Carolina </a:t>
            </a:r>
            <a:r>
              <a:rPr lang="en-US" sz="2000" dirty="0" err="1"/>
              <a:t>VargasConsultora</a:t>
            </a:r>
            <a:r>
              <a:rPr lang="en-US" sz="2000" dirty="0"/>
              <a:t> en marketing digital. </a:t>
            </a:r>
            <a:r>
              <a:rPr lang="en-US" sz="2000" dirty="0" err="1"/>
              <a:t>Tengo</a:t>
            </a:r>
            <a:r>
              <a:rPr lang="en-US" sz="2000" dirty="0"/>
              <a:t> </a:t>
            </a:r>
            <a:r>
              <a:rPr lang="en-US" sz="2000" dirty="0" err="1"/>
              <a:t>más</a:t>
            </a:r>
            <a:r>
              <a:rPr lang="en-US" sz="2000" dirty="0"/>
              <a:t> de 10 </a:t>
            </a:r>
            <a:r>
              <a:rPr lang="en-US" sz="2000" dirty="0" err="1"/>
              <a:t>años</a:t>
            </a:r>
            <a:r>
              <a:rPr lang="en-US" sz="2000" dirty="0"/>
              <a:t> de </a:t>
            </a:r>
            <a:r>
              <a:rPr lang="en-US" sz="2000" dirty="0" err="1"/>
              <a:t>experiencia</a:t>
            </a:r>
            <a:r>
              <a:rPr lang="en-US" sz="2000" dirty="0"/>
              <a:t> en el </a:t>
            </a:r>
            <a:r>
              <a:rPr lang="en-US" sz="2000" dirty="0" err="1"/>
              <a:t>área</a:t>
            </a:r>
            <a:r>
              <a:rPr lang="en-US" sz="2000" dirty="0"/>
              <a:t> de </a:t>
            </a:r>
            <a:r>
              <a:rPr lang="en-US" sz="2000" dirty="0" err="1"/>
              <a:t>gerencia</a:t>
            </a:r>
            <a:r>
              <a:rPr lang="en-US" sz="2000" dirty="0"/>
              <a:t> de marketing y de marketing digital. </a:t>
            </a:r>
            <a:r>
              <a:rPr lang="en-US" sz="2000" dirty="0" err="1"/>
              <a:t>Ayudo</a:t>
            </a:r>
            <a:r>
              <a:rPr lang="en-US" sz="2000" dirty="0"/>
              <a:t> a </a:t>
            </a:r>
            <a:r>
              <a:rPr lang="en-US" sz="2000" dirty="0" err="1"/>
              <a:t>empresarios</a:t>
            </a:r>
            <a:r>
              <a:rPr lang="en-US" sz="2000" dirty="0"/>
              <a:t> a </a:t>
            </a:r>
            <a:r>
              <a:rPr lang="en-US" sz="2000" dirty="0" err="1"/>
              <a:t>construir</a:t>
            </a:r>
            <a:r>
              <a:rPr lang="en-US" sz="2000" dirty="0"/>
              <a:t> y </a:t>
            </a:r>
            <a:r>
              <a:rPr lang="en-US" sz="2000" dirty="0" err="1"/>
              <a:t>potenciar</a:t>
            </a:r>
            <a:r>
              <a:rPr lang="en-US" sz="2000" dirty="0"/>
              <a:t> </a:t>
            </a:r>
            <a:r>
              <a:rPr lang="en-US" sz="2000" dirty="0" err="1"/>
              <a:t>sus</a:t>
            </a:r>
            <a:r>
              <a:rPr lang="en-US" sz="2000" dirty="0"/>
              <a:t> </a:t>
            </a:r>
            <a:r>
              <a:rPr lang="en-US" sz="2000" dirty="0" err="1"/>
              <a:t>marcas</a:t>
            </a:r>
            <a:r>
              <a:rPr lang="en-US" sz="2000" dirty="0"/>
              <a:t> online. </a:t>
            </a:r>
            <a:r>
              <a:rPr lang="en-US" sz="2000" dirty="0" err="1"/>
              <a:t>Generando</a:t>
            </a:r>
            <a:r>
              <a:rPr lang="en-US" sz="2000" dirty="0"/>
              <a:t> </a:t>
            </a:r>
            <a:r>
              <a:rPr lang="en-US" sz="2000" dirty="0" err="1"/>
              <a:t>visibilidad</a:t>
            </a:r>
            <a:r>
              <a:rPr lang="en-US" sz="2000" dirty="0"/>
              <a:t> y </a:t>
            </a:r>
            <a:r>
              <a:rPr lang="en-US" sz="2000" dirty="0" err="1"/>
              <a:t>nuevos</a:t>
            </a:r>
            <a:r>
              <a:rPr lang="en-US" sz="2000" dirty="0"/>
              <a:t> </a:t>
            </a:r>
            <a:r>
              <a:rPr lang="en-US" sz="2000" dirty="0" err="1"/>
              <a:t>prospectos</a:t>
            </a:r>
            <a:r>
              <a:rPr lang="en-US" sz="2000" dirty="0"/>
              <a:t> de </a:t>
            </a:r>
            <a:r>
              <a:rPr lang="en-US" sz="2000" dirty="0" err="1"/>
              <a:t>neg</a:t>
            </a:r>
            <a:r>
              <a:rPr lang="en-US" sz="2000" dirty="0"/>
              <a:t>, </a:t>
            </a:r>
            <a:r>
              <a:rPr lang="en-US" sz="2000" dirty="0" err="1"/>
              <a:t>Arteaga</a:t>
            </a:r>
            <a:r>
              <a:rPr lang="en-US" sz="2000" dirty="0"/>
              <a:t>, A., &amp;amp; Vargas, C. (2019, December 4</a:t>
            </a:r>
            <a:r>
              <a:rPr lang="en-US" sz="2000" dirty="0" smtClean="0"/>
              <a:t>). </a:t>
            </a:r>
            <a:r>
              <a:rPr lang="en-US" sz="2000" dirty="0"/>
              <a:t>5 stages of </a:t>
            </a:r>
            <a:r>
              <a:rPr lang="en-US" sz="2000" dirty="0" err="1"/>
              <a:t>the&amp;nbsp;consumer</a:t>
            </a:r>
            <a:r>
              <a:rPr lang="en-US" sz="2000" dirty="0"/>
              <a:t> buying decision process • imagine hub. Imagine Hub. Retrieved April 13, 2022, from </a:t>
            </a:r>
            <a:r>
              <a:rPr lang="en-US" sz="2000" dirty="0">
                <a:hlinkClick r:id="rId3"/>
              </a:rPr>
              <a:t>https://imagine-hub.com/en/blog/consumer-buying-decision-process</a:t>
            </a:r>
            <a:r>
              <a:rPr lang="en-US" sz="2000" dirty="0" smtClean="0">
                <a:hlinkClick r:id="rId3"/>
              </a:rPr>
              <a:t>/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Google Shape;1211;p43"/>
          <p:cNvSpPr txBox="1">
            <a:spLocks noGrp="1"/>
          </p:cNvSpPr>
          <p:nvPr>
            <p:ph type="title"/>
          </p:nvPr>
        </p:nvSpPr>
        <p:spPr>
          <a:xfrm>
            <a:off x="4114800" y="1504950"/>
            <a:ext cx="422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THANKS!</a:t>
            </a:r>
            <a:endParaRPr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63575"/>
            <a:ext cx="2957513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WN HALL BUSINESS PLA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A3CAF7"/>
      </a:accent1>
      <a:accent2>
        <a:srgbClr val="EB573D"/>
      </a:accent2>
      <a:accent3>
        <a:srgbClr val="5FA4AB"/>
      </a:accent3>
      <a:accent4>
        <a:srgbClr val="051934"/>
      </a:accent4>
      <a:accent5>
        <a:srgbClr val="F8C379"/>
      </a:accent5>
      <a:accent6>
        <a:srgbClr val="FA9778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288</Words>
  <Application>Microsoft Office PowerPoint</Application>
  <PresentationFormat>On-screen Show (16:9)</PresentationFormat>
  <Paragraphs>34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Open Sans</vt:lpstr>
      <vt:lpstr>Righteous</vt:lpstr>
      <vt:lpstr>TOWN HALL BUSINESS PLAN</vt:lpstr>
      <vt:lpstr>‏Stages in the Buyer Decision Process</vt:lpstr>
      <vt:lpstr>TABLE OF CONTENTS</vt:lpstr>
      <vt:lpstr>Introduction </vt:lpstr>
      <vt:lpstr>PowerPoint Presentation</vt:lpstr>
      <vt:lpstr>Conclusion </vt:lpstr>
      <vt:lpstr>References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 BUSINESS PLAN</dc:title>
  <cp:lastModifiedBy>Maher Fattouh</cp:lastModifiedBy>
  <cp:revision>21</cp:revision>
  <dcterms:modified xsi:type="dcterms:W3CDTF">2022-05-26T07:44:27Z</dcterms:modified>
</cp:coreProperties>
</file>