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8" r:id="rId1"/>
  </p:sldMasterIdLst>
  <p:notesMasterIdLst>
    <p:notesMasterId r:id="rId19"/>
  </p:notesMasterIdLst>
  <p:sldIdLst>
    <p:sldId id="256" r:id="rId2"/>
    <p:sldId id="259" r:id="rId3"/>
    <p:sldId id="261" r:id="rId4"/>
    <p:sldId id="260" r:id="rId5"/>
    <p:sldId id="306" r:id="rId6"/>
    <p:sldId id="317" r:id="rId7"/>
    <p:sldId id="318" r:id="rId8"/>
    <p:sldId id="320" r:id="rId9"/>
    <p:sldId id="321" r:id="rId10"/>
    <p:sldId id="323" r:id="rId11"/>
    <p:sldId id="324" r:id="rId12"/>
    <p:sldId id="325" r:id="rId13"/>
    <p:sldId id="322" r:id="rId14"/>
    <p:sldId id="307" r:id="rId15"/>
    <p:sldId id="312" r:id="rId16"/>
    <p:sldId id="257" r:id="rId17"/>
    <p:sldId id="270" r:id="rId18"/>
  </p:sldIdLst>
  <p:sldSz cx="9144000" cy="5143500" type="screen16x9"/>
  <p:notesSz cx="6858000" cy="9144000"/>
  <p:embeddedFontLst>
    <p:embeddedFont>
      <p:font typeface="Barlow Medium" panose="020B0604020202020204" charset="0"/>
      <p:regular r:id="rId20"/>
      <p:bold r:id="rId21"/>
      <p:italic r:id="rId22"/>
      <p:boldItalic r:id="rId23"/>
    </p:embeddedFont>
    <p:embeddedFont>
      <p:font typeface="Barlow Black" panose="020B0604020202020204" charset="0"/>
      <p:bold r:id="rId24"/>
      <p:boldItalic r:id="rId25"/>
    </p:embeddedFont>
    <p:embeddedFont>
      <p:font typeface="Open Sans" panose="020B0604020202020204" charset="0"/>
      <p:regular r:id="rId26"/>
      <p:bold r:id="rId27"/>
      <p:italic r:id="rId28"/>
      <p:boldItalic r:id="rId29"/>
    </p:embeddedFont>
    <p:embeddedFont>
      <p:font typeface="Mongolian Baiti" panose="03000500000000000000" pitchFamily="66" charset="0"/>
      <p:regular r:id="rId30"/>
    </p:embeddedFont>
    <p:embeddedFont>
      <p:font typeface="Calibri" panose="020F0502020204030204" pitchFamily="34" charset="0"/>
      <p:regular r:id="rId31"/>
      <p:bold r:id="rId32"/>
    </p:embeddedFont>
    <p:embeddedFont>
      <p:font typeface="Barlow" panose="020B0604020202020204" charset="0"/>
      <p:regular r:id="rId33"/>
      <p:bold r:id="rId34"/>
      <p:italic r:id="rId35"/>
      <p:boldItalic r:id="rId36"/>
    </p:embeddedFont>
    <p:embeddedFont>
      <p:font typeface="Archivo Black" panose="020B0604020202020204" charset="0"/>
      <p:regular r:id="rId37"/>
    </p:embeddedFont>
    <p:embeddedFont>
      <p:font typeface="Montserrat" panose="020B0604020202020204" charset="0"/>
      <p:regular r:id="rId38"/>
      <p:bold r:id="rId39"/>
      <p:italic r:id="rId40"/>
      <p:boldItalic r:id="rId41"/>
    </p:embeddedFont>
    <p:embeddedFont>
      <p:font typeface="Barlow ExtraBold" panose="020B0604020202020204" charset="0"/>
      <p:bold r:id="rId42"/>
      <p:boldItalic r:id="rId4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80"/>
    <a:srgbClr val="99B898"/>
    <a:srgbClr val="E6E6E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186D00C0-AD1A-4A74-841B-1DDC551A7B17}">
  <a:tblStyle styleId="{186D00C0-AD1A-4A74-841B-1DDC551A7B17}"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5" autoAdjust="0"/>
    <p:restoredTop sz="94660"/>
  </p:normalViewPr>
  <p:slideViewPr>
    <p:cSldViewPr snapToGrid="0">
      <p:cViewPr varScale="1">
        <p:scale>
          <a:sx n="97" d="100"/>
          <a:sy n="97" d="100"/>
        </p:scale>
        <p:origin x="630"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7.fntdata"/><Relationship Id="rId39" Type="http://schemas.openxmlformats.org/officeDocument/2006/relationships/font" Target="fonts/font20.fntdata"/><Relationship Id="rId3" Type="http://schemas.openxmlformats.org/officeDocument/2006/relationships/slide" Target="slides/slide2.xml"/><Relationship Id="rId21" Type="http://schemas.openxmlformats.org/officeDocument/2006/relationships/font" Target="fonts/font2.fntdata"/><Relationship Id="rId34" Type="http://schemas.openxmlformats.org/officeDocument/2006/relationships/font" Target="fonts/font15.fntdata"/><Relationship Id="rId42" Type="http://schemas.openxmlformats.org/officeDocument/2006/relationships/font" Target="fonts/font23.fntdata"/><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6.fntdata"/><Relationship Id="rId33" Type="http://schemas.openxmlformats.org/officeDocument/2006/relationships/font" Target="fonts/font14.fntdata"/><Relationship Id="rId38" Type="http://schemas.openxmlformats.org/officeDocument/2006/relationships/font" Target="fonts/font19.fntdata"/><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1.fntdata"/><Relationship Id="rId29" Type="http://schemas.openxmlformats.org/officeDocument/2006/relationships/font" Target="fonts/font10.fntdata"/><Relationship Id="rId41" Type="http://schemas.openxmlformats.org/officeDocument/2006/relationships/font" Target="fonts/font22.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5.fntdata"/><Relationship Id="rId32" Type="http://schemas.openxmlformats.org/officeDocument/2006/relationships/font" Target="fonts/font13.fntdata"/><Relationship Id="rId37" Type="http://schemas.openxmlformats.org/officeDocument/2006/relationships/font" Target="fonts/font18.fntdata"/><Relationship Id="rId40" Type="http://schemas.openxmlformats.org/officeDocument/2006/relationships/font" Target="fonts/font21.fntdata"/><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4.fntdata"/><Relationship Id="rId28" Type="http://schemas.openxmlformats.org/officeDocument/2006/relationships/font" Target="fonts/font9.fntdata"/><Relationship Id="rId36" Type="http://schemas.openxmlformats.org/officeDocument/2006/relationships/font" Target="fonts/font17.fntdata"/><Relationship Id="rId10" Type="http://schemas.openxmlformats.org/officeDocument/2006/relationships/slide" Target="slides/slide9.xml"/><Relationship Id="rId19" Type="http://schemas.openxmlformats.org/officeDocument/2006/relationships/notesMaster" Target="notesMasters/notesMaster1.xml"/><Relationship Id="rId31" Type="http://schemas.openxmlformats.org/officeDocument/2006/relationships/font" Target="fonts/font12.fntdata"/><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3.fntdata"/><Relationship Id="rId27" Type="http://schemas.openxmlformats.org/officeDocument/2006/relationships/font" Target="fonts/font8.fntdata"/><Relationship Id="rId30" Type="http://schemas.openxmlformats.org/officeDocument/2006/relationships/font" Target="fonts/font11.fntdata"/><Relationship Id="rId35" Type="http://schemas.openxmlformats.org/officeDocument/2006/relationships/font" Target="fonts/font16.fntdata"/><Relationship Id="rId43" Type="http://schemas.openxmlformats.org/officeDocument/2006/relationships/font" Target="fonts/font24.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1838852475"/>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0"/>
        <p:cNvGrpSpPr/>
        <p:nvPr/>
      </p:nvGrpSpPr>
      <p:grpSpPr>
        <a:xfrm>
          <a:off x="0" y="0"/>
          <a:ext cx="0" cy="0"/>
          <a:chOff x="0" y="0"/>
          <a:chExt cx="0" cy="0"/>
        </a:xfrm>
      </p:grpSpPr>
      <p:sp>
        <p:nvSpPr>
          <p:cNvPr id="221" name="Google Shape;22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2" name="Google Shape;22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0367369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7"/>
        <p:cNvGrpSpPr/>
        <p:nvPr/>
      </p:nvGrpSpPr>
      <p:grpSpPr>
        <a:xfrm>
          <a:off x="0" y="0"/>
          <a:ext cx="0" cy="0"/>
          <a:chOff x="0" y="0"/>
          <a:chExt cx="0" cy="0"/>
        </a:xfrm>
      </p:grpSpPr>
      <p:sp>
        <p:nvSpPr>
          <p:cNvPr id="228" name="Google Shape;228;g10a6af69903_2_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9" name="Google Shape;229;g10a6af69903_2_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3896437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7"/>
        <p:cNvGrpSpPr/>
        <p:nvPr/>
      </p:nvGrpSpPr>
      <p:grpSpPr>
        <a:xfrm>
          <a:off x="0" y="0"/>
          <a:ext cx="0" cy="0"/>
          <a:chOff x="0" y="0"/>
          <a:chExt cx="0" cy="0"/>
        </a:xfrm>
      </p:grpSpPr>
      <p:sp>
        <p:nvSpPr>
          <p:cNvPr id="568" name="Google Shape;568;g10bc1bf111f_4_1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9" name="Google Shape;569;g10bc1bf111f_4_1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9460761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6"/>
        <p:cNvGrpSpPr/>
        <p:nvPr/>
      </p:nvGrpSpPr>
      <p:grpSpPr>
        <a:xfrm>
          <a:off x="0" y="0"/>
          <a:ext cx="0" cy="0"/>
          <a:chOff x="0" y="0"/>
          <a:chExt cx="0" cy="0"/>
        </a:xfrm>
      </p:grpSpPr>
      <p:sp>
        <p:nvSpPr>
          <p:cNvPr id="257" name="Google Shape;257;g10bc1bf111f_4_9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8" name="Google Shape;258;g10bc1bf111f_4_9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5378801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2"/>
        <p:cNvGrpSpPr/>
        <p:nvPr/>
      </p:nvGrpSpPr>
      <p:grpSpPr>
        <a:xfrm>
          <a:off x="0" y="0"/>
          <a:ext cx="0" cy="0"/>
          <a:chOff x="0" y="0"/>
          <a:chExt cx="0" cy="0"/>
        </a:xfrm>
      </p:grpSpPr>
      <p:sp>
        <p:nvSpPr>
          <p:cNvPr id="273" name="Google Shape;273;g10a6af69903_2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4" name="Google Shape;274;g10a6af69903_2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7078375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5"/>
        <p:cNvGrpSpPr/>
        <p:nvPr/>
      </p:nvGrpSpPr>
      <p:grpSpPr>
        <a:xfrm>
          <a:off x="0" y="0"/>
          <a:ext cx="0" cy="0"/>
          <a:chOff x="0" y="0"/>
          <a:chExt cx="0" cy="0"/>
        </a:xfrm>
      </p:grpSpPr>
      <p:sp>
        <p:nvSpPr>
          <p:cNvPr id="266" name="Google Shape;266;g10bc1bf111f_4_1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7" name="Google Shape;267;g10bc1bf111f_4_1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7131124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6"/>
        <p:cNvGrpSpPr/>
        <p:nvPr/>
      </p:nvGrpSpPr>
      <p:grpSpPr>
        <a:xfrm>
          <a:off x="0" y="0"/>
          <a:ext cx="0" cy="0"/>
          <a:chOff x="0" y="0"/>
          <a:chExt cx="0" cy="0"/>
        </a:xfrm>
      </p:grpSpPr>
      <p:sp>
        <p:nvSpPr>
          <p:cNvPr id="257" name="Google Shape;257;g10bc1bf111f_4_9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8" name="Google Shape;258;g10bc1bf111f_4_9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41027648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5"/>
        <p:cNvGrpSpPr/>
        <p:nvPr/>
      </p:nvGrpSpPr>
      <p:grpSpPr>
        <a:xfrm>
          <a:off x="0" y="0"/>
          <a:ext cx="0" cy="0"/>
          <a:chOff x="0" y="0"/>
          <a:chExt cx="0" cy="0"/>
        </a:xfrm>
      </p:grpSpPr>
      <p:sp>
        <p:nvSpPr>
          <p:cNvPr id="266" name="Google Shape;266;g10bc1bf111f_4_1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7" name="Google Shape;267;g10bc1bf111f_4_1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8097733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6"/>
        <p:cNvGrpSpPr/>
        <p:nvPr/>
      </p:nvGrpSpPr>
      <p:grpSpPr>
        <a:xfrm>
          <a:off x="0" y="0"/>
          <a:ext cx="0" cy="0"/>
          <a:chOff x="0" y="0"/>
          <a:chExt cx="0" cy="0"/>
        </a:xfrm>
      </p:grpSpPr>
      <p:sp>
        <p:nvSpPr>
          <p:cNvPr id="257" name="Google Shape;257;g10bc1bf111f_4_9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8" name="Google Shape;258;g10bc1bf111f_4_9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5946803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6"/>
        <p:cNvGrpSpPr/>
        <p:nvPr/>
      </p:nvGrpSpPr>
      <p:grpSpPr>
        <a:xfrm>
          <a:off x="0" y="0"/>
          <a:ext cx="0" cy="0"/>
          <a:chOff x="0" y="0"/>
          <a:chExt cx="0" cy="0"/>
        </a:xfrm>
      </p:grpSpPr>
      <p:sp>
        <p:nvSpPr>
          <p:cNvPr id="257" name="Google Shape;257;g10bc1bf111f_4_9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8" name="Google Shape;258;g10bc1bf111f_4_9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2095780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5"/>
        <p:cNvGrpSpPr/>
        <p:nvPr/>
      </p:nvGrpSpPr>
      <p:grpSpPr>
        <a:xfrm>
          <a:off x="0" y="0"/>
          <a:ext cx="0" cy="0"/>
          <a:chOff x="0" y="0"/>
          <a:chExt cx="0" cy="0"/>
        </a:xfrm>
      </p:grpSpPr>
      <p:sp>
        <p:nvSpPr>
          <p:cNvPr id="266" name="Google Shape;266;g10bc1bf111f_4_1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7" name="Google Shape;267;g10bc1bf111f_4_1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3484996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p:nvPr/>
        </p:nvSpPr>
        <p:spPr>
          <a:xfrm>
            <a:off x="559350" y="446700"/>
            <a:ext cx="8025300" cy="4250100"/>
          </a:xfrm>
          <a:prstGeom prst="roundRect">
            <a:avLst>
              <a:gd name="adj" fmla="val 16667"/>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 name="Google Shape;10;p2"/>
          <p:cNvSpPr txBox="1">
            <a:spLocks noGrp="1"/>
          </p:cNvSpPr>
          <p:nvPr>
            <p:ph type="ctrTitle"/>
          </p:nvPr>
        </p:nvSpPr>
        <p:spPr>
          <a:xfrm>
            <a:off x="2020625" y="1310475"/>
            <a:ext cx="4572000" cy="2336400"/>
          </a:xfrm>
          <a:prstGeom prst="rect">
            <a:avLst/>
          </a:prstGeom>
        </p:spPr>
        <p:txBody>
          <a:bodyPr spcFirstLastPara="1" wrap="square" lIns="91425" tIns="91425" rIns="91425" bIns="91425" anchor="t" anchorCtr="0">
            <a:noAutofit/>
          </a:bodyPr>
          <a:lstStyle>
            <a:lvl1pPr lvl="0">
              <a:lnSpc>
                <a:spcPct val="80000"/>
              </a:lnSpc>
              <a:spcBef>
                <a:spcPts val="0"/>
              </a:spcBef>
              <a:spcAft>
                <a:spcPts val="0"/>
              </a:spcAft>
              <a:buSzPts val="5200"/>
              <a:buFont typeface="Archivo Black"/>
              <a:buNone/>
              <a:defRPr sz="4800">
                <a:latin typeface="Archivo Black"/>
                <a:ea typeface="Archivo Black"/>
                <a:cs typeface="Archivo Black"/>
                <a:sym typeface="Archivo Black"/>
              </a:defRPr>
            </a:lvl1pPr>
            <a:lvl2pPr lvl="1" algn="ctr">
              <a:spcBef>
                <a:spcPts val="0"/>
              </a:spcBef>
              <a:spcAft>
                <a:spcPts val="0"/>
              </a:spcAft>
              <a:buSzPts val="5200"/>
              <a:buFont typeface="Archivo Black"/>
              <a:buNone/>
              <a:defRPr sz="5200">
                <a:latin typeface="Archivo Black"/>
                <a:ea typeface="Archivo Black"/>
                <a:cs typeface="Archivo Black"/>
                <a:sym typeface="Archivo Black"/>
              </a:defRPr>
            </a:lvl2pPr>
            <a:lvl3pPr lvl="2" algn="ctr">
              <a:spcBef>
                <a:spcPts val="0"/>
              </a:spcBef>
              <a:spcAft>
                <a:spcPts val="0"/>
              </a:spcAft>
              <a:buSzPts val="5200"/>
              <a:buFont typeface="Archivo Black"/>
              <a:buNone/>
              <a:defRPr sz="5200">
                <a:latin typeface="Archivo Black"/>
                <a:ea typeface="Archivo Black"/>
                <a:cs typeface="Archivo Black"/>
                <a:sym typeface="Archivo Black"/>
              </a:defRPr>
            </a:lvl3pPr>
            <a:lvl4pPr lvl="3" algn="ctr">
              <a:spcBef>
                <a:spcPts val="0"/>
              </a:spcBef>
              <a:spcAft>
                <a:spcPts val="0"/>
              </a:spcAft>
              <a:buSzPts val="5200"/>
              <a:buFont typeface="Archivo Black"/>
              <a:buNone/>
              <a:defRPr sz="5200">
                <a:latin typeface="Archivo Black"/>
                <a:ea typeface="Archivo Black"/>
                <a:cs typeface="Archivo Black"/>
                <a:sym typeface="Archivo Black"/>
              </a:defRPr>
            </a:lvl4pPr>
            <a:lvl5pPr lvl="4" algn="ctr">
              <a:spcBef>
                <a:spcPts val="0"/>
              </a:spcBef>
              <a:spcAft>
                <a:spcPts val="0"/>
              </a:spcAft>
              <a:buSzPts val="5200"/>
              <a:buFont typeface="Archivo Black"/>
              <a:buNone/>
              <a:defRPr sz="5200">
                <a:latin typeface="Archivo Black"/>
                <a:ea typeface="Archivo Black"/>
                <a:cs typeface="Archivo Black"/>
                <a:sym typeface="Archivo Black"/>
              </a:defRPr>
            </a:lvl5pPr>
            <a:lvl6pPr lvl="5" algn="ctr">
              <a:spcBef>
                <a:spcPts val="0"/>
              </a:spcBef>
              <a:spcAft>
                <a:spcPts val="0"/>
              </a:spcAft>
              <a:buSzPts val="5200"/>
              <a:buFont typeface="Archivo Black"/>
              <a:buNone/>
              <a:defRPr sz="5200">
                <a:latin typeface="Archivo Black"/>
                <a:ea typeface="Archivo Black"/>
                <a:cs typeface="Archivo Black"/>
                <a:sym typeface="Archivo Black"/>
              </a:defRPr>
            </a:lvl6pPr>
            <a:lvl7pPr lvl="6" algn="ctr">
              <a:spcBef>
                <a:spcPts val="0"/>
              </a:spcBef>
              <a:spcAft>
                <a:spcPts val="0"/>
              </a:spcAft>
              <a:buSzPts val="5200"/>
              <a:buFont typeface="Archivo Black"/>
              <a:buNone/>
              <a:defRPr sz="5200">
                <a:latin typeface="Archivo Black"/>
                <a:ea typeface="Archivo Black"/>
                <a:cs typeface="Archivo Black"/>
                <a:sym typeface="Archivo Black"/>
              </a:defRPr>
            </a:lvl7pPr>
            <a:lvl8pPr lvl="7" algn="ctr">
              <a:spcBef>
                <a:spcPts val="0"/>
              </a:spcBef>
              <a:spcAft>
                <a:spcPts val="0"/>
              </a:spcAft>
              <a:buSzPts val="5200"/>
              <a:buFont typeface="Archivo Black"/>
              <a:buNone/>
              <a:defRPr sz="5200">
                <a:latin typeface="Archivo Black"/>
                <a:ea typeface="Archivo Black"/>
                <a:cs typeface="Archivo Black"/>
                <a:sym typeface="Archivo Black"/>
              </a:defRPr>
            </a:lvl8pPr>
            <a:lvl9pPr lvl="8" algn="ctr">
              <a:spcBef>
                <a:spcPts val="0"/>
              </a:spcBef>
              <a:spcAft>
                <a:spcPts val="0"/>
              </a:spcAft>
              <a:buSzPts val="5200"/>
              <a:buFont typeface="Archivo Black"/>
              <a:buNone/>
              <a:defRPr sz="5200">
                <a:latin typeface="Archivo Black"/>
                <a:ea typeface="Archivo Black"/>
                <a:cs typeface="Archivo Black"/>
                <a:sym typeface="Archivo Black"/>
              </a:defRPr>
            </a:lvl9pPr>
          </a:lstStyle>
          <a:p>
            <a:endParaRPr/>
          </a:p>
        </p:txBody>
      </p:sp>
      <p:sp>
        <p:nvSpPr>
          <p:cNvPr id="11" name="Google Shape;11;p2"/>
          <p:cNvSpPr txBox="1">
            <a:spLocks noGrp="1"/>
          </p:cNvSpPr>
          <p:nvPr>
            <p:ph type="subTitle" idx="1"/>
          </p:nvPr>
        </p:nvSpPr>
        <p:spPr>
          <a:xfrm>
            <a:off x="2020625" y="3854325"/>
            <a:ext cx="4572000" cy="2835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SzPts val="2800"/>
              <a:buNone/>
              <a:defRPr sz="1600"/>
            </a:lvl1pPr>
            <a:lvl2pPr lvl="1" algn="ctr">
              <a:lnSpc>
                <a:spcPct val="100000"/>
              </a:lnSpc>
              <a:spcBef>
                <a:spcPts val="0"/>
              </a:spcBef>
              <a:spcAft>
                <a:spcPts val="0"/>
              </a:spcAft>
              <a:buClr>
                <a:schemeClr val="lt1"/>
              </a:buClr>
              <a:buSzPts val="2800"/>
              <a:buNone/>
              <a:defRPr sz="2800">
                <a:solidFill>
                  <a:schemeClr val="lt1"/>
                </a:solidFill>
              </a:defRPr>
            </a:lvl2pPr>
            <a:lvl3pPr lvl="2" algn="ctr">
              <a:lnSpc>
                <a:spcPct val="100000"/>
              </a:lnSpc>
              <a:spcBef>
                <a:spcPts val="0"/>
              </a:spcBef>
              <a:spcAft>
                <a:spcPts val="0"/>
              </a:spcAft>
              <a:buClr>
                <a:schemeClr val="lt1"/>
              </a:buClr>
              <a:buSzPts val="2800"/>
              <a:buNone/>
              <a:defRPr sz="2800">
                <a:solidFill>
                  <a:schemeClr val="lt1"/>
                </a:solidFill>
              </a:defRPr>
            </a:lvl3pPr>
            <a:lvl4pPr lvl="3" algn="ctr">
              <a:lnSpc>
                <a:spcPct val="100000"/>
              </a:lnSpc>
              <a:spcBef>
                <a:spcPts val="0"/>
              </a:spcBef>
              <a:spcAft>
                <a:spcPts val="0"/>
              </a:spcAft>
              <a:buClr>
                <a:schemeClr val="lt1"/>
              </a:buClr>
              <a:buSzPts val="2800"/>
              <a:buNone/>
              <a:defRPr sz="2800">
                <a:solidFill>
                  <a:schemeClr val="lt1"/>
                </a:solidFill>
              </a:defRPr>
            </a:lvl4pPr>
            <a:lvl5pPr lvl="4" algn="ctr">
              <a:lnSpc>
                <a:spcPct val="100000"/>
              </a:lnSpc>
              <a:spcBef>
                <a:spcPts val="0"/>
              </a:spcBef>
              <a:spcAft>
                <a:spcPts val="0"/>
              </a:spcAft>
              <a:buClr>
                <a:schemeClr val="lt1"/>
              </a:buClr>
              <a:buSzPts val="2800"/>
              <a:buNone/>
              <a:defRPr sz="2800">
                <a:solidFill>
                  <a:schemeClr val="lt1"/>
                </a:solidFill>
              </a:defRPr>
            </a:lvl5pPr>
            <a:lvl6pPr lvl="5" algn="ctr">
              <a:lnSpc>
                <a:spcPct val="100000"/>
              </a:lnSpc>
              <a:spcBef>
                <a:spcPts val="0"/>
              </a:spcBef>
              <a:spcAft>
                <a:spcPts val="0"/>
              </a:spcAft>
              <a:buClr>
                <a:schemeClr val="lt1"/>
              </a:buClr>
              <a:buSzPts val="2800"/>
              <a:buNone/>
              <a:defRPr sz="2800">
                <a:solidFill>
                  <a:schemeClr val="lt1"/>
                </a:solidFill>
              </a:defRPr>
            </a:lvl6pPr>
            <a:lvl7pPr lvl="6" algn="ctr">
              <a:lnSpc>
                <a:spcPct val="100000"/>
              </a:lnSpc>
              <a:spcBef>
                <a:spcPts val="0"/>
              </a:spcBef>
              <a:spcAft>
                <a:spcPts val="0"/>
              </a:spcAft>
              <a:buClr>
                <a:schemeClr val="lt1"/>
              </a:buClr>
              <a:buSzPts val="2800"/>
              <a:buNone/>
              <a:defRPr sz="2800">
                <a:solidFill>
                  <a:schemeClr val="lt1"/>
                </a:solidFill>
              </a:defRPr>
            </a:lvl7pPr>
            <a:lvl8pPr lvl="7" algn="ctr">
              <a:lnSpc>
                <a:spcPct val="100000"/>
              </a:lnSpc>
              <a:spcBef>
                <a:spcPts val="0"/>
              </a:spcBef>
              <a:spcAft>
                <a:spcPts val="0"/>
              </a:spcAft>
              <a:buClr>
                <a:schemeClr val="lt1"/>
              </a:buClr>
              <a:buSzPts val="2800"/>
              <a:buNone/>
              <a:defRPr sz="2800">
                <a:solidFill>
                  <a:schemeClr val="lt1"/>
                </a:solidFill>
              </a:defRPr>
            </a:lvl8pPr>
            <a:lvl9pPr lvl="8" algn="ctr">
              <a:lnSpc>
                <a:spcPct val="100000"/>
              </a:lnSpc>
              <a:spcBef>
                <a:spcPts val="0"/>
              </a:spcBef>
              <a:spcAft>
                <a:spcPts val="0"/>
              </a:spcAft>
              <a:buClr>
                <a:schemeClr val="lt1"/>
              </a:buClr>
              <a:buSzPts val="2800"/>
              <a:buNone/>
              <a:defRPr sz="2800">
                <a:solidFill>
                  <a:schemeClr val="lt1"/>
                </a:solidFill>
              </a:defRPr>
            </a:lvl9pPr>
          </a:lstStyle>
          <a:p>
            <a:endParaRPr/>
          </a:p>
        </p:txBody>
      </p:sp>
      <p:sp>
        <p:nvSpPr>
          <p:cNvPr id="12" name="Google Shape;12;p2"/>
          <p:cNvSpPr/>
          <p:nvPr/>
        </p:nvSpPr>
        <p:spPr>
          <a:xfrm>
            <a:off x="-411600" y="-575725"/>
            <a:ext cx="2036700" cy="2036700"/>
          </a:xfrm>
          <a:prstGeom prst="donut">
            <a:avLst>
              <a:gd name="adj" fmla="val 8702"/>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 name="Google Shape;13;p2"/>
          <p:cNvSpPr/>
          <p:nvPr/>
        </p:nvSpPr>
        <p:spPr>
          <a:xfrm rot="-5400000">
            <a:off x="7322025" y="2986525"/>
            <a:ext cx="2501400" cy="2501400"/>
          </a:xfrm>
          <a:prstGeom prst="blockArc">
            <a:avLst>
              <a:gd name="adj1" fmla="val 10800000"/>
              <a:gd name="adj2" fmla="val 44166"/>
              <a:gd name="adj3" fmla="val 9390"/>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ackground 1">
  <p:cSld name="CUSTOM_13_1">
    <p:spTree>
      <p:nvGrpSpPr>
        <p:cNvPr id="1" name="Shape 210"/>
        <p:cNvGrpSpPr/>
        <p:nvPr/>
      </p:nvGrpSpPr>
      <p:grpSpPr>
        <a:xfrm>
          <a:off x="0" y="0"/>
          <a:ext cx="0" cy="0"/>
          <a:chOff x="0" y="0"/>
          <a:chExt cx="0" cy="0"/>
        </a:xfrm>
      </p:grpSpPr>
      <p:sp>
        <p:nvSpPr>
          <p:cNvPr id="211" name="Google Shape;211;p29"/>
          <p:cNvSpPr/>
          <p:nvPr/>
        </p:nvSpPr>
        <p:spPr>
          <a:xfrm>
            <a:off x="-911250" y="3916525"/>
            <a:ext cx="1822500" cy="18225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12" name="Google Shape;212;p29"/>
          <p:cNvSpPr/>
          <p:nvPr/>
        </p:nvSpPr>
        <p:spPr>
          <a:xfrm>
            <a:off x="8402300" y="-801125"/>
            <a:ext cx="1822500" cy="1822500"/>
          </a:xfrm>
          <a:prstGeom prst="ellips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13" name="Google Shape;213;p29"/>
          <p:cNvSpPr/>
          <p:nvPr/>
        </p:nvSpPr>
        <p:spPr>
          <a:xfrm>
            <a:off x="4320096" y="4037027"/>
            <a:ext cx="3972900" cy="3972900"/>
          </a:xfrm>
          <a:prstGeom prst="blockArc">
            <a:avLst>
              <a:gd name="adj1" fmla="val 10800000"/>
              <a:gd name="adj2" fmla="val 44166"/>
              <a:gd name="adj3" fmla="val 939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4"/>
        <p:cNvGrpSpPr/>
        <p:nvPr/>
      </p:nvGrpSpPr>
      <p:grpSpPr>
        <a:xfrm>
          <a:off x="0" y="0"/>
          <a:ext cx="0" cy="0"/>
          <a:chOff x="0" y="0"/>
          <a:chExt cx="0" cy="0"/>
        </a:xfrm>
      </p:grpSpPr>
      <p:sp>
        <p:nvSpPr>
          <p:cNvPr id="15" name="Google Shape;15;p3"/>
          <p:cNvSpPr/>
          <p:nvPr/>
        </p:nvSpPr>
        <p:spPr>
          <a:xfrm>
            <a:off x="631875" y="3989150"/>
            <a:ext cx="3154200" cy="3154200"/>
          </a:xfrm>
          <a:prstGeom prst="blockArc">
            <a:avLst>
              <a:gd name="adj1" fmla="val 10800000"/>
              <a:gd name="adj2" fmla="val 44166"/>
              <a:gd name="adj3" fmla="val 9390"/>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6" name="Google Shape;16;p3"/>
          <p:cNvSpPr/>
          <p:nvPr/>
        </p:nvSpPr>
        <p:spPr>
          <a:xfrm rot="-5400000">
            <a:off x="7666175" y="-392125"/>
            <a:ext cx="3071100" cy="3071100"/>
          </a:xfrm>
          <a:prstGeom prst="blockArc">
            <a:avLst>
              <a:gd name="adj1" fmla="val 10800000"/>
              <a:gd name="adj2" fmla="val 44166"/>
              <a:gd name="adj3" fmla="val 939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7" name="Google Shape;17;p3"/>
          <p:cNvSpPr txBox="1">
            <a:spLocks noGrp="1"/>
          </p:cNvSpPr>
          <p:nvPr>
            <p:ph type="title"/>
          </p:nvPr>
        </p:nvSpPr>
        <p:spPr>
          <a:xfrm>
            <a:off x="1756713" y="1529375"/>
            <a:ext cx="3044700" cy="1284600"/>
          </a:xfrm>
          <a:prstGeom prst="rect">
            <a:avLst/>
          </a:prstGeom>
        </p:spPr>
        <p:txBody>
          <a:bodyPr spcFirstLastPara="1" wrap="square" lIns="91425" tIns="91425" rIns="91425" bIns="91425" anchor="t" anchorCtr="0">
            <a:noAutofit/>
          </a:bodyPr>
          <a:lstStyle>
            <a:lvl1pPr lvl="0" algn="r">
              <a:lnSpc>
                <a:spcPct val="80000"/>
              </a:lnSpc>
              <a:spcBef>
                <a:spcPts val="0"/>
              </a:spcBef>
              <a:spcAft>
                <a:spcPts val="0"/>
              </a:spcAft>
              <a:buSzPts val="3600"/>
              <a:buNone/>
              <a:defRPr sz="5400">
                <a:latin typeface="Barlow"/>
                <a:ea typeface="Barlow"/>
                <a:cs typeface="Barlow"/>
                <a:sym typeface="Barlow"/>
              </a:defRPr>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8" name="Google Shape;18;p3"/>
          <p:cNvSpPr txBox="1">
            <a:spLocks noGrp="1"/>
          </p:cNvSpPr>
          <p:nvPr>
            <p:ph type="title" idx="2" hasCustomPrompt="1"/>
          </p:nvPr>
        </p:nvSpPr>
        <p:spPr>
          <a:xfrm>
            <a:off x="5362438" y="1736700"/>
            <a:ext cx="1494900" cy="16701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2000"/>
              <a:buNone/>
              <a:defRPr sz="80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19" name="Google Shape;19;p3"/>
          <p:cNvSpPr txBox="1">
            <a:spLocks noGrp="1"/>
          </p:cNvSpPr>
          <p:nvPr>
            <p:ph type="subTitle" idx="1"/>
          </p:nvPr>
        </p:nvSpPr>
        <p:spPr>
          <a:xfrm>
            <a:off x="1756413" y="3033950"/>
            <a:ext cx="3045000" cy="4512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600"/>
              <a:buNone/>
              <a:defRPr sz="1600"/>
            </a:lvl1pPr>
            <a:lvl2pPr lvl="1" rtl="0">
              <a:lnSpc>
                <a:spcPct val="100000"/>
              </a:lnSpc>
              <a:spcBef>
                <a:spcPts val="0"/>
              </a:spcBef>
              <a:spcAft>
                <a:spcPts val="0"/>
              </a:spcAft>
              <a:buSzPts val="1600"/>
              <a:buNone/>
              <a:defRPr sz="1600"/>
            </a:lvl2pPr>
            <a:lvl3pPr lvl="2" rtl="0">
              <a:lnSpc>
                <a:spcPct val="100000"/>
              </a:lnSpc>
              <a:spcBef>
                <a:spcPts val="0"/>
              </a:spcBef>
              <a:spcAft>
                <a:spcPts val="0"/>
              </a:spcAft>
              <a:buSzPts val="1600"/>
              <a:buNone/>
              <a:defRPr sz="1600"/>
            </a:lvl3pPr>
            <a:lvl4pPr lvl="3" rtl="0">
              <a:lnSpc>
                <a:spcPct val="100000"/>
              </a:lnSpc>
              <a:spcBef>
                <a:spcPts val="0"/>
              </a:spcBef>
              <a:spcAft>
                <a:spcPts val="0"/>
              </a:spcAft>
              <a:buSzPts val="1600"/>
              <a:buNone/>
              <a:defRPr sz="1600"/>
            </a:lvl4pPr>
            <a:lvl5pPr lvl="4" rtl="0">
              <a:lnSpc>
                <a:spcPct val="100000"/>
              </a:lnSpc>
              <a:spcBef>
                <a:spcPts val="0"/>
              </a:spcBef>
              <a:spcAft>
                <a:spcPts val="0"/>
              </a:spcAft>
              <a:buSzPts val="1600"/>
              <a:buNone/>
              <a:defRPr sz="1600"/>
            </a:lvl5pPr>
            <a:lvl6pPr lvl="5" rtl="0">
              <a:lnSpc>
                <a:spcPct val="100000"/>
              </a:lnSpc>
              <a:spcBef>
                <a:spcPts val="0"/>
              </a:spcBef>
              <a:spcAft>
                <a:spcPts val="0"/>
              </a:spcAft>
              <a:buSzPts val="1600"/>
              <a:buNone/>
              <a:defRPr sz="1600"/>
            </a:lvl6pPr>
            <a:lvl7pPr lvl="6" rtl="0">
              <a:lnSpc>
                <a:spcPct val="100000"/>
              </a:lnSpc>
              <a:spcBef>
                <a:spcPts val="0"/>
              </a:spcBef>
              <a:spcAft>
                <a:spcPts val="0"/>
              </a:spcAft>
              <a:buSzPts val="1600"/>
              <a:buNone/>
              <a:defRPr sz="1600"/>
            </a:lvl7pPr>
            <a:lvl8pPr lvl="7" rtl="0">
              <a:lnSpc>
                <a:spcPct val="100000"/>
              </a:lnSpc>
              <a:spcBef>
                <a:spcPts val="0"/>
              </a:spcBef>
              <a:spcAft>
                <a:spcPts val="0"/>
              </a:spcAft>
              <a:buSzPts val="1600"/>
              <a:buNone/>
              <a:defRPr sz="1600"/>
            </a:lvl8pPr>
            <a:lvl9pPr lvl="8" rtl="0">
              <a:lnSpc>
                <a:spcPct val="100000"/>
              </a:lnSpc>
              <a:spcBef>
                <a:spcPts val="0"/>
              </a:spcBef>
              <a:spcAft>
                <a:spcPts val="0"/>
              </a:spcAft>
              <a:buSzPts val="1600"/>
              <a:buNone/>
              <a:defRPr sz="1600"/>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0"/>
        <p:cNvGrpSpPr/>
        <p:nvPr/>
      </p:nvGrpSpPr>
      <p:grpSpPr>
        <a:xfrm>
          <a:off x="0" y="0"/>
          <a:ext cx="0" cy="0"/>
          <a:chOff x="0" y="0"/>
          <a:chExt cx="0" cy="0"/>
        </a:xfrm>
      </p:grpSpPr>
      <p:sp>
        <p:nvSpPr>
          <p:cNvPr id="21" name="Google Shape;21;p4"/>
          <p:cNvSpPr/>
          <p:nvPr/>
        </p:nvSpPr>
        <p:spPr>
          <a:xfrm>
            <a:off x="559350" y="446700"/>
            <a:ext cx="8025300" cy="4250100"/>
          </a:xfrm>
          <a:prstGeom prst="roundRect">
            <a:avLst>
              <a:gd name="adj" fmla="val 16667"/>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 name="Google Shape;22;p4"/>
          <p:cNvSpPr txBox="1">
            <a:spLocks noGrp="1"/>
          </p:cNvSpPr>
          <p:nvPr>
            <p:ph type="subTitle" idx="1"/>
          </p:nvPr>
        </p:nvSpPr>
        <p:spPr>
          <a:xfrm>
            <a:off x="1245000" y="1128075"/>
            <a:ext cx="6654000" cy="3578700"/>
          </a:xfrm>
          <a:prstGeom prst="rect">
            <a:avLst/>
          </a:prstGeom>
        </p:spPr>
        <p:txBody>
          <a:bodyPr spcFirstLastPara="1" wrap="square" lIns="91425" tIns="91425" rIns="91425" bIns="91425" anchor="t" anchorCtr="0">
            <a:noAutofit/>
          </a:bodyPr>
          <a:lstStyle>
            <a:lvl1pPr marR="91440" lvl="0" rtl="0">
              <a:lnSpc>
                <a:spcPct val="100000"/>
              </a:lnSpc>
              <a:spcBef>
                <a:spcPts val="0"/>
              </a:spcBef>
              <a:spcAft>
                <a:spcPts val="0"/>
              </a:spcAft>
              <a:buSzPts val="1000"/>
              <a:buAutoNum type="arabicPeriod"/>
              <a:defRPr sz="1100"/>
            </a:lvl1pPr>
            <a:lvl2pPr lvl="1" rtl="0">
              <a:lnSpc>
                <a:spcPct val="100000"/>
              </a:lnSpc>
              <a:spcBef>
                <a:spcPts val="0"/>
              </a:spcBef>
              <a:spcAft>
                <a:spcPts val="0"/>
              </a:spcAft>
              <a:buSzPts val="1600"/>
              <a:buChar char="○"/>
              <a:defRPr sz="700"/>
            </a:lvl2pPr>
            <a:lvl3pPr lvl="2" rtl="0">
              <a:lnSpc>
                <a:spcPct val="100000"/>
              </a:lnSpc>
              <a:spcBef>
                <a:spcPts val="0"/>
              </a:spcBef>
              <a:spcAft>
                <a:spcPts val="0"/>
              </a:spcAft>
              <a:buSzPts val="1600"/>
              <a:buAutoNum type="romanLcPeriod"/>
              <a:defRPr sz="1600"/>
            </a:lvl3pPr>
            <a:lvl4pPr lvl="3" rtl="0">
              <a:lnSpc>
                <a:spcPct val="100000"/>
              </a:lnSpc>
              <a:spcBef>
                <a:spcPts val="0"/>
              </a:spcBef>
              <a:spcAft>
                <a:spcPts val="0"/>
              </a:spcAft>
              <a:buSzPts val="1600"/>
              <a:buAutoNum type="arabicPeriod"/>
              <a:defRPr sz="1600"/>
            </a:lvl4pPr>
            <a:lvl5pPr lvl="4" rtl="0">
              <a:lnSpc>
                <a:spcPct val="100000"/>
              </a:lnSpc>
              <a:spcBef>
                <a:spcPts val="0"/>
              </a:spcBef>
              <a:spcAft>
                <a:spcPts val="0"/>
              </a:spcAft>
              <a:buSzPts val="1600"/>
              <a:buAutoNum type="alphaLcPeriod"/>
              <a:defRPr sz="1600"/>
            </a:lvl5pPr>
            <a:lvl6pPr lvl="5" rtl="0">
              <a:lnSpc>
                <a:spcPct val="100000"/>
              </a:lnSpc>
              <a:spcBef>
                <a:spcPts val="0"/>
              </a:spcBef>
              <a:spcAft>
                <a:spcPts val="0"/>
              </a:spcAft>
              <a:buSzPts val="1600"/>
              <a:buAutoNum type="romanLcPeriod"/>
              <a:defRPr sz="1600"/>
            </a:lvl6pPr>
            <a:lvl7pPr lvl="6" rtl="0">
              <a:lnSpc>
                <a:spcPct val="100000"/>
              </a:lnSpc>
              <a:spcBef>
                <a:spcPts val="0"/>
              </a:spcBef>
              <a:spcAft>
                <a:spcPts val="0"/>
              </a:spcAft>
              <a:buSzPts val="1600"/>
              <a:buAutoNum type="arabicPeriod"/>
              <a:defRPr sz="1600"/>
            </a:lvl7pPr>
            <a:lvl8pPr lvl="7" rtl="0">
              <a:lnSpc>
                <a:spcPct val="100000"/>
              </a:lnSpc>
              <a:spcBef>
                <a:spcPts val="0"/>
              </a:spcBef>
              <a:spcAft>
                <a:spcPts val="0"/>
              </a:spcAft>
              <a:buSzPts val="1600"/>
              <a:buAutoNum type="alphaLcPeriod"/>
              <a:defRPr sz="1600"/>
            </a:lvl8pPr>
            <a:lvl9pPr lvl="8" rtl="0">
              <a:lnSpc>
                <a:spcPct val="100000"/>
              </a:lnSpc>
              <a:spcBef>
                <a:spcPts val="0"/>
              </a:spcBef>
              <a:spcAft>
                <a:spcPts val="0"/>
              </a:spcAft>
              <a:buSzPts val="1600"/>
              <a:buAutoNum type="romanLcPeriod"/>
              <a:defRPr sz="1600"/>
            </a:lvl9pPr>
          </a:lstStyle>
          <a:p>
            <a:endParaRPr/>
          </a:p>
        </p:txBody>
      </p:sp>
      <p:sp>
        <p:nvSpPr>
          <p:cNvPr id="23" name="Google Shape;23;p4"/>
          <p:cNvSpPr txBox="1">
            <a:spLocks noGrp="1"/>
          </p:cNvSpPr>
          <p:nvPr>
            <p:ph type="ctrTitle"/>
          </p:nvPr>
        </p:nvSpPr>
        <p:spPr>
          <a:xfrm>
            <a:off x="713225" y="615700"/>
            <a:ext cx="7717500" cy="431700"/>
          </a:xfrm>
          <a:prstGeom prst="rect">
            <a:avLst/>
          </a:prstGeom>
        </p:spPr>
        <p:txBody>
          <a:bodyPr spcFirstLastPara="1" wrap="square" lIns="0" tIns="0" rIns="0" bIns="0" anchor="t" anchorCtr="0">
            <a:noAutofit/>
          </a:bodyPr>
          <a:lstStyle>
            <a:lvl1pPr lvl="0" algn="ctr" rtl="0">
              <a:lnSpc>
                <a:spcPct val="80000"/>
              </a:lnSpc>
              <a:spcBef>
                <a:spcPts val="0"/>
              </a:spcBef>
              <a:spcAft>
                <a:spcPts val="0"/>
              </a:spcAft>
              <a:buSzPts val="3900"/>
              <a:buFont typeface="Archivo Black"/>
              <a:buNone/>
              <a:defRPr sz="3600" b="1">
                <a:latin typeface="Barlow"/>
                <a:ea typeface="Barlow"/>
                <a:cs typeface="Barlow"/>
                <a:sym typeface="Barlow"/>
              </a:defRPr>
            </a:lvl1pPr>
            <a:lvl2pPr lvl="1" algn="ctr" rtl="0">
              <a:spcBef>
                <a:spcPts val="0"/>
              </a:spcBef>
              <a:spcAft>
                <a:spcPts val="0"/>
              </a:spcAft>
              <a:buSzPts val="3900"/>
              <a:buFont typeface="Archivo Black"/>
              <a:buNone/>
              <a:defRPr sz="3900">
                <a:latin typeface="Archivo Black"/>
                <a:ea typeface="Archivo Black"/>
                <a:cs typeface="Archivo Black"/>
                <a:sym typeface="Archivo Black"/>
              </a:defRPr>
            </a:lvl2pPr>
            <a:lvl3pPr lvl="2" algn="ctr" rtl="0">
              <a:spcBef>
                <a:spcPts val="0"/>
              </a:spcBef>
              <a:spcAft>
                <a:spcPts val="0"/>
              </a:spcAft>
              <a:buSzPts val="3900"/>
              <a:buFont typeface="Archivo Black"/>
              <a:buNone/>
              <a:defRPr sz="3900">
                <a:latin typeface="Archivo Black"/>
                <a:ea typeface="Archivo Black"/>
                <a:cs typeface="Archivo Black"/>
                <a:sym typeface="Archivo Black"/>
              </a:defRPr>
            </a:lvl3pPr>
            <a:lvl4pPr lvl="3" algn="ctr" rtl="0">
              <a:spcBef>
                <a:spcPts val="0"/>
              </a:spcBef>
              <a:spcAft>
                <a:spcPts val="0"/>
              </a:spcAft>
              <a:buSzPts val="3900"/>
              <a:buFont typeface="Archivo Black"/>
              <a:buNone/>
              <a:defRPr sz="3900">
                <a:latin typeface="Archivo Black"/>
                <a:ea typeface="Archivo Black"/>
                <a:cs typeface="Archivo Black"/>
                <a:sym typeface="Archivo Black"/>
              </a:defRPr>
            </a:lvl4pPr>
            <a:lvl5pPr lvl="4" algn="ctr" rtl="0">
              <a:spcBef>
                <a:spcPts val="0"/>
              </a:spcBef>
              <a:spcAft>
                <a:spcPts val="0"/>
              </a:spcAft>
              <a:buSzPts val="3900"/>
              <a:buFont typeface="Archivo Black"/>
              <a:buNone/>
              <a:defRPr sz="3900">
                <a:latin typeface="Archivo Black"/>
                <a:ea typeface="Archivo Black"/>
                <a:cs typeface="Archivo Black"/>
                <a:sym typeface="Archivo Black"/>
              </a:defRPr>
            </a:lvl5pPr>
            <a:lvl6pPr lvl="5" algn="ctr" rtl="0">
              <a:spcBef>
                <a:spcPts val="0"/>
              </a:spcBef>
              <a:spcAft>
                <a:spcPts val="0"/>
              </a:spcAft>
              <a:buSzPts val="3900"/>
              <a:buFont typeface="Archivo Black"/>
              <a:buNone/>
              <a:defRPr sz="3900">
                <a:latin typeface="Archivo Black"/>
                <a:ea typeface="Archivo Black"/>
                <a:cs typeface="Archivo Black"/>
                <a:sym typeface="Archivo Black"/>
              </a:defRPr>
            </a:lvl6pPr>
            <a:lvl7pPr lvl="6" algn="ctr" rtl="0">
              <a:spcBef>
                <a:spcPts val="0"/>
              </a:spcBef>
              <a:spcAft>
                <a:spcPts val="0"/>
              </a:spcAft>
              <a:buSzPts val="3900"/>
              <a:buFont typeface="Archivo Black"/>
              <a:buNone/>
              <a:defRPr sz="3900">
                <a:latin typeface="Archivo Black"/>
                <a:ea typeface="Archivo Black"/>
                <a:cs typeface="Archivo Black"/>
                <a:sym typeface="Archivo Black"/>
              </a:defRPr>
            </a:lvl7pPr>
            <a:lvl8pPr lvl="7" algn="ctr" rtl="0">
              <a:spcBef>
                <a:spcPts val="0"/>
              </a:spcBef>
              <a:spcAft>
                <a:spcPts val="0"/>
              </a:spcAft>
              <a:buSzPts val="3900"/>
              <a:buFont typeface="Archivo Black"/>
              <a:buNone/>
              <a:defRPr sz="3900">
                <a:latin typeface="Archivo Black"/>
                <a:ea typeface="Archivo Black"/>
                <a:cs typeface="Archivo Black"/>
                <a:sym typeface="Archivo Black"/>
              </a:defRPr>
            </a:lvl8pPr>
            <a:lvl9pPr lvl="8" algn="ctr" rtl="0">
              <a:spcBef>
                <a:spcPts val="0"/>
              </a:spcBef>
              <a:spcAft>
                <a:spcPts val="0"/>
              </a:spcAft>
              <a:buSzPts val="3900"/>
              <a:buFont typeface="Archivo Black"/>
              <a:buNone/>
              <a:defRPr sz="3900">
                <a:latin typeface="Archivo Black"/>
                <a:ea typeface="Archivo Black"/>
                <a:cs typeface="Archivo Black"/>
                <a:sym typeface="Archivo Black"/>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One column text">
  <p:cSld name="ONE_COLUMN_TEXT">
    <p:bg>
      <p:bgPr>
        <a:solidFill>
          <a:schemeClr val="lt2"/>
        </a:solidFill>
        <a:effectLst/>
      </p:bgPr>
    </p:bg>
    <p:spTree>
      <p:nvGrpSpPr>
        <p:cNvPr id="1" name="Shape 40"/>
        <p:cNvGrpSpPr/>
        <p:nvPr/>
      </p:nvGrpSpPr>
      <p:grpSpPr>
        <a:xfrm>
          <a:off x="0" y="0"/>
          <a:ext cx="0" cy="0"/>
          <a:chOff x="0" y="0"/>
          <a:chExt cx="0" cy="0"/>
        </a:xfrm>
      </p:grpSpPr>
      <p:sp>
        <p:nvSpPr>
          <p:cNvPr id="41" name="Google Shape;41;p7"/>
          <p:cNvSpPr/>
          <p:nvPr/>
        </p:nvSpPr>
        <p:spPr>
          <a:xfrm>
            <a:off x="543100" y="443875"/>
            <a:ext cx="8043000" cy="727200"/>
          </a:xfrm>
          <a:prstGeom prst="roundRect">
            <a:avLst>
              <a:gd name="adj" fmla="val 38409"/>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 name="Google Shape;42;p7"/>
          <p:cNvSpPr txBox="1">
            <a:spLocks noGrp="1"/>
          </p:cNvSpPr>
          <p:nvPr>
            <p:ph type="subTitle" idx="1"/>
          </p:nvPr>
        </p:nvSpPr>
        <p:spPr>
          <a:xfrm>
            <a:off x="2235625" y="1621650"/>
            <a:ext cx="5688600" cy="2399400"/>
          </a:xfrm>
          <a:prstGeom prst="rect">
            <a:avLst/>
          </a:prstGeom>
        </p:spPr>
        <p:txBody>
          <a:bodyPr spcFirstLastPara="1" wrap="square" lIns="91425" tIns="91425" rIns="91425" bIns="91425" anchor="t" anchorCtr="0">
            <a:noAutofit/>
          </a:bodyPr>
          <a:lstStyle>
            <a:lvl1pPr marR="91440" lvl="0" rtl="0">
              <a:lnSpc>
                <a:spcPct val="100000"/>
              </a:lnSpc>
              <a:spcBef>
                <a:spcPts val="0"/>
              </a:spcBef>
              <a:spcAft>
                <a:spcPts val="0"/>
              </a:spcAft>
              <a:buClr>
                <a:srgbClr val="FFF2EE"/>
              </a:buClr>
              <a:buSzPts val="1600"/>
              <a:buChar char="●"/>
              <a:defRPr sz="1600"/>
            </a:lvl1pPr>
            <a:lvl2pPr lvl="1" rtl="0">
              <a:lnSpc>
                <a:spcPct val="100000"/>
              </a:lnSpc>
              <a:spcBef>
                <a:spcPts val="0"/>
              </a:spcBef>
              <a:spcAft>
                <a:spcPts val="0"/>
              </a:spcAft>
              <a:buClr>
                <a:srgbClr val="FFF2EE"/>
              </a:buClr>
              <a:buSzPts val="1600"/>
              <a:buFont typeface="Open Sans"/>
              <a:buChar char="○"/>
              <a:defRPr sz="1600"/>
            </a:lvl2pPr>
            <a:lvl3pPr lvl="2" rtl="0">
              <a:lnSpc>
                <a:spcPct val="100000"/>
              </a:lnSpc>
              <a:spcBef>
                <a:spcPts val="0"/>
              </a:spcBef>
              <a:spcAft>
                <a:spcPts val="0"/>
              </a:spcAft>
              <a:buClr>
                <a:srgbClr val="FFF2EE"/>
              </a:buClr>
              <a:buSzPts val="1600"/>
              <a:buFont typeface="Open Sans"/>
              <a:buChar char="■"/>
              <a:defRPr sz="1600"/>
            </a:lvl3pPr>
            <a:lvl4pPr lvl="3" rtl="0">
              <a:lnSpc>
                <a:spcPct val="100000"/>
              </a:lnSpc>
              <a:spcBef>
                <a:spcPts val="0"/>
              </a:spcBef>
              <a:spcAft>
                <a:spcPts val="0"/>
              </a:spcAft>
              <a:buClr>
                <a:srgbClr val="FFF2EE"/>
              </a:buClr>
              <a:buSzPts val="1600"/>
              <a:buFont typeface="Open Sans"/>
              <a:buChar char="●"/>
              <a:defRPr sz="1600"/>
            </a:lvl4pPr>
            <a:lvl5pPr lvl="4" rtl="0">
              <a:lnSpc>
                <a:spcPct val="100000"/>
              </a:lnSpc>
              <a:spcBef>
                <a:spcPts val="0"/>
              </a:spcBef>
              <a:spcAft>
                <a:spcPts val="0"/>
              </a:spcAft>
              <a:buClr>
                <a:srgbClr val="FFF2EE"/>
              </a:buClr>
              <a:buSzPts val="1600"/>
              <a:buFont typeface="Open Sans"/>
              <a:buChar char="○"/>
              <a:defRPr sz="1600"/>
            </a:lvl5pPr>
            <a:lvl6pPr lvl="5" rtl="0">
              <a:lnSpc>
                <a:spcPct val="100000"/>
              </a:lnSpc>
              <a:spcBef>
                <a:spcPts val="0"/>
              </a:spcBef>
              <a:spcAft>
                <a:spcPts val="0"/>
              </a:spcAft>
              <a:buClr>
                <a:srgbClr val="FFF2EE"/>
              </a:buClr>
              <a:buSzPts val="1600"/>
              <a:buFont typeface="Open Sans"/>
              <a:buChar char="■"/>
              <a:defRPr sz="1600"/>
            </a:lvl6pPr>
            <a:lvl7pPr lvl="6" rtl="0">
              <a:lnSpc>
                <a:spcPct val="100000"/>
              </a:lnSpc>
              <a:spcBef>
                <a:spcPts val="0"/>
              </a:spcBef>
              <a:spcAft>
                <a:spcPts val="0"/>
              </a:spcAft>
              <a:buClr>
                <a:srgbClr val="FFF2EE"/>
              </a:buClr>
              <a:buSzPts val="1600"/>
              <a:buFont typeface="Open Sans"/>
              <a:buChar char="●"/>
              <a:defRPr sz="1600"/>
            </a:lvl7pPr>
            <a:lvl8pPr lvl="7" rtl="0">
              <a:lnSpc>
                <a:spcPct val="100000"/>
              </a:lnSpc>
              <a:spcBef>
                <a:spcPts val="0"/>
              </a:spcBef>
              <a:spcAft>
                <a:spcPts val="0"/>
              </a:spcAft>
              <a:buClr>
                <a:srgbClr val="FFF2EE"/>
              </a:buClr>
              <a:buSzPts val="1600"/>
              <a:buFont typeface="Open Sans"/>
              <a:buChar char="○"/>
              <a:defRPr sz="1600"/>
            </a:lvl8pPr>
            <a:lvl9pPr lvl="8" rtl="0">
              <a:lnSpc>
                <a:spcPct val="100000"/>
              </a:lnSpc>
              <a:spcBef>
                <a:spcPts val="0"/>
              </a:spcBef>
              <a:spcAft>
                <a:spcPts val="0"/>
              </a:spcAft>
              <a:buClr>
                <a:srgbClr val="FFF2EE"/>
              </a:buClr>
              <a:buSzPts val="1600"/>
              <a:buFont typeface="Open Sans"/>
              <a:buChar char="■"/>
              <a:defRPr sz="1600"/>
            </a:lvl9pPr>
          </a:lstStyle>
          <a:p>
            <a:endParaRPr/>
          </a:p>
        </p:txBody>
      </p:sp>
      <p:sp>
        <p:nvSpPr>
          <p:cNvPr id="43" name="Google Shape;43;p7"/>
          <p:cNvSpPr/>
          <p:nvPr/>
        </p:nvSpPr>
        <p:spPr>
          <a:xfrm rot="5400000">
            <a:off x="-1405125" y="2816150"/>
            <a:ext cx="2715900" cy="2715900"/>
          </a:xfrm>
          <a:prstGeom prst="blockArc">
            <a:avLst>
              <a:gd name="adj1" fmla="val 10800000"/>
              <a:gd name="adj2" fmla="val 92"/>
              <a:gd name="adj3" fmla="val 9413"/>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4" name="Google Shape;44;p7"/>
          <p:cNvSpPr/>
          <p:nvPr/>
        </p:nvSpPr>
        <p:spPr>
          <a:xfrm rot="-5400000">
            <a:off x="8096975" y="219775"/>
            <a:ext cx="2501400" cy="2501400"/>
          </a:xfrm>
          <a:prstGeom prst="blockArc">
            <a:avLst>
              <a:gd name="adj1" fmla="val 10800000"/>
              <a:gd name="adj2" fmla="val 44166"/>
              <a:gd name="adj3" fmla="val 9390"/>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5" name="Google Shape;45;p7"/>
          <p:cNvSpPr txBox="1">
            <a:spLocks noGrp="1"/>
          </p:cNvSpPr>
          <p:nvPr>
            <p:ph type="ctrTitle"/>
          </p:nvPr>
        </p:nvSpPr>
        <p:spPr>
          <a:xfrm>
            <a:off x="713225" y="615700"/>
            <a:ext cx="7717500" cy="431700"/>
          </a:xfrm>
          <a:prstGeom prst="rect">
            <a:avLst/>
          </a:prstGeom>
        </p:spPr>
        <p:txBody>
          <a:bodyPr spcFirstLastPara="1" wrap="square" lIns="0" tIns="0" rIns="0" bIns="0" anchor="ctr" anchorCtr="0">
            <a:noAutofit/>
          </a:bodyPr>
          <a:lstStyle>
            <a:lvl1pPr lvl="0" algn="ctr" rtl="0">
              <a:lnSpc>
                <a:spcPct val="128571"/>
              </a:lnSpc>
              <a:spcBef>
                <a:spcPts val="0"/>
              </a:spcBef>
              <a:spcAft>
                <a:spcPts val="0"/>
              </a:spcAft>
              <a:buClr>
                <a:schemeClr val="accent4"/>
              </a:buClr>
              <a:buSzPts val="3900"/>
              <a:buFont typeface="Archivo Black"/>
              <a:buNone/>
              <a:defRPr sz="3600" b="1">
                <a:latin typeface="Barlow"/>
                <a:ea typeface="Barlow"/>
                <a:cs typeface="Barlow"/>
                <a:sym typeface="Barlow"/>
              </a:defRPr>
            </a:lvl1pPr>
            <a:lvl2pPr lvl="1" algn="ctr" rtl="0">
              <a:spcBef>
                <a:spcPts val="0"/>
              </a:spcBef>
              <a:spcAft>
                <a:spcPts val="0"/>
              </a:spcAft>
              <a:buSzPts val="3900"/>
              <a:buFont typeface="Archivo Black"/>
              <a:buNone/>
              <a:defRPr sz="3900">
                <a:latin typeface="Archivo Black"/>
                <a:ea typeface="Archivo Black"/>
                <a:cs typeface="Archivo Black"/>
                <a:sym typeface="Archivo Black"/>
              </a:defRPr>
            </a:lvl2pPr>
            <a:lvl3pPr lvl="2" algn="ctr" rtl="0">
              <a:spcBef>
                <a:spcPts val="0"/>
              </a:spcBef>
              <a:spcAft>
                <a:spcPts val="0"/>
              </a:spcAft>
              <a:buSzPts val="3900"/>
              <a:buFont typeface="Archivo Black"/>
              <a:buNone/>
              <a:defRPr sz="3900">
                <a:latin typeface="Archivo Black"/>
                <a:ea typeface="Archivo Black"/>
                <a:cs typeface="Archivo Black"/>
                <a:sym typeface="Archivo Black"/>
              </a:defRPr>
            </a:lvl3pPr>
            <a:lvl4pPr lvl="3" algn="ctr" rtl="0">
              <a:spcBef>
                <a:spcPts val="0"/>
              </a:spcBef>
              <a:spcAft>
                <a:spcPts val="0"/>
              </a:spcAft>
              <a:buSzPts val="3900"/>
              <a:buFont typeface="Archivo Black"/>
              <a:buNone/>
              <a:defRPr sz="3900">
                <a:latin typeface="Archivo Black"/>
                <a:ea typeface="Archivo Black"/>
                <a:cs typeface="Archivo Black"/>
                <a:sym typeface="Archivo Black"/>
              </a:defRPr>
            </a:lvl4pPr>
            <a:lvl5pPr lvl="4" algn="ctr" rtl="0">
              <a:spcBef>
                <a:spcPts val="0"/>
              </a:spcBef>
              <a:spcAft>
                <a:spcPts val="0"/>
              </a:spcAft>
              <a:buSzPts val="3900"/>
              <a:buFont typeface="Archivo Black"/>
              <a:buNone/>
              <a:defRPr sz="3900">
                <a:latin typeface="Archivo Black"/>
                <a:ea typeface="Archivo Black"/>
                <a:cs typeface="Archivo Black"/>
                <a:sym typeface="Archivo Black"/>
              </a:defRPr>
            </a:lvl5pPr>
            <a:lvl6pPr lvl="5" algn="ctr" rtl="0">
              <a:spcBef>
                <a:spcPts val="0"/>
              </a:spcBef>
              <a:spcAft>
                <a:spcPts val="0"/>
              </a:spcAft>
              <a:buSzPts val="3900"/>
              <a:buFont typeface="Archivo Black"/>
              <a:buNone/>
              <a:defRPr sz="3900">
                <a:latin typeface="Archivo Black"/>
                <a:ea typeface="Archivo Black"/>
                <a:cs typeface="Archivo Black"/>
                <a:sym typeface="Archivo Black"/>
              </a:defRPr>
            </a:lvl6pPr>
            <a:lvl7pPr lvl="6" algn="ctr" rtl="0">
              <a:spcBef>
                <a:spcPts val="0"/>
              </a:spcBef>
              <a:spcAft>
                <a:spcPts val="0"/>
              </a:spcAft>
              <a:buSzPts val="3900"/>
              <a:buFont typeface="Archivo Black"/>
              <a:buNone/>
              <a:defRPr sz="3900">
                <a:latin typeface="Archivo Black"/>
                <a:ea typeface="Archivo Black"/>
                <a:cs typeface="Archivo Black"/>
                <a:sym typeface="Archivo Black"/>
              </a:defRPr>
            </a:lvl7pPr>
            <a:lvl8pPr lvl="7" algn="ctr" rtl="0">
              <a:spcBef>
                <a:spcPts val="0"/>
              </a:spcBef>
              <a:spcAft>
                <a:spcPts val="0"/>
              </a:spcAft>
              <a:buSzPts val="3900"/>
              <a:buFont typeface="Archivo Black"/>
              <a:buNone/>
              <a:defRPr sz="3900">
                <a:latin typeface="Archivo Black"/>
                <a:ea typeface="Archivo Black"/>
                <a:cs typeface="Archivo Black"/>
                <a:sym typeface="Archivo Black"/>
              </a:defRPr>
            </a:lvl8pPr>
            <a:lvl9pPr lvl="8" algn="ctr" rtl="0">
              <a:spcBef>
                <a:spcPts val="0"/>
              </a:spcBef>
              <a:spcAft>
                <a:spcPts val="0"/>
              </a:spcAft>
              <a:buSzPts val="3900"/>
              <a:buFont typeface="Archivo Black"/>
              <a:buNone/>
              <a:defRPr sz="3900">
                <a:latin typeface="Archivo Black"/>
                <a:ea typeface="Archivo Black"/>
                <a:cs typeface="Archivo Black"/>
                <a:sym typeface="Archivo Black"/>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46"/>
        <p:cNvGrpSpPr/>
        <p:nvPr/>
      </p:nvGrpSpPr>
      <p:grpSpPr>
        <a:xfrm>
          <a:off x="0" y="0"/>
          <a:ext cx="0" cy="0"/>
          <a:chOff x="0" y="0"/>
          <a:chExt cx="0" cy="0"/>
        </a:xfrm>
      </p:grpSpPr>
      <p:sp>
        <p:nvSpPr>
          <p:cNvPr id="47" name="Google Shape;47;p8"/>
          <p:cNvSpPr/>
          <p:nvPr/>
        </p:nvSpPr>
        <p:spPr>
          <a:xfrm rot="-1254258" flipH="1">
            <a:off x="1409083" y="4203296"/>
            <a:ext cx="2501344" cy="2501344"/>
          </a:xfrm>
          <a:prstGeom prst="blockArc">
            <a:avLst>
              <a:gd name="adj1" fmla="val 5492921"/>
              <a:gd name="adj2" fmla="val 44166"/>
              <a:gd name="adj3" fmla="val 939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8" name="Google Shape;48;p8"/>
          <p:cNvSpPr/>
          <p:nvPr/>
        </p:nvSpPr>
        <p:spPr>
          <a:xfrm rot="10264729" flipH="1">
            <a:off x="6063011" y="-1420025"/>
            <a:ext cx="2501360" cy="2501360"/>
          </a:xfrm>
          <a:prstGeom prst="blockArc">
            <a:avLst>
              <a:gd name="adj1" fmla="val 5492921"/>
              <a:gd name="adj2" fmla="val 44166"/>
              <a:gd name="adj3" fmla="val 939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9" name="Google Shape;49;p8"/>
          <p:cNvSpPr txBox="1">
            <a:spLocks noGrp="1"/>
          </p:cNvSpPr>
          <p:nvPr>
            <p:ph type="title"/>
          </p:nvPr>
        </p:nvSpPr>
        <p:spPr>
          <a:xfrm>
            <a:off x="1895700" y="1989650"/>
            <a:ext cx="5352600" cy="1075800"/>
          </a:xfrm>
          <a:prstGeom prst="rect">
            <a:avLst/>
          </a:prstGeom>
        </p:spPr>
        <p:txBody>
          <a:bodyPr spcFirstLastPara="1" wrap="square" lIns="91425" tIns="91425" rIns="91425" bIns="91425" anchor="ctr" anchorCtr="0">
            <a:noAutofit/>
          </a:bodyPr>
          <a:lstStyle>
            <a:lvl1pPr lvl="0" algn="ctr">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50"/>
        <p:cNvGrpSpPr/>
        <p:nvPr/>
      </p:nvGrpSpPr>
      <p:grpSpPr>
        <a:xfrm>
          <a:off x="0" y="0"/>
          <a:ext cx="0" cy="0"/>
          <a:chOff x="0" y="0"/>
          <a:chExt cx="0" cy="0"/>
        </a:xfrm>
      </p:grpSpPr>
      <p:sp>
        <p:nvSpPr>
          <p:cNvPr id="51" name="Google Shape;51;p9"/>
          <p:cNvSpPr txBox="1">
            <a:spLocks noGrp="1"/>
          </p:cNvSpPr>
          <p:nvPr>
            <p:ph type="ctrTitle"/>
          </p:nvPr>
        </p:nvSpPr>
        <p:spPr>
          <a:xfrm>
            <a:off x="2286000" y="1534800"/>
            <a:ext cx="4572000" cy="431700"/>
          </a:xfrm>
          <a:prstGeom prst="rect">
            <a:avLst/>
          </a:prstGeom>
        </p:spPr>
        <p:txBody>
          <a:bodyPr spcFirstLastPara="1" wrap="square" lIns="0" tIns="0" rIns="0" bIns="0" anchor="t" anchorCtr="0">
            <a:noAutofit/>
          </a:bodyPr>
          <a:lstStyle>
            <a:lvl1pPr lvl="0" algn="ctr" rtl="0">
              <a:lnSpc>
                <a:spcPct val="80000"/>
              </a:lnSpc>
              <a:spcBef>
                <a:spcPts val="0"/>
              </a:spcBef>
              <a:spcAft>
                <a:spcPts val="0"/>
              </a:spcAft>
              <a:buClr>
                <a:schemeClr val="accent4"/>
              </a:buClr>
              <a:buSzPts val="3900"/>
              <a:buFont typeface="Archivo Black"/>
              <a:buNone/>
              <a:defRPr sz="3600" b="1">
                <a:latin typeface="Barlow"/>
                <a:ea typeface="Barlow"/>
                <a:cs typeface="Barlow"/>
                <a:sym typeface="Barlow"/>
              </a:defRPr>
            </a:lvl1pPr>
            <a:lvl2pPr lvl="1" algn="ctr" rtl="0">
              <a:spcBef>
                <a:spcPts val="0"/>
              </a:spcBef>
              <a:spcAft>
                <a:spcPts val="0"/>
              </a:spcAft>
              <a:buSzPts val="3900"/>
              <a:buFont typeface="Archivo Black"/>
              <a:buNone/>
              <a:defRPr sz="3900">
                <a:latin typeface="Archivo Black"/>
                <a:ea typeface="Archivo Black"/>
                <a:cs typeface="Archivo Black"/>
                <a:sym typeface="Archivo Black"/>
              </a:defRPr>
            </a:lvl2pPr>
            <a:lvl3pPr lvl="2" algn="ctr" rtl="0">
              <a:spcBef>
                <a:spcPts val="0"/>
              </a:spcBef>
              <a:spcAft>
                <a:spcPts val="0"/>
              </a:spcAft>
              <a:buSzPts val="3900"/>
              <a:buFont typeface="Archivo Black"/>
              <a:buNone/>
              <a:defRPr sz="3900">
                <a:latin typeface="Archivo Black"/>
                <a:ea typeface="Archivo Black"/>
                <a:cs typeface="Archivo Black"/>
                <a:sym typeface="Archivo Black"/>
              </a:defRPr>
            </a:lvl3pPr>
            <a:lvl4pPr lvl="3" algn="ctr" rtl="0">
              <a:spcBef>
                <a:spcPts val="0"/>
              </a:spcBef>
              <a:spcAft>
                <a:spcPts val="0"/>
              </a:spcAft>
              <a:buSzPts val="3900"/>
              <a:buFont typeface="Archivo Black"/>
              <a:buNone/>
              <a:defRPr sz="3900">
                <a:latin typeface="Archivo Black"/>
                <a:ea typeface="Archivo Black"/>
                <a:cs typeface="Archivo Black"/>
                <a:sym typeface="Archivo Black"/>
              </a:defRPr>
            </a:lvl4pPr>
            <a:lvl5pPr lvl="4" algn="ctr" rtl="0">
              <a:spcBef>
                <a:spcPts val="0"/>
              </a:spcBef>
              <a:spcAft>
                <a:spcPts val="0"/>
              </a:spcAft>
              <a:buSzPts val="3900"/>
              <a:buFont typeface="Archivo Black"/>
              <a:buNone/>
              <a:defRPr sz="3900">
                <a:latin typeface="Archivo Black"/>
                <a:ea typeface="Archivo Black"/>
                <a:cs typeface="Archivo Black"/>
                <a:sym typeface="Archivo Black"/>
              </a:defRPr>
            </a:lvl5pPr>
            <a:lvl6pPr lvl="5" algn="ctr" rtl="0">
              <a:spcBef>
                <a:spcPts val="0"/>
              </a:spcBef>
              <a:spcAft>
                <a:spcPts val="0"/>
              </a:spcAft>
              <a:buSzPts val="3900"/>
              <a:buFont typeface="Archivo Black"/>
              <a:buNone/>
              <a:defRPr sz="3900">
                <a:latin typeface="Archivo Black"/>
                <a:ea typeface="Archivo Black"/>
                <a:cs typeface="Archivo Black"/>
                <a:sym typeface="Archivo Black"/>
              </a:defRPr>
            </a:lvl6pPr>
            <a:lvl7pPr lvl="6" algn="ctr" rtl="0">
              <a:spcBef>
                <a:spcPts val="0"/>
              </a:spcBef>
              <a:spcAft>
                <a:spcPts val="0"/>
              </a:spcAft>
              <a:buSzPts val="3900"/>
              <a:buFont typeface="Archivo Black"/>
              <a:buNone/>
              <a:defRPr sz="3900">
                <a:latin typeface="Archivo Black"/>
                <a:ea typeface="Archivo Black"/>
                <a:cs typeface="Archivo Black"/>
                <a:sym typeface="Archivo Black"/>
              </a:defRPr>
            </a:lvl7pPr>
            <a:lvl8pPr lvl="7" algn="ctr" rtl="0">
              <a:spcBef>
                <a:spcPts val="0"/>
              </a:spcBef>
              <a:spcAft>
                <a:spcPts val="0"/>
              </a:spcAft>
              <a:buSzPts val="3900"/>
              <a:buFont typeface="Archivo Black"/>
              <a:buNone/>
              <a:defRPr sz="3900">
                <a:latin typeface="Archivo Black"/>
                <a:ea typeface="Archivo Black"/>
                <a:cs typeface="Archivo Black"/>
                <a:sym typeface="Archivo Black"/>
              </a:defRPr>
            </a:lvl8pPr>
            <a:lvl9pPr lvl="8" algn="ctr" rtl="0">
              <a:spcBef>
                <a:spcPts val="0"/>
              </a:spcBef>
              <a:spcAft>
                <a:spcPts val="0"/>
              </a:spcAft>
              <a:buSzPts val="3900"/>
              <a:buFont typeface="Archivo Black"/>
              <a:buNone/>
              <a:defRPr sz="3900">
                <a:latin typeface="Archivo Black"/>
                <a:ea typeface="Archivo Black"/>
                <a:cs typeface="Archivo Black"/>
                <a:sym typeface="Archivo Black"/>
              </a:defRPr>
            </a:lvl9pPr>
          </a:lstStyle>
          <a:p>
            <a:endParaRPr/>
          </a:p>
        </p:txBody>
      </p:sp>
      <p:sp>
        <p:nvSpPr>
          <p:cNvPr id="52" name="Google Shape;52;p9"/>
          <p:cNvSpPr txBox="1">
            <a:spLocks noGrp="1"/>
          </p:cNvSpPr>
          <p:nvPr>
            <p:ph type="subTitle" idx="1"/>
          </p:nvPr>
        </p:nvSpPr>
        <p:spPr>
          <a:xfrm>
            <a:off x="2286000" y="2066800"/>
            <a:ext cx="4572000" cy="1510500"/>
          </a:xfrm>
          <a:prstGeom prst="rect">
            <a:avLst/>
          </a:prstGeom>
        </p:spPr>
        <p:txBody>
          <a:bodyPr spcFirstLastPara="1" wrap="square" lIns="0" tIns="0" rIns="0" bIns="0" anchor="t" anchorCtr="0">
            <a:noAutofit/>
          </a:bodyPr>
          <a:lstStyle>
            <a:lvl1pPr lvl="0" algn="ctr" rtl="0">
              <a:lnSpc>
                <a:spcPct val="100000"/>
              </a:lnSpc>
              <a:spcBef>
                <a:spcPts val="0"/>
              </a:spcBef>
              <a:spcAft>
                <a:spcPts val="0"/>
              </a:spcAft>
              <a:buClr>
                <a:schemeClr val="dk1"/>
              </a:buClr>
              <a:buSzPts val="1600"/>
              <a:buNone/>
              <a:defRPr sz="1600"/>
            </a:lvl1pPr>
            <a:lvl2pPr lvl="1" rtl="0">
              <a:lnSpc>
                <a:spcPct val="100000"/>
              </a:lnSpc>
              <a:spcBef>
                <a:spcPts val="0"/>
              </a:spcBef>
              <a:spcAft>
                <a:spcPts val="0"/>
              </a:spcAft>
              <a:buClr>
                <a:schemeClr val="dk1"/>
              </a:buClr>
              <a:buSzPts val="1600"/>
              <a:buNone/>
              <a:defRPr sz="1600">
                <a:solidFill>
                  <a:schemeClr val="dk1"/>
                </a:solidFill>
              </a:defRPr>
            </a:lvl2pPr>
            <a:lvl3pPr lvl="2" rtl="0">
              <a:lnSpc>
                <a:spcPct val="100000"/>
              </a:lnSpc>
              <a:spcBef>
                <a:spcPts val="0"/>
              </a:spcBef>
              <a:spcAft>
                <a:spcPts val="0"/>
              </a:spcAft>
              <a:buClr>
                <a:schemeClr val="dk1"/>
              </a:buClr>
              <a:buSzPts val="1600"/>
              <a:buNone/>
              <a:defRPr sz="1600">
                <a:solidFill>
                  <a:schemeClr val="dk1"/>
                </a:solidFill>
              </a:defRPr>
            </a:lvl3pPr>
            <a:lvl4pPr lvl="3" rtl="0">
              <a:lnSpc>
                <a:spcPct val="100000"/>
              </a:lnSpc>
              <a:spcBef>
                <a:spcPts val="0"/>
              </a:spcBef>
              <a:spcAft>
                <a:spcPts val="0"/>
              </a:spcAft>
              <a:buClr>
                <a:schemeClr val="dk1"/>
              </a:buClr>
              <a:buSzPts val="1600"/>
              <a:buNone/>
              <a:defRPr sz="1600">
                <a:solidFill>
                  <a:schemeClr val="dk1"/>
                </a:solidFill>
              </a:defRPr>
            </a:lvl4pPr>
            <a:lvl5pPr lvl="4" rtl="0">
              <a:lnSpc>
                <a:spcPct val="100000"/>
              </a:lnSpc>
              <a:spcBef>
                <a:spcPts val="0"/>
              </a:spcBef>
              <a:spcAft>
                <a:spcPts val="0"/>
              </a:spcAft>
              <a:buClr>
                <a:schemeClr val="dk1"/>
              </a:buClr>
              <a:buSzPts val="1600"/>
              <a:buNone/>
              <a:defRPr sz="1600">
                <a:solidFill>
                  <a:schemeClr val="dk1"/>
                </a:solidFill>
              </a:defRPr>
            </a:lvl5pPr>
            <a:lvl6pPr lvl="5" rtl="0">
              <a:lnSpc>
                <a:spcPct val="100000"/>
              </a:lnSpc>
              <a:spcBef>
                <a:spcPts val="0"/>
              </a:spcBef>
              <a:spcAft>
                <a:spcPts val="0"/>
              </a:spcAft>
              <a:buClr>
                <a:schemeClr val="dk1"/>
              </a:buClr>
              <a:buSzPts val="1600"/>
              <a:buNone/>
              <a:defRPr sz="1600">
                <a:solidFill>
                  <a:schemeClr val="dk1"/>
                </a:solidFill>
              </a:defRPr>
            </a:lvl6pPr>
            <a:lvl7pPr lvl="6" rtl="0">
              <a:lnSpc>
                <a:spcPct val="100000"/>
              </a:lnSpc>
              <a:spcBef>
                <a:spcPts val="0"/>
              </a:spcBef>
              <a:spcAft>
                <a:spcPts val="0"/>
              </a:spcAft>
              <a:buClr>
                <a:schemeClr val="dk1"/>
              </a:buClr>
              <a:buSzPts val="1600"/>
              <a:buNone/>
              <a:defRPr sz="1600">
                <a:solidFill>
                  <a:schemeClr val="dk1"/>
                </a:solidFill>
              </a:defRPr>
            </a:lvl7pPr>
            <a:lvl8pPr lvl="7" rtl="0">
              <a:lnSpc>
                <a:spcPct val="100000"/>
              </a:lnSpc>
              <a:spcBef>
                <a:spcPts val="0"/>
              </a:spcBef>
              <a:spcAft>
                <a:spcPts val="0"/>
              </a:spcAft>
              <a:buClr>
                <a:schemeClr val="dk1"/>
              </a:buClr>
              <a:buSzPts val="1600"/>
              <a:buNone/>
              <a:defRPr sz="1600">
                <a:solidFill>
                  <a:schemeClr val="dk1"/>
                </a:solidFill>
              </a:defRPr>
            </a:lvl8pPr>
            <a:lvl9pPr lvl="8" rtl="0">
              <a:lnSpc>
                <a:spcPct val="100000"/>
              </a:lnSpc>
              <a:spcBef>
                <a:spcPts val="0"/>
              </a:spcBef>
              <a:spcAft>
                <a:spcPts val="0"/>
              </a:spcAft>
              <a:buClr>
                <a:schemeClr val="dk1"/>
              </a:buClr>
              <a:buSzPts val="1600"/>
              <a:buNone/>
              <a:defRPr sz="1600">
                <a:solidFill>
                  <a:schemeClr val="dk1"/>
                </a:solidFill>
              </a:defRPr>
            </a:lvl9pPr>
          </a:lstStyle>
          <a:p>
            <a:endParaRPr/>
          </a:p>
        </p:txBody>
      </p:sp>
      <p:sp>
        <p:nvSpPr>
          <p:cNvPr id="53" name="Google Shape;53;p9"/>
          <p:cNvSpPr/>
          <p:nvPr/>
        </p:nvSpPr>
        <p:spPr>
          <a:xfrm>
            <a:off x="-1284150" y="3854775"/>
            <a:ext cx="2568300" cy="2568300"/>
          </a:xfrm>
          <a:prstGeom prst="ellips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rgbClr val="FFFFFF"/>
        </a:solidFill>
        <a:effectLst/>
      </p:bgPr>
    </p:bg>
    <p:spTree>
      <p:nvGrpSpPr>
        <p:cNvPr id="1" name="Shape 64"/>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able of contents">
  <p:cSld name="CUSTOM">
    <p:spTree>
      <p:nvGrpSpPr>
        <p:cNvPr id="1" name="Shape 65"/>
        <p:cNvGrpSpPr/>
        <p:nvPr/>
      </p:nvGrpSpPr>
      <p:grpSpPr>
        <a:xfrm>
          <a:off x="0" y="0"/>
          <a:ext cx="0" cy="0"/>
          <a:chOff x="0" y="0"/>
          <a:chExt cx="0" cy="0"/>
        </a:xfrm>
      </p:grpSpPr>
      <p:sp>
        <p:nvSpPr>
          <p:cNvPr id="66" name="Google Shape;66;p13"/>
          <p:cNvSpPr/>
          <p:nvPr/>
        </p:nvSpPr>
        <p:spPr>
          <a:xfrm>
            <a:off x="559350" y="459450"/>
            <a:ext cx="8025300" cy="4224600"/>
          </a:xfrm>
          <a:prstGeom prst="round2DiagRect">
            <a:avLst>
              <a:gd name="adj1" fmla="val 16667"/>
              <a:gd name="adj2" fmla="val 0"/>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7" name="Google Shape;67;p13"/>
          <p:cNvSpPr txBox="1">
            <a:spLocks noGrp="1"/>
          </p:cNvSpPr>
          <p:nvPr>
            <p:ph type="ctrTitle"/>
          </p:nvPr>
        </p:nvSpPr>
        <p:spPr>
          <a:xfrm>
            <a:off x="713225" y="615700"/>
            <a:ext cx="7717500" cy="431700"/>
          </a:xfrm>
          <a:prstGeom prst="rect">
            <a:avLst/>
          </a:prstGeom>
        </p:spPr>
        <p:txBody>
          <a:bodyPr spcFirstLastPara="1" wrap="square" lIns="0" tIns="0" rIns="0" bIns="0" anchor="t" anchorCtr="0">
            <a:noAutofit/>
          </a:bodyPr>
          <a:lstStyle>
            <a:lvl1pPr lvl="0" algn="ctr" rtl="0">
              <a:lnSpc>
                <a:spcPct val="80000"/>
              </a:lnSpc>
              <a:spcBef>
                <a:spcPts val="0"/>
              </a:spcBef>
              <a:spcAft>
                <a:spcPts val="0"/>
              </a:spcAft>
              <a:buSzPts val="3900"/>
              <a:buFont typeface="Archivo Black"/>
              <a:buNone/>
              <a:defRPr sz="3600" b="1">
                <a:latin typeface="Barlow"/>
                <a:ea typeface="Barlow"/>
                <a:cs typeface="Barlow"/>
                <a:sym typeface="Barlow"/>
              </a:defRPr>
            </a:lvl1pPr>
            <a:lvl2pPr lvl="1" algn="ctr" rtl="0">
              <a:spcBef>
                <a:spcPts val="0"/>
              </a:spcBef>
              <a:spcAft>
                <a:spcPts val="0"/>
              </a:spcAft>
              <a:buSzPts val="3900"/>
              <a:buFont typeface="Archivo Black"/>
              <a:buNone/>
              <a:defRPr sz="3900">
                <a:latin typeface="Archivo Black"/>
                <a:ea typeface="Archivo Black"/>
                <a:cs typeface="Archivo Black"/>
                <a:sym typeface="Archivo Black"/>
              </a:defRPr>
            </a:lvl2pPr>
            <a:lvl3pPr lvl="2" algn="ctr" rtl="0">
              <a:spcBef>
                <a:spcPts val="0"/>
              </a:spcBef>
              <a:spcAft>
                <a:spcPts val="0"/>
              </a:spcAft>
              <a:buSzPts val="3900"/>
              <a:buFont typeface="Archivo Black"/>
              <a:buNone/>
              <a:defRPr sz="3900">
                <a:latin typeface="Archivo Black"/>
                <a:ea typeface="Archivo Black"/>
                <a:cs typeface="Archivo Black"/>
                <a:sym typeface="Archivo Black"/>
              </a:defRPr>
            </a:lvl3pPr>
            <a:lvl4pPr lvl="3" algn="ctr" rtl="0">
              <a:spcBef>
                <a:spcPts val="0"/>
              </a:spcBef>
              <a:spcAft>
                <a:spcPts val="0"/>
              </a:spcAft>
              <a:buSzPts val="3900"/>
              <a:buFont typeface="Archivo Black"/>
              <a:buNone/>
              <a:defRPr sz="3900">
                <a:latin typeface="Archivo Black"/>
                <a:ea typeface="Archivo Black"/>
                <a:cs typeface="Archivo Black"/>
                <a:sym typeface="Archivo Black"/>
              </a:defRPr>
            </a:lvl4pPr>
            <a:lvl5pPr lvl="4" algn="ctr" rtl="0">
              <a:spcBef>
                <a:spcPts val="0"/>
              </a:spcBef>
              <a:spcAft>
                <a:spcPts val="0"/>
              </a:spcAft>
              <a:buSzPts val="3900"/>
              <a:buFont typeface="Archivo Black"/>
              <a:buNone/>
              <a:defRPr sz="3900">
                <a:latin typeface="Archivo Black"/>
                <a:ea typeface="Archivo Black"/>
                <a:cs typeface="Archivo Black"/>
                <a:sym typeface="Archivo Black"/>
              </a:defRPr>
            </a:lvl5pPr>
            <a:lvl6pPr lvl="5" algn="ctr" rtl="0">
              <a:spcBef>
                <a:spcPts val="0"/>
              </a:spcBef>
              <a:spcAft>
                <a:spcPts val="0"/>
              </a:spcAft>
              <a:buSzPts val="3900"/>
              <a:buFont typeface="Archivo Black"/>
              <a:buNone/>
              <a:defRPr sz="3900">
                <a:latin typeface="Archivo Black"/>
                <a:ea typeface="Archivo Black"/>
                <a:cs typeface="Archivo Black"/>
                <a:sym typeface="Archivo Black"/>
              </a:defRPr>
            </a:lvl6pPr>
            <a:lvl7pPr lvl="6" algn="ctr" rtl="0">
              <a:spcBef>
                <a:spcPts val="0"/>
              </a:spcBef>
              <a:spcAft>
                <a:spcPts val="0"/>
              </a:spcAft>
              <a:buSzPts val="3900"/>
              <a:buFont typeface="Archivo Black"/>
              <a:buNone/>
              <a:defRPr sz="3900">
                <a:latin typeface="Archivo Black"/>
                <a:ea typeface="Archivo Black"/>
                <a:cs typeface="Archivo Black"/>
                <a:sym typeface="Archivo Black"/>
              </a:defRPr>
            </a:lvl7pPr>
            <a:lvl8pPr lvl="7" algn="ctr" rtl="0">
              <a:spcBef>
                <a:spcPts val="0"/>
              </a:spcBef>
              <a:spcAft>
                <a:spcPts val="0"/>
              </a:spcAft>
              <a:buSzPts val="3900"/>
              <a:buFont typeface="Archivo Black"/>
              <a:buNone/>
              <a:defRPr sz="3900">
                <a:latin typeface="Archivo Black"/>
                <a:ea typeface="Archivo Black"/>
                <a:cs typeface="Archivo Black"/>
                <a:sym typeface="Archivo Black"/>
              </a:defRPr>
            </a:lvl8pPr>
            <a:lvl9pPr lvl="8" algn="ctr" rtl="0">
              <a:spcBef>
                <a:spcPts val="0"/>
              </a:spcBef>
              <a:spcAft>
                <a:spcPts val="0"/>
              </a:spcAft>
              <a:buSzPts val="3900"/>
              <a:buFont typeface="Archivo Black"/>
              <a:buNone/>
              <a:defRPr sz="3900">
                <a:latin typeface="Archivo Black"/>
                <a:ea typeface="Archivo Black"/>
                <a:cs typeface="Archivo Black"/>
                <a:sym typeface="Archivo Black"/>
              </a:defRPr>
            </a:lvl9pPr>
          </a:lstStyle>
          <a:p>
            <a:endParaRPr/>
          </a:p>
        </p:txBody>
      </p:sp>
      <p:sp>
        <p:nvSpPr>
          <p:cNvPr id="68" name="Google Shape;68;p13"/>
          <p:cNvSpPr txBox="1">
            <a:spLocks noGrp="1"/>
          </p:cNvSpPr>
          <p:nvPr>
            <p:ph type="subTitle" idx="1"/>
          </p:nvPr>
        </p:nvSpPr>
        <p:spPr>
          <a:xfrm>
            <a:off x="1923975" y="2066800"/>
            <a:ext cx="2530500" cy="576900"/>
          </a:xfrm>
          <a:prstGeom prst="rect">
            <a:avLst/>
          </a:prstGeom>
        </p:spPr>
        <p:txBody>
          <a:bodyPr spcFirstLastPara="1" wrap="square" lIns="0" tIns="0" rIns="0" bIns="0" anchor="t" anchorCtr="0">
            <a:noAutofit/>
          </a:bodyPr>
          <a:lstStyle>
            <a:lvl1pPr lvl="0" rtl="0">
              <a:lnSpc>
                <a:spcPct val="100000"/>
              </a:lnSpc>
              <a:spcBef>
                <a:spcPts val="0"/>
              </a:spcBef>
              <a:spcAft>
                <a:spcPts val="0"/>
              </a:spcAft>
              <a:buClr>
                <a:schemeClr val="dk1"/>
              </a:buClr>
              <a:buSzPts val="1600"/>
              <a:buNone/>
              <a:defRPr sz="1600"/>
            </a:lvl1pPr>
            <a:lvl2pPr lvl="1" rtl="0">
              <a:lnSpc>
                <a:spcPct val="100000"/>
              </a:lnSpc>
              <a:spcBef>
                <a:spcPts val="0"/>
              </a:spcBef>
              <a:spcAft>
                <a:spcPts val="0"/>
              </a:spcAft>
              <a:buClr>
                <a:schemeClr val="dk1"/>
              </a:buClr>
              <a:buSzPts val="1600"/>
              <a:buNone/>
              <a:defRPr sz="1600">
                <a:solidFill>
                  <a:schemeClr val="dk1"/>
                </a:solidFill>
              </a:defRPr>
            </a:lvl2pPr>
            <a:lvl3pPr lvl="2" rtl="0">
              <a:lnSpc>
                <a:spcPct val="100000"/>
              </a:lnSpc>
              <a:spcBef>
                <a:spcPts val="0"/>
              </a:spcBef>
              <a:spcAft>
                <a:spcPts val="0"/>
              </a:spcAft>
              <a:buClr>
                <a:schemeClr val="dk1"/>
              </a:buClr>
              <a:buSzPts val="1600"/>
              <a:buNone/>
              <a:defRPr sz="1600">
                <a:solidFill>
                  <a:schemeClr val="dk1"/>
                </a:solidFill>
              </a:defRPr>
            </a:lvl3pPr>
            <a:lvl4pPr lvl="3" rtl="0">
              <a:lnSpc>
                <a:spcPct val="100000"/>
              </a:lnSpc>
              <a:spcBef>
                <a:spcPts val="0"/>
              </a:spcBef>
              <a:spcAft>
                <a:spcPts val="0"/>
              </a:spcAft>
              <a:buClr>
                <a:schemeClr val="dk1"/>
              </a:buClr>
              <a:buSzPts val="1600"/>
              <a:buNone/>
              <a:defRPr sz="1600">
                <a:solidFill>
                  <a:schemeClr val="dk1"/>
                </a:solidFill>
              </a:defRPr>
            </a:lvl4pPr>
            <a:lvl5pPr lvl="4" rtl="0">
              <a:lnSpc>
                <a:spcPct val="100000"/>
              </a:lnSpc>
              <a:spcBef>
                <a:spcPts val="0"/>
              </a:spcBef>
              <a:spcAft>
                <a:spcPts val="0"/>
              </a:spcAft>
              <a:buClr>
                <a:schemeClr val="dk1"/>
              </a:buClr>
              <a:buSzPts val="1600"/>
              <a:buNone/>
              <a:defRPr sz="1600">
                <a:solidFill>
                  <a:schemeClr val="dk1"/>
                </a:solidFill>
              </a:defRPr>
            </a:lvl5pPr>
            <a:lvl6pPr lvl="5" rtl="0">
              <a:lnSpc>
                <a:spcPct val="100000"/>
              </a:lnSpc>
              <a:spcBef>
                <a:spcPts val="0"/>
              </a:spcBef>
              <a:spcAft>
                <a:spcPts val="0"/>
              </a:spcAft>
              <a:buClr>
                <a:schemeClr val="dk1"/>
              </a:buClr>
              <a:buSzPts val="1600"/>
              <a:buNone/>
              <a:defRPr sz="1600">
                <a:solidFill>
                  <a:schemeClr val="dk1"/>
                </a:solidFill>
              </a:defRPr>
            </a:lvl6pPr>
            <a:lvl7pPr lvl="6" rtl="0">
              <a:lnSpc>
                <a:spcPct val="100000"/>
              </a:lnSpc>
              <a:spcBef>
                <a:spcPts val="0"/>
              </a:spcBef>
              <a:spcAft>
                <a:spcPts val="0"/>
              </a:spcAft>
              <a:buClr>
                <a:schemeClr val="dk1"/>
              </a:buClr>
              <a:buSzPts val="1600"/>
              <a:buNone/>
              <a:defRPr sz="1600">
                <a:solidFill>
                  <a:schemeClr val="dk1"/>
                </a:solidFill>
              </a:defRPr>
            </a:lvl7pPr>
            <a:lvl8pPr lvl="7" rtl="0">
              <a:lnSpc>
                <a:spcPct val="100000"/>
              </a:lnSpc>
              <a:spcBef>
                <a:spcPts val="0"/>
              </a:spcBef>
              <a:spcAft>
                <a:spcPts val="0"/>
              </a:spcAft>
              <a:buClr>
                <a:schemeClr val="dk1"/>
              </a:buClr>
              <a:buSzPts val="1600"/>
              <a:buNone/>
              <a:defRPr sz="1600">
                <a:solidFill>
                  <a:schemeClr val="dk1"/>
                </a:solidFill>
              </a:defRPr>
            </a:lvl8pPr>
            <a:lvl9pPr lvl="8" rtl="0">
              <a:lnSpc>
                <a:spcPct val="100000"/>
              </a:lnSpc>
              <a:spcBef>
                <a:spcPts val="0"/>
              </a:spcBef>
              <a:spcAft>
                <a:spcPts val="0"/>
              </a:spcAft>
              <a:buClr>
                <a:schemeClr val="dk1"/>
              </a:buClr>
              <a:buSzPts val="1600"/>
              <a:buNone/>
              <a:defRPr sz="1600">
                <a:solidFill>
                  <a:schemeClr val="dk1"/>
                </a:solidFill>
              </a:defRPr>
            </a:lvl9pPr>
          </a:lstStyle>
          <a:p>
            <a:endParaRPr/>
          </a:p>
        </p:txBody>
      </p:sp>
      <p:sp>
        <p:nvSpPr>
          <p:cNvPr id="69" name="Google Shape;69;p13"/>
          <p:cNvSpPr txBox="1">
            <a:spLocks noGrp="1"/>
          </p:cNvSpPr>
          <p:nvPr>
            <p:ph type="subTitle" idx="2"/>
          </p:nvPr>
        </p:nvSpPr>
        <p:spPr>
          <a:xfrm>
            <a:off x="1923975" y="1612450"/>
            <a:ext cx="2532900" cy="340800"/>
          </a:xfrm>
          <a:prstGeom prst="rect">
            <a:avLst/>
          </a:prstGeom>
        </p:spPr>
        <p:txBody>
          <a:bodyPr spcFirstLastPara="1" wrap="square" lIns="0" tIns="0" rIns="0" bIns="0" anchor="t" anchorCtr="0">
            <a:noAutofit/>
          </a:bodyPr>
          <a:lstStyle>
            <a:lvl1pPr lvl="0" rtl="0">
              <a:lnSpc>
                <a:spcPct val="100000"/>
              </a:lnSpc>
              <a:spcBef>
                <a:spcPts val="0"/>
              </a:spcBef>
              <a:spcAft>
                <a:spcPts val="0"/>
              </a:spcAft>
              <a:buClr>
                <a:schemeClr val="accent6"/>
              </a:buClr>
              <a:buSzPts val="2100"/>
              <a:buFont typeface="Barlow"/>
              <a:buNone/>
              <a:defRPr sz="2300">
                <a:solidFill>
                  <a:schemeClr val="accent6"/>
                </a:solidFill>
                <a:latin typeface="Barlow Medium"/>
                <a:ea typeface="Barlow Medium"/>
                <a:cs typeface="Barlow Medium"/>
                <a:sym typeface="Barlow Medium"/>
              </a:defRPr>
            </a:lvl1pPr>
            <a:lvl2pPr lvl="1" rtl="0">
              <a:lnSpc>
                <a:spcPct val="100000"/>
              </a:lnSpc>
              <a:spcBef>
                <a:spcPts val="0"/>
              </a:spcBef>
              <a:spcAft>
                <a:spcPts val="0"/>
              </a:spcAft>
              <a:buClr>
                <a:schemeClr val="accent6"/>
              </a:buClr>
              <a:buSzPts val="2100"/>
              <a:buFont typeface="Barlow"/>
              <a:buNone/>
              <a:defRPr sz="2100" b="1">
                <a:solidFill>
                  <a:schemeClr val="accent6"/>
                </a:solidFill>
                <a:latin typeface="Barlow"/>
                <a:ea typeface="Barlow"/>
                <a:cs typeface="Barlow"/>
                <a:sym typeface="Barlow"/>
              </a:defRPr>
            </a:lvl2pPr>
            <a:lvl3pPr lvl="2" rtl="0">
              <a:lnSpc>
                <a:spcPct val="100000"/>
              </a:lnSpc>
              <a:spcBef>
                <a:spcPts val="0"/>
              </a:spcBef>
              <a:spcAft>
                <a:spcPts val="0"/>
              </a:spcAft>
              <a:buClr>
                <a:schemeClr val="accent6"/>
              </a:buClr>
              <a:buSzPts val="2100"/>
              <a:buFont typeface="Barlow"/>
              <a:buNone/>
              <a:defRPr sz="2100" b="1">
                <a:solidFill>
                  <a:schemeClr val="accent6"/>
                </a:solidFill>
                <a:latin typeface="Barlow"/>
                <a:ea typeface="Barlow"/>
                <a:cs typeface="Barlow"/>
                <a:sym typeface="Barlow"/>
              </a:defRPr>
            </a:lvl3pPr>
            <a:lvl4pPr lvl="3" rtl="0">
              <a:lnSpc>
                <a:spcPct val="100000"/>
              </a:lnSpc>
              <a:spcBef>
                <a:spcPts val="0"/>
              </a:spcBef>
              <a:spcAft>
                <a:spcPts val="0"/>
              </a:spcAft>
              <a:buClr>
                <a:schemeClr val="accent6"/>
              </a:buClr>
              <a:buSzPts val="2100"/>
              <a:buFont typeface="Barlow"/>
              <a:buNone/>
              <a:defRPr sz="2100" b="1">
                <a:solidFill>
                  <a:schemeClr val="accent6"/>
                </a:solidFill>
                <a:latin typeface="Barlow"/>
                <a:ea typeface="Barlow"/>
                <a:cs typeface="Barlow"/>
                <a:sym typeface="Barlow"/>
              </a:defRPr>
            </a:lvl4pPr>
            <a:lvl5pPr lvl="4" rtl="0">
              <a:lnSpc>
                <a:spcPct val="100000"/>
              </a:lnSpc>
              <a:spcBef>
                <a:spcPts val="0"/>
              </a:spcBef>
              <a:spcAft>
                <a:spcPts val="0"/>
              </a:spcAft>
              <a:buClr>
                <a:schemeClr val="accent6"/>
              </a:buClr>
              <a:buSzPts val="2100"/>
              <a:buFont typeface="Barlow"/>
              <a:buNone/>
              <a:defRPr sz="2100" b="1">
                <a:solidFill>
                  <a:schemeClr val="accent6"/>
                </a:solidFill>
                <a:latin typeface="Barlow"/>
                <a:ea typeface="Barlow"/>
                <a:cs typeface="Barlow"/>
                <a:sym typeface="Barlow"/>
              </a:defRPr>
            </a:lvl5pPr>
            <a:lvl6pPr lvl="5" rtl="0">
              <a:lnSpc>
                <a:spcPct val="100000"/>
              </a:lnSpc>
              <a:spcBef>
                <a:spcPts val="0"/>
              </a:spcBef>
              <a:spcAft>
                <a:spcPts val="0"/>
              </a:spcAft>
              <a:buClr>
                <a:schemeClr val="accent6"/>
              </a:buClr>
              <a:buSzPts val="2100"/>
              <a:buFont typeface="Barlow"/>
              <a:buNone/>
              <a:defRPr sz="2100" b="1">
                <a:solidFill>
                  <a:schemeClr val="accent6"/>
                </a:solidFill>
                <a:latin typeface="Barlow"/>
                <a:ea typeface="Barlow"/>
                <a:cs typeface="Barlow"/>
                <a:sym typeface="Barlow"/>
              </a:defRPr>
            </a:lvl6pPr>
            <a:lvl7pPr lvl="6" rtl="0">
              <a:lnSpc>
                <a:spcPct val="100000"/>
              </a:lnSpc>
              <a:spcBef>
                <a:spcPts val="0"/>
              </a:spcBef>
              <a:spcAft>
                <a:spcPts val="0"/>
              </a:spcAft>
              <a:buClr>
                <a:schemeClr val="accent6"/>
              </a:buClr>
              <a:buSzPts val="2100"/>
              <a:buFont typeface="Barlow"/>
              <a:buNone/>
              <a:defRPr sz="2100" b="1">
                <a:solidFill>
                  <a:schemeClr val="accent6"/>
                </a:solidFill>
                <a:latin typeface="Barlow"/>
                <a:ea typeface="Barlow"/>
                <a:cs typeface="Barlow"/>
                <a:sym typeface="Barlow"/>
              </a:defRPr>
            </a:lvl7pPr>
            <a:lvl8pPr lvl="7" rtl="0">
              <a:lnSpc>
                <a:spcPct val="100000"/>
              </a:lnSpc>
              <a:spcBef>
                <a:spcPts val="0"/>
              </a:spcBef>
              <a:spcAft>
                <a:spcPts val="0"/>
              </a:spcAft>
              <a:buClr>
                <a:schemeClr val="accent6"/>
              </a:buClr>
              <a:buSzPts val="2100"/>
              <a:buFont typeface="Barlow"/>
              <a:buNone/>
              <a:defRPr sz="2100" b="1">
                <a:solidFill>
                  <a:schemeClr val="accent6"/>
                </a:solidFill>
                <a:latin typeface="Barlow"/>
                <a:ea typeface="Barlow"/>
                <a:cs typeface="Barlow"/>
                <a:sym typeface="Barlow"/>
              </a:defRPr>
            </a:lvl8pPr>
            <a:lvl9pPr lvl="8" rtl="0">
              <a:lnSpc>
                <a:spcPct val="100000"/>
              </a:lnSpc>
              <a:spcBef>
                <a:spcPts val="0"/>
              </a:spcBef>
              <a:spcAft>
                <a:spcPts val="0"/>
              </a:spcAft>
              <a:buClr>
                <a:schemeClr val="accent6"/>
              </a:buClr>
              <a:buSzPts val="2100"/>
              <a:buFont typeface="Barlow"/>
              <a:buNone/>
              <a:defRPr sz="2100" b="1">
                <a:solidFill>
                  <a:schemeClr val="accent6"/>
                </a:solidFill>
                <a:latin typeface="Barlow"/>
                <a:ea typeface="Barlow"/>
                <a:cs typeface="Barlow"/>
                <a:sym typeface="Barlow"/>
              </a:defRPr>
            </a:lvl9pPr>
          </a:lstStyle>
          <a:p>
            <a:endParaRPr/>
          </a:p>
        </p:txBody>
      </p:sp>
      <p:sp>
        <p:nvSpPr>
          <p:cNvPr id="70" name="Google Shape;70;p13"/>
          <p:cNvSpPr txBox="1">
            <a:spLocks noGrp="1"/>
          </p:cNvSpPr>
          <p:nvPr>
            <p:ph type="title" idx="3" hasCustomPrompt="1"/>
          </p:nvPr>
        </p:nvSpPr>
        <p:spPr>
          <a:xfrm>
            <a:off x="961800" y="1681675"/>
            <a:ext cx="630900" cy="8511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2000"/>
              <a:buNone/>
              <a:defRPr sz="4000">
                <a:solidFill>
                  <a:schemeClr val="lt1"/>
                </a:solidFill>
                <a:latin typeface="Barlow Black"/>
                <a:ea typeface="Barlow Black"/>
                <a:cs typeface="Barlow Black"/>
                <a:sym typeface="Barlow Black"/>
              </a:defRPr>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71" name="Google Shape;71;p13"/>
          <p:cNvSpPr txBox="1">
            <a:spLocks noGrp="1"/>
          </p:cNvSpPr>
          <p:nvPr>
            <p:ph type="subTitle" idx="4"/>
          </p:nvPr>
        </p:nvSpPr>
        <p:spPr>
          <a:xfrm>
            <a:off x="1923975" y="3506075"/>
            <a:ext cx="2530500" cy="576900"/>
          </a:xfrm>
          <a:prstGeom prst="rect">
            <a:avLst/>
          </a:prstGeom>
        </p:spPr>
        <p:txBody>
          <a:bodyPr spcFirstLastPara="1" wrap="square" lIns="0" tIns="0" rIns="0" bIns="0" anchor="t" anchorCtr="0">
            <a:noAutofit/>
          </a:bodyPr>
          <a:lstStyle>
            <a:lvl1pPr lvl="0" rtl="0">
              <a:lnSpc>
                <a:spcPct val="100000"/>
              </a:lnSpc>
              <a:spcBef>
                <a:spcPts val="0"/>
              </a:spcBef>
              <a:spcAft>
                <a:spcPts val="0"/>
              </a:spcAft>
              <a:buClr>
                <a:schemeClr val="dk1"/>
              </a:buClr>
              <a:buSzPts val="1600"/>
              <a:buNone/>
              <a:defRPr sz="1600"/>
            </a:lvl1pPr>
            <a:lvl2pPr lvl="1" rtl="0">
              <a:lnSpc>
                <a:spcPct val="100000"/>
              </a:lnSpc>
              <a:spcBef>
                <a:spcPts val="0"/>
              </a:spcBef>
              <a:spcAft>
                <a:spcPts val="0"/>
              </a:spcAft>
              <a:buClr>
                <a:schemeClr val="dk1"/>
              </a:buClr>
              <a:buSzPts val="1600"/>
              <a:buNone/>
              <a:defRPr sz="1600">
                <a:solidFill>
                  <a:schemeClr val="dk1"/>
                </a:solidFill>
              </a:defRPr>
            </a:lvl2pPr>
            <a:lvl3pPr lvl="2" rtl="0">
              <a:lnSpc>
                <a:spcPct val="100000"/>
              </a:lnSpc>
              <a:spcBef>
                <a:spcPts val="0"/>
              </a:spcBef>
              <a:spcAft>
                <a:spcPts val="0"/>
              </a:spcAft>
              <a:buClr>
                <a:schemeClr val="dk1"/>
              </a:buClr>
              <a:buSzPts val="1600"/>
              <a:buNone/>
              <a:defRPr sz="1600">
                <a:solidFill>
                  <a:schemeClr val="dk1"/>
                </a:solidFill>
              </a:defRPr>
            </a:lvl3pPr>
            <a:lvl4pPr lvl="3" rtl="0">
              <a:lnSpc>
                <a:spcPct val="100000"/>
              </a:lnSpc>
              <a:spcBef>
                <a:spcPts val="0"/>
              </a:spcBef>
              <a:spcAft>
                <a:spcPts val="0"/>
              </a:spcAft>
              <a:buClr>
                <a:schemeClr val="dk1"/>
              </a:buClr>
              <a:buSzPts val="1600"/>
              <a:buNone/>
              <a:defRPr sz="1600">
                <a:solidFill>
                  <a:schemeClr val="dk1"/>
                </a:solidFill>
              </a:defRPr>
            </a:lvl4pPr>
            <a:lvl5pPr lvl="4" rtl="0">
              <a:lnSpc>
                <a:spcPct val="100000"/>
              </a:lnSpc>
              <a:spcBef>
                <a:spcPts val="0"/>
              </a:spcBef>
              <a:spcAft>
                <a:spcPts val="0"/>
              </a:spcAft>
              <a:buClr>
                <a:schemeClr val="dk1"/>
              </a:buClr>
              <a:buSzPts val="1600"/>
              <a:buNone/>
              <a:defRPr sz="1600">
                <a:solidFill>
                  <a:schemeClr val="dk1"/>
                </a:solidFill>
              </a:defRPr>
            </a:lvl5pPr>
            <a:lvl6pPr lvl="5" rtl="0">
              <a:lnSpc>
                <a:spcPct val="100000"/>
              </a:lnSpc>
              <a:spcBef>
                <a:spcPts val="0"/>
              </a:spcBef>
              <a:spcAft>
                <a:spcPts val="0"/>
              </a:spcAft>
              <a:buClr>
                <a:schemeClr val="dk1"/>
              </a:buClr>
              <a:buSzPts val="1600"/>
              <a:buNone/>
              <a:defRPr sz="1600">
                <a:solidFill>
                  <a:schemeClr val="dk1"/>
                </a:solidFill>
              </a:defRPr>
            </a:lvl6pPr>
            <a:lvl7pPr lvl="6" rtl="0">
              <a:lnSpc>
                <a:spcPct val="100000"/>
              </a:lnSpc>
              <a:spcBef>
                <a:spcPts val="0"/>
              </a:spcBef>
              <a:spcAft>
                <a:spcPts val="0"/>
              </a:spcAft>
              <a:buClr>
                <a:schemeClr val="dk1"/>
              </a:buClr>
              <a:buSzPts val="1600"/>
              <a:buNone/>
              <a:defRPr sz="1600">
                <a:solidFill>
                  <a:schemeClr val="dk1"/>
                </a:solidFill>
              </a:defRPr>
            </a:lvl7pPr>
            <a:lvl8pPr lvl="7" rtl="0">
              <a:lnSpc>
                <a:spcPct val="100000"/>
              </a:lnSpc>
              <a:spcBef>
                <a:spcPts val="0"/>
              </a:spcBef>
              <a:spcAft>
                <a:spcPts val="0"/>
              </a:spcAft>
              <a:buClr>
                <a:schemeClr val="dk1"/>
              </a:buClr>
              <a:buSzPts val="1600"/>
              <a:buNone/>
              <a:defRPr sz="1600">
                <a:solidFill>
                  <a:schemeClr val="dk1"/>
                </a:solidFill>
              </a:defRPr>
            </a:lvl8pPr>
            <a:lvl9pPr lvl="8" rtl="0">
              <a:lnSpc>
                <a:spcPct val="100000"/>
              </a:lnSpc>
              <a:spcBef>
                <a:spcPts val="0"/>
              </a:spcBef>
              <a:spcAft>
                <a:spcPts val="0"/>
              </a:spcAft>
              <a:buClr>
                <a:schemeClr val="dk1"/>
              </a:buClr>
              <a:buSzPts val="1600"/>
              <a:buNone/>
              <a:defRPr sz="1600">
                <a:solidFill>
                  <a:schemeClr val="dk1"/>
                </a:solidFill>
              </a:defRPr>
            </a:lvl9pPr>
          </a:lstStyle>
          <a:p>
            <a:endParaRPr/>
          </a:p>
        </p:txBody>
      </p:sp>
      <p:sp>
        <p:nvSpPr>
          <p:cNvPr id="72" name="Google Shape;72;p13"/>
          <p:cNvSpPr txBox="1">
            <a:spLocks noGrp="1"/>
          </p:cNvSpPr>
          <p:nvPr>
            <p:ph type="subTitle" idx="5"/>
          </p:nvPr>
        </p:nvSpPr>
        <p:spPr>
          <a:xfrm>
            <a:off x="1923975" y="3051725"/>
            <a:ext cx="2532900" cy="340800"/>
          </a:xfrm>
          <a:prstGeom prst="rect">
            <a:avLst/>
          </a:prstGeom>
        </p:spPr>
        <p:txBody>
          <a:bodyPr spcFirstLastPara="1" wrap="square" lIns="0" tIns="0" rIns="0" bIns="0" anchor="t" anchorCtr="0">
            <a:noAutofit/>
          </a:bodyPr>
          <a:lstStyle>
            <a:lvl1pPr lvl="0" rtl="0">
              <a:lnSpc>
                <a:spcPct val="100000"/>
              </a:lnSpc>
              <a:spcBef>
                <a:spcPts val="0"/>
              </a:spcBef>
              <a:spcAft>
                <a:spcPts val="0"/>
              </a:spcAft>
              <a:buClr>
                <a:schemeClr val="accent6"/>
              </a:buClr>
              <a:buSzPts val="2100"/>
              <a:buFont typeface="Barlow"/>
              <a:buNone/>
              <a:defRPr sz="2300">
                <a:solidFill>
                  <a:schemeClr val="accent6"/>
                </a:solidFill>
                <a:latin typeface="Barlow Medium"/>
                <a:ea typeface="Barlow Medium"/>
                <a:cs typeface="Barlow Medium"/>
                <a:sym typeface="Barlow Medium"/>
              </a:defRPr>
            </a:lvl1pPr>
            <a:lvl2pPr lvl="1" rtl="0">
              <a:lnSpc>
                <a:spcPct val="100000"/>
              </a:lnSpc>
              <a:spcBef>
                <a:spcPts val="0"/>
              </a:spcBef>
              <a:spcAft>
                <a:spcPts val="0"/>
              </a:spcAft>
              <a:buClr>
                <a:schemeClr val="accent6"/>
              </a:buClr>
              <a:buSzPts val="2100"/>
              <a:buFont typeface="Barlow"/>
              <a:buNone/>
              <a:defRPr sz="2100" b="1">
                <a:solidFill>
                  <a:schemeClr val="accent6"/>
                </a:solidFill>
                <a:latin typeface="Barlow"/>
                <a:ea typeface="Barlow"/>
                <a:cs typeface="Barlow"/>
                <a:sym typeface="Barlow"/>
              </a:defRPr>
            </a:lvl2pPr>
            <a:lvl3pPr lvl="2" rtl="0">
              <a:lnSpc>
                <a:spcPct val="100000"/>
              </a:lnSpc>
              <a:spcBef>
                <a:spcPts val="0"/>
              </a:spcBef>
              <a:spcAft>
                <a:spcPts val="0"/>
              </a:spcAft>
              <a:buClr>
                <a:schemeClr val="accent6"/>
              </a:buClr>
              <a:buSzPts val="2100"/>
              <a:buFont typeface="Barlow"/>
              <a:buNone/>
              <a:defRPr sz="2100" b="1">
                <a:solidFill>
                  <a:schemeClr val="accent6"/>
                </a:solidFill>
                <a:latin typeface="Barlow"/>
                <a:ea typeface="Barlow"/>
                <a:cs typeface="Barlow"/>
                <a:sym typeface="Barlow"/>
              </a:defRPr>
            </a:lvl3pPr>
            <a:lvl4pPr lvl="3" rtl="0">
              <a:lnSpc>
                <a:spcPct val="100000"/>
              </a:lnSpc>
              <a:spcBef>
                <a:spcPts val="0"/>
              </a:spcBef>
              <a:spcAft>
                <a:spcPts val="0"/>
              </a:spcAft>
              <a:buClr>
                <a:schemeClr val="accent6"/>
              </a:buClr>
              <a:buSzPts val="2100"/>
              <a:buFont typeface="Barlow"/>
              <a:buNone/>
              <a:defRPr sz="2100" b="1">
                <a:solidFill>
                  <a:schemeClr val="accent6"/>
                </a:solidFill>
                <a:latin typeface="Barlow"/>
                <a:ea typeface="Barlow"/>
                <a:cs typeface="Barlow"/>
                <a:sym typeface="Barlow"/>
              </a:defRPr>
            </a:lvl4pPr>
            <a:lvl5pPr lvl="4" rtl="0">
              <a:lnSpc>
                <a:spcPct val="100000"/>
              </a:lnSpc>
              <a:spcBef>
                <a:spcPts val="0"/>
              </a:spcBef>
              <a:spcAft>
                <a:spcPts val="0"/>
              </a:spcAft>
              <a:buClr>
                <a:schemeClr val="accent6"/>
              </a:buClr>
              <a:buSzPts val="2100"/>
              <a:buFont typeface="Barlow"/>
              <a:buNone/>
              <a:defRPr sz="2100" b="1">
                <a:solidFill>
                  <a:schemeClr val="accent6"/>
                </a:solidFill>
                <a:latin typeface="Barlow"/>
                <a:ea typeface="Barlow"/>
                <a:cs typeface="Barlow"/>
                <a:sym typeface="Barlow"/>
              </a:defRPr>
            </a:lvl5pPr>
            <a:lvl6pPr lvl="5" rtl="0">
              <a:lnSpc>
                <a:spcPct val="100000"/>
              </a:lnSpc>
              <a:spcBef>
                <a:spcPts val="0"/>
              </a:spcBef>
              <a:spcAft>
                <a:spcPts val="0"/>
              </a:spcAft>
              <a:buClr>
                <a:schemeClr val="accent6"/>
              </a:buClr>
              <a:buSzPts val="2100"/>
              <a:buFont typeface="Barlow"/>
              <a:buNone/>
              <a:defRPr sz="2100" b="1">
                <a:solidFill>
                  <a:schemeClr val="accent6"/>
                </a:solidFill>
                <a:latin typeface="Barlow"/>
                <a:ea typeface="Barlow"/>
                <a:cs typeface="Barlow"/>
                <a:sym typeface="Barlow"/>
              </a:defRPr>
            </a:lvl6pPr>
            <a:lvl7pPr lvl="6" rtl="0">
              <a:lnSpc>
                <a:spcPct val="100000"/>
              </a:lnSpc>
              <a:spcBef>
                <a:spcPts val="0"/>
              </a:spcBef>
              <a:spcAft>
                <a:spcPts val="0"/>
              </a:spcAft>
              <a:buClr>
                <a:schemeClr val="accent6"/>
              </a:buClr>
              <a:buSzPts val="2100"/>
              <a:buFont typeface="Barlow"/>
              <a:buNone/>
              <a:defRPr sz="2100" b="1">
                <a:solidFill>
                  <a:schemeClr val="accent6"/>
                </a:solidFill>
                <a:latin typeface="Barlow"/>
                <a:ea typeface="Barlow"/>
                <a:cs typeface="Barlow"/>
                <a:sym typeface="Barlow"/>
              </a:defRPr>
            </a:lvl7pPr>
            <a:lvl8pPr lvl="7" rtl="0">
              <a:lnSpc>
                <a:spcPct val="100000"/>
              </a:lnSpc>
              <a:spcBef>
                <a:spcPts val="0"/>
              </a:spcBef>
              <a:spcAft>
                <a:spcPts val="0"/>
              </a:spcAft>
              <a:buClr>
                <a:schemeClr val="accent6"/>
              </a:buClr>
              <a:buSzPts val="2100"/>
              <a:buFont typeface="Barlow"/>
              <a:buNone/>
              <a:defRPr sz="2100" b="1">
                <a:solidFill>
                  <a:schemeClr val="accent6"/>
                </a:solidFill>
                <a:latin typeface="Barlow"/>
                <a:ea typeface="Barlow"/>
                <a:cs typeface="Barlow"/>
                <a:sym typeface="Barlow"/>
              </a:defRPr>
            </a:lvl8pPr>
            <a:lvl9pPr lvl="8" rtl="0">
              <a:lnSpc>
                <a:spcPct val="100000"/>
              </a:lnSpc>
              <a:spcBef>
                <a:spcPts val="0"/>
              </a:spcBef>
              <a:spcAft>
                <a:spcPts val="0"/>
              </a:spcAft>
              <a:buClr>
                <a:schemeClr val="accent6"/>
              </a:buClr>
              <a:buSzPts val="2100"/>
              <a:buFont typeface="Barlow"/>
              <a:buNone/>
              <a:defRPr sz="2100" b="1">
                <a:solidFill>
                  <a:schemeClr val="accent6"/>
                </a:solidFill>
                <a:latin typeface="Barlow"/>
                <a:ea typeface="Barlow"/>
                <a:cs typeface="Barlow"/>
                <a:sym typeface="Barlow"/>
              </a:defRPr>
            </a:lvl9pPr>
          </a:lstStyle>
          <a:p>
            <a:endParaRPr/>
          </a:p>
        </p:txBody>
      </p:sp>
      <p:sp>
        <p:nvSpPr>
          <p:cNvPr id="73" name="Google Shape;73;p13"/>
          <p:cNvSpPr txBox="1">
            <a:spLocks noGrp="1"/>
          </p:cNvSpPr>
          <p:nvPr>
            <p:ph type="title" idx="6" hasCustomPrompt="1"/>
          </p:nvPr>
        </p:nvSpPr>
        <p:spPr>
          <a:xfrm>
            <a:off x="961800" y="3120950"/>
            <a:ext cx="630900" cy="8511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2000"/>
              <a:buNone/>
              <a:defRPr sz="4000">
                <a:solidFill>
                  <a:schemeClr val="lt1"/>
                </a:solidFill>
                <a:latin typeface="Barlow Black"/>
                <a:ea typeface="Barlow Black"/>
                <a:cs typeface="Barlow Black"/>
                <a:sym typeface="Barlow Black"/>
              </a:defRPr>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74" name="Google Shape;74;p13"/>
          <p:cNvSpPr txBox="1">
            <a:spLocks noGrp="1"/>
          </p:cNvSpPr>
          <p:nvPr>
            <p:ph type="subTitle" idx="7"/>
          </p:nvPr>
        </p:nvSpPr>
        <p:spPr>
          <a:xfrm>
            <a:off x="5750325" y="2066800"/>
            <a:ext cx="2530500" cy="576900"/>
          </a:xfrm>
          <a:prstGeom prst="rect">
            <a:avLst/>
          </a:prstGeom>
        </p:spPr>
        <p:txBody>
          <a:bodyPr spcFirstLastPara="1" wrap="square" lIns="0" tIns="0" rIns="0" bIns="0" anchor="t" anchorCtr="0">
            <a:noAutofit/>
          </a:bodyPr>
          <a:lstStyle>
            <a:lvl1pPr lvl="0" rtl="0">
              <a:lnSpc>
                <a:spcPct val="100000"/>
              </a:lnSpc>
              <a:spcBef>
                <a:spcPts val="0"/>
              </a:spcBef>
              <a:spcAft>
                <a:spcPts val="0"/>
              </a:spcAft>
              <a:buClr>
                <a:schemeClr val="dk1"/>
              </a:buClr>
              <a:buSzPts val="1600"/>
              <a:buNone/>
              <a:defRPr sz="1600"/>
            </a:lvl1pPr>
            <a:lvl2pPr lvl="1" rtl="0">
              <a:lnSpc>
                <a:spcPct val="100000"/>
              </a:lnSpc>
              <a:spcBef>
                <a:spcPts val="0"/>
              </a:spcBef>
              <a:spcAft>
                <a:spcPts val="0"/>
              </a:spcAft>
              <a:buClr>
                <a:schemeClr val="dk1"/>
              </a:buClr>
              <a:buSzPts val="1600"/>
              <a:buNone/>
              <a:defRPr sz="1600">
                <a:solidFill>
                  <a:schemeClr val="dk1"/>
                </a:solidFill>
              </a:defRPr>
            </a:lvl2pPr>
            <a:lvl3pPr lvl="2" rtl="0">
              <a:lnSpc>
                <a:spcPct val="100000"/>
              </a:lnSpc>
              <a:spcBef>
                <a:spcPts val="0"/>
              </a:spcBef>
              <a:spcAft>
                <a:spcPts val="0"/>
              </a:spcAft>
              <a:buClr>
                <a:schemeClr val="dk1"/>
              </a:buClr>
              <a:buSzPts val="1600"/>
              <a:buNone/>
              <a:defRPr sz="1600">
                <a:solidFill>
                  <a:schemeClr val="dk1"/>
                </a:solidFill>
              </a:defRPr>
            </a:lvl3pPr>
            <a:lvl4pPr lvl="3" rtl="0">
              <a:lnSpc>
                <a:spcPct val="100000"/>
              </a:lnSpc>
              <a:spcBef>
                <a:spcPts val="0"/>
              </a:spcBef>
              <a:spcAft>
                <a:spcPts val="0"/>
              </a:spcAft>
              <a:buClr>
                <a:schemeClr val="dk1"/>
              </a:buClr>
              <a:buSzPts val="1600"/>
              <a:buNone/>
              <a:defRPr sz="1600">
                <a:solidFill>
                  <a:schemeClr val="dk1"/>
                </a:solidFill>
              </a:defRPr>
            </a:lvl4pPr>
            <a:lvl5pPr lvl="4" rtl="0">
              <a:lnSpc>
                <a:spcPct val="100000"/>
              </a:lnSpc>
              <a:spcBef>
                <a:spcPts val="0"/>
              </a:spcBef>
              <a:spcAft>
                <a:spcPts val="0"/>
              </a:spcAft>
              <a:buClr>
                <a:schemeClr val="dk1"/>
              </a:buClr>
              <a:buSzPts val="1600"/>
              <a:buNone/>
              <a:defRPr sz="1600">
                <a:solidFill>
                  <a:schemeClr val="dk1"/>
                </a:solidFill>
              </a:defRPr>
            </a:lvl5pPr>
            <a:lvl6pPr lvl="5" rtl="0">
              <a:lnSpc>
                <a:spcPct val="100000"/>
              </a:lnSpc>
              <a:spcBef>
                <a:spcPts val="0"/>
              </a:spcBef>
              <a:spcAft>
                <a:spcPts val="0"/>
              </a:spcAft>
              <a:buClr>
                <a:schemeClr val="dk1"/>
              </a:buClr>
              <a:buSzPts val="1600"/>
              <a:buNone/>
              <a:defRPr sz="1600">
                <a:solidFill>
                  <a:schemeClr val="dk1"/>
                </a:solidFill>
              </a:defRPr>
            </a:lvl6pPr>
            <a:lvl7pPr lvl="6" rtl="0">
              <a:lnSpc>
                <a:spcPct val="100000"/>
              </a:lnSpc>
              <a:spcBef>
                <a:spcPts val="0"/>
              </a:spcBef>
              <a:spcAft>
                <a:spcPts val="0"/>
              </a:spcAft>
              <a:buClr>
                <a:schemeClr val="dk1"/>
              </a:buClr>
              <a:buSzPts val="1600"/>
              <a:buNone/>
              <a:defRPr sz="1600">
                <a:solidFill>
                  <a:schemeClr val="dk1"/>
                </a:solidFill>
              </a:defRPr>
            </a:lvl7pPr>
            <a:lvl8pPr lvl="7" rtl="0">
              <a:lnSpc>
                <a:spcPct val="100000"/>
              </a:lnSpc>
              <a:spcBef>
                <a:spcPts val="0"/>
              </a:spcBef>
              <a:spcAft>
                <a:spcPts val="0"/>
              </a:spcAft>
              <a:buClr>
                <a:schemeClr val="dk1"/>
              </a:buClr>
              <a:buSzPts val="1600"/>
              <a:buNone/>
              <a:defRPr sz="1600">
                <a:solidFill>
                  <a:schemeClr val="dk1"/>
                </a:solidFill>
              </a:defRPr>
            </a:lvl8pPr>
            <a:lvl9pPr lvl="8" rtl="0">
              <a:lnSpc>
                <a:spcPct val="100000"/>
              </a:lnSpc>
              <a:spcBef>
                <a:spcPts val="0"/>
              </a:spcBef>
              <a:spcAft>
                <a:spcPts val="0"/>
              </a:spcAft>
              <a:buClr>
                <a:schemeClr val="dk1"/>
              </a:buClr>
              <a:buSzPts val="1600"/>
              <a:buNone/>
              <a:defRPr sz="1600">
                <a:solidFill>
                  <a:schemeClr val="dk1"/>
                </a:solidFill>
              </a:defRPr>
            </a:lvl9pPr>
          </a:lstStyle>
          <a:p>
            <a:endParaRPr/>
          </a:p>
        </p:txBody>
      </p:sp>
      <p:sp>
        <p:nvSpPr>
          <p:cNvPr id="75" name="Google Shape;75;p13"/>
          <p:cNvSpPr txBox="1">
            <a:spLocks noGrp="1"/>
          </p:cNvSpPr>
          <p:nvPr>
            <p:ph type="subTitle" idx="8"/>
          </p:nvPr>
        </p:nvSpPr>
        <p:spPr>
          <a:xfrm>
            <a:off x="5750325" y="1612450"/>
            <a:ext cx="2532900" cy="340800"/>
          </a:xfrm>
          <a:prstGeom prst="rect">
            <a:avLst/>
          </a:prstGeom>
        </p:spPr>
        <p:txBody>
          <a:bodyPr spcFirstLastPara="1" wrap="square" lIns="0" tIns="0" rIns="0" bIns="0" anchor="t" anchorCtr="0">
            <a:noAutofit/>
          </a:bodyPr>
          <a:lstStyle>
            <a:lvl1pPr lvl="0" rtl="0">
              <a:lnSpc>
                <a:spcPct val="100000"/>
              </a:lnSpc>
              <a:spcBef>
                <a:spcPts val="0"/>
              </a:spcBef>
              <a:spcAft>
                <a:spcPts val="0"/>
              </a:spcAft>
              <a:buClr>
                <a:schemeClr val="accent6"/>
              </a:buClr>
              <a:buSzPts val="2100"/>
              <a:buFont typeface="Barlow"/>
              <a:buNone/>
              <a:defRPr sz="2300">
                <a:solidFill>
                  <a:schemeClr val="accent6"/>
                </a:solidFill>
                <a:latin typeface="Barlow Medium"/>
                <a:ea typeface="Barlow Medium"/>
                <a:cs typeface="Barlow Medium"/>
                <a:sym typeface="Barlow Medium"/>
              </a:defRPr>
            </a:lvl1pPr>
            <a:lvl2pPr lvl="1" rtl="0">
              <a:lnSpc>
                <a:spcPct val="100000"/>
              </a:lnSpc>
              <a:spcBef>
                <a:spcPts val="0"/>
              </a:spcBef>
              <a:spcAft>
                <a:spcPts val="0"/>
              </a:spcAft>
              <a:buClr>
                <a:schemeClr val="accent6"/>
              </a:buClr>
              <a:buSzPts val="2100"/>
              <a:buFont typeface="Barlow"/>
              <a:buNone/>
              <a:defRPr sz="2100" b="1">
                <a:solidFill>
                  <a:schemeClr val="accent6"/>
                </a:solidFill>
                <a:latin typeface="Barlow"/>
                <a:ea typeface="Barlow"/>
                <a:cs typeface="Barlow"/>
                <a:sym typeface="Barlow"/>
              </a:defRPr>
            </a:lvl2pPr>
            <a:lvl3pPr lvl="2" rtl="0">
              <a:lnSpc>
                <a:spcPct val="100000"/>
              </a:lnSpc>
              <a:spcBef>
                <a:spcPts val="0"/>
              </a:spcBef>
              <a:spcAft>
                <a:spcPts val="0"/>
              </a:spcAft>
              <a:buClr>
                <a:schemeClr val="accent6"/>
              </a:buClr>
              <a:buSzPts val="2100"/>
              <a:buFont typeface="Barlow"/>
              <a:buNone/>
              <a:defRPr sz="2100" b="1">
                <a:solidFill>
                  <a:schemeClr val="accent6"/>
                </a:solidFill>
                <a:latin typeface="Barlow"/>
                <a:ea typeface="Barlow"/>
                <a:cs typeface="Barlow"/>
                <a:sym typeface="Barlow"/>
              </a:defRPr>
            </a:lvl3pPr>
            <a:lvl4pPr lvl="3" rtl="0">
              <a:lnSpc>
                <a:spcPct val="100000"/>
              </a:lnSpc>
              <a:spcBef>
                <a:spcPts val="0"/>
              </a:spcBef>
              <a:spcAft>
                <a:spcPts val="0"/>
              </a:spcAft>
              <a:buClr>
                <a:schemeClr val="accent6"/>
              </a:buClr>
              <a:buSzPts val="2100"/>
              <a:buFont typeface="Barlow"/>
              <a:buNone/>
              <a:defRPr sz="2100" b="1">
                <a:solidFill>
                  <a:schemeClr val="accent6"/>
                </a:solidFill>
                <a:latin typeface="Barlow"/>
                <a:ea typeface="Barlow"/>
                <a:cs typeface="Barlow"/>
                <a:sym typeface="Barlow"/>
              </a:defRPr>
            </a:lvl4pPr>
            <a:lvl5pPr lvl="4" rtl="0">
              <a:lnSpc>
                <a:spcPct val="100000"/>
              </a:lnSpc>
              <a:spcBef>
                <a:spcPts val="0"/>
              </a:spcBef>
              <a:spcAft>
                <a:spcPts val="0"/>
              </a:spcAft>
              <a:buClr>
                <a:schemeClr val="accent6"/>
              </a:buClr>
              <a:buSzPts val="2100"/>
              <a:buFont typeface="Barlow"/>
              <a:buNone/>
              <a:defRPr sz="2100" b="1">
                <a:solidFill>
                  <a:schemeClr val="accent6"/>
                </a:solidFill>
                <a:latin typeface="Barlow"/>
                <a:ea typeface="Barlow"/>
                <a:cs typeface="Barlow"/>
                <a:sym typeface="Barlow"/>
              </a:defRPr>
            </a:lvl5pPr>
            <a:lvl6pPr lvl="5" rtl="0">
              <a:lnSpc>
                <a:spcPct val="100000"/>
              </a:lnSpc>
              <a:spcBef>
                <a:spcPts val="0"/>
              </a:spcBef>
              <a:spcAft>
                <a:spcPts val="0"/>
              </a:spcAft>
              <a:buClr>
                <a:schemeClr val="accent6"/>
              </a:buClr>
              <a:buSzPts val="2100"/>
              <a:buFont typeface="Barlow"/>
              <a:buNone/>
              <a:defRPr sz="2100" b="1">
                <a:solidFill>
                  <a:schemeClr val="accent6"/>
                </a:solidFill>
                <a:latin typeface="Barlow"/>
                <a:ea typeface="Barlow"/>
                <a:cs typeface="Barlow"/>
                <a:sym typeface="Barlow"/>
              </a:defRPr>
            </a:lvl6pPr>
            <a:lvl7pPr lvl="6" rtl="0">
              <a:lnSpc>
                <a:spcPct val="100000"/>
              </a:lnSpc>
              <a:spcBef>
                <a:spcPts val="0"/>
              </a:spcBef>
              <a:spcAft>
                <a:spcPts val="0"/>
              </a:spcAft>
              <a:buClr>
                <a:schemeClr val="accent6"/>
              </a:buClr>
              <a:buSzPts val="2100"/>
              <a:buFont typeface="Barlow"/>
              <a:buNone/>
              <a:defRPr sz="2100" b="1">
                <a:solidFill>
                  <a:schemeClr val="accent6"/>
                </a:solidFill>
                <a:latin typeface="Barlow"/>
                <a:ea typeface="Barlow"/>
                <a:cs typeface="Barlow"/>
                <a:sym typeface="Barlow"/>
              </a:defRPr>
            </a:lvl7pPr>
            <a:lvl8pPr lvl="7" rtl="0">
              <a:lnSpc>
                <a:spcPct val="100000"/>
              </a:lnSpc>
              <a:spcBef>
                <a:spcPts val="0"/>
              </a:spcBef>
              <a:spcAft>
                <a:spcPts val="0"/>
              </a:spcAft>
              <a:buClr>
                <a:schemeClr val="accent6"/>
              </a:buClr>
              <a:buSzPts val="2100"/>
              <a:buFont typeface="Barlow"/>
              <a:buNone/>
              <a:defRPr sz="2100" b="1">
                <a:solidFill>
                  <a:schemeClr val="accent6"/>
                </a:solidFill>
                <a:latin typeface="Barlow"/>
                <a:ea typeface="Barlow"/>
                <a:cs typeface="Barlow"/>
                <a:sym typeface="Barlow"/>
              </a:defRPr>
            </a:lvl8pPr>
            <a:lvl9pPr lvl="8" rtl="0">
              <a:lnSpc>
                <a:spcPct val="100000"/>
              </a:lnSpc>
              <a:spcBef>
                <a:spcPts val="0"/>
              </a:spcBef>
              <a:spcAft>
                <a:spcPts val="0"/>
              </a:spcAft>
              <a:buClr>
                <a:schemeClr val="accent6"/>
              </a:buClr>
              <a:buSzPts val="2100"/>
              <a:buFont typeface="Barlow"/>
              <a:buNone/>
              <a:defRPr sz="2100" b="1">
                <a:solidFill>
                  <a:schemeClr val="accent6"/>
                </a:solidFill>
                <a:latin typeface="Barlow"/>
                <a:ea typeface="Barlow"/>
                <a:cs typeface="Barlow"/>
                <a:sym typeface="Barlow"/>
              </a:defRPr>
            </a:lvl9pPr>
          </a:lstStyle>
          <a:p>
            <a:endParaRPr/>
          </a:p>
        </p:txBody>
      </p:sp>
      <p:sp>
        <p:nvSpPr>
          <p:cNvPr id="76" name="Google Shape;76;p13"/>
          <p:cNvSpPr txBox="1">
            <a:spLocks noGrp="1"/>
          </p:cNvSpPr>
          <p:nvPr>
            <p:ph type="title" idx="9" hasCustomPrompt="1"/>
          </p:nvPr>
        </p:nvSpPr>
        <p:spPr>
          <a:xfrm>
            <a:off x="4788150" y="1681675"/>
            <a:ext cx="630900" cy="8511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2000"/>
              <a:buNone/>
              <a:defRPr sz="4000">
                <a:solidFill>
                  <a:schemeClr val="lt1"/>
                </a:solidFill>
                <a:latin typeface="Barlow Black"/>
                <a:ea typeface="Barlow Black"/>
                <a:cs typeface="Barlow Black"/>
                <a:sym typeface="Barlow Black"/>
              </a:defRPr>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77" name="Google Shape;77;p13"/>
          <p:cNvSpPr txBox="1">
            <a:spLocks noGrp="1"/>
          </p:cNvSpPr>
          <p:nvPr>
            <p:ph type="subTitle" idx="13"/>
          </p:nvPr>
        </p:nvSpPr>
        <p:spPr>
          <a:xfrm>
            <a:off x="5750325" y="3506075"/>
            <a:ext cx="2530500" cy="576900"/>
          </a:xfrm>
          <a:prstGeom prst="rect">
            <a:avLst/>
          </a:prstGeom>
        </p:spPr>
        <p:txBody>
          <a:bodyPr spcFirstLastPara="1" wrap="square" lIns="0" tIns="0" rIns="0" bIns="0" anchor="t" anchorCtr="0">
            <a:noAutofit/>
          </a:bodyPr>
          <a:lstStyle>
            <a:lvl1pPr lvl="0" rtl="0">
              <a:lnSpc>
                <a:spcPct val="100000"/>
              </a:lnSpc>
              <a:spcBef>
                <a:spcPts val="0"/>
              </a:spcBef>
              <a:spcAft>
                <a:spcPts val="0"/>
              </a:spcAft>
              <a:buClr>
                <a:schemeClr val="dk1"/>
              </a:buClr>
              <a:buSzPts val="1600"/>
              <a:buNone/>
              <a:defRPr sz="1600"/>
            </a:lvl1pPr>
            <a:lvl2pPr lvl="1" rtl="0">
              <a:lnSpc>
                <a:spcPct val="100000"/>
              </a:lnSpc>
              <a:spcBef>
                <a:spcPts val="0"/>
              </a:spcBef>
              <a:spcAft>
                <a:spcPts val="0"/>
              </a:spcAft>
              <a:buClr>
                <a:schemeClr val="dk1"/>
              </a:buClr>
              <a:buSzPts val="1600"/>
              <a:buNone/>
              <a:defRPr sz="1600">
                <a:solidFill>
                  <a:schemeClr val="dk1"/>
                </a:solidFill>
              </a:defRPr>
            </a:lvl2pPr>
            <a:lvl3pPr lvl="2" rtl="0">
              <a:lnSpc>
                <a:spcPct val="100000"/>
              </a:lnSpc>
              <a:spcBef>
                <a:spcPts val="0"/>
              </a:spcBef>
              <a:spcAft>
                <a:spcPts val="0"/>
              </a:spcAft>
              <a:buClr>
                <a:schemeClr val="dk1"/>
              </a:buClr>
              <a:buSzPts val="1600"/>
              <a:buNone/>
              <a:defRPr sz="1600">
                <a:solidFill>
                  <a:schemeClr val="dk1"/>
                </a:solidFill>
              </a:defRPr>
            </a:lvl3pPr>
            <a:lvl4pPr lvl="3" rtl="0">
              <a:lnSpc>
                <a:spcPct val="100000"/>
              </a:lnSpc>
              <a:spcBef>
                <a:spcPts val="0"/>
              </a:spcBef>
              <a:spcAft>
                <a:spcPts val="0"/>
              </a:spcAft>
              <a:buClr>
                <a:schemeClr val="dk1"/>
              </a:buClr>
              <a:buSzPts val="1600"/>
              <a:buNone/>
              <a:defRPr sz="1600">
                <a:solidFill>
                  <a:schemeClr val="dk1"/>
                </a:solidFill>
              </a:defRPr>
            </a:lvl4pPr>
            <a:lvl5pPr lvl="4" rtl="0">
              <a:lnSpc>
                <a:spcPct val="100000"/>
              </a:lnSpc>
              <a:spcBef>
                <a:spcPts val="0"/>
              </a:spcBef>
              <a:spcAft>
                <a:spcPts val="0"/>
              </a:spcAft>
              <a:buClr>
                <a:schemeClr val="dk1"/>
              </a:buClr>
              <a:buSzPts val="1600"/>
              <a:buNone/>
              <a:defRPr sz="1600">
                <a:solidFill>
                  <a:schemeClr val="dk1"/>
                </a:solidFill>
              </a:defRPr>
            </a:lvl5pPr>
            <a:lvl6pPr lvl="5" rtl="0">
              <a:lnSpc>
                <a:spcPct val="100000"/>
              </a:lnSpc>
              <a:spcBef>
                <a:spcPts val="0"/>
              </a:spcBef>
              <a:spcAft>
                <a:spcPts val="0"/>
              </a:spcAft>
              <a:buClr>
                <a:schemeClr val="dk1"/>
              </a:buClr>
              <a:buSzPts val="1600"/>
              <a:buNone/>
              <a:defRPr sz="1600">
                <a:solidFill>
                  <a:schemeClr val="dk1"/>
                </a:solidFill>
              </a:defRPr>
            </a:lvl6pPr>
            <a:lvl7pPr lvl="6" rtl="0">
              <a:lnSpc>
                <a:spcPct val="100000"/>
              </a:lnSpc>
              <a:spcBef>
                <a:spcPts val="0"/>
              </a:spcBef>
              <a:spcAft>
                <a:spcPts val="0"/>
              </a:spcAft>
              <a:buClr>
                <a:schemeClr val="dk1"/>
              </a:buClr>
              <a:buSzPts val="1600"/>
              <a:buNone/>
              <a:defRPr sz="1600">
                <a:solidFill>
                  <a:schemeClr val="dk1"/>
                </a:solidFill>
              </a:defRPr>
            </a:lvl7pPr>
            <a:lvl8pPr lvl="7" rtl="0">
              <a:lnSpc>
                <a:spcPct val="100000"/>
              </a:lnSpc>
              <a:spcBef>
                <a:spcPts val="0"/>
              </a:spcBef>
              <a:spcAft>
                <a:spcPts val="0"/>
              </a:spcAft>
              <a:buClr>
                <a:schemeClr val="dk1"/>
              </a:buClr>
              <a:buSzPts val="1600"/>
              <a:buNone/>
              <a:defRPr sz="1600">
                <a:solidFill>
                  <a:schemeClr val="dk1"/>
                </a:solidFill>
              </a:defRPr>
            </a:lvl8pPr>
            <a:lvl9pPr lvl="8" rtl="0">
              <a:lnSpc>
                <a:spcPct val="100000"/>
              </a:lnSpc>
              <a:spcBef>
                <a:spcPts val="0"/>
              </a:spcBef>
              <a:spcAft>
                <a:spcPts val="0"/>
              </a:spcAft>
              <a:buClr>
                <a:schemeClr val="dk1"/>
              </a:buClr>
              <a:buSzPts val="1600"/>
              <a:buNone/>
              <a:defRPr sz="1600">
                <a:solidFill>
                  <a:schemeClr val="dk1"/>
                </a:solidFill>
              </a:defRPr>
            </a:lvl9pPr>
          </a:lstStyle>
          <a:p>
            <a:endParaRPr/>
          </a:p>
        </p:txBody>
      </p:sp>
      <p:sp>
        <p:nvSpPr>
          <p:cNvPr id="78" name="Google Shape;78;p13"/>
          <p:cNvSpPr txBox="1">
            <a:spLocks noGrp="1"/>
          </p:cNvSpPr>
          <p:nvPr>
            <p:ph type="subTitle" idx="14"/>
          </p:nvPr>
        </p:nvSpPr>
        <p:spPr>
          <a:xfrm>
            <a:off x="5750325" y="3051725"/>
            <a:ext cx="2532900" cy="340800"/>
          </a:xfrm>
          <a:prstGeom prst="rect">
            <a:avLst/>
          </a:prstGeom>
        </p:spPr>
        <p:txBody>
          <a:bodyPr spcFirstLastPara="1" wrap="square" lIns="0" tIns="0" rIns="0" bIns="0" anchor="t" anchorCtr="0">
            <a:noAutofit/>
          </a:bodyPr>
          <a:lstStyle>
            <a:lvl1pPr lvl="0" rtl="0">
              <a:lnSpc>
                <a:spcPct val="100000"/>
              </a:lnSpc>
              <a:spcBef>
                <a:spcPts val="0"/>
              </a:spcBef>
              <a:spcAft>
                <a:spcPts val="0"/>
              </a:spcAft>
              <a:buClr>
                <a:schemeClr val="accent6"/>
              </a:buClr>
              <a:buSzPts val="2100"/>
              <a:buFont typeface="Barlow"/>
              <a:buNone/>
              <a:defRPr sz="2300">
                <a:solidFill>
                  <a:schemeClr val="accent6"/>
                </a:solidFill>
                <a:latin typeface="Barlow Medium"/>
                <a:ea typeface="Barlow Medium"/>
                <a:cs typeface="Barlow Medium"/>
                <a:sym typeface="Barlow Medium"/>
              </a:defRPr>
            </a:lvl1pPr>
            <a:lvl2pPr lvl="1" rtl="0">
              <a:lnSpc>
                <a:spcPct val="100000"/>
              </a:lnSpc>
              <a:spcBef>
                <a:spcPts val="0"/>
              </a:spcBef>
              <a:spcAft>
                <a:spcPts val="0"/>
              </a:spcAft>
              <a:buClr>
                <a:schemeClr val="accent6"/>
              </a:buClr>
              <a:buSzPts val="2100"/>
              <a:buFont typeface="Barlow"/>
              <a:buNone/>
              <a:defRPr sz="2100" b="1">
                <a:solidFill>
                  <a:schemeClr val="accent6"/>
                </a:solidFill>
                <a:latin typeface="Barlow"/>
                <a:ea typeface="Barlow"/>
                <a:cs typeface="Barlow"/>
                <a:sym typeface="Barlow"/>
              </a:defRPr>
            </a:lvl2pPr>
            <a:lvl3pPr lvl="2" rtl="0">
              <a:lnSpc>
                <a:spcPct val="100000"/>
              </a:lnSpc>
              <a:spcBef>
                <a:spcPts val="0"/>
              </a:spcBef>
              <a:spcAft>
                <a:spcPts val="0"/>
              </a:spcAft>
              <a:buClr>
                <a:schemeClr val="accent6"/>
              </a:buClr>
              <a:buSzPts val="2100"/>
              <a:buFont typeface="Barlow"/>
              <a:buNone/>
              <a:defRPr sz="2100" b="1">
                <a:solidFill>
                  <a:schemeClr val="accent6"/>
                </a:solidFill>
                <a:latin typeface="Barlow"/>
                <a:ea typeface="Barlow"/>
                <a:cs typeface="Barlow"/>
                <a:sym typeface="Barlow"/>
              </a:defRPr>
            </a:lvl3pPr>
            <a:lvl4pPr lvl="3" rtl="0">
              <a:lnSpc>
                <a:spcPct val="100000"/>
              </a:lnSpc>
              <a:spcBef>
                <a:spcPts val="0"/>
              </a:spcBef>
              <a:spcAft>
                <a:spcPts val="0"/>
              </a:spcAft>
              <a:buClr>
                <a:schemeClr val="accent6"/>
              </a:buClr>
              <a:buSzPts val="2100"/>
              <a:buFont typeface="Barlow"/>
              <a:buNone/>
              <a:defRPr sz="2100" b="1">
                <a:solidFill>
                  <a:schemeClr val="accent6"/>
                </a:solidFill>
                <a:latin typeface="Barlow"/>
                <a:ea typeface="Barlow"/>
                <a:cs typeface="Barlow"/>
                <a:sym typeface="Barlow"/>
              </a:defRPr>
            </a:lvl4pPr>
            <a:lvl5pPr lvl="4" rtl="0">
              <a:lnSpc>
                <a:spcPct val="100000"/>
              </a:lnSpc>
              <a:spcBef>
                <a:spcPts val="0"/>
              </a:spcBef>
              <a:spcAft>
                <a:spcPts val="0"/>
              </a:spcAft>
              <a:buClr>
                <a:schemeClr val="accent6"/>
              </a:buClr>
              <a:buSzPts val="2100"/>
              <a:buFont typeface="Barlow"/>
              <a:buNone/>
              <a:defRPr sz="2100" b="1">
                <a:solidFill>
                  <a:schemeClr val="accent6"/>
                </a:solidFill>
                <a:latin typeface="Barlow"/>
                <a:ea typeface="Barlow"/>
                <a:cs typeface="Barlow"/>
                <a:sym typeface="Barlow"/>
              </a:defRPr>
            </a:lvl5pPr>
            <a:lvl6pPr lvl="5" rtl="0">
              <a:lnSpc>
                <a:spcPct val="100000"/>
              </a:lnSpc>
              <a:spcBef>
                <a:spcPts val="0"/>
              </a:spcBef>
              <a:spcAft>
                <a:spcPts val="0"/>
              </a:spcAft>
              <a:buClr>
                <a:schemeClr val="accent6"/>
              </a:buClr>
              <a:buSzPts val="2100"/>
              <a:buFont typeface="Barlow"/>
              <a:buNone/>
              <a:defRPr sz="2100" b="1">
                <a:solidFill>
                  <a:schemeClr val="accent6"/>
                </a:solidFill>
                <a:latin typeface="Barlow"/>
                <a:ea typeface="Barlow"/>
                <a:cs typeface="Barlow"/>
                <a:sym typeface="Barlow"/>
              </a:defRPr>
            </a:lvl6pPr>
            <a:lvl7pPr lvl="6" rtl="0">
              <a:lnSpc>
                <a:spcPct val="100000"/>
              </a:lnSpc>
              <a:spcBef>
                <a:spcPts val="0"/>
              </a:spcBef>
              <a:spcAft>
                <a:spcPts val="0"/>
              </a:spcAft>
              <a:buClr>
                <a:schemeClr val="accent6"/>
              </a:buClr>
              <a:buSzPts val="2100"/>
              <a:buFont typeface="Barlow"/>
              <a:buNone/>
              <a:defRPr sz="2100" b="1">
                <a:solidFill>
                  <a:schemeClr val="accent6"/>
                </a:solidFill>
                <a:latin typeface="Barlow"/>
                <a:ea typeface="Barlow"/>
                <a:cs typeface="Barlow"/>
                <a:sym typeface="Barlow"/>
              </a:defRPr>
            </a:lvl7pPr>
            <a:lvl8pPr lvl="7" rtl="0">
              <a:lnSpc>
                <a:spcPct val="100000"/>
              </a:lnSpc>
              <a:spcBef>
                <a:spcPts val="0"/>
              </a:spcBef>
              <a:spcAft>
                <a:spcPts val="0"/>
              </a:spcAft>
              <a:buClr>
                <a:schemeClr val="accent6"/>
              </a:buClr>
              <a:buSzPts val="2100"/>
              <a:buFont typeface="Barlow"/>
              <a:buNone/>
              <a:defRPr sz="2100" b="1">
                <a:solidFill>
                  <a:schemeClr val="accent6"/>
                </a:solidFill>
                <a:latin typeface="Barlow"/>
                <a:ea typeface="Barlow"/>
                <a:cs typeface="Barlow"/>
                <a:sym typeface="Barlow"/>
              </a:defRPr>
            </a:lvl8pPr>
            <a:lvl9pPr lvl="8" rtl="0">
              <a:lnSpc>
                <a:spcPct val="100000"/>
              </a:lnSpc>
              <a:spcBef>
                <a:spcPts val="0"/>
              </a:spcBef>
              <a:spcAft>
                <a:spcPts val="0"/>
              </a:spcAft>
              <a:buClr>
                <a:schemeClr val="accent6"/>
              </a:buClr>
              <a:buSzPts val="2100"/>
              <a:buFont typeface="Barlow"/>
              <a:buNone/>
              <a:defRPr sz="2100" b="1">
                <a:solidFill>
                  <a:schemeClr val="accent6"/>
                </a:solidFill>
                <a:latin typeface="Barlow"/>
                <a:ea typeface="Barlow"/>
                <a:cs typeface="Barlow"/>
                <a:sym typeface="Barlow"/>
              </a:defRPr>
            </a:lvl9pPr>
          </a:lstStyle>
          <a:p>
            <a:endParaRPr/>
          </a:p>
        </p:txBody>
      </p:sp>
      <p:sp>
        <p:nvSpPr>
          <p:cNvPr id="79" name="Google Shape;79;p13"/>
          <p:cNvSpPr txBox="1">
            <a:spLocks noGrp="1"/>
          </p:cNvSpPr>
          <p:nvPr>
            <p:ph type="title" idx="15" hasCustomPrompt="1"/>
          </p:nvPr>
        </p:nvSpPr>
        <p:spPr>
          <a:xfrm>
            <a:off x="4786500" y="3120950"/>
            <a:ext cx="634200" cy="8511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2000"/>
              <a:buNone/>
              <a:defRPr sz="4000">
                <a:solidFill>
                  <a:schemeClr val="lt1"/>
                </a:solidFill>
                <a:latin typeface="Barlow Black"/>
                <a:ea typeface="Barlow Black"/>
                <a:cs typeface="Barlow Black"/>
                <a:sym typeface="Barlow Black"/>
              </a:defRPr>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80" name="Google Shape;80;p13"/>
          <p:cNvSpPr/>
          <p:nvPr/>
        </p:nvSpPr>
        <p:spPr>
          <a:xfrm rot="5400000">
            <a:off x="-1271600" y="-748300"/>
            <a:ext cx="2501400" cy="2501400"/>
          </a:xfrm>
          <a:prstGeom prst="blockArc">
            <a:avLst>
              <a:gd name="adj1" fmla="val 10800000"/>
              <a:gd name="adj2" fmla="val 44166"/>
              <a:gd name="adj3" fmla="val 939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1" name="Google Shape;81;p13"/>
          <p:cNvSpPr/>
          <p:nvPr/>
        </p:nvSpPr>
        <p:spPr>
          <a:xfrm>
            <a:off x="6608225" y="4253775"/>
            <a:ext cx="1822500" cy="18225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ackground">
  <p:cSld name="CUSTOM_13">
    <p:spTree>
      <p:nvGrpSpPr>
        <p:cNvPr id="1" name="Shape 206"/>
        <p:cNvGrpSpPr/>
        <p:nvPr/>
      </p:nvGrpSpPr>
      <p:grpSpPr>
        <a:xfrm>
          <a:off x="0" y="0"/>
          <a:ext cx="0" cy="0"/>
          <a:chOff x="0" y="0"/>
          <a:chExt cx="0" cy="0"/>
        </a:xfrm>
      </p:grpSpPr>
      <p:sp>
        <p:nvSpPr>
          <p:cNvPr id="207" name="Google Shape;207;p28"/>
          <p:cNvSpPr/>
          <p:nvPr/>
        </p:nvSpPr>
        <p:spPr>
          <a:xfrm rot="5400000">
            <a:off x="-4350250" y="-388450"/>
            <a:ext cx="5842800" cy="5842800"/>
          </a:xfrm>
          <a:prstGeom prst="blockArc">
            <a:avLst>
              <a:gd name="adj1" fmla="val 10800000"/>
              <a:gd name="adj2" fmla="val 44166"/>
              <a:gd name="adj3" fmla="val 939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08" name="Google Shape;208;p28"/>
          <p:cNvSpPr/>
          <p:nvPr/>
        </p:nvSpPr>
        <p:spPr>
          <a:xfrm>
            <a:off x="3685325" y="4067750"/>
            <a:ext cx="1822500" cy="18225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09" name="Google Shape;209;p28"/>
          <p:cNvSpPr/>
          <p:nvPr/>
        </p:nvSpPr>
        <p:spPr>
          <a:xfrm>
            <a:off x="7178925" y="-851575"/>
            <a:ext cx="1822500" cy="1822500"/>
          </a:xfrm>
          <a:prstGeom prst="ellips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accent3"/>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2"/>
              </a:buClr>
              <a:buSzPts val="2800"/>
              <a:buFont typeface="Barlow ExtraBold"/>
              <a:buNone/>
              <a:defRPr sz="2800">
                <a:solidFill>
                  <a:schemeClr val="dk2"/>
                </a:solidFill>
                <a:latin typeface="Barlow ExtraBold"/>
                <a:ea typeface="Barlow ExtraBold"/>
                <a:cs typeface="Barlow ExtraBold"/>
                <a:sym typeface="Barlow ExtraBold"/>
              </a:defRPr>
            </a:lvl1pPr>
            <a:lvl2pPr lvl="1">
              <a:spcBef>
                <a:spcPts val="0"/>
              </a:spcBef>
              <a:spcAft>
                <a:spcPts val="0"/>
              </a:spcAft>
              <a:buClr>
                <a:schemeClr val="dk2"/>
              </a:buClr>
              <a:buSzPts val="2800"/>
              <a:buNone/>
              <a:defRPr sz="2800">
                <a:solidFill>
                  <a:schemeClr val="dk2"/>
                </a:solidFill>
              </a:defRPr>
            </a:lvl2pPr>
            <a:lvl3pPr lvl="2">
              <a:spcBef>
                <a:spcPts val="0"/>
              </a:spcBef>
              <a:spcAft>
                <a:spcPts val="0"/>
              </a:spcAft>
              <a:buClr>
                <a:schemeClr val="dk2"/>
              </a:buClr>
              <a:buSzPts val="2800"/>
              <a:buNone/>
              <a:defRPr sz="2800">
                <a:solidFill>
                  <a:schemeClr val="dk2"/>
                </a:solidFill>
              </a:defRPr>
            </a:lvl3pPr>
            <a:lvl4pPr lvl="3">
              <a:spcBef>
                <a:spcPts val="0"/>
              </a:spcBef>
              <a:spcAft>
                <a:spcPts val="0"/>
              </a:spcAft>
              <a:buClr>
                <a:schemeClr val="dk2"/>
              </a:buClr>
              <a:buSzPts val="2800"/>
              <a:buNone/>
              <a:defRPr sz="2800">
                <a:solidFill>
                  <a:schemeClr val="dk2"/>
                </a:solidFill>
              </a:defRPr>
            </a:lvl4pPr>
            <a:lvl5pPr lvl="4">
              <a:spcBef>
                <a:spcPts val="0"/>
              </a:spcBef>
              <a:spcAft>
                <a:spcPts val="0"/>
              </a:spcAft>
              <a:buClr>
                <a:schemeClr val="dk2"/>
              </a:buClr>
              <a:buSzPts val="2800"/>
              <a:buNone/>
              <a:defRPr sz="2800">
                <a:solidFill>
                  <a:schemeClr val="dk2"/>
                </a:solidFill>
              </a:defRPr>
            </a:lvl5pPr>
            <a:lvl6pPr lvl="5">
              <a:spcBef>
                <a:spcPts val="0"/>
              </a:spcBef>
              <a:spcAft>
                <a:spcPts val="0"/>
              </a:spcAft>
              <a:buClr>
                <a:schemeClr val="dk2"/>
              </a:buClr>
              <a:buSzPts val="2800"/>
              <a:buNone/>
              <a:defRPr sz="2800">
                <a:solidFill>
                  <a:schemeClr val="dk2"/>
                </a:solidFill>
              </a:defRPr>
            </a:lvl6pPr>
            <a:lvl7pPr lvl="6">
              <a:spcBef>
                <a:spcPts val="0"/>
              </a:spcBef>
              <a:spcAft>
                <a:spcPts val="0"/>
              </a:spcAft>
              <a:buClr>
                <a:schemeClr val="dk2"/>
              </a:buClr>
              <a:buSzPts val="2800"/>
              <a:buNone/>
              <a:defRPr sz="2800">
                <a:solidFill>
                  <a:schemeClr val="dk2"/>
                </a:solidFill>
              </a:defRPr>
            </a:lvl7pPr>
            <a:lvl8pPr lvl="7">
              <a:spcBef>
                <a:spcPts val="0"/>
              </a:spcBef>
              <a:spcAft>
                <a:spcPts val="0"/>
              </a:spcAft>
              <a:buClr>
                <a:schemeClr val="dk2"/>
              </a:buClr>
              <a:buSzPts val="2800"/>
              <a:buNone/>
              <a:defRPr sz="2800">
                <a:solidFill>
                  <a:schemeClr val="dk2"/>
                </a:solidFill>
              </a:defRPr>
            </a:lvl8pPr>
            <a:lvl9pPr lvl="8">
              <a:spcBef>
                <a:spcPts val="0"/>
              </a:spcBef>
              <a:spcAft>
                <a:spcPts val="0"/>
              </a:spcAft>
              <a:buClr>
                <a:schemeClr val="dk2"/>
              </a:buClr>
              <a:buSzPts val="2800"/>
              <a:buNone/>
              <a:defRPr sz="2800">
                <a:solidFill>
                  <a:schemeClr val="dk2"/>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2"/>
              </a:buClr>
              <a:buSzPts val="1800"/>
              <a:buFont typeface="Montserrat"/>
              <a:buChar char="●"/>
              <a:defRPr sz="1800">
                <a:solidFill>
                  <a:schemeClr val="dk2"/>
                </a:solidFill>
                <a:latin typeface="Montserrat"/>
                <a:ea typeface="Montserrat"/>
                <a:cs typeface="Montserrat"/>
                <a:sym typeface="Montserrat"/>
              </a:defRPr>
            </a:lvl1pPr>
            <a:lvl2pPr marL="914400" lvl="1"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2pPr>
            <a:lvl3pPr marL="1371600" lvl="2"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3pPr>
            <a:lvl4pPr marL="1828800" lvl="3"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4pPr>
            <a:lvl5pPr marL="2286000" lvl="4"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5pPr>
            <a:lvl6pPr marL="2743200" lvl="5"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6pPr>
            <a:lvl7pPr marL="3200400" lvl="6"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7pPr>
            <a:lvl8pPr marL="3657600" lvl="7"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8pPr>
            <a:lvl9pPr marL="4114800" lvl="8"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3" r:id="rId4"/>
    <p:sldLayoutId id="2147483654" r:id="rId5"/>
    <p:sldLayoutId id="2147483655" r:id="rId6"/>
    <p:sldLayoutId id="2147483658" r:id="rId7"/>
    <p:sldLayoutId id="2147483659" r:id="rId8"/>
    <p:sldLayoutId id="2147483674" r:id="rId9"/>
    <p:sldLayoutId id="2147483675"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Shape 223"/>
        <p:cNvGrpSpPr/>
        <p:nvPr/>
      </p:nvGrpSpPr>
      <p:grpSpPr>
        <a:xfrm>
          <a:off x="0" y="0"/>
          <a:ext cx="0" cy="0"/>
          <a:chOff x="0" y="0"/>
          <a:chExt cx="0" cy="0"/>
        </a:xfrm>
      </p:grpSpPr>
      <p:sp>
        <p:nvSpPr>
          <p:cNvPr id="224" name="Google Shape;224;p33"/>
          <p:cNvSpPr txBox="1">
            <a:spLocks noGrp="1"/>
          </p:cNvSpPr>
          <p:nvPr>
            <p:ph type="ctrTitle"/>
          </p:nvPr>
        </p:nvSpPr>
        <p:spPr>
          <a:xfrm>
            <a:off x="911256" y="2207357"/>
            <a:ext cx="3318350" cy="945133"/>
          </a:xfrm>
          <a:prstGeom prst="rect">
            <a:avLst/>
          </a:prstGeom>
        </p:spPr>
        <p:txBody>
          <a:bodyPr spcFirstLastPara="1" wrap="square" lIns="0" tIns="0" rIns="0" bIns="0" anchor="t" anchorCtr="0">
            <a:noAutofit/>
          </a:bodyPr>
          <a:lstStyle/>
          <a:p>
            <a:pPr marL="0" lvl="0" indent="0" rtl="0">
              <a:spcBef>
                <a:spcPts val="0"/>
              </a:spcBef>
              <a:spcAft>
                <a:spcPts val="0"/>
              </a:spcAft>
              <a:buNone/>
            </a:pPr>
            <a:r>
              <a:rPr lang="en-US" dirty="0">
                <a:solidFill>
                  <a:schemeClr val="accent6"/>
                </a:solidFill>
                <a:latin typeface="Barlow ExtraBold"/>
                <a:ea typeface="Barlow ExtraBold"/>
                <a:cs typeface="Barlow ExtraBold"/>
                <a:sym typeface="Barlow ExtraBold"/>
              </a:rPr>
              <a:t>Gestational </a:t>
            </a:r>
            <a:br>
              <a:rPr lang="en-US" dirty="0">
                <a:solidFill>
                  <a:schemeClr val="accent6"/>
                </a:solidFill>
                <a:latin typeface="Barlow ExtraBold"/>
                <a:ea typeface="Barlow ExtraBold"/>
                <a:cs typeface="Barlow ExtraBold"/>
                <a:sym typeface="Barlow ExtraBold"/>
              </a:rPr>
            </a:br>
            <a:r>
              <a:rPr lang="en-US" dirty="0">
                <a:solidFill>
                  <a:schemeClr val="accent6"/>
                </a:solidFill>
                <a:latin typeface="Barlow ExtraBold"/>
                <a:ea typeface="Barlow ExtraBold"/>
                <a:cs typeface="Barlow ExtraBold"/>
                <a:sym typeface="Barlow ExtraBold"/>
              </a:rPr>
              <a:t>Diabetes</a:t>
            </a:r>
            <a:endParaRPr dirty="0">
              <a:solidFill>
                <a:schemeClr val="accent6"/>
              </a:solidFill>
              <a:latin typeface="Barlow ExtraBold"/>
              <a:ea typeface="Barlow ExtraBold"/>
              <a:cs typeface="Barlow ExtraBold"/>
              <a:sym typeface="Barlow ExtraBold"/>
            </a:endParaRPr>
          </a:p>
        </p:txBody>
      </p:sp>
      <p:sp>
        <p:nvSpPr>
          <p:cNvPr id="226" name="Google Shape;226;p33"/>
          <p:cNvSpPr/>
          <p:nvPr/>
        </p:nvSpPr>
        <p:spPr>
          <a:xfrm>
            <a:off x="6403526" y="3187285"/>
            <a:ext cx="772800" cy="7728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 name="TextBox 1"/>
          <p:cNvSpPr txBox="1"/>
          <p:nvPr/>
        </p:nvSpPr>
        <p:spPr>
          <a:xfrm>
            <a:off x="911256" y="3452253"/>
            <a:ext cx="4795665" cy="1015663"/>
          </a:xfrm>
          <a:prstGeom prst="rect">
            <a:avLst/>
          </a:prstGeom>
          <a:noFill/>
        </p:spPr>
        <p:txBody>
          <a:bodyPr wrap="square" rtlCol="0">
            <a:spAutoFit/>
          </a:bodyPr>
          <a:lstStyle/>
          <a:p>
            <a:pPr lvl="0"/>
            <a:r>
              <a:rPr lang="en-US" sz="1500" dirty="0">
                <a:latin typeface="Montserrat" panose="020B0604020202020204" charset="0"/>
              </a:rPr>
              <a:t>By: Mansour Hatem Altayar</a:t>
            </a:r>
          </a:p>
          <a:p>
            <a:pPr lvl="0"/>
            <a:r>
              <a:rPr lang="en-US" sz="1500" dirty="0">
                <a:latin typeface="Montserrat" panose="020B0604020202020204" charset="0"/>
              </a:rPr>
              <a:t>ID: 3546</a:t>
            </a:r>
          </a:p>
          <a:p>
            <a:pPr lvl="0"/>
            <a:r>
              <a:rPr lang="en-US" sz="1500" dirty="0">
                <a:latin typeface="Montserrat" panose="020B0604020202020204" charset="0"/>
              </a:rPr>
              <a:t>Date: 1/Jun/2022</a:t>
            </a:r>
          </a:p>
          <a:p>
            <a:pPr lvl="0"/>
            <a:r>
              <a:rPr lang="en-US" sz="1500" dirty="0">
                <a:latin typeface="Montserrat" panose="020B0604020202020204" charset="0"/>
              </a:rPr>
              <a:t>P.T.S</a:t>
            </a:r>
          </a:p>
        </p:txBody>
      </p:sp>
      <p:sp>
        <p:nvSpPr>
          <p:cNvPr id="8" name="Google Shape;718;p31"/>
          <p:cNvSpPr txBox="1"/>
          <p:nvPr/>
        </p:nvSpPr>
        <p:spPr>
          <a:xfrm>
            <a:off x="2196524" y="715147"/>
            <a:ext cx="4750952" cy="618020"/>
          </a:xfrm>
          <a:prstGeom prst="rect">
            <a:avLst/>
          </a:prstGeom>
          <a:noFill/>
          <a:ln>
            <a:noFill/>
          </a:ln>
          <a:effectLst/>
        </p:spPr>
        <p:txBody>
          <a:bodyPr spcFirstLastPara="1" wrap="square" lIns="91425" tIns="91425" rIns="91425" bIns="91425" anchor="ctr" anchorCtr="0">
            <a:noAutofit/>
          </a:bodyPr>
          <a:lstStyle/>
          <a:p>
            <a:pPr marL="0" lvl="0" indent="0" algn="ctr" rtl="0">
              <a:lnSpc>
                <a:spcPct val="80000"/>
              </a:lnSpc>
              <a:spcBef>
                <a:spcPts val="0"/>
              </a:spcBef>
              <a:spcAft>
                <a:spcPts val="0"/>
              </a:spcAft>
              <a:buNone/>
            </a:pPr>
            <a:r>
              <a:rPr lang="en" sz="1900" b="1" dirty="0">
                <a:solidFill>
                  <a:schemeClr val="accent3"/>
                </a:solidFill>
                <a:latin typeface="Be Vietnam"/>
                <a:ea typeface="Be Vietnam"/>
                <a:cs typeface="Be Vietnam"/>
                <a:sym typeface="Be Vietnam"/>
              </a:rPr>
              <a:t>Libyan International Medical University</a:t>
            </a:r>
          </a:p>
          <a:p>
            <a:pPr marL="0" lvl="0" indent="0" algn="ctr" rtl="0">
              <a:lnSpc>
                <a:spcPct val="80000"/>
              </a:lnSpc>
              <a:spcBef>
                <a:spcPts val="0"/>
              </a:spcBef>
              <a:spcAft>
                <a:spcPts val="0"/>
              </a:spcAft>
              <a:buNone/>
            </a:pPr>
            <a:r>
              <a:rPr lang="en" sz="1900" b="1" dirty="0">
                <a:solidFill>
                  <a:schemeClr val="accent3"/>
                </a:solidFill>
                <a:latin typeface="Be Vietnam"/>
                <a:ea typeface="Be Vietnam"/>
                <a:cs typeface="Be Vietnam"/>
                <a:sym typeface="Be Vietnam"/>
              </a:rPr>
              <a:t>Faculty of Applied Medical Science </a:t>
            </a:r>
            <a:endParaRPr sz="1900" b="1" dirty="0">
              <a:solidFill>
                <a:schemeClr val="accent3"/>
              </a:solidFill>
              <a:latin typeface="Be Vietnam"/>
              <a:ea typeface="Be Vietnam"/>
              <a:cs typeface="Be Vietnam"/>
              <a:sym typeface="Be Vietnam"/>
            </a:endParaRPr>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65004" y="601647"/>
            <a:ext cx="731520" cy="731520"/>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29606" y="1399764"/>
            <a:ext cx="2560320" cy="2560320"/>
          </a:xfrm>
          <a:prstGeom prst="rect">
            <a:avLst/>
          </a:prstGeom>
        </p:spPr>
      </p:pic>
      <p:pic>
        <p:nvPicPr>
          <p:cNvPr id="11" name="Picture 10">
            <a:extLst>
              <a:ext uri="{FF2B5EF4-FFF2-40B4-BE49-F238E27FC236}">
                <a16:creationId xmlns:a16="http://schemas.microsoft.com/office/drawing/2014/main" xmlns="" id="{2FEC1FC2-39A5-4156-B5D0-0DA5892A6DEF}"/>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789926" y="327327"/>
            <a:ext cx="1355195" cy="1280160"/>
          </a:xfrm>
          <a:prstGeom prst="rect">
            <a:avLst/>
          </a:prstGeom>
        </p:spPr>
      </p:pic>
      <p:pic>
        <p:nvPicPr>
          <p:cNvPr id="4" name="Picture 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469886" y="3253645"/>
            <a:ext cx="640080" cy="64008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Google Shape;226;p33"/>
          <p:cNvSpPr/>
          <p:nvPr/>
        </p:nvSpPr>
        <p:spPr>
          <a:xfrm>
            <a:off x="198517" y="4150581"/>
            <a:ext cx="932503" cy="845317"/>
          </a:xfrm>
          <a:prstGeom prst="ellipse">
            <a:avLst/>
          </a:prstGeom>
          <a:solidFill>
            <a:schemeClr val="accen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2800" b="1" dirty="0"/>
              <a:t>10</a:t>
            </a:r>
            <a:endParaRPr sz="2800" b="1" dirty="0"/>
          </a:p>
        </p:txBody>
      </p:sp>
      <p:sp>
        <p:nvSpPr>
          <p:cNvPr id="16" name="Rectangle 15"/>
          <p:cNvSpPr/>
          <p:nvPr/>
        </p:nvSpPr>
        <p:spPr>
          <a:xfrm>
            <a:off x="1739334" y="533402"/>
            <a:ext cx="5665333" cy="523220"/>
          </a:xfrm>
          <a:prstGeom prst="rect">
            <a:avLst/>
          </a:prstGeom>
        </p:spPr>
        <p:txBody>
          <a:bodyPr wrap="none">
            <a:spAutoFit/>
          </a:bodyPr>
          <a:lstStyle/>
          <a:p>
            <a:r>
              <a:rPr lang="en-US" sz="2800" dirty="0">
                <a:solidFill>
                  <a:schemeClr val="accent4"/>
                </a:solidFill>
                <a:latin typeface="Montserrat" panose="020B0604020202020204" charset="0"/>
                <a:cs typeface="Montserrat" panose="020B0604020202020204" charset="0"/>
              </a:rPr>
              <a:t>GDM Risk Factors and Affects</a:t>
            </a:r>
          </a:p>
        </p:txBody>
      </p:sp>
      <p:sp>
        <p:nvSpPr>
          <p:cNvPr id="6" name="TextBox 5"/>
          <p:cNvSpPr txBox="1"/>
          <p:nvPr/>
        </p:nvSpPr>
        <p:spPr>
          <a:xfrm>
            <a:off x="1002830" y="1493948"/>
            <a:ext cx="7305925" cy="2445734"/>
          </a:xfrm>
          <a:prstGeom prst="rect">
            <a:avLst/>
          </a:prstGeom>
          <a:noFill/>
        </p:spPr>
        <p:txBody>
          <a:bodyPr wrap="square" rtlCol="0">
            <a:spAutoFit/>
          </a:bodyPr>
          <a:lstStyle/>
          <a:p>
            <a:pPr algn="just">
              <a:lnSpc>
                <a:spcPct val="107000"/>
              </a:lnSpc>
              <a:spcAft>
                <a:spcPts val="800"/>
              </a:spcAft>
              <a:buClr>
                <a:schemeClr val="accent3"/>
              </a:buClr>
            </a:pPr>
            <a:r>
              <a:rPr lang="en-US" sz="2000" b="1" dirty="0">
                <a:solidFill>
                  <a:schemeClr val="accent6"/>
                </a:solidFill>
              </a:rPr>
              <a:t>Consequences in Mother:</a:t>
            </a:r>
            <a:r>
              <a:rPr lang="en-US" sz="2000" dirty="0">
                <a:solidFill>
                  <a:schemeClr val="accent6"/>
                </a:solidFill>
              </a:rPr>
              <a:t> </a:t>
            </a:r>
            <a:r>
              <a:rPr lang="en-US" sz="1800" dirty="0"/>
              <a:t>GDM increases the risk of a number of short-term and long-term maternal health issues:</a:t>
            </a:r>
          </a:p>
          <a:p>
            <a:pPr algn="just">
              <a:lnSpc>
                <a:spcPct val="107000"/>
              </a:lnSpc>
              <a:spcAft>
                <a:spcPts val="800"/>
              </a:spcAft>
              <a:buClr>
                <a:schemeClr val="accent3"/>
              </a:buClr>
            </a:pPr>
            <a:r>
              <a:rPr lang="en-US" sz="1600" dirty="0">
                <a:solidFill>
                  <a:srgbClr val="008080"/>
                </a:solidFill>
              </a:rPr>
              <a:t>1. </a:t>
            </a:r>
            <a:r>
              <a:rPr lang="en-US" sz="1600" dirty="0"/>
              <a:t>Antenatal depression.</a:t>
            </a:r>
          </a:p>
          <a:p>
            <a:pPr algn="just">
              <a:lnSpc>
                <a:spcPct val="107000"/>
              </a:lnSpc>
              <a:spcAft>
                <a:spcPts val="800"/>
              </a:spcAft>
              <a:buClr>
                <a:schemeClr val="accent3"/>
              </a:buClr>
            </a:pPr>
            <a:r>
              <a:rPr lang="en-US" sz="1600" dirty="0">
                <a:solidFill>
                  <a:srgbClr val="008080"/>
                </a:solidFill>
              </a:rPr>
              <a:t>2.</a:t>
            </a:r>
            <a:r>
              <a:rPr lang="en-US" sz="1600" dirty="0"/>
              <a:t> Pregnancy complications.</a:t>
            </a:r>
          </a:p>
          <a:p>
            <a:pPr algn="just">
              <a:lnSpc>
                <a:spcPct val="107000"/>
              </a:lnSpc>
              <a:spcAft>
                <a:spcPts val="800"/>
              </a:spcAft>
              <a:buClr>
                <a:schemeClr val="accent3"/>
              </a:buClr>
            </a:pPr>
            <a:r>
              <a:rPr lang="en-US" sz="1600" dirty="0">
                <a:solidFill>
                  <a:srgbClr val="008080"/>
                </a:solidFill>
              </a:rPr>
              <a:t>3.</a:t>
            </a:r>
            <a:r>
              <a:rPr lang="en-US" sz="1600" dirty="0"/>
              <a:t> 60% of women with a past history of GDM develop T2DM later in life. </a:t>
            </a:r>
          </a:p>
          <a:p>
            <a:pPr algn="just">
              <a:lnSpc>
                <a:spcPct val="107000"/>
              </a:lnSpc>
              <a:spcAft>
                <a:spcPts val="800"/>
              </a:spcAft>
              <a:buClr>
                <a:schemeClr val="accent3"/>
              </a:buClr>
            </a:pPr>
            <a:r>
              <a:rPr lang="en-US" sz="1600" dirty="0">
                <a:solidFill>
                  <a:srgbClr val="008080"/>
                </a:solidFill>
              </a:rPr>
              <a:t>4.</a:t>
            </a:r>
            <a:r>
              <a:rPr lang="en-US" sz="1600" dirty="0"/>
              <a:t> There is evidence suggests that the GDM will alter the vasculature of women permanently.</a:t>
            </a:r>
          </a:p>
        </p:txBody>
      </p:sp>
    </p:spTree>
    <p:extLst>
      <p:ext uri="{BB962C8B-B14F-4D97-AF65-F5344CB8AC3E}">
        <p14:creationId xmlns:p14="http://schemas.microsoft.com/office/powerpoint/2010/main" val="3309829128"/>
      </p:ext>
    </p:extLst>
  </p:cSld>
  <p:clrMapOvr>
    <a:masterClrMapping/>
  </p:clrMapOvr>
  <mc:AlternateContent xmlns:mc="http://schemas.openxmlformats.org/markup-compatibility/2006" xmlns:p14="http://schemas.microsoft.com/office/powerpoint/2010/main">
    <mc:Choice Requires="p14">
      <p:transition spd="slow" p14:dur="1600">
        <p14:prism dir="r" isContent="1"/>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Google Shape;226;p33"/>
          <p:cNvSpPr/>
          <p:nvPr/>
        </p:nvSpPr>
        <p:spPr>
          <a:xfrm>
            <a:off x="204533" y="4150581"/>
            <a:ext cx="932503" cy="845317"/>
          </a:xfrm>
          <a:prstGeom prst="ellipse">
            <a:avLst/>
          </a:prstGeom>
          <a:solidFill>
            <a:schemeClr val="accen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2800" b="1" dirty="0"/>
              <a:t>11</a:t>
            </a:r>
            <a:endParaRPr sz="2800" b="1" dirty="0"/>
          </a:p>
        </p:txBody>
      </p:sp>
      <p:sp>
        <p:nvSpPr>
          <p:cNvPr id="16" name="Rectangle 15"/>
          <p:cNvSpPr/>
          <p:nvPr/>
        </p:nvSpPr>
        <p:spPr>
          <a:xfrm>
            <a:off x="1739334" y="533402"/>
            <a:ext cx="5665333" cy="523220"/>
          </a:xfrm>
          <a:prstGeom prst="rect">
            <a:avLst/>
          </a:prstGeom>
        </p:spPr>
        <p:txBody>
          <a:bodyPr wrap="none">
            <a:spAutoFit/>
          </a:bodyPr>
          <a:lstStyle/>
          <a:p>
            <a:r>
              <a:rPr lang="en-US" sz="2800" dirty="0">
                <a:solidFill>
                  <a:schemeClr val="accent4"/>
                </a:solidFill>
                <a:latin typeface="Montserrat" panose="020B0604020202020204" charset="0"/>
                <a:cs typeface="Montserrat" panose="020B0604020202020204" charset="0"/>
              </a:rPr>
              <a:t>GDM Risk Factors and Affects</a:t>
            </a:r>
          </a:p>
        </p:txBody>
      </p:sp>
      <p:sp>
        <p:nvSpPr>
          <p:cNvPr id="6" name="TextBox 5"/>
          <p:cNvSpPr txBox="1"/>
          <p:nvPr/>
        </p:nvSpPr>
        <p:spPr>
          <a:xfrm>
            <a:off x="919037" y="1457853"/>
            <a:ext cx="7305925" cy="2540760"/>
          </a:xfrm>
          <a:prstGeom prst="rect">
            <a:avLst/>
          </a:prstGeom>
          <a:noFill/>
        </p:spPr>
        <p:txBody>
          <a:bodyPr wrap="square" rtlCol="0">
            <a:spAutoFit/>
          </a:bodyPr>
          <a:lstStyle/>
          <a:p>
            <a:pPr lvl="0">
              <a:lnSpc>
                <a:spcPct val="107000"/>
              </a:lnSpc>
              <a:spcAft>
                <a:spcPts val="800"/>
              </a:spcAft>
              <a:buClr>
                <a:schemeClr val="accent3"/>
              </a:buClr>
            </a:pPr>
            <a:r>
              <a:rPr lang="en-US" sz="1800" b="1" dirty="0">
                <a:solidFill>
                  <a:schemeClr val="accent6"/>
                </a:solidFill>
              </a:rPr>
              <a:t>Consequences in child</a:t>
            </a:r>
            <a:r>
              <a:rPr lang="en-US" sz="1800" dirty="0">
                <a:solidFill>
                  <a:schemeClr val="accent6"/>
                </a:solidFill>
              </a:rPr>
              <a:t>: </a:t>
            </a:r>
            <a:r>
              <a:rPr lang="en-US" sz="1600" dirty="0"/>
              <a:t>Also poses short- and long-term consequences for the infant: </a:t>
            </a:r>
          </a:p>
          <a:p>
            <a:pPr lvl="0">
              <a:lnSpc>
                <a:spcPct val="107000"/>
              </a:lnSpc>
              <a:spcAft>
                <a:spcPts val="800"/>
              </a:spcAft>
              <a:buClr>
                <a:schemeClr val="accent3"/>
              </a:buClr>
            </a:pPr>
            <a:r>
              <a:rPr lang="en-US" sz="1600" dirty="0">
                <a:solidFill>
                  <a:srgbClr val="008080"/>
                </a:solidFill>
              </a:rPr>
              <a:t>1. </a:t>
            </a:r>
            <a:r>
              <a:rPr lang="en-US" sz="1600" dirty="0"/>
              <a:t>Increase in placental transport of glucose, amino acids, and fatty acids </a:t>
            </a:r>
          </a:p>
          <a:p>
            <a:pPr lvl="0">
              <a:lnSpc>
                <a:spcPct val="107000"/>
              </a:lnSpc>
              <a:spcAft>
                <a:spcPts val="800"/>
              </a:spcAft>
              <a:buClr>
                <a:schemeClr val="accent3"/>
              </a:buClr>
            </a:pPr>
            <a:r>
              <a:rPr lang="en-US" sz="1600" dirty="0">
                <a:solidFill>
                  <a:srgbClr val="008080"/>
                </a:solidFill>
              </a:rPr>
              <a:t>2. </a:t>
            </a:r>
            <a:r>
              <a:rPr lang="en-US" sz="1600" dirty="0"/>
              <a:t>Excess fetal insulin production can stress the developing pancreatic β-cells, contributing to β-cell dysfunction and insulin resistance, even prenatally. </a:t>
            </a:r>
          </a:p>
          <a:p>
            <a:pPr lvl="0" algn="just">
              <a:lnSpc>
                <a:spcPct val="107000"/>
              </a:lnSpc>
              <a:spcAft>
                <a:spcPts val="800"/>
              </a:spcAft>
              <a:buClr>
                <a:schemeClr val="accent3"/>
              </a:buClr>
            </a:pPr>
            <a:r>
              <a:rPr lang="en-US" sz="1600" dirty="0">
                <a:solidFill>
                  <a:srgbClr val="008080"/>
                </a:solidFill>
              </a:rPr>
              <a:t>3. </a:t>
            </a:r>
            <a:r>
              <a:rPr lang="en-US" sz="1600" dirty="0"/>
              <a:t>Macrosomia is also a risk factor for shoulder dystocia—a form of obstructed labor. Thus, babies of GDM pregnancies are usually delivered by caesarean section. </a:t>
            </a:r>
          </a:p>
        </p:txBody>
      </p:sp>
    </p:spTree>
    <p:extLst>
      <p:ext uri="{BB962C8B-B14F-4D97-AF65-F5344CB8AC3E}">
        <p14:creationId xmlns:p14="http://schemas.microsoft.com/office/powerpoint/2010/main" val="2108559251"/>
      </p:ext>
    </p:extLst>
  </p:cSld>
  <p:clrMapOvr>
    <a:masterClrMapping/>
  </p:clrMapOvr>
  <mc:AlternateContent xmlns:mc="http://schemas.openxmlformats.org/markup-compatibility/2006" xmlns:p14="http://schemas.microsoft.com/office/powerpoint/2010/main">
    <mc:Choice Requires="p14">
      <p:transition spd="slow" p14:dur="1600">
        <p14:prism dir="d" isContent="1"/>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Google Shape;226;p33"/>
          <p:cNvSpPr/>
          <p:nvPr/>
        </p:nvSpPr>
        <p:spPr>
          <a:xfrm>
            <a:off x="204533" y="4150581"/>
            <a:ext cx="932503" cy="845317"/>
          </a:xfrm>
          <a:prstGeom prst="ellipse">
            <a:avLst/>
          </a:prstGeom>
          <a:solidFill>
            <a:schemeClr val="accen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2800" b="1" dirty="0"/>
              <a:t>12</a:t>
            </a:r>
            <a:endParaRPr sz="2800" b="1" dirty="0"/>
          </a:p>
        </p:txBody>
      </p:sp>
      <p:sp>
        <p:nvSpPr>
          <p:cNvPr id="16" name="Rectangle 15"/>
          <p:cNvSpPr/>
          <p:nvPr/>
        </p:nvSpPr>
        <p:spPr>
          <a:xfrm>
            <a:off x="1739334" y="533402"/>
            <a:ext cx="5665333" cy="523220"/>
          </a:xfrm>
          <a:prstGeom prst="rect">
            <a:avLst/>
          </a:prstGeom>
        </p:spPr>
        <p:txBody>
          <a:bodyPr wrap="none">
            <a:spAutoFit/>
          </a:bodyPr>
          <a:lstStyle/>
          <a:p>
            <a:r>
              <a:rPr lang="en-US" sz="2800" dirty="0">
                <a:solidFill>
                  <a:schemeClr val="accent4"/>
                </a:solidFill>
                <a:latin typeface="Montserrat" panose="020B0604020202020204" charset="0"/>
                <a:cs typeface="Montserrat" panose="020B0604020202020204" charset="0"/>
              </a:rPr>
              <a:t>GDM Risk Factors and Affects</a:t>
            </a:r>
          </a:p>
        </p:txBody>
      </p:sp>
      <p:sp>
        <p:nvSpPr>
          <p:cNvPr id="2" name="Rectangle 1"/>
          <p:cNvSpPr/>
          <p:nvPr/>
        </p:nvSpPr>
        <p:spPr>
          <a:xfrm>
            <a:off x="971550" y="1170922"/>
            <a:ext cx="7426492" cy="3239990"/>
          </a:xfrm>
          <a:prstGeom prst="rect">
            <a:avLst/>
          </a:prstGeom>
        </p:spPr>
        <p:txBody>
          <a:bodyPr wrap="square">
            <a:spAutoFit/>
          </a:bodyPr>
          <a:lstStyle/>
          <a:p>
            <a:pPr lvl="0">
              <a:lnSpc>
                <a:spcPct val="107000"/>
              </a:lnSpc>
              <a:spcAft>
                <a:spcPts val="800"/>
              </a:spcAft>
            </a:pPr>
            <a:r>
              <a:rPr lang="en-US" sz="1600" dirty="0">
                <a:solidFill>
                  <a:srgbClr val="008080"/>
                </a:solidFill>
                <a:latin typeface="Calibri" panose="020F0502020204030204" pitchFamily="34" charset="0"/>
                <a:ea typeface="Calibri" panose="020F0502020204030204" pitchFamily="34" charset="0"/>
                <a:cs typeface="Arial" panose="020B0604020202020204" pitchFamily="34" charset="0"/>
              </a:rPr>
              <a:t>4. </a:t>
            </a:r>
            <a:r>
              <a:rPr lang="en-US" sz="1600" dirty="0">
                <a:latin typeface="Calibri" panose="020F0502020204030204" pitchFamily="34" charset="0"/>
                <a:ea typeface="Calibri" panose="020F0502020204030204" pitchFamily="34" charset="0"/>
                <a:cs typeface="Arial" panose="020B0604020202020204" pitchFamily="34" charset="0"/>
              </a:rPr>
              <a:t>Once delivered, these babies are at increased risk of hypoglycemia, which is likely due to formed dependence on maternal hyperglycemia (fetal hyperinsulinemia). </a:t>
            </a:r>
          </a:p>
          <a:p>
            <a:pPr lvl="0">
              <a:lnSpc>
                <a:spcPct val="107000"/>
              </a:lnSpc>
              <a:spcAft>
                <a:spcPts val="800"/>
              </a:spcAft>
            </a:pPr>
            <a:r>
              <a:rPr lang="en-US" sz="1600" dirty="0">
                <a:solidFill>
                  <a:srgbClr val="008080"/>
                </a:solidFill>
                <a:latin typeface="Calibri" panose="020F0502020204030204" pitchFamily="34" charset="0"/>
                <a:ea typeface="Calibri" panose="020F0502020204030204" pitchFamily="34" charset="0"/>
                <a:cs typeface="Arial" panose="020B0604020202020204" pitchFamily="34" charset="0"/>
              </a:rPr>
              <a:t>5. </a:t>
            </a:r>
            <a:r>
              <a:rPr lang="en-US" sz="1600" dirty="0">
                <a:latin typeface="Calibri" panose="020F0502020204030204" pitchFamily="34" charset="0"/>
                <a:ea typeface="Calibri" panose="020F0502020204030204" pitchFamily="34" charset="0"/>
                <a:cs typeface="Arial" panose="020B0604020202020204" pitchFamily="34" charset="0"/>
              </a:rPr>
              <a:t>Contribute to brain injury if not properly managed. </a:t>
            </a:r>
          </a:p>
          <a:p>
            <a:pPr lvl="0" algn="just">
              <a:lnSpc>
                <a:spcPct val="107000"/>
              </a:lnSpc>
              <a:spcAft>
                <a:spcPts val="800"/>
              </a:spcAft>
            </a:pPr>
            <a:r>
              <a:rPr lang="en-US" sz="1600" dirty="0">
                <a:solidFill>
                  <a:srgbClr val="008080"/>
                </a:solidFill>
                <a:latin typeface="Calibri" panose="020F0502020204030204" pitchFamily="34" charset="0"/>
                <a:ea typeface="Calibri" panose="020F0502020204030204" pitchFamily="34" charset="0"/>
                <a:cs typeface="Arial" panose="020B0604020202020204" pitchFamily="34" charset="0"/>
              </a:rPr>
              <a:t>6. </a:t>
            </a:r>
            <a:r>
              <a:rPr lang="en-US" sz="1600" dirty="0">
                <a:latin typeface="Calibri" panose="020F0502020204030204" pitchFamily="34" charset="0"/>
                <a:ea typeface="Calibri" panose="020F0502020204030204" pitchFamily="34" charset="0"/>
                <a:cs typeface="Arial" panose="020B0604020202020204" pitchFamily="34" charset="0"/>
              </a:rPr>
              <a:t>There is evidence that GDM increases the risk of stillbirth. </a:t>
            </a:r>
          </a:p>
          <a:p>
            <a:pPr lvl="0" algn="just">
              <a:lnSpc>
                <a:spcPct val="107000"/>
              </a:lnSpc>
              <a:spcAft>
                <a:spcPts val="800"/>
              </a:spcAft>
            </a:pPr>
            <a:r>
              <a:rPr lang="en-US" sz="1600" dirty="0">
                <a:solidFill>
                  <a:srgbClr val="008080"/>
                </a:solidFill>
                <a:latin typeface="Calibri" panose="020F0502020204030204" pitchFamily="34" charset="0"/>
                <a:ea typeface="Calibri" panose="020F0502020204030204" pitchFamily="34" charset="0"/>
                <a:cs typeface="Arial" panose="020B0604020202020204" pitchFamily="34" charset="0"/>
              </a:rPr>
              <a:t>7. </a:t>
            </a:r>
            <a:r>
              <a:rPr lang="en-US" sz="1600" dirty="0">
                <a:latin typeface="Calibri" panose="020F0502020204030204" pitchFamily="34" charset="0"/>
                <a:ea typeface="Calibri" panose="020F0502020204030204" pitchFamily="34" charset="0"/>
                <a:cs typeface="Arial" panose="020B0604020202020204" pitchFamily="34" charset="0"/>
              </a:rPr>
              <a:t>In the long term, babies at risk of obesity, Type 2 Diabetes Mellitus, CVD and metabolic diseases </a:t>
            </a:r>
          </a:p>
          <a:p>
            <a:pPr lvl="0">
              <a:lnSpc>
                <a:spcPct val="107000"/>
              </a:lnSpc>
              <a:spcAft>
                <a:spcPts val="800"/>
              </a:spcAft>
            </a:pPr>
            <a:r>
              <a:rPr lang="en-US" sz="1600" dirty="0">
                <a:solidFill>
                  <a:srgbClr val="008080"/>
                </a:solidFill>
                <a:latin typeface="Calibri" panose="020F0502020204030204" pitchFamily="34" charset="0"/>
                <a:ea typeface="Calibri" panose="020F0502020204030204" pitchFamily="34" charset="0"/>
                <a:cs typeface="Arial" panose="020B0604020202020204" pitchFamily="34" charset="0"/>
              </a:rPr>
              <a:t>8. </a:t>
            </a:r>
            <a:r>
              <a:rPr lang="en-US" sz="1600" dirty="0">
                <a:latin typeface="Calibri" panose="020F0502020204030204" pitchFamily="34" charset="0"/>
                <a:ea typeface="Calibri" panose="020F0502020204030204" pitchFamily="34" charset="0"/>
                <a:cs typeface="Arial" panose="020B0604020202020204" pitchFamily="34" charset="0"/>
              </a:rPr>
              <a:t>Childhood obesity and impaired glucose tolerance can be detected as young as five years old </a:t>
            </a:r>
          </a:p>
          <a:p>
            <a:pPr lvl="0">
              <a:lnSpc>
                <a:spcPct val="107000"/>
              </a:lnSpc>
              <a:spcAft>
                <a:spcPts val="800"/>
              </a:spcAft>
            </a:pPr>
            <a:r>
              <a:rPr lang="en-US" sz="1600" dirty="0">
                <a:solidFill>
                  <a:srgbClr val="008080"/>
                </a:solidFill>
                <a:latin typeface="Calibri" panose="020F0502020204030204" pitchFamily="34" charset="0"/>
                <a:ea typeface="Calibri" panose="020F0502020204030204" pitchFamily="34" charset="0"/>
                <a:cs typeface="Arial" panose="020B0604020202020204" pitchFamily="34" charset="0"/>
              </a:rPr>
              <a:t>9. </a:t>
            </a:r>
            <a:r>
              <a:rPr lang="en-US" sz="1600" dirty="0">
                <a:latin typeface="Calibri" panose="020F0502020204030204" pitchFamily="34" charset="0"/>
                <a:ea typeface="Calibri" panose="020F0502020204030204" pitchFamily="34" charset="0"/>
                <a:cs typeface="Arial" panose="020B0604020202020204" pitchFamily="34" charset="0"/>
              </a:rPr>
              <a:t>Females are therefore more likely to experience GDM in their own pregnancies, contributing to a vicious intergenerational cycle of GDM.</a:t>
            </a:r>
          </a:p>
        </p:txBody>
      </p:sp>
    </p:spTree>
    <p:extLst>
      <p:ext uri="{BB962C8B-B14F-4D97-AF65-F5344CB8AC3E}">
        <p14:creationId xmlns:p14="http://schemas.microsoft.com/office/powerpoint/2010/main" val="1513345452"/>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59"/>
        <p:cNvGrpSpPr/>
        <p:nvPr/>
      </p:nvGrpSpPr>
      <p:grpSpPr>
        <a:xfrm>
          <a:off x="0" y="0"/>
          <a:ext cx="0" cy="0"/>
          <a:chOff x="0" y="0"/>
          <a:chExt cx="0" cy="0"/>
        </a:xfrm>
      </p:grpSpPr>
      <p:sp>
        <p:nvSpPr>
          <p:cNvPr id="260" name="Google Shape;260;p36"/>
          <p:cNvSpPr txBox="1">
            <a:spLocks noGrp="1"/>
          </p:cNvSpPr>
          <p:nvPr>
            <p:ph type="title"/>
          </p:nvPr>
        </p:nvSpPr>
        <p:spPr>
          <a:xfrm>
            <a:off x="1311442" y="1645378"/>
            <a:ext cx="3553971" cy="1852743"/>
          </a:xfrm>
          <a:prstGeom prst="rect">
            <a:avLst/>
          </a:prstGeom>
        </p:spPr>
        <p:txBody>
          <a:bodyPr spcFirstLastPara="1" wrap="square" lIns="0" tIns="0" rIns="0" bIns="0" anchor="t" anchorCtr="0">
            <a:noAutofit/>
          </a:bodyPr>
          <a:lstStyle/>
          <a:p>
            <a:pPr lvl="0"/>
            <a:r>
              <a:rPr lang="en-US" sz="3800" dirty="0">
                <a:latin typeface="Montserrat" panose="020B0604020202020204" charset="0"/>
                <a:cs typeface="Montserrat" panose="020B0604020202020204" charset="0"/>
              </a:rPr>
              <a:t>GDM Management and Clinical Care</a:t>
            </a:r>
            <a:endParaRPr sz="3800" dirty="0"/>
          </a:p>
        </p:txBody>
      </p:sp>
      <p:sp>
        <p:nvSpPr>
          <p:cNvPr id="262" name="Google Shape;262;p36"/>
          <p:cNvSpPr/>
          <p:nvPr/>
        </p:nvSpPr>
        <p:spPr>
          <a:xfrm>
            <a:off x="5091838" y="1553700"/>
            <a:ext cx="2036100" cy="2036100"/>
          </a:xfrm>
          <a:prstGeom prst="round1Rect">
            <a:avLst>
              <a:gd name="adj" fmla="val 38027"/>
            </a:avLst>
          </a:prstGeom>
          <a:solidFill>
            <a:schemeClr val="tx2"/>
          </a:solidFill>
          <a:ln>
            <a:solidFill>
              <a:schemeClr val="tx2"/>
            </a:solid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3" name="Google Shape;263;p36"/>
          <p:cNvSpPr txBox="1">
            <a:spLocks noGrp="1"/>
          </p:cNvSpPr>
          <p:nvPr>
            <p:ph type="title" idx="2"/>
          </p:nvPr>
        </p:nvSpPr>
        <p:spPr>
          <a:xfrm>
            <a:off x="5362438" y="1736700"/>
            <a:ext cx="1494900" cy="16701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r>
              <a:rPr lang="en" dirty="0"/>
              <a:t>04</a:t>
            </a:r>
            <a:endParaRPr dirty="0"/>
          </a:p>
        </p:txBody>
      </p:sp>
      <p:sp>
        <p:nvSpPr>
          <p:cNvPr id="264" name="Google Shape;264;p36"/>
          <p:cNvSpPr/>
          <p:nvPr/>
        </p:nvSpPr>
        <p:spPr>
          <a:xfrm>
            <a:off x="713225" y="539500"/>
            <a:ext cx="722100" cy="7221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 name="Google Shape;226;p33"/>
          <p:cNvSpPr/>
          <p:nvPr/>
        </p:nvSpPr>
        <p:spPr>
          <a:xfrm>
            <a:off x="8169442" y="4193005"/>
            <a:ext cx="830758" cy="810845"/>
          </a:xfrm>
          <a:prstGeom prst="ellipse">
            <a:avLst/>
          </a:prstGeom>
          <a:solidFill>
            <a:schemeClr val="accen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2800" b="1" dirty="0"/>
              <a:t>13</a:t>
            </a:r>
            <a:endParaRPr sz="2800" b="1" dirty="0"/>
          </a:p>
        </p:txBody>
      </p:sp>
    </p:spTree>
    <p:extLst>
      <p:ext uri="{BB962C8B-B14F-4D97-AF65-F5344CB8AC3E}">
        <p14:creationId xmlns:p14="http://schemas.microsoft.com/office/powerpoint/2010/main" val="98085576"/>
      </p:ext>
    </p:extLst>
  </p:cSld>
  <p:clrMapOvr>
    <a:masterClrMapping/>
  </p:clrMapOvr>
  <mc:AlternateContent xmlns:mc="http://schemas.openxmlformats.org/markup-compatibility/2006" xmlns:p14="http://schemas.microsoft.com/office/powerpoint/2010/main">
    <mc:Choice Requires="p14">
      <p:transition spd="slow" p14:dur="2000">
        <p14:prism dir="u" isContent="1"/>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268"/>
        <p:cNvGrpSpPr/>
        <p:nvPr/>
      </p:nvGrpSpPr>
      <p:grpSpPr>
        <a:xfrm>
          <a:off x="0" y="0"/>
          <a:ext cx="0" cy="0"/>
          <a:chOff x="0" y="0"/>
          <a:chExt cx="0" cy="0"/>
        </a:xfrm>
      </p:grpSpPr>
      <p:sp>
        <p:nvSpPr>
          <p:cNvPr id="270" name="Google Shape;270;p37"/>
          <p:cNvSpPr txBox="1">
            <a:spLocks noGrp="1"/>
          </p:cNvSpPr>
          <p:nvPr>
            <p:ph type="ctrTitle"/>
          </p:nvPr>
        </p:nvSpPr>
        <p:spPr>
          <a:xfrm>
            <a:off x="1160722" y="543698"/>
            <a:ext cx="6822556" cy="549876"/>
          </a:xfrm>
          <a:prstGeom prst="rect">
            <a:avLst/>
          </a:prstGeom>
        </p:spPr>
        <p:txBody>
          <a:bodyPr spcFirstLastPara="1" wrap="square" lIns="0" tIns="0" rIns="0" bIns="0" anchor="ctr" anchorCtr="0">
            <a:noAutofit/>
          </a:bodyPr>
          <a:lstStyle/>
          <a:p>
            <a:pPr lvl="0"/>
            <a:r>
              <a:rPr lang="en-US" sz="2800" dirty="0">
                <a:latin typeface="Montserrat" panose="020B0604020202020204" charset="0"/>
                <a:cs typeface="Montserrat" panose="020B0604020202020204" charset="0"/>
              </a:rPr>
              <a:t>GDM Management and Clinical Care</a:t>
            </a:r>
            <a:endParaRPr sz="2800" b="0" dirty="0"/>
          </a:p>
        </p:txBody>
      </p:sp>
      <p:sp>
        <p:nvSpPr>
          <p:cNvPr id="271" name="Google Shape;271;p37"/>
          <p:cNvSpPr/>
          <p:nvPr/>
        </p:nvSpPr>
        <p:spPr>
          <a:xfrm rot="5400000">
            <a:off x="183250" y="1203525"/>
            <a:ext cx="501300" cy="5013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 name="Google Shape;226;p33"/>
          <p:cNvSpPr/>
          <p:nvPr/>
        </p:nvSpPr>
        <p:spPr>
          <a:xfrm>
            <a:off x="8094050" y="4201297"/>
            <a:ext cx="827528" cy="777153"/>
          </a:xfrm>
          <a:prstGeom prst="ellipse">
            <a:avLst/>
          </a:prstGeom>
          <a:solidFill>
            <a:schemeClr val="accen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2800" b="1" dirty="0"/>
              <a:t>14</a:t>
            </a:r>
            <a:endParaRPr sz="2800" b="1" dirty="0"/>
          </a:p>
        </p:txBody>
      </p:sp>
      <p:sp>
        <p:nvSpPr>
          <p:cNvPr id="2" name="Rectangle 1"/>
          <p:cNvSpPr/>
          <p:nvPr/>
        </p:nvSpPr>
        <p:spPr>
          <a:xfrm>
            <a:off x="1348561" y="1478064"/>
            <a:ext cx="6927588" cy="3013133"/>
          </a:xfrm>
          <a:prstGeom prst="rect">
            <a:avLst/>
          </a:prstGeom>
        </p:spPr>
        <p:txBody>
          <a:bodyPr wrap="square">
            <a:spAutoFit/>
          </a:bodyPr>
          <a:lstStyle/>
          <a:p>
            <a:pPr marL="457200" lvl="0" indent="-457200" algn="just">
              <a:lnSpc>
                <a:spcPct val="107000"/>
              </a:lnSpc>
              <a:spcAft>
                <a:spcPts val="800"/>
              </a:spcAft>
              <a:buClr>
                <a:schemeClr val="accent6"/>
              </a:buClr>
              <a:buFont typeface="+mj-lt"/>
              <a:buAutoNum type="arabicPeriod"/>
            </a:pPr>
            <a:r>
              <a:rPr lang="en-US" sz="2000" b="1" dirty="0">
                <a:solidFill>
                  <a:schemeClr val="tx1"/>
                </a:solidFill>
                <a:latin typeface="Calibri" panose="020F0502020204030204" pitchFamily="34" charset="0"/>
                <a:ea typeface="Calibri" panose="020F0502020204030204" pitchFamily="34" charset="0"/>
                <a:cs typeface="Arial" panose="020B0604020202020204" pitchFamily="34" charset="0"/>
              </a:rPr>
              <a:t>Lifestyle Management and Glucose Monitoring</a:t>
            </a:r>
          </a:p>
          <a:p>
            <a:pPr marL="457200" lvl="0" indent="-457200" algn="just">
              <a:lnSpc>
                <a:spcPct val="107000"/>
              </a:lnSpc>
              <a:spcAft>
                <a:spcPts val="800"/>
              </a:spcAft>
              <a:buClr>
                <a:schemeClr val="accent6"/>
              </a:buClr>
              <a:buFont typeface="+mj-lt"/>
              <a:buAutoNum type="arabicPeriod"/>
            </a:pPr>
            <a:r>
              <a:rPr lang="en-US" sz="2000" b="1" dirty="0">
                <a:solidFill>
                  <a:schemeClr val="tx1"/>
                </a:solidFill>
                <a:latin typeface="Calibri" panose="020F0502020204030204" pitchFamily="34" charset="0"/>
                <a:ea typeface="Calibri" panose="020F0502020204030204" pitchFamily="34" charset="0"/>
                <a:cs typeface="Arial" panose="020B0604020202020204" pitchFamily="34" charset="0"/>
              </a:rPr>
              <a:t>Pharmacologic Therapy</a:t>
            </a:r>
          </a:p>
          <a:p>
            <a:pPr marL="457200" lvl="0" indent="-457200" algn="just">
              <a:lnSpc>
                <a:spcPct val="107000"/>
              </a:lnSpc>
              <a:spcAft>
                <a:spcPts val="800"/>
              </a:spcAft>
              <a:buClr>
                <a:schemeClr val="accent6"/>
              </a:buClr>
              <a:buFont typeface="+mj-lt"/>
              <a:buAutoNum type="arabicPeriod"/>
            </a:pPr>
            <a:r>
              <a:rPr lang="en-US" sz="2000" b="1" dirty="0">
                <a:solidFill>
                  <a:schemeClr val="tx1"/>
                </a:solidFill>
                <a:latin typeface="Calibri" panose="020F0502020204030204" pitchFamily="34" charset="0"/>
                <a:ea typeface="Calibri" panose="020F0502020204030204" pitchFamily="34" charset="0"/>
                <a:cs typeface="Arial" panose="020B0604020202020204" pitchFamily="34" charset="0"/>
              </a:rPr>
              <a:t>Antenatal Fetal Testing</a:t>
            </a:r>
          </a:p>
          <a:p>
            <a:pPr marL="457200" lvl="0" indent="-457200" algn="just">
              <a:lnSpc>
                <a:spcPct val="107000"/>
              </a:lnSpc>
              <a:spcAft>
                <a:spcPts val="800"/>
              </a:spcAft>
              <a:buClr>
                <a:schemeClr val="accent6"/>
              </a:buClr>
              <a:buFont typeface="+mj-lt"/>
              <a:buAutoNum type="arabicPeriod"/>
            </a:pPr>
            <a:r>
              <a:rPr lang="en-US" sz="2000" b="1" dirty="0">
                <a:solidFill>
                  <a:schemeClr val="tx1"/>
                </a:solidFill>
                <a:latin typeface="Calibri" panose="020F0502020204030204" pitchFamily="34" charset="0"/>
                <a:ea typeface="Calibri" panose="020F0502020204030204" pitchFamily="34" charset="0"/>
                <a:cs typeface="Arial" panose="020B0604020202020204" pitchFamily="34" charset="0"/>
              </a:rPr>
              <a:t>Assessment of Fetal Growth</a:t>
            </a:r>
          </a:p>
          <a:p>
            <a:pPr marL="457200" lvl="0" indent="-457200" algn="just">
              <a:lnSpc>
                <a:spcPct val="107000"/>
              </a:lnSpc>
              <a:spcAft>
                <a:spcPts val="800"/>
              </a:spcAft>
              <a:buClr>
                <a:schemeClr val="accent6"/>
              </a:buClr>
              <a:buFont typeface="+mj-lt"/>
              <a:buAutoNum type="arabicPeriod"/>
            </a:pPr>
            <a:r>
              <a:rPr lang="en-US" sz="2000" b="1" dirty="0">
                <a:solidFill>
                  <a:schemeClr val="tx1"/>
                </a:solidFill>
                <a:latin typeface="Calibri" panose="020F0502020204030204" pitchFamily="34" charset="0"/>
                <a:ea typeface="Calibri" panose="020F0502020204030204" pitchFamily="34" charset="0"/>
                <a:cs typeface="Arial" panose="020B0604020202020204" pitchFamily="34" charset="0"/>
              </a:rPr>
              <a:t>Timing of Delivery</a:t>
            </a:r>
          </a:p>
          <a:p>
            <a:pPr marL="457200" lvl="0" indent="-457200" algn="just">
              <a:lnSpc>
                <a:spcPct val="107000"/>
              </a:lnSpc>
              <a:spcAft>
                <a:spcPts val="800"/>
              </a:spcAft>
              <a:buClr>
                <a:schemeClr val="accent6"/>
              </a:buClr>
              <a:buFont typeface="+mj-lt"/>
              <a:buAutoNum type="arabicPeriod"/>
            </a:pPr>
            <a:r>
              <a:rPr lang="en-US" sz="2000" b="1" dirty="0">
                <a:solidFill>
                  <a:schemeClr val="tx1"/>
                </a:solidFill>
                <a:latin typeface="Calibri" panose="020F0502020204030204" pitchFamily="34" charset="0"/>
                <a:ea typeface="Calibri" panose="020F0502020204030204" pitchFamily="34" charset="0"/>
                <a:cs typeface="Arial" panose="020B0604020202020204" pitchFamily="34" charset="0"/>
              </a:rPr>
              <a:t>Intrapartum Glucose Management</a:t>
            </a:r>
          </a:p>
          <a:p>
            <a:pPr marL="457200" lvl="0" indent="-457200" algn="just">
              <a:lnSpc>
                <a:spcPct val="107000"/>
              </a:lnSpc>
              <a:spcAft>
                <a:spcPts val="800"/>
              </a:spcAft>
              <a:buClr>
                <a:schemeClr val="accent6"/>
              </a:buClr>
              <a:buFont typeface="+mj-lt"/>
              <a:buAutoNum type="arabicPeriod"/>
            </a:pPr>
            <a:r>
              <a:rPr lang="en-US" sz="2000" b="1" dirty="0">
                <a:solidFill>
                  <a:schemeClr val="tx1"/>
                </a:solidFill>
                <a:latin typeface="Calibri" panose="020F0502020204030204" pitchFamily="34" charset="0"/>
                <a:ea typeface="Calibri" panose="020F0502020204030204" pitchFamily="34" charset="0"/>
                <a:cs typeface="Arial" panose="020B0604020202020204" pitchFamily="34" charset="0"/>
              </a:rPr>
              <a:t>Postpartum Care</a:t>
            </a:r>
            <a:endParaRPr lang="en-US" sz="2000" dirty="0">
              <a:solidFill>
                <a:schemeClr val="tx1"/>
              </a:solidFill>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079904371"/>
      </p:ext>
    </p:extLst>
  </p:cSld>
  <p:clrMapOvr>
    <a:masterClrMapping/>
  </p:clrMapOvr>
  <mc:AlternateContent xmlns:mc="http://schemas.openxmlformats.org/markup-compatibility/2006" xmlns:p14="http://schemas.microsoft.com/office/powerpoint/2010/main">
    <mc:Choice Requires="p14">
      <p:transition spd="slow" p14:dur="1600">
        <p14:prism dir="r" isContent="1"/>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226;p33"/>
          <p:cNvSpPr/>
          <p:nvPr/>
        </p:nvSpPr>
        <p:spPr>
          <a:xfrm>
            <a:off x="8088411" y="4165213"/>
            <a:ext cx="836133" cy="7728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2800" b="1" dirty="0"/>
              <a:t>15</a:t>
            </a:r>
            <a:endParaRPr sz="2800" b="1" dirty="0"/>
          </a:p>
        </p:txBody>
      </p:sp>
      <p:sp>
        <p:nvSpPr>
          <p:cNvPr id="8" name="Google Shape;232;p34"/>
          <p:cNvSpPr txBox="1">
            <a:spLocks/>
          </p:cNvSpPr>
          <p:nvPr/>
        </p:nvSpPr>
        <p:spPr>
          <a:xfrm>
            <a:off x="103783" y="325709"/>
            <a:ext cx="2992834" cy="526695"/>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R="0" lvl="0" algn="r" rtl="0">
              <a:lnSpc>
                <a:spcPct val="80000"/>
              </a:lnSpc>
              <a:spcBef>
                <a:spcPts val="0"/>
              </a:spcBef>
              <a:spcAft>
                <a:spcPts val="0"/>
              </a:spcAft>
              <a:buClr>
                <a:schemeClr val="dk2"/>
              </a:buClr>
              <a:buSzPts val="3600"/>
              <a:buFont typeface="Barlow ExtraBold"/>
              <a:buNone/>
              <a:defRPr sz="5400" b="0" i="0" u="none" strike="noStrike" cap="none">
                <a:solidFill>
                  <a:schemeClr val="dk2"/>
                </a:solidFill>
                <a:latin typeface="Barlow"/>
                <a:ea typeface="Barlow"/>
                <a:cs typeface="Barlow"/>
                <a:sym typeface="Barlow"/>
              </a:defRPr>
            </a:lvl1pPr>
            <a:lvl2pPr marR="0" lvl="1" algn="ctr" rtl="0">
              <a:lnSpc>
                <a:spcPct val="100000"/>
              </a:lnSpc>
              <a:spcBef>
                <a:spcPts val="0"/>
              </a:spcBef>
              <a:spcAft>
                <a:spcPts val="0"/>
              </a:spcAft>
              <a:buClr>
                <a:schemeClr val="dk2"/>
              </a:buClr>
              <a:buSzPts val="3600"/>
              <a:buFont typeface="Arial"/>
              <a:buNone/>
              <a:defRPr sz="3600" b="0" i="0" u="none" strike="noStrike" cap="none">
                <a:solidFill>
                  <a:schemeClr val="dk2"/>
                </a:solidFill>
                <a:latin typeface="Arial"/>
                <a:ea typeface="Arial"/>
                <a:cs typeface="Arial"/>
                <a:sym typeface="Arial"/>
              </a:defRPr>
            </a:lvl2pPr>
            <a:lvl3pPr marR="0" lvl="2" algn="ctr" rtl="0">
              <a:lnSpc>
                <a:spcPct val="100000"/>
              </a:lnSpc>
              <a:spcBef>
                <a:spcPts val="0"/>
              </a:spcBef>
              <a:spcAft>
                <a:spcPts val="0"/>
              </a:spcAft>
              <a:buClr>
                <a:schemeClr val="dk2"/>
              </a:buClr>
              <a:buSzPts val="3600"/>
              <a:buFont typeface="Arial"/>
              <a:buNone/>
              <a:defRPr sz="3600" b="0" i="0" u="none" strike="noStrike" cap="none">
                <a:solidFill>
                  <a:schemeClr val="dk2"/>
                </a:solidFill>
                <a:latin typeface="Arial"/>
                <a:ea typeface="Arial"/>
                <a:cs typeface="Arial"/>
                <a:sym typeface="Arial"/>
              </a:defRPr>
            </a:lvl3pPr>
            <a:lvl4pPr marR="0" lvl="3" algn="ctr" rtl="0">
              <a:lnSpc>
                <a:spcPct val="100000"/>
              </a:lnSpc>
              <a:spcBef>
                <a:spcPts val="0"/>
              </a:spcBef>
              <a:spcAft>
                <a:spcPts val="0"/>
              </a:spcAft>
              <a:buClr>
                <a:schemeClr val="dk2"/>
              </a:buClr>
              <a:buSzPts val="3600"/>
              <a:buFont typeface="Arial"/>
              <a:buNone/>
              <a:defRPr sz="3600" b="0" i="0" u="none" strike="noStrike" cap="none">
                <a:solidFill>
                  <a:schemeClr val="dk2"/>
                </a:solidFill>
                <a:latin typeface="Arial"/>
                <a:ea typeface="Arial"/>
                <a:cs typeface="Arial"/>
                <a:sym typeface="Arial"/>
              </a:defRPr>
            </a:lvl4pPr>
            <a:lvl5pPr marR="0" lvl="4" algn="ctr" rtl="0">
              <a:lnSpc>
                <a:spcPct val="100000"/>
              </a:lnSpc>
              <a:spcBef>
                <a:spcPts val="0"/>
              </a:spcBef>
              <a:spcAft>
                <a:spcPts val="0"/>
              </a:spcAft>
              <a:buClr>
                <a:schemeClr val="dk2"/>
              </a:buClr>
              <a:buSzPts val="3600"/>
              <a:buFont typeface="Arial"/>
              <a:buNone/>
              <a:defRPr sz="3600" b="0" i="0" u="none" strike="noStrike" cap="none">
                <a:solidFill>
                  <a:schemeClr val="dk2"/>
                </a:solidFill>
                <a:latin typeface="Arial"/>
                <a:ea typeface="Arial"/>
                <a:cs typeface="Arial"/>
                <a:sym typeface="Arial"/>
              </a:defRPr>
            </a:lvl5pPr>
            <a:lvl6pPr marR="0" lvl="5" algn="ctr" rtl="0">
              <a:lnSpc>
                <a:spcPct val="100000"/>
              </a:lnSpc>
              <a:spcBef>
                <a:spcPts val="0"/>
              </a:spcBef>
              <a:spcAft>
                <a:spcPts val="0"/>
              </a:spcAft>
              <a:buClr>
                <a:schemeClr val="dk2"/>
              </a:buClr>
              <a:buSzPts val="3600"/>
              <a:buFont typeface="Arial"/>
              <a:buNone/>
              <a:defRPr sz="3600" b="0" i="0" u="none" strike="noStrike" cap="none">
                <a:solidFill>
                  <a:schemeClr val="dk2"/>
                </a:solidFill>
                <a:latin typeface="Arial"/>
                <a:ea typeface="Arial"/>
                <a:cs typeface="Arial"/>
                <a:sym typeface="Arial"/>
              </a:defRPr>
            </a:lvl6pPr>
            <a:lvl7pPr marR="0" lvl="6" algn="ctr" rtl="0">
              <a:lnSpc>
                <a:spcPct val="100000"/>
              </a:lnSpc>
              <a:spcBef>
                <a:spcPts val="0"/>
              </a:spcBef>
              <a:spcAft>
                <a:spcPts val="0"/>
              </a:spcAft>
              <a:buClr>
                <a:schemeClr val="dk2"/>
              </a:buClr>
              <a:buSzPts val="3600"/>
              <a:buFont typeface="Arial"/>
              <a:buNone/>
              <a:defRPr sz="3600" b="0" i="0" u="none" strike="noStrike" cap="none">
                <a:solidFill>
                  <a:schemeClr val="dk2"/>
                </a:solidFill>
                <a:latin typeface="Arial"/>
                <a:ea typeface="Arial"/>
                <a:cs typeface="Arial"/>
                <a:sym typeface="Arial"/>
              </a:defRPr>
            </a:lvl7pPr>
            <a:lvl8pPr marR="0" lvl="7" algn="ctr" rtl="0">
              <a:lnSpc>
                <a:spcPct val="100000"/>
              </a:lnSpc>
              <a:spcBef>
                <a:spcPts val="0"/>
              </a:spcBef>
              <a:spcAft>
                <a:spcPts val="0"/>
              </a:spcAft>
              <a:buClr>
                <a:schemeClr val="dk2"/>
              </a:buClr>
              <a:buSzPts val="3600"/>
              <a:buFont typeface="Arial"/>
              <a:buNone/>
              <a:defRPr sz="3600" b="0" i="0" u="none" strike="noStrike" cap="none">
                <a:solidFill>
                  <a:schemeClr val="dk2"/>
                </a:solidFill>
                <a:latin typeface="Arial"/>
                <a:ea typeface="Arial"/>
                <a:cs typeface="Arial"/>
                <a:sym typeface="Arial"/>
              </a:defRPr>
            </a:lvl8pPr>
            <a:lvl9pPr marR="0" lvl="8" algn="ctr" rtl="0">
              <a:lnSpc>
                <a:spcPct val="100000"/>
              </a:lnSpc>
              <a:spcBef>
                <a:spcPts val="0"/>
              </a:spcBef>
              <a:spcAft>
                <a:spcPts val="0"/>
              </a:spcAft>
              <a:buClr>
                <a:schemeClr val="dk2"/>
              </a:buClr>
              <a:buSzPts val="3600"/>
              <a:buFont typeface="Arial"/>
              <a:buNone/>
              <a:defRPr sz="3600" b="0" i="0" u="none" strike="noStrike" cap="none">
                <a:solidFill>
                  <a:schemeClr val="dk2"/>
                </a:solidFill>
                <a:latin typeface="Arial"/>
                <a:ea typeface="Arial"/>
                <a:cs typeface="Arial"/>
                <a:sym typeface="Arial"/>
              </a:defRPr>
            </a:lvl9pPr>
          </a:lstStyle>
          <a:p>
            <a:pPr algn="ctr"/>
            <a:r>
              <a:rPr lang="en-US" sz="3600" dirty="0">
                <a:latin typeface="Montserrat" panose="020B0604020202020204" charset="0"/>
                <a:cs typeface="Mongolian Baiti" panose="03000500000000000000" pitchFamily="66" charset="0"/>
              </a:rPr>
              <a:t>Conclusion </a:t>
            </a:r>
          </a:p>
        </p:txBody>
      </p:sp>
      <p:sp>
        <p:nvSpPr>
          <p:cNvPr id="9" name="Rectangle 8"/>
          <p:cNvSpPr/>
          <p:nvPr/>
        </p:nvSpPr>
        <p:spPr>
          <a:xfrm>
            <a:off x="273050" y="1618447"/>
            <a:ext cx="6789231" cy="1754326"/>
          </a:xfrm>
          <a:prstGeom prst="rect">
            <a:avLst/>
          </a:prstGeom>
        </p:spPr>
        <p:txBody>
          <a:bodyPr wrap="square">
            <a:spAutoFit/>
          </a:bodyPr>
          <a:lstStyle/>
          <a:p>
            <a:pPr algn="just"/>
            <a:r>
              <a:rPr lang="en-GB" sz="1800" dirty="0">
                <a:latin typeface="Montserrat" panose="020B0604020202020204" charset="0"/>
              </a:rPr>
              <a:t>GDM is defined as hyperglycemia caused by glucose intolerance that begins or is first diagnosed during pregnancy. Because it has various risk factors and implications, patients should be monitored, screened, and followed up on a regular basis to manage this type of pregnancy-related illness.</a:t>
            </a:r>
            <a:endParaRPr lang="en-US" sz="1800" dirty="0">
              <a:latin typeface="Montserrat" panose="020B0604020202020204" charset="0"/>
            </a:endParaRPr>
          </a:p>
        </p:txBody>
      </p:sp>
    </p:spTree>
    <p:extLst>
      <p:ext uri="{BB962C8B-B14F-4D97-AF65-F5344CB8AC3E}">
        <p14:creationId xmlns:p14="http://schemas.microsoft.com/office/powerpoint/2010/main" val="1554364399"/>
      </p:ext>
    </p:extLst>
  </p:cSld>
  <p:clrMapOvr>
    <a:masterClrMapping/>
  </p:clrMapOvr>
  <mc:AlternateContent xmlns:mc="http://schemas.openxmlformats.org/markup-compatibility/2006" xmlns:p14="http://schemas.microsoft.com/office/powerpoint/2010/main">
    <mc:Choice Requires="p14">
      <p:transition spd="slow" p14:dur="2000">
        <p14:prism dir="u" isContent="1"/>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30"/>
        <p:cNvGrpSpPr/>
        <p:nvPr/>
      </p:nvGrpSpPr>
      <p:grpSpPr>
        <a:xfrm>
          <a:off x="0" y="0"/>
          <a:ext cx="0" cy="0"/>
          <a:chOff x="0" y="0"/>
          <a:chExt cx="0" cy="0"/>
        </a:xfrm>
      </p:grpSpPr>
      <p:sp>
        <p:nvSpPr>
          <p:cNvPr id="231" name="Google Shape;231;p34"/>
          <p:cNvSpPr txBox="1">
            <a:spLocks noGrp="1"/>
          </p:cNvSpPr>
          <p:nvPr>
            <p:ph type="subTitle" idx="1"/>
          </p:nvPr>
        </p:nvSpPr>
        <p:spPr>
          <a:xfrm>
            <a:off x="913823" y="1373204"/>
            <a:ext cx="7374406" cy="2836247"/>
          </a:xfrm>
          <a:prstGeom prst="rect">
            <a:avLst/>
          </a:prstGeom>
        </p:spPr>
        <p:txBody>
          <a:bodyPr spcFirstLastPara="1" wrap="square" lIns="0" tIns="0" rIns="0" bIns="0" anchor="t" anchorCtr="0">
            <a:noAutofit/>
          </a:bodyPr>
          <a:lstStyle/>
          <a:p>
            <a:pPr marL="171450" lvl="0" indent="-171450" algn="just">
              <a:buClr>
                <a:schemeClr val="accent6"/>
              </a:buClr>
              <a:buFont typeface="Montserrat" panose="020B0604020202020204" charset="0"/>
              <a:buChar char="►"/>
            </a:pPr>
            <a:r>
              <a:rPr lang="en-US" sz="1200" dirty="0"/>
              <a:t>Saravanan P; Diabetes in Pregnancy Working Group; Maternal Medicine Clinical Study Group; Royal College of Obstetricians and Gynaecologists, UK. Gestational diabetes: opportunities for improving maternal and child health. Lancet Diabetes Endocrinol. 2020;8(9):793-800. doi:10.1016/S2213-8587(20)30161-3.</a:t>
            </a:r>
          </a:p>
          <a:p>
            <a:pPr marL="171450" lvl="0" indent="-171450" algn="just">
              <a:buClr>
                <a:schemeClr val="accent6"/>
              </a:buClr>
              <a:buFont typeface="Montserrat" panose="020B0604020202020204" charset="0"/>
              <a:buChar char="►"/>
            </a:pPr>
            <a:r>
              <a:rPr lang="en-US" sz="1200" dirty="0"/>
              <a:t>Lende M, Rijhsinghani A. Gestational Diabetes: Overview with Emphasis on Medical Management. Int J Environ Res Public Health. 2020;17(24):9573. Published 2020 Dec 21. doi:10.3390/ijerph17249573.</a:t>
            </a:r>
          </a:p>
          <a:p>
            <a:pPr marL="171450" lvl="0" indent="-171450" algn="just">
              <a:buClr>
                <a:schemeClr val="accent6"/>
              </a:buClr>
              <a:buFont typeface="Montserrat" panose="020B0604020202020204" charset="0"/>
              <a:buChar char="►"/>
            </a:pPr>
            <a:r>
              <a:rPr lang="en-US" sz="1200" dirty="0"/>
              <a:t>- 1. O’Sullivan, 1964 2. WHO, 1999 3. American Diabetes Association (ADA), 2004 4. IADPSG, 2010 5. National Institute for Health and Care Excellence (NICE), 2015 6. WHO, 2013 7. ADA, 2016.</a:t>
            </a:r>
          </a:p>
          <a:p>
            <a:pPr marL="171450" lvl="0" indent="-171450" algn="just">
              <a:buClr>
                <a:schemeClr val="accent6"/>
              </a:buClr>
              <a:buFont typeface="Montserrat" panose="020B0604020202020204" charset="0"/>
              <a:buChar char="►"/>
            </a:pPr>
            <a:r>
              <a:rPr lang="en-US" sz="1200" dirty="0"/>
              <a:t>Plows JF, Stanley JL, Baker PN, Reynolds CM, Vickers MH. The Pathophysiology of Gestational Diabetes Mellitus. Int J Mol Sci. 2018;19(11):3342. Published 2018 Oct 26. doi:10.3390/ijms19113342.</a:t>
            </a:r>
          </a:p>
          <a:p>
            <a:pPr marL="171450" lvl="0" indent="-171450" algn="just">
              <a:buClr>
                <a:schemeClr val="accent6"/>
              </a:buClr>
              <a:buFont typeface="Montserrat" panose="020B0604020202020204" charset="0"/>
              <a:buChar char="►"/>
            </a:pPr>
            <a:r>
              <a:rPr lang="en-US" sz="1200" dirty="0"/>
              <a:t>Mack LR, Tomich PG. Gestational Diabetes: Diagnosis, Classification, and Clinical Care. Obstet Gynecol Clin North Am. 2017;44(2):207-217. doi:10.1016/j.ogc.2017.02.002.</a:t>
            </a:r>
          </a:p>
        </p:txBody>
      </p:sp>
      <p:sp>
        <p:nvSpPr>
          <p:cNvPr id="232" name="Google Shape;232;p34"/>
          <p:cNvSpPr txBox="1">
            <a:spLocks noGrp="1"/>
          </p:cNvSpPr>
          <p:nvPr>
            <p:ph type="ctrTitle"/>
          </p:nvPr>
        </p:nvSpPr>
        <p:spPr>
          <a:xfrm>
            <a:off x="3345037" y="657302"/>
            <a:ext cx="2511978" cy="431700"/>
          </a:xfrm>
          <a:prstGeom prst="rect">
            <a:avLst/>
          </a:prstGeom>
        </p:spPr>
        <p:txBody>
          <a:bodyPr spcFirstLastPara="1" wrap="square" lIns="0" tIns="0" rIns="0" bIns="0" anchor="t" anchorCtr="0">
            <a:noAutofit/>
          </a:bodyPr>
          <a:lstStyle/>
          <a:p>
            <a:pPr marL="0" lvl="0" indent="0" algn="ctr" rtl="0">
              <a:spcBef>
                <a:spcPts val="0"/>
              </a:spcBef>
              <a:spcAft>
                <a:spcPts val="0"/>
              </a:spcAft>
              <a:buNone/>
            </a:pPr>
            <a:r>
              <a:rPr lang="en-US" dirty="0">
                <a:solidFill>
                  <a:schemeClr val="dk2"/>
                </a:solidFill>
              </a:rPr>
              <a:t>References </a:t>
            </a:r>
            <a:endParaRPr dirty="0">
              <a:solidFill>
                <a:schemeClr val="dk2"/>
              </a:solidFill>
            </a:endParaRPr>
          </a:p>
        </p:txBody>
      </p:sp>
      <p:sp>
        <p:nvSpPr>
          <p:cNvPr id="233" name="Google Shape;233;p34"/>
          <p:cNvSpPr/>
          <p:nvPr/>
        </p:nvSpPr>
        <p:spPr>
          <a:xfrm rot="5400000">
            <a:off x="-1587577" y="1752377"/>
            <a:ext cx="2501400" cy="2501400"/>
          </a:xfrm>
          <a:prstGeom prst="blockArc">
            <a:avLst>
              <a:gd name="adj1" fmla="val 10800000"/>
              <a:gd name="adj2" fmla="val 44166"/>
              <a:gd name="adj3" fmla="val 9390"/>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34" name="Google Shape;234;p34"/>
          <p:cNvSpPr/>
          <p:nvPr/>
        </p:nvSpPr>
        <p:spPr>
          <a:xfrm>
            <a:off x="8284550" y="-1017700"/>
            <a:ext cx="1822500" cy="18225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 name="Google Shape;226;p33"/>
          <p:cNvSpPr/>
          <p:nvPr/>
        </p:nvSpPr>
        <p:spPr>
          <a:xfrm>
            <a:off x="8101262" y="4253777"/>
            <a:ext cx="836133" cy="7728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2800" b="1" dirty="0"/>
              <a:t>16</a:t>
            </a:r>
            <a:endParaRPr sz="2800" b="1" dirty="0"/>
          </a:p>
        </p:txBody>
      </p:sp>
      <p:sp>
        <p:nvSpPr>
          <p:cNvPr id="13" name="Flowchart: Connector 12"/>
          <p:cNvSpPr/>
          <p:nvPr/>
        </p:nvSpPr>
        <p:spPr>
          <a:xfrm>
            <a:off x="1489208" y="-750481"/>
            <a:ext cx="1645920" cy="1645920"/>
          </a:xfrm>
          <a:prstGeom prst="flowChartConnector">
            <a:avLst/>
          </a:prstGeom>
          <a:noFill/>
          <a:ln w="1841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Flowchart: Connector 13"/>
          <p:cNvSpPr/>
          <p:nvPr/>
        </p:nvSpPr>
        <p:spPr>
          <a:xfrm>
            <a:off x="5679661" y="4403014"/>
            <a:ext cx="1645920" cy="1645920"/>
          </a:xfrm>
          <a:prstGeom prst="flowChartConnector">
            <a:avLst/>
          </a:prstGeom>
          <a:noFill/>
          <a:ln w="184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600">
        <p14:prism dir="r" isContent="1"/>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570"/>
        <p:cNvGrpSpPr/>
        <p:nvPr/>
      </p:nvGrpSpPr>
      <p:grpSpPr>
        <a:xfrm>
          <a:off x="0" y="0"/>
          <a:ext cx="0" cy="0"/>
          <a:chOff x="0" y="0"/>
          <a:chExt cx="0" cy="0"/>
        </a:xfrm>
      </p:grpSpPr>
      <p:sp>
        <p:nvSpPr>
          <p:cNvPr id="573" name="Google Shape;573;p47"/>
          <p:cNvSpPr/>
          <p:nvPr/>
        </p:nvSpPr>
        <p:spPr>
          <a:xfrm flipH="1">
            <a:off x="1019675" y="848575"/>
            <a:ext cx="772800" cy="772800"/>
          </a:xfrm>
          <a:prstGeom prst="ellips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 name="Google Shape;942;p62"/>
          <p:cNvSpPr txBox="1">
            <a:spLocks noGrp="1"/>
          </p:cNvSpPr>
          <p:nvPr>
            <p:ph type="title"/>
          </p:nvPr>
        </p:nvSpPr>
        <p:spPr>
          <a:xfrm>
            <a:off x="2460349" y="1621375"/>
            <a:ext cx="4228500" cy="949425"/>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6600" dirty="0"/>
              <a:t>THANKS!</a:t>
            </a:r>
            <a:endParaRPr sz="6600" dirty="0"/>
          </a:p>
        </p:txBody>
      </p:sp>
      <p:sp>
        <p:nvSpPr>
          <p:cNvPr id="7" name="Google Shape;943;p62"/>
          <p:cNvSpPr txBox="1">
            <a:spLocks/>
          </p:cNvSpPr>
          <p:nvPr/>
        </p:nvSpPr>
        <p:spPr>
          <a:xfrm>
            <a:off x="2888286" y="2760380"/>
            <a:ext cx="3372625" cy="300863"/>
          </a:xfrm>
          <a:prstGeom prst="rect">
            <a:avLst/>
          </a:prstGeom>
        </p:spPr>
        <p:txBody>
          <a:bodyPr spcFirstLastPara="1" wrap="square" lIns="0" tIns="0" rIns="0" bIns="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US" sz="1800" b="1" dirty="0"/>
              <a:t>Do you have any questions?</a:t>
            </a:r>
          </a:p>
        </p:txBody>
      </p:sp>
      <p:sp>
        <p:nvSpPr>
          <p:cNvPr id="18" name="Google Shape;954;p62"/>
          <p:cNvSpPr/>
          <p:nvPr/>
        </p:nvSpPr>
        <p:spPr>
          <a:xfrm rot="5400000">
            <a:off x="7232825" y="1096075"/>
            <a:ext cx="733200" cy="7332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9" name="Google Shape;955;p62"/>
          <p:cNvSpPr/>
          <p:nvPr/>
        </p:nvSpPr>
        <p:spPr>
          <a:xfrm rot="5400000">
            <a:off x="2039650" y="2310900"/>
            <a:ext cx="521700" cy="5217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 name="Flowchart: Connector 2"/>
          <p:cNvSpPr/>
          <p:nvPr/>
        </p:nvSpPr>
        <p:spPr>
          <a:xfrm>
            <a:off x="6409865" y="3917949"/>
            <a:ext cx="1645920" cy="1645920"/>
          </a:xfrm>
          <a:prstGeom prst="flowChartConnector">
            <a:avLst/>
          </a:prstGeom>
          <a:noFill/>
          <a:ln w="1841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600">
        <p14:prism dir="d" isContent="1"/>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59"/>
        <p:cNvGrpSpPr/>
        <p:nvPr/>
      </p:nvGrpSpPr>
      <p:grpSpPr>
        <a:xfrm>
          <a:off x="0" y="0"/>
          <a:ext cx="0" cy="0"/>
          <a:chOff x="0" y="0"/>
          <a:chExt cx="0" cy="0"/>
        </a:xfrm>
      </p:grpSpPr>
      <p:sp>
        <p:nvSpPr>
          <p:cNvPr id="260" name="Google Shape;260;p36"/>
          <p:cNvSpPr txBox="1">
            <a:spLocks noGrp="1"/>
          </p:cNvSpPr>
          <p:nvPr>
            <p:ph type="title"/>
          </p:nvPr>
        </p:nvSpPr>
        <p:spPr>
          <a:xfrm>
            <a:off x="901699" y="2201850"/>
            <a:ext cx="3919539" cy="739800"/>
          </a:xfrm>
          <a:prstGeom prst="rect">
            <a:avLst/>
          </a:prstGeom>
        </p:spPr>
        <p:txBody>
          <a:bodyPr spcFirstLastPara="1" wrap="square" lIns="0" tIns="0" rIns="0" bIns="0" anchor="t" anchorCtr="0">
            <a:noAutofit/>
          </a:bodyPr>
          <a:lstStyle/>
          <a:p>
            <a:pPr marL="0" lvl="0" indent="0" algn="r" rtl="0">
              <a:spcBef>
                <a:spcPts val="0"/>
              </a:spcBef>
              <a:spcAft>
                <a:spcPts val="0"/>
              </a:spcAft>
              <a:buNone/>
            </a:pPr>
            <a:r>
              <a:rPr lang="en-US" b="1" dirty="0"/>
              <a:t>Introduction</a:t>
            </a:r>
            <a:endParaRPr b="1" dirty="0"/>
          </a:p>
        </p:txBody>
      </p:sp>
      <p:sp>
        <p:nvSpPr>
          <p:cNvPr id="262" name="Google Shape;262;p36"/>
          <p:cNvSpPr/>
          <p:nvPr/>
        </p:nvSpPr>
        <p:spPr>
          <a:xfrm>
            <a:off x="5091838" y="1553700"/>
            <a:ext cx="2036100" cy="2036100"/>
          </a:xfrm>
          <a:prstGeom prst="round1Rect">
            <a:avLst>
              <a:gd name="adj" fmla="val 38027"/>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3" name="Google Shape;263;p36"/>
          <p:cNvSpPr txBox="1">
            <a:spLocks noGrp="1"/>
          </p:cNvSpPr>
          <p:nvPr>
            <p:ph type="title" idx="2"/>
          </p:nvPr>
        </p:nvSpPr>
        <p:spPr>
          <a:xfrm>
            <a:off x="5362438" y="1736700"/>
            <a:ext cx="1494900" cy="16701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r>
              <a:rPr lang="en" dirty="0"/>
              <a:t>01</a:t>
            </a:r>
            <a:endParaRPr dirty="0"/>
          </a:p>
        </p:txBody>
      </p:sp>
      <p:sp>
        <p:nvSpPr>
          <p:cNvPr id="264" name="Google Shape;264;p36"/>
          <p:cNvSpPr/>
          <p:nvPr/>
        </p:nvSpPr>
        <p:spPr>
          <a:xfrm>
            <a:off x="713225" y="539500"/>
            <a:ext cx="722100" cy="7221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 name="Google Shape;226;p33"/>
          <p:cNvSpPr/>
          <p:nvPr/>
        </p:nvSpPr>
        <p:spPr>
          <a:xfrm>
            <a:off x="8227400" y="4231050"/>
            <a:ext cx="772800" cy="7728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2800" b="1" dirty="0"/>
              <a:t>2</a:t>
            </a:r>
            <a:endParaRPr sz="2800" b="1" dirty="0"/>
          </a:p>
        </p:txBody>
      </p:sp>
    </p:spTree>
  </p:cSld>
  <p:clrMapOvr>
    <a:masterClrMapping/>
  </p:clrMapOvr>
  <mc:AlternateContent xmlns:mc="http://schemas.openxmlformats.org/markup-compatibility/2006" xmlns:p14="http://schemas.microsoft.com/office/powerpoint/2010/main">
    <mc:Choice Requires="p14">
      <p:transition spd="slow" p14:dur="1600">
        <p14:prism dir="d" isContent="1"/>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Shape 275"/>
        <p:cNvGrpSpPr/>
        <p:nvPr/>
      </p:nvGrpSpPr>
      <p:grpSpPr>
        <a:xfrm>
          <a:off x="0" y="0"/>
          <a:ext cx="0" cy="0"/>
          <a:chOff x="0" y="0"/>
          <a:chExt cx="0" cy="0"/>
        </a:xfrm>
      </p:grpSpPr>
      <p:sp>
        <p:nvSpPr>
          <p:cNvPr id="280" name="Google Shape;280;p38"/>
          <p:cNvSpPr/>
          <p:nvPr/>
        </p:nvSpPr>
        <p:spPr>
          <a:xfrm>
            <a:off x="526958" y="212801"/>
            <a:ext cx="772800" cy="7728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76" name="Google Shape;276;p38"/>
          <p:cNvSpPr txBox="1">
            <a:spLocks noGrp="1"/>
          </p:cNvSpPr>
          <p:nvPr>
            <p:ph type="ctrTitle"/>
          </p:nvPr>
        </p:nvSpPr>
        <p:spPr>
          <a:xfrm>
            <a:off x="2316892" y="553901"/>
            <a:ext cx="4572000" cy="431700"/>
          </a:xfrm>
          <a:prstGeom prst="rect">
            <a:avLst/>
          </a:prstGeom>
        </p:spPr>
        <p:txBody>
          <a:bodyPr spcFirstLastPara="1" wrap="square" lIns="0" tIns="0" rIns="0" bIns="0" anchor="t" anchorCtr="0">
            <a:noAutofit/>
          </a:bodyPr>
          <a:lstStyle/>
          <a:p>
            <a:pPr marL="0" lvl="0" indent="0" algn="ctr" rtl="0">
              <a:spcBef>
                <a:spcPts val="0"/>
              </a:spcBef>
              <a:spcAft>
                <a:spcPts val="0"/>
              </a:spcAft>
              <a:buNone/>
            </a:pPr>
            <a:r>
              <a:rPr lang="en-US" b="0" dirty="0"/>
              <a:t>I</a:t>
            </a:r>
            <a:r>
              <a:rPr lang="en" b="0" dirty="0"/>
              <a:t>ntroduction to </a:t>
            </a:r>
            <a:r>
              <a:rPr lang="en" dirty="0"/>
              <a:t>GDM</a:t>
            </a:r>
            <a:endParaRPr dirty="0"/>
          </a:p>
        </p:txBody>
      </p:sp>
      <p:sp>
        <p:nvSpPr>
          <p:cNvPr id="277" name="Google Shape;277;p38"/>
          <p:cNvSpPr txBox="1">
            <a:spLocks noGrp="1"/>
          </p:cNvSpPr>
          <p:nvPr>
            <p:ph type="subTitle" idx="1"/>
          </p:nvPr>
        </p:nvSpPr>
        <p:spPr>
          <a:xfrm>
            <a:off x="729048" y="1817860"/>
            <a:ext cx="7747687" cy="1984421"/>
          </a:xfrm>
          <a:prstGeom prst="rect">
            <a:avLst/>
          </a:prstGeom>
        </p:spPr>
        <p:txBody>
          <a:bodyPr spcFirstLastPara="1" wrap="square" lIns="0" tIns="0" rIns="0" bIns="0" anchor="t" anchorCtr="0">
            <a:noAutofit/>
          </a:bodyPr>
          <a:lstStyle/>
          <a:p>
            <a:pPr marL="0" lvl="0" indent="0" algn="just"/>
            <a:r>
              <a:rPr lang="en-US" sz="1800" dirty="0"/>
              <a:t>With the rising trend in obesity, the incidence of GDM, pregnancy complications and the long-term metabolic risks for the woman and the offspring, are also on the rise, GDM is  increasingly prevalent and estimated to affect more than 20 million livebirths worldwide, more than 90% of cases are expected to occur in South Asia due to the lack of uniform strategies for screening and diagnosing.</a:t>
            </a:r>
            <a:endParaRPr sz="1800" dirty="0"/>
          </a:p>
        </p:txBody>
      </p:sp>
      <p:sp>
        <p:nvSpPr>
          <p:cNvPr id="278" name="Google Shape;278;p38"/>
          <p:cNvSpPr/>
          <p:nvPr/>
        </p:nvSpPr>
        <p:spPr>
          <a:xfrm rot="-5400000">
            <a:off x="8671788" y="-265099"/>
            <a:ext cx="2501400" cy="2501400"/>
          </a:xfrm>
          <a:prstGeom prst="blockArc">
            <a:avLst>
              <a:gd name="adj1" fmla="val 5492921"/>
              <a:gd name="adj2" fmla="val 44166"/>
              <a:gd name="adj3" fmla="val 939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79" name="Google Shape;279;p38"/>
          <p:cNvSpPr/>
          <p:nvPr/>
        </p:nvSpPr>
        <p:spPr>
          <a:xfrm>
            <a:off x="7805855" y="4165304"/>
            <a:ext cx="772800" cy="7728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2800" b="1" dirty="0"/>
              <a:t>3</a:t>
            </a:r>
            <a:endParaRPr sz="2800" b="1" dirty="0"/>
          </a:p>
        </p:txBody>
      </p:sp>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268"/>
        <p:cNvGrpSpPr/>
        <p:nvPr/>
      </p:nvGrpSpPr>
      <p:grpSpPr>
        <a:xfrm>
          <a:off x="0" y="0"/>
          <a:ext cx="0" cy="0"/>
          <a:chOff x="0" y="0"/>
          <a:chExt cx="0" cy="0"/>
        </a:xfrm>
      </p:grpSpPr>
      <p:sp>
        <p:nvSpPr>
          <p:cNvPr id="269" name="Google Shape;269;p37"/>
          <p:cNvSpPr txBox="1">
            <a:spLocks noGrp="1"/>
          </p:cNvSpPr>
          <p:nvPr>
            <p:ph type="subTitle" idx="1"/>
          </p:nvPr>
        </p:nvSpPr>
        <p:spPr>
          <a:xfrm>
            <a:off x="1088551" y="1406050"/>
            <a:ext cx="6966897" cy="1986856"/>
          </a:xfrm>
          <a:prstGeom prst="rect">
            <a:avLst/>
          </a:prstGeom>
        </p:spPr>
        <p:txBody>
          <a:bodyPr spcFirstLastPara="1" wrap="square" lIns="91425" tIns="91425" rIns="91425" bIns="91425" anchor="t" anchorCtr="0">
            <a:noAutofit/>
          </a:bodyPr>
          <a:lstStyle/>
          <a:p>
            <a:pPr marL="285750" lvl="0" indent="-285750" algn="just">
              <a:buClr>
                <a:schemeClr val="accent5"/>
              </a:buClr>
              <a:buSzPts val="1100"/>
              <a:buFont typeface="Montserrat" panose="020B0604020202020204" charset="0"/>
              <a:buChar char="►"/>
            </a:pPr>
            <a:r>
              <a:rPr lang="en-US" sz="2000" dirty="0"/>
              <a:t>Define Gestational diabetes mellitus</a:t>
            </a:r>
          </a:p>
          <a:p>
            <a:pPr marL="0" lvl="0" indent="0" algn="just">
              <a:buClr>
                <a:schemeClr val="accent5"/>
              </a:buClr>
              <a:buSzPts val="1100"/>
              <a:buNone/>
            </a:pPr>
            <a:endParaRPr lang="en-US" sz="2000" dirty="0"/>
          </a:p>
          <a:p>
            <a:pPr marL="285750" lvl="0" indent="-285750" algn="just">
              <a:buClr>
                <a:schemeClr val="accent5"/>
              </a:buClr>
              <a:buSzPts val="1100"/>
              <a:buFont typeface="Montserrat" panose="020B0604020202020204" charset="0"/>
              <a:buChar char="►"/>
            </a:pPr>
            <a:r>
              <a:rPr lang="en-US" sz="2000" dirty="0"/>
              <a:t>List the risk factors and consequences of GDM</a:t>
            </a:r>
          </a:p>
          <a:p>
            <a:pPr marL="0" lvl="0" indent="0" algn="just">
              <a:buClr>
                <a:schemeClr val="accent5"/>
              </a:buClr>
              <a:buSzPts val="1100"/>
              <a:buNone/>
            </a:pPr>
            <a:endParaRPr lang="en-US" sz="2000" dirty="0"/>
          </a:p>
          <a:p>
            <a:pPr marL="285750" lvl="0" indent="-285750">
              <a:buClr>
                <a:schemeClr val="accent5"/>
              </a:buClr>
              <a:buSzPts val="1100"/>
              <a:buFont typeface="Montserrat" panose="020B0604020202020204" charset="0"/>
              <a:buChar char="►"/>
            </a:pPr>
            <a:r>
              <a:rPr lang="en-US" sz="2000" dirty="0"/>
              <a:t>Discuss the clinical care and management of gestational diabetes</a:t>
            </a:r>
            <a:endParaRPr sz="2000" dirty="0"/>
          </a:p>
        </p:txBody>
      </p:sp>
      <p:sp>
        <p:nvSpPr>
          <p:cNvPr id="270" name="Google Shape;270;p37"/>
          <p:cNvSpPr txBox="1">
            <a:spLocks noGrp="1"/>
          </p:cNvSpPr>
          <p:nvPr>
            <p:ph type="ctrTitle"/>
          </p:nvPr>
        </p:nvSpPr>
        <p:spPr>
          <a:xfrm>
            <a:off x="2453194" y="463300"/>
            <a:ext cx="4237612" cy="5908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r>
              <a:rPr lang="en-US" b="0" dirty="0"/>
              <a:t>Learning </a:t>
            </a:r>
            <a:r>
              <a:rPr lang="en" b="0" dirty="0"/>
              <a:t> </a:t>
            </a:r>
            <a:r>
              <a:rPr lang="en" dirty="0"/>
              <a:t>Objectives</a:t>
            </a:r>
            <a:endParaRPr b="0" dirty="0"/>
          </a:p>
        </p:txBody>
      </p:sp>
      <p:sp>
        <p:nvSpPr>
          <p:cNvPr id="271" name="Google Shape;271;p37"/>
          <p:cNvSpPr/>
          <p:nvPr/>
        </p:nvSpPr>
        <p:spPr>
          <a:xfrm rot="5400000">
            <a:off x="183250" y="1203525"/>
            <a:ext cx="501300" cy="5013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 name="Google Shape;226;p33"/>
          <p:cNvSpPr/>
          <p:nvPr/>
        </p:nvSpPr>
        <p:spPr>
          <a:xfrm>
            <a:off x="8094050" y="4205650"/>
            <a:ext cx="772800" cy="7728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2800" b="1" dirty="0"/>
              <a:t>4</a:t>
            </a:r>
            <a:endParaRPr sz="2800" b="1" dirty="0"/>
          </a:p>
        </p:txBody>
      </p:sp>
    </p:spTree>
  </p:cSld>
  <p:clrMapOvr>
    <a:masterClrMapping/>
  </p:clrMapOvr>
  <mc:AlternateContent xmlns:mc="http://schemas.openxmlformats.org/markup-compatibility/2006" xmlns:p14="http://schemas.microsoft.com/office/powerpoint/2010/main">
    <mc:Choice Requires="p14">
      <p:transition spd="slow" p14:dur="1600">
        <p14:prism dir="r" isContent="1"/>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59"/>
        <p:cNvGrpSpPr/>
        <p:nvPr/>
      </p:nvGrpSpPr>
      <p:grpSpPr>
        <a:xfrm>
          <a:off x="0" y="0"/>
          <a:ext cx="0" cy="0"/>
          <a:chOff x="0" y="0"/>
          <a:chExt cx="0" cy="0"/>
        </a:xfrm>
      </p:grpSpPr>
      <p:sp>
        <p:nvSpPr>
          <p:cNvPr id="260" name="Google Shape;260;p36"/>
          <p:cNvSpPr txBox="1">
            <a:spLocks noGrp="1"/>
          </p:cNvSpPr>
          <p:nvPr>
            <p:ph type="title"/>
          </p:nvPr>
        </p:nvSpPr>
        <p:spPr>
          <a:xfrm>
            <a:off x="475248" y="1676210"/>
            <a:ext cx="4390164" cy="1791079"/>
          </a:xfrm>
          <a:prstGeom prst="rect">
            <a:avLst/>
          </a:prstGeom>
        </p:spPr>
        <p:txBody>
          <a:bodyPr spcFirstLastPara="1" wrap="square" lIns="0" tIns="0" rIns="0" bIns="0" anchor="t" anchorCtr="0">
            <a:noAutofit/>
          </a:bodyPr>
          <a:lstStyle/>
          <a:p>
            <a:pPr marL="0" lvl="0" indent="0" algn="r" rtl="0">
              <a:spcBef>
                <a:spcPts val="0"/>
              </a:spcBef>
              <a:spcAft>
                <a:spcPts val="0"/>
              </a:spcAft>
              <a:buNone/>
            </a:pPr>
            <a:r>
              <a:rPr lang="en-US" sz="4800" b="1" dirty="0"/>
              <a:t>Gestational Diabetes Mellitus  </a:t>
            </a:r>
            <a:endParaRPr sz="4800" b="1" dirty="0"/>
          </a:p>
        </p:txBody>
      </p:sp>
      <p:sp>
        <p:nvSpPr>
          <p:cNvPr id="262" name="Google Shape;262;p36"/>
          <p:cNvSpPr/>
          <p:nvPr/>
        </p:nvSpPr>
        <p:spPr>
          <a:xfrm>
            <a:off x="5091838" y="1553700"/>
            <a:ext cx="2036100" cy="2036100"/>
          </a:xfrm>
          <a:prstGeom prst="round1Rect">
            <a:avLst>
              <a:gd name="adj" fmla="val 38027"/>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3" name="Google Shape;263;p36"/>
          <p:cNvSpPr txBox="1">
            <a:spLocks noGrp="1"/>
          </p:cNvSpPr>
          <p:nvPr>
            <p:ph type="title" idx="2"/>
          </p:nvPr>
        </p:nvSpPr>
        <p:spPr>
          <a:xfrm>
            <a:off x="5362438" y="1736700"/>
            <a:ext cx="1494900" cy="16701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r>
              <a:rPr lang="en" dirty="0"/>
              <a:t>02</a:t>
            </a:r>
            <a:endParaRPr dirty="0"/>
          </a:p>
        </p:txBody>
      </p:sp>
      <p:sp>
        <p:nvSpPr>
          <p:cNvPr id="264" name="Google Shape;264;p36"/>
          <p:cNvSpPr/>
          <p:nvPr/>
        </p:nvSpPr>
        <p:spPr>
          <a:xfrm>
            <a:off x="713225" y="539500"/>
            <a:ext cx="722100" cy="7221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 name="Google Shape;226;p33"/>
          <p:cNvSpPr/>
          <p:nvPr/>
        </p:nvSpPr>
        <p:spPr>
          <a:xfrm>
            <a:off x="8227400" y="4231050"/>
            <a:ext cx="772800" cy="7728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2800" b="1" dirty="0"/>
              <a:t>5</a:t>
            </a:r>
            <a:endParaRPr sz="2800" b="1" dirty="0"/>
          </a:p>
        </p:txBody>
      </p:sp>
    </p:spTree>
    <p:extLst>
      <p:ext uri="{BB962C8B-B14F-4D97-AF65-F5344CB8AC3E}">
        <p14:creationId xmlns:p14="http://schemas.microsoft.com/office/powerpoint/2010/main" val="3493672745"/>
      </p:ext>
    </p:extLst>
  </p:cSld>
  <p:clrMapOvr>
    <a:masterClrMapping/>
  </p:clrMapOvr>
  <mc:AlternateContent xmlns:mc="http://schemas.openxmlformats.org/markup-compatibility/2006" xmlns:p14="http://schemas.microsoft.com/office/powerpoint/2010/main">
    <mc:Choice Requires="p14">
      <p:transition spd="slow" p14:dur="2000">
        <p14:prism dir="u" isContent="1"/>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268"/>
        <p:cNvGrpSpPr/>
        <p:nvPr/>
      </p:nvGrpSpPr>
      <p:grpSpPr>
        <a:xfrm>
          <a:off x="0" y="0"/>
          <a:ext cx="0" cy="0"/>
          <a:chOff x="0" y="0"/>
          <a:chExt cx="0" cy="0"/>
        </a:xfrm>
      </p:grpSpPr>
      <p:sp>
        <p:nvSpPr>
          <p:cNvPr id="5" name="Google Shape;226;p33"/>
          <p:cNvSpPr/>
          <p:nvPr/>
        </p:nvSpPr>
        <p:spPr>
          <a:xfrm>
            <a:off x="8094050" y="4205650"/>
            <a:ext cx="772800" cy="7728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2800" b="1" dirty="0"/>
              <a:t>6</a:t>
            </a:r>
            <a:endParaRPr sz="2800" b="1" dirty="0"/>
          </a:p>
        </p:txBody>
      </p:sp>
      <p:sp>
        <p:nvSpPr>
          <p:cNvPr id="8" name="Google Shape;280;p38"/>
          <p:cNvSpPr/>
          <p:nvPr/>
        </p:nvSpPr>
        <p:spPr>
          <a:xfrm>
            <a:off x="224776" y="1415958"/>
            <a:ext cx="772800" cy="772800"/>
          </a:xfrm>
          <a:prstGeom prst="ellipse">
            <a:avLst/>
          </a:prstGeom>
          <a:solidFill>
            <a:schemeClr val="accent2"/>
          </a:solidFill>
          <a:ln>
            <a:solidFill>
              <a:schemeClr val="accent2"/>
            </a:solid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 name="Google Shape;276;p38"/>
          <p:cNvSpPr txBox="1">
            <a:spLocks noGrp="1"/>
          </p:cNvSpPr>
          <p:nvPr>
            <p:ph type="ctrTitle"/>
          </p:nvPr>
        </p:nvSpPr>
        <p:spPr>
          <a:xfrm>
            <a:off x="1404314" y="491997"/>
            <a:ext cx="6335372" cy="589380"/>
          </a:xfrm>
          <a:prstGeom prst="rect">
            <a:avLst/>
          </a:prstGeom>
        </p:spPr>
        <p:txBody>
          <a:bodyPr spcFirstLastPara="1" wrap="square" lIns="0" tIns="0" rIns="0" bIns="0" anchor="t" anchorCtr="0">
            <a:noAutofit/>
          </a:bodyPr>
          <a:lstStyle/>
          <a:p>
            <a:r>
              <a:rPr lang="en-US" sz="3200" b="0" dirty="0">
                <a:latin typeface="Montserrat" panose="020B0604020202020204" charset="0"/>
                <a:cs typeface="Montserrat" panose="020B0604020202020204" charset="0"/>
              </a:rPr>
              <a:t>Gestational Diabetes Mellitus</a:t>
            </a:r>
            <a:endParaRPr dirty="0"/>
          </a:p>
        </p:txBody>
      </p:sp>
      <p:sp>
        <p:nvSpPr>
          <p:cNvPr id="10" name="Google Shape;277;p38"/>
          <p:cNvSpPr txBox="1">
            <a:spLocks noGrp="1"/>
          </p:cNvSpPr>
          <p:nvPr>
            <p:ph type="subTitle" idx="1"/>
          </p:nvPr>
        </p:nvSpPr>
        <p:spPr>
          <a:xfrm>
            <a:off x="1299657" y="1772359"/>
            <a:ext cx="6544687" cy="1598783"/>
          </a:xfrm>
          <a:prstGeom prst="rect">
            <a:avLst/>
          </a:prstGeom>
        </p:spPr>
        <p:txBody>
          <a:bodyPr spcFirstLastPara="1" wrap="square" lIns="0" tIns="0" rIns="0" bIns="0" anchor="t" anchorCtr="0">
            <a:noAutofit/>
          </a:bodyPr>
          <a:lstStyle/>
          <a:p>
            <a:pPr marL="0" indent="0" algn="just">
              <a:buNone/>
            </a:pPr>
            <a:r>
              <a:rPr lang="en-US" sz="2400" dirty="0"/>
              <a:t>GDM</a:t>
            </a:r>
            <a:r>
              <a:rPr lang="en-US" dirty="0"/>
              <a:t> </a:t>
            </a:r>
            <a:r>
              <a:rPr lang="en-US" sz="1800" dirty="0"/>
              <a:t>Is defined as glucose intolerance resulting in hyperglycemia that begins </a:t>
            </a:r>
            <a:r>
              <a:rPr lang="en-US" sz="1800" dirty="0" smtClean="0"/>
              <a:t>or </a:t>
            </a:r>
            <a:r>
              <a:rPr lang="en-US" sz="1800" dirty="0"/>
              <a:t>first diagnosed in pregnancy.  In most cases, this hyperglycemia is the result of impaired glucose tolerance due to pancreatic β-cell dysfunction.</a:t>
            </a:r>
          </a:p>
          <a:p>
            <a:pPr marL="0" lvl="0" indent="0" algn="just"/>
            <a:endParaRPr sz="1800" dirty="0"/>
          </a:p>
        </p:txBody>
      </p:sp>
      <p:sp>
        <p:nvSpPr>
          <p:cNvPr id="11" name="Google Shape;280;p38"/>
          <p:cNvSpPr/>
          <p:nvPr/>
        </p:nvSpPr>
        <p:spPr>
          <a:xfrm>
            <a:off x="5471032" y="3896504"/>
            <a:ext cx="772800" cy="772800"/>
          </a:xfrm>
          <a:prstGeom prst="ellipse">
            <a:avLst/>
          </a:prstGeom>
          <a:solidFill>
            <a:schemeClr val="accent3"/>
          </a:solidFill>
          <a:ln>
            <a:solidFill>
              <a:schemeClr val="accent3"/>
            </a:solid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816885311"/>
      </p:ext>
    </p:extLst>
  </p:cSld>
  <p:clrMapOvr>
    <a:masterClrMapping/>
  </p:clrMapOvr>
  <mc:AlternateContent xmlns:mc="http://schemas.openxmlformats.org/markup-compatibility/2006" xmlns:p14="http://schemas.microsoft.com/office/powerpoint/2010/main">
    <mc:Choice Requires="p14">
      <p:transition spd="slow" p14:dur="1600">
        <p14:prism dir="r" isContent="1"/>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59"/>
        <p:cNvGrpSpPr/>
        <p:nvPr/>
      </p:nvGrpSpPr>
      <p:grpSpPr>
        <a:xfrm>
          <a:off x="0" y="0"/>
          <a:ext cx="0" cy="0"/>
          <a:chOff x="0" y="0"/>
          <a:chExt cx="0" cy="0"/>
        </a:xfrm>
      </p:grpSpPr>
      <p:sp>
        <p:nvSpPr>
          <p:cNvPr id="260" name="Google Shape;260;p36"/>
          <p:cNvSpPr txBox="1">
            <a:spLocks noGrp="1"/>
          </p:cNvSpPr>
          <p:nvPr>
            <p:ph type="title"/>
          </p:nvPr>
        </p:nvSpPr>
        <p:spPr>
          <a:xfrm>
            <a:off x="1683026" y="1762483"/>
            <a:ext cx="3138212" cy="1618533"/>
          </a:xfrm>
          <a:prstGeom prst="rect">
            <a:avLst/>
          </a:prstGeom>
        </p:spPr>
        <p:txBody>
          <a:bodyPr spcFirstLastPara="1" wrap="square" lIns="0" tIns="0" rIns="0" bIns="0" anchor="t" anchorCtr="0">
            <a:noAutofit/>
          </a:bodyPr>
          <a:lstStyle/>
          <a:p>
            <a:r>
              <a:rPr lang="en-US" sz="4400" b="1" dirty="0"/>
              <a:t>GDM Risk Factors and Affects</a:t>
            </a:r>
            <a:endParaRPr sz="4400" b="1" dirty="0"/>
          </a:p>
        </p:txBody>
      </p:sp>
      <p:sp>
        <p:nvSpPr>
          <p:cNvPr id="262" name="Google Shape;262;p36"/>
          <p:cNvSpPr/>
          <p:nvPr/>
        </p:nvSpPr>
        <p:spPr>
          <a:xfrm>
            <a:off x="5091838" y="1553700"/>
            <a:ext cx="2036100" cy="2036100"/>
          </a:xfrm>
          <a:prstGeom prst="round1Rect">
            <a:avLst>
              <a:gd name="adj" fmla="val 38027"/>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3" name="Google Shape;263;p36"/>
          <p:cNvSpPr txBox="1">
            <a:spLocks noGrp="1"/>
          </p:cNvSpPr>
          <p:nvPr>
            <p:ph type="title" idx="2"/>
          </p:nvPr>
        </p:nvSpPr>
        <p:spPr>
          <a:xfrm>
            <a:off x="5362438" y="1736700"/>
            <a:ext cx="1494900" cy="16701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r>
              <a:rPr lang="en" dirty="0"/>
              <a:t>03</a:t>
            </a:r>
            <a:endParaRPr dirty="0"/>
          </a:p>
        </p:txBody>
      </p:sp>
      <p:sp>
        <p:nvSpPr>
          <p:cNvPr id="264" name="Google Shape;264;p36"/>
          <p:cNvSpPr/>
          <p:nvPr/>
        </p:nvSpPr>
        <p:spPr>
          <a:xfrm>
            <a:off x="713225" y="539500"/>
            <a:ext cx="722100" cy="7221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 name="Google Shape;226;p33"/>
          <p:cNvSpPr/>
          <p:nvPr/>
        </p:nvSpPr>
        <p:spPr>
          <a:xfrm>
            <a:off x="8227400" y="4231050"/>
            <a:ext cx="772800" cy="7728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2800" b="1" dirty="0"/>
              <a:t>7</a:t>
            </a:r>
            <a:endParaRPr sz="2800" b="1" dirty="0"/>
          </a:p>
        </p:txBody>
      </p:sp>
    </p:spTree>
    <p:extLst>
      <p:ext uri="{BB962C8B-B14F-4D97-AF65-F5344CB8AC3E}">
        <p14:creationId xmlns:p14="http://schemas.microsoft.com/office/powerpoint/2010/main" val="1884719713"/>
      </p:ext>
    </p:extLst>
  </p:cSld>
  <p:clrMapOvr>
    <a:masterClrMapping/>
  </p:clrMapOvr>
  <mc:AlternateContent xmlns:mc="http://schemas.openxmlformats.org/markup-compatibility/2006" xmlns:p14="http://schemas.microsoft.com/office/powerpoint/2010/main">
    <mc:Choice Requires="p14">
      <p:transition spd="slow" p14:dur="1600">
        <p14:prism dir="d" isContent="1"/>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Google Shape;226;p33"/>
          <p:cNvSpPr/>
          <p:nvPr/>
        </p:nvSpPr>
        <p:spPr>
          <a:xfrm>
            <a:off x="204534" y="4223098"/>
            <a:ext cx="772800" cy="7728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2800" b="1" dirty="0"/>
              <a:t>8</a:t>
            </a:r>
            <a:endParaRPr sz="2800" b="1" dirty="0"/>
          </a:p>
        </p:txBody>
      </p:sp>
      <p:sp>
        <p:nvSpPr>
          <p:cNvPr id="16" name="Rectangle 15"/>
          <p:cNvSpPr/>
          <p:nvPr/>
        </p:nvSpPr>
        <p:spPr>
          <a:xfrm>
            <a:off x="1739334" y="533402"/>
            <a:ext cx="5665333" cy="523220"/>
          </a:xfrm>
          <a:prstGeom prst="rect">
            <a:avLst/>
          </a:prstGeom>
        </p:spPr>
        <p:txBody>
          <a:bodyPr wrap="none">
            <a:spAutoFit/>
          </a:bodyPr>
          <a:lstStyle/>
          <a:p>
            <a:r>
              <a:rPr lang="en-US" sz="2800" dirty="0">
                <a:solidFill>
                  <a:schemeClr val="accent4"/>
                </a:solidFill>
                <a:latin typeface="Montserrat" panose="020B0604020202020204" charset="0"/>
                <a:cs typeface="Montserrat" panose="020B0604020202020204" charset="0"/>
              </a:rPr>
              <a:t>GDM Risk Factors and Affects</a:t>
            </a:r>
          </a:p>
        </p:txBody>
      </p:sp>
      <p:sp>
        <p:nvSpPr>
          <p:cNvPr id="17" name="Rectangle 16"/>
          <p:cNvSpPr/>
          <p:nvPr/>
        </p:nvSpPr>
        <p:spPr>
          <a:xfrm>
            <a:off x="977334" y="1289624"/>
            <a:ext cx="7045532" cy="2815386"/>
          </a:xfrm>
          <a:prstGeom prst="rect">
            <a:avLst/>
          </a:prstGeom>
        </p:spPr>
        <p:txBody>
          <a:bodyPr wrap="square">
            <a:spAutoFit/>
          </a:bodyPr>
          <a:lstStyle/>
          <a:p>
            <a:pPr marL="285750" lvl="0" indent="-285750">
              <a:lnSpc>
                <a:spcPct val="107000"/>
              </a:lnSpc>
              <a:spcAft>
                <a:spcPts val="800"/>
              </a:spcAft>
              <a:buClr>
                <a:schemeClr val="accent3"/>
              </a:buClr>
              <a:buFont typeface="Montserrat" panose="020B0604020202020204" charset="0"/>
              <a:buChar char="►"/>
            </a:pPr>
            <a:r>
              <a:rPr lang="en-US" sz="2000" b="1" dirty="0">
                <a:solidFill>
                  <a:schemeClr val="accent6"/>
                </a:solidFill>
                <a:latin typeface="Calibri" panose="020F0502020204030204" pitchFamily="34" charset="0"/>
                <a:ea typeface="Calibri" panose="020F0502020204030204" pitchFamily="34" charset="0"/>
                <a:cs typeface="Arial" panose="020B0604020202020204" pitchFamily="34" charset="0"/>
              </a:rPr>
              <a:t>Risk factors</a:t>
            </a:r>
            <a:r>
              <a:rPr lang="en-US" sz="1800" b="1" dirty="0">
                <a:solidFill>
                  <a:schemeClr val="accent6"/>
                </a:solidFill>
                <a:latin typeface="Calibri" panose="020F0502020204030204" pitchFamily="34" charset="0"/>
                <a:ea typeface="Calibri" panose="020F0502020204030204" pitchFamily="34" charset="0"/>
                <a:cs typeface="Arial" panose="020B0604020202020204" pitchFamily="34" charset="0"/>
              </a:rPr>
              <a:t>:</a:t>
            </a:r>
            <a:r>
              <a:rPr lang="en-US" sz="1800" dirty="0">
                <a:solidFill>
                  <a:schemeClr val="accent6"/>
                </a:solidFill>
                <a:latin typeface="Calibri" panose="020F0502020204030204" pitchFamily="34" charset="0"/>
                <a:ea typeface="Calibri" panose="020F0502020204030204" pitchFamily="34" charset="0"/>
                <a:cs typeface="Arial" panose="020B0604020202020204" pitchFamily="34" charset="0"/>
              </a:rPr>
              <a:t> </a:t>
            </a:r>
            <a:r>
              <a:rPr lang="en-US" sz="1800" dirty="0">
                <a:latin typeface="Calibri" panose="020F0502020204030204" pitchFamily="34" charset="0"/>
                <a:ea typeface="Calibri" panose="020F0502020204030204" pitchFamily="34" charset="0"/>
                <a:cs typeface="Arial" panose="020B0604020202020204" pitchFamily="34" charset="0"/>
              </a:rPr>
              <a:t>It includes:</a:t>
            </a:r>
          </a:p>
          <a:p>
            <a:pPr lvl="0">
              <a:lnSpc>
                <a:spcPct val="107000"/>
              </a:lnSpc>
              <a:spcAft>
                <a:spcPts val="800"/>
              </a:spcAft>
              <a:buClr>
                <a:schemeClr val="accent3"/>
              </a:buClr>
            </a:pPr>
            <a:r>
              <a:rPr lang="en-US" sz="1800" dirty="0">
                <a:solidFill>
                  <a:srgbClr val="008080"/>
                </a:solidFill>
                <a:latin typeface="Calibri" panose="020F0502020204030204" pitchFamily="34" charset="0"/>
                <a:ea typeface="Calibri" panose="020F0502020204030204" pitchFamily="34" charset="0"/>
                <a:cs typeface="Arial" panose="020B0604020202020204" pitchFamily="34" charset="0"/>
              </a:rPr>
              <a:t>1. </a:t>
            </a:r>
            <a:r>
              <a:rPr lang="en-US" sz="1800" dirty="0">
                <a:latin typeface="Calibri" panose="020F0502020204030204" pitchFamily="34" charset="0"/>
                <a:ea typeface="Calibri" panose="020F0502020204030204" pitchFamily="34" charset="0"/>
                <a:cs typeface="Arial" panose="020B0604020202020204" pitchFamily="34" charset="0"/>
              </a:rPr>
              <a:t>Overweight/obesity</a:t>
            </a:r>
          </a:p>
          <a:p>
            <a:pPr lvl="0">
              <a:lnSpc>
                <a:spcPct val="107000"/>
              </a:lnSpc>
              <a:spcAft>
                <a:spcPts val="800"/>
              </a:spcAft>
              <a:buClr>
                <a:schemeClr val="accent3"/>
              </a:buClr>
            </a:pPr>
            <a:r>
              <a:rPr lang="en-US" sz="1800" dirty="0">
                <a:solidFill>
                  <a:srgbClr val="008080"/>
                </a:solidFill>
                <a:latin typeface="Calibri" panose="020F0502020204030204" pitchFamily="34" charset="0"/>
                <a:ea typeface="Calibri" panose="020F0502020204030204" pitchFamily="34" charset="0"/>
                <a:cs typeface="Arial" panose="020B0604020202020204" pitchFamily="34" charset="0"/>
              </a:rPr>
              <a:t>2.</a:t>
            </a:r>
            <a:r>
              <a:rPr lang="en-US" sz="1800" dirty="0">
                <a:solidFill>
                  <a:schemeClr val="accent6">
                    <a:lumMod val="60000"/>
                    <a:lumOff val="40000"/>
                  </a:schemeClr>
                </a:solidFill>
                <a:latin typeface="Calibri" panose="020F0502020204030204" pitchFamily="34" charset="0"/>
                <a:ea typeface="Calibri" panose="020F0502020204030204" pitchFamily="34" charset="0"/>
                <a:cs typeface="Arial" panose="020B0604020202020204" pitchFamily="34" charset="0"/>
              </a:rPr>
              <a:t> </a:t>
            </a:r>
            <a:r>
              <a:rPr lang="en-US" sz="1800" dirty="0">
                <a:latin typeface="Calibri" panose="020F0502020204030204" pitchFamily="34" charset="0"/>
                <a:ea typeface="Calibri" panose="020F0502020204030204" pitchFamily="34" charset="0"/>
                <a:cs typeface="Arial" panose="020B0604020202020204" pitchFamily="34" charset="0"/>
              </a:rPr>
              <a:t>Excessive gestational weight gain </a:t>
            </a:r>
          </a:p>
          <a:p>
            <a:pPr lvl="0" algn="just">
              <a:lnSpc>
                <a:spcPct val="107000"/>
              </a:lnSpc>
              <a:spcAft>
                <a:spcPts val="800"/>
              </a:spcAft>
              <a:buClr>
                <a:schemeClr val="accent3"/>
              </a:buClr>
            </a:pPr>
            <a:r>
              <a:rPr lang="en-US" sz="1800" dirty="0">
                <a:solidFill>
                  <a:srgbClr val="008080"/>
                </a:solidFill>
                <a:latin typeface="Calibri" panose="020F0502020204030204" pitchFamily="34" charset="0"/>
                <a:ea typeface="Calibri" panose="020F0502020204030204" pitchFamily="34" charset="0"/>
                <a:cs typeface="Arial" panose="020B0604020202020204" pitchFamily="34" charset="0"/>
              </a:rPr>
              <a:t>3. </a:t>
            </a:r>
            <a:r>
              <a:rPr lang="en-US" sz="1800" dirty="0">
                <a:latin typeface="Calibri" panose="020F0502020204030204" pitchFamily="34" charset="0"/>
                <a:ea typeface="Calibri" panose="020F0502020204030204" pitchFamily="34" charset="0"/>
                <a:cs typeface="Arial" panose="020B0604020202020204" pitchFamily="34" charset="0"/>
              </a:rPr>
              <a:t>Westernized diet</a:t>
            </a:r>
          </a:p>
          <a:p>
            <a:pPr lvl="0">
              <a:lnSpc>
                <a:spcPct val="107000"/>
              </a:lnSpc>
              <a:spcAft>
                <a:spcPts val="800"/>
              </a:spcAft>
              <a:buClr>
                <a:schemeClr val="accent3"/>
              </a:buClr>
            </a:pPr>
            <a:r>
              <a:rPr lang="en-US" sz="1800" dirty="0">
                <a:solidFill>
                  <a:srgbClr val="008080"/>
                </a:solidFill>
                <a:latin typeface="Calibri" panose="020F0502020204030204" pitchFamily="34" charset="0"/>
                <a:ea typeface="Calibri" panose="020F0502020204030204" pitchFamily="34" charset="0"/>
                <a:cs typeface="Arial" panose="020B0604020202020204" pitchFamily="34" charset="0"/>
              </a:rPr>
              <a:t>4. </a:t>
            </a:r>
            <a:r>
              <a:rPr lang="en-US" sz="1800" dirty="0">
                <a:latin typeface="Calibri" panose="020F0502020204030204" pitchFamily="34" charset="0"/>
                <a:ea typeface="Calibri" panose="020F0502020204030204" pitchFamily="34" charset="0"/>
                <a:cs typeface="Arial" panose="020B0604020202020204" pitchFamily="34" charset="0"/>
              </a:rPr>
              <a:t>Ethnicity</a:t>
            </a:r>
          </a:p>
          <a:p>
            <a:pPr lvl="0">
              <a:lnSpc>
                <a:spcPct val="107000"/>
              </a:lnSpc>
              <a:spcAft>
                <a:spcPts val="800"/>
              </a:spcAft>
              <a:buClr>
                <a:schemeClr val="accent3"/>
              </a:buClr>
            </a:pPr>
            <a:r>
              <a:rPr lang="en-US" sz="1800" dirty="0">
                <a:solidFill>
                  <a:srgbClr val="008080"/>
                </a:solidFill>
                <a:latin typeface="Calibri" panose="020F0502020204030204" pitchFamily="34" charset="0"/>
                <a:ea typeface="Calibri" panose="020F0502020204030204" pitchFamily="34" charset="0"/>
                <a:cs typeface="Arial" panose="020B0604020202020204" pitchFamily="34" charset="0"/>
              </a:rPr>
              <a:t>5. </a:t>
            </a:r>
            <a:r>
              <a:rPr lang="en-US" sz="1800" dirty="0">
                <a:latin typeface="Calibri" panose="020F0502020204030204" pitchFamily="34" charset="0"/>
                <a:ea typeface="Calibri" panose="020F0502020204030204" pitchFamily="34" charset="0"/>
                <a:cs typeface="Arial" panose="020B0604020202020204" pitchFamily="34" charset="0"/>
              </a:rPr>
              <a:t>Genetic polymorphisms</a:t>
            </a:r>
          </a:p>
          <a:p>
            <a:pPr>
              <a:lnSpc>
                <a:spcPct val="107000"/>
              </a:lnSpc>
              <a:spcAft>
                <a:spcPts val="800"/>
              </a:spcAft>
              <a:buClr>
                <a:schemeClr val="accent3"/>
              </a:buClr>
            </a:pPr>
            <a:r>
              <a:rPr lang="en-US" sz="1800" dirty="0">
                <a:solidFill>
                  <a:srgbClr val="008080"/>
                </a:solidFill>
                <a:latin typeface="Calibri" panose="020F0502020204030204" pitchFamily="34" charset="0"/>
                <a:ea typeface="Calibri" panose="020F0502020204030204" pitchFamily="34" charset="0"/>
                <a:cs typeface="Arial" panose="020B0604020202020204" pitchFamily="34" charset="0"/>
              </a:rPr>
              <a:t>6. </a:t>
            </a:r>
            <a:r>
              <a:rPr lang="en-US" sz="1800" dirty="0">
                <a:latin typeface="Calibri" panose="020F0502020204030204" pitchFamily="34" charset="0"/>
                <a:ea typeface="Calibri" panose="020F0502020204030204" pitchFamily="34" charset="0"/>
                <a:cs typeface="Arial" panose="020B0604020202020204" pitchFamily="34" charset="0"/>
              </a:rPr>
              <a:t>Advanced maternal age</a:t>
            </a:r>
          </a:p>
        </p:txBody>
      </p:sp>
      <p:sp>
        <p:nvSpPr>
          <p:cNvPr id="5" name="Google Shape;278;p38"/>
          <p:cNvSpPr/>
          <p:nvPr/>
        </p:nvSpPr>
        <p:spPr>
          <a:xfrm rot="-5400000">
            <a:off x="8022866" y="195917"/>
            <a:ext cx="2501400" cy="2501400"/>
          </a:xfrm>
          <a:prstGeom prst="blockArc">
            <a:avLst>
              <a:gd name="adj1" fmla="val 5492921"/>
              <a:gd name="adj2" fmla="val 44166"/>
              <a:gd name="adj3" fmla="val 939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 name="Google Shape;264;p36"/>
          <p:cNvSpPr/>
          <p:nvPr/>
        </p:nvSpPr>
        <p:spPr>
          <a:xfrm>
            <a:off x="6310836" y="2697317"/>
            <a:ext cx="722100" cy="722100"/>
          </a:xfrm>
          <a:prstGeom prst="ellipse">
            <a:avLst/>
          </a:prstGeom>
          <a:solidFill>
            <a:schemeClr val="accent5"/>
          </a:solidFill>
          <a:ln>
            <a:solidFill>
              <a:schemeClr val="accent5"/>
            </a:solid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325495297"/>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p:cNvSpPr/>
          <p:nvPr/>
        </p:nvSpPr>
        <p:spPr>
          <a:xfrm>
            <a:off x="1739334" y="533402"/>
            <a:ext cx="5665333" cy="523220"/>
          </a:xfrm>
          <a:prstGeom prst="rect">
            <a:avLst/>
          </a:prstGeom>
        </p:spPr>
        <p:txBody>
          <a:bodyPr wrap="none">
            <a:spAutoFit/>
          </a:bodyPr>
          <a:lstStyle/>
          <a:p>
            <a:r>
              <a:rPr lang="en-US" sz="2800" dirty="0">
                <a:solidFill>
                  <a:schemeClr val="accent4"/>
                </a:solidFill>
                <a:latin typeface="Montserrat" panose="020B0604020202020204" charset="0"/>
                <a:cs typeface="Montserrat" panose="020B0604020202020204" charset="0"/>
              </a:rPr>
              <a:t>GDM Risk Factors and Affects</a:t>
            </a:r>
          </a:p>
        </p:txBody>
      </p:sp>
      <p:sp>
        <p:nvSpPr>
          <p:cNvPr id="6" name="TextBox 5"/>
          <p:cNvSpPr txBox="1"/>
          <p:nvPr/>
        </p:nvSpPr>
        <p:spPr>
          <a:xfrm>
            <a:off x="1021477" y="1423880"/>
            <a:ext cx="7312424" cy="2577244"/>
          </a:xfrm>
          <a:prstGeom prst="rect">
            <a:avLst/>
          </a:prstGeom>
          <a:noFill/>
        </p:spPr>
        <p:txBody>
          <a:bodyPr wrap="square" rtlCol="0">
            <a:spAutoFit/>
          </a:bodyPr>
          <a:lstStyle/>
          <a:p>
            <a:pPr lvl="0">
              <a:lnSpc>
                <a:spcPct val="107000"/>
              </a:lnSpc>
              <a:spcAft>
                <a:spcPts val="800"/>
              </a:spcAft>
              <a:buClr>
                <a:schemeClr val="accent3"/>
              </a:buClr>
            </a:pPr>
            <a:r>
              <a:rPr lang="en-US" sz="1800" smtClean="0">
                <a:solidFill>
                  <a:srgbClr val="008080"/>
                </a:solidFill>
                <a:latin typeface="Calibri" panose="020F0502020204030204" pitchFamily="34" charset="0"/>
                <a:ea typeface="Calibri" panose="020F0502020204030204" pitchFamily="34" charset="0"/>
                <a:cs typeface="Arial" panose="020B0604020202020204" pitchFamily="34" charset="0"/>
              </a:rPr>
              <a:t>7</a:t>
            </a:r>
            <a:r>
              <a:rPr lang="en-US" sz="1800" dirty="0">
                <a:solidFill>
                  <a:srgbClr val="008080"/>
                </a:solidFill>
                <a:latin typeface="Calibri" panose="020F0502020204030204" pitchFamily="34" charset="0"/>
                <a:ea typeface="Calibri" panose="020F0502020204030204" pitchFamily="34" charset="0"/>
                <a:cs typeface="Arial" panose="020B0604020202020204" pitchFamily="34" charset="0"/>
              </a:rPr>
              <a:t>. </a:t>
            </a:r>
            <a:r>
              <a:rPr lang="en-US" sz="1800" dirty="0">
                <a:latin typeface="Calibri" panose="020F0502020204030204" pitchFamily="34" charset="0"/>
                <a:ea typeface="Calibri" panose="020F0502020204030204" pitchFamily="34" charset="0"/>
                <a:cs typeface="Arial" panose="020B0604020202020204" pitchFamily="34" charset="0"/>
              </a:rPr>
              <a:t>Intrauterine environment (low or high birthweight)</a:t>
            </a:r>
          </a:p>
          <a:p>
            <a:pPr lvl="0">
              <a:lnSpc>
                <a:spcPct val="107000"/>
              </a:lnSpc>
              <a:spcAft>
                <a:spcPts val="800"/>
              </a:spcAft>
              <a:buClr>
                <a:schemeClr val="accent3"/>
              </a:buClr>
            </a:pPr>
            <a:r>
              <a:rPr lang="en-US" sz="1800" dirty="0">
                <a:solidFill>
                  <a:srgbClr val="008080"/>
                </a:solidFill>
                <a:latin typeface="Calibri" panose="020F0502020204030204" pitchFamily="34" charset="0"/>
                <a:ea typeface="Calibri" panose="020F0502020204030204" pitchFamily="34" charset="0"/>
                <a:cs typeface="Arial" panose="020B0604020202020204" pitchFamily="34" charset="0"/>
              </a:rPr>
              <a:t>8. </a:t>
            </a:r>
            <a:r>
              <a:rPr lang="en-US" sz="1800" dirty="0">
                <a:latin typeface="Calibri" panose="020F0502020204030204" pitchFamily="34" charset="0"/>
                <a:ea typeface="Calibri" panose="020F0502020204030204" pitchFamily="34" charset="0"/>
                <a:cs typeface="Arial" panose="020B0604020202020204" pitchFamily="34" charset="0"/>
              </a:rPr>
              <a:t>Family and personal history of GDM</a:t>
            </a:r>
          </a:p>
          <a:p>
            <a:pPr lvl="0" algn="just">
              <a:lnSpc>
                <a:spcPct val="107000"/>
              </a:lnSpc>
              <a:spcAft>
                <a:spcPts val="800"/>
              </a:spcAft>
              <a:buClr>
                <a:schemeClr val="accent3"/>
              </a:buClr>
            </a:pPr>
            <a:r>
              <a:rPr lang="en-US" sz="1800" dirty="0">
                <a:solidFill>
                  <a:srgbClr val="008080"/>
                </a:solidFill>
                <a:latin typeface="Calibri" panose="020F0502020204030204" pitchFamily="34" charset="0"/>
                <a:ea typeface="Calibri" panose="020F0502020204030204" pitchFamily="34" charset="0"/>
                <a:cs typeface="Arial" panose="020B0604020202020204" pitchFamily="34" charset="0"/>
              </a:rPr>
              <a:t>9. </a:t>
            </a:r>
            <a:r>
              <a:rPr lang="en-US" sz="1800" dirty="0">
                <a:latin typeface="Calibri" panose="020F0502020204030204" pitchFamily="34" charset="0"/>
                <a:ea typeface="Calibri" panose="020F0502020204030204" pitchFamily="34" charset="0"/>
                <a:cs typeface="Arial" panose="020B0604020202020204" pitchFamily="34" charset="0"/>
              </a:rPr>
              <a:t>Other diseases of insulin resistance, such as polycystic ovarian syndrome (PCOS)</a:t>
            </a:r>
          </a:p>
          <a:p>
            <a:pPr lvl="0">
              <a:lnSpc>
                <a:spcPct val="107000"/>
              </a:lnSpc>
              <a:spcAft>
                <a:spcPts val="800"/>
              </a:spcAft>
              <a:buClr>
                <a:schemeClr val="accent3"/>
              </a:buClr>
            </a:pPr>
            <a:endParaRPr lang="en-US" sz="1800" dirty="0">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buClr>
                <a:schemeClr val="accent3"/>
              </a:buClr>
            </a:pPr>
            <a:r>
              <a:rPr lang="en-US" sz="1800" dirty="0"/>
              <a:t>Each of these risk factors are either directly or indirectly associated with impaired β-cell function and/or insulin sensitivity. </a:t>
            </a:r>
          </a:p>
        </p:txBody>
      </p:sp>
      <p:sp>
        <p:nvSpPr>
          <p:cNvPr id="5" name="Google Shape;226;p33"/>
          <p:cNvSpPr/>
          <p:nvPr/>
        </p:nvSpPr>
        <p:spPr>
          <a:xfrm>
            <a:off x="198517" y="4150581"/>
            <a:ext cx="822960" cy="822960"/>
          </a:xfrm>
          <a:prstGeom prst="ellipse">
            <a:avLst/>
          </a:prstGeom>
          <a:solidFill>
            <a:schemeClr val="accen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2800" b="1" dirty="0"/>
              <a:t>9</a:t>
            </a:r>
            <a:endParaRPr sz="2800" b="1" dirty="0"/>
          </a:p>
        </p:txBody>
      </p:sp>
    </p:spTree>
    <p:extLst>
      <p:ext uri="{BB962C8B-B14F-4D97-AF65-F5344CB8AC3E}">
        <p14:creationId xmlns:p14="http://schemas.microsoft.com/office/powerpoint/2010/main" val="3241201734"/>
      </p:ext>
    </p:extLst>
  </p:cSld>
  <p:clrMapOvr>
    <a:masterClrMapping/>
  </p:clrMapOvr>
  <mc:AlternateContent xmlns:mc="http://schemas.openxmlformats.org/markup-compatibility/2006" xmlns:p14="http://schemas.microsoft.com/office/powerpoint/2010/main">
    <mc:Choice Requires="p14">
      <p:transition spd="slow" p14:dur="2000">
        <p14:prism dir="u" isContent="1"/>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Basic Customizable Company Profile by Slidesgo">
  <a:themeElements>
    <a:clrScheme name="Simple Light">
      <a:dk1>
        <a:srgbClr val="000000"/>
      </a:dk1>
      <a:lt1>
        <a:srgbClr val="FFFFFF"/>
      </a:lt1>
      <a:dk2>
        <a:srgbClr val="040505"/>
      </a:dk2>
      <a:lt2>
        <a:srgbClr val="F3F3F3"/>
      </a:lt2>
      <a:accent1>
        <a:srgbClr val="96CDFF"/>
      </a:accent1>
      <a:accent2>
        <a:srgbClr val="FECEAA"/>
      </a:accent2>
      <a:accent3>
        <a:srgbClr val="99B898"/>
      </a:accent3>
      <a:accent4>
        <a:srgbClr val="60755F"/>
      </a:accent4>
      <a:accent5>
        <a:srgbClr val="F4837D"/>
      </a:accent5>
      <a:accent6>
        <a:srgbClr val="EA4960"/>
      </a:accent6>
      <a:hlink>
        <a:srgbClr val="040505"/>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1143</TotalTime>
  <Words>825</Words>
  <Application>Microsoft Office PowerPoint</Application>
  <PresentationFormat>عرض على الشاشة (9:16)‏</PresentationFormat>
  <Paragraphs>90</Paragraphs>
  <Slides>17</Slides>
  <Notes>11</Notes>
  <HiddenSlides>0</HiddenSlides>
  <MMClips>0</MMClips>
  <ScaleCrop>false</ScaleCrop>
  <HeadingPairs>
    <vt:vector size="6" baseType="variant">
      <vt:variant>
        <vt:lpstr>الخطوط المستخدمة</vt:lpstr>
      </vt:variant>
      <vt:variant>
        <vt:i4>11</vt:i4>
      </vt:variant>
      <vt:variant>
        <vt:lpstr>نسق</vt:lpstr>
      </vt:variant>
      <vt:variant>
        <vt:i4>1</vt:i4>
      </vt:variant>
      <vt:variant>
        <vt:lpstr>عناوين الشرائح</vt:lpstr>
      </vt:variant>
      <vt:variant>
        <vt:i4>17</vt:i4>
      </vt:variant>
    </vt:vector>
  </HeadingPairs>
  <TitlesOfParts>
    <vt:vector size="29" baseType="lpstr">
      <vt:lpstr>Barlow Medium</vt:lpstr>
      <vt:lpstr>Barlow Black</vt:lpstr>
      <vt:lpstr>Open Sans</vt:lpstr>
      <vt:lpstr>Mongolian Baiti</vt:lpstr>
      <vt:lpstr>Calibri</vt:lpstr>
      <vt:lpstr>Barlow</vt:lpstr>
      <vt:lpstr>Archivo Black</vt:lpstr>
      <vt:lpstr>Arial</vt:lpstr>
      <vt:lpstr>Be Vietnam</vt:lpstr>
      <vt:lpstr>Montserrat</vt:lpstr>
      <vt:lpstr>Barlow ExtraBold</vt:lpstr>
      <vt:lpstr>Basic Customizable Company Profile by Slidesgo</vt:lpstr>
      <vt:lpstr>Gestational  Diabetes</vt:lpstr>
      <vt:lpstr>Introduction</vt:lpstr>
      <vt:lpstr>Introduction to GDM</vt:lpstr>
      <vt:lpstr>Learning  Objectives</vt:lpstr>
      <vt:lpstr>Gestational Diabetes Mellitus  </vt:lpstr>
      <vt:lpstr>Gestational Diabetes Mellitus</vt:lpstr>
      <vt:lpstr>GDM Risk Factors and Affects</vt:lpstr>
      <vt:lpstr>عرض تقديمي في PowerPoint</vt:lpstr>
      <vt:lpstr>عرض تقديمي في PowerPoint</vt:lpstr>
      <vt:lpstr>عرض تقديمي في PowerPoint</vt:lpstr>
      <vt:lpstr>عرض تقديمي في PowerPoint</vt:lpstr>
      <vt:lpstr>عرض تقديمي في PowerPoint</vt:lpstr>
      <vt:lpstr>GDM Management and Clinical Care</vt:lpstr>
      <vt:lpstr>GDM Management and Clinical Care</vt:lpstr>
      <vt:lpstr>عرض تقديمي في PowerPoint</vt:lpstr>
      <vt:lpstr>References </vt:lpstr>
      <vt:lpstr>THANKS!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ECS-Y</dc:creator>
  <cp:lastModifiedBy>PIXEL-PC</cp:lastModifiedBy>
  <cp:revision>99</cp:revision>
  <dcterms:modified xsi:type="dcterms:W3CDTF">2022-06-04T08:59:30Z</dcterms:modified>
</cp:coreProperties>
</file>