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9" r:id="rId1"/>
  </p:sldMasterIdLst>
  <p:notesMasterIdLst>
    <p:notesMasterId r:id="rId13"/>
  </p:notesMasterIdLst>
  <p:sldIdLst>
    <p:sldId id="256" r:id="rId2"/>
    <p:sldId id="259" r:id="rId3"/>
    <p:sldId id="266" r:id="rId4"/>
    <p:sldId id="261" r:id="rId5"/>
    <p:sldId id="267" r:id="rId6"/>
    <p:sldId id="263" r:id="rId7"/>
    <p:sldId id="274" r:id="rId8"/>
    <p:sldId id="273" r:id="rId9"/>
    <p:sldId id="289" r:id="rId10"/>
    <p:sldId id="285" r:id="rId11"/>
    <p:sldId id="277"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DC8EB10-6387-48F2-96E2-A50A08EE7F5B}">
  <a:tblStyle styleId="{DDC8EB10-6387-48F2-96E2-A50A08EE7F5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400" y="8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115cd0b84c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0" name="Google Shape;530;g115cd0b84c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0"/>
        <p:cNvGrpSpPr/>
        <p:nvPr/>
      </p:nvGrpSpPr>
      <p:grpSpPr>
        <a:xfrm>
          <a:off x="0" y="0"/>
          <a:ext cx="0" cy="0"/>
          <a:chOff x="0" y="0"/>
          <a:chExt cx="0" cy="0"/>
        </a:xfrm>
      </p:grpSpPr>
      <p:sp>
        <p:nvSpPr>
          <p:cNvPr id="2301" name="Google Shape;2301;g1165eaa84ec_0_1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2" name="Google Shape;2302;g1165eaa84ec_0_1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4"/>
        <p:cNvGrpSpPr/>
        <p:nvPr/>
      </p:nvGrpSpPr>
      <p:grpSpPr>
        <a:xfrm>
          <a:off x="0" y="0"/>
          <a:ext cx="0" cy="0"/>
          <a:chOff x="0" y="0"/>
          <a:chExt cx="0" cy="0"/>
        </a:xfrm>
      </p:grpSpPr>
      <p:sp>
        <p:nvSpPr>
          <p:cNvPr id="1915" name="Google Shape;1915;g116e4394a6b_0_12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6" name="Google Shape;1916;g116e4394a6b_0_12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115cd0b84c4_0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1" name="Google Shape;711;g115cd0b84c4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9"/>
        <p:cNvGrpSpPr/>
        <p:nvPr/>
      </p:nvGrpSpPr>
      <p:grpSpPr>
        <a:xfrm>
          <a:off x="0" y="0"/>
          <a:ext cx="0" cy="0"/>
          <a:chOff x="0" y="0"/>
          <a:chExt cx="0" cy="0"/>
        </a:xfrm>
      </p:grpSpPr>
      <p:sp>
        <p:nvSpPr>
          <p:cNvPr id="1120" name="Google Shape;1120;g114a8a2c2ac_0_4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1" name="Google Shape;1121;g114a8a2c2ac_0_4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11832e30279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11832e30279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4"/>
        <p:cNvGrpSpPr/>
        <p:nvPr/>
      </p:nvGrpSpPr>
      <p:grpSpPr>
        <a:xfrm>
          <a:off x="0" y="0"/>
          <a:ext cx="0" cy="0"/>
          <a:chOff x="0" y="0"/>
          <a:chExt cx="0" cy="0"/>
        </a:xfrm>
      </p:grpSpPr>
      <p:sp>
        <p:nvSpPr>
          <p:cNvPr id="1165" name="Google Shape;1165;g116e4394a6b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6" name="Google Shape;1166;g116e4394a6b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g1017e8efd85_0_24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4" name="Google Shape;944;g1017e8efd85_0_24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9"/>
        <p:cNvGrpSpPr/>
        <p:nvPr/>
      </p:nvGrpSpPr>
      <p:grpSpPr>
        <a:xfrm>
          <a:off x="0" y="0"/>
          <a:ext cx="0" cy="0"/>
          <a:chOff x="0" y="0"/>
          <a:chExt cx="0" cy="0"/>
        </a:xfrm>
      </p:grpSpPr>
      <p:sp>
        <p:nvSpPr>
          <p:cNvPr id="1680" name="Google Shape;1680;g116e4394a6b_0_7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1" name="Google Shape;1681;g116e4394a6b_0_7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5"/>
        <p:cNvGrpSpPr/>
        <p:nvPr/>
      </p:nvGrpSpPr>
      <p:grpSpPr>
        <a:xfrm>
          <a:off x="0" y="0"/>
          <a:ext cx="0" cy="0"/>
          <a:chOff x="0" y="0"/>
          <a:chExt cx="0" cy="0"/>
        </a:xfrm>
      </p:grpSpPr>
      <p:sp>
        <p:nvSpPr>
          <p:cNvPr id="1556" name="Google Shape;1556;g1165eaa84ec_0_7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7" name="Google Shape;1557;g1165eaa84ec_0_7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1"/>
        <p:cNvGrpSpPr/>
        <p:nvPr/>
      </p:nvGrpSpPr>
      <p:grpSpPr>
        <a:xfrm>
          <a:off x="0" y="0"/>
          <a:ext cx="0" cy="0"/>
          <a:chOff x="0" y="0"/>
          <a:chExt cx="0" cy="0"/>
        </a:xfrm>
      </p:grpSpPr>
      <p:sp>
        <p:nvSpPr>
          <p:cNvPr id="2522" name="Google Shape;2522;g1165eaa84ec_0_14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3" name="Google Shape;2523;g1165eaa84ec_0_14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2"/>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25" y="2086250"/>
            <a:ext cx="4792200" cy="1234500"/>
          </a:xfrm>
          <a:prstGeom prst="rect">
            <a:avLst/>
          </a:prstGeom>
        </p:spPr>
        <p:txBody>
          <a:bodyPr spcFirstLastPara="1" wrap="square" lIns="91425" tIns="91425" rIns="91425" bIns="91425" anchor="t" anchorCtr="0">
            <a:noAutofit/>
          </a:bodyPr>
          <a:lstStyle>
            <a:lvl1pPr lvl="0" algn="ctr" rtl="0">
              <a:lnSpc>
                <a:spcPct val="90000"/>
              </a:lnSpc>
              <a:spcBef>
                <a:spcPts val="0"/>
              </a:spcBef>
              <a:spcAft>
                <a:spcPts val="0"/>
              </a:spcAft>
              <a:buClr>
                <a:srgbClr val="191919"/>
              </a:buClr>
              <a:buSzPts val="5200"/>
              <a:buNone/>
              <a:defRPr sz="4000">
                <a:latin typeface="Syncopate"/>
                <a:ea typeface="Syncopate"/>
                <a:cs typeface="Syncopate"/>
                <a:sym typeface="Syncopate"/>
              </a:defRPr>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2517300" y="4192525"/>
            <a:ext cx="4109400" cy="411000"/>
          </a:xfrm>
          <a:prstGeom prst="rect">
            <a:avLst/>
          </a:prstGeom>
          <a:solidFill>
            <a:srgbClr val="F9AD8B">
              <a:alpha val="13970"/>
            </a:srgbClr>
          </a:solid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dk1"/>
                </a:solidFill>
                <a:latin typeface="Work Sans"/>
                <a:ea typeface="Work Sans"/>
                <a:cs typeface="Work Sans"/>
                <a:sym typeface="Work Sans"/>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1" name="Google Shape;11;p2"/>
          <p:cNvSpPr txBox="1">
            <a:spLocks noGrp="1"/>
          </p:cNvSpPr>
          <p:nvPr>
            <p:ph type="ctrTitle" idx="2"/>
          </p:nvPr>
        </p:nvSpPr>
        <p:spPr>
          <a:xfrm>
            <a:off x="2718050" y="1478175"/>
            <a:ext cx="3708000" cy="6810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191919"/>
              </a:buClr>
              <a:buSzPts val="5200"/>
              <a:buNone/>
              <a:defRPr sz="1600">
                <a:latin typeface="Syncopate"/>
                <a:ea typeface="Syncopate"/>
                <a:cs typeface="Syncopate"/>
                <a:sym typeface="Syncopate"/>
              </a:defRPr>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grpSp>
        <p:nvGrpSpPr>
          <p:cNvPr id="12" name="Google Shape;12;p2"/>
          <p:cNvGrpSpPr/>
          <p:nvPr/>
        </p:nvGrpSpPr>
        <p:grpSpPr>
          <a:xfrm>
            <a:off x="631474" y="355425"/>
            <a:ext cx="7796459" cy="589344"/>
            <a:chOff x="631474" y="355425"/>
            <a:chExt cx="7796459" cy="589344"/>
          </a:xfrm>
        </p:grpSpPr>
        <p:sp>
          <p:nvSpPr>
            <p:cNvPr id="13" name="Google Shape;13;p2"/>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 name="Google Shape;14;p2"/>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15" name="Google Shape;15;p2"/>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16;p2"/>
          <p:cNvGrpSpPr/>
          <p:nvPr/>
        </p:nvGrpSpPr>
        <p:grpSpPr>
          <a:xfrm>
            <a:off x="164621" y="274517"/>
            <a:ext cx="295738" cy="293365"/>
            <a:chOff x="2358100" y="2162200"/>
            <a:chExt cx="246100" cy="244125"/>
          </a:xfrm>
        </p:grpSpPr>
        <p:sp>
          <p:nvSpPr>
            <p:cNvPr id="17" name="Google Shape;17;p2"/>
            <p:cNvSpPr/>
            <p:nvPr/>
          </p:nvSpPr>
          <p:spPr>
            <a:xfrm>
              <a:off x="2358100" y="2162200"/>
              <a:ext cx="246100" cy="244125"/>
            </a:xfrm>
            <a:custGeom>
              <a:avLst/>
              <a:gdLst/>
              <a:ahLst/>
              <a:cxnLst/>
              <a:rect l="l" t="t" r="r" b="b"/>
              <a:pathLst>
                <a:path w="9844" h="9765" extrusionOk="0">
                  <a:moveTo>
                    <a:pt x="4933" y="251"/>
                  </a:moveTo>
                  <a:cubicBezTo>
                    <a:pt x="5646" y="251"/>
                    <a:pt x="6347" y="421"/>
                    <a:pt x="7006" y="751"/>
                  </a:cubicBezTo>
                  <a:cubicBezTo>
                    <a:pt x="8112" y="1314"/>
                    <a:pt x="8930" y="2260"/>
                    <a:pt x="9313" y="3440"/>
                  </a:cubicBezTo>
                  <a:cubicBezTo>
                    <a:pt x="9706" y="4609"/>
                    <a:pt x="9610" y="5863"/>
                    <a:pt x="9057" y="6969"/>
                  </a:cubicBezTo>
                  <a:cubicBezTo>
                    <a:pt x="8494" y="8074"/>
                    <a:pt x="7548" y="8893"/>
                    <a:pt x="6369" y="9276"/>
                  </a:cubicBezTo>
                  <a:cubicBezTo>
                    <a:pt x="5894" y="9435"/>
                    <a:pt x="5406" y="9514"/>
                    <a:pt x="4919" y="9514"/>
                  </a:cubicBezTo>
                  <a:cubicBezTo>
                    <a:pt x="4206" y="9514"/>
                    <a:pt x="3496" y="9345"/>
                    <a:pt x="2840" y="9009"/>
                  </a:cubicBezTo>
                  <a:cubicBezTo>
                    <a:pt x="1734" y="8457"/>
                    <a:pt x="915" y="7500"/>
                    <a:pt x="532" y="6331"/>
                  </a:cubicBezTo>
                  <a:cubicBezTo>
                    <a:pt x="140" y="5151"/>
                    <a:pt x="235" y="3897"/>
                    <a:pt x="799" y="2802"/>
                  </a:cubicBezTo>
                  <a:cubicBezTo>
                    <a:pt x="1351" y="1696"/>
                    <a:pt x="2308" y="878"/>
                    <a:pt x="3477" y="484"/>
                  </a:cubicBezTo>
                  <a:cubicBezTo>
                    <a:pt x="3955" y="336"/>
                    <a:pt x="4444" y="251"/>
                    <a:pt x="4933" y="251"/>
                  </a:cubicBezTo>
                  <a:close/>
                  <a:moveTo>
                    <a:pt x="4921" y="0"/>
                  </a:moveTo>
                  <a:cubicBezTo>
                    <a:pt x="4402" y="0"/>
                    <a:pt x="3892" y="82"/>
                    <a:pt x="3402" y="251"/>
                  </a:cubicBezTo>
                  <a:cubicBezTo>
                    <a:pt x="2776" y="453"/>
                    <a:pt x="2202" y="772"/>
                    <a:pt x="1713" y="1207"/>
                  </a:cubicBezTo>
                  <a:cubicBezTo>
                    <a:pt x="1234" y="1622"/>
                    <a:pt x="851" y="2121"/>
                    <a:pt x="565" y="2685"/>
                  </a:cubicBezTo>
                  <a:cubicBezTo>
                    <a:pt x="277" y="3248"/>
                    <a:pt x="107" y="3855"/>
                    <a:pt x="55" y="4481"/>
                  </a:cubicBezTo>
                  <a:cubicBezTo>
                    <a:pt x="1" y="5140"/>
                    <a:pt x="86" y="5778"/>
                    <a:pt x="288" y="6406"/>
                  </a:cubicBezTo>
                  <a:cubicBezTo>
                    <a:pt x="490" y="7032"/>
                    <a:pt x="820" y="7606"/>
                    <a:pt x="1245" y="8095"/>
                  </a:cubicBezTo>
                  <a:cubicBezTo>
                    <a:pt x="1659" y="8574"/>
                    <a:pt x="2159" y="8957"/>
                    <a:pt x="2722" y="9243"/>
                  </a:cubicBezTo>
                  <a:cubicBezTo>
                    <a:pt x="3286" y="9531"/>
                    <a:pt x="3891" y="9701"/>
                    <a:pt x="4529" y="9754"/>
                  </a:cubicBezTo>
                  <a:cubicBezTo>
                    <a:pt x="4657" y="9765"/>
                    <a:pt x="4795" y="9765"/>
                    <a:pt x="4923" y="9765"/>
                  </a:cubicBezTo>
                  <a:cubicBezTo>
                    <a:pt x="5443" y="9765"/>
                    <a:pt x="5954" y="9680"/>
                    <a:pt x="6454" y="9520"/>
                  </a:cubicBezTo>
                  <a:cubicBezTo>
                    <a:pt x="7070" y="9318"/>
                    <a:pt x="7644" y="8988"/>
                    <a:pt x="8133" y="8563"/>
                  </a:cubicBezTo>
                  <a:cubicBezTo>
                    <a:pt x="8611" y="8149"/>
                    <a:pt x="8994" y="7649"/>
                    <a:pt x="9281" y="7086"/>
                  </a:cubicBezTo>
                  <a:cubicBezTo>
                    <a:pt x="9568" y="6522"/>
                    <a:pt x="9738" y="5917"/>
                    <a:pt x="9791" y="5279"/>
                  </a:cubicBezTo>
                  <a:cubicBezTo>
                    <a:pt x="9844" y="4630"/>
                    <a:pt x="9770" y="3982"/>
                    <a:pt x="9557" y="3354"/>
                  </a:cubicBezTo>
                  <a:cubicBezTo>
                    <a:pt x="9355" y="2728"/>
                    <a:pt x="9036" y="2164"/>
                    <a:pt x="8601" y="1675"/>
                  </a:cubicBezTo>
                  <a:cubicBezTo>
                    <a:pt x="8186" y="1197"/>
                    <a:pt x="7687" y="814"/>
                    <a:pt x="7123" y="527"/>
                  </a:cubicBezTo>
                  <a:cubicBezTo>
                    <a:pt x="6560" y="240"/>
                    <a:pt x="5954" y="70"/>
                    <a:pt x="5327" y="17"/>
                  </a:cubicBezTo>
                  <a:cubicBezTo>
                    <a:pt x="5191" y="6"/>
                    <a:pt x="5056" y="0"/>
                    <a:pt x="4921" y="0"/>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2407275" y="2288325"/>
              <a:ext cx="53175" cy="38800"/>
            </a:xfrm>
            <a:custGeom>
              <a:avLst/>
              <a:gdLst/>
              <a:ahLst/>
              <a:cxnLst/>
              <a:rect l="l" t="t" r="r" b="b"/>
              <a:pathLst>
                <a:path w="2127" h="1552" extrusionOk="0">
                  <a:moveTo>
                    <a:pt x="128" y="0"/>
                  </a:moveTo>
                  <a:cubicBezTo>
                    <a:pt x="54" y="0"/>
                    <a:pt x="1" y="64"/>
                    <a:pt x="1" y="128"/>
                  </a:cubicBezTo>
                  <a:cubicBezTo>
                    <a:pt x="1" y="202"/>
                    <a:pt x="54" y="255"/>
                    <a:pt x="128" y="255"/>
                  </a:cubicBezTo>
                  <a:lnTo>
                    <a:pt x="1797" y="276"/>
                  </a:lnTo>
                  <a:lnTo>
                    <a:pt x="1265" y="1371"/>
                  </a:lnTo>
                  <a:cubicBezTo>
                    <a:pt x="1234" y="1435"/>
                    <a:pt x="1255" y="1509"/>
                    <a:pt x="1319" y="1541"/>
                  </a:cubicBezTo>
                  <a:cubicBezTo>
                    <a:pt x="1340" y="1552"/>
                    <a:pt x="1361" y="1552"/>
                    <a:pt x="1372" y="1552"/>
                  </a:cubicBezTo>
                  <a:cubicBezTo>
                    <a:pt x="1425" y="1552"/>
                    <a:pt x="1468" y="1531"/>
                    <a:pt x="1489" y="1477"/>
                  </a:cubicBezTo>
                  <a:lnTo>
                    <a:pt x="2106" y="213"/>
                  </a:lnTo>
                  <a:cubicBezTo>
                    <a:pt x="2127" y="170"/>
                    <a:pt x="2127" y="128"/>
                    <a:pt x="2106" y="85"/>
                  </a:cubicBezTo>
                  <a:cubicBezTo>
                    <a:pt x="2084" y="53"/>
                    <a:pt x="2042" y="31"/>
                    <a:pt x="1999" y="31"/>
                  </a:cubicBezTo>
                  <a:lnTo>
                    <a:pt x="128" y="0"/>
                  </a:ln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2498425" y="2214925"/>
              <a:ext cx="42000" cy="49225"/>
            </a:xfrm>
            <a:custGeom>
              <a:avLst/>
              <a:gdLst/>
              <a:ahLst/>
              <a:cxnLst/>
              <a:rect l="l" t="t" r="r" b="b"/>
              <a:pathLst>
                <a:path w="1680" h="1969" extrusionOk="0">
                  <a:moveTo>
                    <a:pt x="873" y="0"/>
                  </a:moveTo>
                  <a:cubicBezTo>
                    <a:pt x="825" y="0"/>
                    <a:pt x="779" y="30"/>
                    <a:pt x="756" y="76"/>
                  </a:cubicBezTo>
                  <a:lnTo>
                    <a:pt x="22" y="1798"/>
                  </a:lnTo>
                  <a:cubicBezTo>
                    <a:pt x="0" y="1841"/>
                    <a:pt x="11" y="1883"/>
                    <a:pt x="33" y="1916"/>
                  </a:cubicBezTo>
                  <a:cubicBezTo>
                    <a:pt x="54" y="1958"/>
                    <a:pt x="96" y="1968"/>
                    <a:pt x="139" y="1968"/>
                  </a:cubicBezTo>
                  <a:lnTo>
                    <a:pt x="1552" y="1926"/>
                  </a:lnTo>
                  <a:cubicBezTo>
                    <a:pt x="1627" y="1916"/>
                    <a:pt x="1680" y="1862"/>
                    <a:pt x="1680" y="1788"/>
                  </a:cubicBezTo>
                  <a:cubicBezTo>
                    <a:pt x="1680" y="1729"/>
                    <a:pt x="1625" y="1670"/>
                    <a:pt x="1558" y="1670"/>
                  </a:cubicBezTo>
                  <a:cubicBezTo>
                    <a:pt x="1553" y="1670"/>
                    <a:pt x="1547" y="1670"/>
                    <a:pt x="1542" y="1671"/>
                  </a:cubicBezTo>
                  <a:lnTo>
                    <a:pt x="341" y="1713"/>
                  </a:lnTo>
                  <a:lnTo>
                    <a:pt x="1000" y="172"/>
                  </a:lnTo>
                  <a:cubicBezTo>
                    <a:pt x="1021" y="109"/>
                    <a:pt x="989" y="34"/>
                    <a:pt x="926" y="12"/>
                  </a:cubicBezTo>
                  <a:cubicBezTo>
                    <a:pt x="909" y="4"/>
                    <a:pt x="891" y="0"/>
                    <a:pt x="873" y="0"/>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478500" y="2295275"/>
              <a:ext cx="68850" cy="61625"/>
            </a:xfrm>
            <a:custGeom>
              <a:avLst/>
              <a:gdLst/>
              <a:ahLst/>
              <a:cxnLst/>
              <a:rect l="l" t="t" r="r" b="b"/>
              <a:pathLst>
                <a:path w="2754" h="2465" extrusionOk="0">
                  <a:moveTo>
                    <a:pt x="1316" y="0"/>
                  </a:moveTo>
                  <a:cubicBezTo>
                    <a:pt x="1215" y="0"/>
                    <a:pt x="1116" y="10"/>
                    <a:pt x="1021" y="30"/>
                  </a:cubicBezTo>
                  <a:cubicBezTo>
                    <a:pt x="723" y="105"/>
                    <a:pt x="330" y="296"/>
                    <a:pt x="138" y="870"/>
                  </a:cubicBezTo>
                  <a:cubicBezTo>
                    <a:pt x="1" y="1295"/>
                    <a:pt x="53" y="1805"/>
                    <a:pt x="298" y="2379"/>
                  </a:cubicBezTo>
                  <a:cubicBezTo>
                    <a:pt x="319" y="2432"/>
                    <a:pt x="362" y="2464"/>
                    <a:pt x="415" y="2464"/>
                  </a:cubicBezTo>
                  <a:cubicBezTo>
                    <a:pt x="426" y="2464"/>
                    <a:pt x="447" y="2464"/>
                    <a:pt x="457" y="2453"/>
                  </a:cubicBezTo>
                  <a:cubicBezTo>
                    <a:pt x="521" y="2422"/>
                    <a:pt x="553" y="2347"/>
                    <a:pt x="532" y="2283"/>
                  </a:cubicBezTo>
                  <a:cubicBezTo>
                    <a:pt x="308" y="1763"/>
                    <a:pt x="266" y="1316"/>
                    <a:pt x="383" y="944"/>
                  </a:cubicBezTo>
                  <a:cubicBezTo>
                    <a:pt x="500" y="594"/>
                    <a:pt x="745" y="360"/>
                    <a:pt x="1074" y="285"/>
                  </a:cubicBezTo>
                  <a:cubicBezTo>
                    <a:pt x="1157" y="266"/>
                    <a:pt x="1245" y="257"/>
                    <a:pt x="1334" y="257"/>
                  </a:cubicBezTo>
                  <a:cubicBezTo>
                    <a:pt x="1747" y="257"/>
                    <a:pt x="2205" y="451"/>
                    <a:pt x="2519" y="774"/>
                  </a:cubicBezTo>
                  <a:cubicBezTo>
                    <a:pt x="2542" y="802"/>
                    <a:pt x="2576" y="816"/>
                    <a:pt x="2612" y="816"/>
                  </a:cubicBezTo>
                  <a:cubicBezTo>
                    <a:pt x="2643" y="816"/>
                    <a:pt x="2675" y="805"/>
                    <a:pt x="2701" y="785"/>
                  </a:cubicBezTo>
                  <a:cubicBezTo>
                    <a:pt x="2743" y="731"/>
                    <a:pt x="2753" y="657"/>
                    <a:pt x="2701" y="604"/>
                  </a:cubicBezTo>
                  <a:cubicBezTo>
                    <a:pt x="2339" y="226"/>
                    <a:pt x="1803" y="0"/>
                    <a:pt x="1316" y="0"/>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2"/>
          <p:cNvSpPr/>
          <p:nvPr/>
        </p:nvSpPr>
        <p:spPr>
          <a:xfrm>
            <a:off x="2592526" y="2745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 name="Google Shape;22;p2"/>
          <p:cNvCxnSpPr/>
          <p:nvPr/>
        </p:nvCxnSpPr>
        <p:spPr>
          <a:xfrm>
            <a:off x="720100" y="4608584"/>
            <a:ext cx="7701600" cy="0"/>
          </a:xfrm>
          <a:prstGeom prst="straightConnector1">
            <a:avLst/>
          </a:prstGeom>
          <a:noFill/>
          <a:ln w="9525" cap="flat" cmpd="sng">
            <a:solidFill>
              <a:schemeClr val="dk1"/>
            </a:solidFill>
            <a:prstDash val="solid"/>
            <a:round/>
            <a:headEnd type="none" w="med" len="med"/>
            <a:tailEnd type="none" w="med" len="med"/>
          </a:ln>
        </p:spPr>
      </p:cxnSp>
      <p:grpSp>
        <p:nvGrpSpPr>
          <p:cNvPr id="23" name="Google Shape;23;p2"/>
          <p:cNvGrpSpPr/>
          <p:nvPr/>
        </p:nvGrpSpPr>
        <p:grpSpPr>
          <a:xfrm>
            <a:off x="-1980124" y="1101401"/>
            <a:ext cx="13011384" cy="3584185"/>
            <a:chOff x="-1980124" y="1101401"/>
            <a:chExt cx="13011384" cy="3584185"/>
          </a:xfrm>
        </p:grpSpPr>
        <p:sp>
          <p:nvSpPr>
            <p:cNvPr id="24" name="Google Shape;24;p2"/>
            <p:cNvSpPr/>
            <p:nvPr/>
          </p:nvSpPr>
          <p:spPr>
            <a:xfrm>
              <a:off x="-1980124" y="1101401"/>
              <a:ext cx="4262459" cy="3584185"/>
            </a:xfrm>
            <a:custGeom>
              <a:avLst/>
              <a:gdLst/>
              <a:ahLst/>
              <a:cxnLst/>
              <a:rect l="l" t="t" r="r" b="b"/>
              <a:pathLst>
                <a:path w="91587" h="77013" extrusionOk="0">
                  <a:moveTo>
                    <a:pt x="70755" y="0"/>
                  </a:moveTo>
                  <a:cubicBezTo>
                    <a:pt x="67279" y="0"/>
                    <a:pt x="63823" y="982"/>
                    <a:pt x="60739" y="2611"/>
                  </a:cubicBezTo>
                  <a:cubicBezTo>
                    <a:pt x="58528" y="3780"/>
                    <a:pt x="56498" y="5268"/>
                    <a:pt x="54691" y="7001"/>
                  </a:cubicBezTo>
                  <a:cubicBezTo>
                    <a:pt x="53469" y="8191"/>
                    <a:pt x="52491" y="9605"/>
                    <a:pt x="51374" y="10880"/>
                  </a:cubicBezTo>
                  <a:cubicBezTo>
                    <a:pt x="50918" y="11402"/>
                    <a:pt x="50439" y="11901"/>
                    <a:pt x="49918" y="12358"/>
                  </a:cubicBezTo>
                  <a:cubicBezTo>
                    <a:pt x="48603" y="13485"/>
                    <a:pt x="46950" y="14315"/>
                    <a:pt x="45220" y="14315"/>
                  </a:cubicBezTo>
                  <a:cubicBezTo>
                    <a:pt x="45188" y="14315"/>
                    <a:pt x="45156" y="14315"/>
                    <a:pt x="45124" y="14314"/>
                  </a:cubicBezTo>
                  <a:cubicBezTo>
                    <a:pt x="43572" y="14293"/>
                    <a:pt x="42105" y="13613"/>
                    <a:pt x="40756" y="12847"/>
                  </a:cubicBezTo>
                  <a:cubicBezTo>
                    <a:pt x="36493" y="10434"/>
                    <a:pt x="32900" y="7054"/>
                    <a:pt x="28563" y="4758"/>
                  </a:cubicBezTo>
                  <a:cubicBezTo>
                    <a:pt x="25525" y="3141"/>
                    <a:pt x="22148" y="2023"/>
                    <a:pt x="18702" y="2023"/>
                  </a:cubicBezTo>
                  <a:cubicBezTo>
                    <a:pt x="18591" y="2023"/>
                    <a:pt x="18481" y="2024"/>
                    <a:pt x="18370" y="2026"/>
                  </a:cubicBezTo>
                  <a:cubicBezTo>
                    <a:pt x="11513" y="2175"/>
                    <a:pt x="5178" y="7171"/>
                    <a:pt x="2882" y="13634"/>
                  </a:cubicBezTo>
                  <a:cubicBezTo>
                    <a:pt x="1" y="21723"/>
                    <a:pt x="2946" y="31088"/>
                    <a:pt x="7124" y="38188"/>
                  </a:cubicBezTo>
                  <a:cubicBezTo>
                    <a:pt x="10727" y="44311"/>
                    <a:pt x="15670" y="49551"/>
                    <a:pt x="20889" y="54367"/>
                  </a:cubicBezTo>
                  <a:cubicBezTo>
                    <a:pt x="29711" y="62509"/>
                    <a:pt x="39108" y="70066"/>
                    <a:pt x="49408" y="76264"/>
                  </a:cubicBezTo>
                  <a:cubicBezTo>
                    <a:pt x="50027" y="76643"/>
                    <a:pt x="50692" y="77012"/>
                    <a:pt x="51405" y="77012"/>
                  </a:cubicBezTo>
                  <a:cubicBezTo>
                    <a:pt x="51451" y="77012"/>
                    <a:pt x="51498" y="77011"/>
                    <a:pt x="51544" y="77008"/>
                  </a:cubicBezTo>
                  <a:cubicBezTo>
                    <a:pt x="52182" y="76965"/>
                    <a:pt x="52746" y="76614"/>
                    <a:pt x="53266" y="76264"/>
                  </a:cubicBezTo>
                  <a:cubicBezTo>
                    <a:pt x="61536" y="70928"/>
                    <a:pt x="69530" y="65039"/>
                    <a:pt x="76174" y="57778"/>
                  </a:cubicBezTo>
                  <a:cubicBezTo>
                    <a:pt x="82806" y="50519"/>
                    <a:pt x="88068" y="41791"/>
                    <a:pt x="90141" y="32182"/>
                  </a:cubicBezTo>
                  <a:cubicBezTo>
                    <a:pt x="91586" y="25528"/>
                    <a:pt x="91448" y="18364"/>
                    <a:pt x="88514" y="12124"/>
                  </a:cubicBezTo>
                  <a:cubicBezTo>
                    <a:pt x="85814" y="6384"/>
                    <a:pt x="80617" y="1696"/>
                    <a:pt x="74409" y="378"/>
                  </a:cubicBezTo>
                  <a:cubicBezTo>
                    <a:pt x="73199" y="121"/>
                    <a:pt x="71976" y="0"/>
                    <a:pt x="70755" y="0"/>
                  </a:cubicBezTo>
                  <a:close/>
                </a:path>
              </a:pathLst>
            </a:custGeom>
            <a:solidFill>
              <a:srgbClr val="F9AD8B">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6768801" y="1101401"/>
              <a:ext cx="4262459" cy="3584185"/>
            </a:xfrm>
            <a:custGeom>
              <a:avLst/>
              <a:gdLst/>
              <a:ahLst/>
              <a:cxnLst/>
              <a:rect l="l" t="t" r="r" b="b"/>
              <a:pathLst>
                <a:path w="91587" h="77013" extrusionOk="0">
                  <a:moveTo>
                    <a:pt x="70755" y="0"/>
                  </a:moveTo>
                  <a:cubicBezTo>
                    <a:pt x="67279" y="0"/>
                    <a:pt x="63823" y="982"/>
                    <a:pt x="60739" y="2611"/>
                  </a:cubicBezTo>
                  <a:cubicBezTo>
                    <a:pt x="58528" y="3780"/>
                    <a:pt x="56498" y="5268"/>
                    <a:pt x="54691" y="7001"/>
                  </a:cubicBezTo>
                  <a:cubicBezTo>
                    <a:pt x="53469" y="8191"/>
                    <a:pt x="52491" y="9605"/>
                    <a:pt x="51374" y="10880"/>
                  </a:cubicBezTo>
                  <a:cubicBezTo>
                    <a:pt x="50918" y="11402"/>
                    <a:pt x="50439" y="11901"/>
                    <a:pt x="49918" y="12358"/>
                  </a:cubicBezTo>
                  <a:cubicBezTo>
                    <a:pt x="48603" y="13485"/>
                    <a:pt x="46950" y="14315"/>
                    <a:pt x="45220" y="14315"/>
                  </a:cubicBezTo>
                  <a:cubicBezTo>
                    <a:pt x="45188" y="14315"/>
                    <a:pt x="45156" y="14315"/>
                    <a:pt x="45124" y="14314"/>
                  </a:cubicBezTo>
                  <a:cubicBezTo>
                    <a:pt x="43572" y="14293"/>
                    <a:pt x="42105" y="13613"/>
                    <a:pt x="40756" y="12847"/>
                  </a:cubicBezTo>
                  <a:cubicBezTo>
                    <a:pt x="36493" y="10434"/>
                    <a:pt x="32900" y="7054"/>
                    <a:pt x="28563" y="4758"/>
                  </a:cubicBezTo>
                  <a:cubicBezTo>
                    <a:pt x="25525" y="3141"/>
                    <a:pt x="22148" y="2023"/>
                    <a:pt x="18702" y="2023"/>
                  </a:cubicBezTo>
                  <a:cubicBezTo>
                    <a:pt x="18591" y="2023"/>
                    <a:pt x="18481" y="2024"/>
                    <a:pt x="18370" y="2026"/>
                  </a:cubicBezTo>
                  <a:cubicBezTo>
                    <a:pt x="11513" y="2175"/>
                    <a:pt x="5178" y="7171"/>
                    <a:pt x="2882" y="13634"/>
                  </a:cubicBezTo>
                  <a:cubicBezTo>
                    <a:pt x="1" y="21723"/>
                    <a:pt x="2946" y="31088"/>
                    <a:pt x="7124" y="38188"/>
                  </a:cubicBezTo>
                  <a:cubicBezTo>
                    <a:pt x="10727" y="44311"/>
                    <a:pt x="15670" y="49551"/>
                    <a:pt x="20889" y="54367"/>
                  </a:cubicBezTo>
                  <a:cubicBezTo>
                    <a:pt x="29711" y="62509"/>
                    <a:pt x="39108" y="70066"/>
                    <a:pt x="49408" y="76264"/>
                  </a:cubicBezTo>
                  <a:cubicBezTo>
                    <a:pt x="50027" y="76643"/>
                    <a:pt x="50692" y="77012"/>
                    <a:pt x="51405" y="77012"/>
                  </a:cubicBezTo>
                  <a:cubicBezTo>
                    <a:pt x="51451" y="77012"/>
                    <a:pt x="51498" y="77011"/>
                    <a:pt x="51544" y="77008"/>
                  </a:cubicBezTo>
                  <a:cubicBezTo>
                    <a:pt x="52182" y="76965"/>
                    <a:pt x="52746" y="76614"/>
                    <a:pt x="53266" y="76264"/>
                  </a:cubicBezTo>
                  <a:cubicBezTo>
                    <a:pt x="61536" y="70928"/>
                    <a:pt x="69530" y="65039"/>
                    <a:pt x="76174" y="57778"/>
                  </a:cubicBezTo>
                  <a:cubicBezTo>
                    <a:pt x="82806" y="50519"/>
                    <a:pt x="88068" y="41791"/>
                    <a:pt x="90141" y="32182"/>
                  </a:cubicBezTo>
                  <a:cubicBezTo>
                    <a:pt x="91586" y="25528"/>
                    <a:pt x="91448" y="18364"/>
                    <a:pt x="88514" y="12124"/>
                  </a:cubicBezTo>
                  <a:cubicBezTo>
                    <a:pt x="85814" y="6384"/>
                    <a:pt x="80617" y="1696"/>
                    <a:pt x="74409" y="378"/>
                  </a:cubicBezTo>
                  <a:cubicBezTo>
                    <a:pt x="73199" y="121"/>
                    <a:pt x="71976" y="0"/>
                    <a:pt x="70755" y="0"/>
                  </a:cubicBezTo>
                  <a:close/>
                </a:path>
              </a:pathLst>
            </a:custGeom>
            <a:solidFill>
              <a:srgbClr val="F9AD8B">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Syncopate"/>
                <a:ea typeface="Syncopate"/>
                <a:cs typeface="Syncopate"/>
                <a:sym typeface="Syncopate"/>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1">
  <p:cSld name="BLANK_1_1_1_1">
    <p:spTree>
      <p:nvGrpSpPr>
        <p:cNvPr id="1" name="Shape 348"/>
        <p:cNvGrpSpPr/>
        <p:nvPr/>
      </p:nvGrpSpPr>
      <p:grpSpPr>
        <a:xfrm>
          <a:off x="0" y="0"/>
          <a:ext cx="0" cy="0"/>
          <a:chOff x="0" y="0"/>
          <a:chExt cx="0" cy="0"/>
        </a:xfrm>
      </p:grpSpPr>
      <p:sp>
        <p:nvSpPr>
          <p:cNvPr id="349" name="Google Shape;349;p31"/>
          <p:cNvSpPr txBox="1">
            <a:spLocks noGrp="1"/>
          </p:cNvSpPr>
          <p:nvPr>
            <p:ph type="subTitle" idx="1"/>
          </p:nvPr>
        </p:nvSpPr>
        <p:spPr>
          <a:xfrm>
            <a:off x="719963" y="1944950"/>
            <a:ext cx="2311800" cy="464100"/>
          </a:xfrm>
          <a:prstGeom prst="rect">
            <a:avLst/>
          </a:prstGeom>
          <a:solidFill>
            <a:srgbClr val="F9AD8B">
              <a:alpha val="13970"/>
            </a:srgbClr>
          </a:solid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1600" b="1">
                <a:latin typeface="Syncopate"/>
                <a:ea typeface="Syncopate"/>
                <a:cs typeface="Syncopate"/>
                <a:sym typeface="Syncopat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50" name="Google Shape;350;p31"/>
          <p:cNvSpPr txBox="1">
            <a:spLocks noGrp="1"/>
          </p:cNvSpPr>
          <p:nvPr>
            <p:ph type="subTitle" idx="2"/>
          </p:nvPr>
        </p:nvSpPr>
        <p:spPr>
          <a:xfrm>
            <a:off x="6112188" y="1944950"/>
            <a:ext cx="2311800" cy="464100"/>
          </a:xfrm>
          <a:prstGeom prst="rect">
            <a:avLst/>
          </a:prstGeom>
          <a:solidFill>
            <a:srgbClr val="F9AD8B">
              <a:alpha val="13970"/>
            </a:srgbClr>
          </a:solid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1600" b="1">
                <a:latin typeface="Syncopate"/>
                <a:ea typeface="Syncopate"/>
                <a:cs typeface="Syncopate"/>
                <a:sym typeface="Syncopat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51" name="Google Shape;351;p31"/>
          <p:cNvSpPr txBox="1">
            <a:spLocks noGrp="1"/>
          </p:cNvSpPr>
          <p:nvPr>
            <p:ph type="subTitle" idx="3"/>
          </p:nvPr>
        </p:nvSpPr>
        <p:spPr>
          <a:xfrm>
            <a:off x="719875" y="2510500"/>
            <a:ext cx="2311800" cy="1359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Char char="●"/>
              <a:defRPr>
                <a:latin typeface="DM Sans"/>
                <a:ea typeface="DM Sans"/>
                <a:cs typeface="DM Sans"/>
                <a:sym typeface="DM Sans"/>
              </a:defRPr>
            </a:lvl1pPr>
            <a:lvl2pPr lvl="1" algn="ctr" rtl="0">
              <a:lnSpc>
                <a:spcPct val="100000"/>
              </a:lnSpc>
              <a:spcBef>
                <a:spcPts val="0"/>
              </a:spcBef>
              <a:spcAft>
                <a:spcPts val="0"/>
              </a:spcAft>
              <a:buSzPts val="1400"/>
              <a:buChar char="○"/>
              <a:defRPr/>
            </a:lvl2pPr>
            <a:lvl3pPr lvl="2" algn="ctr" rtl="0">
              <a:lnSpc>
                <a:spcPct val="100000"/>
              </a:lnSpc>
              <a:spcBef>
                <a:spcPts val="0"/>
              </a:spcBef>
              <a:spcAft>
                <a:spcPts val="0"/>
              </a:spcAft>
              <a:buSzPts val="1400"/>
              <a:buChar char="■"/>
              <a:defRPr/>
            </a:lvl3pPr>
            <a:lvl4pPr lvl="3" algn="ctr" rtl="0">
              <a:lnSpc>
                <a:spcPct val="100000"/>
              </a:lnSpc>
              <a:spcBef>
                <a:spcPts val="0"/>
              </a:spcBef>
              <a:spcAft>
                <a:spcPts val="0"/>
              </a:spcAft>
              <a:buSzPts val="1400"/>
              <a:buChar char="●"/>
              <a:defRPr/>
            </a:lvl4pPr>
            <a:lvl5pPr lvl="4" algn="ctr" rtl="0">
              <a:lnSpc>
                <a:spcPct val="100000"/>
              </a:lnSpc>
              <a:spcBef>
                <a:spcPts val="0"/>
              </a:spcBef>
              <a:spcAft>
                <a:spcPts val="0"/>
              </a:spcAft>
              <a:buSzPts val="1400"/>
              <a:buChar char="○"/>
              <a:defRPr/>
            </a:lvl5pPr>
            <a:lvl6pPr lvl="5" algn="ctr" rtl="0">
              <a:lnSpc>
                <a:spcPct val="100000"/>
              </a:lnSpc>
              <a:spcBef>
                <a:spcPts val="0"/>
              </a:spcBef>
              <a:spcAft>
                <a:spcPts val="0"/>
              </a:spcAft>
              <a:buSzPts val="1400"/>
              <a:buChar char="■"/>
              <a:defRPr/>
            </a:lvl6pPr>
            <a:lvl7pPr lvl="6" algn="ctr" rtl="0">
              <a:lnSpc>
                <a:spcPct val="100000"/>
              </a:lnSpc>
              <a:spcBef>
                <a:spcPts val="0"/>
              </a:spcBef>
              <a:spcAft>
                <a:spcPts val="0"/>
              </a:spcAft>
              <a:buSzPts val="1400"/>
              <a:buChar char="●"/>
              <a:defRPr/>
            </a:lvl7pPr>
            <a:lvl8pPr lvl="7" algn="ctr" rtl="0">
              <a:lnSpc>
                <a:spcPct val="100000"/>
              </a:lnSpc>
              <a:spcBef>
                <a:spcPts val="0"/>
              </a:spcBef>
              <a:spcAft>
                <a:spcPts val="0"/>
              </a:spcAft>
              <a:buSzPts val="1400"/>
              <a:buChar char="○"/>
              <a:defRPr/>
            </a:lvl8pPr>
            <a:lvl9pPr lvl="8" algn="ctr" rtl="0">
              <a:lnSpc>
                <a:spcPct val="100000"/>
              </a:lnSpc>
              <a:spcBef>
                <a:spcPts val="0"/>
              </a:spcBef>
              <a:spcAft>
                <a:spcPts val="0"/>
              </a:spcAft>
              <a:buSzPts val="1400"/>
              <a:buChar char="■"/>
              <a:defRPr/>
            </a:lvl9pPr>
          </a:lstStyle>
          <a:p>
            <a:endParaRPr/>
          </a:p>
        </p:txBody>
      </p:sp>
      <p:sp>
        <p:nvSpPr>
          <p:cNvPr id="352" name="Google Shape;352;p31"/>
          <p:cNvSpPr txBox="1">
            <a:spLocks noGrp="1"/>
          </p:cNvSpPr>
          <p:nvPr>
            <p:ph type="subTitle" idx="4"/>
          </p:nvPr>
        </p:nvSpPr>
        <p:spPr>
          <a:xfrm>
            <a:off x="6112200" y="2510500"/>
            <a:ext cx="2311800" cy="1359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Char char="●"/>
              <a:defRPr>
                <a:latin typeface="DM Sans"/>
                <a:ea typeface="DM Sans"/>
                <a:cs typeface="DM Sans"/>
                <a:sym typeface="DM Sans"/>
              </a:defRPr>
            </a:lvl1pPr>
            <a:lvl2pPr lvl="1" algn="ctr" rtl="0">
              <a:lnSpc>
                <a:spcPct val="100000"/>
              </a:lnSpc>
              <a:spcBef>
                <a:spcPts val="0"/>
              </a:spcBef>
              <a:spcAft>
                <a:spcPts val="0"/>
              </a:spcAft>
              <a:buSzPts val="1400"/>
              <a:buChar char="○"/>
              <a:defRPr/>
            </a:lvl2pPr>
            <a:lvl3pPr lvl="2" algn="ctr" rtl="0">
              <a:lnSpc>
                <a:spcPct val="100000"/>
              </a:lnSpc>
              <a:spcBef>
                <a:spcPts val="0"/>
              </a:spcBef>
              <a:spcAft>
                <a:spcPts val="0"/>
              </a:spcAft>
              <a:buSzPts val="1400"/>
              <a:buChar char="■"/>
              <a:defRPr/>
            </a:lvl3pPr>
            <a:lvl4pPr lvl="3" algn="ctr" rtl="0">
              <a:lnSpc>
                <a:spcPct val="100000"/>
              </a:lnSpc>
              <a:spcBef>
                <a:spcPts val="0"/>
              </a:spcBef>
              <a:spcAft>
                <a:spcPts val="0"/>
              </a:spcAft>
              <a:buSzPts val="1400"/>
              <a:buChar char="●"/>
              <a:defRPr/>
            </a:lvl4pPr>
            <a:lvl5pPr lvl="4" algn="ctr" rtl="0">
              <a:lnSpc>
                <a:spcPct val="100000"/>
              </a:lnSpc>
              <a:spcBef>
                <a:spcPts val="0"/>
              </a:spcBef>
              <a:spcAft>
                <a:spcPts val="0"/>
              </a:spcAft>
              <a:buSzPts val="1400"/>
              <a:buChar char="○"/>
              <a:defRPr/>
            </a:lvl5pPr>
            <a:lvl6pPr lvl="5" algn="ctr" rtl="0">
              <a:lnSpc>
                <a:spcPct val="100000"/>
              </a:lnSpc>
              <a:spcBef>
                <a:spcPts val="0"/>
              </a:spcBef>
              <a:spcAft>
                <a:spcPts val="0"/>
              </a:spcAft>
              <a:buSzPts val="1400"/>
              <a:buChar char="■"/>
              <a:defRPr/>
            </a:lvl6pPr>
            <a:lvl7pPr lvl="6" algn="ctr" rtl="0">
              <a:lnSpc>
                <a:spcPct val="100000"/>
              </a:lnSpc>
              <a:spcBef>
                <a:spcPts val="0"/>
              </a:spcBef>
              <a:spcAft>
                <a:spcPts val="0"/>
              </a:spcAft>
              <a:buSzPts val="1400"/>
              <a:buChar char="●"/>
              <a:defRPr/>
            </a:lvl7pPr>
            <a:lvl8pPr lvl="7" algn="ctr" rtl="0">
              <a:lnSpc>
                <a:spcPct val="100000"/>
              </a:lnSpc>
              <a:spcBef>
                <a:spcPts val="0"/>
              </a:spcBef>
              <a:spcAft>
                <a:spcPts val="0"/>
              </a:spcAft>
              <a:buSzPts val="1400"/>
              <a:buChar char="○"/>
              <a:defRPr/>
            </a:lvl8pPr>
            <a:lvl9pPr lvl="8" algn="ctr" rtl="0">
              <a:lnSpc>
                <a:spcPct val="100000"/>
              </a:lnSpc>
              <a:spcBef>
                <a:spcPts val="0"/>
              </a:spcBef>
              <a:spcAft>
                <a:spcPts val="0"/>
              </a:spcAft>
              <a:buSzPts val="1400"/>
              <a:buChar char="■"/>
              <a:defRPr/>
            </a:lvl9pPr>
          </a:lstStyle>
          <a:p>
            <a:endParaRPr/>
          </a:p>
        </p:txBody>
      </p:sp>
      <p:sp>
        <p:nvSpPr>
          <p:cNvPr id="353" name="Google Shape;353;p31"/>
          <p:cNvSpPr txBox="1">
            <a:spLocks noGrp="1"/>
          </p:cNvSpPr>
          <p:nvPr>
            <p:ph type="title"/>
          </p:nvPr>
        </p:nvSpPr>
        <p:spPr>
          <a:xfrm>
            <a:off x="1922525" y="540000"/>
            <a:ext cx="5298900" cy="589200"/>
          </a:xfrm>
          <a:prstGeom prst="rect">
            <a:avLst/>
          </a:prstGeom>
          <a:solidFill>
            <a:srgbClr val="F9AD8B">
              <a:alpha val="13970"/>
            </a:srgbClr>
          </a:solidFill>
        </p:spPr>
        <p:txBody>
          <a:bodyPr spcFirstLastPara="1" wrap="square" lIns="91425" tIns="91425" rIns="91425" bIns="91425" anchor="t" anchorCtr="0">
            <a:noAutofit/>
          </a:bodyPr>
          <a:lstStyle>
            <a:lvl1pPr lvl="0" algn="ctr" rtl="0">
              <a:spcBef>
                <a:spcPts val="0"/>
              </a:spcBef>
              <a:spcAft>
                <a:spcPts val="0"/>
              </a:spcAft>
              <a:buSzPts val="2600"/>
              <a:buNone/>
              <a:defRPr sz="26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hree columns">
  <p:cSld name="BLANK_1_1_1_1_1">
    <p:spTree>
      <p:nvGrpSpPr>
        <p:cNvPr id="1" name="Shape 361"/>
        <p:cNvGrpSpPr/>
        <p:nvPr/>
      </p:nvGrpSpPr>
      <p:grpSpPr>
        <a:xfrm>
          <a:off x="0" y="0"/>
          <a:ext cx="0" cy="0"/>
          <a:chOff x="0" y="0"/>
          <a:chExt cx="0" cy="0"/>
        </a:xfrm>
      </p:grpSpPr>
      <p:sp>
        <p:nvSpPr>
          <p:cNvPr id="362" name="Google Shape;362;p33"/>
          <p:cNvSpPr txBox="1">
            <a:spLocks noGrp="1"/>
          </p:cNvSpPr>
          <p:nvPr>
            <p:ph type="subTitle" idx="1"/>
          </p:nvPr>
        </p:nvSpPr>
        <p:spPr>
          <a:xfrm>
            <a:off x="945675" y="2112025"/>
            <a:ext cx="2100900" cy="699600"/>
          </a:xfrm>
          <a:prstGeom prst="rect">
            <a:avLst/>
          </a:prstGeom>
          <a:solidFill>
            <a:srgbClr val="F9AD8B">
              <a:alpha val="13970"/>
            </a:srgbClr>
          </a:solid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1600" b="1">
                <a:latin typeface="Syncopate"/>
                <a:ea typeface="Syncopate"/>
                <a:cs typeface="Syncopate"/>
                <a:sym typeface="Syncopat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63" name="Google Shape;363;p33"/>
          <p:cNvSpPr txBox="1">
            <a:spLocks noGrp="1"/>
          </p:cNvSpPr>
          <p:nvPr>
            <p:ph type="subTitle" idx="2"/>
          </p:nvPr>
        </p:nvSpPr>
        <p:spPr>
          <a:xfrm>
            <a:off x="3521588" y="2112025"/>
            <a:ext cx="2100900" cy="699600"/>
          </a:xfrm>
          <a:prstGeom prst="rect">
            <a:avLst/>
          </a:prstGeom>
          <a:solidFill>
            <a:srgbClr val="F9AD8B">
              <a:alpha val="13970"/>
            </a:srgbClr>
          </a:solid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1600" b="1">
                <a:latin typeface="Syncopate"/>
                <a:ea typeface="Syncopate"/>
                <a:cs typeface="Syncopate"/>
                <a:sym typeface="Syncopat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64" name="Google Shape;364;p33"/>
          <p:cNvSpPr txBox="1">
            <a:spLocks noGrp="1"/>
          </p:cNvSpPr>
          <p:nvPr>
            <p:ph type="subTitle" idx="3"/>
          </p:nvPr>
        </p:nvSpPr>
        <p:spPr>
          <a:xfrm>
            <a:off x="1054050" y="2855575"/>
            <a:ext cx="1884000" cy="105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65" name="Google Shape;365;p33"/>
          <p:cNvSpPr txBox="1">
            <a:spLocks noGrp="1"/>
          </p:cNvSpPr>
          <p:nvPr>
            <p:ph type="subTitle" idx="4"/>
          </p:nvPr>
        </p:nvSpPr>
        <p:spPr>
          <a:xfrm>
            <a:off x="3630000" y="2855575"/>
            <a:ext cx="1884000" cy="105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66" name="Google Shape;366;p33"/>
          <p:cNvSpPr txBox="1">
            <a:spLocks noGrp="1"/>
          </p:cNvSpPr>
          <p:nvPr>
            <p:ph type="title"/>
          </p:nvPr>
        </p:nvSpPr>
        <p:spPr>
          <a:xfrm>
            <a:off x="1554250" y="540000"/>
            <a:ext cx="6035400" cy="1008300"/>
          </a:xfrm>
          <a:prstGeom prst="rect">
            <a:avLst/>
          </a:prstGeom>
          <a:solidFill>
            <a:srgbClr val="F9AD8B">
              <a:alpha val="13970"/>
            </a:srgbClr>
          </a:solidFill>
        </p:spPr>
        <p:txBody>
          <a:bodyPr spcFirstLastPara="1" wrap="square" lIns="91425" tIns="91425" rIns="91425" bIns="91425" anchor="t" anchorCtr="0">
            <a:noAutofit/>
          </a:bodyPr>
          <a:lstStyle>
            <a:lvl1pPr lvl="0" algn="ctr" rtl="0">
              <a:spcBef>
                <a:spcPts val="0"/>
              </a:spcBef>
              <a:spcAft>
                <a:spcPts val="0"/>
              </a:spcAft>
              <a:buSzPts val="2600"/>
              <a:buNone/>
              <a:defRPr sz="2600"/>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sp>
        <p:nvSpPr>
          <p:cNvPr id="367" name="Google Shape;367;p33"/>
          <p:cNvSpPr txBox="1">
            <a:spLocks noGrp="1"/>
          </p:cNvSpPr>
          <p:nvPr>
            <p:ph type="subTitle" idx="5"/>
          </p:nvPr>
        </p:nvSpPr>
        <p:spPr>
          <a:xfrm>
            <a:off x="6097525" y="2112025"/>
            <a:ext cx="2100900" cy="699600"/>
          </a:xfrm>
          <a:prstGeom prst="rect">
            <a:avLst/>
          </a:prstGeom>
          <a:solidFill>
            <a:srgbClr val="F9AD8B">
              <a:alpha val="13970"/>
            </a:srgbClr>
          </a:solid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1600" b="1">
                <a:latin typeface="Syncopate"/>
                <a:ea typeface="Syncopate"/>
                <a:cs typeface="Syncopate"/>
                <a:sym typeface="Syncopat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368" name="Google Shape;368;p33"/>
          <p:cNvSpPr txBox="1">
            <a:spLocks noGrp="1"/>
          </p:cNvSpPr>
          <p:nvPr>
            <p:ph type="subTitle" idx="6"/>
          </p:nvPr>
        </p:nvSpPr>
        <p:spPr>
          <a:xfrm>
            <a:off x="6205900" y="2855575"/>
            <a:ext cx="1884000" cy="105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Numbers and text">
  <p:cSld name="BLANK_1_1_1_1_1_1_1_1_1">
    <p:spTree>
      <p:nvGrpSpPr>
        <p:cNvPr id="1" name="Shape 415"/>
        <p:cNvGrpSpPr/>
        <p:nvPr/>
      </p:nvGrpSpPr>
      <p:grpSpPr>
        <a:xfrm>
          <a:off x="0" y="0"/>
          <a:ext cx="0" cy="0"/>
          <a:chOff x="0" y="0"/>
          <a:chExt cx="0" cy="0"/>
        </a:xfrm>
      </p:grpSpPr>
      <p:sp>
        <p:nvSpPr>
          <p:cNvPr id="416" name="Google Shape;416;p36"/>
          <p:cNvSpPr txBox="1">
            <a:spLocks noGrp="1"/>
          </p:cNvSpPr>
          <p:nvPr>
            <p:ph type="title" hasCustomPrompt="1"/>
          </p:nvPr>
        </p:nvSpPr>
        <p:spPr>
          <a:xfrm>
            <a:off x="2506913" y="540000"/>
            <a:ext cx="4130400" cy="678600"/>
          </a:xfrm>
          <a:prstGeom prst="rect">
            <a:avLst/>
          </a:prstGeom>
          <a:solidFill>
            <a:srgbClr val="F9AD8B">
              <a:alpha val="13970"/>
            </a:srgbClr>
          </a:solidFill>
        </p:spPr>
        <p:txBody>
          <a:bodyPr spcFirstLastPara="1" wrap="square" lIns="91425" tIns="91425" rIns="91425" bIns="91425" anchor="ctr" anchorCtr="0">
            <a:noAutofit/>
          </a:bodyPr>
          <a:lstStyle>
            <a:lvl1pPr lvl="0" algn="ctr" rtl="0">
              <a:spcBef>
                <a:spcPts val="0"/>
              </a:spcBef>
              <a:spcAft>
                <a:spcPts val="0"/>
              </a:spcAft>
              <a:buSzPts val="6200"/>
              <a:buNone/>
              <a:defRPr sz="33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17" name="Google Shape;417;p36"/>
          <p:cNvSpPr txBox="1">
            <a:spLocks noGrp="1"/>
          </p:cNvSpPr>
          <p:nvPr>
            <p:ph type="subTitle" idx="1"/>
          </p:nvPr>
        </p:nvSpPr>
        <p:spPr>
          <a:xfrm>
            <a:off x="2254563" y="1171177"/>
            <a:ext cx="46350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18" name="Google Shape;418;p36"/>
          <p:cNvSpPr txBox="1">
            <a:spLocks noGrp="1"/>
          </p:cNvSpPr>
          <p:nvPr>
            <p:ph type="title" idx="2" hasCustomPrompt="1"/>
          </p:nvPr>
        </p:nvSpPr>
        <p:spPr>
          <a:xfrm>
            <a:off x="2506913" y="1988201"/>
            <a:ext cx="4130400" cy="678600"/>
          </a:xfrm>
          <a:prstGeom prst="rect">
            <a:avLst/>
          </a:prstGeom>
          <a:solidFill>
            <a:srgbClr val="F9AD8B">
              <a:alpha val="13970"/>
            </a:srgbClr>
          </a:solidFill>
        </p:spPr>
        <p:txBody>
          <a:bodyPr spcFirstLastPara="1" wrap="square" lIns="91425" tIns="91425" rIns="91425" bIns="91425" anchor="ctr" anchorCtr="0">
            <a:noAutofit/>
          </a:bodyPr>
          <a:lstStyle>
            <a:lvl1pPr lvl="0" algn="ctr" rtl="0">
              <a:spcBef>
                <a:spcPts val="0"/>
              </a:spcBef>
              <a:spcAft>
                <a:spcPts val="0"/>
              </a:spcAft>
              <a:buSzPts val="6200"/>
              <a:buNone/>
              <a:defRPr sz="33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19" name="Google Shape;419;p36"/>
          <p:cNvSpPr txBox="1">
            <a:spLocks noGrp="1"/>
          </p:cNvSpPr>
          <p:nvPr>
            <p:ph type="subTitle" idx="3"/>
          </p:nvPr>
        </p:nvSpPr>
        <p:spPr>
          <a:xfrm>
            <a:off x="2254563" y="2619382"/>
            <a:ext cx="46350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20" name="Google Shape;420;p36"/>
          <p:cNvSpPr txBox="1">
            <a:spLocks noGrp="1"/>
          </p:cNvSpPr>
          <p:nvPr>
            <p:ph type="title" idx="4" hasCustomPrompt="1"/>
          </p:nvPr>
        </p:nvSpPr>
        <p:spPr>
          <a:xfrm>
            <a:off x="2506913" y="3527125"/>
            <a:ext cx="4130400" cy="678600"/>
          </a:xfrm>
          <a:prstGeom prst="rect">
            <a:avLst/>
          </a:prstGeom>
          <a:solidFill>
            <a:srgbClr val="F9AD8B">
              <a:alpha val="13970"/>
            </a:srgbClr>
          </a:solidFill>
        </p:spPr>
        <p:txBody>
          <a:bodyPr spcFirstLastPara="1" wrap="square" lIns="91425" tIns="91425" rIns="91425" bIns="91425" anchor="ctr" anchorCtr="0">
            <a:noAutofit/>
          </a:bodyPr>
          <a:lstStyle>
            <a:lvl1pPr lvl="0" algn="ctr" rtl="0">
              <a:spcBef>
                <a:spcPts val="0"/>
              </a:spcBef>
              <a:spcAft>
                <a:spcPts val="0"/>
              </a:spcAft>
              <a:buSzPts val="6200"/>
              <a:buNone/>
              <a:defRPr sz="33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21" name="Google Shape;421;p36"/>
          <p:cNvSpPr txBox="1">
            <a:spLocks noGrp="1"/>
          </p:cNvSpPr>
          <p:nvPr>
            <p:ph type="subTitle" idx="5"/>
          </p:nvPr>
        </p:nvSpPr>
        <p:spPr>
          <a:xfrm>
            <a:off x="2254563" y="4158324"/>
            <a:ext cx="46350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422" name="Google Shape;422;p36"/>
          <p:cNvGrpSpPr/>
          <p:nvPr/>
        </p:nvGrpSpPr>
        <p:grpSpPr>
          <a:xfrm>
            <a:off x="-2047124" y="936476"/>
            <a:ext cx="13269059" cy="3615110"/>
            <a:chOff x="-2047124" y="936476"/>
            <a:chExt cx="13269059" cy="3615110"/>
          </a:xfrm>
        </p:grpSpPr>
        <p:sp>
          <p:nvSpPr>
            <p:cNvPr id="423" name="Google Shape;423;p36"/>
            <p:cNvSpPr/>
            <p:nvPr/>
          </p:nvSpPr>
          <p:spPr>
            <a:xfrm>
              <a:off x="-2047124" y="967401"/>
              <a:ext cx="4262459" cy="3584185"/>
            </a:xfrm>
            <a:custGeom>
              <a:avLst/>
              <a:gdLst/>
              <a:ahLst/>
              <a:cxnLst/>
              <a:rect l="l" t="t" r="r" b="b"/>
              <a:pathLst>
                <a:path w="91587" h="77013" extrusionOk="0">
                  <a:moveTo>
                    <a:pt x="70755" y="0"/>
                  </a:moveTo>
                  <a:cubicBezTo>
                    <a:pt x="67279" y="0"/>
                    <a:pt x="63823" y="982"/>
                    <a:pt x="60739" y="2611"/>
                  </a:cubicBezTo>
                  <a:cubicBezTo>
                    <a:pt x="58528" y="3780"/>
                    <a:pt x="56498" y="5268"/>
                    <a:pt x="54691" y="7001"/>
                  </a:cubicBezTo>
                  <a:cubicBezTo>
                    <a:pt x="53469" y="8191"/>
                    <a:pt x="52491" y="9605"/>
                    <a:pt x="51374" y="10880"/>
                  </a:cubicBezTo>
                  <a:cubicBezTo>
                    <a:pt x="50918" y="11402"/>
                    <a:pt x="50439" y="11901"/>
                    <a:pt x="49918" y="12358"/>
                  </a:cubicBezTo>
                  <a:cubicBezTo>
                    <a:pt x="48603" y="13485"/>
                    <a:pt x="46950" y="14315"/>
                    <a:pt x="45220" y="14315"/>
                  </a:cubicBezTo>
                  <a:cubicBezTo>
                    <a:pt x="45188" y="14315"/>
                    <a:pt x="45156" y="14315"/>
                    <a:pt x="45124" y="14314"/>
                  </a:cubicBezTo>
                  <a:cubicBezTo>
                    <a:pt x="43572" y="14293"/>
                    <a:pt x="42105" y="13613"/>
                    <a:pt x="40756" y="12847"/>
                  </a:cubicBezTo>
                  <a:cubicBezTo>
                    <a:pt x="36493" y="10434"/>
                    <a:pt x="32900" y="7054"/>
                    <a:pt x="28563" y="4758"/>
                  </a:cubicBezTo>
                  <a:cubicBezTo>
                    <a:pt x="25525" y="3141"/>
                    <a:pt x="22148" y="2023"/>
                    <a:pt x="18702" y="2023"/>
                  </a:cubicBezTo>
                  <a:cubicBezTo>
                    <a:pt x="18591" y="2023"/>
                    <a:pt x="18481" y="2024"/>
                    <a:pt x="18370" y="2026"/>
                  </a:cubicBezTo>
                  <a:cubicBezTo>
                    <a:pt x="11513" y="2175"/>
                    <a:pt x="5178" y="7171"/>
                    <a:pt x="2882" y="13634"/>
                  </a:cubicBezTo>
                  <a:cubicBezTo>
                    <a:pt x="1" y="21723"/>
                    <a:pt x="2946" y="31088"/>
                    <a:pt x="7124" y="38188"/>
                  </a:cubicBezTo>
                  <a:cubicBezTo>
                    <a:pt x="10727" y="44311"/>
                    <a:pt x="15670" y="49551"/>
                    <a:pt x="20889" y="54367"/>
                  </a:cubicBezTo>
                  <a:cubicBezTo>
                    <a:pt x="29711" y="62509"/>
                    <a:pt x="39108" y="70066"/>
                    <a:pt x="49408" y="76264"/>
                  </a:cubicBezTo>
                  <a:cubicBezTo>
                    <a:pt x="50027" y="76643"/>
                    <a:pt x="50692" y="77012"/>
                    <a:pt x="51405" y="77012"/>
                  </a:cubicBezTo>
                  <a:cubicBezTo>
                    <a:pt x="51451" y="77012"/>
                    <a:pt x="51498" y="77011"/>
                    <a:pt x="51544" y="77008"/>
                  </a:cubicBezTo>
                  <a:cubicBezTo>
                    <a:pt x="52182" y="76965"/>
                    <a:pt x="52746" y="76614"/>
                    <a:pt x="53266" y="76264"/>
                  </a:cubicBezTo>
                  <a:cubicBezTo>
                    <a:pt x="61536" y="70928"/>
                    <a:pt x="69530" y="65039"/>
                    <a:pt x="76174" y="57778"/>
                  </a:cubicBezTo>
                  <a:cubicBezTo>
                    <a:pt x="82806" y="50519"/>
                    <a:pt x="88068" y="41791"/>
                    <a:pt x="90141" y="32182"/>
                  </a:cubicBezTo>
                  <a:cubicBezTo>
                    <a:pt x="91586" y="25528"/>
                    <a:pt x="91448" y="18364"/>
                    <a:pt x="88514" y="12124"/>
                  </a:cubicBezTo>
                  <a:cubicBezTo>
                    <a:pt x="85814" y="6384"/>
                    <a:pt x="80617" y="1696"/>
                    <a:pt x="74409" y="378"/>
                  </a:cubicBezTo>
                  <a:cubicBezTo>
                    <a:pt x="73199" y="121"/>
                    <a:pt x="71976" y="0"/>
                    <a:pt x="70755" y="0"/>
                  </a:cubicBezTo>
                  <a:close/>
                </a:path>
              </a:pathLst>
            </a:custGeom>
            <a:solidFill>
              <a:srgbClr val="F9AD8B">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6"/>
            <p:cNvSpPr/>
            <p:nvPr/>
          </p:nvSpPr>
          <p:spPr>
            <a:xfrm>
              <a:off x="6959476" y="936476"/>
              <a:ext cx="4262459" cy="3584185"/>
            </a:xfrm>
            <a:custGeom>
              <a:avLst/>
              <a:gdLst/>
              <a:ahLst/>
              <a:cxnLst/>
              <a:rect l="l" t="t" r="r" b="b"/>
              <a:pathLst>
                <a:path w="91587" h="77013" extrusionOk="0">
                  <a:moveTo>
                    <a:pt x="70755" y="0"/>
                  </a:moveTo>
                  <a:cubicBezTo>
                    <a:pt x="67279" y="0"/>
                    <a:pt x="63823" y="982"/>
                    <a:pt x="60739" y="2611"/>
                  </a:cubicBezTo>
                  <a:cubicBezTo>
                    <a:pt x="58528" y="3780"/>
                    <a:pt x="56498" y="5268"/>
                    <a:pt x="54691" y="7001"/>
                  </a:cubicBezTo>
                  <a:cubicBezTo>
                    <a:pt x="53469" y="8191"/>
                    <a:pt x="52491" y="9605"/>
                    <a:pt x="51374" y="10880"/>
                  </a:cubicBezTo>
                  <a:cubicBezTo>
                    <a:pt x="50918" y="11402"/>
                    <a:pt x="50439" y="11901"/>
                    <a:pt x="49918" y="12358"/>
                  </a:cubicBezTo>
                  <a:cubicBezTo>
                    <a:pt x="48603" y="13485"/>
                    <a:pt x="46950" y="14315"/>
                    <a:pt x="45220" y="14315"/>
                  </a:cubicBezTo>
                  <a:cubicBezTo>
                    <a:pt x="45188" y="14315"/>
                    <a:pt x="45156" y="14315"/>
                    <a:pt x="45124" y="14314"/>
                  </a:cubicBezTo>
                  <a:cubicBezTo>
                    <a:pt x="43572" y="14293"/>
                    <a:pt x="42105" y="13613"/>
                    <a:pt x="40756" y="12847"/>
                  </a:cubicBezTo>
                  <a:cubicBezTo>
                    <a:pt x="36493" y="10434"/>
                    <a:pt x="32900" y="7054"/>
                    <a:pt x="28563" y="4758"/>
                  </a:cubicBezTo>
                  <a:cubicBezTo>
                    <a:pt x="25525" y="3141"/>
                    <a:pt x="22148" y="2023"/>
                    <a:pt x="18702" y="2023"/>
                  </a:cubicBezTo>
                  <a:cubicBezTo>
                    <a:pt x="18591" y="2023"/>
                    <a:pt x="18481" y="2024"/>
                    <a:pt x="18370" y="2026"/>
                  </a:cubicBezTo>
                  <a:cubicBezTo>
                    <a:pt x="11513" y="2175"/>
                    <a:pt x="5178" y="7171"/>
                    <a:pt x="2882" y="13634"/>
                  </a:cubicBezTo>
                  <a:cubicBezTo>
                    <a:pt x="1" y="21723"/>
                    <a:pt x="2946" y="31088"/>
                    <a:pt x="7124" y="38188"/>
                  </a:cubicBezTo>
                  <a:cubicBezTo>
                    <a:pt x="10727" y="44311"/>
                    <a:pt x="15670" y="49551"/>
                    <a:pt x="20889" y="54367"/>
                  </a:cubicBezTo>
                  <a:cubicBezTo>
                    <a:pt x="29711" y="62509"/>
                    <a:pt x="39108" y="70066"/>
                    <a:pt x="49408" y="76264"/>
                  </a:cubicBezTo>
                  <a:cubicBezTo>
                    <a:pt x="50027" y="76643"/>
                    <a:pt x="50692" y="77012"/>
                    <a:pt x="51405" y="77012"/>
                  </a:cubicBezTo>
                  <a:cubicBezTo>
                    <a:pt x="51451" y="77012"/>
                    <a:pt x="51498" y="77011"/>
                    <a:pt x="51544" y="77008"/>
                  </a:cubicBezTo>
                  <a:cubicBezTo>
                    <a:pt x="52182" y="76965"/>
                    <a:pt x="52746" y="76614"/>
                    <a:pt x="53266" y="76264"/>
                  </a:cubicBezTo>
                  <a:cubicBezTo>
                    <a:pt x="61536" y="70928"/>
                    <a:pt x="69530" y="65039"/>
                    <a:pt x="76174" y="57778"/>
                  </a:cubicBezTo>
                  <a:cubicBezTo>
                    <a:pt x="82806" y="50519"/>
                    <a:pt x="88068" y="41791"/>
                    <a:pt x="90141" y="32182"/>
                  </a:cubicBezTo>
                  <a:cubicBezTo>
                    <a:pt x="91586" y="25528"/>
                    <a:pt x="91448" y="18364"/>
                    <a:pt x="88514" y="12124"/>
                  </a:cubicBezTo>
                  <a:cubicBezTo>
                    <a:pt x="85814" y="6384"/>
                    <a:pt x="80617" y="1696"/>
                    <a:pt x="74409" y="378"/>
                  </a:cubicBezTo>
                  <a:cubicBezTo>
                    <a:pt x="73199" y="121"/>
                    <a:pt x="71976" y="0"/>
                    <a:pt x="70755" y="0"/>
                  </a:cubicBezTo>
                  <a:close/>
                </a:path>
              </a:pathLst>
            </a:custGeom>
            <a:solidFill>
              <a:srgbClr val="F9AD8B">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Syncopate"/>
                <a:ea typeface="Syncopate"/>
                <a:cs typeface="Syncopate"/>
                <a:sym typeface="Syncopate"/>
              </a:endParaRPr>
            </a:p>
          </p:txBody>
        </p:sp>
      </p:grpSp>
      <p:grpSp>
        <p:nvGrpSpPr>
          <p:cNvPr id="425" name="Google Shape;425;p36"/>
          <p:cNvGrpSpPr/>
          <p:nvPr/>
        </p:nvGrpSpPr>
        <p:grpSpPr>
          <a:xfrm>
            <a:off x="8544430" y="2518750"/>
            <a:ext cx="348732" cy="1714044"/>
            <a:chOff x="8544430" y="2518750"/>
            <a:chExt cx="348732" cy="1714044"/>
          </a:xfrm>
        </p:grpSpPr>
        <p:sp>
          <p:nvSpPr>
            <p:cNvPr id="426" name="Google Shape;426;p36"/>
            <p:cNvSpPr/>
            <p:nvPr/>
          </p:nvSpPr>
          <p:spPr>
            <a:xfrm>
              <a:off x="8707278" y="2518750"/>
              <a:ext cx="41218" cy="41218"/>
            </a:xfrm>
            <a:custGeom>
              <a:avLst/>
              <a:gdLst/>
              <a:ahLst/>
              <a:cxnLst/>
              <a:rect l="l" t="t" r="r" b="b"/>
              <a:pathLst>
                <a:path w="1372" h="1372" extrusionOk="0">
                  <a:moveTo>
                    <a:pt x="691" y="0"/>
                  </a:moveTo>
                  <a:cubicBezTo>
                    <a:pt x="309" y="0"/>
                    <a:pt x="1" y="309"/>
                    <a:pt x="1" y="680"/>
                  </a:cubicBezTo>
                  <a:cubicBezTo>
                    <a:pt x="1" y="1063"/>
                    <a:pt x="309" y="1372"/>
                    <a:pt x="691" y="1372"/>
                  </a:cubicBezTo>
                  <a:cubicBezTo>
                    <a:pt x="1064" y="1372"/>
                    <a:pt x="1372" y="1063"/>
                    <a:pt x="1372" y="680"/>
                  </a:cubicBezTo>
                  <a:cubicBezTo>
                    <a:pt x="1372" y="309"/>
                    <a:pt x="1064" y="0"/>
                    <a:pt x="6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6"/>
            <p:cNvSpPr/>
            <p:nvPr/>
          </p:nvSpPr>
          <p:spPr>
            <a:xfrm>
              <a:off x="8819677" y="3073932"/>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6"/>
            <p:cNvSpPr/>
            <p:nvPr/>
          </p:nvSpPr>
          <p:spPr>
            <a:xfrm>
              <a:off x="8544430" y="3927803"/>
              <a:ext cx="204079" cy="304991"/>
            </a:xfrm>
            <a:custGeom>
              <a:avLst/>
              <a:gdLst/>
              <a:ahLst/>
              <a:cxnLst/>
              <a:rect l="l" t="t" r="r" b="b"/>
              <a:pathLst>
                <a:path w="6793" h="10152" extrusionOk="0">
                  <a:moveTo>
                    <a:pt x="2881" y="1"/>
                  </a:moveTo>
                  <a:lnTo>
                    <a:pt x="192" y="5581"/>
                  </a:lnTo>
                  <a:lnTo>
                    <a:pt x="192" y="5581"/>
                  </a:lnTo>
                  <a:lnTo>
                    <a:pt x="2020" y="5517"/>
                  </a:lnTo>
                  <a:lnTo>
                    <a:pt x="1" y="10152"/>
                  </a:lnTo>
                  <a:lnTo>
                    <a:pt x="6474" y="4539"/>
                  </a:lnTo>
                  <a:lnTo>
                    <a:pt x="4678" y="4508"/>
                  </a:lnTo>
                  <a:lnTo>
                    <a:pt x="6793" y="5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BLANK_1_1_1_1_1_1_1_1_1_1_1">
    <p:spTree>
      <p:nvGrpSpPr>
        <p:cNvPr id="1" name="Shape 479"/>
        <p:cNvGrpSpPr/>
        <p:nvPr/>
      </p:nvGrpSpPr>
      <p:grpSpPr>
        <a:xfrm>
          <a:off x="0" y="0"/>
          <a:ext cx="0" cy="0"/>
          <a:chOff x="0" y="0"/>
          <a:chExt cx="0" cy="0"/>
        </a:xfrm>
      </p:grpSpPr>
      <p:grpSp>
        <p:nvGrpSpPr>
          <p:cNvPr id="480" name="Google Shape;480;p39"/>
          <p:cNvGrpSpPr/>
          <p:nvPr/>
        </p:nvGrpSpPr>
        <p:grpSpPr>
          <a:xfrm>
            <a:off x="631474" y="355425"/>
            <a:ext cx="7796459" cy="773783"/>
            <a:chOff x="631474" y="355425"/>
            <a:chExt cx="7796459" cy="773783"/>
          </a:xfrm>
        </p:grpSpPr>
        <p:sp>
          <p:nvSpPr>
            <p:cNvPr id="481" name="Google Shape;481;p39"/>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9"/>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9"/>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9"/>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5" name="Google Shape;485;p39"/>
            <p:cNvGrpSpPr/>
            <p:nvPr/>
          </p:nvGrpSpPr>
          <p:grpSpPr>
            <a:xfrm>
              <a:off x="631474" y="355425"/>
              <a:ext cx="7796459" cy="589344"/>
              <a:chOff x="631474" y="355425"/>
              <a:chExt cx="7796459" cy="589344"/>
            </a:xfrm>
          </p:grpSpPr>
          <p:sp>
            <p:nvSpPr>
              <p:cNvPr id="486" name="Google Shape;486;p39"/>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9"/>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88" name="Google Shape;488;p39"/>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grpSp>
      </p:grpSp>
      <p:grpSp>
        <p:nvGrpSpPr>
          <p:cNvPr id="489" name="Google Shape;489;p39"/>
          <p:cNvGrpSpPr/>
          <p:nvPr/>
        </p:nvGrpSpPr>
        <p:grpSpPr>
          <a:xfrm rot="10800000" flipH="1">
            <a:off x="631474" y="4009647"/>
            <a:ext cx="7796459" cy="773783"/>
            <a:chOff x="631474" y="355425"/>
            <a:chExt cx="7796459" cy="773783"/>
          </a:xfrm>
        </p:grpSpPr>
        <p:sp>
          <p:nvSpPr>
            <p:cNvPr id="490" name="Google Shape;490;p39"/>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9"/>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9"/>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9"/>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4" name="Google Shape;494;p39"/>
            <p:cNvGrpSpPr/>
            <p:nvPr/>
          </p:nvGrpSpPr>
          <p:grpSpPr>
            <a:xfrm>
              <a:off x="631474" y="355425"/>
              <a:ext cx="7796459" cy="589344"/>
              <a:chOff x="631474" y="355425"/>
              <a:chExt cx="7796459" cy="589344"/>
            </a:xfrm>
          </p:grpSpPr>
          <p:cxnSp>
            <p:nvCxnSpPr>
              <p:cNvPr id="495" name="Google Shape;495;p39"/>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496" name="Google Shape;496;p39"/>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9"/>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BLANK_1_1_1_1_1_1_1_1_1_1_1_1">
    <p:spTree>
      <p:nvGrpSpPr>
        <p:cNvPr id="1" name="Shape 498"/>
        <p:cNvGrpSpPr/>
        <p:nvPr/>
      </p:nvGrpSpPr>
      <p:grpSpPr>
        <a:xfrm>
          <a:off x="0" y="0"/>
          <a:ext cx="0" cy="0"/>
          <a:chOff x="0" y="0"/>
          <a:chExt cx="0" cy="0"/>
        </a:xfrm>
      </p:grpSpPr>
      <p:grpSp>
        <p:nvGrpSpPr>
          <p:cNvPr id="499" name="Google Shape;499;p40"/>
          <p:cNvGrpSpPr/>
          <p:nvPr/>
        </p:nvGrpSpPr>
        <p:grpSpPr>
          <a:xfrm>
            <a:off x="322719" y="464000"/>
            <a:ext cx="1790643" cy="4224774"/>
            <a:chOff x="448594" y="170487"/>
            <a:chExt cx="1790643" cy="4224774"/>
          </a:xfrm>
        </p:grpSpPr>
        <p:grpSp>
          <p:nvGrpSpPr>
            <p:cNvPr id="500" name="Google Shape;500;p40"/>
            <p:cNvGrpSpPr/>
            <p:nvPr/>
          </p:nvGrpSpPr>
          <p:grpSpPr>
            <a:xfrm>
              <a:off x="448594" y="3064308"/>
              <a:ext cx="295738" cy="293395"/>
              <a:chOff x="3656800" y="2938925"/>
              <a:chExt cx="246100" cy="244150"/>
            </a:xfrm>
          </p:grpSpPr>
          <p:sp>
            <p:nvSpPr>
              <p:cNvPr id="501" name="Google Shape;501;p40"/>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40"/>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40"/>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40"/>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5" name="Google Shape;505;p40"/>
            <p:cNvSpPr/>
            <p:nvPr/>
          </p:nvSpPr>
          <p:spPr>
            <a:xfrm>
              <a:off x="851966" y="2722650"/>
              <a:ext cx="41218" cy="41218"/>
            </a:xfrm>
            <a:custGeom>
              <a:avLst/>
              <a:gdLst/>
              <a:ahLst/>
              <a:cxnLst/>
              <a:rect l="l" t="t" r="r" b="b"/>
              <a:pathLst>
                <a:path w="1372" h="1372" extrusionOk="0">
                  <a:moveTo>
                    <a:pt x="691" y="0"/>
                  </a:moveTo>
                  <a:cubicBezTo>
                    <a:pt x="309" y="0"/>
                    <a:pt x="1" y="309"/>
                    <a:pt x="1" y="680"/>
                  </a:cubicBezTo>
                  <a:cubicBezTo>
                    <a:pt x="1" y="1063"/>
                    <a:pt x="309" y="1372"/>
                    <a:pt x="691" y="1372"/>
                  </a:cubicBezTo>
                  <a:cubicBezTo>
                    <a:pt x="1064" y="1372"/>
                    <a:pt x="1372" y="1063"/>
                    <a:pt x="1372" y="680"/>
                  </a:cubicBezTo>
                  <a:cubicBezTo>
                    <a:pt x="1372" y="309"/>
                    <a:pt x="1064" y="0"/>
                    <a:pt x="6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40"/>
            <p:cNvSpPr/>
            <p:nvPr/>
          </p:nvSpPr>
          <p:spPr>
            <a:xfrm>
              <a:off x="1284500" y="38445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40"/>
            <p:cNvSpPr/>
            <p:nvPr/>
          </p:nvSpPr>
          <p:spPr>
            <a:xfrm rot="1694093">
              <a:off x="1856865" y="4149127"/>
              <a:ext cx="363749" cy="170218"/>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0"/>
            <p:cNvSpPr/>
            <p:nvPr/>
          </p:nvSpPr>
          <p:spPr>
            <a:xfrm>
              <a:off x="1403327" y="170487"/>
              <a:ext cx="73484" cy="73484"/>
            </a:xfrm>
            <a:custGeom>
              <a:avLst/>
              <a:gdLst/>
              <a:ahLst/>
              <a:cxnLst/>
              <a:rect l="l" t="t" r="r" b="b"/>
              <a:pathLst>
                <a:path w="2446" h="2446" extrusionOk="0">
                  <a:moveTo>
                    <a:pt x="1224" y="0"/>
                  </a:moveTo>
                  <a:cubicBezTo>
                    <a:pt x="543" y="0"/>
                    <a:pt x="1" y="553"/>
                    <a:pt x="1" y="1223"/>
                  </a:cubicBezTo>
                  <a:cubicBezTo>
                    <a:pt x="1" y="1903"/>
                    <a:pt x="543" y="2445"/>
                    <a:pt x="1224" y="2445"/>
                  </a:cubicBezTo>
                  <a:cubicBezTo>
                    <a:pt x="1893" y="2445"/>
                    <a:pt x="2446" y="1903"/>
                    <a:pt x="2446" y="1223"/>
                  </a:cubicBezTo>
                  <a:cubicBezTo>
                    <a:pt x="2446" y="553"/>
                    <a:pt x="1893" y="0"/>
                    <a:pt x="12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40"/>
            <p:cNvSpPr/>
            <p:nvPr/>
          </p:nvSpPr>
          <p:spPr>
            <a:xfrm>
              <a:off x="654715" y="1533332"/>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0" name="Google Shape;510;p40"/>
          <p:cNvGrpSpPr/>
          <p:nvPr/>
        </p:nvGrpSpPr>
        <p:grpSpPr>
          <a:xfrm>
            <a:off x="7587965" y="626378"/>
            <a:ext cx="1361683" cy="4281583"/>
            <a:chOff x="7145940" y="516828"/>
            <a:chExt cx="1361683" cy="4281583"/>
          </a:xfrm>
        </p:grpSpPr>
        <p:sp>
          <p:nvSpPr>
            <p:cNvPr id="511" name="Google Shape;511;p40"/>
            <p:cNvSpPr/>
            <p:nvPr/>
          </p:nvSpPr>
          <p:spPr>
            <a:xfrm>
              <a:off x="8022325" y="2967537"/>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2" name="Google Shape;512;p40"/>
            <p:cNvGrpSpPr/>
            <p:nvPr/>
          </p:nvGrpSpPr>
          <p:grpSpPr>
            <a:xfrm>
              <a:off x="8213177" y="2102354"/>
              <a:ext cx="294447" cy="293245"/>
              <a:chOff x="4993475" y="2669325"/>
              <a:chExt cx="245025" cy="244025"/>
            </a:xfrm>
          </p:grpSpPr>
          <p:sp>
            <p:nvSpPr>
              <p:cNvPr id="513" name="Google Shape;513;p40"/>
              <p:cNvSpPr/>
              <p:nvPr/>
            </p:nvSpPr>
            <p:spPr>
              <a:xfrm>
                <a:off x="4993475" y="2669325"/>
                <a:ext cx="245025" cy="244025"/>
              </a:xfrm>
              <a:custGeom>
                <a:avLst/>
                <a:gdLst/>
                <a:ahLst/>
                <a:cxnLst/>
                <a:rect l="l" t="t" r="r" b="b"/>
                <a:pathLst>
                  <a:path w="9801" h="9761" extrusionOk="0">
                    <a:moveTo>
                      <a:pt x="4900" y="258"/>
                    </a:moveTo>
                    <a:cubicBezTo>
                      <a:pt x="6080" y="258"/>
                      <a:pt x="7196" y="693"/>
                      <a:pt x="8068" y="1501"/>
                    </a:cubicBezTo>
                    <a:cubicBezTo>
                      <a:pt x="8960" y="2352"/>
                      <a:pt x="9482" y="3500"/>
                      <a:pt x="9524" y="4733"/>
                    </a:cubicBezTo>
                    <a:cubicBezTo>
                      <a:pt x="9567" y="5966"/>
                      <a:pt x="9120" y="7146"/>
                      <a:pt x="8280" y="8049"/>
                    </a:cubicBezTo>
                    <a:cubicBezTo>
                      <a:pt x="7430" y="8942"/>
                      <a:pt x="6282" y="9463"/>
                      <a:pt x="5049" y="9506"/>
                    </a:cubicBezTo>
                    <a:cubicBezTo>
                      <a:pt x="4995" y="9508"/>
                      <a:pt x="4941" y="9509"/>
                      <a:pt x="4888" y="9509"/>
                    </a:cubicBezTo>
                    <a:cubicBezTo>
                      <a:pt x="3713" y="9509"/>
                      <a:pt x="2597" y="9065"/>
                      <a:pt x="1743" y="8262"/>
                    </a:cubicBezTo>
                    <a:cubicBezTo>
                      <a:pt x="839" y="7411"/>
                      <a:pt x="319" y="6263"/>
                      <a:pt x="277" y="5030"/>
                    </a:cubicBezTo>
                    <a:cubicBezTo>
                      <a:pt x="234" y="3797"/>
                      <a:pt x="680" y="2618"/>
                      <a:pt x="1520" y="1714"/>
                    </a:cubicBezTo>
                    <a:cubicBezTo>
                      <a:pt x="2370" y="821"/>
                      <a:pt x="3518" y="301"/>
                      <a:pt x="4751" y="258"/>
                    </a:cubicBezTo>
                    <a:close/>
                    <a:moveTo>
                      <a:pt x="4901" y="0"/>
                    </a:moveTo>
                    <a:cubicBezTo>
                      <a:pt x="4848" y="0"/>
                      <a:pt x="4794" y="1"/>
                      <a:pt x="4741" y="3"/>
                    </a:cubicBezTo>
                    <a:cubicBezTo>
                      <a:pt x="4103" y="24"/>
                      <a:pt x="3497" y="162"/>
                      <a:pt x="2913" y="417"/>
                    </a:cubicBezTo>
                    <a:cubicBezTo>
                      <a:pt x="2317" y="683"/>
                      <a:pt x="1786" y="1066"/>
                      <a:pt x="1339" y="1544"/>
                    </a:cubicBezTo>
                    <a:cubicBezTo>
                      <a:pt x="893" y="2023"/>
                      <a:pt x="542" y="2586"/>
                      <a:pt x="319" y="3192"/>
                    </a:cubicBezTo>
                    <a:cubicBezTo>
                      <a:pt x="106" y="3787"/>
                      <a:pt x="0" y="4404"/>
                      <a:pt x="21" y="5041"/>
                    </a:cubicBezTo>
                    <a:cubicBezTo>
                      <a:pt x="43" y="5679"/>
                      <a:pt x="180" y="6285"/>
                      <a:pt x="436" y="6870"/>
                    </a:cubicBezTo>
                    <a:cubicBezTo>
                      <a:pt x="702" y="7465"/>
                      <a:pt x="1084" y="7996"/>
                      <a:pt x="1562" y="8443"/>
                    </a:cubicBezTo>
                    <a:cubicBezTo>
                      <a:pt x="2041" y="8900"/>
                      <a:pt x="2604" y="9240"/>
                      <a:pt x="3210" y="9463"/>
                    </a:cubicBezTo>
                    <a:cubicBezTo>
                      <a:pt x="3752" y="9665"/>
                      <a:pt x="4316" y="9761"/>
                      <a:pt x="4900" y="9761"/>
                    </a:cubicBezTo>
                    <a:lnTo>
                      <a:pt x="5060" y="9761"/>
                    </a:lnTo>
                    <a:cubicBezTo>
                      <a:pt x="5698" y="9740"/>
                      <a:pt x="6303" y="9601"/>
                      <a:pt x="6888" y="9346"/>
                    </a:cubicBezTo>
                    <a:cubicBezTo>
                      <a:pt x="7483" y="9081"/>
                      <a:pt x="8015" y="8698"/>
                      <a:pt x="8461" y="8219"/>
                    </a:cubicBezTo>
                    <a:cubicBezTo>
                      <a:pt x="8918" y="7741"/>
                      <a:pt x="9258" y="7178"/>
                      <a:pt x="9482" y="6572"/>
                    </a:cubicBezTo>
                    <a:cubicBezTo>
                      <a:pt x="9705" y="5977"/>
                      <a:pt x="9801" y="5360"/>
                      <a:pt x="9779" y="4722"/>
                    </a:cubicBezTo>
                    <a:cubicBezTo>
                      <a:pt x="9758" y="4085"/>
                      <a:pt x="9620" y="3478"/>
                      <a:pt x="9364" y="2894"/>
                    </a:cubicBezTo>
                    <a:cubicBezTo>
                      <a:pt x="9099" y="2299"/>
                      <a:pt x="8716" y="1767"/>
                      <a:pt x="8238" y="1321"/>
                    </a:cubicBezTo>
                    <a:cubicBezTo>
                      <a:pt x="7760" y="864"/>
                      <a:pt x="7207" y="523"/>
                      <a:pt x="6590" y="301"/>
                    </a:cubicBezTo>
                    <a:cubicBezTo>
                      <a:pt x="6045" y="106"/>
                      <a:pt x="5482" y="0"/>
                      <a:pt x="4901" y="0"/>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40"/>
              <p:cNvSpPr/>
              <p:nvPr/>
            </p:nvSpPr>
            <p:spPr>
              <a:xfrm>
                <a:off x="5059100" y="2729600"/>
                <a:ext cx="41750" cy="49300"/>
              </a:xfrm>
              <a:custGeom>
                <a:avLst/>
                <a:gdLst/>
                <a:ahLst/>
                <a:cxnLst/>
                <a:rect l="l" t="t" r="r" b="b"/>
                <a:pathLst>
                  <a:path w="1670" h="1972" extrusionOk="0">
                    <a:moveTo>
                      <a:pt x="659" y="1"/>
                    </a:moveTo>
                    <a:cubicBezTo>
                      <a:pt x="637" y="1"/>
                      <a:pt x="615" y="5"/>
                      <a:pt x="595" y="15"/>
                    </a:cubicBezTo>
                    <a:cubicBezTo>
                      <a:pt x="543" y="47"/>
                      <a:pt x="510" y="122"/>
                      <a:pt x="553" y="186"/>
                    </a:cubicBezTo>
                    <a:lnTo>
                      <a:pt x="1329" y="1663"/>
                    </a:lnTo>
                    <a:lnTo>
                      <a:pt x="118" y="1716"/>
                    </a:lnTo>
                    <a:cubicBezTo>
                      <a:pt x="54" y="1716"/>
                      <a:pt x="0" y="1780"/>
                      <a:pt x="0" y="1854"/>
                    </a:cubicBezTo>
                    <a:cubicBezTo>
                      <a:pt x="0" y="1918"/>
                      <a:pt x="54" y="1971"/>
                      <a:pt x="128" y="1971"/>
                    </a:cubicBezTo>
                    <a:lnTo>
                      <a:pt x="1542" y="1908"/>
                    </a:lnTo>
                    <a:cubicBezTo>
                      <a:pt x="1584" y="1908"/>
                      <a:pt x="1627" y="1875"/>
                      <a:pt x="1648" y="1844"/>
                    </a:cubicBezTo>
                    <a:cubicBezTo>
                      <a:pt x="1669" y="1801"/>
                      <a:pt x="1669" y="1759"/>
                      <a:pt x="1648" y="1716"/>
                    </a:cubicBezTo>
                    <a:lnTo>
                      <a:pt x="777" y="68"/>
                    </a:lnTo>
                    <a:cubicBezTo>
                      <a:pt x="754" y="24"/>
                      <a:pt x="707" y="1"/>
                      <a:pt x="659"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0"/>
              <p:cNvSpPr/>
              <p:nvPr/>
            </p:nvSpPr>
            <p:spPr>
              <a:xfrm>
                <a:off x="5143075" y="2790775"/>
                <a:ext cx="53175" cy="41275"/>
              </a:xfrm>
              <a:custGeom>
                <a:avLst/>
                <a:gdLst/>
                <a:ahLst/>
                <a:cxnLst/>
                <a:rect l="l" t="t" r="r" b="b"/>
                <a:pathLst>
                  <a:path w="2127" h="1651" extrusionOk="0">
                    <a:moveTo>
                      <a:pt x="1996" y="1"/>
                    </a:moveTo>
                    <a:cubicBezTo>
                      <a:pt x="1990" y="1"/>
                      <a:pt x="1984" y="1"/>
                      <a:pt x="1977" y="2"/>
                    </a:cubicBezTo>
                    <a:lnTo>
                      <a:pt x="118" y="183"/>
                    </a:lnTo>
                    <a:cubicBezTo>
                      <a:pt x="75" y="183"/>
                      <a:pt x="32" y="205"/>
                      <a:pt x="11" y="247"/>
                    </a:cubicBezTo>
                    <a:cubicBezTo>
                      <a:pt x="0" y="290"/>
                      <a:pt x="0" y="332"/>
                      <a:pt x="21" y="375"/>
                    </a:cubicBezTo>
                    <a:lnTo>
                      <a:pt x="744" y="1586"/>
                    </a:lnTo>
                    <a:cubicBezTo>
                      <a:pt x="766" y="1629"/>
                      <a:pt x="808" y="1650"/>
                      <a:pt x="851" y="1650"/>
                    </a:cubicBezTo>
                    <a:cubicBezTo>
                      <a:pt x="872" y="1650"/>
                      <a:pt x="893" y="1639"/>
                      <a:pt x="914" y="1629"/>
                    </a:cubicBezTo>
                    <a:cubicBezTo>
                      <a:pt x="978" y="1597"/>
                      <a:pt x="999" y="1512"/>
                      <a:pt x="957" y="1459"/>
                    </a:cubicBezTo>
                    <a:lnTo>
                      <a:pt x="340" y="417"/>
                    </a:lnTo>
                    <a:lnTo>
                      <a:pt x="1999" y="257"/>
                    </a:lnTo>
                    <a:cubicBezTo>
                      <a:pt x="2073" y="247"/>
                      <a:pt x="2126" y="183"/>
                      <a:pt x="2116" y="120"/>
                    </a:cubicBezTo>
                    <a:cubicBezTo>
                      <a:pt x="2116" y="51"/>
                      <a:pt x="2062" y="1"/>
                      <a:pt x="1996"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40"/>
              <p:cNvSpPr/>
              <p:nvPr/>
            </p:nvSpPr>
            <p:spPr>
              <a:xfrm>
                <a:off x="5055125" y="2807100"/>
                <a:ext cx="73900" cy="55775"/>
              </a:xfrm>
              <a:custGeom>
                <a:avLst/>
                <a:gdLst/>
                <a:ahLst/>
                <a:cxnLst/>
                <a:rect l="l" t="t" r="r" b="b"/>
                <a:pathLst>
                  <a:path w="2956" h="2231" extrusionOk="0">
                    <a:moveTo>
                      <a:pt x="1585" y="0"/>
                    </a:moveTo>
                    <a:cubicBezTo>
                      <a:pt x="1495" y="0"/>
                      <a:pt x="1400" y="9"/>
                      <a:pt x="1297" y="30"/>
                    </a:cubicBezTo>
                    <a:cubicBezTo>
                      <a:pt x="861" y="104"/>
                      <a:pt x="447" y="402"/>
                      <a:pt x="43" y="891"/>
                    </a:cubicBezTo>
                    <a:cubicBezTo>
                      <a:pt x="0" y="944"/>
                      <a:pt x="10" y="1029"/>
                      <a:pt x="64" y="1071"/>
                    </a:cubicBezTo>
                    <a:cubicBezTo>
                      <a:pt x="86" y="1089"/>
                      <a:pt x="114" y="1098"/>
                      <a:pt x="142" y="1098"/>
                    </a:cubicBezTo>
                    <a:cubicBezTo>
                      <a:pt x="180" y="1098"/>
                      <a:pt x="220" y="1081"/>
                      <a:pt x="244" y="1050"/>
                    </a:cubicBezTo>
                    <a:cubicBezTo>
                      <a:pt x="606" y="604"/>
                      <a:pt x="967" y="348"/>
                      <a:pt x="1350" y="274"/>
                    </a:cubicBezTo>
                    <a:cubicBezTo>
                      <a:pt x="1424" y="262"/>
                      <a:pt x="1497" y="255"/>
                      <a:pt x="1567" y="255"/>
                    </a:cubicBezTo>
                    <a:cubicBezTo>
                      <a:pt x="1846" y="255"/>
                      <a:pt x="2086" y="357"/>
                      <a:pt x="2264" y="561"/>
                    </a:cubicBezTo>
                    <a:cubicBezTo>
                      <a:pt x="2583" y="922"/>
                      <a:pt x="2689" y="1539"/>
                      <a:pt x="2519" y="2070"/>
                    </a:cubicBezTo>
                    <a:cubicBezTo>
                      <a:pt x="2498" y="2134"/>
                      <a:pt x="2540" y="2209"/>
                      <a:pt x="2604" y="2230"/>
                    </a:cubicBezTo>
                    <a:lnTo>
                      <a:pt x="2647" y="2230"/>
                    </a:lnTo>
                    <a:cubicBezTo>
                      <a:pt x="2700" y="2230"/>
                      <a:pt x="2753" y="2198"/>
                      <a:pt x="2764" y="2145"/>
                    </a:cubicBezTo>
                    <a:cubicBezTo>
                      <a:pt x="2955" y="1539"/>
                      <a:pt x="2828" y="816"/>
                      <a:pt x="2455" y="402"/>
                    </a:cubicBezTo>
                    <a:cubicBezTo>
                      <a:pt x="2288" y="208"/>
                      <a:pt x="2012" y="0"/>
                      <a:pt x="1585" y="0"/>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7" name="Google Shape;517;p40"/>
            <p:cNvSpPr/>
            <p:nvPr/>
          </p:nvSpPr>
          <p:spPr>
            <a:xfrm>
              <a:off x="8213172" y="4012677"/>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40"/>
            <p:cNvSpPr/>
            <p:nvPr/>
          </p:nvSpPr>
          <p:spPr>
            <a:xfrm>
              <a:off x="7145940" y="472495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40"/>
            <p:cNvSpPr/>
            <p:nvPr/>
          </p:nvSpPr>
          <p:spPr>
            <a:xfrm>
              <a:off x="7636292" y="516828"/>
              <a:ext cx="204079" cy="304991"/>
            </a:xfrm>
            <a:custGeom>
              <a:avLst/>
              <a:gdLst/>
              <a:ahLst/>
              <a:cxnLst/>
              <a:rect l="l" t="t" r="r" b="b"/>
              <a:pathLst>
                <a:path w="6793" h="10152" extrusionOk="0">
                  <a:moveTo>
                    <a:pt x="2881" y="1"/>
                  </a:moveTo>
                  <a:lnTo>
                    <a:pt x="192" y="5581"/>
                  </a:lnTo>
                  <a:lnTo>
                    <a:pt x="192" y="5581"/>
                  </a:lnTo>
                  <a:lnTo>
                    <a:pt x="2020" y="5517"/>
                  </a:lnTo>
                  <a:lnTo>
                    <a:pt x="1" y="10152"/>
                  </a:lnTo>
                  <a:lnTo>
                    <a:pt x="6474" y="4539"/>
                  </a:lnTo>
                  <a:lnTo>
                    <a:pt x="4678" y="4508"/>
                  </a:lnTo>
                  <a:lnTo>
                    <a:pt x="6793" y="5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40"/>
            <p:cNvSpPr/>
            <p:nvPr/>
          </p:nvSpPr>
          <p:spPr>
            <a:xfrm>
              <a:off x="8424022" y="1387577"/>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40"/>
            <p:cNvSpPr/>
            <p:nvPr/>
          </p:nvSpPr>
          <p:spPr>
            <a:xfrm>
              <a:off x="8139690" y="1100432"/>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5"/>
        <p:cNvGrpSpPr/>
        <p:nvPr/>
      </p:nvGrpSpPr>
      <p:grpSpPr>
        <a:xfrm>
          <a:off x="0" y="0"/>
          <a:ext cx="0" cy="0"/>
          <a:chOff x="0" y="0"/>
          <a:chExt cx="0" cy="0"/>
        </a:xfrm>
      </p:grpSpPr>
      <p:sp>
        <p:nvSpPr>
          <p:cNvPr id="56" name="Google Shape;56;p7"/>
          <p:cNvSpPr txBox="1">
            <a:spLocks noGrp="1"/>
          </p:cNvSpPr>
          <p:nvPr>
            <p:ph type="body" idx="1"/>
          </p:nvPr>
        </p:nvSpPr>
        <p:spPr>
          <a:xfrm>
            <a:off x="4271725" y="2005575"/>
            <a:ext cx="4156200" cy="21783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lnSpc>
                <a:spcPct val="115000"/>
              </a:lnSpc>
              <a:spcBef>
                <a:spcPts val="0"/>
              </a:spcBef>
              <a:spcAft>
                <a:spcPts val="0"/>
              </a:spcAft>
              <a:buSzPts val="1400"/>
              <a:buChar char="○"/>
              <a:defRPr/>
            </a:lvl2pPr>
            <a:lvl3pPr marL="1371600" lvl="2" indent="-317500" rtl="0">
              <a:lnSpc>
                <a:spcPct val="115000"/>
              </a:lnSpc>
              <a:spcBef>
                <a:spcPts val="0"/>
              </a:spcBef>
              <a:spcAft>
                <a:spcPts val="0"/>
              </a:spcAft>
              <a:buSzPts val="1400"/>
              <a:buChar char="■"/>
              <a:defRPr/>
            </a:lvl3pPr>
            <a:lvl4pPr marL="1828800" lvl="3" indent="-317500" rtl="0">
              <a:lnSpc>
                <a:spcPct val="115000"/>
              </a:lnSpc>
              <a:spcBef>
                <a:spcPts val="0"/>
              </a:spcBef>
              <a:spcAft>
                <a:spcPts val="0"/>
              </a:spcAft>
              <a:buSzPts val="1400"/>
              <a:buChar char="●"/>
              <a:defRPr/>
            </a:lvl4pPr>
            <a:lvl5pPr marL="2286000" lvl="4" indent="-317500" rtl="0">
              <a:lnSpc>
                <a:spcPct val="115000"/>
              </a:lnSpc>
              <a:spcBef>
                <a:spcPts val="0"/>
              </a:spcBef>
              <a:spcAft>
                <a:spcPts val="0"/>
              </a:spcAft>
              <a:buSzPts val="1400"/>
              <a:buChar char="○"/>
              <a:defRPr/>
            </a:lvl5pPr>
            <a:lvl6pPr marL="2743200" lvl="5" indent="-317500" rtl="0">
              <a:lnSpc>
                <a:spcPct val="115000"/>
              </a:lnSpc>
              <a:spcBef>
                <a:spcPts val="0"/>
              </a:spcBef>
              <a:spcAft>
                <a:spcPts val="0"/>
              </a:spcAft>
              <a:buSzPts val="1400"/>
              <a:buChar char="■"/>
              <a:defRPr/>
            </a:lvl6pPr>
            <a:lvl7pPr marL="3200400" lvl="6" indent="-317500" rtl="0">
              <a:lnSpc>
                <a:spcPct val="115000"/>
              </a:lnSpc>
              <a:spcBef>
                <a:spcPts val="0"/>
              </a:spcBef>
              <a:spcAft>
                <a:spcPts val="0"/>
              </a:spcAft>
              <a:buSzPts val="1400"/>
              <a:buChar char="●"/>
              <a:defRPr/>
            </a:lvl7pPr>
            <a:lvl8pPr marL="3657600" lvl="7" indent="-317500" rtl="0">
              <a:lnSpc>
                <a:spcPct val="115000"/>
              </a:lnSpc>
              <a:spcBef>
                <a:spcPts val="0"/>
              </a:spcBef>
              <a:spcAft>
                <a:spcPts val="0"/>
              </a:spcAft>
              <a:buSzPts val="1400"/>
              <a:buChar char="○"/>
              <a:defRPr/>
            </a:lvl8pPr>
            <a:lvl9pPr marL="4114800" lvl="8" indent="-317500" rtl="0">
              <a:lnSpc>
                <a:spcPct val="115000"/>
              </a:lnSpc>
              <a:spcBef>
                <a:spcPts val="0"/>
              </a:spcBef>
              <a:spcAft>
                <a:spcPts val="0"/>
              </a:spcAft>
              <a:buSzPts val="1400"/>
              <a:buChar char="■"/>
              <a:defRPr/>
            </a:lvl9pPr>
          </a:lstStyle>
          <a:p>
            <a:endParaRPr/>
          </a:p>
        </p:txBody>
      </p:sp>
      <p:sp>
        <p:nvSpPr>
          <p:cNvPr id="57" name="Google Shape;57;p7"/>
          <p:cNvSpPr txBox="1">
            <a:spLocks noGrp="1"/>
          </p:cNvSpPr>
          <p:nvPr>
            <p:ph type="title"/>
          </p:nvPr>
        </p:nvSpPr>
        <p:spPr>
          <a:xfrm>
            <a:off x="1922525" y="540000"/>
            <a:ext cx="5298900" cy="589200"/>
          </a:xfrm>
          <a:prstGeom prst="rect">
            <a:avLst/>
          </a:prstGeom>
          <a:solidFill>
            <a:srgbClr val="F9AD8B">
              <a:alpha val="13970"/>
            </a:srgbClr>
          </a:solidFill>
        </p:spPr>
        <p:txBody>
          <a:bodyPr spcFirstLastPara="1" wrap="square" lIns="91425" tIns="91425" rIns="91425" bIns="91425" anchor="t" anchorCtr="0">
            <a:noAutofit/>
          </a:bodyPr>
          <a:lstStyle>
            <a:lvl1pPr lvl="0" algn="ctr" rtl="0">
              <a:spcBef>
                <a:spcPts val="0"/>
              </a:spcBef>
              <a:spcAft>
                <a:spcPts val="0"/>
              </a:spcAft>
              <a:buSzPts val="2600"/>
              <a:buNone/>
              <a:defRPr sz="2600"/>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sp>
        <p:nvSpPr>
          <p:cNvPr id="58" name="Google Shape;58;p7"/>
          <p:cNvSpPr/>
          <p:nvPr/>
        </p:nvSpPr>
        <p:spPr>
          <a:xfrm>
            <a:off x="441201" y="1525495"/>
            <a:ext cx="3643102" cy="3063385"/>
          </a:xfrm>
          <a:custGeom>
            <a:avLst/>
            <a:gdLst/>
            <a:ahLst/>
            <a:cxnLst/>
            <a:rect l="l" t="t" r="r" b="b"/>
            <a:pathLst>
              <a:path w="91587" h="77013" extrusionOk="0">
                <a:moveTo>
                  <a:pt x="70755" y="0"/>
                </a:moveTo>
                <a:cubicBezTo>
                  <a:pt x="67279" y="0"/>
                  <a:pt x="63823" y="982"/>
                  <a:pt x="60739" y="2611"/>
                </a:cubicBezTo>
                <a:cubicBezTo>
                  <a:pt x="58528" y="3780"/>
                  <a:pt x="56498" y="5268"/>
                  <a:pt x="54691" y="7001"/>
                </a:cubicBezTo>
                <a:cubicBezTo>
                  <a:pt x="53469" y="8191"/>
                  <a:pt x="52491" y="9605"/>
                  <a:pt x="51374" y="10880"/>
                </a:cubicBezTo>
                <a:cubicBezTo>
                  <a:pt x="50918" y="11402"/>
                  <a:pt x="50439" y="11901"/>
                  <a:pt x="49918" y="12358"/>
                </a:cubicBezTo>
                <a:cubicBezTo>
                  <a:pt x="48603" y="13485"/>
                  <a:pt x="46950" y="14315"/>
                  <a:pt x="45220" y="14315"/>
                </a:cubicBezTo>
                <a:cubicBezTo>
                  <a:pt x="45188" y="14315"/>
                  <a:pt x="45156" y="14315"/>
                  <a:pt x="45124" y="14314"/>
                </a:cubicBezTo>
                <a:cubicBezTo>
                  <a:pt x="43572" y="14293"/>
                  <a:pt x="42105" y="13613"/>
                  <a:pt x="40756" y="12847"/>
                </a:cubicBezTo>
                <a:cubicBezTo>
                  <a:pt x="36493" y="10434"/>
                  <a:pt x="32900" y="7054"/>
                  <a:pt x="28563" y="4758"/>
                </a:cubicBezTo>
                <a:cubicBezTo>
                  <a:pt x="25525" y="3141"/>
                  <a:pt x="22148" y="2023"/>
                  <a:pt x="18702" y="2023"/>
                </a:cubicBezTo>
                <a:cubicBezTo>
                  <a:pt x="18591" y="2023"/>
                  <a:pt x="18481" y="2024"/>
                  <a:pt x="18370" y="2026"/>
                </a:cubicBezTo>
                <a:cubicBezTo>
                  <a:pt x="11513" y="2175"/>
                  <a:pt x="5178" y="7171"/>
                  <a:pt x="2882" y="13634"/>
                </a:cubicBezTo>
                <a:cubicBezTo>
                  <a:pt x="1" y="21723"/>
                  <a:pt x="2946" y="31088"/>
                  <a:pt x="7124" y="38188"/>
                </a:cubicBezTo>
                <a:cubicBezTo>
                  <a:pt x="10727" y="44311"/>
                  <a:pt x="15670" y="49551"/>
                  <a:pt x="20889" y="54367"/>
                </a:cubicBezTo>
                <a:cubicBezTo>
                  <a:pt x="29711" y="62509"/>
                  <a:pt x="39108" y="70066"/>
                  <a:pt x="49408" y="76264"/>
                </a:cubicBezTo>
                <a:cubicBezTo>
                  <a:pt x="50027" y="76643"/>
                  <a:pt x="50692" y="77012"/>
                  <a:pt x="51405" y="77012"/>
                </a:cubicBezTo>
                <a:cubicBezTo>
                  <a:pt x="51451" y="77012"/>
                  <a:pt x="51498" y="77011"/>
                  <a:pt x="51544" y="77008"/>
                </a:cubicBezTo>
                <a:cubicBezTo>
                  <a:pt x="52182" y="76965"/>
                  <a:pt x="52746" y="76614"/>
                  <a:pt x="53266" y="76264"/>
                </a:cubicBezTo>
                <a:cubicBezTo>
                  <a:pt x="61536" y="70928"/>
                  <a:pt x="69530" y="65039"/>
                  <a:pt x="76174" y="57778"/>
                </a:cubicBezTo>
                <a:cubicBezTo>
                  <a:pt x="82806" y="50519"/>
                  <a:pt x="88068" y="41791"/>
                  <a:pt x="90141" y="32182"/>
                </a:cubicBezTo>
                <a:cubicBezTo>
                  <a:pt x="91586" y="25528"/>
                  <a:pt x="91448" y="18364"/>
                  <a:pt x="88514" y="12124"/>
                </a:cubicBezTo>
                <a:cubicBezTo>
                  <a:pt x="85814" y="6384"/>
                  <a:pt x="80617" y="1696"/>
                  <a:pt x="74409" y="378"/>
                </a:cubicBezTo>
                <a:cubicBezTo>
                  <a:pt x="73199" y="121"/>
                  <a:pt x="71976" y="0"/>
                  <a:pt x="70755" y="0"/>
                </a:cubicBezTo>
                <a:close/>
              </a:path>
            </a:pathLst>
          </a:custGeom>
          <a:solidFill>
            <a:srgbClr val="F9AD8B">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9"/>
        <p:cNvGrpSpPr/>
        <p:nvPr/>
      </p:nvGrpSpPr>
      <p:grpSpPr>
        <a:xfrm>
          <a:off x="0" y="0"/>
          <a:ext cx="0" cy="0"/>
          <a:chOff x="0" y="0"/>
          <a:chExt cx="0" cy="0"/>
        </a:xfrm>
      </p:grpSpPr>
      <p:sp>
        <p:nvSpPr>
          <p:cNvPr id="60" name="Google Shape;60;p8"/>
          <p:cNvSpPr txBox="1">
            <a:spLocks noGrp="1"/>
          </p:cNvSpPr>
          <p:nvPr>
            <p:ph type="title"/>
          </p:nvPr>
        </p:nvSpPr>
        <p:spPr>
          <a:xfrm>
            <a:off x="720000" y="1440493"/>
            <a:ext cx="7704000" cy="203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6000"/>
              <a:buNone/>
              <a:defRPr sz="6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endParaRPr/>
          </a:p>
        </p:txBody>
      </p:sp>
      <p:grpSp>
        <p:nvGrpSpPr>
          <p:cNvPr id="61" name="Google Shape;61;p8"/>
          <p:cNvGrpSpPr/>
          <p:nvPr/>
        </p:nvGrpSpPr>
        <p:grpSpPr>
          <a:xfrm>
            <a:off x="631474" y="355425"/>
            <a:ext cx="7796459" cy="589344"/>
            <a:chOff x="631474" y="355425"/>
            <a:chExt cx="7796459" cy="589344"/>
          </a:xfrm>
        </p:grpSpPr>
        <p:sp>
          <p:nvSpPr>
            <p:cNvPr id="62" name="Google Shape;62;p8"/>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3" name="Google Shape;63;p8"/>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64" name="Google Shape;64;p8"/>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 name="Google Shape;65;p8"/>
          <p:cNvGrpSpPr/>
          <p:nvPr/>
        </p:nvGrpSpPr>
        <p:grpSpPr>
          <a:xfrm rot="10800000" flipH="1">
            <a:off x="631474" y="4009647"/>
            <a:ext cx="7796459" cy="773783"/>
            <a:chOff x="631474" y="355425"/>
            <a:chExt cx="7796459" cy="773783"/>
          </a:xfrm>
        </p:grpSpPr>
        <p:sp>
          <p:nvSpPr>
            <p:cNvPr id="66" name="Google Shape;66;p8"/>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8"/>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8"/>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8"/>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 name="Google Shape;70;p8"/>
            <p:cNvGrpSpPr/>
            <p:nvPr/>
          </p:nvGrpSpPr>
          <p:grpSpPr>
            <a:xfrm>
              <a:off x="631474" y="355425"/>
              <a:ext cx="7796459" cy="589344"/>
              <a:chOff x="631474" y="355425"/>
              <a:chExt cx="7796459" cy="589344"/>
            </a:xfrm>
          </p:grpSpPr>
          <p:cxnSp>
            <p:nvCxnSpPr>
              <p:cNvPr id="71" name="Google Shape;71;p8"/>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72" name="Google Shape;72;p8"/>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8"/>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4"/>
        <p:cNvGrpSpPr/>
        <p:nvPr/>
      </p:nvGrpSpPr>
      <p:grpSpPr>
        <a:xfrm>
          <a:off x="0" y="0"/>
          <a:ext cx="0" cy="0"/>
          <a:chOff x="0" y="0"/>
          <a:chExt cx="0" cy="0"/>
        </a:xfrm>
      </p:grpSpPr>
      <p:sp>
        <p:nvSpPr>
          <p:cNvPr id="75" name="Google Shape;75;p9"/>
          <p:cNvSpPr txBox="1">
            <a:spLocks noGrp="1"/>
          </p:cNvSpPr>
          <p:nvPr>
            <p:ph type="subTitle" idx="1"/>
          </p:nvPr>
        </p:nvSpPr>
        <p:spPr>
          <a:xfrm>
            <a:off x="2279375" y="1883100"/>
            <a:ext cx="4585500" cy="1921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6" name="Google Shape;76;p9"/>
          <p:cNvSpPr txBox="1">
            <a:spLocks noGrp="1"/>
          </p:cNvSpPr>
          <p:nvPr>
            <p:ph type="title"/>
          </p:nvPr>
        </p:nvSpPr>
        <p:spPr>
          <a:xfrm>
            <a:off x="1642950" y="547075"/>
            <a:ext cx="5858100" cy="809700"/>
          </a:xfrm>
          <a:prstGeom prst="rect">
            <a:avLst/>
          </a:prstGeom>
          <a:solidFill>
            <a:srgbClr val="F9AD8B">
              <a:alpha val="13970"/>
            </a:srgbClr>
          </a:solidFill>
        </p:spPr>
        <p:txBody>
          <a:bodyPr spcFirstLastPara="1" wrap="square" lIns="91425" tIns="91425" rIns="91425" bIns="91425" anchor="t" anchorCtr="0">
            <a:noAutofit/>
          </a:bodyPr>
          <a:lstStyle>
            <a:lvl1pPr lvl="0" algn="ctr" rtl="0">
              <a:spcBef>
                <a:spcPts val="0"/>
              </a:spcBef>
              <a:spcAft>
                <a:spcPts val="0"/>
              </a:spcAft>
              <a:buSzPts val="2600"/>
              <a:buNone/>
              <a:defRPr sz="4000"/>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grpSp>
        <p:nvGrpSpPr>
          <p:cNvPr id="77" name="Google Shape;77;p9"/>
          <p:cNvGrpSpPr/>
          <p:nvPr/>
        </p:nvGrpSpPr>
        <p:grpSpPr>
          <a:xfrm rot="10800000" flipH="1">
            <a:off x="631474" y="4202675"/>
            <a:ext cx="7796459" cy="589344"/>
            <a:chOff x="631474" y="355425"/>
            <a:chExt cx="7796459" cy="589344"/>
          </a:xfrm>
        </p:grpSpPr>
        <p:sp>
          <p:nvSpPr>
            <p:cNvPr id="78" name="Google Shape;78;p9"/>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9" name="Google Shape;79;p9"/>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80" name="Google Shape;80;p9"/>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 name="Google Shape;81;p9"/>
          <p:cNvGrpSpPr/>
          <p:nvPr/>
        </p:nvGrpSpPr>
        <p:grpSpPr>
          <a:xfrm>
            <a:off x="8441827" y="1655039"/>
            <a:ext cx="294447" cy="1008023"/>
            <a:chOff x="8441827" y="1655039"/>
            <a:chExt cx="294447" cy="1008023"/>
          </a:xfrm>
        </p:grpSpPr>
        <p:grpSp>
          <p:nvGrpSpPr>
            <p:cNvPr id="82" name="Google Shape;82;p9"/>
            <p:cNvGrpSpPr/>
            <p:nvPr/>
          </p:nvGrpSpPr>
          <p:grpSpPr>
            <a:xfrm>
              <a:off x="8441827" y="2369817"/>
              <a:ext cx="294447" cy="293245"/>
              <a:chOff x="4993475" y="2669325"/>
              <a:chExt cx="245025" cy="244025"/>
            </a:xfrm>
          </p:grpSpPr>
          <p:sp>
            <p:nvSpPr>
              <p:cNvPr id="83" name="Google Shape;83;p9"/>
              <p:cNvSpPr/>
              <p:nvPr/>
            </p:nvSpPr>
            <p:spPr>
              <a:xfrm>
                <a:off x="4993475" y="2669325"/>
                <a:ext cx="245025" cy="244025"/>
              </a:xfrm>
              <a:custGeom>
                <a:avLst/>
                <a:gdLst/>
                <a:ahLst/>
                <a:cxnLst/>
                <a:rect l="l" t="t" r="r" b="b"/>
                <a:pathLst>
                  <a:path w="9801" h="9761" extrusionOk="0">
                    <a:moveTo>
                      <a:pt x="4900" y="258"/>
                    </a:moveTo>
                    <a:cubicBezTo>
                      <a:pt x="6080" y="258"/>
                      <a:pt x="7196" y="693"/>
                      <a:pt x="8068" y="1501"/>
                    </a:cubicBezTo>
                    <a:cubicBezTo>
                      <a:pt x="8960" y="2352"/>
                      <a:pt x="9482" y="3500"/>
                      <a:pt x="9524" y="4733"/>
                    </a:cubicBezTo>
                    <a:cubicBezTo>
                      <a:pt x="9567" y="5966"/>
                      <a:pt x="9120" y="7146"/>
                      <a:pt x="8280" y="8049"/>
                    </a:cubicBezTo>
                    <a:cubicBezTo>
                      <a:pt x="7430" y="8942"/>
                      <a:pt x="6282" y="9463"/>
                      <a:pt x="5049" y="9506"/>
                    </a:cubicBezTo>
                    <a:cubicBezTo>
                      <a:pt x="4995" y="9508"/>
                      <a:pt x="4941" y="9509"/>
                      <a:pt x="4888" y="9509"/>
                    </a:cubicBezTo>
                    <a:cubicBezTo>
                      <a:pt x="3713" y="9509"/>
                      <a:pt x="2597" y="9065"/>
                      <a:pt x="1743" y="8262"/>
                    </a:cubicBezTo>
                    <a:cubicBezTo>
                      <a:pt x="839" y="7411"/>
                      <a:pt x="319" y="6263"/>
                      <a:pt x="277" y="5030"/>
                    </a:cubicBezTo>
                    <a:cubicBezTo>
                      <a:pt x="234" y="3797"/>
                      <a:pt x="680" y="2618"/>
                      <a:pt x="1520" y="1714"/>
                    </a:cubicBezTo>
                    <a:cubicBezTo>
                      <a:pt x="2370" y="821"/>
                      <a:pt x="3518" y="301"/>
                      <a:pt x="4751" y="258"/>
                    </a:cubicBezTo>
                    <a:close/>
                    <a:moveTo>
                      <a:pt x="4901" y="0"/>
                    </a:moveTo>
                    <a:cubicBezTo>
                      <a:pt x="4848" y="0"/>
                      <a:pt x="4794" y="1"/>
                      <a:pt x="4741" y="3"/>
                    </a:cubicBezTo>
                    <a:cubicBezTo>
                      <a:pt x="4103" y="24"/>
                      <a:pt x="3497" y="162"/>
                      <a:pt x="2913" y="417"/>
                    </a:cubicBezTo>
                    <a:cubicBezTo>
                      <a:pt x="2317" y="683"/>
                      <a:pt x="1786" y="1066"/>
                      <a:pt x="1339" y="1544"/>
                    </a:cubicBezTo>
                    <a:cubicBezTo>
                      <a:pt x="893" y="2023"/>
                      <a:pt x="542" y="2586"/>
                      <a:pt x="319" y="3192"/>
                    </a:cubicBezTo>
                    <a:cubicBezTo>
                      <a:pt x="106" y="3787"/>
                      <a:pt x="0" y="4404"/>
                      <a:pt x="21" y="5041"/>
                    </a:cubicBezTo>
                    <a:cubicBezTo>
                      <a:pt x="43" y="5679"/>
                      <a:pt x="180" y="6285"/>
                      <a:pt x="436" y="6870"/>
                    </a:cubicBezTo>
                    <a:cubicBezTo>
                      <a:pt x="702" y="7465"/>
                      <a:pt x="1084" y="7996"/>
                      <a:pt x="1562" y="8443"/>
                    </a:cubicBezTo>
                    <a:cubicBezTo>
                      <a:pt x="2041" y="8900"/>
                      <a:pt x="2604" y="9240"/>
                      <a:pt x="3210" y="9463"/>
                    </a:cubicBezTo>
                    <a:cubicBezTo>
                      <a:pt x="3752" y="9665"/>
                      <a:pt x="4316" y="9761"/>
                      <a:pt x="4900" y="9761"/>
                    </a:cubicBezTo>
                    <a:lnTo>
                      <a:pt x="5060" y="9761"/>
                    </a:lnTo>
                    <a:cubicBezTo>
                      <a:pt x="5698" y="9740"/>
                      <a:pt x="6303" y="9601"/>
                      <a:pt x="6888" y="9346"/>
                    </a:cubicBezTo>
                    <a:cubicBezTo>
                      <a:pt x="7483" y="9081"/>
                      <a:pt x="8015" y="8698"/>
                      <a:pt x="8461" y="8219"/>
                    </a:cubicBezTo>
                    <a:cubicBezTo>
                      <a:pt x="8918" y="7741"/>
                      <a:pt x="9258" y="7178"/>
                      <a:pt x="9482" y="6572"/>
                    </a:cubicBezTo>
                    <a:cubicBezTo>
                      <a:pt x="9705" y="5977"/>
                      <a:pt x="9801" y="5360"/>
                      <a:pt x="9779" y="4722"/>
                    </a:cubicBezTo>
                    <a:cubicBezTo>
                      <a:pt x="9758" y="4085"/>
                      <a:pt x="9620" y="3478"/>
                      <a:pt x="9364" y="2894"/>
                    </a:cubicBezTo>
                    <a:cubicBezTo>
                      <a:pt x="9099" y="2299"/>
                      <a:pt x="8716" y="1767"/>
                      <a:pt x="8238" y="1321"/>
                    </a:cubicBezTo>
                    <a:cubicBezTo>
                      <a:pt x="7760" y="864"/>
                      <a:pt x="7207" y="523"/>
                      <a:pt x="6590" y="301"/>
                    </a:cubicBezTo>
                    <a:cubicBezTo>
                      <a:pt x="6045" y="106"/>
                      <a:pt x="5482" y="0"/>
                      <a:pt x="4901" y="0"/>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9"/>
              <p:cNvSpPr/>
              <p:nvPr/>
            </p:nvSpPr>
            <p:spPr>
              <a:xfrm>
                <a:off x="5059100" y="2729600"/>
                <a:ext cx="41750" cy="49300"/>
              </a:xfrm>
              <a:custGeom>
                <a:avLst/>
                <a:gdLst/>
                <a:ahLst/>
                <a:cxnLst/>
                <a:rect l="l" t="t" r="r" b="b"/>
                <a:pathLst>
                  <a:path w="1670" h="1972" extrusionOk="0">
                    <a:moveTo>
                      <a:pt x="659" y="1"/>
                    </a:moveTo>
                    <a:cubicBezTo>
                      <a:pt x="637" y="1"/>
                      <a:pt x="615" y="5"/>
                      <a:pt x="595" y="15"/>
                    </a:cubicBezTo>
                    <a:cubicBezTo>
                      <a:pt x="543" y="47"/>
                      <a:pt x="510" y="122"/>
                      <a:pt x="553" y="186"/>
                    </a:cubicBezTo>
                    <a:lnTo>
                      <a:pt x="1329" y="1663"/>
                    </a:lnTo>
                    <a:lnTo>
                      <a:pt x="118" y="1716"/>
                    </a:lnTo>
                    <a:cubicBezTo>
                      <a:pt x="54" y="1716"/>
                      <a:pt x="0" y="1780"/>
                      <a:pt x="0" y="1854"/>
                    </a:cubicBezTo>
                    <a:cubicBezTo>
                      <a:pt x="0" y="1918"/>
                      <a:pt x="54" y="1971"/>
                      <a:pt x="128" y="1971"/>
                    </a:cubicBezTo>
                    <a:lnTo>
                      <a:pt x="1542" y="1908"/>
                    </a:lnTo>
                    <a:cubicBezTo>
                      <a:pt x="1584" y="1908"/>
                      <a:pt x="1627" y="1875"/>
                      <a:pt x="1648" y="1844"/>
                    </a:cubicBezTo>
                    <a:cubicBezTo>
                      <a:pt x="1669" y="1801"/>
                      <a:pt x="1669" y="1759"/>
                      <a:pt x="1648" y="1716"/>
                    </a:cubicBezTo>
                    <a:lnTo>
                      <a:pt x="777" y="68"/>
                    </a:lnTo>
                    <a:cubicBezTo>
                      <a:pt x="754" y="24"/>
                      <a:pt x="707" y="1"/>
                      <a:pt x="659"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9"/>
              <p:cNvSpPr/>
              <p:nvPr/>
            </p:nvSpPr>
            <p:spPr>
              <a:xfrm>
                <a:off x="5143075" y="2790775"/>
                <a:ext cx="53175" cy="41275"/>
              </a:xfrm>
              <a:custGeom>
                <a:avLst/>
                <a:gdLst/>
                <a:ahLst/>
                <a:cxnLst/>
                <a:rect l="l" t="t" r="r" b="b"/>
                <a:pathLst>
                  <a:path w="2127" h="1651" extrusionOk="0">
                    <a:moveTo>
                      <a:pt x="1996" y="1"/>
                    </a:moveTo>
                    <a:cubicBezTo>
                      <a:pt x="1990" y="1"/>
                      <a:pt x="1984" y="1"/>
                      <a:pt x="1977" y="2"/>
                    </a:cubicBezTo>
                    <a:lnTo>
                      <a:pt x="118" y="183"/>
                    </a:lnTo>
                    <a:cubicBezTo>
                      <a:pt x="75" y="183"/>
                      <a:pt x="32" y="205"/>
                      <a:pt x="11" y="247"/>
                    </a:cubicBezTo>
                    <a:cubicBezTo>
                      <a:pt x="0" y="290"/>
                      <a:pt x="0" y="332"/>
                      <a:pt x="21" y="375"/>
                    </a:cubicBezTo>
                    <a:lnTo>
                      <a:pt x="744" y="1586"/>
                    </a:lnTo>
                    <a:cubicBezTo>
                      <a:pt x="766" y="1629"/>
                      <a:pt x="808" y="1650"/>
                      <a:pt x="851" y="1650"/>
                    </a:cubicBezTo>
                    <a:cubicBezTo>
                      <a:pt x="872" y="1650"/>
                      <a:pt x="893" y="1639"/>
                      <a:pt x="914" y="1629"/>
                    </a:cubicBezTo>
                    <a:cubicBezTo>
                      <a:pt x="978" y="1597"/>
                      <a:pt x="999" y="1512"/>
                      <a:pt x="957" y="1459"/>
                    </a:cubicBezTo>
                    <a:lnTo>
                      <a:pt x="340" y="417"/>
                    </a:lnTo>
                    <a:lnTo>
                      <a:pt x="1999" y="257"/>
                    </a:lnTo>
                    <a:cubicBezTo>
                      <a:pt x="2073" y="247"/>
                      <a:pt x="2126" y="183"/>
                      <a:pt x="2116" y="120"/>
                    </a:cubicBezTo>
                    <a:cubicBezTo>
                      <a:pt x="2116" y="51"/>
                      <a:pt x="2062" y="1"/>
                      <a:pt x="1996"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9"/>
              <p:cNvSpPr/>
              <p:nvPr/>
            </p:nvSpPr>
            <p:spPr>
              <a:xfrm>
                <a:off x="5055125" y="2807100"/>
                <a:ext cx="73900" cy="55775"/>
              </a:xfrm>
              <a:custGeom>
                <a:avLst/>
                <a:gdLst/>
                <a:ahLst/>
                <a:cxnLst/>
                <a:rect l="l" t="t" r="r" b="b"/>
                <a:pathLst>
                  <a:path w="2956" h="2231" extrusionOk="0">
                    <a:moveTo>
                      <a:pt x="1585" y="0"/>
                    </a:moveTo>
                    <a:cubicBezTo>
                      <a:pt x="1495" y="0"/>
                      <a:pt x="1400" y="9"/>
                      <a:pt x="1297" y="30"/>
                    </a:cubicBezTo>
                    <a:cubicBezTo>
                      <a:pt x="861" y="104"/>
                      <a:pt x="447" y="402"/>
                      <a:pt x="43" y="891"/>
                    </a:cubicBezTo>
                    <a:cubicBezTo>
                      <a:pt x="0" y="944"/>
                      <a:pt x="10" y="1029"/>
                      <a:pt x="64" y="1071"/>
                    </a:cubicBezTo>
                    <a:cubicBezTo>
                      <a:pt x="86" y="1089"/>
                      <a:pt x="114" y="1098"/>
                      <a:pt x="142" y="1098"/>
                    </a:cubicBezTo>
                    <a:cubicBezTo>
                      <a:pt x="180" y="1098"/>
                      <a:pt x="220" y="1081"/>
                      <a:pt x="244" y="1050"/>
                    </a:cubicBezTo>
                    <a:cubicBezTo>
                      <a:pt x="606" y="604"/>
                      <a:pt x="967" y="348"/>
                      <a:pt x="1350" y="274"/>
                    </a:cubicBezTo>
                    <a:cubicBezTo>
                      <a:pt x="1424" y="262"/>
                      <a:pt x="1497" y="255"/>
                      <a:pt x="1567" y="255"/>
                    </a:cubicBezTo>
                    <a:cubicBezTo>
                      <a:pt x="1846" y="255"/>
                      <a:pt x="2086" y="357"/>
                      <a:pt x="2264" y="561"/>
                    </a:cubicBezTo>
                    <a:cubicBezTo>
                      <a:pt x="2583" y="922"/>
                      <a:pt x="2689" y="1539"/>
                      <a:pt x="2519" y="2070"/>
                    </a:cubicBezTo>
                    <a:cubicBezTo>
                      <a:pt x="2498" y="2134"/>
                      <a:pt x="2540" y="2209"/>
                      <a:pt x="2604" y="2230"/>
                    </a:cubicBezTo>
                    <a:lnTo>
                      <a:pt x="2647" y="2230"/>
                    </a:lnTo>
                    <a:cubicBezTo>
                      <a:pt x="2700" y="2230"/>
                      <a:pt x="2753" y="2198"/>
                      <a:pt x="2764" y="2145"/>
                    </a:cubicBezTo>
                    <a:cubicBezTo>
                      <a:pt x="2955" y="1539"/>
                      <a:pt x="2828" y="816"/>
                      <a:pt x="2455" y="402"/>
                    </a:cubicBezTo>
                    <a:cubicBezTo>
                      <a:pt x="2288" y="208"/>
                      <a:pt x="2012" y="0"/>
                      <a:pt x="1585" y="0"/>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 name="Google Shape;87;p9"/>
            <p:cNvSpPr/>
            <p:nvPr/>
          </p:nvSpPr>
          <p:spPr>
            <a:xfrm>
              <a:off x="8652672" y="1655039"/>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9"/>
          <p:cNvSpPr/>
          <p:nvPr/>
        </p:nvSpPr>
        <p:spPr>
          <a:xfrm>
            <a:off x="8441822" y="4127739"/>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7"/>
        <p:cNvGrpSpPr/>
        <p:nvPr/>
      </p:nvGrpSpPr>
      <p:grpSpPr>
        <a:xfrm>
          <a:off x="0" y="0"/>
          <a:ext cx="0" cy="0"/>
          <a:chOff x="0" y="0"/>
          <a:chExt cx="0" cy="0"/>
        </a:xfrm>
      </p:grpSpPr>
      <p:sp>
        <p:nvSpPr>
          <p:cNvPr id="98" name="Google Shape;98;p12"/>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1558593" y="1517400"/>
            <a:ext cx="2832900" cy="674400"/>
          </a:xfrm>
          <a:prstGeom prst="rect">
            <a:avLst/>
          </a:prstGeom>
          <a:solidFill>
            <a:srgbClr val="F9AD8B">
              <a:alpha val="13970"/>
            </a:srgbClr>
          </a:solidFill>
          <a:ln>
            <a:noFill/>
          </a:ln>
        </p:spPr>
        <p:txBody>
          <a:bodyPr spcFirstLastPara="1" wrap="square" lIns="91425" tIns="91425" rIns="91425" bIns="91425" anchor="t" anchorCtr="0">
            <a:noAutofit/>
          </a:bodyPr>
          <a:lstStyle>
            <a:lvl1pPr lvl="0" rtl="0">
              <a:spcBef>
                <a:spcPts val="0"/>
              </a:spcBef>
              <a:spcAft>
                <a:spcPts val="0"/>
              </a:spcAft>
              <a:buSzPts val="2400"/>
              <a:buNone/>
              <a:defRPr sz="1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1" name="Google Shape;101;p13"/>
          <p:cNvSpPr txBox="1">
            <a:spLocks noGrp="1"/>
          </p:cNvSpPr>
          <p:nvPr>
            <p:ph type="title" idx="2" hasCustomPrompt="1"/>
          </p:nvPr>
        </p:nvSpPr>
        <p:spPr>
          <a:xfrm>
            <a:off x="720000" y="1593550"/>
            <a:ext cx="859500" cy="515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2" name="Google Shape;102;p13"/>
          <p:cNvSpPr txBox="1">
            <a:spLocks noGrp="1"/>
          </p:cNvSpPr>
          <p:nvPr>
            <p:ph type="subTitle" idx="1"/>
          </p:nvPr>
        </p:nvSpPr>
        <p:spPr>
          <a:xfrm>
            <a:off x="1558593" y="2183375"/>
            <a:ext cx="2353500" cy="5151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3" name="Google Shape;103;p13"/>
          <p:cNvSpPr txBox="1">
            <a:spLocks noGrp="1"/>
          </p:cNvSpPr>
          <p:nvPr>
            <p:ph type="title" idx="3"/>
          </p:nvPr>
        </p:nvSpPr>
        <p:spPr>
          <a:xfrm flipH="1">
            <a:off x="4752853" y="1517400"/>
            <a:ext cx="2832900" cy="674400"/>
          </a:xfrm>
          <a:prstGeom prst="rect">
            <a:avLst/>
          </a:prstGeom>
          <a:solidFill>
            <a:srgbClr val="F9AD8B">
              <a:alpha val="13970"/>
            </a:srgbClr>
          </a:solidFill>
          <a:ln>
            <a:noFill/>
          </a:ln>
        </p:spPr>
        <p:txBody>
          <a:bodyPr spcFirstLastPara="1" wrap="square" lIns="91425" tIns="91425" rIns="91425" bIns="91425" anchor="t" anchorCtr="0">
            <a:noAutofit/>
          </a:bodyPr>
          <a:lstStyle>
            <a:lvl1pPr lvl="0" algn="r" rtl="0">
              <a:spcBef>
                <a:spcPts val="0"/>
              </a:spcBef>
              <a:spcAft>
                <a:spcPts val="0"/>
              </a:spcAft>
              <a:buSzPts val="2400"/>
              <a:buNone/>
              <a:defRPr sz="1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4" name="Google Shape;104;p13"/>
          <p:cNvSpPr txBox="1">
            <a:spLocks noGrp="1"/>
          </p:cNvSpPr>
          <p:nvPr>
            <p:ph type="title" idx="4" hasCustomPrompt="1"/>
          </p:nvPr>
        </p:nvSpPr>
        <p:spPr>
          <a:xfrm flipH="1">
            <a:off x="7555900" y="1593550"/>
            <a:ext cx="865800" cy="515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5" name="Google Shape;105;p13"/>
          <p:cNvSpPr txBox="1">
            <a:spLocks noGrp="1"/>
          </p:cNvSpPr>
          <p:nvPr>
            <p:ph type="subTitle" idx="5"/>
          </p:nvPr>
        </p:nvSpPr>
        <p:spPr>
          <a:xfrm flipH="1">
            <a:off x="5232251" y="2183375"/>
            <a:ext cx="2353500" cy="515100"/>
          </a:xfrm>
          <a:prstGeom prst="rect">
            <a:avLst/>
          </a:prstGeom>
          <a:ln>
            <a:noFill/>
          </a:ln>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6" name="Google Shape;106;p13"/>
          <p:cNvSpPr txBox="1">
            <a:spLocks noGrp="1"/>
          </p:cNvSpPr>
          <p:nvPr>
            <p:ph type="title" idx="6"/>
          </p:nvPr>
        </p:nvSpPr>
        <p:spPr>
          <a:xfrm>
            <a:off x="1558593" y="3002500"/>
            <a:ext cx="2832900" cy="674400"/>
          </a:xfrm>
          <a:prstGeom prst="rect">
            <a:avLst/>
          </a:prstGeom>
          <a:solidFill>
            <a:srgbClr val="F9AD8B">
              <a:alpha val="13970"/>
            </a:srgbClr>
          </a:solidFill>
          <a:ln>
            <a:noFill/>
          </a:ln>
        </p:spPr>
        <p:txBody>
          <a:bodyPr spcFirstLastPara="1" wrap="square" lIns="91425" tIns="91425" rIns="91425" bIns="91425" anchor="t" anchorCtr="0">
            <a:noAutofit/>
          </a:bodyPr>
          <a:lstStyle>
            <a:lvl1pPr lvl="0" rtl="0">
              <a:spcBef>
                <a:spcPts val="0"/>
              </a:spcBef>
              <a:spcAft>
                <a:spcPts val="0"/>
              </a:spcAft>
              <a:buSzPts val="2400"/>
              <a:buNone/>
              <a:defRPr sz="1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7" name="Google Shape;107;p13"/>
          <p:cNvSpPr txBox="1">
            <a:spLocks noGrp="1"/>
          </p:cNvSpPr>
          <p:nvPr>
            <p:ph type="title" idx="7" hasCustomPrompt="1"/>
          </p:nvPr>
        </p:nvSpPr>
        <p:spPr>
          <a:xfrm>
            <a:off x="726359" y="3078650"/>
            <a:ext cx="859500" cy="515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8" name="Google Shape;108;p13"/>
          <p:cNvSpPr txBox="1">
            <a:spLocks noGrp="1"/>
          </p:cNvSpPr>
          <p:nvPr>
            <p:ph type="subTitle" idx="8"/>
          </p:nvPr>
        </p:nvSpPr>
        <p:spPr>
          <a:xfrm>
            <a:off x="1558593" y="3668475"/>
            <a:ext cx="2353500" cy="5151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9" name="Google Shape;109;p13"/>
          <p:cNvSpPr txBox="1">
            <a:spLocks noGrp="1"/>
          </p:cNvSpPr>
          <p:nvPr>
            <p:ph type="title" idx="9"/>
          </p:nvPr>
        </p:nvSpPr>
        <p:spPr>
          <a:xfrm flipH="1">
            <a:off x="4752853" y="3002500"/>
            <a:ext cx="2832900" cy="674400"/>
          </a:xfrm>
          <a:prstGeom prst="rect">
            <a:avLst/>
          </a:prstGeom>
          <a:solidFill>
            <a:srgbClr val="F9AD8B">
              <a:alpha val="13970"/>
            </a:srgbClr>
          </a:solidFill>
          <a:ln>
            <a:noFill/>
          </a:ln>
        </p:spPr>
        <p:txBody>
          <a:bodyPr spcFirstLastPara="1" wrap="square" lIns="91425" tIns="91425" rIns="91425" bIns="91425" anchor="t" anchorCtr="0">
            <a:noAutofit/>
          </a:bodyPr>
          <a:lstStyle>
            <a:lvl1pPr lvl="0" algn="r" rtl="0">
              <a:spcBef>
                <a:spcPts val="0"/>
              </a:spcBef>
              <a:spcAft>
                <a:spcPts val="0"/>
              </a:spcAft>
              <a:buSzPts val="2400"/>
              <a:buNone/>
              <a:defRPr sz="1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10" name="Google Shape;110;p13"/>
          <p:cNvSpPr txBox="1">
            <a:spLocks noGrp="1"/>
          </p:cNvSpPr>
          <p:nvPr>
            <p:ph type="title" idx="13" hasCustomPrompt="1"/>
          </p:nvPr>
        </p:nvSpPr>
        <p:spPr>
          <a:xfrm flipH="1">
            <a:off x="7555900" y="3078650"/>
            <a:ext cx="865800" cy="515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1" name="Google Shape;111;p13"/>
          <p:cNvSpPr txBox="1">
            <a:spLocks noGrp="1"/>
          </p:cNvSpPr>
          <p:nvPr>
            <p:ph type="subTitle" idx="14"/>
          </p:nvPr>
        </p:nvSpPr>
        <p:spPr>
          <a:xfrm flipH="1">
            <a:off x="5232251" y="3668475"/>
            <a:ext cx="2353500" cy="515100"/>
          </a:xfrm>
          <a:prstGeom prst="rect">
            <a:avLst/>
          </a:prstGeom>
          <a:ln>
            <a:noFill/>
          </a:ln>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12" name="Google Shape;112;p13"/>
          <p:cNvSpPr txBox="1">
            <a:spLocks noGrp="1"/>
          </p:cNvSpPr>
          <p:nvPr>
            <p:ph type="title" idx="15"/>
          </p:nvPr>
        </p:nvSpPr>
        <p:spPr>
          <a:xfrm>
            <a:off x="1922525" y="540000"/>
            <a:ext cx="5298900" cy="589200"/>
          </a:xfrm>
          <a:prstGeom prst="rect">
            <a:avLst/>
          </a:prstGeom>
          <a:solidFill>
            <a:srgbClr val="F9AD8B">
              <a:alpha val="13970"/>
            </a:srgbClr>
          </a:solidFill>
        </p:spPr>
        <p:txBody>
          <a:bodyPr spcFirstLastPara="1" wrap="square" lIns="91425" tIns="91425" rIns="91425" bIns="91425" anchor="t" anchorCtr="0">
            <a:noAutofit/>
          </a:bodyPr>
          <a:lstStyle>
            <a:lvl1pPr lvl="0" algn="ctr" rtl="0">
              <a:spcBef>
                <a:spcPts val="0"/>
              </a:spcBef>
              <a:spcAft>
                <a:spcPts val="0"/>
              </a:spcAft>
              <a:buSzPts val="2600"/>
              <a:buNone/>
              <a:defRPr sz="2600"/>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cxnSp>
        <p:nvCxnSpPr>
          <p:cNvPr id="113" name="Google Shape;113;p13"/>
          <p:cNvCxnSpPr/>
          <p:nvPr/>
        </p:nvCxnSpPr>
        <p:spPr>
          <a:xfrm>
            <a:off x="721200" y="4603509"/>
            <a:ext cx="77016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208"/>
        <p:cNvGrpSpPr/>
        <p:nvPr/>
      </p:nvGrpSpPr>
      <p:grpSpPr>
        <a:xfrm>
          <a:off x="0" y="0"/>
          <a:ext cx="0" cy="0"/>
          <a:chOff x="0" y="0"/>
          <a:chExt cx="0" cy="0"/>
        </a:xfrm>
      </p:grpSpPr>
      <p:sp>
        <p:nvSpPr>
          <p:cNvPr id="209" name="Google Shape;209;p23"/>
          <p:cNvSpPr txBox="1">
            <a:spLocks noGrp="1"/>
          </p:cNvSpPr>
          <p:nvPr>
            <p:ph type="title"/>
          </p:nvPr>
        </p:nvSpPr>
        <p:spPr>
          <a:xfrm>
            <a:off x="5076300" y="2170950"/>
            <a:ext cx="3348900" cy="1211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600"/>
              <a:buNone/>
              <a:defRPr sz="32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10" name="Google Shape;210;p23"/>
          <p:cNvSpPr txBox="1">
            <a:spLocks noGrp="1"/>
          </p:cNvSpPr>
          <p:nvPr>
            <p:ph type="title" idx="2" hasCustomPrompt="1"/>
          </p:nvPr>
        </p:nvSpPr>
        <p:spPr>
          <a:xfrm>
            <a:off x="6497300" y="550625"/>
            <a:ext cx="1927800" cy="1187100"/>
          </a:xfrm>
          <a:prstGeom prst="rect">
            <a:avLst/>
          </a:prstGeom>
          <a:solidFill>
            <a:srgbClr val="F9AD8B">
              <a:alpha val="13970"/>
            </a:srgbClr>
          </a:solidFill>
        </p:spPr>
        <p:txBody>
          <a:bodyPr spcFirstLastPara="1" wrap="square" lIns="91425" tIns="91425" rIns="91425" bIns="91425" anchor="ctr" anchorCtr="0">
            <a:noAutofit/>
          </a:bodyPr>
          <a:lstStyle>
            <a:lvl1pPr lvl="0" algn="r" rtl="0">
              <a:spcBef>
                <a:spcPts val="0"/>
              </a:spcBef>
              <a:spcAft>
                <a:spcPts val="0"/>
              </a:spcAft>
              <a:buSzPts val="6000"/>
              <a:buNone/>
              <a:defRPr sz="76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11" name="Google Shape;211;p23"/>
          <p:cNvSpPr txBox="1">
            <a:spLocks noGrp="1"/>
          </p:cNvSpPr>
          <p:nvPr>
            <p:ph type="subTitle" idx="1"/>
          </p:nvPr>
        </p:nvSpPr>
        <p:spPr>
          <a:xfrm>
            <a:off x="5293775" y="3945575"/>
            <a:ext cx="3131100" cy="663000"/>
          </a:xfrm>
          <a:prstGeom prst="rect">
            <a:avLst/>
          </a:prstGeom>
          <a:solidFill>
            <a:srgbClr val="F9AD8B">
              <a:alpha val="13970"/>
            </a:srgbClr>
          </a:solidFill>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212" name="Google Shape;212;p23"/>
          <p:cNvGrpSpPr/>
          <p:nvPr/>
        </p:nvGrpSpPr>
        <p:grpSpPr>
          <a:xfrm>
            <a:off x="720100" y="550617"/>
            <a:ext cx="7701600" cy="4057967"/>
            <a:chOff x="720100" y="550617"/>
            <a:chExt cx="7701600" cy="4057967"/>
          </a:xfrm>
        </p:grpSpPr>
        <p:cxnSp>
          <p:nvCxnSpPr>
            <p:cNvPr id="213" name="Google Shape;213;p23"/>
            <p:cNvCxnSpPr/>
            <p:nvPr/>
          </p:nvCxnSpPr>
          <p:spPr>
            <a:xfrm>
              <a:off x="720100" y="4608584"/>
              <a:ext cx="7701600" cy="0"/>
            </a:xfrm>
            <a:prstGeom prst="straightConnector1">
              <a:avLst/>
            </a:prstGeom>
            <a:noFill/>
            <a:ln w="9525" cap="flat" cmpd="sng">
              <a:solidFill>
                <a:schemeClr val="dk1"/>
              </a:solidFill>
              <a:prstDash val="solid"/>
              <a:round/>
              <a:headEnd type="none" w="med" len="med"/>
              <a:tailEnd type="none" w="med" len="med"/>
            </a:ln>
          </p:spPr>
        </p:cxnSp>
        <p:cxnSp>
          <p:nvCxnSpPr>
            <p:cNvPr id="214" name="Google Shape;214;p23"/>
            <p:cNvCxnSpPr/>
            <p:nvPr/>
          </p:nvCxnSpPr>
          <p:spPr>
            <a:xfrm>
              <a:off x="720100" y="550617"/>
              <a:ext cx="7701600" cy="0"/>
            </a:xfrm>
            <a:prstGeom prst="straightConnector1">
              <a:avLst/>
            </a:prstGeom>
            <a:noFill/>
            <a:ln w="9525" cap="flat" cmpd="sng">
              <a:solidFill>
                <a:schemeClr val="dk1"/>
              </a:solidFill>
              <a:prstDash val="solid"/>
              <a:round/>
              <a:headEnd type="none" w="med" len="med"/>
              <a:tailEnd type="none" w="med" len="med"/>
            </a:ln>
          </p:spPr>
        </p:cxnSp>
      </p:grpSp>
      <p:sp>
        <p:nvSpPr>
          <p:cNvPr id="215" name="Google Shape;215;p23"/>
          <p:cNvSpPr/>
          <p:nvPr/>
        </p:nvSpPr>
        <p:spPr>
          <a:xfrm>
            <a:off x="371776" y="969950"/>
            <a:ext cx="3924045" cy="3299622"/>
          </a:xfrm>
          <a:custGeom>
            <a:avLst/>
            <a:gdLst/>
            <a:ahLst/>
            <a:cxnLst/>
            <a:rect l="l" t="t" r="r" b="b"/>
            <a:pathLst>
              <a:path w="91587" h="77013" extrusionOk="0">
                <a:moveTo>
                  <a:pt x="70755" y="0"/>
                </a:moveTo>
                <a:cubicBezTo>
                  <a:pt x="67279" y="0"/>
                  <a:pt x="63823" y="982"/>
                  <a:pt x="60739" y="2611"/>
                </a:cubicBezTo>
                <a:cubicBezTo>
                  <a:pt x="58528" y="3780"/>
                  <a:pt x="56498" y="5268"/>
                  <a:pt x="54691" y="7001"/>
                </a:cubicBezTo>
                <a:cubicBezTo>
                  <a:pt x="53469" y="8191"/>
                  <a:pt x="52491" y="9605"/>
                  <a:pt x="51374" y="10880"/>
                </a:cubicBezTo>
                <a:cubicBezTo>
                  <a:pt x="50918" y="11402"/>
                  <a:pt x="50439" y="11901"/>
                  <a:pt x="49918" y="12358"/>
                </a:cubicBezTo>
                <a:cubicBezTo>
                  <a:pt x="48603" y="13485"/>
                  <a:pt x="46950" y="14315"/>
                  <a:pt x="45220" y="14315"/>
                </a:cubicBezTo>
                <a:cubicBezTo>
                  <a:pt x="45188" y="14315"/>
                  <a:pt x="45156" y="14315"/>
                  <a:pt x="45124" y="14314"/>
                </a:cubicBezTo>
                <a:cubicBezTo>
                  <a:pt x="43572" y="14293"/>
                  <a:pt x="42105" y="13613"/>
                  <a:pt x="40756" y="12847"/>
                </a:cubicBezTo>
                <a:cubicBezTo>
                  <a:pt x="36493" y="10434"/>
                  <a:pt x="32900" y="7054"/>
                  <a:pt x="28563" y="4758"/>
                </a:cubicBezTo>
                <a:cubicBezTo>
                  <a:pt x="25525" y="3141"/>
                  <a:pt x="22148" y="2023"/>
                  <a:pt x="18702" y="2023"/>
                </a:cubicBezTo>
                <a:cubicBezTo>
                  <a:pt x="18591" y="2023"/>
                  <a:pt x="18481" y="2024"/>
                  <a:pt x="18370" y="2026"/>
                </a:cubicBezTo>
                <a:cubicBezTo>
                  <a:pt x="11513" y="2175"/>
                  <a:pt x="5178" y="7171"/>
                  <a:pt x="2882" y="13634"/>
                </a:cubicBezTo>
                <a:cubicBezTo>
                  <a:pt x="1" y="21723"/>
                  <a:pt x="2946" y="31088"/>
                  <a:pt x="7124" y="38188"/>
                </a:cubicBezTo>
                <a:cubicBezTo>
                  <a:pt x="10727" y="44311"/>
                  <a:pt x="15670" y="49551"/>
                  <a:pt x="20889" y="54367"/>
                </a:cubicBezTo>
                <a:cubicBezTo>
                  <a:pt x="29711" y="62509"/>
                  <a:pt x="39108" y="70066"/>
                  <a:pt x="49408" y="76264"/>
                </a:cubicBezTo>
                <a:cubicBezTo>
                  <a:pt x="50027" y="76643"/>
                  <a:pt x="50692" y="77012"/>
                  <a:pt x="51405" y="77012"/>
                </a:cubicBezTo>
                <a:cubicBezTo>
                  <a:pt x="51451" y="77012"/>
                  <a:pt x="51498" y="77011"/>
                  <a:pt x="51544" y="77008"/>
                </a:cubicBezTo>
                <a:cubicBezTo>
                  <a:pt x="52182" y="76965"/>
                  <a:pt x="52746" y="76614"/>
                  <a:pt x="53266" y="76264"/>
                </a:cubicBezTo>
                <a:cubicBezTo>
                  <a:pt x="61536" y="70928"/>
                  <a:pt x="69530" y="65039"/>
                  <a:pt x="76174" y="57778"/>
                </a:cubicBezTo>
                <a:cubicBezTo>
                  <a:pt x="82806" y="50519"/>
                  <a:pt x="88068" y="41791"/>
                  <a:pt x="90141" y="32182"/>
                </a:cubicBezTo>
                <a:cubicBezTo>
                  <a:pt x="91586" y="25528"/>
                  <a:pt x="91448" y="18364"/>
                  <a:pt x="88514" y="12124"/>
                </a:cubicBezTo>
                <a:cubicBezTo>
                  <a:pt x="85814" y="6384"/>
                  <a:pt x="80617" y="1696"/>
                  <a:pt x="74409" y="378"/>
                </a:cubicBezTo>
                <a:cubicBezTo>
                  <a:pt x="73199" y="121"/>
                  <a:pt x="71976" y="0"/>
                  <a:pt x="70755" y="0"/>
                </a:cubicBezTo>
                <a:close/>
              </a:path>
            </a:pathLst>
          </a:custGeom>
          <a:solidFill>
            <a:srgbClr val="F9AD8B">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1">
  <p:cSld name="BLANK_1_1_1_2">
    <p:spTree>
      <p:nvGrpSpPr>
        <p:cNvPr id="1" name="Shape 245"/>
        <p:cNvGrpSpPr/>
        <p:nvPr/>
      </p:nvGrpSpPr>
      <p:grpSpPr>
        <a:xfrm>
          <a:off x="0" y="0"/>
          <a:ext cx="0" cy="0"/>
          <a:chOff x="0" y="0"/>
          <a:chExt cx="0" cy="0"/>
        </a:xfrm>
      </p:grpSpPr>
      <p:sp>
        <p:nvSpPr>
          <p:cNvPr id="246" name="Google Shape;246;p26"/>
          <p:cNvSpPr txBox="1">
            <a:spLocks noGrp="1"/>
          </p:cNvSpPr>
          <p:nvPr>
            <p:ph type="subTitle" idx="1"/>
          </p:nvPr>
        </p:nvSpPr>
        <p:spPr>
          <a:xfrm>
            <a:off x="5701825" y="2633525"/>
            <a:ext cx="2732400" cy="10371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7" name="Google Shape;247;p26"/>
          <p:cNvSpPr txBox="1">
            <a:spLocks noGrp="1"/>
          </p:cNvSpPr>
          <p:nvPr>
            <p:ph type="title"/>
          </p:nvPr>
        </p:nvSpPr>
        <p:spPr>
          <a:xfrm>
            <a:off x="5701825" y="1591325"/>
            <a:ext cx="2732400" cy="982200"/>
          </a:xfrm>
          <a:prstGeom prst="rect">
            <a:avLst/>
          </a:prstGeom>
          <a:solidFill>
            <a:srgbClr val="F9AD8B">
              <a:alpha val="13970"/>
            </a:srgbClr>
          </a:solidFill>
        </p:spPr>
        <p:txBody>
          <a:bodyPr spcFirstLastPara="1" wrap="square" lIns="91425" tIns="91425" rIns="91425" bIns="91425" anchor="t" anchorCtr="0">
            <a:noAutofit/>
          </a:bodyPr>
          <a:lstStyle>
            <a:lvl1pPr lvl="0" algn="r"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sp>
        <p:nvSpPr>
          <p:cNvPr id="248" name="Google Shape;248;p26"/>
          <p:cNvSpPr/>
          <p:nvPr/>
        </p:nvSpPr>
        <p:spPr>
          <a:xfrm>
            <a:off x="-257150" y="-103034"/>
            <a:ext cx="3405892" cy="2863921"/>
          </a:xfrm>
          <a:custGeom>
            <a:avLst/>
            <a:gdLst/>
            <a:ahLst/>
            <a:cxnLst/>
            <a:rect l="l" t="t" r="r" b="b"/>
            <a:pathLst>
              <a:path w="91587" h="77013" extrusionOk="0">
                <a:moveTo>
                  <a:pt x="70755" y="0"/>
                </a:moveTo>
                <a:cubicBezTo>
                  <a:pt x="67279" y="0"/>
                  <a:pt x="63823" y="982"/>
                  <a:pt x="60739" y="2611"/>
                </a:cubicBezTo>
                <a:cubicBezTo>
                  <a:pt x="58528" y="3780"/>
                  <a:pt x="56498" y="5268"/>
                  <a:pt x="54691" y="7001"/>
                </a:cubicBezTo>
                <a:cubicBezTo>
                  <a:pt x="53469" y="8191"/>
                  <a:pt x="52491" y="9605"/>
                  <a:pt x="51374" y="10880"/>
                </a:cubicBezTo>
                <a:cubicBezTo>
                  <a:pt x="50918" y="11402"/>
                  <a:pt x="50439" y="11901"/>
                  <a:pt x="49918" y="12358"/>
                </a:cubicBezTo>
                <a:cubicBezTo>
                  <a:pt x="48603" y="13485"/>
                  <a:pt x="46950" y="14315"/>
                  <a:pt x="45220" y="14315"/>
                </a:cubicBezTo>
                <a:cubicBezTo>
                  <a:pt x="45188" y="14315"/>
                  <a:pt x="45156" y="14315"/>
                  <a:pt x="45124" y="14314"/>
                </a:cubicBezTo>
                <a:cubicBezTo>
                  <a:pt x="43572" y="14293"/>
                  <a:pt x="42105" y="13613"/>
                  <a:pt x="40756" y="12847"/>
                </a:cubicBezTo>
                <a:cubicBezTo>
                  <a:pt x="36493" y="10434"/>
                  <a:pt x="32900" y="7054"/>
                  <a:pt x="28563" y="4758"/>
                </a:cubicBezTo>
                <a:cubicBezTo>
                  <a:pt x="25525" y="3141"/>
                  <a:pt x="22148" y="2023"/>
                  <a:pt x="18702" y="2023"/>
                </a:cubicBezTo>
                <a:cubicBezTo>
                  <a:pt x="18591" y="2023"/>
                  <a:pt x="18481" y="2024"/>
                  <a:pt x="18370" y="2026"/>
                </a:cubicBezTo>
                <a:cubicBezTo>
                  <a:pt x="11513" y="2175"/>
                  <a:pt x="5178" y="7171"/>
                  <a:pt x="2882" y="13634"/>
                </a:cubicBezTo>
                <a:cubicBezTo>
                  <a:pt x="1" y="21723"/>
                  <a:pt x="2946" y="31088"/>
                  <a:pt x="7124" y="38188"/>
                </a:cubicBezTo>
                <a:cubicBezTo>
                  <a:pt x="10727" y="44311"/>
                  <a:pt x="15670" y="49551"/>
                  <a:pt x="20889" y="54367"/>
                </a:cubicBezTo>
                <a:cubicBezTo>
                  <a:pt x="29711" y="62509"/>
                  <a:pt x="39108" y="70066"/>
                  <a:pt x="49408" y="76264"/>
                </a:cubicBezTo>
                <a:cubicBezTo>
                  <a:pt x="50027" y="76643"/>
                  <a:pt x="50692" y="77012"/>
                  <a:pt x="51405" y="77012"/>
                </a:cubicBezTo>
                <a:cubicBezTo>
                  <a:pt x="51451" y="77012"/>
                  <a:pt x="51498" y="77011"/>
                  <a:pt x="51544" y="77008"/>
                </a:cubicBezTo>
                <a:cubicBezTo>
                  <a:pt x="52182" y="76965"/>
                  <a:pt x="52746" y="76614"/>
                  <a:pt x="53266" y="76264"/>
                </a:cubicBezTo>
                <a:cubicBezTo>
                  <a:pt x="61536" y="70928"/>
                  <a:pt x="69530" y="65039"/>
                  <a:pt x="76174" y="57778"/>
                </a:cubicBezTo>
                <a:cubicBezTo>
                  <a:pt x="82806" y="50519"/>
                  <a:pt x="88068" y="41791"/>
                  <a:pt x="90141" y="32182"/>
                </a:cubicBezTo>
                <a:cubicBezTo>
                  <a:pt x="91586" y="25528"/>
                  <a:pt x="91448" y="18364"/>
                  <a:pt x="88514" y="12124"/>
                </a:cubicBezTo>
                <a:cubicBezTo>
                  <a:pt x="85814" y="6384"/>
                  <a:pt x="80617" y="1696"/>
                  <a:pt x="74409" y="378"/>
                </a:cubicBezTo>
                <a:cubicBezTo>
                  <a:pt x="73199" y="121"/>
                  <a:pt x="71976" y="0"/>
                  <a:pt x="70755" y="0"/>
                </a:cubicBezTo>
                <a:close/>
              </a:path>
            </a:pathLst>
          </a:custGeom>
          <a:solidFill>
            <a:srgbClr val="F9AD8B">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9" name="Google Shape;249;p26"/>
          <p:cNvGrpSpPr/>
          <p:nvPr/>
        </p:nvGrpSpPr>
        <p:grpSpPr>
          <a:xfrm>
            <a:off x="627549" y="355425"/>
            <a:ext cx="7796459" cy="773783"/>
            <a:chOff x="631474" y="355425"/>
            <a:chExt cx="7796459" cy="773783"/>
          </a:xfrm>
        </p:grpSpPr>
        <p:sp>
          <p:nvSpPr>
            <p:cNvPr id="250" name="Google Shape;250;p26"/>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6"/>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6"/>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6"/>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4" name="Google Shape;254;p26"/>
            <p:cNvGrpSpPr/>
            <p:nvPr/>
          </p:nvGrpSpPr>
          <p:grpSpPr>
            <a:xfrm>
              <a:off x="631474" y="355425"/>
              <a:ext cx="7796459" cy="589344"/>
              <a:chOff x="631474" y="355425"/>
              <a:chExt cx="7796459" cy="589344"/>
            </a:xfrm>
          </p:grpSpPr>
          <p:cxnSp>
            <p:nvCxnSpPr>
              <p:cNvPr id="255" name="Google Shape;255;p26"/>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256" name="Google Shape;256;p26"/>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6"/>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58" name="Google Shape;258;p26"/>
          <p:cNvGrpSpPr/>
          <p:nvPr/>
        </p:nvGrpSpPr>
        <p:grpSpPr>
          <a:xfrm rot="10800000" flipH="1">
            <a:off x="631474" y="4009647"/>
            <a:ext cx="7796459" cy="773783"/>
            <a:chOff x="631474" y="355425"/>
            <a:chExt cx="7796459" cy="773783"/>
          </a:xfrm>
        </p:grpSpPr>
        <p:sp>
          <p:nvSpPr>
            <p:cNvPr id="259" name="Google Shape;259;p26"/>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6"/>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6"/>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6"/>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3" name="Google Shape;263;p26"/>
            <p:cNvGrpSpPr/>
            <p:nvPr/>
          </p:nvGrpSpPr>
          <p:grpSpPr>
            <a:xfrm>
              <a:off x="631474" y="355425"/>
              <a:ext cx="7796459" cy="589344"/>
              <a:chOff x="631474" y="355425"/>
              <a:chExt cx="7796459" cy="589344"/>
            </a:xfrm>
          </p:grpSpPr>
          <p:cxnSp>
            <p:nvCxnSpPr>
              <p:cNvPr id="264" name="Google Shape;264;p26"/>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265" name="Google Shape;265;p26"/>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6"/>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67" name="Google Shape;267;p26"/>
          <p:cNvSpPr/>
          <p:nvPr/>
        </p:nvSpPr>
        <p:spPr>
          <a:xfrm>
            <a:off x="8740516" y="3020125"/>
            <a:ext cx="41218" cy="41218"/>
          </a:xfrm>
          <a:custGeom>
            <a:avLst/>
            <a:gdLst/>
            <a:ahLst/>
            <a:cxnLst/>
            <a:rect l="l" t="t" r="r" b="b"/>
            <a:pathLst>
              <a:path w="1372" h="1372" extrusionOk="0">
                <a:moveTo>
                  <a:pt x="691" y="0"/>
                </a:moveTo>
                <a:cubicBezTo>
                  <a:pt x="309" y="0"/>
                  <a:pt x="1" y="309"/>
                  <a:pt x="1" y="680"/>
                </a:cubicBezTo>
                <a:cubicBezTo>
                  <a:pt x="1" y="1063"/>
                  <a:pt x="309" y="1372"/>
                  <a:pt x="691" y="1372"/>
                </a:cubicBezTo>
                <a:cubicBezTo>
                  <a:pt x="1064" y="1372"/>
                  <a:pt x="1372" y="1063"/>
                  <a:pt x="1372" y="680"/>
                </a:cubicBezTo>
                <a:cubicBezTo>
                  <a:pt x="1372" y="309"/>
                  <a:pt x="1064" y="0"/>
                  <a:pt x="6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5">
  <p:cSld name="BLANK_1_1_1_2_1_1_1_1">
    <p:spTree>
      <p:nvGrpSpPr>
        <p:cNvPr id="1" name="Shape 333"/>
        <p:cNvGrpSpPr/>
        <p:nvPr/>
      </p:nvGrpSpPr>
      <p:grpSpPr>
        <a:xfrm>
          <a:off x="0" y="0"/>
          <a:ext cx="0" cy="0"/>
          <a:chOff x="0" y="0"/>
          <a:chExt cx="0" cy="0"/>
        </a:xfrm>
      </p:grpSpPr>
      <p:sp>
        <p:nvSpPr>
          <p:cNvPr id="334" name="Google Shape;334;p30"/>
          <p:cNvSpPr txBox="1">
            <a:spLocks noGrp="1"/>
          </p:cNvSpPr>
          <p:nvPr>
            <p:ph type="subTitle" idx="1"/>
          </p:nvPr>
        </p:nvSpPr>
        <p:spPr>
          <a:xfrm>
            <a:off x="720000" y="2136000"/>
            <a:ext cx="3770100" cy="1481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a:lvl1pPr>
            <a:lvl2pPr lvl="1" algn="ctr" rtl="0">
              <a:lnSpc>
                <a:spcPct val="100000"/>
              </a:lnSpc>
              <a:spcBef>
                <a:spcPts val="0"/>
              </a:spcBef>
              <a:spcAft>
                <a:spcPts val="0"/>
              </a:spcAft>
              <a:buSzPts val="1400"/>
              <a:buChar char="○"/>
              <a:defRPr/>
            </a:lvl2pPr>
            <a:lvl3pPr lvl="2" algn="ctr" rtl="0">
              <a:lnSpc>
                <a:spcPct val="100000"/>
              </a:lnSpc>
              <a:spcBef>
                <a:spcPts val="0"/>
              </a:spcBef>
              <a:spcAft>
                <a:spcPts val="0"/>
              </a:spcAft>
              <a:buSzPts val="1400"/>
              <a:buChar char="■"/>
              <a:defRPr/>
            </a:lvl3pPr>
            <a:lvl4pPr lvl="3" algn="ctr" rtl="0">
              <a:lnSpc>
                <a:spcPct val="100000"/>
              </a:lnSpc>
              <a:spcBef>
                <a:spcPts val="0"/>
              </a:spcBef>
              <a:spcAft>
                <a:spcPts val="0"/>
              </a:spcAft>
              <a:buSzPts val="1400"/>
              <a:buChar char="●"/>
              <a:defRPr/>
            </a:lvl4pPr>
            <a:lvl5pPr lvl="4" algn="ctr" rtl="0">
              <a:lnSpc>
                <a:spcPct val="100000"/>
              </a:lnSpc>
              <a:spcBef>
                <a:spcPts val="0"/>
              </a:spcBef>
              <a:spcAft>
                <a:spcPts val="0"/>
              </a:spcAft>
              <a:buSzPts val="1400"/>
              <a:buChar char="○"/>
              <a:defRPr/>
            </a:lvl5pPr>
            <a:lvl6pPr lvl="5" algn="ctr" rtl="0">
              <a:lnSpc>
                <a:spcPct val="100000"/>
              </a:lnSpc>
              <a:spcBef>
                <a:spcPts val="0"/>
              </a:spcBef>
              <a:spcAft>
                <a:spcPts val="0"/>
              </a:spcAft>
              <a:buSzPts val="1400"/>
              <a:buChar char="■"/>
              <a:defRPr/>
            </a:lvl6pPr>
            <a:lvl7pPr lvl="6" algn="ctr" rtl="0">
              <a:lnSpc>
                <a:spcPct val="100000"/>
              </a:lnSpc>
              <a:spcBef>
                <a:spcPts val="0"/>
              </a:spcBef>
              <a:spcAft>
                <a:spcPts val="0"/>
              </a:spcAft>
              <a:buSzPts val="1400"/>
              <a:buChar char="●"/>
              <a:defRPr/>
            </a:lvl7pPr>
            <a:lvl8pPr lvl="7" algn="ctr" rtl="0">
              <a:lnSpc>
                <a:spcPct val="100000"/>
              </a:lnSpc>
              <a:spcBef>
                <a:spcPts val="0"/>
              </a:spcBef>
              <a:spcAft>
                <a:spcPts val="0"/>
              </a:spcAft>
              <a:buSzPts val="1400"/>
              <a:buChar char="○"/>
              <a:defRPr/>
            </a:lvl8pPr>
            <a:lvl9pPr lvl="8" algn="ctr" rtl="0">
              <a:lnSpc>
                <a:spcPct val="100000"/>
              </a:lnSpc>
              <a:spcBef>
                <a:spcPts val="0"/>
              </a:spcBef>
              <a:spcAft>
                <a:spcPts val="0"/>
              </a:spcAft>
              <a:buSzPts val="1400"/>
              <a:buChar char="■"/>
              <a:defRPr/>
            </a:lvl9pPr>
          </a:lstStyle>
          <a:p>
            <a:endParaRPr/>
          </a:p>
        </p:txBody>
      </p:sp>
      <p:sp>
        <p:nvSpPr>
          <p:cNvPr id="335" name="Google Shape;335;p30"/>
          <p:cNvSpPr txBox="1">
            <a:spLocks noGrp="1"/>
          </p:cNvSpPr>
          <p:nvPr>
            <p:ph type="title"/>
          </p:nvPr>
        </p:nvSpPr>
        <p:spPr>
          <a:xfrm>
            <a:off x="1922525" y="540000"/>
            <a:ext cx="5298900" cy="589200"/>
          </a:xfrm>
          <a:prstGeom prst="rect">
            <a:avLst/>
          </a:prstGeom>
          <a:solidFill>
            <a:srgbClr val="F9AD8B">
              <a:alpha val="13970"/>
            </a:srgbClr>
          </a:solidFill>
        </p:spPr>
        <p:txBody>
          <a:bodyPr spcFirstLastPara="1" wrap="square" lIns="91425" tIns="91425" rIns="91425" bIns="91425" anchor="t" anchorCtr="0">
            <a:noAutofit/>
          </a:bodyPr>
          <a:lstStyle>
            <a:lvl1pPr lvl="0" algn="ctr"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grpSp>
        <p:nvGrpSpPr>
          <p:cNvPr id="336" name="Google Shape;336;p30"/>
          <p:cNvGrpSpPr/>
          <p:nvPr/>
        </p:nvGrpSpPr>
        <p:grpSpPr>
          <a:xfrm>
            <a:off x="466514" y="1172701"/>
            <a:ext cx="8377972" cy="3667891"/>
            <a:chOff x="466514" y="1172701"/>
            <a:chExt cx="8377972" cy="3667891"/>
          </a:xfrm>
        </p:grpSpPr>
        <p:sp>
          <p:nvSpPr>
            <p:cNvPr id="337" name="Google Shape;337;p30"/>
            <p:cNvSpPr/>
            <p:nvPr/>
          </p:nvSpPr>
          <p:spPr>
            <a:xfrm>
              <a:off x="466514" y="1720496"/>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8" name="Google Shape;338;p30"/>
            <p:cNvGrpSpPr/>
            <p:nvPr/>
          </p:nvGrpSpPr>
          <p:grpSpPr>
            <a:xfrm rot="4272554">
              <a:off x="8510107" y="3517690"/>
              <a:ext cx="295751" cy="293378"/>
              <a:chOff x="2358100" y="2162200"/>
              <a:chExt cx="246100" cy="244125"/>
            </a:xfrm>
          </p:grpSpPr>
          <p:sp>
            <p:nvSpPr>
              <p:cNvPr id="339" name="Google Shape;339;p30"/>
              <p:cNvSpPr/>
              <p:nvPr/>
            </p:nvSpPr>
            <p:spPr>
              <a:xfrm>
                <a:off x="2358100" y="2162200"/>
                <a:ext cx="246100" cy="244125"/>
              </a:xfrm>
              <a:custGeom>
                <a:avLst/>
                <a:gdLst/>
                <a:ahLst/>
                <a:cxnLst/>
                <a:rect l="l" t="t" r="r" b="b"/>
                <a:pathLst>
                  <a:path w="9844" h="9765" extrusionOk="0">
                    <a:moveTo>
                      <a:pt x="4933" y="251"/>
                    </a:moveTo>
                    <a:cubicBezTo>
                      <a:pt x="5646" y="251"/>
                      <a:pt x="6347" y="421"/>
                      <a:pt x="7006" y="751"/>
                    </a:cubicBezTo>
                    <a:cubicBezTo>
                      <a:pt x="8112" y="1314"/>
                      <a:pt x="8930" y="2260"/>
                      <a:pt x="9313" y="3440"/>
                    </a:cubicBezTo>
                    <a:cubicBezTo>
                      <a:pt x="9706" y="4609"/>
                      <a:pt x="9610" y="5863"/>
                      <a:pt x="9057" y="6969"/>
                    </a:cubicBezTo>
                    <a:cubicBezTo>
                      <a:pt x="8494" y="8074"/>
                      <a:pt x="7548" y="8893"/>
                      <a:pt x="6369" y="9276"/>
                    </a:cubicBezTo>
                    <a:cubicBezTo>
                      <a:pt x="5894" y="9435"/>
                      <a:pt x="5406" y="9514"/>
                      <a:pt x="4919" y="9514"/>
                    </a:cubicBezTo>
                    <a:cubicBezTo>
                      <a:pt x="4206" y="9514"/>
                      <a:pt x="3496" y="9345"/>
                      <a:pt x="2840" y="9009"/>
                    </a:cubicBezTo>
                    <a:cubicBezTo>
                      <a:pt x="1734" y="8457"/>
                      <a:pt x="915" y="7500"/>
                      <a:pt x="532" y="6331"/>
                    </a:cubicBezTo>
                    <a:cubicBezTo>
                      <a:pt x="140" y="5151"/>
                      <a:pt x="235" y="3897"/>
                      <a:pt x="799" y="2802"/>
                    </a:cubicBezTo>
                    <a:cubicBezTo>
                      <a:pt x="1351" y="1696"/>
                      <a:pt x="2308" y="878"/>
                      <a:pt x="3477" y="484"/>
                    </a:cubicBezTo>
                    <a:cubicBezTo>
                      <a:pt x="3955" y="336"/>
                      <a:pt x="4444" y="251"/>
                      <a:pt x="4933" y="251"/>
                    </a:cubicBezTo>
                    <a:close/>
                    <a:moveTo>
                      <a:pt x="4921" y="0"/>
                    </a:moveTo>
                    <a:cubicBezTo>
                      <a:pt x="4402" y="0"/>
                      <a:pt x="3892" y="82"/>
                      <a:pt x="3402" y="251"/>
                    </a:cubicBezTo>
                    <a:cubicBezTo>
                      <a:pt x="2776" y="453"/>
                      <a:pt x="2202" y="772"/>
                      <a:pt x="1713" y="1207"/>
                    </a:cubicBezTo>
                    <a:cubicBezTo>
                      <a:pt x="1234" y="1622"/>
                      <a:pt x="851" y="2121"/>
                      <a:pt x="565" y="2685"/>
                    </a:cubicBezTo>
                    <a:cubicBezTo>
                      <a:pt x="277" y="3248"/>
                      <a:pt x="107" y="3855"/>
                      <a:pt x="55" y="4481"/>
                    </a:cubicBezTo>
                    <a:cubicBezTo>
                      <a:pt x="1" y="5140"/>
                      <a:pt x="86" y="5778"/>
                      <a:pt x="288" y="6406"/>
                    </a:cubicBezTo>
                    <a:cubicBezTo>
                      <a:pt x="490" y="7032"/>
                      <a:pt x="820" y="7606"/>
                      <a:pt x="1245" y="8095"/>
                    </a:cubicBezTo>
                    <a:cubicBezTo>
                      <a:pt x="1659" y="8574"/>
                      <a:pt x="2159" y="8957"/>
                      <a:pt x="2722" y="9243"/>
                    </a:cubicBezTo>
                    <a:cubicBezTo>
                      <a:pt x="3286" y="9531"/>
                      <a:pt x="3891" y="9701"/>
                      <a:pt x="4529" y="9754"/>
                    </a:cubicBezTo>
                    <a:cubicBezTo>
                      <a:pt x="4657" y="9765"/>
                      <a:pt x="4795" y="9765"/>
                      <a:pt x="4923" y="9765"/>
                    </a:cubicBezTo>
                    <a:cubicBezTo>
                      <a:pt x="5443" y="9765"/>
                      <a:pt x="5954" y="9680"/>
                      <a:pt x="6454" y="9520"/>
                    </a:cubicBezTo>
                    <a:cubicBezTo>
                      <a:pt x="7070" y="9318"/>
                      <a:pt x="7644" y="8988"/>
                      <a:pt x="8133" y="8563"/>
                    </a:cubicBezTo>
                    <a:cubicBezTo>
                      <a:pt x="8611" y="8149"/>
                      <a:pt x="8994" y="7649"/>
                      <a:pt x="9281" y="7086"/>
                    </a:cubicBezTo>
                    <a:cubicBezTo>
                      <a:pt x="9568" y="6522"/>
                      <a:pt x="9738" y="5917"/>
                      <a:pt x="9791" y="5279"/>
                    </a:cubicBezTo>
                    <a:cubicBezTo>
                      <a:pt x="9844" y="4630"/>
                      <a:pt x="9770" y="3982"/>
                      <a:pt x="9557" y="3354"/>
                    </a:cubicBezTo>
                    <a:cubicBezTo>
                      <a:pt x="9355" y="2728"/>
                      <a:pt x="9036" y="2164"/>
                      <a:pt x="8601" y="1675"/>
                    </a:cubicBezTo>
                    <a:cubicBezTo>
                      <a:pt x="8186" y="1197"/>
                      <a:pt x="7687" y="814"/>
                      <a:pt x="7123" y="527"/>
                    </a:cubicBezTo>
                    <a:cubicBezTo>
                      <a:pt x="6560" y="240"/>
                      <a:pt x="5954" y="70"/>
                      <a:pt x="5327" y="17"/>
                    </a:cubicBezTo>
                    <a:cubicBezTo>
                      <a:pt x="5191" y="6"/>
                      <a:pt x="5056" y="0"/>
                      <a:pt x="492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0"/>
              <p:cNvSpPr/>
              <p:nvPr/>
            </p:nvSpPr>
            <p:spPr>
              <a:xfrm>
                <a:off x="2407275" y="2288325"/>
                <a:ext cx="53175" cy="38800"/>
              </a:xfrm>
              <a:custGeom>
                <a:avLst/>
                <a:gdLst/>
                <a:ahLst/>
                <a:cxnLst/>
                <a:rect l="l" t="t" r="r" b="b"/>
                <a:pathLst>
                  <a:path w="2127" h="1552" extrusionOk="0">
                    <a:moveTo>
                      <a:pt x="128" y="0"/>
                    </a:moveTo>
                    <a:cubicBezTo>
                      <a:pt x="54" y="0"/>
                      <a:pt x="1" y="64"/>
                      <a:pt x="1" y="128"/>
                    </a:cubicBezTo>
                    <a:cubicBezTo>
                      <a:pt x="1" y="202"/>
                      <a:pt x="54" y="255"/>
                      <a:pt x="128" y="255"/>
                    </a:cubicBezTo>
                    <a:lnTo>
                      <a:pt x="1797" y="276"/>
                    </a:lnTo>
                    <a:lnTo>
                      <a:pt x="1265" y="1371"/>
                    </a:lnTo>
                    <a:cubicBezTo>
                      <a:pt x="1234" y="1435"/>
                      <a:pt x="1255" y="1509"/>
                      <a:pt x="1319" y="1541"/>
                    </a:cubicBezTo>
                    <a:cubicBezTo>
                      <a:pt x="1340" y="1552"/>
                      <a:pt x="1361" y="1552"/>
                      <a:pt x="1372" y="1552"/>
                    </a:cubicBezTo>
                    <a:cubicBezTo>
                      <a:pt x="1425" y="1552"/>
                      <a:pt x="1468" y="1531"/>
                      <a:pt x="1489" y="1477"/>
                    </a:cubicBezTo>
                    <a:lnTo>
                      <a:pt x="2106" y="213"/>
                    </a:lnTo>
                    <a:cubicBezTo>
                      <a:pt x="2127" y="170"/>
                      <a:pt x="2127" y="128"/>
                      <a:pt x="2106" y="85"/>
                    </a:cubicBezTo>
                    <a:cubicBezTo>
                      <a:pt x="2084" y="53"/>
                      <a:pt x="2042" y="31"/>
                      <a:pt x="1999" y="31"/>
                    </a:cubicBezTo>
                    <a:lnTo>
                      <a:pt x="128"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0"/>
              <p:cNvSpPr/>
              <p:nvPr/>
            </p:nvSpPr>
            <p:spPr>
              <a:xfrm>
                <a:off x="2498425" y="2214925"/>
                <a:ext cx="42000" cy="49225"/>
              </a:xfrm>
              <a:custGeom>
                <a:avLst/>
                <a:gdLst/>
                <a:ahLst/>
                <a:cxnLst/>
                <a:rect l="l" t="t" r="r" b="b"/>
                <a:pathLst>
                  <a:path w="1680" h="1969" extrusionOk="0">
                    <a:moveTo>
                      <a:pt x="873" y="0"/>
                    </a:moveTo>
                    <a:cubicBezTo>
                      <a:pt x="825" y="0"/>
                      <a:pt x="779" y="30"/>
                      <a:pt x="756" y="76"/>
                    </a:cubicBezTo>
                    <a:lnTo>
                      <a:pt x="22" y="1798"/>
                    </a:lnTo>
                    <a:cubicBezTo>
                      <a:pt x="0" y="1841"/>
                      <a:pt x="11" y="1883"/>
                      <a:pt x="33" y="1916"/>
                    </a:cubicBezTo>
                    <a:cubicBezTo>
                      <a:pt x="54" y="1958"/>
                      <a:pt x="96" y="1968"/>
                      <a:pt x="139" y="1968"/>
                    </a:cubicBezTo>
                    <a:lnTo>
                      <a:pt x="1552" y="1926"/>
                    </a:lnTo>
                    <a:cubicBezTo>
                      <a:pt x="1627" y="1916"/>
                      <a:pt x="1680" y="1862"/>
                      <a:pt x="1680" y="1788"/>
                    </a:cubicBezTo>
                    <a:cubicBezTo>
                      <a:pt x="1680" y="1729"/>
                      <a:pt x="1625" y="1670"/>
                      <a:pt x="1558" y="1670"/>
                    </a:cubicBezTo>
                    <a:cubicBezTo>
                      <a:pt x="1553" y="1670"/>
                      <a:pt x="1547" y="1670"/>
                      <a:pt x="1542" y="1671"/>
                    </a:cubicBezTo>
                    <a:lnTo>
                      <a:pt x="341" y="1713"/>
                    </a:lnTo>
                    <a:lnTo>
                      <a:pt x="1000" y="172"/>
                    </a:lnTo>
                    <a:cubicBezTo>
                      <a:pt x="1021" y="109"/>
                      <a:pt x="989" y="34"/>
                      <a:pt x="926" y="12"/>
                    </a:cubicBezTo>
                    <a:cubicBezTo>
                      <a:pt x="909" y="4"/>
                      <a:pt x="891" y="0"/>
                      <a:pt x="873"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2" name="Google Shape;342;p30"/>
            <p:cNvSpPr/>
            <p:nvPr/>
          </p:nvSpPr>
          <p:spPr>
            <a:xfrm rot="8100000">
              <a:off x="8415593" y="1276376"/>
              <a:ext cx="363742" cy="170215"/>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0"/>
            <p:cNvSpPr/>
            <p:nvPr/>
          </p:nvSpPr>
          <p:spPr>
            <a:xfrm>
              <a:off x="8747839" y="1883221"/>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0"/>
            <p:cNvSpPr/>
            <p:nvPr/>
          </p:nvSpPr>
          <p:spPr>
            <a:xfrm>
              <a:off x="8637859" y="4603489"/>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0"/>
            <p:cNvSpPr/>
            <p:nvPr/>
          </p:nvSpPr>
          <p:spPr>
            <a:xfrm>
              <a:off x="8408664" y="4222046"/>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0"/>
            <p:cNvSpPr/>
            <p:nvPr/>
          </p:nvSpPr>
          <p:spPr>
            <a:xfrm>
              <a:off x="7331659" y="4717189"/>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0"/>
            <p:cNvSpPr/>
            <p:nvPr/>
          </p:nvSpPr>
          <p:spPr>
            <a:xfrm>
              <a:off x="1828464" y="476710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477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600"/>
              <a:buFont typeface="Syncopate"/>
              <a:buNone/>
              <a:defRPr sz="2600" b="1">
                <a:solidFill>
                  <a:schemeClr val="dk1"/>
                </a:solidFill>
                <a:latin typeface="Syncopate"/>
                <a:ea typeface="Syncopate"/>
                <a:cs typeface="Syncopate"/>
                <a:sym typeface="Syncopate"/>
              </a:defRPr>
            </a:lvl1pPr>
            <a:lvl2pPr lvl="1">
              <a:spcBef>
                <a:spcPts val="0"/>
              </a:spcBef>
              <a:spcAft>
                <a:spcPts val="0"/>
              </a:spcAft>
              <a:buClr>
                <a:schemeClr val="dk1"/>
              </a:buClr>
              <a:buSzPts val="2600"/>
              <a:buFont typeface="Syncopate"/>
              <a:buNone/>
              <a:defRPr sz="2600" b="1">
                <a:solidFill>
                  <a:schemeClr val="dk1"/>
                </a:solidFill>
                <a:latin typeface="Syncopate"/>
                <a:ea typeface="Syncopate"/>
                <a:cs typeface="Syncopate"/>
                <a:sym typeface="Syncopate"/>
              </a:defRPr>
            </a:lvl2pPr>
            <a:lvl3pPr lvl="2">
              <a:spcBef>
                <a:spcPts val="0"/>
              </a:spcBef>
              <a:spcAft>
                <a:spcPts val="0"/>
              </a:spcAft>
              <a:buClr>
                <a:schemeClr val="dk1"/>
              </a:buClr>
              <a:buSzPts val="2600"/>
              <a:buFont typeface="Syncopate"/>
              <a:buNone/>
              <a:defRPr sz="2600" b="1">
                <a:solidFill>
                  <a:schemeClr val="dk1"/>
                </a:solidFill>
                <a:latin typeface="Syncopate"/>
                <a:ea typeface="Syncopate"/>
                <a:cs typeface="Syncopate"/>
                <a:sym typeface="Syncopate"/>
              </a:defRPr>
            </a:lvl3pPr>
            <a:lvl4pPr lvl="3">
              <a:spcBef>
                <a:spcPts val="0"/>
              </a:spcBef>
              <a:spcAft>
                <a:spcPts val="0"/>
              </a:spcAft>
              <a:buClr>
                <a:schemeClr val="dk1"/>
              </a:buClr>
              <a:buSzPts val="2600"/>
              <a:buFont typeface="Syncopate"/>
              <a:buNone/>
              <a:defRPr sz="2600" b="1">
                <a:solidFill>
                  <a:schemeClr val="dk1"/>
                </a:solidFill>
                <a:latin typeface="Syncopate"/>
                <a:ea typeface="Syncopate"/>
                <a:cs typeface="Syncopate"/>
                <a:sym typeface="Syncopate"/>
              </a:defRPr>
            </a:lvl4pPr>
            <a:lvl5pPr lvl="4">
              <a:spcBef>
                <a:spcPts val="0"/>
              </a:spcBef>
              <a:spcAft>
                <a:spcPts val="0"/>
              </a:spcAft>
              <a:buClr>
                <a:schemeClr val="dk1"/>
              </a:buClr>
              <a:buSzPts val="2600"/>
              <a:buFont typeface="Syncopate"/>
              <a:buNone/>
              <a:defRPr sz="2600" b="1">
                <a:solidFill>
                  <a:schemeClr val="dk1"/>
                </a:solidFill>
                <a:latin typeface="Syncopate"/>
                <a:ea typeface="Syncopate"/>
                <a:cs typeface="Syncopate"/>
                <a:sym typeface="Syncopate"/>
              </a:defRPr>
            </a:lvl5pPr>
            <a:lvl6pPr lvl="5">
              <a:spcBef>
                <a:spcPts val="0"/>
              </a:spcBef>
              <a:spcAft>
                <a:spcPts val="0"/>
              </a:spcAft>
              <a:buClr>
                <a:schemeClr val="dk1"/>
              </a:buClr>
              <a:buSzPts val="2600"/>
              <a:buFont typeface="Syncopate"/>
              <a:buNone/>
              <a:defRPr sz="2600" b="1">
                <a:solidFill>
                  <a:schemeClr val="dk1"/>
                </a:solidFill>
                <a:latin typeface="Syncopate"/>
                <a:ea typeface="Syncopate"/>
                <a:cs typeface="Syncopate"/>
                <a:sym typeface="Syncopate"/>
              </a:defRPr>
            </a:lvl6pPr>
            <a:lvl7pPr lvl="6">
              <a:spcBef>
                <a:spcPts val="0"/>
              </a:spcBef>
              <a:spcAft>
                <a:spcPts val="0"/>
              </a:spcAft>
              <a:buClr>
                <a:schemeClr val="dk1"/>
              </a:buClr>
              <a:buSzPts val="2600"/>
              <a:buFont typeface="Syncopate"/>
              <a:buNone/>
              <a:defRPr sz="2600" b="1">
                <a:solidFill>
                  <a:schemeClr val="dk1"/>
                </a:solidFill>
                <a:latin typeface="Syncopate"/>
                <a:ea typeface="Syncopate"/>
                <a:cs typeface="Syncopate"/>
                <a:sym typeface="Syncopate"/>
              </a:defRPr>
            </a:lvl7pPr>
            <a:lvl8pPr lvl="7">
              <a:spcBef>
                <a:spcPts val="0"/>
              </a:spcBef>
              <a:spcAft>
                <a:spcPts val="0"/>
              </a:spcAft>
              <a:buClr>
                <a:schemeClr val="dk1"/>
              </a:buClr>
              <a:buSzPts val="2600"/>
              <a:buFont typeface="Syncopate"/>
              <a:buNone/>
              <a:defRPr sz="2600" b="1">
                <a:solidFill>
                  <a:schemeClr val="dk1"/>
                </a:solidFill>
                <a:latin typeface="Syncopate"/>
                <a:ea typeface="Syncopate"/>
                <a:cs typeface="Syncopate"/>
                <a:sym typeface="Syncopate"/>
              </a:defRPr>
            </a:lvl8pPr>
            <a:lvl9pPr lvl="8">
              <a:spcBef>
                <a:spcPts val="0"/>
              </a:spcBef>
              <a:spcAft>
                <a:spcPts val="0"/>
              </a:spcAft>
              <a:buClr>
                <a:schemeClr val="dk1"/>
              </a:buClr>
              <a:buSzPts val="2600"/>
              <a:buFont typeface="Syncopate"/>
              <a:buNone/>
              <a:defRPr sz="2600" b="1">
                <a:solidFill>
                  <a:schemeClr val="dk1"/>
                </a:solidFill>
                <a:latin typeface="Syncopate"/>
                <a:ea typeface="Syncopate"/>
                <a:cs typeface="Syncopate"/>
                <a:sym typeface="Syncopate"/>
              </a:defRPr>
            </a:lvl9pPr>
          </a:lstStyle>
          <a:p>
            <a:endParaRPr/>
          </a:p>
        </p:txBody>
      </p:sp>
      <p:sp>
        <p:nvSpPr>
          <p:cNvPr id="7" name="Google Shape;7;p1"/>
          <p:cNvSpPr txBox="1">
            <a:spLocks noGrp="1"/>
          </p:cNvSpPr>
          <p:nvPr>
            <p:ph type="body" idx="1"/>
          </p:nvPr>
        </p:nvSpPr>
        <p:spPr>
          <a:xfrm>
            <a:off x="720000" y="1152475"/>
            <a:ext cx="7704000" cy="34509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1pPr>
            <a:lvl2pPr marL="914400" lvl="1"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2pPr>
            <a:lvl3pPr marL="1371600" lvl="2"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3pPr>
            <a:lvl4pPr marL="1828800" lvl="3"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4pPr>
            <a:lvl5pPr marL="2286000" lvl="4"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5pPr>
            <a:lvl6pPr marL="2743200" lvl="5"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6pPr>
            <a:lvl7pPr marL="3200400" lvl="6"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7pPr>
            <a:lvl8pPr marL="3657600" lvl="7"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8pPr>
            <a:lvl9pPr marL="4114800" lvl="8"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4" r:id="rId3"/>
    <p:sldLayoutId id="2147483655" r:id="rId4"/>
    <p:sldLayoutId id="2147483658" r:id="rId5"/>
    <p:sldLayoutId id="2147483659" r:id="rId6"/>
    <p:sldLayoutId id="2147483669" r:id="rId7"/>
    <p:sldLayoutId id="2147483672" r:id="rId8"/>
    <p:sldLayoutId id="2147483676" r:id="rId9"/>
    <p:sldLayoutId id="2147483677" r:id="rId10"/>
    <p:sldLayoutId id="2147483679" r:id="rId11"/>
    <p:sldLayoutId id="2147483682" r:id="rId12"/>
    <p:sldLayoutId id="2147483685" r:id="rId13"/>
    <p:sldLayoutId id="2147483686"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531"/>
        <p:cNvGrpSpPr/>
        <p:nvPr/>
      </p:nvGrpSpPr>
      <p:grpSpPr>
        <a:xfrm>
          <a:off x="0" y="0"/>
          <a:ext cx="0" cy="0"/>
          <a:chOff x="0" y="0"/>
          <a:chExt cx="0" cy="0"/>
        </a:xfrm>
      </p:grpSpPr>
      <p:sp>
        <p:nvSpPr>
          <p:cNvPr id="532" name="Google Shape;532;p44"/>
          <p:cNvSpPr txBox="1">
            <a:spLocks noGrp="1"/>
          </p:cNvSpPr>
          <p:nvPr>
            <p:ph type="ctrTitle"/>
          </p:nvPr>
        </p:nvSpPr>
        <p:spPr>
          <a:xfrm>
            <a:off x="2040299" y="1905137"/>
            <a:ext cx="4792200" cy="1234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 </a:t>
            </a:r>
            <a:r>
              <a:rPr lang="en" dirty="0"/>
              <a:t>T</a:t>
            </a:r>
            <a:r>
              <a:rPr lang="en" dirty="0" smtClean="0"/>
              <a:t>he Reasons </a:t>
            </a:r>
            <a:r>
              <a:rPr lang="en" dirty="0" smtClean="0"/>
              <a:t>of Conflict</a:t>
            </a:r>
            <a:endParaRPr dirty="0"/>
          </a:p>
        </p:txBody>
      </p:sp>
      <p:sp>
        <p:nvSpPr>
          <p:cNvPr id="533" name="Google Shape;533;p44"/>
          <p:cNvSpPr txBox="1">
            <a:spLocks noGrp="1"/>
          </p:cNvSpPr>
          <p:nvPr>
            <p:ph type="subTitle" idx="1"/>
          </p:nvPr>
        </p:nvSpPr>
        <p:spPr>
          <a:xfrm>
            <a:off x="2518881" y="3699382"/>
            <a:ext cx="4107819" cy="904144"/>
          </a:xfrm>
          <a:prstGeom prst="rect">
            <a:avLst/>
          </a:prstGeom>
        </p:spPr>
        <p:txBody>
          <a:bodyPr spcFirstLastPara="1" wrap="square" lIns="91425" tIns="91425" rIns="91425" bIns="91425" anchor="ctr" anchorCtr="0">
            <a:noAutofit/>
          </a:bodyPr>
          <a:lstStyle/>
          <a:p>
            <a:pPr marL="0" lvl="0" indent="0"/>
            <a:r>
              <a:rPr lang="en-US" dirty="0"/>
              <a:t>Student Name :Rabeia </a:t>
            </a:r>
            <a:r>
              <a:rPr lang="en-US" dirty="0" err="1"/>
              <a:t>Elmansoury</a:t>
            </a:r>
            <a:endParaRPr lang="en-US" dirty="0"/>
          </a:p>
          <a:p>
            <a:pPr marL="0" lvl="0" indent="0"/>
            <a:r>
              <a:rPr lang="en-US" dirty="0"/>
              <a:t>    Student number: 3483</a:t>
            </a:r>
          </a:p>
          <a:p>
            <a:pPr marL="0" lvl="0" indent="0"/>
            <a:r>
              <a:rPr lang="en-US" dirty="0"/>
              <a:t>Rabeia_3483@limu.edu.ly </a:t>
            </a:r>
          </a:p>
          <a:p>
            <a:pPr marL="0" lvl="0" indent="0" algn="ctr" rtl="0">
              <a:spcBef>
                <a:spcPts val="0"/>
              </a:spcBef>
              <a:spcAft>
                <a:spcPts val="0"/>
              </a:spcAft>
              <a:buNone/>
            </a:pPr>
            <a:endParaRPr lang="en" dirty="0"/>
          </a:p>
        </p:txBody>
      </p:sp>
      <p:grpSp>
        <p:nvGrpSpPr>
          <p:cNvPr id="535" name="Google Shape;535;p44"/>
          <p:cNvGrpSpPr/>
          <p:nvPr/>
        </p:nvGrpSpPr>
        <p:grpSpPr>
          <a:xfrm>
            <a:off x="997092" y="1135042"/>
            <a:ext cx="7599807" cy="3468483"/>
            <a:chOff x="748014" y="913794"/>
            <a:chExt cx="7599807" cy="3468483"/>
          </a:xfrm>
        </p:grpSpPr>
        <p:grpSp>
          <p:nvGrpSpPr>
            <p:cNvPr id="536" name="Google Shape;536;p44"/>
            <p:cNvGrpSpPr/>
            <p:nvPr/>
          </p:nvGrpSpPr>
          <p:grpSpPr>
            <a:xfrm>
              <a:off x="7359769" y="913794"/>
              <a:ext cx="988051" cy="3468246"/>
              <a:chOff x="3595151" y="539998"/>
              <a:chExt cx="1145832" cy="4022554"/>
            </a:xfrm>
          </p:grpSpPr>
          <p:sp>
            <p:nvSpPr>
              <p:cNvPr id="537" name="Google Shape;537;p44"/>
              <p:cNvSpPr/>
              <p:nvPr/>
            </p:nvSpPr>
            <p:spPr>
              <a:xfrm>
                <a:off x="3757866" y="4228511"/>
                <a:ext cx="178123" cy="75374"/>
              </a:xfrm>
              <a:custGeom>
                <a:avLst/>
                <a:gdLst/>
                <a:ahLst/>
                <a:cxnLst/>
                <a:rect l="l" t="t" r="r" b="b"/>
                <a:pathLst>
                  <a:path w="8342" h="3530" extrusionOk="0">
                    <a:moveTo>
                      <a:pt x="7744" y="1"/>
                    </a:moveTo>
                    <a:lnTo>
                      <a:pt x="1" y="405"/>
                    </a:lnTo>
                    <a:lnTo>
                      <a:pt x="124" y="2618"/>
                    </a:lnTo>
                    <a:cubicBezTo>
                      <a:pt x="124" y="2618"/>
                      <a:pt x="3814" y="3529"/>
                      <a:pt x="6056" y="3529"/>
                    </a:cubicBezTo>
                    <a:cubicBezTo>
                      <a:pt x="6749" y="3529"/>
                      <a:pt x="7304" y="3442"/>
                      <a:pt x="7569" y="3215"/>
                    </a:cubicBezTo>
                    <a:cubicBezTo>
                      <a:pt x="8341" y="2548"/>
                      <a:pt x="8007" y="2056"/>
                      <a:pt x="7850" y="1494"/>
                    </a:cubicBezTo>
                    <a:cubicBezTo>
                      <a:pt x="7656" y="757"/>
                      <a:pt x="7744" y="1"/>
                      <a:pt x="7744"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8" name="Google Shape;538;p44"/>
              <p:cNvGrpSpPr/>
              <p:nvPr/>
            </p:nvGrpSpPr>
            <p:grpSpPr>
              <a:xfrm>
                <a:off x="3722269" y="4236775"/>
                <a:ext cx="1018714" cy="325777"/>
                <a:chOff x="3722269" y="4236775"/>
                <a:chExt cx="1018714" cy="325777"/>
              </a:xfrm>
            </p:grpSpPr>
            <p:sp>
              <p:nvSpPr>
                <p:cNvPr id="539" name="Google Shape;539;p44"/>
                <p:cNvSpPr/>
                <p:nvPr/>
              </p:nvSpPr>
              <p:spPr>
                <a:xfrm>
                  <a:off x="3722269" y="4267161"/>
                  <a:ext cx="448467" cy="295390"/>
                </a:xfrm>
                <a:custGeom>
                  <a:avLst/>
                  <a:gdLst/>
                  <a:ahLst/>
                  <a:cxnLst/>
                  <a:rect l="l" t="t" r="r" b="b"/>
                  <a:pathLst>
                    <a:path w="21003" h="13834" extrusionOk="0">
                      <a:moveTo>
                        <a:pt x="9674" y="0"/>
                      </a:moveTo>
                      <a:lnTo>
                        <a:pt x="1791" y="808"/>
                      </a:lnTo>
                      <a:cubicBezTo>
                        <a:pt x="1791" y="808"/>
                        <a:pt x="1527" y="1264"/>
                        <a:pt x="1195" y="2037"/>
                      </a:cubicBezTo>
                      <a:cubicBezTo>
                        <a:pt x="1176" y="2072"/>
                        <a:pt x="1176" y="2107"/>
                        <a:pt x="1159" y="2142"/>
                      </a:cubicBezTo>
                      <a:cubicBezTo>
                        <a:pt x="668" y="3301"/>
                        <a:pt x="88" y="5127"/>
                        <a:pt x="17" y="7251"/>
                      </a:cubicBezTo>
                      <a:lnTo>
                        <a:pt x="17" y="7391"/>
                      </a:lnTo>
                      <a:cubicBezTo>
                        <a:pt x="1" y="7567"/>
                        <a:pt x="1" y="7742"/>
                        <a:pt x="1" y="7918"/>
                      </a:cubicBezTo>
                      <a:cubicBezTo>
                        <a:pt x="17" y="8182"/>
                        <a:pt x="141" y="8409"/>
                        <a:pt x="352" y="8568"/>
                      </a:cubicBezTo>
                      <a:cubicBezTo>
                        <a:pt x="1001" y="9042"/>
                        <a:pt x="2756" y="10078"/>
                        <a:pt x="6760" y="11237"/>
                      </a:cubicBezTo>
                      <a:cubicBezTo>
                        <a:pt x="12221" y="12834"/>
                        <a:pt x="14363" y="13449"/>
                        <a:pt x="17610" y="13800"/>
                      </a:cubicBezTo>
                      <a:cubicBezTo>
                        <a:pt x="17816" y="13823"/>
                        <a:pt x="18010" y="13833"/>
                        <a:pt x="18192" y="13833"/>
                      </a:cubicBezTo>
                      <a:cubicBezTo>
                        <a:pt x="20578" y="13833"/>
                        <a:pt x="21002" y="12009"/>
                        <a:pt x="20578" y="10867"/>
                      </a:cubicBezTo>
                      <a:cubicBezTo>
                        <a:pt x="20560" y="10832"/>
                        <a:pt x="20543" y="10780"/>
                        <a:pt x="20525" y="10745"/>
                      </a:cubicBezTo>
                      <a:cubicBezTo>
                        <a:pt x="20473" y="10640"/>
                        <a:pt x="20419" y="10551"/>
                        <a:pt x="20367" y="10464"/>
                      </a:cubicBezTo>
                      <a:cubicBezTo>
                        <a:pt x="20016" y="9990"/>
                        <a:pt x="18488" y="8550"/>
                        <a:pt x="16803" y="7023"/>
                      </a:cubicBezTo>
                      <a:cubicBezTo>
                        <a:pt x="16786" y="7005"/>
                        <a:pt x="16751" y="6970"/>
                        <a:pt x="16715" y="6953"/>
                      </a:cubicBezTo>
                      <a:cubicBezTo>
                        <a:pt x="15784" y="6110"/>
                        <a:pt x="14801" y="5232"/>
                        <a:pt x="13958" y="4512"/>
                      </a:cubicBezTo>
                      <a:cubicBezTo>
                        <a:pt x="13941" y="4477"/>
                        <a:pt x="13906" y="4460"/>
                        <a:pt x="13888" y="4425"/>
                      </a:cubicBezTo>
                      <a:cubicBezTo>
                        <a:pt x="13361" y="3968"/>
                        <a:pt x="12888" y="3564"/>
                        <a:pt x="12537" y="3266"/>
                      </a:cubicBezTo>
                      <a:cubicBezTo>
                        <a:pt x="12502" y="3248"/>
                        <a:pt x="12483" y="3231"/>
                        <a:pt x="12448" y="3196"/>
                      </a:cubicBezTo>
                      <a:cubicBezTo>
                        <a:pt x="12186" y="2985"/>
                        <a:pt x="11992" y="2809"/>
                        <a:pt x="11870" y="2721"/>
                      </a:cubicBezTo>
                      <a:cubicBezTo>
                        <a:pt x="11676" y="2563"/>
                        <a:pt x="11465" y="2335"/>
                        <a:pt x="11254" y="2107"/>
                      </a:cubicBezTo>
                      <a:cubicBezTo>
                        <a:pt x="11219" y="2089"/>
                        <a:pt x="11202" y="2054"/>
                        <a:pt x="11167" y="2018"/>
                      </a:cubicBezTo>
                      <a:cubicBezTo>
                        <a:pt x="10395" y="1141"/>
                        <a:pt x="9674" y="0"/>
                        <a:pt x="96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4"/>
                <p:cNvSpPr/>
                <p:nvPr/>
              </p:nvSpPr>
              <p:spPr>
                <a:xfrm>
                  <a:off x="4292495" y="4236775"/>
                  <a:ext cx="448488" cy="295326"/>
                </a:xfrm>
                <a:custGeom>
                  <a:avLst/>
                  <a:gdLst/>
                  <a:ahLst/>
                  <a:cxnLst/>
                  <a:rect l="l" t="t" r="r" b="b"/>
                  <a:pathLst>
                    <a:path w="21004" h="13831" extrusionOk="0">
                      <a:moveTo>
                        <a:pt x="9658" y="0"/>
                      </a:moveTo>
                      <a:lnTo>
                        <a:pt x="1792" y="808"/>
                      </a:lnTo>
                      <a:cubicBezTo>
                        <a:pt x="1792" y="808"/>
                        <a:pt x="1529" y="1264"/>
                        <a:pt x="1195" y="2037"/>
                      </a:cubicBezTo>
                      <a:lnTo>
                        <a:pt x="1143" y="2142"/>
                      </a:lnTo>
                      <a:cubicBezTo>
                        <a:pt x="668" y="3301"/>
                        <a:pt x="89" y="5127"/>
                        <a:pt x="19" y="7252"/>
                      </a:cubicBezTo>
                      <a:cubicBezTo>
                        <a:pt x="19" y="7287"/>
                        <a:pt x="1" y="7339"/>
                        <a:pt x="1" y="7393"/>
                      </a:cubicBezTo>
                      <a:lnTo>
                        <a:pt x="1" y="7919"/>
                      </a:lnTo>
                      <a:cubicBezTo>
                        <a:pt x="1" y="8182"/>
                        <a:pt x="89" y="8622"/>
                        <a:pt x="300" y="8779"/>
                      </a:cubicBezTo>
                      <a:cubicBezTo>
                        <a:pt x="949" y="9254"/>
                        <a:pt x="2986" y="9851"/>
                        <a:pt x="6989" y="11026"/>
                      </a:cubicBezTo>
                      <a:cubicBezTo>
                        <a:pt x="12450" y="12607"/>
                        <a:pt x="14346" y="13449"/>
                        <a:pt x="17612" y="13800"/>
                      </a:cubicBezTo>
                      <a:cubicBezTo>
                        <a:pt x="17809" y="13821"/>
                        <a:pt x="17995" y="13831"/>
                        <a:pt x="18171" y="13831"/>
                      </a:cubicBezTo>
                      <a:cubicBezTo>
                        <a:pt x="20575" y="13831"/>
                        <a:pt x="21004" y="12014"/>
                        <a:pt x="20578" y="10869"/>
                      </a:cubicBezTo>
                      <a:cubicBezTo>
                        <a:pt x="20562" y="10834"/>
                        <a:pt x="20543" y="10781"/>
                        <a:pt x="20526" y="10745"/>
                      </a:cubicBezTo>
                      <a:cubicBezTo>
                        <a:pt x="20473" y="10640"/>
                        <a:pt x="20421" y="10553"/>
                        <a:pt x="20368" y="10465"/>
                      </a:cubicBezTo>
                      <a:cubicBezTo>
                        <a:pt x="20017" y="9991"/>
                        <a:pt x="18490" y="8551"/>
                        <a:pt x="16804" y="7023"/>
                      </a:cubicBezTo>
                      <a:cubicBezTo>
                        <a:pt x="16769" y="7006"/>
                        <a:pt x="16751" y="6971"/>
                        <a:pt x="16716" y="6953"/>
                      </a:cubicBezTo>
                      <a:cubicBezTo>
                        <a:pt x="15891" y="6199"/>
                        <a:pt x="15013" y="5426"/>
                        <a:pt x="14258" y="4759"/>
                      </a:cubicBezTo>
                      <a:cubicBezTo>
                        <a:pt x="14223" y="4724"/>
                        <a:pt x="14187" y="4706"/>
                        <a:pt x="14171" y="4689"/>
                      </a:cubicBezTo>
                      <a:cubicBezTo>
                        <a:pt x="14100" y="4619"/>
                        <a:pt x="14030" y="4565"/>
                        <a:pt x="13960" y="4495"/>
                      </a:cubicBezTo>
                      <a:cubicBezTo>
                        <a:pt x="13925" y="4478"/>
                        <a:pt x="13907" y="4460"/>
                        <a:pt x="13871" y="4425"/>
                      </a:cubicBezTo>
                      <a:cubicBezTo>
                        <a:pt x="13468" y="4074"/>
                        <a:pt x="13082" y="3741"/>
                        <a:pt x="12766" y="3460"/>
                      </a:cubicBezTo>
                      <a:cubicBezTo>
                        <a:pt x="12731" y="3441"/>
                        <a:pt x="12713" y="3425"/>
                        <a:pt x="12678" y="3390"/>
                      </a:cubicBezTo>
                      <a:cubicBezTo>
                        <a:pt x="12626" y="3354"/>
                        <a:pt x="12572" y="3319"/>
                        <a:pt x="12537" y="3266"/>
                      </a:cubicBezTo>
                      <a:cubicBezTo>
                        <a:pt x="12502" y="3249"/>
                        <a:pt x="12467" y="3214"/>
                        <a:pt x="12450" y="3196"/>
                      </a:cubicBezTo>
                      <a:cubicBezTo>
                        <a:pt x="12186" y="2968"/>
                        <a:pt x="11993" y="2809"/>
                        <a:pt x="11870" y="2722"/>
                      </a:cubicBezTo>
                      <a:cubicBezTo>
                        <a:pt x="11713" y="2599"/>
                        <a:pt x="11554" y="2441"/>
                        <a:pt x="11397" y="2266"/>
                      </a:cubicBezTo>
                      <a:cubicBezTo>
                        <a:pt x="11378" y="2248"/>
                        <a:pt x="11343" y="2212"/>
                        <a:pt x="11326" y="2177"/>
                      </a:cubicBezTo>
                      <a:cubicBezTo>
                        <a:pt x="11291" y="2161"/>
                        <a:pt x="11273" y="2142"/>
                        <a:pt x="11256" y="2107"/>
                      </a:cubicBezTo>
                      <a:cubicBezTo>
                        <a:pt x="11221" y="2090"/>
                        <a:pt x="11203" y="2055"/>
                        <a:pt x="11168" y="2020"/>
                      </a:cubicBezTo>
                      <a:cubicBezTo>
                        <a:pt x="10395" y="1142"/>
                        <a:pt x="9658" y="0"/>
                        <a:pt x="965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1" name="Google Shape;541;p44"/>
              <p:cNvGrpSpPr/>
              <p:nvPr/>
            </p:nvGrpSpPr>
            <p:grpSpPr>
              <a:xfrm>
                <a:off x="3720027" y="4275404"/>
                <a:ext cx="1017134" cy="256814"/>
                <a:chOff x="3720027" y="4275404"/>
                <a:chExt cx="1017134" cy="256814"/>
              </a:xfrm>
            </p:grpSpPr>
            <p:sp>
              <p:nvSpPr>
                <p:cNvPr id="542" name="Google Shape;542;p44"/>
                <p:cNvSpPr/>
                <p:nvPr/>
              </p:nvSpPr>
              <p:spPr>
                <a:xfrm>
                  <a:off x="3720027" y="4416359"/>
                  <a:ext cx="444260" cy="115859"/>
                </a:xfrm>
                <a:custGeom>
                  <a:avLst/>
                  <a:gdLst/>
                  <a:ahLst/>
                  <a:cxnLst/>
                  <a:rect l="l" t="t" r="r" b="b"/>
                  <a:pathLst>
                    <a:path w="20806" h="5426" extrusionOk="0">
                      <a:moveTo>
                        <a:pt x="0" y="1"/>
                      </a:moveTo>
                      <a:lnTo>
                        <a:pt x="0" y="264"/>
                      </a:lnTo>
                      <a:lnTo>
                        <a:pt x="0" y="317"/>
                      </a:lnTo>
                      <a:lnTo>
                        <a:pt x="0" y="404"/>
                      </a:lnTo>
                      <a:lnTo>
                        <a:pt x="0" y="457"/>
                      </a:lnTo>
                      <a:lnTo>
                        <a:pt x="35" y="493"/>
                      </a:lnTo>
                      <a:cubicBezTo>
                        <a:pt x="544" y="914"/>
                        <a:pt x="1141" y="1195"/>
                        <a:pt x="1651" y="1422"/>
                      </a:cubicBezTo>
                      <a:cubicBezTo>
                        <a:pt x="4987" y="2951"/>
                        <a:pt x="8568" y="3880"/>
                        <a:pt x="11307" y="4531"/>
                      </a:cubicBezTo>
                      <a:cubicBezTo>
                        <a:pt x="13133" y="4969"/>
                        <a:pt x="15257" y="5426"/>
                        <a:pt x="17364" y="5426"/>
                      </a:cubicBezTo>
                      <a:lnTo>
                        <a:pt x="17417" y="5426"/>
                      </a:lnTo>
                      <a:cubicBezTo>
                        <a:pt x="17996" y="5426"/>
                        <a:pt x="18769" y="5390"/>
                        <a:pt x="19454" y="5110"/>
                      </a:cubicBezTo>
                      <a:cubicBezTo>
                        <a:pt x="20051" y="4864"/>
                        <a:pt x="20543" y="4442"/>
                        <a:pt x="20788" y="3951"/>
                      </a:cubicBezTo>
                      <a:lnTo>
                        <a:pt x="20805" y="3899"/>
                      </a:lnTo>
                      <a:lnTo>
                        <a:pt x="20788" y="3864"/>
                      </a:lnTo>
                      <a:cubicBezTo>
                        <a:pt x="20788" y="3810"/>
                        <a:pt x="20753" y="3758"/>
                        <a:pt x="20735" y="3705"/>
                      </a:cubicBezTo>
                      <a:lnTo>
                        <a:pt x="20630" y="3477"/>
                      </a:lnTo>
                      <a:lnTo>
                        <a:pt x="20524" y="3705"/>
                      </a:lnTo>
                      <a:cubicBezTo>
                        <a:pt x="20314" y="4161"/>
                        <a:pt x="19875" y="4566"/>
                        <a:pt x="19314" y="4793"/>
                      </a:cubicBezTo>
                      <a:cubicBezTo>
                        <a:pt x="18698" y="5039"/>
                        <a:pt x="17979" y="5074"/>
                        <a:pt x="17364" y="5074"/>
                      </a:cubicBezTo>
                      <a:cubicBezTo>
                        <a:pt x="16100" y="5074"/>
                        <a:pt x="14749" y="4917"/>
                        <a:pt x="13098" y="4566"/>
                      </a:cubicBezTo>
                      <a:lnTo>
                        <a:pt x="13028" y="4566"/>
                      </a:lnTo>
                      <a:cubicBezTo>
                        <a:pt x="13010" y="4566"/>
                        <a:pt x="12993" y="4548"/>
                        <a:pt x="12975" y="4548"/>
                      </a:cubicBezTo>
                      <a:cubicBezTo>
                        <a:pt x="12448" y="4442"/>
                        <a:pt x="11921" y="4320"/>
                        <a:pt x="11394" y="4197"/>
                      </a:cubicBezTo>
                      <a:cubicBezTo>
                        <a:pt x="9042" y="3653"/>
                        <a:pt x="5970" y="2862"/>
                        <a:pt x="2985" y="1633"/>
                      </a:cubicBezTo>
                      <a:lnTo>
                        <a:pt x="2880" y="1581"/>
                      </a:lnTo>
                      <a:cubicBezTo>
                        <a:pt x="2493" y="1422"/>
                        <a:pt x="2107" y="1265"/>
                        <a:pt x="1791" y="1106"/>
                      </a:cubicBezTo>
                      <a:cubicBezTo>
                        <a:pt x="1281" y="879"/>
                        <a:pt x="667" y="580"/>
                        <a:pt x="193" y="17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4"/>
                <p:cNvSpPr/>
                <p:nvPr/>
              </p:nvSpPr>
              <p:spPr>
                <a:xfrm>
                  <a:off x="3740633" y="4305000"/>
                  <a:ext cx="48000" cy="152243"/>
                </a:xfrm>
                <a:custGeom>
                  <a:avLst/>
                  <a:gdLst/>
                  <a:ahLst/>
                  <a:cxnLst/>
                  <a:rect l="l" t="t" r="r" b="b"/>
                  <a:pathLst>
                    <a:path w="2248" h="7130" extrusionOk="0">
                      <a:moveTo>
                        <a:pt x="211" y="1"/>
                      </a:moveTo>
                      <a:lnTo>
                        <a:pt x="0" y="265"/>
                      </a:lnTo>
                      <a:lnTo>
                        <a:pt x="89" y="335"/>
                      </a:lnTo>
                      <a:cubicBezTo>
                        <a:pt x="756" y="914"/>
                        <a:pt x="1229" y="1792"/>
                        <a:pt x="1510" y="3039"/>
                      </a:cubicBezTo>
                      <a:cubicBezTo>
                        <a:pt x="1826" y="4338"/>
                        <a:pt x="1896" y="5654"/>
                        <a:pt x="1739" y="6972"/>
                      </a:cubicBezTo>
                      <a:lnTo>
                        <a:pt x="1739" y="7094"/>
                      </a:lnTo>
                      <a:lnTo>
                        <a:pt x="2072" y="7129"/>
                      </a:lnTo>
                      <a:lnTo>
                        <a:pt x="2090" y="7007"/>
                      </a:lnTo>
                      <a:cubicBezTo>
                        <a:pt x="2248" y="5654"/>
                        <a:pt x="2177" y="4285"/>
                        <a:pt x="1861" y="2969"/>
                      </a:cubicBezTo>
                      <a:cubicBezTo>
                        <a:pt x="1545" y="1651"/>
                        <a:pt x="1037" y="703"/>
                        <a:pt x="316" y="71"/>
                      </a:cubicBezTo>
                      <a:lnTo>
                        <a:pt x="21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4"/>
                <p:cNvSpPr/>
                <p:nvPr/>
              </p:nvSpPr>
              <p:spPr>
                <a:xfrm>
                  <a:off x="3992969" y="4412238"/>
                  <a:ext cx="92243" cy="108727"/>
                </a:xfrm>
                <a:custGeom>
                  <a:avLst/>
                  <a:gdLst/>
                  <a:ahLst/>
                  <a:cxnLst/>
                  <a:rect l="l" t="t" r="r" b="b"/>
                  <a:pathLst>
                    <a:path w="4320" h="5092" extrusionOk="0">
                      <a:moveTo>
                        <a:pt x="4055" y="0"/>
                      </a:moveTo>
                      <a:lnTo>
                        <a:pt x="3985" y="54"/>
                      </a:lnTo>
                      <a:cubicBezTo>
                        <a:pt x="3125" y="650"/>
                        <a:pt x="2370" y="1370"/>
                        <a:pt x="1703" y="2177"/>
                      </a:cubicBezTo>
                      <a:cubicBezTo>
                        <a:pt x="1035" y="2985"/>
                        <a:pt x="474" y="3863"/>
                        <a:pt x="52" y="4811"/>
                      </a:cubicBezTo>
                      <a:lnTo>
                        <a:pt x="52" y="4829"/>
                      </a:lnTo>
                      <a:lnTo>
                        <a:pt x="0" y="4935"/>
                      </a:lnTo>
                      <a:lnTo>
                        <a:pt x="316" y="5092"/>
                      </a:lnTo>
                      <a:lnTo>
                        <a:pt x="368" y="4986"/>
                      </a:lnTo>
                      <a:lnTo>
                        <a:pt x="368" y="4951"/>
                      </a:lnTo>
                      <a:cubicBezTo>
                        <a:pt x="386" y="4951"/>
                        <a:pt x="386" y="4935"/>
                        <a:pt x="386" y="4935"/>
                      </a:cubicBezTo>
                      <a:cubicBezTo>
                        <a:pt x="1211" y="3109"/>
                        <a:pt x="2564" y="1475"/>
                        <a:pt x="4196" y="334"/>
                      </a:cubicBezTo>
                      <a:lnTo>
                        <a:pt x="4319" y="246"/>
                      </a:lnTo>
                      <a:lnTo>
                        <a:pt x="4214" y="141"/>
                      </a:lnTo>
                      <a:cubicBezTo>
                        <a:pt x="4179" y="124"/>
                        <a:pt x="4144" y="105"/>
                        <a:pt x="4126" y="70"/>
                      </a:cubicBezTo>
                      <a:lnTo>
                        <a:pt x="405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4"/>
                <p:cNvSpPr/>
                <p:nvPr/>
              </p:nvSpPr>
              <p:spPr>
                <a:xfrm>
                  <a:off x="3889105" y="4306900"/>
                  <a:ext cx="77232" cy="71253"/>
                </a:xfrm>
                <a:custGeom>
                  <a:avLst/>
                  <a:gdLst/>
                  <a:ahLst/>
                  <a:cxnLst/>
                  <a:rect l="l" t="t" r="r" b="b"/>
                  <a:pathLst>
                    <a:path w="3617" h="3337" extrusionOk="0">
                      <a:moveTo>
                        <a:pt x="3389" y="0"/>
                      </a:moveTo>
                      <a:lnTo>
                        <a:pt x="3301" y="70"/>
                      </a:lnTo>
                      <a:cubicBezTo>
                        <a:pt x="2055" y="895"/>
                        <a:pt x="966" y="1896"/>
                        <a:pt x="35" y="3055"/>
                      </a:cubicBezTo>
                      <a:cubicBezTo>
                        <a:pt x="18" y="3090"/>
                        <a:pt x="0" y="3142"/>
                        <a:pt x="0" y="3177"/>
                      </a:cubicBezTo>
                      <a:cubicBezTo>
                        <a:pt x="18" y="3231"/>
                        <a:pt x="35" y="3266"/>
                        <a:pt x="70" y="3301"/>
                      </a:cubicBezTo>
                      <a:cubicBezTo>
                        <a:pt x="105" y="3318"/>
                        <a:pt x="141" y="3336"/>
                        <a:pt x="176" y="3336"/>
                      </a:cubicBezTo>
                      <a:cubicBezTo>
                        <a:pt x="229" y="3336"/>
                        <a:pt x="264" y="3318"/>
                        <a:pt x="299" y="3283"/>
                      </a:cubicBezTo>
                      <a:lnTo>
                        <a:pt x="316" y="3266"/>
                      </a:lnTo>
                      <a:cubicBezTo>
                        <a:pt x="1212" y="2142"/>
                        <a:pt x="2283" y="1159"/>
                        <a:pt x="3512" y="351"/>
                      </a:cubicBezTo>
                      <a:lnTo>
                        <a:pt x="3617" y="263"/>
                      </a:lnTo>
                      <a:lnTo>
                        <a:pt x="3530" y="176"/>
                      </a:lnTo>
                      <a:lnTo>
                        <a:pt x="3460" y="106"/>
                      </a:lnTo>
                      <a:lnTo>
                        <a:pt x="33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4"/>
                <p:cNvSpPr/>
                <p:nvPr/>
              </p:nvSpPr>
              <p:spPr>
                <a:xfrm>
                  <a:off x="3926217" y="4331991"/>
                  <a:ext cx="67880" cy="64143"/>
                </a:xfrm>
                <a:custGeom>
                  <a:avLst/>
                  <a:gdLst/>
                  <a:ahLst/>
                  <a:cxnLst/>
                  <a:rect l="l" t="t" r="r" b="b"/>
                  <a:pathLst>
                    <a:path w="3179" h="3004" extrusionOk="0">
                      <a:moveTo>
                        <a:pt x="2915" y="1"/>
                      </a:moveTo>
                      <a:lnTo>
                        <a:pt x="2827" y="71"/>
                      </a:lnTo>
                      <a:cubicBezTo>
                        <a:pt x="1809" y="808"/>
                        <a:pt x="861" y="1705"/>
                        <a:pt x="71" y="2723"/>
                      </a:cubicBezTo>
                      <a:cubicBezTo>
                        <a:pt x="1" y="2793"/>
                        <a:pt x="18" y="2899"/>
                        <a:pt x="88" y="2951"/>
                      </a:cubicBezTo>
                      <a:lnTo>
                        <a:pt x="106" y="2969"/>
                      </a:lnTo>
                      <a:cubicBezTo>
                        <a:pt x="141" y="2986"/>
                        <a:pt x="177" y="3004"/>
                        <a:pt x="212" y="3004"/>
                      </a:cubicBezTo>
                      <a:cubicBezTo>
                        <a:pt x="264" y="3004"/>
                        <a:pt x="317" y="2969"/>
                        <a:pt x="334" y="2934"/>
                      </a:cubicBezTo>
                      <a:cubicBezTo>
                        <a:pt x="1106" y="1950"/>
                        <a:pt x="2019" y="1089"/>
                        <a:pt x="3056" y="335"/>
                      </a:cubicBezTo>
                      <a:lnTo>
                        <a:pt x="3178" y="247"/>
                      </a:lnTo>
                      <a:lnTo>
                        <a:pt x="3056" y="141"/>
                      </a:lnTo>
                      <a:lnTo>
                        <a:pt x="2986" y="71"/>
                      </a:lnTo>
                      <a:lnTo>
                        <a:pt x="29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4"/>
                <p:cNvSpPr/>
                <p:nvPr/>
              </p:nvSpPr>
              <p:spPr>
                <a:xfrm>
                  <a:off x="3968967" y="4358640"/>
                  <a:ext cx="55517" cy="54748"/>
                </a:xfrm>
                <a:custGeom>
                  <a:avLst/>
                  <a:gdLst/>
                  <a:ahLst/>
                  <a:cxnLst/>
                  <a:rect l="l" t="t" r="r" b="b"/>
                  <a:pathLst>
                    <a:path w="2600" h="2564" extrusionOk="0">
                      <a:moveTo>
                        <a:pt x="2335" y="0"/>
                      </a:moveTo>
                      <a:lnTo>
                        <a:pt x="2248" y="52"/>
                      </a:lnTo>
                      <a:cubicBezTo>
                        <a:pt x="1422" y="719"/>
                        <a:pt x="685" y="1475"/>
                        <a:pt x="36" y="2283"/>
                      </a:cubicBezTo>
                      <a:cubicBezTo>
                        <a:pt x="17" y="2318"/>
                        <a:pt x="1" y="2370"/>
                        <a:pt x="1" y="2423"/>
                      </a:cubicBezTo>
                      <a:cubicBezTo>
                        <a:pt x="17" y="2458"/>
                        <a:pt x="36" y="2493"/>
                        <a:pt x="71" y="2528"/>
                      </a:cubicBezTo>
                      <a:cubicBezTo>
                        <a:pt x="106" y="2545"/>
                        <a:pt x="141" y="2564"/>
                        <a:pt x="176" y="2564"/>
                      </a:cubicBezTo>
                      <a:cubicBezTo>
                        <a:pt x="228" y="2564"/>
                        <a:pt x="281" y="2545"/>
                        <a:pt x="317" y="2493"/>
                      </a:cubicBezTo>
                      <a:cubicBezTo>
                        <a:pt x="949" y="1686"/>
                        <a:pt x="1686" y="965"/>
                        <a:pt x="2494" y="316"/>
                      </a:cubicBezTo>
                      <a:lnTo>
                        <a:pt x="2599" y="228"/>
                      </a:lnTo>
                      <a:lnTo>
                        <a:pt x="2494" y="141"/>
                      </a:lnTo>
                      <a:cubicBezTo>
                        <a:pt x="2459" y="105"/>
                        <a:pt x="2423" y="87"/>
                        <a:pt x="2405" y="52"/>
                      </a:cubicBezTo>
                      <a:lnTo>
                        <a:pt x="233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4"/>
                <p:cNvSpPr/>
                <p:nvPr/>
              </p:nvSpPr>
              <p:spPr>
                <a:xfrm>
                  <a:off x="4292495" y="4386742"/>
                  <a:ext cx="444666" cy="115880"/>
                </a:xfrm>
                <a:custGeom>
                  <a:avLst/>
                  <a:gdLst/>
                  <a:ahLst/>
                  <a:cxnLst/>
                  <a:rect l="l" t="t" r="r" b="b"/>
                  <a:pathLst>
                    <a:path w="20825" h="5427" extrusionOk="0">
                      <a:moveTo>
                        <a:pt x="19" y="0"/>
                      </a:moveTo>
                      <a:lnTo>
                        <a:pt x="19" y="246"/>
                      </a:lnTo>
                      <a:cubicBezTo>
                        <a:pt x="19" y="264"/>
                        <a:pt x="1" y="299"/>
                        <a:pt x="1" y="316"/>
                      </a:cubicBezTo>
                      <a:lnTo>
                        <a:pt x="1" y="405"/>
                      </a:lnTo>
                      <a:lnTo>
                        <a:pt x="1" y="457"/>
                      </a:lnTo>
                      <a:lnTo>
                        <a:pt x="54" y="492"/>
                      </a:lnTo>
                      <a:cubicBezTo>
                        <a:pt x="546" y="896"/>
                        <a:pt x="1143" y="1177"/>
                        <a:pt x="1670" y="1423"/>
                      </a:cubicBezTo>
                      <a:cubicBezTo>
                        <a:pt x="4987" y="2933"/>
                        <a:pt x="8569" y="3881"/>
                        <a:pt x="11326" y="4530"/>
                      </a:cubicBezTo>
                      <a:cubicBezTo>
                        <a:pt x="13152" y="4951"/>
                        <a:pt x="15276" y="5408"/>
                        <a:pt x="17366" y="5426"/>
                      </a:cubicBezTo>
                      <a:lnTo>
                        <a:pt x="17436" y="5426"/>
                      </a:lnTo>
                      <a:cubicBezTo>
                        <a:pt x="18015" y="5426"/>
                        <a:pt x="18771" y="5391"/>
                        <a:pt x="19455" y="5092"/>
                      </a:cubicBezTo>
                      <a:cubicBezTo>
                        <a:pt x="20052" y="4846"/>
                        <a:pt x="20543" y="4425"/>
                        <a:pt x="20789" y="3933"/>
                      </a:cubicBezTo>
                      <a:lnTo>
                        <a:pt x="20824" y="3898"/>
                      </a:lnTo>
                      <a:lnTo>
                        <a:pt x="20807" y="3846"/>
                      </a:lnTo>
                      <a:cubicBezTo>
                        <a:pt x="20789" y="3793"/>
                        <a:pt x="20772" y="3741"/>
                        <a:pt x="20737" y="3687"/>
                      </a:cubicBezTo>
                      <a:lnTo>
                        <a:pt x="20632" y="3477"/>
                      </a:lnTo>
                      <a:lnTo>
                        <a:pt x="20526" y="3687"/>
                      </a:lnTo>
                      <a:cubicBezTo>
                        <a:pt x="20316" y="4162"/>
                        <a:pt x="19876" y="4548"/>
                        <a:pt x="19333" y="4776"/>
                      </a:cubicBezTo>
                      <a:cubicBezTo>
                        <a:pt x="18700" y="5040"/>
                        <a:pt x="17980" y="5075"/>
                        <a:pt x="17366" y="5075"/>
                      </a:cubicBezTo>
                      <a:cubicBezTo>
                        <a:pt x="16119" y="5075"/>
                        <a:pt x="14749" y="4899"/>
                        <a:pt x="13099" y="4565"/>
                      </a:cubicBezTo>
                      <a:cubicBezTo>
                        <a:pt x="13082" y="4565"/>
                        <a:pt x="13064" y="4548"/>
                        <a:pt x="13029" y="4548"/>
                      </a:cubicBezTo>
                      <a:lnTo>
                        <a:pt x="12977" y="4548"/>
                      </a:lnTo>
                      <a:lnTo>
                        <a:pt x="11397" y="4179"/>
                      </a:lnTo>
                      <a:cubicBezTo>
                        <a:pt x="9061" y="3635"/>
                        <a:pt x="5971" y="2845"/>
                        <a:pt x="3004" y="1616"/>
                      </a:cubicBezTo>
                      <a:lnTo>
                        <a:pt x="2986" y="1616"/>
                      </a:lnTo>
                      <a:cubicBezTo>
                        <a:pt x="2951" y="1599"/>
                        <a:pt x="2934" y="1599"/>
                        <a:pt x="2899" y="1580"/>
                      </a:cubicBezTo>
                      <a:lnTo>
                        <a:pt x="2880" y="1580"/>
                      </a:lnTo>
                      <a:cubicBezTo>
                        <a:pt x="2494" y="1423"/>
                        <a:pt x="2108" y="1248"/>
                        <a:pt x="1810" y="1107"/>
                      </a:cubicBezTo>
                      <a:cubicBezTo>
                        <a:pt x="1283" y="861"/>
                        <a:pt x="686" y="580"/>
                        <a:pt x="212" y="159"/>
                      </a:cubicBezTo>
                      <a:lnTo>
                        <a:pt x="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4"/>
                <p:cNvSpPr/>
                <p:nvPr/>
              </p:nvSpPr>
              <p:spPr>
                <a:xfrm>
                  <a:off x="4313144" y="4275404"/>
                  <a:ext cx="48363" cy="152222"/>
                </a:xfrm>
                <a:custGeom>
                  <a:avLst/>
                  <a:gdLst/>
                  <a:ahLst/>
                  <a:cxnLst/>
                  <a:rect l="l" t="t" r="r" b="b"/>
                  <a:pathLst>
                    <a:path w="2265" h="7129" extrusionOk="0">
                      <a:moveTo>
                        <a:pt x="228" y="0"/>
                      </a:moveTo>
                      <a:lnTo>
                        <a:pt x="0" y="263"/>
                      </a:lnTo>
                      <a:lnTo>
                        <a:pt x="87" y="333"/>
                      </a:lnTo>
                      <a:cubicBezTo>
                        <a:pt x="755" y="913"/>
                        <a:pt x="1229" y="1791"/>
                        <a:pt x="1527" y="3037"/>
                      </a:cubicBezTo>
                      <a:cubicBezTo>
                        <a:pt x="1843" y="4320"/>
                        <a:pt x="1913" y="5636"/>
                        <a:pt x="1756" y="6970"/>
                      </a:cubicBezTo>
                      <a:lnTo>
                        <a:pt x="1738" y="7075"/>
                      </a:lnTo>
                      <a:lnTo>
                        <a:pt x="2089" y="7129"/>
                      </a:lnTo>
                      <a:lnTo>
                        <a:pt x="2089" y="7005"/>
                      </a:lnTo>
                      <a:cubicBezTo>
                        <a:pt x="2265" y="5654"/>
                        <a:pt x="2177" y="4284"/>
                        <a:pt x="1861" y="2950"/>
                      </a:cubicBezTo>
                      <a:cubicBezTo>
                        <a:pt x="1545" y="1632"/>
                        <a:pt x="1036" y="684"/>
                        <a:pt x="316" y="71"/>
                      </a:cubicBezTo>
                      <a:lnTo>
                        <a:pt x="2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4"/>
                <p:cNvSpPr/>
                <p:nvPr/>
              </p:nvSpPr>
              <p:spPr>
                <a:xfrm>
                  <a:off x="4565437" y="4382620"/>
                  <a:ext cx="92648" cy="108748"/>
                </a:xfrm>
                <a:custGeom>
                  <a:avLst/>
                  <a:gdLst/>
                  <a:ahLst/>
                  <a:cxnLst/>
                  <a:rect l="l" t="t" r="r" b="b"/>
                  <a:pathLst>
                    <a:path w="4339" h="5093" extrusionOk="0">
                      <a:moveTo>
                        <a:pt x="4074" y="1"/>
                      </a:moveTo>
                      <a:lnTo>
                        <a:pt x="3987" y="53"/>
                      </a:lnTo>
                      <a:cubicBezTo>
                        <a:pt x="3144" y="650"/>
                        <a:pt x="2372" y="1352"/>
                        <a:pt x="1705" y="2160"/>
                      </a:cubicBezTo>
                      <a:cubicBezTo>
                        <a:pt x="1037" y="2967"/>
                        <a:pt x="492" y="3863"/>
                        <a:pt x="71" y="4793"/>
                      </a:cubicBezTo>
                      <a:cubicBezTo>
                        <a:pt x="71" y="4812"/>
                        <a:pt x="54" y="4812"/>
                        <a:pt x="54" y="4828"/>
                      </a:cubicBezTo>
                      <a:lnTo>
                        <a:pt x="1" y="4934"/>
                      </a:lnTo>
                      <a:lnTo>
                        <a:pt x="317" y="5092"/>
                      </a:lnTo>
                      <a:lnTo>
                        <a:pt x="370" y="4987"/>
                      </a:lnTo>
                      <a:cubicBezTo>
                        <a:pt x="370" y="4969"/>
                        <a:pt x="387" y="4952"/>
                        <a:pt x="387" y="4952"/>
                      </a:cubicBezTo>
                      <a:cubicBezTo>
                        <a:pt x="387" y="4934"/>
                        <a:pt x="387" y="4934"/>
                        <a:pt x="405" y="4917"/>
                      </a:cubicBezTo>
                      <a:cubicBezTo>
                        <a:pt x="1213" y="3091"/>
                        <a:pt x="2564" y="1457"/>
                        <a:pt x="4215" y="317"/>
                      </a:cubicBezTo>
                      <a:lnTo>
                        <a:pt x="4338" y="228"/>
                      </a:lnTo>
                      <a:lnTo>
                        <a:pt x="4215" y="141"/>
                      </a:lnTo>
                      <a:lnTo>
                        <a:pt x="4144" y="71"/>
                      </a:lnTo>
                      <a:lnTo>
                        <a:pt x="407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4"/>
                <p:cNvSpPr/>
                <p:nvPr/>
              </p:nvSpPr>
              <p:spPr>
                <a:xfrm>
                  <a:off x="4478101" y="4279910"/>
                  <a:ext cx="61858" cy="52100"/>
                </a:xfrm>
                <a:custGeom>
                  <a:avLst/>
                  <a:gdLst/>
                  <a:ahLst/>
                  <a:cxnLst/>
                  <a:rect l="l" t="t" r="r" b="b"/>
                  <a:pathLst>
                    <a:path w="2897" h="2440" extrusionOk="0">
                      <a:moveTo>
                        <a:pt x="2651" y="0"/>
                      </a:moveTo>
                      <a:lnTo>
                        <a:pt x="2564" y="70"/>
                      </a:lnTo>
                      <a:cubicBezTo>
                        <a:pt x="1633" y="667"/>
                        <a:pt x="790" y="1370"/>
                        <a:pt x="53" y="2142"/>
                      </a:cubicBezTo>
                      <a:cubicBezTo>
                        <a:pt x="18" y="2177"/>
                        <a:pt x="1" y="2212"/>
                        <a:pt x="1" y="2264"/>
                      </a:cubicBezTo>
                      <a:cubicBezTo>
                        <a:pt x="1" y="2299"/>
                        <a:pt x="18" y="2353"/>
                        <a:pt x="53" y="2388"/>
                      </a:cubicBezTo>
                      <a:lnTo>
                        <a:pt x="71" y="2388"/>
                      </a:lnTo>
                      <a:cubicBezTo>
                        <a:pt x="88" y="2405"/>
                        <a:pt x="123" y="2423"/>
                        <a:pt x="141" y="2423"/>
                      </a:cubicBezTo>
                      <a:lnTo>
                        <a:pt x="158" y="2440"/>
                      </a:lnTo>
                      <a:lnTo>
                        <a:pt x="176" y="2440"/>
                      </a:lnTo>
                      <a:cubicBezTo>
                        <a:pt x="228" y="2440"/>
                        <a:pt x="263" y="2405"/>
                        <a:pt x="282" y="2388"/>
                      </a:cubicBezTo>
                      <a:lnTo>
                        <a:pt x="298" y="2388"/>
                      </a:lnTo>
                      <a:lnTo>
                        <a:pt x="298" y="2370"/>
                      </a:lnTo>
                      <a:cubicBezTo>
                        <a:pt x="1054" y="1597"/>
                        <a:pt x="1879" y="930"/>
                        <a:pt x="2775" y="351"/>
                      </a:cubicBezTo>
                      <a:lnTo>
                        <a:pt x="2897" y="263"/>
                      </a:lnTo>
                      <a:lnTo>
                        <a:pt x="2792" y="157"/>
                      </a:lnTo>
                      <a:cubicBezTo>
                        <a:pt x="2757" y="141"/>
                        <a:pt x="2740" y="122"/>
                        <a:pt x="2721" y="87"/>
                      </a:cubicBezTo>
                      <a:lnTo>
                        <a:pt x="265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4"/>
                <p:cNvSpPr/>
                <p:nvPr/>
              </p:nvSpPr>
              <p:spPr>
                <a:xfrm>
                  <a:off x="4514103" y="4306153"/>
                  <a:ext cx="55495" cy="46869"/>
                </a:xfrm>
                <a:custGeom>
                  <a:avLst/>
                  <a:gdLst/>
                  <a:ahLst/>
                  <a:cxnLst/>
                  <a:rect l="l" t="t" r="r" b="b"/>
                  <a:pathLst>
                    <a:path w="2599" h="2195" extrusionOk="0">
                      <a:moveTo>
                        <a:pt x="2300" y="0"/>
                      </a:moveTo>
                      <a:lnTo>
                        <a:pt x="2229" y="52"/>
                      </a:lnTo>
                      <a:cubicBezTo>
                        <a:pt x="1440" y="597"/>
                        <a:pt x="702" y="1211"/>
                        <a:pt x="52" y="1896"/>
                      </a:cubicBezTo>
                      <a:cubicBezTo>
                        <a:pt x="17" y="1931"/>
                        <a:pt x="0" y="1967"/>
                        <a:pt x="0" y="2018"/>
                      </a:cubicBezTo>
                      <a:cubicBezTo>
                        <a:pt x="0" y="2072"/>
                        <a:pt x="17" y="2107"/>
                        <a:pt x="52" y="2142"/>
                      </a:cubicBezTo>
                      <a:lnTo>
                        <a:pt x="52" y="2159"/>
                      </a:lnTo>
                      <a:lnTo>
                        <a:pt x="70" y="2159"/>
                      </a:lnTo>
                      <a:cubicBezTo>
                        <a:pt x="87" y="2177"/>
                        <a:pt x="106" y="2177"/>
                        <a:pt x="106" y="2194"/>
                      </a:cubicBezTo>
                      <a:lnTo>
                        <a:pt x="158" y="2194"/>
                      </a:lnTo>
                      <a:cubicBezTo>
                        <a:pt x="211" y="2194"/>
                        <a:pt x="263" y="2177"/>
                        <a:pt x="298" y="2142"/>
                      </a:cubicBezTo>
                      <a:cubicBezTo>
                        <a:pt x="930" y="1475"/>
                        <a:pt x="1667" y="860"/>
                        <a:pt x="2458" y="316"/>
                      </a:cubicBezTo>
                      <a:lnTo>
                        <a:pt x="2599" y="211"/>
                      </a:lnTo>
                      <a:lnTo>
                        <a:pt x="2458" y="122"/>
                      </a:lnTo>
                      <a:cubicBezTo>
                        <a:pt x="2440" y="105"/>
                        <a:pt x="2423" y="105"/>
                        <a:pt x="2423" y="87"/>
                      </a:cubicBezTo>
                      <a:cubicBezTo>
                        <a:pt x="2405" y="70"/>
                        <a:pt x="2388" y="70"/>
                        <a:pt x="2370" y="52"/>
                      </a:cubicBezTo>
                      <a:lnTo>
                        <a:pt x="23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4"/>
                <p:cNvSpPr/>
                <p:nvPr/>
              </p:nvSpPr>
              <p:spPr>
                <a:xfrm>
                  <a:off x="4554205" y="4333507"/>
                  <a:ext cx="46506" cy="40890"/>
                </a:xfrm>
                <a:custGeom>
                  <a:avLst/>
                  <a:gdLst/>
                  <a:ahLst/>
                  <a:cxnLst/>
                  <a:rect l="l" t="t" r="r" b="b"/>
                  <a:pathLst>
                    <a:path w="2178" h="1915" extrusionOk="0">
                      <a:moveTo>
                        <a:pt x="1915" y="0"/>
                      </a:moveTo>
                      <a:lnTo>
                        <a:pt x="1844" y="53"/>
                      </a:lnTo>
                      <a:cubicBezTo>
                        <a:pt x="1194" y="527"/>
                        <a:pt x="597" y="1054"/>
                        <a:pt x="54" y="1615"/>
                      </a:cubicBezTo>
                      <a:cubicBezTo>
                        <a:pt x="18" y="1650"/>
                        <a:pt x="0" y="1704"/>
                        <a:pt x="0" y="1756"/>
                      </a:cubicBezTo>
                      <a:cubicBezTo>
                        <a:pt x="18" y="1791"/>
                        <a:pt x="35" y="1844"/>
                        <a:pt x="70" y="1861"/>
                      </a:cubicBezTo>
                      <a:cubicBezTo>
                        <a:pt x="89" y="1896"/>
                        <a:pt x="124" y="1915"/>
                        <a:pt x="176" y="1915"/>
                      </a:cubicBezTo>
                      <a:cubicBezTo>
                        <a:pt x="229" y="1915"/>
                        <a:pt x="281" y="1896"/>
                        <a:pt x="316" y="1861"/>
                      </a:cubicBezTo>
                      <a:cubicBezTo>
                        <a:pt x="861" y="1282"/>
                        <a:pt x="1458" y="773"/>
                        <a:pt x="2055" y="316"/>
                      </a:cubicBezTo>
                      <a:lnTo>
                        <a:pt x="2177" y="246"/>
                      </a:lnTo>
                      <a:lnTo>
                        <a:pt x="2072" y="141"/>
                      </a:lnTo>
                      <a:cubicBezTo>
                        <a:pt x="2037" y="124"/>
                        <a:pt x="2002" y="89"/>
                        <a:pt x="1985" y="53"/>
                      </a:cubicBezTo>
                      <a:lnTo>
                        <a:pt x="19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4" name="Google Shape;554;p44"/>
              <p:cNvSpPr/>
              <p:nvPr/>
            </p:nvSpPr>
            <p:spPr>
              <a:xfrm>
                <a:off x="4330740" y="4198915"/>
                <a:ext cx="178123" cy="75033"/>
              </a:xfrm>
              <a:custGeom>
                <a:avLst/>
                <a:gdLst/>
                <a:ahLst/>
                <a:cxnLst/>
                <a:rect l="l" t="t" r="r" b="b"/>
                <a:pathLst>
                  <a:path w="8342" h="3514" extrusionOk="0">
                    <a:moveTo>
                      <a:pt x="7726" y="1"/>
                    </a:moveTo>
                    <a:lnTo>
                      <a:pt x="1" y="404"/>
                    </a:lnTo>
                    <a:lnTo>
                      <a:pt x="106" y="2616"/>
                    </a:lnTo>
                    <a:cubicBezTo>
                      <a:pt x="106" y="2616"/>
                      <a:pt x="3777" y="3513"/>
                      <a:pt x="6029" y="3513"/>
                    </a:cubicBezTo>
                    <a:cubicBezTo>
                      <a:pt x="6732" y="3513"/>
                      <a:pt x="7297" y="3426"/>
                      <a:pt x="7569" y="3196"/>
                    </a:cubicBezTo>
                    <a:cubicBezTo>
                      <a:pt x="8341" y="2546"/>
                      <a:pt x="8007" y="2037"/>
                      <a:pt x="7850" y="1475"/>
                    </a:cubicBezTo>
                    <a:cubicBezTo>
                      <a:pt x="7639" y="755"/>
                      <a:pt x="7726" y="1"/>
                      <a:pt x="7726"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4"/>
              <p:cNvSpPr/>
              <p:nvPr/>
            </p:nvSpPr>
            <p:spPr>
              <a:xfrm>
                <a:off x="3682893" y="2521911"/>
                <a:ext cx="899026" cy="1724535"/>
              </a:xfrm>
              <a:custGeom>
                <a:avLst/>
                <a:gdLst/>
                <a:ahLst/>
                <a:cxnLst/>
                <a:rect l="l" t="t" r="r" b="b"/>
                <a:pathLst>
                  <a:path w="42104" h="80765" extrusionOk="0">
                    <a:moveTo>
                      <a:pt x="36590" y="0"/>
                    </a:moveTo>
                    <a:lnTo>
                      <a:pt x="1704" y="1861"/>
                    </a:lnTo>
                    <a:cubicBezTo>
                      <a:pt x="1704" y="1861"/>
                      <a:pt x="0" y="34888"/>
                      <a:pt x="773" y="42946"/>
                    </a:cubicBezTo>
                    <a:cubicBezTo>
                      <a:pt x="1493" y="50444"/>
                      <a:pt x="335" y="70319"/>
                      <a:pt x="2301" y="79027"/>
                    </a:cubicBezTo>
                    <a:cubicBezTo>
                      <a:pt x="2318" y="79062"/>
                      <a:pt x="2318" y="79097"/>
                      <a:pt x="2318" y="79133"/>
                    </a:cubicBezTo>
                    <a:cubicBezTo>
                      <a:pt x="2458" y="79730"/>
                      <a:pt x="2617" y="80291"/>
                      <a:pt x="2793" y="80765"/>
                    </a:cubicBezTo>
                    <a:lnTo>
                      <a:pt x="3863" y="80730"/>
                    </a:lnTo>
                    <a:lnTo>
                      <a:pt x="3968" y="80730"/>
                    </a:lnTo>
                    <a:lnTo>
                      <a:pt x="12133" y="80467"/>
                    </a:lnTo>
                    <a:lnTo>
                      <a:pt x="12239" y="80467"/>
                    </a:lnTo>
                    <a:cubicBezTo>
                      <a:pt x="12239" y="80467"/>
                      <a:pt x="12309" y="79519"/>
                      <a:pt x="12431" y="77920"/>
                    </a:cubicBezTo>
                    <a:lnTo>
                      <a:pt x="12431" y="77798"/>
                    </a:lnTo>
                    <a:cubicBezTo>
                      <a:pt x="12871" y="71688"/>
                      <a:pt x="14011" y="56395"/>
                      <a:pt x="15100" y="46879"/>
                    </a:cubicBezTo>
                    <a:cubicBezTo>
                      <a:pt x="15118" y="46792"/>
                      <a:pt x="15118" y="46703"/>
                      <a:pt x="15135" y="46598"/>
                    </a:cubicBezTo>
                    <a:cubicBezTo>
                      <a:pt x="15364" y="44596"/>
                      <a:pt x="15591" y="42876"/>
                      <a:pt x="15820" y="41541"/>
                    </a:cubicBezTo>
                    <a:cubicBezTo>
                      <a:pt x="15978" y="40541"/>
                      <a:pt x="16172" y="39488"/>
                      <a:pt x="16364" y="38416"/>
                    </a:cubicBezTo>
                    <a:cubicBezTo>
                      <a:pt x="16364" y="38399"/>
                      <a:pt x="16382" y="38381"/>
                      <a:pt x="16382" y="38364"/>
                    </a:cubicBezTo>
                    <a:cubicBezTo>
                      <a:pt x="17752" y="31095"/>
                      <a:pt x="19683" y="23229"/>
                      <a:pt x="20280" y="20858"/>
                    </a:cubicBezTo>
                    <a:cubicBezTo>
                      <a:pt x="20297" y="20806"/>
                      <a:pt x="20315" y="20753"/>
                      <a:pt x="20332" y="20683"/>
                    </a:cubicBezTo>
                    <a:cubicBezTo>
                      <a:pt x="20421" y="20350"/>
                      <a:pt x="20456" y="20156"/>
                      <a:pt x="20456" y="20156"/>
                    </a:cubicBezTo>
                    <a:lnTo>
                      <a:pt x="20472" y="20174"/>
                    </a:lnTo>
                    <a:cubicBezTo>
                      <a:pt x="20491" y="20226"/>
                      <a:pt x="20526" y="20367"/>
                      <a:pt x="20596" y="20578"/>
                    </a:cubicBezTo>
                    <a:lnTo>
                      <a:pt x="20596" y="20596"/>
                    </a:lnTo>
                    <a:cubicBezTo>
                      <a:pt x="21509" y="23581"/>
                      <a:pt x="26863" y="41401"/>
                      <a:pt x="27285" y="44807"/>
                    </a:cubicBezTo>
                    <a:cubicBezTo>
                      <a:pt x="27706" y="48161"/>
                      <a:pt x="28251" y="70424"/>
                      <a:pt x="29146" y="77377"/>
                    </a:cubicBezTo>
                    <a:cubicBezTo>
                      <a:pt x="29146" y="77412"/>
                      <a:pt x="29164" y="77447"/>
                      <a:pt x="29164" y="77482"/>
                    </a:cubicBezTo>
                    <a:cubicBezTo>
                      <a:pt x="29251" y="78184"/>
                      <a:pt x="29357" y="78728"/>
                      <a:pt x="29462" y="79062"/>
                    </a:cubicBezTo>
                    <a:lnTo>
                      <a:pt x="39224" y="79062"/>
                    </a:lnTo>
                    <a:cubicBezTo>
                      <a:pt x="39224" y="79062"/>
                      <a:pt x="39294" y="78325"/>
                      <a:pt x="39418" y="77026"/>
                    </a:cubicBezTo>
                    <a:lnTo>
                      <a:pt x="39418" y="76920"/>
                    </a:lnTo>
                    <a:cubicBezTo>
                      <a:pt x="40085" y="69668"/>
                      <a:pt x="42103" y="46054"/>
                      <a:pt x="40928" y="37046"/>
                    </a:cubicBezTo>
                    <a:cubicBezTo>
                      <a:pt x="39540" y="26355"/>
                      <a:pt x="36590" y="0"/>
                      <a:pt x="3659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4"/>
              <p:cNvSpPr/>
              <p:nvPr/>
            </p:nvSpPr>
            <p:spPr>
              <a:xfrm>
                <a:off x="3595151" y="1216074"/>
                <a:ext cx="1089490" cy="1406788"/>
              </a:xfrm>
              <a:custGeom>
                <a:avLst/>
                <a:gdLst/>
                <a:ahLst/>
                <a:cxnLst/>
                <a:rect l="l" t="t" r="r" b="b"/>
                <a:pathLst>
                  <a:path w="51024" h="65884" extrusionOk="0">
                    <a:moveTo>
                      <a:pt x="26969" y="1"/>
                    </a:moveTo>
                    <a:lnTo>
                      <a:pt x="17366" y="474"/>
                    </a:lnTo>
                    <a:cubicBezTo>
                      <a:pt x="17366" y="474"/>
                      <a:pt x="16734" y="509"/>
                      <a:pt x="15786" y="633"/>
                    </a:cubicBezTo>
                    <a:cubicBezTo>
                      <a:pt x="15732" y="633"/>
                      <a:pt x="15697" y="633"/>
                      <a:pt x="15662" y="650"/>
                    </a:cubicBezTo>
                    <a:cubicBezTo>
                      <a:pt x="13450" y="914"/>
                      <a:pt x="9641" y="1546"/>
                      <a:pt x="7393" y="2757"/>
                    </a:cubicBezTo>
                    <a:cubicBezTo>
                      <a:pt x="7340" y="2775"/>
                      <a:pt x="7305" y="2810"/>
                      <a:pt x="7270" y="2827"/>
                    </a:cubicBezTo>
                    <a:cubicBezTo>
                      <a:pt x="7200" y="2862"/>
                      <a:pt x="7129" y="2915"/>
                      <a:pt x="7059" y="2951"/>
                    </a:cubicBezTo>
                    <a:cubicBezTo>
                      <a:pt x="7059" y="2951"/>
                      <a:pt x="2021" y="5496"/>
                      <a:pt x="703" y="13256"/>
                    </a:cubicBezTo>
                    <a:cubicBezTo>
                      <a:pt x="1" y="17330"/>
                      <a:pt x="1230" y="23826"/>
                      <a:pt x="3531" y="29444"/>
                    </a:cubicBezTo>
                    <a:lnTo>
                      <a:pt x="3531" y="29462"/>
                    </a:lnTo>
                    <a:cubicBezTo>
                      <a:pt x="4461" y="38118"/>
                      <a:pt x="5883" y="44263"/>
                      <a:pt x="5883" y="50461"/>
                    </a:cubicBezTo>
                    <a:cubicBezTo>
                      <a:pt x="5883" y="54727"/>
                      <a:pt x="5497" y="58959"/>
                      <a:pt x="5251" y="61223"/>
                    </a:cubicBezTo>
                    <a:cubicBezTo>
                      <a:pt x="5233" y="61258"/>
                      <a:pt x="5233" y="61312"/>
                      <a:pt x="5233" y="61347"/>
                    </a:cubicBezTo>
                    <a:cubicBezTo>
                      <a:pt x="5128" y="62347"/>
                      <a:pt x="5041" y="62944"/>
                      <a:pt x="5041" y="62944"/>
                    </a:cubicBezTo>
                    <a:cubicBezTo>
                      <a:pt x="5041" y="62944"/>
                      <a:pt x="12774" y="65884"/>
                      <a:pt x="21681" y="65884"/>
                    </a:cubicBezTo>
                    <a:cubicBezTo>
                      <a:pt x="23874" y="65884"/>
                      <a:pt x="26137" y="65705"/>
                      <a:pt x="28374" y="65262"/>
                    </a:cubicBezTo>
                    <a:cubicBezTo>
                      <a:pt x="39681" y="63014"/>
                      <a:pt x="41771" y="60697"/>
                      <a:pt x="41771" y="60697"/>
                    </a:cubicBezTo>
                    <a:cubicBezTo>
                      <a:pt x="41771" y="60697"/>
                      <a:pt x="41718" y="60240"/>
                      <a:pt x="41612" y="59521"/>
                    </a:cubicBezTo>
                    <a:cubicBezTo>
                      <a:pt x="41595" y="59486"/>
                      <a:pt x="41595" y="59451"/>
                      <a:pt x="41595" y="59416"/>
                    </a:cubicBezTo>
                    <a:cubicBezTo>
                      <a:pt x="41209" y="56852"/>
                      <a:pt x="40366" y="51145"/>
                      <a:pt x="40067" y="48828"/>
                    </a:cubicBezTo>
                    <a:cubicBezTo>
                      <a:pt x="39910" y="47547"/>
                      <a:pt x="39805" y="44948"/>
                      <a:pt x="39716" y="41893"/>
                    </a:cubicBezTo>
                    <a:lnTo>
                      <a:pt x="39716" y="41858"/>
                    </a:lnTo>
                    <a:cubicBezTo>
                      <a:pt x="39805" y="41875"/>
                      <a:pt x="39875" y="41875"/>
                      <a:pt x="39962" y="41893"/>
                    </a:cubicBezTo>
                    <a:cubicBezTo>
                      <a:pt x="40692" y="41974"/>
                      <a:pt x="41615" y="42064"/>
                      <a:pt x="42622" y="42064"/>
                    </a:cubicBezTo>
                    <a:cubicBezTo>
                      <a:pt x="43577" y="42064"/>
                      <a:pt x="44606" y="41983"/>
                      <a:pt x="45615" y="41734"/>
                    </a:cubicBezTo>
                    <a:cubicBezTo>
                      <a:pt x="45651" y="41718"/>
                      <a:pt x="45704" y="41718"/>
                      <a:pt x="45739" y="41699"/>
                    </a:cubicBezTo>
                    <a:cubicBezTo>
                      <a:pt x="47354" y="41296"/>
                      <a:pt x="48916" y="40453"/>
                      <a:pt x="50075" y="38838"/>
                    </a:cubicBezTo>
                    <a:cubicBezTo>
                      <a:pt x="50901" y="37679"/>
                      <a:pt x="51023" y="35748"/>
                      <a:pt x="50742" y="33447"/>
                    </a:cubicBezTo>
                    <a:cubicBezTo>
                      <a:pt x="50725" y="33412"/>
                      <a:pt x="50725" y="33377"/>
                      <a:pt x="50725" y="33342"/>
                    </a:cubicBezTo>
                    <a:cubicBezTo>
                      <a:pt x="49900" y="27004"/>
                      <a:pt x="45985" y="17874"/>
                      <a:pt x="44808" y="14029"/>
                    </a:cubicBezTo>
                    <a:cubicBezTo>
                      <a:pt x="43176" y="8761"/>
                      <a:pt x="39067" y="4425"/>
                      <a:pt x="39067" y="4425"/>
                    </a:cubicBezTo>
                    <a:lnTo>
                      <a:pt x="39014" y="4531"/>
                    </a:lnTo>
                    <a:cubicBezTo>
                      <a:pt x="38838" y="4372"/>
                      <a:pt x="38628" y="4215"/>
                      <a:pt x="38400" y="4056"/>
                    </a:cubicBezTo>
                    <a:cubicBezTo>
                      <a:pt x="38365" y="4039"/>
                      <a:pt x="38330" y="4004"/>
                      <a:pt x="38295" y="3986"/>
                    </a:cubicBezTo>
                    <a:cubicBezTo>
                      <a:pt x="36169" y="2635"/>
                      <a:pt x="32079" y="1370"/>
                      <a:pt x="29446" y="650"/>
                    </a:cubicBezTo>
                    <a:cubicBezTo>
                      <a:pt x="29411" y="633"/>
                      <a:pt x="29375" y="615"/>
                      <a:pt x="29340" y="615"/>
                    </a:cubicBezTo>
                    <a:cubicBezTo>
                      <a:pt x="27936" y="228"/>
                      <a:pt x="26969" y="1"/>
                      <a:pt x="2696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4"/>
              <p:cNvSpPr/>
              <p:nvPr/>
            </p:nvSpPr>
            <p:spPr>
              <a:xfrm>
                <a:off x="4308254" y="1719827"/>
                <a:ext cx="192365" cy="217603"/>
              </a:xfrm>
              <a:custGeom>
                <a:avLst/>
                <a:gdLst/>
                <a:ahLst/>
                <a:cxnLst/>
                <a:rect l="l" t="t" r="r" b="b"/>
                <a:pathLst>
                  <a:path w="9009" h="10191" extrusionOk="0">
                    <a:moveTo>
                      <a:pt x="4118" y="0"/>
                    </a:moveTo>
                    <a:cubicBezTo>
                      <a:pt x="2740" y="0"/>
                      <a:pt x="0" y="2922"/>
                      <a:pt x="0" y="2922"/>
                    </a:cubicBezTo>
                    <a:lnTo>
                      <a:pt x="2950" y="10191"/>
                    </a:lnTo>
                    <a:cubicBezTo>
                      <a:pt x="8130" y="7925"/>
                      <a:pt x="8833" y="6398"/>
                      <a:pt x="8833" y="6398"/>
                    </a:cubicBezTo>
                    <a:cubicBezTo>
                      <a:pt x="9008" y="2342"/>
                      <a:pt x="5567" y="183"/>
                      <a:pt x="4232" y="7"/>
                    </a:cubicBezTo>
                    <a:cubicBezTo>
                      <a:pt x="4196" y="2"/>
                      <a:pt x="4158" y="0"/>
                      <a:pt x="4118" y="0"/>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4"/>
              <p:cNvSpPr/>
              <p:nvPr/>
            </p:nvSpPr>
            <p:spPr>
              <a:xfrm>
                <a:off x="3925470" y="1226196"/>
                <a:ext cx="301049" cy="118485"/>
              </a:xfrm>
              <a:custGeom>
                <a:avLst/>
                <a:gdLst/>
                <a:ahLst/>
                <a:cxnLst/>
                <a:rect l="l" t="t" r="r" b="b"/>
                <a:pathLst>
                  <a:path w="14099" h="5549" extrusionOk="0">
                    <a:moveTo>
                      <a:pt x="13766" y="0"/>
                    </a:moveTo>
                    <a:lnTo>
                      <a:pt x="13748" y="124"/>
                    </a:lnTo>
                    <a:cubicBezTo>
                      <a:pt x="13450" y="1756"/>
                      <a:pt x="12413" y="3933"/>
                      <a:pt x="9131" y="4935"/>
                    </a:cubicBezTo>
                    <a:cubicBezTo>
                      <a:pt x="8564" y="5108"/>
                      <a:pt x="7997" y="5196"/>
                      <a:pt x="7433" y="5196"/>
                    </a:cubicBezTo>
                    <a:cubicBezTo>
                      <a:pt x="6913" y="5196"/>
                      <a:pt x="6396" y="5121"/>
                      <a:pt x="5882" y="4970"/>
                    </a:cubicBezTo>
                    <a:cubicBezTo>
                      <a:pt x="4987" y="4724"/>
                      <a:pt x="4109" y="4232"/>
                      <a:pt x="3267" y="3547"/>
                    </a:cubicBezTo>
                    <a:cubicBezTo>
                      <a:pt x="1773" y="2301"/>
                      <a:pt x="773" y="721"/>
                      <a:pt x="422" y="106"/>
                    </a:cubicBezTo>
                    <a:lnTo>
                      <a:pt x="387" y="35"/>
                    </a:lnTo>
                    <a:lnTo>
                      <a:pt x="317" y="35"/>
                    </a:lnTo>
                    <a:cubicBezTo>
                      <a:pt x="263" y="35"/>
                      <a:pt x="212" y="54"/>
                      <a:pt x="158" y="54"/>
                    </a:cubicBezTo>
                    <a:lnTo>
                      <a:pt x="1" y="89"/>
                    </a:lnTo>
                    <a:lnTo>
                      <a:pt x="88" y="229"/>
                    </a:lnTo>
                    <a:cubicBezTo>
                      <a:pt x="457" y="878"/>
                      <a:pt x="1265" y="2142"/>
                      <a:pt x="2459" y="3284"/>
                    </a:cubicBezTo>
                    <a:cubicBezTo>
                      <a:pt x="4039" y="4794"/>
                      <a:pt x="5706" y="5548"/>
                      <a:pt x="7427" y="5548"/>
                    </a:cubicBezTo>
                    <a:cubicBezTo>
                      <a:pt x="8024" y="5548"/>
                      <a:pt x="8621" y="5461"/>
                      <a:pt x="9236" y="5268"/>
                    </a:cubicBezTo>
                    <a:cubicBezTo>
                      <a:pt x="10798" y="4794"/>
                      <a:pt x="12027" y="4003"/>
                      <a:pt x="12870" y="2950"/>
                    </a:cubicBezTo>
                    <a:cubicBezTo>
                      <a:pt x="13485" y="2161"/>
                      <a:pt x="13906" y="1229"/>
                      <a:pt x="14082" y="194"/>
                    </a:cubicBezTo>
                    <a:lnTo>
                      <a:pt x="14099" y="89"/>
                    </a:lnTo>
                    <a:lnTo>
                      <a:pt x="14012" y="54"/>
                    </a:lnTo>
                    <a:cubicBezTo>
                      <a:pt x="13958" y="35"/>
                      <a:pt x="13923" y="35"/>
                      <a:pt x="13888" y="19"/>
                    </a:cubicBezTo>
                    <a:lnTo>
                      <a:pt x="1376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4"/>
              <p:cNvSpPr/>
              <p:nvPr/>
            </p:nvSpPr>
            <p:spPr>
              <a:xfrm>
                <a:off x="4394865" y="1466894"/>
                <a:ext cx="33780" cy="255696"/>
              </a:xfrm>
              <a:custGeom>
                <a:avLst/>
                <a:gdLst/>
                <a:ahLst/>
                <a:cxnLst/>
                <a:rect l="l" t="t" r="r" b="b"/>
                <a:pathLst>
                  <a:path w="1582" h="11975" extrusionOk="0">
                    <a:moveTo>
                      <a:pt x="158" y="0"/>
                    </a:moveTo>
                    <a:cubicBezTo>
                      <a:pt x="123" y="0"/>
                      <a:pt x="71" y="18"/>
                      <a:pt x="53" y="54"/>
                    </a:cubicBezTo>
                    <a:cubicBezTo>
                      <a:pt x="18" y="89"/>
                      <a:pt x="1" y="141"/>
                      <a:pt x="1" y="176"/>
                    </a:cubicBezTo>
                    <a:lnTo>
                      <a:pt x="1230" y="11817"/>
                    </a:lnTo>
                    <a:cubicBezTo>
                      <a:pt x="1247" y="11904"/>
                      <a:pt x="1317" y="11974"/>
                      <a:pt x="1405" y="11974"/>
                    </a:cubicBezTo>
                    <a:lnTo>
                      <a:pt x="1422" y="11958"/>
                    </a:lnTo>
                    <a:cubicBezTo>
                      <a:pt x="1457" y="11958"/>
                      <a:pt x="1511" y="11939"/>
                      <a:pt x="1546" y="11904"/>
                    </a:cubicBezTo>
                    <a:cubicBezTo>
                      <a:pt x="1563" y="11869"/>
                      <a:pt x="1581" y="11834"/>
                      <a:pt x="1581" y="11782"/>
                    </a:cubicBezTo>
                    <a:lnTo>
                      <a:pt x="352" y="141"/>
                    </a:lnTo>
                    <a:cubicBezTo>
                      <a:pt x="352" y="106"/>
                      <a:pt x="334" y="70"/>
                      <a:pt x="299" y="35"/>
                    </a:cubicBezTo>
                    <a:cubicBezTo>
                      <a:pt x="247" y="0"/>
                      <a:pt x="212" y="0"/>
                      <a:pt x="1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4"/>
              <p:cNvSpPr/>
              <p:nvPr/>
            </p:nvSpPr>
            <p:spPr>
              <a:xfrm>
                <a:off x="3745523" y="1271935"/>
                <a:ext cx="138343" cy="143233"/>
              </a:xfrm>
              <a:custGeom>
                <a:avLst/>
                <a:gdLst/>
                <a:ahLst/>
                <a:cxnLst/>
                <a:rect l="l" t="t" r="r" b="b"/>
                <a:pathLst>
                  <a:path w="6479" h="6708" extrusionOk="0">
                    <a:moveTo>
                      <a:pt x="351" y="0"/>
                    </a:moveTo>
                    <a:lnTo>
                      <a:pt x="298" y="35"/>
                    </a:lnTo>
                    <a:cubicBezTo>
                      <a:pt x="246" y="54"/>
                      <a:pt x="211" y="89"/>
                      <a:pt x="176" y="106"/>
                    </a:cubicBezTo>
                    <a:lnTo>
                      <a:pt x="0" y="211"/>
                    </a:lnTo>
                    <a:lnTo>
                      <a:pt x="176" y="316"/>
                    </a:lnTo>
                    <a:cubicBezTo>
                      <a:pt x="825" y="721"/>
                      <a:pt x="1843" y="1440"/>
                      <a:pt x="2950" y="2512"/>
                    </a:cubicBezTo>
                    <a:cubicBezTo>
                      <a:pt x="4179" y="3687"/>
                      <a:pt x="5249" y="5075"/>
                      <a:pt x="6145" y="6620"/>
                    </a:cubicBezTo>
                    <a:cubicBezTo>
                      <a:pt x="6180" y="6672"/>
                      <a:pt x="6232" y="6707"/>
                      <a:pt x="6286" y="6707"/>
                    </a:cubicBezTo>
                    <a:cubicBezTo>
                      <a:pt x="6338" y="6707"/>
                      <a:pt x="6356" y="6690"/>
                      <a:pt x="6373" y="6690"/>
                    </a:cubicBezTo>
                    <a:cubicBezTo>
                      <a:pt x="6426" y="6655"/>
                      <a:pt x="6443" y="6620"/>
                      <a:pt x="6461" y="6585"/>
                    </a:cubicBezTo>
                    <a:cubicBezTo>
                      <a:pt x="6478" y="6532"/>
                      <a:pt x="6461" y="6480"/>
                      <a:pt x="6443" y="6445"/>
                    </a:cubicBezTo>
                    <a:cubicBezTo>
                      <a:pt x="5548" y="4900"/>
                      <a:pt x="4460" y="3495"/>
                      <a:pt x="3231" y="2301"/>
                    </a:cubicBezTo>
                    <a:cubicBezTo>
                      <a:pt x="2335" y="1423"/>
                      <a:pt x="1387" y="667"/>
                      <a:pt x="403" y="35"/>
                    </a:cubicBezTo>
                    <a:lnTo>
                      <a:pt x="3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4"/>
              <p:cNvSpPr/>
              <p:nvPr/>
            </p:nvSpPr>
            <p:spPr>
              <a:xfrm>
                <a:off x="4395633" y="1296321"/>
                <a:ext cx="22121" cy="133837"/>
              </a:xfrm>
              <a:custGeom>
                <a:avLst/>
                <a:gdLst/>
                <a:ahLst/>
                <a:cxnLst/>
                <a:rect l="l" t="t" r="r" b="b"/>
                <a:pathLst>
                  <a:path w="1036" h="6268" extrusionOk="0">
                    <a:moveTo>
                      <a:pt x="702" y="0"/>
                    </a:moveTo>
                    <a:lnTo>
                      <a:pt x="316" y="3493"/>
                    </a:lnTo>
                    <a:lnTo>
                      <a:pt x="298" y="3493"/>
                    </a:lnTo>
                    <a:lnTo>
                      <a:pt x="17" y="6057"/>
                    </a:lnTo>
                    <a:cubicBezTo>
                      <a:pt x="0" y="6162"/>
                      <a:pt x="70" y="6251"/>
                      <a:pt x="157" y="6268"/>
                    </a:cubicBezTo>
                    <a:lnTo>
                      <a:pt x="192" y="6268"/>
                    </a:lnTo>
                    <a:cubicBezTo>
                      <a:pt x="281" y="6268"/>
                      <a:pt x="351" y="6197"/>
                      <a:pt x="351" y="6110"/>
                    </a:cubicBezTo>
                    <a:lnTo>
                      <a:pt x="1035" y="246"/>
                    </a:lnTo>
                    <a:lnTo>
                      <a:pt x="965" y="193"/>
                    </a:lnTo>
                    <a:cubicBezTo>
                      <a:pt x="965" y="193"/>
                      <a:pt x="948" y="176"/>
                      <a:pt x="930" y="176"/>
                    </a:cubicBezTo>
                    <a:lnTo>
                      <a:pt x="878" y="122"/>
                    </a:lnTo>
                    <a:lnTo>
                      <a:pt x="70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4"/>
              <p:cNvSpPr/>
              <p:nvPr/>
            </p:nvSpPr>
            <p:spPr>
              <a:xfrm>
                <a:off x="3687399" y="1465548"/>
                <a:ext cx="764057" cy="648070"/>
              </a:xfrm>
              <a:custGeom>
                <a:avLst/>
                <a:gdLst/>
                <a:ahLst/>
                <a:cxnLst/>
                <a:rect l="l" t="t" r="r" b="b"/>
                <a:pathLst>
                  <a:path w="35783" h="30351" extrusionOk="0">
                    <a:moveTo>
                      <a:pt x="9714" y="25049"/>
                    </a:moveTo>
                    <a:cubicBezTo>
                      <a:pt x="10369" y="25049"/>
                      <a:pt x="11014" y="25093"/>
                      <a:pt x="11658" y="25189"/>
                    </a:cubicBezTo>
                    <a:cubicBezTo>
                      <a:pt x="14292" y="25592"/>
                      <a:pt x="16487" y="26961"/>
                      <a:pt x="17576" y="28858"/>
                    </a:cubicBezTo>
                    <a:cubicBezTo>
                      <a:pt x="15083" y="29508"/>
                      <a:pt x="12906" y="29859"/>
                      <a:pt x="11115" y="29859"/>
                    </a:cubicBezTo>
                    <a:cubicBezTo>
                      <a:pt x="10991" y="29859"/>
                      <a:pt x="10869" y="29841"/>
                      <a:pt x="10728" y="29841"/>
                    </a:cubicBezTo>
                    <a:cubicBezTo>
                      <a:pt x="10658" y="29841"/>
                      <a:pt x="9306" y="29665"/>
                      <a:pt x="7374" y="28314"/>
                    </a:cubicBezTo>
                    <a:cubicBezTo>
                      <a:pt x="6391" y="27629"/>
                      <a:pt x="5426" y="26769"/>
                      <a:pt x="4495" y="25732"/>
                    </a:cubicBezTo>
                    <a:cubicBezTo>
                      <a:pt x="6398" y="25320"/>
                      <a:pt x="8087" y="25049"/>
                      <a:pt x="9714" y="25049"/>
                    </a:cubicBezTo>
                    <a:close/>
                    <a:moveTo>
                      <a:pt x="9721" y="0"/>
                    </a:moveTo>
                    <a:cubicBezTo>
                      <a:pt x="9700" y="0"/>
                      <a:pt x="9679" y="4"/>
                      <a:pt x="9657" y="11"/>
                    </a:cubicBezTo>
                    <a:cubicBezTo>
                      <a:pt x="9622" y="28"/>
                      <a:pt x="9587" y="63"/>
                      <a:pt x="9551" y="98"/>
                    </a:cubicBezTo>
                    <a:cubicBezTo>
                      <a:pt x="9535" y="133"/>
                      <a:pt x="9535" y="187"/>
                      <a:pt x="9551" y="222"/>
                    </a:cubicBezTo>
                    <a:lnTo>
                      <a:pt x="14503" y="15970"/>
                    </a:lnTo>
                    <a:cubicBezTo>
                      <a:pt x="14533" y="16031"/>
                      <a:pt x="14590" y="16079"/>
                      <a:pt x="14662" y="16079"/>
                    </a:cubicBezTo>
                    <a:cubicBezTo>
                      <a:pt x="14673" y="16079"/>
                      <a:pt x="14685" y="16078"/>
                      <a:pt x="14696" y="16076"/>
                    </a:cubicBezTo>
                    <a:lnTo>
                      <a:pt x="28672" y="14355"/>
                    </a:lnTo>
                    <a:lnTo>
                      <a:pt x="32130" y="23082"/>
                    </a:lnTo>
                    <a:cubicBezTo>
                      <a:pt x="31463" y="23433"/>
                      <a:pt x="28268" y="25048"/>
                      <a:pt x="24300" y="26610"/>
                    </a:cubicBezTo>
                    <a:cubicBezTo>
                      <a:pt x="23967" y="26734"/>
                      <a:pt x="23651" y="26856"/>
                      <a:pt x="23335" y="26980"/>
                    </a:cubicBezTo>
                    <a:cubicBezTo>
                      <a:pt x="23319" y="26976"/>
                      <a:pt x="23304" y="26975"/>
                      <a:pt x="23290" y="26975"/>
                    </a:cubicBezTo>
                    <a:cubicBezTo>
                      <a:pt x="23222" y="26975"/>
                      <a:pt x="23167" y="27009"/>
                      <a:pt x="23124" y="27067"/>
                    </a:cubicBezTo>
                    <a:cubicBezTo>
                      <a:pt x="21280" y="27752"/>
                      <a:pt x="19524" y="28331"/>
                      <a:pt x="17927" y="28770"/>
                    </a:cubicBezTo>
                    <a:cubicBezTo>
                      <a:pt x="16785" y="26734"/>
                      <a:pt x="14486" y="25276"/>
                      <a:pt x="11712" y="24854"/>
                    </a:cubicBezTo>
                    <a:cubicBezTo>
                      <a:pt x="11036" y="24749"/>
                      <a:pt x="10362" y="24701"/>
                      <a:pt x="9678" y="24701"/>
                    </a:cubicBezTo>
                    <a:cubicBezTo>
                      <a:pt x="7980" y="24701"/>
                      <a:pt x="6222" y="24996"/>
                      <a:pt x="4232" y="25435"/>
                    </a:cubicBezTo>
                    <a:cubicBezTo>
                      <a:pt x="4162" y="25346"/>
                      <a:pt x="4109" y="25276"/>
                      <a:pt x="4038" y="25189"/>
                    </a:cubicBezTo>
                    <a:cubicBezTo>
                      <a:pt x="2704" y="23590"/>
                      <a:pt x="1458" y="21642"/>
                      <a:pt x="334" y="19395"/>
                    </a:cubicBezTo>
                    <a:cubicBezTo>
                      <a:pt x="309" y="19344"/>
                      <a:pt x="248" y="19303"/>
                      <a:pt x="183" y="19303"/>
                    </a:cubicBezTo>
                    <a:cubicBezTo>
                      <a:pt x="157" y="19303"/>
                      <a:pt x="131" y="19309"/>
                      <a:pt x="105" y="19325"/>
                    </a:cubicBezTo>
                    <a:cubicBezTo>
                      <a:pt x="53" y="19341"/>
                      <a:pt x="35" y="19376"/>
                      <a:pt x="18" y="19430"/>
                    </a:cubicBezTo>
                    <a:cubicBezTo>
                      <a:pt x="0" y="19465"/>
                      <a:pt x="0" y="19517"/>
                      <a:pt x="18" y="19552"/>
                    </a:cubicBezTo>
                    <a:cubicBezTo>
                      <a:pt x="2634" y="24784"/>
                      <a:pt x="5391" y="27401"/>
                      <a:pt x="7234" y="28665"/>
                    </a:cubicBezTo>
                    <a:cubicBezTo>
                      <a:pt x="9270" y="30070"/>
                      <a:pt x="10693" y="30192"/>
                      <a:pt x="10710" y="30192"/>
                    </a:cubicBezTo>
                    <a:lnTo>
                      <a:pt x="11115" y="30192"/>
                    </a:lnTo>
                    <a:cubicBezTo>
                      <a:pt x="14748" y="30192"/>
                      <a:pt x="19332" y="28858"/>
                      <a:pt x="23317" y="27366"/>
                    </a:cubicBezTo>
                    <a:cubicBezTo>
                      <a:pt x="24142" y="27717"/>
                      <a:pt x="29216" y="29859"/>
                      <a:pt x="35590" y="30351"/>
                    </a:cubicBezTo>
                    <a:lnTo>
                      <a:pt x="35607" y="30351"/>
                    </a:lnTo>
                    <a:cubicBezTo>
                      <a:pt x="35695" y="30351"/>
                      <a:pt x="35766" y="30280"/>
                      <a:pt x="35766" y="30192"/>
                    </a:cubicBezTo>
                    <a:cubicBezTo>
                      <a:pt x="35782" y="30087"/>
                      <a:pt x="35712" y="29999"/>
                      <a:pt x="35607" y="29999"/>
                    </a:cubicBezTo>
                    <a:cubicBezTo>
                      <a:pt x="29901" y="29560"/>
                      <a:pt x="25213" y="27769"/>
                      <a:pt x="23791" y="27190"/>
                    </a:cubicBezTo>
                    <a:cubicBezTo>
                      <a:pt x="28567" y="25346"/>
                      <a:pt x="32359" y="23363"/>
                      <a:pt x="32430" y="23328"/>
                    </a:cubicBezTo>
                    <a:cubicBezTo>
                      <a:pt x="32517" y="23274"/>
                      <a:pt x="32552" y="23187"/>
                      <a:pt x="32517" y="23099"/>
                    </a:cubicBezTo>
                    <a:lnTo>
                      <a:pt x="28935" y="14092"/>
                    </a:lnTo>
                    <a:cubicBezTo>
                      <a:pt x="28918" y="14022"/>
                      <a:pt x="28848" y="13987"/>
                      <a:pt x="28759" y="13987"/>
                    </a:cubicBezTo>
                    <a:lnTo>
                      <a:pt x="14802" y="15725"/>
                    </a:lnTo>
                    <a:lnTo>
                      <a:pt x="9886" y="133"/>
                    </a:lnTo>
                    <a:cubicBezTo>
                      <a:pt x="9858" y="50"/>
                      <a:pt x="9797" y="0"/>
                      <a:pt x="97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4"/>
              <p:cNvSpPr/>
              <p:nvPr/>
            </p:nvSpPr>
            <p:spPr>
              <a:xfrm>
                <a:off x="4563942" y="1925419"/>
                <a:ext cx="117375" cy="184827"/>
              </a:xfrm>
              <a:custGeom>
                <a:avLst/>
                <a:gdLst/>
                <a:ahLst/>
                <a:cxnLst/>
                <a:rect l="l" t="t" r="r" b="b"/>
                <a:pathLst>
                  <a:path w="5497" h="8656" extrusionOk="0">
                    <a:moveTo>
                      <a:pt x="5338" y="1"/>
                    </a:moveTo>
                    <a:cubicBezTo>
                      <a:pt x="4636" y="88"/>
                      <a:pt x="3917" y="317"/>
                      <a:pt x="3266" y="703"/>
                    </a:cubicBezTo>
                    <a:cubicBezTo>
                      <a:pt x="2617" y="1106"/>
                      <a:pt x="2020" y="1633"/>
                      <a:pt x="1564" y="2265"/>
                    </a:cubicBezTo>
                    <a:cubicBezTo>
                      <a:pt x="616" y="3512"/>
                      <a:pt x="89" y="5198"/>
                      <a:pt x="19" y="7111"/>
                    </a:cubicBezTo>
                    <a:cubicBezTo>
                      <a:pt x="1" y="7638"/>
                      <a:pt x="54" y="8112"/>
                      <a:pt x="141" y="8534"/>
                    </a:cubicBezTo>
                    <a:lnTo>
                      <a:pt x="159" y="8656"/>
                    </a:lnTo>
                    <a:lnTo>
                      <a:pt x="282" y="8621"/>
                    </a:lnTo>
                    <a:cubicBezTo>
                      <a:pt x="317" y="8621"/>
                      <a:pt x="370" y="8604"/>
                      <a:pt x="405" y="8586"/>
                    </a:cubicBezTo>
                    <a:lnTo>
                      <a:pt x="492" y="8551"/>
                    </a:lnTo>
                    <a:lnTo>
                      <a:pt x="475" y="8463"/>
                    </a:lnTo>
                    <a:cubicBezTo>
                      <a:pt x="387" y="8077"/>
                      <a:pt x="352" y="7638"/>
                      <a:pt x="370" y="7111"/>
                    </a:cubicBezTo>
                    <a:cubicBezTo>
                      <a:pt x="440" y="5285"/>
                      <a:pt x="949" y="3670"/>
                      <a:pt x="1845" y="2459"/>
                    </a:cubicBezTo>
                    <a:cubicBezTo>
                      <a:pt x="2723" y="1282"/>
                      <a:pt x="4057" y="492"/>
                      <a:pt x="5373" y="334"/>
                    </a:cubicBezTo>
                    <a:lnTo>
                      <a:pt x="5497" y="334"/>
                    </a:lnTo>
                    <a:lnTo>
                      <a:pt x="5479" y="211"/>
                    </a:lnTo>
                    <a:lnTo>
                      <a:pt x="5479" y="158"/>
                    </a:lnTo>
                    <a:cubicBezTo>
                      <a:pt x="5479" y="141"/>
                      <a:pt x="5479" y="123"/>
                      <a:pt x="5462" y="106"/>
                    </a:cubicBezTo>
                    <a:lnTo>
                      <a:pt x="54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4"/>
              <p:cNvSpPr/>
              <p:nvPr/>
            </p:nvSpPr>
            <p:spPr>
              <a:xfrm>
                <a:off x="3805121" y="1605521"/>
                <a:ext cx="279696" cy="211240"/>
              </a:xfrm>
              <a:custGeom>
                <a:avLst/>
                <a:gdLst/>
                <a:ahLst/>
                <a:cxnLst/>
                <a:rect l="l" t="t" r="r" b="b"/>
                <a:pathLst>
                  <a:path w="13099" h="9893" extrusionOk="0">
                    <a:moveTo>
                      <a:pt x="2844" y="1"/>
                    </a:moveTo>
                    <a:cubicBezTo>
                      <a:pt x="2339" y="1"/>
                      <a:pt x="1987" y="105"/>
                      <a:pt x="1931" y="374"/>
                    </a:cubicBezTo>
                    <a:cubicBezTo>
                      <a:pt x="1826" y="901"/>
                      <a:pt x="2968" y="1462"/>
                      <a:pt x="4162" y="1901"/>
                    </a:cubicBezTo>
                    <a:cubicBezTo>
                      <a:pt x="4127" y="1901"/>
                      <a:pt x="4092" y="1901"/>
                      <a:pt x="4057" y="1919"/>
                    </a:cubicBezTo>
                    <a:cubicBezTo>
                      <a:pt x="2266" y="1971"/>
                      <a:pt x="562" y="2656"/>
                      <a:pt x="246" y="3095"/>
                    </a:cubicBezTo>
                    <a:cubicBezTo>
                      <a:pt x="0" y="3429"/>
                      <a:pt x="159" y="3972"/>
                      <a:pt x="386" y="4534"/>
                    </a:cubicBezTo>
                    <a:cubicBezTo>
                      <a:pt x="386" y="4569"/>
                      <a:pt x="405" y="4605"/>
                      <a:pt x="422" y="4640"/>
                    </a:cubicBezTo>
                    <a:cubicBezTo>
                      <a:pt x="686" y="5290"/>
                      <a:pt x="1142" y="6009"/>
                      <a:pt x="1686" y="6695"/>
                    </a:cubicBezTo>
                    <a:cubicBezTo>
                      <a:pt x="1704" y="6730"/>
                      <a:pt x="1739" y="6765"/>
                      <a:pt x="1756" y="6800"/>
                    </a:cubicBezTo>
                    <a:cubicBezTo>
                      <a:pt x="2301" y="7484"/>
                      <a:pt x="2933" y="8134"/>
                      <a:pt x="3512" y="8661"/>
                    </a:cubicBezTo>
                    <a:lnTo>
                      <a:pt x="3617" y="8766"/>
                    </a:lnTo>
                    <a:cubicBezTo>
                      <a:pt x="4214" y="9275"/>
                      <a:pt x="4776" y="9644"/>
                      <a:pt x="5197" y="9785"/>
                    </a:cubicBezTo>
                    <a:cubicBezTo>
                      <a:pt x="5428" y="9860"/>
                      <a:pt x="5754" y="9892"/>
                      <a:pt x="6143" y="9892"/>
                    </a:cubicBezTo>
                    <a:cubicBezTo>
                      <a:pt x="8480" y="9892"/>
                      <a:pt x="13098" y="8731"/>
                      <a:pt x="13098" y="8731"/>
                    </a:cubicBezTo>
                    <a:cubicBezTo>
                      <a:pt x="13098" y="8731"/>
                      <a:pt x="11307" y="4939"/>
                      <a:pt x="9832" y="3095"/>
                    </a:cubicBezTo>
                    <a:lnTo>
                      <a:pt x="9816" y="3078"/>
                    </a:lnTo>
                    <a:cubicBezTo>
                      <a:pt x="9481" y="2673"/>
                      <a:pt x="9165" y="2357"/>
                      <a:pt x="8903" y="2200"/>
                    </a:cubicBezTo>
                    <a:lnTo>
                      <a:pt x="8884" y="2200"/>
                    </a:lnTo>
                    <a:cubicBezTo>
                      <a:pt x="8428" y="1760"/>
                      <a:pt x="7919" y="1287"/>
                      <a:pt x="7744" y="1182"/>
                    </a:cubicBezTo>
                    <a:cubicBezTo>
                      <a:pt x="7478" y="1008"/>
                      <a:pt x="4417" y="1"/>
                      <a:pt x="2844"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4"/>
              <p:cNvSpPr/>
              <p:nvPr/>
            </p:nvSpPr>
            <p:spPr>
              <a:xfrm>
                <a:off x="3813000" y="1688416"/>
                <a:ext cx="187091" cy="28570"/>
              </a:xfrm>
              <a:custGeom>
                <a:avLst/>
                <a:gdLst/>
                <a:ahLst/>
                <a:cxnLst/>
                <a:rect l="l" t="t" r="r" b="b"/>
                <a:pathLst>
                  <a:path w="8762" h="1338" extrusionOk="0">
                    <a:moveTo>
                      <a:pt x="6313" y="1"/>
                    </a:moveTo>
                    <a:cubicBezTo>
                      <a:pt x="5636" y="1"/>
                      <a:pt x="3599" y="318"/>
                      <a:pt x="246" y="968"/>
                    </a:cubicBezTo>
                    <a:lnTo>
                      <a:pt x="1" y="1022"/>
                    </a:lnTo>
                    <a:lnTo>
                      <a:pt x="123" y="1162"/>
                    </a:lnTo>
                    <a:cubicBezTo>
                      <a:pt x="123" y="1179"/>
                      <a:pt x="141" y="1214"/>
                      <a:pt x="158" y="1232"/>
                    </a:cubicBezTo>
                    <a:cubicBezTo>
                      <a:pt x="176" y="1232"/>
                      <a:pt x="176" y="1249"/>
                      <a:pt x="193" y="1268"/>
                    </a:cubicBezTo>
                    <a:lnTo>
                      <a:pt x="246" y="1338"/>
                    </a:lnTo>
                    <a:lnTo>
                      <a:pt x="317" y="1320"/>
                    </a:lnTo>
                    <a:cubicBezTo>
                      <a:pt x="2039" y="982"/>
                      <a:pt x="5402" y="352"/>
                      <a:pt x="6281" y="352"/>
                    </a:cubicBezTo>
                    <a:cubicBezTo>
                      <a:pt x="6316" y="352"/>
                      <a:pt x="6347" y="353"/>
                      <a:pt x="6373" y="355"/>
                    </a:cubicBezTo>
                    <a:cubicBezTo>
                      <a:pt x="7251" y="407"/>
                      <a:pt x="8428" y="565"/>
                      <a:pt x="8534" y="582"/>
                    </a:cubicBezTo>
                    <a:lnTo>
                      <a:pt x="8550" y="582"/>
                    </a:lnTo>
                    <a:cubicBezTo>
                      <a:pt x="8560" y="584"/>
                      <a:pt x="8569" y="585"/>
                      <a:pt x="8579" y="585"/>
                    </a:cubicBezTo>
                    <a:cubicBezTo>
                      <a:pt x="8657" y="585"/>
                      <a:pt x="8728" y="519"/>
                      <a:pt x="8744" y="425"/>
                    </a:cubicBezTo>
                    <a:cubicBezTo>
                      <a:pt x="8761" y="336"/>
                      <a:pt x="8691" y="249"/>
                      <a:pt x="8586" y="231"/>
                    </a:cubicBezTo>
                    <a:cubicBezTo>
                      <a:pt x="8410" y="214"/>
                      <a:pt x="7234" y="55"/>
                      <a:pt x="6408" y="3"/>
                    </a:cubicBezTo>
                    <a:cubicBezTo>
                      <a:pt x="6380" y="2"/>
                      <a:pt x="6348" y="1"/>
                      <a:pt x="6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4"/>
              <p:cNvSpPr/>
              <p:nvPr/>
            </p:nvSpPr>
            <p:spPr>
              <a:xfrm>
                <a:off x="3856861" y="1749509"/>
                <a:ext cx="182222" cy="27459"/>
              </a:xfrm>
              <a:custGeom>
                <a:avLst/>
                <a:gdLst/>
                <a:ahLst/>
                <a:cxnLst/>
                <a:rect l="l" t="t" r="r" b="b"/>
                <a:pathLst>
                  <a:path w="8534" h="1286" extrusionOk="0">
                    <a:moveTo>
                      <a:pt x="6101" y="1"/>
                    </a:moveTo>
                    <a:cubicBezTo>
                      <a:pt x="5144" y="1"/>
                      <a:pt x="1684" y="647"/>
                      <a:pt x="211" y="935"/>
                    </a:cubicBezTo>
                    <a:lnTo>
                      <a:pt x="0" y="987"/>
                    </a:lnTo>
                    <a:lnTo>
                      <a:pt x="159" y="1146"/>
                    </a:lnTo>
                    <a:lnTo>
                      <a:pt x="264" y="1251"/>
                    </a:lnTo>
                    <a:lnTo>
                      <a:pt x="316" y="1286"/>
                    </a:lnTo>
                    <a:lnTo>
                      <a:pt x="370" y="1268"/>
                    </a:lnTo>
                    <a:cubicBezTo>
                      <a:pt x="843" y="1181"/>
                      <a:pt x="5110" y="355"/>
                      <a:pt x="6093" y="355"/>
                    </a:cubicBezTo>
                    <a:lnTo>
                      <a:pt x="6163" y="355"/>
                    </a:lnTo>
                    <a:cubicBezTo>
                      <a:pt x="6690" y="390"/>
                      <a:pt x="7393" y="460"/>
                      <a:pt x="8252" y="565"/>
                    </a:cubicBezTo>
                    <a:cubicBezTo>
                      <a:pt x="8306" y="584"/>
                      <a:pt x="8322" y="584"/>
                      <a:pt x="8341" y="584"/>
                    </a:cubicBezTo>
                    <a:cubicBezTo>
                      <a:pt x="8393" y="584"/>
                      <a:pt x="8428" y="584"/>
                      <a:pt x="8463" y="549"/>
                    </a:cubicBezTo>
                    <a:cubicBezTo>
                      <a:pt x="8498" y="513"/>
                      <a:pt x="8533" y="478"/>
                      <a:pt x="8533" y="425"/>
                    </a:cubicBezTo>
                    <a:cubicBezTo>
                      <a:pt x="8533" y="390"/>
                      <a:pt x="8533" y="338"/>
                      <a:pt x="8498" y="303"/>
                    </a:cubicBezTo>
                    <a:cubicBezTo>
                      <a:pt x="8463" y="268"/>
                      <a:pt x="8428" y="249"/>
                      <a:pt x="8376" y="233"/>
                    </a:cubicBezTo>
                    <a:lnTo>
                      <a:pt x="8322" y="233"/>
                    </a:lnTo>
                    <a:cubicBezTo>
                      <a:pt x="7234" y="92"/>
                      <a:pt x="6567" y="22"/>
                      <a:pt x="6199" y="4"/>
                    </a:cubicBezTo>
                    <a:cubicBezTo>
                      <a:pt x="6170" y="2"/>
                      <a:pt x="6137" y="1"/>
                      <a:pt x="61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4"/>
              <p:cNvSpPr/>
              <p:nvPr/>
            </p:nvSpPr>
            <p:spPr>
              <a:xfrm>
                <a:off x="3889105" y="1642356"/>
                <a:ext cx="78748" cy="11253"/>
              </a:xfrm>
              <a:custGeom>
                <a:avLst/>
                <a:gdLst/>
                <a:ahLst/>
                <a:cxnLst/>
                <a:rect l="l" t="t" r="r" b="b"/>
                <a:pathLst>
                  <a:path w="3688" h="527" extrusionOk="0">
                    <a:moveTo>
                      <a:pt x="176" y="0"/>
                    </a:moveTo>
                    <a:cubicBezTo>
                      <a:pt x="89" y="0"/>
                      <a:pt x="0" y="89"/>
                      <a:pt x="0" y="176"/>
                    </a:cubicBezTo>
                    <a:cubicBezTo>
                      <a:pt x="0" y="281"/>
                      <a:pt x="89" y="351"/>
                      <a:pt x="176" y="351"/>
                    </a:cubicBezTo>
                    <a:cubicBezTo>
                      <a:pt x="194" y="351"/>
                      <a:pt x="2528" y="351"/>
                      <a:pt x="3460" y="527"/>
                    </a:cubicBezTo>
                    <a:lnTo>
                      <a:pt x="3495" y="527"/>
                    </a:lnTo>
                    <a:cubicBezTo>
                      <a:pt x="3582" y="527"/>
                      <a:pt x="3652" y="475"/>
                      <a:pt x="3670" y="386"/>
                    </a:cubicBezTo>
                    <a:cubicBezTo>
                      <a:pt x="3687" y="299"/>
                      <a:pt x="3617" y="194"/>
                      <a:pt x="3530" y="176"/>
                    </a:cubicBezTo>
                    <a:cubicBezTo>
                      <a:pt x="2563" y="0"/>
                      <a:pt x="194" y="0"/>
                      <a:pt x="1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4"/>
              <p:cNvSpPr/>
              <p:nvPr/>
            </p:nvSpPr>
            <p:spPr>
              <a:xfrm>
                <a:off x="3949834" y="1079967"/>
                <a:ext cx="24406" cy="11274"/>
              </a:xfrm>
              <a:custGeom>
                <a:avLst/>
                <a:gdLst/>
                <a:ahLst/>
                <a:cxnLst/>
                <a:rect l="l" t="t" r="r" b="b"/>
                <a:pathLst>
                  <a:path w="1143" h="528" extrusionOk="0">
                    <a:moveTo>
                      <a:pt x="1142" y="1"/>
                    </a:moveTo>
                    <a:lnTo>
                      <a:pt x="1142" y="1"/>
                    </a:lnTo>
                    <a:cubicBezTo>
                      <a:pt x="791" y="212"/>
                      <a:pt x="405" y="387"/>
                      <a:pt x="0" y="511"/>
                    </a:cubicBezTo>
                    <a:lnTo>
                      <a:pt x="0" y="528"/>
                    </a:lnTo>
                    <a:cubicBezTo>
                      <a:pt x="405" y="405"/>
                      <a:pt x="791" y="230"/>
                      <a:pt x="1142" y="1"/>
                    </a:cubicBezTo>
                    <a:close/>
                  </a:path>
                </a:pathLst>
              </a:custGeom>
              <a:solidFill>
                <a:srgbClr val="3A2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4"/>
              <p:cNvSpPr/>
              <p:nvPr/>
            </p:nvSpPr>
            <p:spPr>
              <a:xfrm>
                <a:off x="4103196" y="801921"/>
                <a:ext cx="171717" cy="275298"/>
              </a:xfrm>
              <a:custGeom>
                <a:avLst/>
                <a:gdLst/>
                <a:ahLst/>
                <a:cxnLst/>
                <a:rect l="l" t="t" r="r" b="b"/>
                <a:pathLst>
                  <a:path w="8042" h="12893" extrusionOk="0">
                    <a:moveTo>
                      <a:pt x="7148" y="1"/>
                    </a:moveTo>
                    <a:cubicBezTo>
                      <a:pt x="6595" y="1"/>
                      <a:pt x="5803" y="335"/>
                      <a:pt x="5425" y="539"/>
                    </a:cubicBezTo>
                    <a:cubicBezTo>
                      <a:pt x="2002" y="2417"/>
                      <a:pt x="0" y="6579"/>
                      <a:pt x="649" y="10406"/>
                    </a:cubicBezTo>
                    <a:cubicBezTo>
                      <a:pt x="825" y="11477"/>
                      <a:pt x="1351" y="12654"/>
                      <a:pt x="2405" y="12865"/>
                    </a:cubicBezTo>
                    <a:cubicBezTo>
                      <a:pt x="2504" y="12883"/>
                      <a:pt x="2605" y="12892"/>
                      <a:pt x="2705" y="12892"/>
                    </a:cubicBezTo>
                    <a:cubicBezTo>
                      <a:pt x="3261" y="12892"/>
                      <a:pt x="3817" y="12622"/>
                      <a:pt x="4249" y="12249"/>
                    </a:cubicBezTo>
                    <a:cubicBezTo>
                      <a:pt x="4758" y="11828"/>
                      <a:pt x="5144" y="11266"/>
                      <a:pt x="5619" y="10793"/>
                    </a:cubicBezTo>
                    <a:cubicBezTo>
                      <a:pt x="6162" y="10231"/>
                      <a:pt x="6812" y="9739"/>
                      <a:pt x="7269" y="9107"/>
                    </a:cubicBezTo>
                    <a:cubicBezTo>
                      <a:pt x="7777" y="8405"/>
                      <a:pt x="8041" y="7544"/>
                      <a:pt x="7988" y="6684"/>
                    </a:cubicBezTo>
                    <a:cubicBezTo>
                      <a:pt x="7936" y="5806"/>
                      <a:pt x="7602" y="4999"/>
                      <a:pt x="7445" y="4156"/>
                    </a:cubicBezTo>
                    <a:cubicBezTo>
                      <a:pt x="7199" y="2892"/>
                      <a:pt x="7515" y="1909"/>
                      <a:pt x="7725" y="696"/>
                    </a:cubicBezTo>
                    <a:cubicBezTo>
                      <a:pt x="7821" y="175"/>
                      <a:pt x="7547" y="1"/>
                      <a:pt x="71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4"/>
              <p:cNvSpPr/>
              <p:nvPr/>
            </p:nvSpPr>
            <p:spPr>
              <a:xfrm>
                <a:off x="3965978" y="973498"/>
                <a:ext cx="226806" cy="328380"/>
              </a:xfrm>
              <a:custGeom>
                <a:avLst/>
                <a:gdLst/>
                <a:ahLst/>
                <a:cxnLst/>
                <a:rect l="l" t="t" r="r" b="b"/>
                <a:pathLst>
                  <a:path w="10622" h="15379" extrusionOk="0">
                    <a:moveTo>
                      <a:pt x="9849" y="1"/>
                    </a:moveTo>
                    <a:cubicBezTo>
                      <a:pt x="9849" y="1"/>
                      <a:pt x="0" y="5427"/>
                      <a:pt x="386" y="7744"/>
                    </a:cubicBezTo>
                    <a:cubicBezTo>
                      <a:pt x="773" y="10079"/>
                      <a:pt x="0" y="11853"/>
                      <a:pt x="0" y="11853"/>
                    </a:cubicBezTo>
                    <a:cubicBezTo>
                      <a:pt x="457" y="13169"/>
                      <a:pt x="3247" y="14889"/>
                      <a:pt x="3247" y="14889"/>
                    </a:cubicBezTo>
                    <a:cubicBezTo>
                      <a:pt x="3973" y="15235"/>
                      <a:pt x="4667" y="15378"/>
                      <a:pt x="5320" y="15378"/>
                    </a:cubicBezTo>
                    <a:cubicBezTo>
                      <a:pt x="8447" y="15378"/>
                      <a:pt x="10622" y="12098"/>
                      <a:pt x="10622" y="12098"/>
                    </a:cubicBezTo>
                    <a:cubicBezTo>
                      <a:pt x="9306" y="8762"/>
                      <a:pt x="9849" y="1"/>
                      <a:pt x="9849" y="1"/>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4"/>
              <p:cNvSpPr/>
              <p:nvPr/>
            </p:nvSpPr>
            <p:spPr>
              <a:xfrm>
                <a:off x="3975331" y="1058976"/>
                <a:ext cx="154122" cy="157688"/>
              </a:xfrm>
              <a:custGeom>
                <a:avLst/>
                <a:gdLst/>
                <a:ahLst/>
                <a:cxnLst/>
                <a:rect l="l" t="t" r="r" b="b"/>
                <a:pathLst>
                  <a:path w="7218" h="7385" extrusionOk="0">
                    <a:moveTo>
                      <a:pt x="7217" y="1"/>
                    </a:moveTo>
                    <a:lnTo>
                      <a:pt x="7217" y="1"/>
                    </a:lnTo>
                    <a:cubicBezTo>
                      <a:pt x="3793" y="4900"/>
                      <a:pt x="0" y="5181"/>
                      <a:pt x="0" y="5181"/>
                    </a:cubicBezTo>
                    <a:cubicBezTo>
                      <a:pt x="0" y="5181"/>
                      <a:pt x="645" y="7385"/>
                      <a:pt x="2188" y="7385"/>
                    </a:cubicBezTo>
                    <a:cubicBezTo>
                      <a:pt x="2568" y="7385"/>
                      <a:pt x="3002" y="7251"/>
                      <a:pt x="3495" y="6918"/>
                    </a:cubicBezTo>
                    <a:cubicBezTo>
                      <a:pt x="5988" y="5233"/>
                      <a:pt x="7217" y="1"/>
                      <a:pt x="721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4"/>
              <p:cNvSpPr/>
              <p:nvPr/>
            </p:nvSpPr>
            <p:spPr>
              <a:xfrm>
                <a:off x="3826859" y="672561"/>
                <a:ext cx="371918" cy="496681"/>
              </a:xfrm>
              <a:custGeom>
                <a:avLst/>
                <a:gdLst/>
                <a:ahLst/>
                <a:cxnLst/>
                <a:rect l="l" t="t" r="r" b="b"/>
                <a:pathLst>
                  <a:path w="17418" h="23261" extrusionOk="0">
                    <a:moveTo>
                      <a:pt x="6673" y="0"/>
                    </a:moveTo>
                    <a:cubicBezTo>
                      <a:pt x="5965" y="0"/>
                      <a:pt x="5261" y="79"/>
                      <a:pt x="4601" y="258"/>
                    </a:cubicBezTo>
                    <a:cubicBezTo>
                      <a:pt x="3828" y="487"/>
                      <a:pt x="3109" y="855"/>
                      <a:pt x="2529" y="1400"/>
                    </a:cubicBezTo>
                    <a:cubicBezTo>
                      <a:pt x="826" y="3015"/>
                      <a:pt x="246" y="5596"/>
                      <a:pt x="106" y="7861"/>
                    </a:cubicBezTo>
                    <a:cubicBezTo>
                      <a:pt x="0" y="9301"/>
                      <a:pt x="19" y="10828"/>
                      <a:pt x="159" y="12373"/>
                    </a:cubicBezTo>
                    <a:cubicBezTo>
                      <a:pt x="159" y="12408"/>
                      <a:pt x="159" y="12443"/>
                      <a:pt x="176" y="12496"/>
                    </a:cubicBezTo>
                    <a:cubicBezTo>
                      <a:pt x="387" y="14744"/>
                      <a:pt x="878" y="17008"/>
                      <a:pt x="1721" y="19028"/>
                    </a:cubicBezTo>
                    <a:cubicBezTo>
                      <a:pt x="1721" y="19080"/>
                      <a:pt x="1739" y="19098"/>
                      <a:pt x="1756" y="19133"/>
                    </a:cubicBezTo>
                    <a:cubicBezTo>
                      <a:pt x="2037" y="19817"/>
                      <a:pt x="2353" y="20468"/>
                      <a:pt x="2704" y="21065"/>
                    </a:cubicBezTo>
                    <a:cubicBezTo>
                      <a:pt x="3091" y="21732"/>
                      <a:pt x="3547" y="22364"/>
                      <a:pt x="4197" y="22767"/>
                    </a:cubicBezTo>
                    <a:cubicBezTo>
                      <a:pt x="4777" y="23117"/>
                      <a:pt x="5460" y="23261"/>
                      <a:pt x="6144" y="23261"/>
                    </a:cubicBezTo>
                    <a:cubicBezTo>
                      <a:pt x="6351" y="23261"/>
                      <a:pt x="6557" y="23248"/>
                      <a:pt x="6761" y="23223"/>
                    </a:cubicBezTo>
                    <a:cubicBezTo>
                      <a:pt x="9430" y="22891"/>
                      <a:pt x="12028" y="21538"/>
                      <a:pt x="13819" y="19519"/>
                    </a:cubicBezTo>
                    <a:cubicBezTo>
                      <a:pt x="16224" y="16797"/>
                      <a:pt x="17418" y="12742"/>
                      <a:pt x="16891" y="9142"/>
                    </a:cubicBezTo>
                    <a:cubicBezTo>
                      <a:pt x="16312" y="5333"/>
                      <a:pt x="14082" y="2049"/>
                      <a:pt x="10395" y="680"/>
                    </a:cubicBezTo>
                    <a:cubicBezTo>
                      <a:pt x="9301" y="270"/>
                      <a:pt x="7980" y="0"/>
                      <a:pt x="6673" y="0"/>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44"/>
              <p:cNvSpPr/>
              <p:nvPr/>
            </p:nvSpPr>
            <p:spPr>
              <a:xfrm>
                <a:off x="4058951" y="653087"/>
                <a:ext cx="213717" cy="288451"/>
              </a:xfrm>
              <a:custGeom>
                <a:avLst/>
                <a:gdLst/>
                <a:ahLst/>
                <a:cxnLst/>
                <a:rect l="l" t="t" r="r" b="b"/>
                <a:pathLst>
                  <a:path w="10009" h="13509" extrusionOk="0">
                    <a:moveTo>
                      <a:pt x="6639" y="1"/>
                    </a:moveTo>
                    <a:cubicBezTo>
                      <a:pt x="6116" y="1"/>
                      <a:pt x="5541" y="281"/>
                      <a:pt x="5057" y="749"/>
                    </a:cubicBezTo>
                    <a:cubicBezTo>
                      <a:pt x="4617" y="1188"/>
                      <a:pt x="4231" y="1715"/>
                      <a:pt x="3739" y="2118"/>
                    </a:cubicBezTo>
                    <a:cubicBezTo>
                      <a:pt x="3072" y="2645"/>
                      <a:pt x="2229" y="2926"/>
                      <a:pt x="1510" y="3401"/>
                    </a:cubicBezTo>
                    <a:cubicBezTo>
                      <a:pt x="965" y="3769"/>
                      <a:pt x="492" y="4279"/>
                      <a:pt x="246" y="4892"/>
                    </a:cubicBezTo>
                    <a:cubicBezTo>
                      <a:pt x="0" y="5508"/>
                      <a:pt x="0" y="6245"/>
                      <a:pt x="351" y="6807"/>
                    </a:cubicBezTo>
                    <a:cubicBezTo>
                      <a:pt x="825" y="7614"/>
                      <a:pt x="1878" y="7966"/>
                      <a:pt x="2265" y="8808"/>
                    </a:cubicBezTo>
                    <a:cubicBezTo>
                      <a:pt x="2599" y="9511"/>
                      <a:pt x="2405" y="10370"/>
                      <a:pt x="2791" y="11038"/>
                    </a:cubicBezTo>
                    <a:cubicBezTo>
                      <a:pt x="3142" y="11634"/>
                      <a:pt x="3880" y="11899"/>
                      <a:pt x="4355" y="12407"/>
                    </a:cubicBezTo>
                    <a:cubicBezTo>
                      <a:pt x="4617" y="12671"/>
                      <a:pt x="4793" y="13022"/>
                      <a:pt x="5092" y="13250"/>
                    </a:cubicBezTo>
                    <a:cubicBezTo>
                      <a:pt x="5334" y="13429"/>
                      <a:pt x="5621" y="13509"/>
                      <a:pt x="5916" y="13509"/>
                    </a:cubicBezTo>
                    <a:cubicBezTo>
                      <a:pt x="6370" y="13509"/>
                      <a:pt x="6840" y="13320"/>
                      <a:pt x="7181" y="13022"/>
                    </a:cubicBezTo>
                    <a:cubicBezTo>
                      <a:pt x="7761" y="12531"/>
                      <a:pt x="8094" y="11810"/>
                      <a:pt x="8393" y="11108"/>
                    </a:cubicBezTo>
                    <a:cubicBezTo>
                      <a:pt x="8744" y="10300"/>
                      <a:pt x="9095" y="9492"/>
                      <a:pt x="9463" y="8685"/>
                    </a:cubicBezTo>
                    <a:cubicBezTo>
                      <a:pt x="9727" y="8071"/>
                      <a:pt x="10008" y="7421"/>
                      <a:pt x="9903" y="6753"/>
                    </a:cubicBezTo>
                    <a:cubicBezTo>
                      <a:pt x="9797" y="6051"/>
                      <a:pt x="9306" y="5472"/>
                      <a:pt x="8936" y="4857"/>
                    </a:cubicBezTo>
                    <a:cubicBezTo>
                      <a:pt x="8604" y="4295"/>
                      <a:pt x="8358" y="3663"/>
                      <a:pt x="8252" y="3014"/>
                    </a:cubicBezTo>
                    <a:cubicBezTo>
                      <a:pt x="8164" y="2399"/>
                      <a:pt x="8164" y="1767"/>
                      <a:pt x="7988" y="1153"/>
                    </a:cubicBezTo>
                    <a:cubicBezTo>
                      <a:pt x="7730" y="343"/>
                      <a:pt x="7217" y="1"/>
                      <a:pt x="66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44"/>
              <p:cNvSpPr/>
              <p:nvPr/>
            </p:nvSpPr>
            <p:spPr>
              <a:xfrm>
                <a:off x="4144430" y="839354"/>
                <a:ext cx="136485" cy="154998"/>
              </a:xfrm>
              <a:custGeom>
                <a:avLst/>
                <a:gdLst/>
                <a:ahLst/>
                <a:cxnLst/>
                <a:rect l="l" t="t" r="r" b="b"/>
                <a:pathLst>
                  <a:path w="6392" h="7259" extrusionOk="0">
                    <a:moveTo>
                      <a:pt x="2631" y="1"/>
                    </a:moveTo>
                    <a:cubicBezTo>
                      <a:pt x="92" y="1"/>
                      <a:pt x="0" y="3731"/>
                      <a:pt x="0" y="3895"/>
                    </a:cubicBezTo>
                    <a:lnTo>
                      <a:pt x="860" y="7090"/>
                    </a:lnTo>
                    <a:cubicBezTo>
                      <a:pt x="860" y="7090"/>
                      <a:pt x="1198" y="7259"/>
                      <a:pt x="1806" y="7259"/>
                    </a:cubicBezTo>
                    <a:cubicBezTo>
                      <a:pt x="2272" y="7259"/>
                      <a:pt x="2898" y="7160"/>
                      <a:pt x="3652" y="6809"/>
                    </a:cubicBezTo>
                    <a:cubicBezTo>
                      <a:pt x="5408" y="5985"/>
                      <a:pt x="6391" y="699"/>
                      <a:pt x="3248" y="67"/>
                    </a:cubicBezTo>
                    <a:cubicBezTo>
                      <a:pt x="3028" y="22"/>
                      <a:pt x="2823" y="1"/>
                      <a:pt x="2631" y="1"/>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44"/>
              <p:cNvSpPr/>
              <p:nvPr/>
            </p:nvSpPr>
            <p:spPr>
              <a:xfrm>
                <a:off x="3936339" y="859064"/>
                <a:ext cx="128222" cy="50285"/>
              </a:xfrm>
              <a:custGeom>
                <a:avLst/>
                <a:gdLst/>
                <a:ahLst/>
                <a:cxnLst/>
                <a:rect l="l" t="t" r="r" b="b"/>
                <a:pathLst>
                  <a:path w="6005" h="2355" extrusionOk="0">
                    <a:moveTo>
                      <a:pt x="5308" y="1"/>
                    </a:moveTo>
                    <a:cubicBezTo>
                      <a:pt x="5183" y="1"/>
                      <a:pt x="5053" y="19"/>
                      <a:pt x="4935" y="40"/>
                    </a:cubicBezTo>
                    <a:cubicBezTo>
                      <a:pt x="3987" y="233"/>
                      <a:pt x="3020" y="462"/>
                      <a:pt x="2072" y="707"/>
                    </a:cubicBezTo>
                    <a:cubicBezTo>
                      <a:pt x="1634" y="813"/>
                      <a:pt x="0" y="935"/>
                      <a:pt x="211" y="1656"/>
                    </a:cubicBezTo>
                    <a:cubicBezTo>
                      <a:pt x="281" y="1883"/>
                      <a:pt x="475" y="2042"/>
                      <a:pt x="686" y="2147"/>
                    </a:cubicBezTo>
                    <a:cubicBezTo>
                      <a:pt x="989" y="2295"/>
                      <a:pt x="1318" y="2354"/>
                      <a:pt x="1652" y="2354"/>
                    </a:cubicBezTo>
                    <a:cubicBezTo>
                      <a:pt x="2033" y="2354"/>
                      <a:pt x="2419" y="2276"/>
                      <a:pt x="2774" y="2164"/>
                    </a:cubicBezTo>
                    <a:cubicBezTo>
                      <a:pt x="3460" y="1953"/>
                      <a:pt x="4092" y="1602"/>
                      <a:pt x="4776" y="1410"/>
                    </a:cubicBezTo>
                    <a:cubicBezTo>
                      <a:pt x="5092" y="1304"/>
                      <a:pt x="5408" y="1234"/>
                      <a:pt x="5654" y="1023"/>
                    </a:cubicBezTo>
                    <a:cubicBezTo>
                      <a:pt x="5900" y="813"/>
                      <a:pt x="6005" y="408"/>
                      <a:pt x="5794" y="181"/>
                    </a:cubicBezTo>
                    <a:cubicBezTo>
                      <a:pt x="5678" y="43"/>
                      <a:pt x="5498" y="1"/>
                      <a:pt x="53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4"/>
              <p:cNvSpPr/>
              <p:nvPr/>
            </p:nvSpPr>
            <p:spPr>
              <a:xfrm>
                <a:off x="3819876" y="870531"/>
                <a:ext cx="77488" cy="38819"/>
              </a:xfrm>
              <a:custGeom>
                <a:avLst/>
                <a:gdLst/>
                <a:ahLst/>
                <a:cxnLst/>
                <a:rect l="l" t="t" r="r" b="b"/>
                <a:pathLst>
                  <a:path w="3629" h="1818" extrusionOk="0">
                    <a:moveTo>
                      <a:pt x="700" y="0"/>
                    </a:moveTo>
                    <a:cubicBezTo>
                      <a:pt x="40" y="0"/>
                      <a:pt x="0" y="1107"/>
                      <a:pt x="416" y="1522"/>
                    </a:cubicBezTo>
                    <a:cubicBezTo>
                      <a:pt x="556" y="1662"/>
                      <a:pt x="749" y="1716"/>
                      <a:pt x="943" y="1751"/>
                    </a:cubicBezTo>
                    <a:cubicBezTo>
                      <a:pt x="1174" y="1796"/>
                      <a:pt x="1408" y="1818"/>
                      <a:pt x="1641" y="1818"/>
                    </a:cubicBezTo>
                    <a:cubicBezTo>
                      <a:pt x="2224" y="1818"/>
                      <a:pt x="2804" y="1680"/>
                      <a:pt x="3331" y="1416"/>
                    </a:cubicBezTo>
                    <a:cubicBezTo>
                      <a:pt x="3471" y="1346"/>
                      <a:pt x="3628" y="1224"/>
                      <a:pt x="3611" y="1065"/>
                    </a:cubicBezTo>
                    <a:cubicBezTo>
                      <a:pt x="3593" y="960"/>
                      <a:pt x="3506" y="873"/>
                      <a:pt x="3401" y="838"/>
                    </a:cubicBezTo>
                    <a:cubicBezTo>
                      <a:pt x="3312" y="803"/>
                      <a:pt x="3190" y="803"/>
                      <a:pt x="3085" y="803"/>
                    </a:cubicBezTo>
                    <a:cubicBezTo>
                      <a:pt x="2259" y="732"/>
                      <a:pt x="1610" y="152"/>
                      <a:pt x="819" y="12"/>
                    </a:cubicBezTo>
                    <a:cubicBezTo>
                      <a:pt x="777" y="4"/>
                      <a:pt x="737" y="0"/>
                      <a:pt x="7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44"/>
              <p:cNvSpPr/>
              <p:nvPr/>
            </p:nvSpPr>
            <p:spPr>
              <a:xfrm>
                <a:off x="3965978" y="916740"/>
                <a:ext cx="27011" cy="24683"/>
              </a:xfrm>
              <a:custGeom>
                <a:avLst/>
                <a:gdLst/>
                <a:ahLst/>
                <a:cxnLst/>
                <a:rect l="l" t="t" r="r" b="b"/>
                <a:pathLst>
                  <a:path w="1265" h="1156" extrusionOk="0">
                    <a:moveTo>
                      <a:pt x="623" y="1"/>
                    </a:moveTo>
                    <a:cubicBezTo>
                      <a:pt x="568" y="1"/>
                      <a:pt x="512" y="9"/>
                      <a:pt x="457" y="25"/>
                    </a:cubicBezTo>
                    <a:cubicBezTo>
                      <a:pt x="157" y="130"/>
                      <a:pt x="0" y="465"/>
                      <a:pt x="105" y="762"/>
                    </a:cubicBezTo>
                    <a:cubicBezTo>
                      <a:pt x="191" y="1006"/>
                      <a:pt x="417" y="1156"/>
                      <a:pt x="659" y="1156"/>
                    </a:cubicBezTo>
                    <a:cubicBezTo>
                      <a:pt x="714" y="1156"/>
                      <a:pt x="769" y="1148"/>
                      <a:pt x="825" y="1132"/>
                    </a:cubicBezTo>
                    <a:cubicBezTo>
                      <a:pt x="1124" y="1026"/>
                      <a:pt x="1264" y="692"/>
                      <a:pt x="1176" y="394"/>
                    </a:cubicBezTo>
                    <a:cubicBezTo>
                      <a:pt x="1090" y="151"/>
                      <a:pt x="864" y="1"/>
                      <a:pt x="6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4"/>
              <p:cNvSpPr/>
              <p:nvPr/>
            </p:nvSpPr>
            <p:spPr>
              <a:xfrm>
                <a:off x="3855750" y="921630"/>
                <a:ext cx="25111" cy="23167"/>
              </a:xfrm>
              <a:custGeom>
                <a:avLst/>
                <a:gdLst/>
                <a:ahLst/>
                <a:cxnLst/>
                <a:rect l="l" t="t" r="r" b="b"/>
                <a:pathLst>
                  <a:path w="1176" h="1085" extrusionOk="0">
                    <a:moveTo>
                      <a:pt x="572" y="0"/>
                    </a:moveTo>
                    <a:cubicBezTo>
                      <a:pt x="522" y="0"/>
                      <a:pt x="471" y="8"/>
                      <a:pt x="422" y="25"/>
                    </a:cubicBezTo>
                    <a:cubicBezTo>
                      <a:pt x="141" y="130"/>
                      <a:pt x="0" y="428"/>
                      <a:pt x="87" y="709"/>
                    </a:cubicBezTo>
                    <a:cubicBezTo>
                      <a:pt x="159" y="937"/>
                      <a:pt x="369" y="1085"/>
                      <a:pt x="596" y="1085"/>
                    </a:cubicBezTo>
                    <a:cubicBezTo>
                      <a:pt x="648" y="1085"/>
                      <a:pt x="702" y="1077"/>
                      <a:pt x="754" y="1060"/>
                    </a:cubicBezTo>
                    <a:cubicBezTo>
                      <a:pt x="1035" y="955"/>
                      <a:pt x="1176" y="657"/>
                      <a:pt x="1089" y="376"/>
                    </a:cubicBezTo>
                    <a:cubicBezTo>
                      <a:pt x="1003" y="148"/>
                      <a:pt x="790" y="0"/>
                      <a:pt x="5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4"/>
              <p:cNvSpPr/>
              <p:nvPr/>
            </p:nvSpPr>
            <p:spPr>
              <a:xfrm>
                <a:off x="4156430" y="851376"/>
                <a:ext cx="97496" cy="131126"/>
              </a:xfrm>
              <a:custGeom>
                <a:avLst/>
                <a:gdLst/>
                <a:ahLst/>
                <a:cxnLst/>
                <a:rect l="l" t="t" r="r" b="b"/>
                <a:pathLst>
                  <a:path w="4566" h="6141" extrusionOk="0">
                    <a:moveTo>
                      <a:pt x="2283" y="235"/>
                    </a:moveTo>
                    <a:cubicBezTo>
                      <a:pt x="2335" y="235"/>
                      <a:pt x="2388" y="237"/>
                      <a:pt x="2440" y="242"/>
                    </a:cubicBezTo>
                    <a:cubicBezTo>
                      <a:pt x="3126" y="312"/>
                      <a:pt x="3774" y="857"/>
                      <a:pt x="4039" y="1611"/>
                    </a:cubicBezTo>
                    <a:cubicBezTo>
                      <a:pt x="4336" y="2419"/>
                      <a:pt x="4161" y="3280"/>
                      <a:pt x="3985" y="3842"/>
                    </a:cubicBezTo>
                    <a:cubicBezTo>
                      <a:pt x="3810" y="4350"/>
                      <a:pt x="3582" y="4755"/>
                      <a:pt x="3301" y="5071"/>
                    </a:cubicBezTo>
                    <a:cubicBezTo>
                      <a:pt x="3107" y="5263"/>
                      <a:pt x="2880" y="5439"/>
                      <a:pt x="2616" y="5579"/>
                    </a:cubicBezTo>
                    <a:cubicBezTo>
                      <a:pt x="2019" y="5035"/>
                      <a:pt x="1562" y="4228"/>
                      <a:pt x="1352" y="3315"/>
                    </a:cubicBezTo>
                    <a:cubicBezTo>
                      <a:pt x="1159" y="2524"/>
                      <a:pt x="1106" y="1629"/>
                      <a:pt x="1211" y="576"/>
                    </a:cubicBezTo>
                    <a:cubicBezTo>
                      <a:pt x="1535" y="345"/>
                      <a:pt x="1911" y="235"/>
                      <a:pt x="2283" y="235"/>
                    </a:cubicBezTo>
                    <a:close/>
                    <a:moveTo>
                      <a:pt x="2242" y="1"/>
                    </a:moveTo>
                    <a:cubicBezTo>
                      <a:pt x="1743" y="1"/>
                      <a:pt x="1223" y="208"/>
                      <a:pt x="825" y="576"/>
                    </a:cubicBezTo>
                    <a:cubicBezTo>
                      <a:pt x="422" y="944"/>
                      <a:pt x="141" y="1489"/>
                      <a:pt x="17" y="2086"/>
                    </a:cubicBezTo>
                    <a:cubicBezTo>
                      <a:pt x="0" y="2156"/>
                      <a:pt x="35" y="2208"/>
                      <a:pt x="106" y="2226"/>
                    </a:cubicBezTo>
                    <a:cubicBezTo>
                      <a:pt x="117" y="2229"/>
                      <a:pt x="129" y="2230"/>
                      <a:pt x="139" y="2230"/>
                    </a:cubicBezTo>
                    <a:cubicBezTo>
                      <a:pt x="192" y="2230"/>
                      <a:pt x="231" y="2196"/>
                      <a:pt x="246" y="2138"/>
                    </a:cubicBezTo>
                    <a:cubicBezTo>
                      <a:pt x="351" y="1594"/>
                      <a:pt x="597" y="1119"/>
                      <a:pt x="965" y="787"/>
                    </a:cubicBezTo>
                    <a:lnTo>
                      <a:pt x="965" y="787"/>
                    </a:lnTo>
                    <a:cubicBezTo>
                      <a:pt x="878" y="1770"/>
                      <a:pt x="930" y="2613"/>
                      <a:pt x="1124" y="3367"/>
                    </a:cubicBezTo>
                    <a:cubicBezTo>
                      <a:pt x="1405" y="4526"/>
                      <a:pt x="1932" y="5246"/>
                      <a:pt x="2388" y="5684"/>
                    </a:cubicBezTo>
                    <a:cubicBezTo>
                      <a:pt x="2035" y="5836"/>
                      <a:pt x="1635" y="5915"/>
                      <a:pt x="1230" y="5915"/>
                    </a:cubicBezTo>
                    <a:cubicBezTo>
                      <a:pt x="1072" y="5915"/>
                      <a:pt x="912" y="5903"/>
                      <a:pt x="755" y="5878"/>
                    </a:cubicBezTo>
                    <a:cubicBezTo>
                      <a:pt x="742" y="5875"/>
                      <a:pt x="730" y="5873"/>
                      <a:pt x="719" y="5873"/>
                    </a:cubicBezTo>
                    <a:cubicBezTo>
                      <a:pt x="667" y="5873"/>
                      <a:pt x="629" y="5907"/>
                      <a:pt x="614" y="5965"/>
                    </a:cubicBezTo>
                    <a:cubicBezTo>
                      <a:pt x="614" y="6036"/>
                      <a:pt x="649" y="6089"/>
                      <a:pt x="719" y="6106"/>
                    </a:cubicBezTo>
                    <a:cubicBezTo>
                      <a:pt x="895" y="6124"/>
                      <a:pt x="1071" y="6141"/>
                      <a:pt x="1246" y="6141"/>
                    </a:cubicBezTo>
                    <a:cubicBezTo>
                      <a:pt x="1721" y="6141"/>
                      <a:pt x="2177" y="6054"/>
                      <a:pt x="2581" y="5860"/>
                    </a:cubicBezTo>
                    <a:cubicBezTo>
                      <a:pt x="2599" y="5878"/>
                      <a:pt x="2616" y="5878"/>
                      <a:pt x="2651" y="5878"/>
                    </a:cubicBezTo>
                    <a:cubicBezTo>
                      <a:pt x="2669" y="5878"/>
                      <a:pt x="2704" y="5860"/>
                      <a:pt x="2739" y="5843"/>
                    </a:cubicBezTo>
                    <a:cubicBezTo>
                      <a:pt x="2739" y="5825"/>
                      <a:pt x="2756" y="5790"/>
                      <a:pt x="2756" y="5773"/>
                    </a:cubicBezTo>
                    <a:cubicBezTo>
                      <a:pt x="3020" y="5632"/>
                      <a:pt x="3266" y="5439"/>
                      <a:pt x="3477" y="5228"/>
                    </a:cubicBezTo>
                    <a:cubicBezTo>
                      <a:pt x="3774" y="4877"/>
                      <a:pt x="4020" y="4455"/>
                      <a:pt x="4196" y="3912"/>
                    </a:cubicBezTo>
                    <a:cubicBezTo>
                      <a:pt x="4407" y="3315"/>
                      <a:pt x="4565" y="2402"/>
                      <a:pt x="4249" y="1524"/>
                    </a:cubicBezTo>
                    <a:cubicBezTo>
                      <a:pt x="3950" y="698"/>
                      <a:pt x="3231" y="84"/>
                      <a:pt x="2458" y="14"/>
                    </a:cubicBezTo>
                    <a:cubicBezTo>
                      <a:pt x="2387" y="5"/>
                      <a:pt x="2315" y="1"/>
                      <a:pt x="22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4"/>
              <p:cNvSpPr/>
              <p:nvPr/>
            </p:nvSpPr>
            <p:spPr>
              <a:xfrm>
                <a:off x="3886841" y="889898"/>
                <a:ext cx="65638" cy="159738"/>
              </a:xfrm>
              <a:custGeom>
                <a:avLst/>
                <a:gdLst/>
                <a:ahLst/>
                <a:cxnLst/>
                <a:rect l="l" t="t" r="r" b="b"/>
                <a:pathLst>
                  <a:path w="3074" h="7481" extrusionOk="0">
                    <a:moveTo>
                      <a:pt x="581" y="1"/>
                    </a:moveTo>
                    <a:cubicBezTo>
                      <a:pt x="527" y="1"/>
                      <a:pt x="457" y="36"/>
                      <a:pt x="457" y="106"/>
                    </a:cubicBezTo>
                    <a:cubicBezTo>
                      <a:pt x="211" y="2160"/>
                      <a:pt x="71" y="4250"/>
                      <a:pt x="19" y="6322"/>
                    </a:cubicBezTo>
                    <a:cubicBezTo>
                      <a:pt x="19" y="6532"/>
                      <a:pt x="1" y="6795"/>
                      <a:pt x="141" y="7024"/>
                    </a:cubicBezTo>
                    <a:cubicBezTo>
                      <a:pt x="282" y="7251"/>
                      <a:pt x="563" y="7392"/>
                      <a:pt x="949" y="7445"/>
                    </a:cubicBezTo>
                    <a:cubicBezTo>
                      <a:pt x="1089" y="7462"/>
                      <a:pt x="1230" y="7480"/>
                      <a:pt x="1370" y="7480"/>
                    </a:cubicBezTo>
                    <a:cubicBezTo>
                      <a:pt x="1950" y="7480"/>
                      <a:pt x="2512" y="7322"/>
                      <a:pt x="3004" y="7024"/>
                    </a:cubicBezTo>
                    <a:cubicBezTo>
                      <a:pt x="3056" y="7006"/>
                      <a:pt x="3074" y="6935"/>
                      <a:pt x="3039" y="6865"/>
                    </a:cubicBezTo>
                    <a:cubicBezTo>
                      <a:pt x="3027" y="6831"/>
                      <a:pt x="2986" y="6812"/>
                      <a:pt x="2945" y="6812"/>
                    </a:cubicBezTo>
                    <a:cubicBezTo>
                      <a:pt x="2922" y="6812"/>
                      <a:pt x="2899" y="6818"/>
                      <a:pt x="2880" y="6830"/>
                    </a:cubicBezTo>
                    <a:cubicBezTo>
                      <a:pt x="2429" y="7099"/>
                      <a:pt x="1898" y="7242"/>
                      <a:pt x="1369" y="7242"/>
                    </a:cubicBezTo>
                    <a:cubicBezTo>
                      <a:pt x="1240" y="7242"/>
                      <a:pt x="1112" y="7234"/>
                      <a:pt x="984" y="7216"/>
                    </a:cubicBezTo>
                    <a:cubicBezTo>
                      <a:pt x="668" y="7181"/>
                      <a:pt x="440" y="7059"/>
                      <a:pt x="335" y="6900"/>
                    </a:cubicBezTo>
                    <a:cubicBezTo>
                      <a:pt x="247" y="6743"/>
                      <a:pt x="247" y="6549"/>
                      <a:pt x="247" y="6338"/>
                    </a:cubicBezTo>
                    <a:cubicBezTo>
                      <a:pt x="300" y="4267"/>
                      <a:pt x="457" y="2178"/>
                      <a:pt x="686" y="141"/>
                    </a:cubicBezTo>
                    <a:cubicBezTo>
                      <a:pt x="703" y="71"/>
                      <a:pt x="651" y="18"/>
                      <a:pt x="5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4"/>
              <p:cNvSpPr/>
              <p:nvPr/>
            </p:nvSpPr>
            <p:spPr>
              <a:xfrm>
                <a:off x="3914985" y="1057182"/>
                <a:ext cx="80243" cy="30299"/>
              </a:xfrm>
              <a:custGeom>
                <a:avLst/>
                <a:gdLst/>
                <a:ahLst/>
                <a:cxnLst/>
                <a:rect l="l" t="t" r="r" b="b"/>
                <a:pathLst>
                  <a:path w="3758" h="1419" extrusionOk="0">
                    <a:moveTo>
                      <a:pt x="3108" y="1"/>
                    </a:moveTo>
                    <a:cubicBezTo>
                      <a:pt x="1982" y="1"/>
                      <a:pt x="872" y="434"/>
                      <a:pt x="52" y="1208"/>
                    </a:cubicBezTo>
                    <a:cubicBezTo>
                      <a:pt x="0" y="1262"/>
                      <a:pt x="0" y="1332"/>
                      <a:pt x="35" y="1384"/>
                    </a:cubicBezTo>
                    <a:cubicBezTo>
                      <a:pt x="70" y="1402"/>
                      <a:pt x="87" y="1419"/>
                      <a:pt x="122" y="1419"/>
                    </a:cubicBezTo>
                    <a:cubicBezTo>
                      <a:pt x="158" y="1419"/>
                      <a:pt x="193" y="1402"/>
                      <a:pt x="211" y="1384"/>
                    </a:cubicBezTo>
                    <a:cubicBezTo>
                      <a:pt x="649" y="962"/>
                      <a:pt x="1194" y="646"/>
                      <a:pt x="1791" y="454"/>
                    </a:cubicBezTo>
                    <a:cubicBezTo>
                      <a:pt x="2236" y="309"/>
                      <a:pt x="2701" y="234"/>
                      <a:pt x="3157" y="234"/>
                    </a:cubicBezTo>
                    <a:cubicBezTo>
                      <a:pt x="3312" y="234"/>
                      <a:pt x="3466" y="242"/>
                      <a:pt x="3617" y="260"/>
                    </a:cubicBezTo>
                    <a:cubicBezTo>
                      <a:pt x="3624" y="263"/>
                      <a:pt x="3632" y="264"/>
                      <a:pt x="3639" y="264"/>
                    </a:cubicBezTo>
                    <a:cubicBezTo>
                      <a:pt x="3687" y="264"/>
                      <a:pt x="3739" y="218"/>
                      <a:pt x="3739" y="173"/>
                    </a:cubicBezTo>
                    <a:cubicBezTo>
                      <a:pt x="3758" y="103"/>
                      <a:pt x="3704" y="50"/>
                      <a:pt x="3634" y="33"/>
                    </a:cubicBezTo>
                    <a:cubicBezTo>
                      <a:pt x="3459" y="11"/>
                      <a:pt x="3283" y="1"/>
                      <a:pt x="31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4"/>
              <p:cNvSpPr/>
              <p:nvPr/>
            </p:nvSpPr>
            <p:spPr>
              <a:xfrm>
                <a:off x="3945329" y="1084835"/>
                <a:ext cx="36769" cy="14648"/>
              </a:xfrm>
              <a:custGeom>
                <a:avLst/>
                <a:gdLst/>
                <a:ahLst/>
                <a:cxnLst/>
                <a:rect l="l" t="t" r="r" b="b"/>
                <a:pathLst>
                  <a:path w="1722" h="686" extrusionOk="0">
                    <a:moveTo>
                      <a:pt x="1576" y="1"/>
                    </a:moveTo>
                    <a:cubicBezTo>
                      <a:pt x="1552" y="1"/>
                      <a:pt x="1529" y="6"/>
                      <a:pt x="1511" y="19"/>
                    </a:cubicBezTo>
                    <a:cubicBezTo>
                      <a:pt x="948" y="414"/>
                      <a:pt x="319" y="441"/>
                      <a:pt x="162" y="441"/>
                    </a:cubicBezTo>
                    <a:cubicBezTo>
                      <a:pt x="137" y="441"/>
                      <a:pt x="124" y="440"/>
                      <a:pt x="124" y="440"/>
                    </a:cubicBezTo>
                    <a:cubicBezTo>
                      <a:pt x="54" y="440"/>
                      <a:pt x="1" y="493"/>
                      <a:pt x="1" y="564"/>
                    </a:cubicBezTo>
                    <a:cubicBezTo>
                      <a:pt x="1" y="616"/>
                      <a:pt x="36" y="669"/>
                      <a:pt x="106" y="686"/>
                    </a:cubicBezTo>
                    <a:lnTo>
                      <a:pt x="159" y="686"/>
                    </a:lnTo>
                    <a:cubicBezTo>
                      <a:pt x="352" y="686"/>
                      <a:pt x="1019" y="651"/>
                      <a:pt x="1651" y="212"/>
                    </a:cubicBezTo>
                    <a:cubicBezTo>
                      <a:pt x="1704" y="177"/>
                      <a:pt x="1721" y="107"/>
                      <a:pt x="1686" y="54"/>
                    </a:cubicBezTo>
                    <a:cubicBezTo>
                      <a:pt x="1663" y="20"/>
                      <a:pt x="1619"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4"/>
              <p:cNvSpPr/>
              <p:nvPr/>
            </p:nvSpPr>
            <p:spPr>
              <a:xfrm>
                <a:off x="3768756" y="539998"/>
                <a:ext cx="455513" cy="260436"/>
              </a:xfrm>
              <a:custGeom>
                <a:avLst/>
                <a:gdLst/>
                <a:ahLst/>
                <a:cxnLst/>
                <a:rect l="l" t="t" r="r" b="b"/>
                <a:pathLst>
                  <a:path w="21333" h="12197" extrusionOk="0">
                    <a:moveTo>
                      <a:pt x="12795" y="0"/>
                    </a:moveTo>
                    <a:cubicBezTo>
                      <a:pt x="12082" y="0"/>
                      <a:pt x="11370" y="154"/>
                      <a:pt x="10728" y="461"/>
                    </a:cubicBezTo>
                    <a:cubicBezTo>
                      <a:pt x="10131" y="726"/>
                      <a:pt x="9604" y="1129"/>
                      <a:pt x="9025" y="1428"/>
                    </a:cubicBezTo>
                    <a:cubicBezTo>
                      <a:pt x="6865" y="2533"/>
                      <a:pt x="4144" y="2341"/>
                      <a:pt x="2160" y="3745"/>
                    </a:cubicBezTo>
                    <a:cubicBezTo>
                      <a:pt x="825" y="4694"/>
                      <a:pt x="1" y="6344"/>
                      <a:pt x="53" y="7994"/>
                    </a:cubicBezTo>
                    <a:cubicBezTo>
                      <a:pt x="88" y="8486"/>
                      <a:pt x="176" y="8978"/>
                      <a:pt x="404" y="9416"/>
                    </a:cubicBezTo>
                    <a:cubicBezTo>
                      <a:pt x="755" y="10083"/>
                      <a:pt x="1387" y="10558"/>
                      <a:pt x="2125" y="10698"/>
                    </a:cubicBezTo>
                    <a:cubicBezTo>
                      <a:pt x="2328" y="10741"/>
                      <a:pt x="2534" y="10758"/>
                      <a:pt x="2741" y="10758"/>
                    </a:cubicBezTo>
                    <a:cubicBezTo>
                      <a:pt x="3441" y="10758"/>
                      <a:pt x="4159" y="10569"/>
                      <a:pt x="4851" y="10569"/>
                    </a:cubicBezTo>
                    <a:cubicBezTo>
                      <a:pt x="5124" y="10569"/>
                      <a:pt x="5392" y="10598"/>
                      <a:pt x="5654" y="10680"/>
                    </a:cubicBezTo>
                    <a:cubicBezTo>
                      <a:pt x="6462" y="10926"/>
                      <a:pt x="7041" y="11593"/>
                      <a:pt x="7796" y="11944"/>
                    </a:cubicBezTo>
                    <a:cubicBezTo>
                      <a:pt x="8153" y="12111"/>
                      <a:pt x="8543" y="12197"/>
                      <a:pt x="8932" y="12197"/>
                    </a:cubicBezTo>
                    <a:cubicBezTo>
                      <a:pt x="9116" y="12197"/>
                      <a:pt x="9301" y="12177"/>
                      <a:pt x="9482" y="12138"/>
                    </a:cubicBezTo>
                    <a:cubicBezTo>
                      <a:pt x="10289" y="11979"/>
                      <a:pt x="10992" y="11471"/>
                      <a:pt x="11781" y="11347"/>
                    </a:cubicBezTo>
                    <a:cubicBezTo>
                      <a:pt x="12291" y="11260"/>
                      <a:pt x="12818" y="11330"/>
                      <a:pt x="13326" y="11225"/>
                    </a:cubicBezTo>
                    <a:cubicBezTo>
                      <a:pt x="14274" y="11031"/>
                      <a:pt x="14960" y="10242"/>
                      <a:pt x="15662" y="9575"/>
                    </a:cubicBezTo>
                    <a:cubicBezTo>
                      <a:pt x="16294" y="9013"/>
                      <a:pt x="16978" y="8521"/>
                      <a:pt x="17699" y="8100"/>
                    </a:cubicBezTo>
                    <a:cubicBezTo>
                      <a:pt x="18242" y="7801"/>
                      <a:pt x="18804" y="7555"/>
                      <a:pt x="19279" y="7152"/>
                    </a:cubicBezTo>
                    <a:cubicBezTo>
                      <a:pt x="20543" y="6080"/>
                      <a:pt x="21333" y="3271"/>
                      <a:pt x="19471" y="2306"/>
                    </a:cubicBezTo>
                    <a:cubicBezTo>
                      <a:pt x="18928" y="2025"/>
                      <a:pt x="18261" y="2042"/>
                      <a:pt x="17664" y="1884"/>
                    </a:cubicBezTo>
                    <a:cubicBezTo>
                      <a:pt x="16592" y="1620"/>
                      <a:pt x="15749" y="848"/>
                      <a:pt x="14749" y="410"/>
                    </a:cubicBezTo>
                    <a:cubicBezTo>
                      <a:pt x="14136" y="136"/>
                      <a:pt x="13465" y="0"/>
                      <a:pt x="127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4"/>
              <p:cNvSpPr/>
              <p:nvPr/>
            </p:nvSpPr>
            <p:spPr>
              <a:xfrm>
                <a:off x="4106185" y="795793"/>
                <a:ext cx="69011" cy="148379"/>
              </a:xfrm>
              <a:custGeom>
                <a:avLst/>
                <a:gdLst/>
                <a:ahLst/>
                <a:cxnLst/>
                <a:rect l="l" t="t" r="r" b="b"/>
                <a:pathLst>
                  <a:path w="3232" h="6949" extrusionOk="0">
                    <a:moveTo>
                      <a:pt x="2300" y="0"/>
                    </a:moveTo>
                    <a:cubicBezTo>
                      <a:pt x="2212" y="0"/>
                      <a:pt x="2124" y="8"/>
                      <a:pt x="2037" y="18"/>
                    </a:cubicBezTo>
                    <a:cubicBezTo>
                      <a:pt x="843" y="211"/>
                      <a:pt x="1" y="1318"/>
                      <a:pt x="158" y="2477"/>
                    </a:cubicBezTo>
                    <a:cubicBezTo>
                      <a:pt x="369" y="4092"/>
                      <a:pt x="404" y="5338"/>
                      <a:pt x="1370" y="6725"/>
                    </a:cubicBezTo>
                    <a:cubicBezTo>
                      <a:pt x="1422" y="6796"/>
                      <a:pt x="1492" y="6901"/>
                      <a:pt x="1581" y="6936"/>
                    </a:cubicBezTo>
                    <a:cubicBezTo>
                      <a:pt x="1606" y="6945"/>
                      <a:pt x="1632" y="6948"/>
                      <a:pt x="1658" y="6948"/>
                    </a:cubicBezTo>
                    <a:cubicBezTo>
                      <a:pt x="1792" y="6948"/>
                      <a:pt x="1925" y="6843"/>
                      <a:pt x="1984" y="6725"/>
                    </a:cubicBezTo>
                    <a:cubicBezTo>
                      <a:pt x="2054" y="6567"/>
                      <a:pt x="2054" y="6409"/>
                      <a:pt x="2054" y="6234"/>
                    </a:cubicBezTo>
                    <a:cubicBezTo>
                      <a:pt x="2054" y="4811"/>
                      <a:pt x="2335" y="3371"/>
                      <a:pt x="2880" y="2037"/>
                    </a:cubicBezTo>
                    <a:cubicBezTo>
                      <a:pt x="3002" y="1721"/>
                      <a:pt x="3161" y="1405"/>
                      <a:pt x="3196" y="1072"/>
                    </a:cubicBezTo>
                    <a:cubicBezTo>
                      <a:pt x="3231" y="738"/>
                      <a:pt x="3126" y="351"/>
                      <a:pt x="2845" y="159"/>
                    </a:cubicBezTo>
                    <a:cubicBezTo>
                      <a:pt x="2687" y="38"/>
                      <a:pt x="2496" y="0"/>
                      <a:pt x="23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5" name="Google Shape;585;p44"/>
            <p:cNvGrpSpPr/>
            <p:nvPr/>
          </p:nvGrpSpPr>
          <p:grpSpPr>
            <a:xfrm>
              <a:off x="748014" y="1056790"/>
              <a:ext cx="891003" cy="3325487"/>
              <a:chOff x="2571994" y="802519"/>
              <a:chExt cx="1018289" cy="3800991"/>
            </a:xfrm>
          </p:grpSpPr>
          <p:sp>
            <p:nvSpPr>
              <p:cNvPr id="586" name="Google Shape;586;p44"/>
              <p:cNvSpPr/>
              <p:nvPr/>
            </p:nvSpPr>
            <p:spPr>
              <a:xfrm>
                <a:off x="2571994" y="4334254"/>
                <a:ext cx="380203" cy="246771"/>
              </a:xfrm>
              <a:custGeom>
                <a:avLst/>
                <a:gdLst/>
                <a:ahLst/>
                <a:cxnLst/>
                <a:rect l="l" t="t" r="r" b="b"/>
                <a:pathLst>
                  <a:path w="17806" h="11557" extrusionOk="0">
                    <a:moveTo>
                      <a:pt x="15786" y="0"/>
                    </a:moveTo>
                    <a:lnTo>
                      <a:pt x="10132" y="229"/>
                    </a:lnTo>
                    <a:cubicBezTo>
                      <a:pt x="10132" y="229"/>
                      <a:pt x="9308" y="1229"/>
                      <a:pt x="8324" y="2318"/>
                    </a:cubicBezTo>
                    <a:cubicBezTo>
                      <a:pt x="8289" y="2336"/>
                      <a:pt x="8271" y="2371"/>
                      <a:pt x="8236" y="2406"/>
                    </a:cubicBezTo>
                    <a:cubicBezTo>
                      <a:pt x="8025" y="2634"/>
                      <a:pt x="7798" y="2880"/>
                      <a:pt x="7569" y="3109"/>
                    </a:cubicBezTo>
                    <a:cubicBezTo>
                      <a:pt x="7552" y="3144"/>
                      <a:pt x="7517" y="3179"/>
                      <a:pt x="7482" y="3196"/>
                    </a:cubicBezTo>
                    <a:cubicBezTo>
                      <a:pt x="7288" y="3406"/>
                      <a:pt x="7077" y="3617"/>
                      <a:pt x="6885" y="3828"/>
                    </a:cubicBezTo>
                    <a:cubicBezTo>
                      <a:pt x="6849" y="3846"/>
                      <a:pt x="6814" y="3881"/>
                      <a:pt x="6796" y="3898"/>
                    </a:cubicBezTo>
                    <a:cubicBezTo>
                      <a:pt x="6269" y="4408"/>
                      <a:pt x="5796" y="4829"/>
                      <a:pt x="5462" y="4987"/>
                    </a:cubicBezTo>
                    <a:cubicBezTo>
                      <a:pt x="5164" y="5145"/>
                      <a:pt x="4707" y="5391"/>
                      <a:pt x="4181" y="5672"/>
                    </a:cubicBezTo>
                    <a:cubicBezTo>
                      <a:pt x="4146" y="5689"/>
                      <a:pt x="4110" y="5707"/>
                      <a:pt x="4057" y="5724"/>
                    </a:cubicBezTo>
                    <a:cubicBezTo>
                      <a:pt x="2407" y="6655"/>
                      <a:pt x="142" y="8060"/>
                      <a:pt x="54" y="9130"/>
                    </a:cubicBezTo>
                    <a:cubicBezTo>
                      <a:pt x="1" y="9832"/>
                      <a:pt x="248" y="10377"/>
                      <a:pt x="599" y="10764"/>
                    </a:cubicBezTo>
                    <a:cubicBezTo>
                      <a:pt x="634" y="10816"/>
                      <a:pt x="686" y="10869"/>
                      <a:pt x="721" y="10904"/>
                    </a:cubicBezTo>
                    <a:cubicBezTo>
                      <a:pt x="1091" y="11255"/>
                      <a:pt x="1529" y="11466"/>
                      <a:pt x="1880" y="11536"/>
                    </a:cubicBezTo>
                    <a:cubicBezTo>
                      <a:pt x="1951" y="11549"/>
                      <a:pt x="2067" y="11556"/>
                      <a:pt x="2222" y="11556"/>
                    </a:cubicBezTo>
                    <a:cubicBezTo>
                      <a:pt x="3705" y="11556"/>
                      <a:pt x="8772" y="10927"/>
                      <a:pt x="12731" y="9306"/>
                    </a:cubicBezTo>
                    <a:cubicBezTo>
                      <a:pt x="17120" y="7498"/>
                      <a:pt x="17770" y="7112"/>
                      <a:pt x="17787" y="6426"/>
                    </a:cubicBezTo>
                    <a:cubicBezTo>
                      <a:pt x="17805" y="6304"/>
                      <a:pt x="17787" y="6058"/>
                      <a:pt x="17752" y="5742"/>
                    </a:cubicBezTo>
                    <a:cubicBezTo>
                      <a:pt x="17752" y="5707"/>
                      <a:pt x="17752" y="5654"/>
                      <a:pt x="17735" y="5619"/>
                    </a:cubicBezTo>
                    <a:cubicBezTo>
                      <a:pt x="17612" y="4600"/>
                      <a:pt x="17314" y="2898"/>
                      <a:pt x="16822" y="1599"/>
                    </a:cubicBezTo>
                    <a:cubicBezTo>
                      <a:pt x="16804" y="1564"/>
                      <a:pt x="16787" y="1510"/>
                      <a:pt x="16769" y="1458"/>
                    </a:cubicBezTo>
                    <a:cubicBezTo>
                      <a:pt x="16488" y="808"/>
                      <a:pt x="16172" y="264"/>
                      <a:pt x="157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4"/>
              <p:cNvSpPr/>
              <p:nvPr/>
            </p:nvSpPr>
            <p:spPr>
              <a:xfrm>
                <a:off x="2770347" y="4179035"/>
                <a:ext cx="161980" cy="187688"/>
              </a:xfrm>
              <a:custGeom>
                <a:avLst/>
                <a:gdLst/>
                <a:ahLst/>
                <a:cxnLst/>
                <a:rect l="l" t="t" r="r" b="b"/>
                <a:pathLst>
                  <a:path w="7586" h="8790" extrusionOk="0">
                    <a:moveTo>
                      <a:pt x="2196" y="0"/>
                    </a:moveTo>
                    <a:cubicBezTo>
                      <a:pt x="2196" y="0"/>
                      <a:pt x="1967" y="5567"/>
                      <a:pt x="1651" y="6321"/>
                    </a:cubicBezTo>
                    <a:cubicBezTo>
                      <a:pt x="1335" y="7058"/>
                      <a:pt x="0" y="8165"/>
                      <a:pt x="808" y="8604"/>
                    </a:cubicBezTo>
                    <a:cubicBezTo>
                      <a:pt x="1026" y="8725"/>
                      <a:pt x="1373" y="8790"/>
                      <a:pt x="1813" y="8790"/>
                    </a:cubicBezTo>
                    <a:cubicBezTo>
                      <a:pt x="2971" y="8790"/>
                      <a:pt x="4766" y="8338"/>
                      <a:pt x="6497" y="7269"/>
                    </a:cubicBezTo>
                    <a:lnTo>
                      <a:pt x="7585" y="510"/>
                    </a:lnTo>
                    <a:lnTo>
                      <a:pt x="2196" y="0"/>
                    </a:ln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4"/>
              <p:cNvSpPr/>
              <p:nvPr/>
            </p:nvSpPr>
            <p:spPr>
              <a:xfrm>
                <a:off x="2578015" y="4359751"/>
                <a:ext cx="375676" cy="210706"/>
              </a:xfrm>
              <a:custGeom>
                <a:avLst/>
                <a:gdLst/>
                <a:ahLst/>
                <a:cxnLst/>
                <a:rect l="l" t="t" r="r" b="b"/>
                <a:pathLst>
                  <a:path w="17594" h="9868" extrusionOk="0">
                    <a:moveTo>
                      <a:pt x="16487" y="0"/>
                    </a:moveTo>
                    <a:lnTo>
                      <a:pt x="16381" y="211"/>
                    </a:lnTo>
                    <a:cubicBezTo>
                      <a:pt x="15539" y="1879"/>
                      <a:pt x="15082" y="3741"/>
                      <a:pt x="15065" y="5602"/>
                    </a:cubicBezTo>
                    <a:cubicBezTo>
                      <a:pt x="12361" y="6918"/>
                      <a:pt x="9517" y="7936"/>
                      <a:pt x="6603" y="8657"/>
                    </a:cubicBezTo>
                    <a:cubicBezTo>
                      <a:pt x="6322" y="7393"/>
                      <a:pt x="5584" y="6339"/>
                      <a:pt x="4793" y="5250"/>
                    </a:cubicBezTo>
                    <a:cubicBezTo>
                      <a:pt x="4531" y="4916"/>
                      <a:pt x="4285" y="4583"/>
                      <a:pt x="3951" y="4373"/>
                    </a:cubicBezTo>
                    <a:lnTo>
                      <a:pt x="3899" y="4338"/>
                    </a:lnTo>
                    <a:lnTo>
                      <a:pt x="3828" y="4373"/>
                    </a:lnTo>
                    <a:cubicBezTo>
                      <a:pt x="3793" y="4389"/>
                      <a:pt x="3758" y="4408"/>
                      <a:pt x="3723" y="4443"/>
                    </a:cubicBezTo>
                    <a:lnTo>
                      <a:pt x="3548" y="4530"/>
                    </a:lnTo>
                    <a:lnTo>
                      <a:pt x="3723" y="4635"/>
                    </a:lnTo>
                    <a:cubicBezTo>
                      <a:pt x="4021" y="4829"/>
                      <a:pt x="4267" y="5145"/>
                      <a:pt x="4513" y="5461"/>
                    </a:cubicBezTo>
                    <a:cubicBezTo>
                      <a:pt x="5285" y="6515"/>
                      <a:pt x="5987" y="7550"/>
                      <a:pt x="6268" y="8727"/>
                    </a:cubicBezTo>
                    <a:cubicBezTo>
                      <a:pt x="5268" y="8973"/>
                      <a:pt x="4232" y="9165"/>
                      <a:pt x="3178" y="9341"/>
                    </a:cubicBezTo>
                    <a:cubicBezTo>
                      <a:pt x="2586" y="9437"/>
                      <a:pt x="1919" y="9526"/>
                      <a:pt x="1245" y="9526"/>
                    </a:cubicBezTo>
                    <a:cubicBezTo>
                      <a:pt x="941" y="9526"/>
                      <a:pt x="635" y="9508"/>
                      <a:pt x="334" y="9464"/>
                    </a:cubicBezTo>
                    <a:lnTo>
                      <a:pt x="1" y="9411"/>
                    </a:lnTo>
                    <a:lnTo>
                      <a:pt x="228" y="9657"/>
                    </a:lnTo>
                    <a:lnTo>
                      <a:pt x="369" y="9797"/>
                    </a:lnTo>
                    <a:lnTo>
                      <a:pt x="404" y="9815"/>
                    </a:lnTo>
                    <a:lnTo>
                      <a:pt x="422" y="9815"/>
                    </a:lnTo>
                    <a:cubicBezTo>
                      <a:pt x="580" y="9851"/>
                      <a:pt x="738" y="9867"/>
                      <a:pt x="949" y="9867"/>
                    </a:cubicBezTo>
                    <a:lnTo>
                      <a:pt x="1247" y="9867"/>
                    </a:lnTo>
                    <a:cubicBezTo>
                      <a:pt x="1932" y="9867"/>
                      <a:pt x="2599" y="9780"/>
                      <a:pt x="3232" y="9692"/>
                    </a:cubicBezTo>
                    <a:cubicBezTo>
                      <a:pt x="7972" y="8938"/>
                      <a:pt x="12519" y="7409"/>
                      <a:pt x="16733" y="5127"/>
                    </a:cubicBezTo>
                    <a:cubicBezTo>
                      <a:pt x="16978" y="5005"/>
                      <a:pt x="17278" y="4829"/>
                      <a:pt x="17540" y="4654"/>
                    </a:cubicBezTo>
                    <a:lnTo>
                      <a:pt x="17594" y="4600"/>
                    </a:lnTo>
                    <a:lnTo>
                      <a:pt x="17594" y="4530"/>
                    </a:lnTo>
                    <a:cubicBezTo>
                      <a:pt x="17594" y="4513"/>
                      <a:pt x="17575" y="4495"/>
                      <a:pt x="17575" y="4460"/>
                    </a:cubicBezTo>
                    <a:lnTo>
                      <a:pt x="17575" y="4389"/>
                    </a:lnTo>
                    <a:lnTo>
                      <a:pt x="17540" y="4214"/>
                    </a:lnTo>
                    <a:lnTo>
                      <a:pt x="17383" y="4319"/>
                    </a:lnTo>
                    <a:cubicBezTo>
                      <a:pt x="17119" y="4513"/>
                      <a:pt x="16838" y="4670"/>
                      <a:pt x="16575" y="4811"/>
                    </a:cubicBezTo>
                    <a:cubicBezTo>
                      <a:pt x="16224" y="5005"/>
                      <a:pt x="15820" y="5215"/>
                      <a:pt x="15416" y="5426"/>
                    </a:cubicBezTo>
                    <a:cubicBezTo>
                      <a:pt x="15468" y="3705"/>
                      <a:pt x="15890" y="2002"/>
                      <a:pt x="16646" y="457"/>
                    </a:cubicBezTo>
                    <a:lnTo>
                      <a:pt x="16662" y="421"/>
                    </a:lnTo>
                    <a:lnTo>
                      <a:pt x="16646" y="370"/>
                    </a:lnTo>
                    <a:cubicBezTo>
                      <a:pt x="16627" y="316"/>
                      <a:pt x="16610" y="264"/>
                      <a:pt x="16592" y="229"/>
                    </a:cubicBezTo>
                    <a:lnTo>
                      <a:pt x="1648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4"/>
              <p:cNvSpPr/>
              <p:nvPr/>
            </p:nvSpPr>
            <p:spPr>
              <a:xfrm>
                <a:off x="2712607" y="4412985"/>
                <a:ext cx="45395" cy="39011"/>
              </a:xfrm>
              <a:custGeom>
                <a:avLst/>
                <a:gdLst/>
                <a:ahLst/>
                <a:cxnLst/>
                <a:rect l="l" t="t" r="r" b="b"/>
                <a:pathLst>
                  <a:path w="2126" h="1827" extrusionOk="0">
                    <a:moveTo>
                      <a:pt x="281" y="0"/>
                    </a:moveTo>
                    <a:lnTo>
                      <a:pt x="211" y="54"/>
                    </a:lnTo>
                    <a:cubicBezTo>
                      <a:pt x="194" y="70"/>
                      <a:pt x="176" y="70"/>
                      <a:pt x="159" y="89"/>
                    </a:cubicBezTo>
                    <a:cubicBezTo>
                      <a:pt x="159" y="106"/>
                      <a:pt x="141" y="124"/>
                      <a:pt x="124" y="124"/>
                    </a:cubicBezTo>
                    <a:lnTo>
                      <a:pt x="0" y="246"/>
                    </a:lnTo>
                    <a:lnTo>
                      <a:pt x="159" y="316"/>
                    </a:lnTo>
                    <a:cubicBezTo>
                      <a:pt x="791" y="667"/>
                      <a:pt x="1370" y="1159"/>
                      <a:pt x="1791" y="1756"/>
                    </a:cubicBezTo>
                    <a:cubicBezTo>
                      <a:pt x="1826" y="1809"/>
                      <a:pt x="1880" y="1826"/>
                      <a:pt x="1915" y="1826"/>
                    </a:cubicBezTo>
                    <a:lnTo>
                      <a:pt x="1932" y="1826"/>
                    </a:lnTo>
                    <a:cubicBezTo>
                      <a:pt x="1967" y="1826"/>
                      <a:pt x="2002" y="1809"/>
                      <a:pt x="2020" y="1809"/>
                    </a:cubicBezTo>
                    <a:lnTo>
                      <a:pt x="2037" y="1809"/>
                    </a:lnTo>
                    <a:lnTo>
                      <a:pt x="2037" y="1791"/>
                    </a:lnTo>
                    <a:cubicBezTo>
                      <a:pt x="2107" y="1721"/>
                      <a:pt x="2126" y="1616"/>
                      <a:pt x="2072" y="1545"/>
                    </a:cubicBezTo>
                    <a:cubicBezTo>
                      <a:pt x="1616" y="932"/>
                      <a:pt x="1019" y="405"/>
                      <a:pt x="352" y="35"/>
                    </a:cubicBezTo>
                    <a:lnTo>
                      <a:pt x="28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4"/>
              <p:cNvSpPr/>
              <p:nvPr/>
            </p:nvSpPr>
            <p:spPr>
              <a:xfrm>
                <a:off x="2727597" y="4397632"/>
                <a:ext cx="46143" cy="39758"/>
              </a:xfrm>
              <a:custGeom>
                <a:avLst/>
                <a:gdLst/>
                <a:ahLst/>
                <a:cxnLst/>
                <a:rect l="l" t="t" r="r" b="b"/>
                <a:pathLst>
                  <a:path w="2161" h="1862" extrusionOk="0">
                    <a:moveTo>
                      <a:pt x="247" y="0"/>
                    </a:moveTo>
                    <a:lnTo>
                      <a:pt x="195" y="70"/>
                    </a:lnTo>
                    <a:cubicBezTo>
                      <a:pt x="176" y="105"/>
                      <a:pt x="141" y="122"/>
                      <a:pt x="124" y="141"/>
                    </a:cubicBezTo>
                    <a:lnTo>
                      <a:pt x="1" y="263"/>
                    </a:lnTo>
                    <a:lnTo>
                      <a:pt x="141" y="333"/>
                    </a:lnTo>
                    <a:cubicBezTo>
                      <a:pt x="808" y="684"/>
                      <a:pt x="1388" y="1194"/>
                      <a:pt x="1827" y="1791"/>
                    </a:cubicBezTo>
                    <a:cubicBezTo>
                      <a:pt x="1862" y="1826"/>
                      <a:pt x="1915" y="1861"/>
                      <a:pt x="1967" y="1861"/>
                    </a:cubicBezTo>
                    <a:cubicBezTo>
                      <a:pt x="2002" y="1861"/>
                      <a:pt x="2037" y="1861"/>
                      <a:pt x="2073" y="1826"/>
                    </a:cubicBezTo>
                    <a:cubicBezTo>
                      <a:pt x="2143" y="1773"/>
                      <a:pt x="2161" y="1667"/>
                      <a:pt x="2126" y="1597"/>
                    </a:cubicBezTo>
                    <a:lnTo>
                      <a:pt x="2108" y="1580"/>
                    </a:lnTo>
                    <a:cubicBezTo>
                      <a:pt x="1651" y="948"/>
                      <a:pt x="1037" y="421"/>
                      <a:pt x="335" y="35"/>
                    </a:cubicBezTo>
                    <a:lnTo>
                      <a:pt x="24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4"/>
              <p:cNvSpPr/>
              <p:nvPr/>
            </p:nvSpPr>
            <p:spPr>
              <a:xfrm>
                <a:off x="2743741" y="4380378"/>
                <a:ext cx="47616" cy="40869"/>
              </a:xfrm>
              <a:custGeom>
                <a:avLst/>
                <a:gdLst/>
                <a:ahLst/>
                <a:cxnLst/>
                <a:rect l="l" t="t" r="r" b="b"/>
                <a:pathLst>
                  <a:path w="2230" h="1914" extrusionOk="0">
                    <a:moveTo>
                      <a:pt x="246" y="0"/>
                    </a:moveTo>
                    <a:lnTo>
                      <a:pt x="193" y="71"/>
                    </a:lnTo>
                    <a:lnTo>
                      <a:pt x="141" y="123"/>
                    </a:lnTo>
                    <a:lnTo>
                      <a:pt x="106" y="158"/>
                    </a:lnTo>
                    <a:lnTo>
                      <a:pt x="0" y="281"/>
                    </a:lnTo>
                    <a:lnTo>
                      <a:pt x="141" y="352"/>
                    </a:lnTo>
                    <a:cubicBezTo>
                      <a:pt x="843" y="685"/>
                      <a:pt x="1440" y="1211"/>
                      <a:pt x="1897" y="1843"/>
                    </a:cubicBezTo>
                    <a:lnTo>
                      <a:pt x="1913" y="1843"/>
                    </a:lnTo>
                    <a:cubicBezTo>
                      <a:pt x="1949" y="1878"/>
                      <a:pt x="1984" y="1914"/>
                      <a:pt x="2037" y="1914"/>
                    </a:cubicBezTo>
                    <a:cubicBezTo>
                      <a:pt x="2072" y="1914"/>
                      <a:pt x="2124" y="1897"/>
                      <a:pt x="2142" y="1878"/>
                    </a:cubicBezTo>
                    <a:cubicBezTo>
                      <a:pt x="2213" y="1808"/>
                      <a:pt x="2230" y="1703"/>
                      <a:pt x="2178" y="1633"/>
                    </a:cubicBezTo>
                    <a:cubicBezTo>
                      <a:pt x="1703" y="965"/>
                      <a:pt x="1054" y="422"/>
                      <a:pt x="333" y="52"/>
                    </a:cubicBezTo>
                    <a:lnTo>
                      <a:pt x="246" y="0"/>
                    </a:lnTo>
                    <a:close/>
                  </a:path>
                </a:pathLst>
              </a:custGeom>
              <a:solidFill>
                <a:srgbClr val="3920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4"/>
              <p:cNvSpPr/>
              <p:nvPr/>
            </p:nvSpPr>
            <p:spPr>
              <a:xfrm>
                <a:off x="3038783" y="4350376"/>
                <a:ext cx="372665" cy="253134"/>
              </a:xfrm>
              <a:custGeom>
                <a:avLst/>
                <a:gdLst/>
                <a:ahLst/>
                <a:cxnLst/>
                <a:rect l="l" t="t" r="r" b="b"/>
                <a:pathLst>
                  <a:path w="17453" h="11855" extrusionOk="0">
                    <a:moveTo>
                      <a:pt x="10272" y="1"/>
                    </a:moveTo>
                    <a:cubicBezTo>
                      <a:pt x="10272" y="1"/>
                      <a:pt x="9430" y="1141"/>
                      <a:pt x="8306" y="2335"/>
                    </a:cubicBezTo>
                    <a:cubicBezTo>
                      <a:pt x="8271" y="2370"/>
                      <a:pt x="8236" y="2406"/>
                      <a:pt x="8217" y="2441"/>
                    </a:cubicBezTo>
                    <a:lnTo>
                      <a:pt x="7674" y="2986"/>
                    </a:lnTo>
                    <a:cubicBezTo>
                      <a:pt x="7639" y="3002"/>
                      <a:pt x="7620" y="3038"/>
                      <a:pt x="7585" y="3073"/>
                    </a:cubicBezTo>
                    <a:cubicBezTo>
                      <a:pt x="7358" y="3283"/>
                      <a:pt x="7147" y="3494"/>
                      <a:pt x="6918" y="3688"/>
                    </a:cubicBezTo>
                    <a:cubicBezTo>
                      <a:pt x="6883" y="3723"/>
                      <a:pt x="6848" y="3740"/>
                      <a:pt x="6813" y="3775"/>
                    </a:cubicBezTo>
                    <a:cubicBezTo>
                      <a:pt x="6391" y="4126"/>
                      <a:pt x="5953" y="4460"/>
                      <a:pt x="5532" y="4706"/>
                    </a:cubicBezTo>
                    <a:cubicBezTo>
                      <a:pt x="5005" y="4987"/>
                      <a:pt x="4460" y="5285"/>
                      <a:pt x="3917" y="5566"/>
                    </a:cubicBezTo>
                    <a:cubicBezTo>
                      <a:pt x="3863" y="5584"/>
                      <a:pt x="3811" y="5601"/>
                      <a:pt x="3776" y="5636"/>
                    </a:cubicBezTo>
                    <a:cubicBezTo>
                      <a:pt x="2055" y="6514"/>
                      <a:pt x="422" y="7375"/>
                      <a:pt x="229" y="8464"/>
                    </a:cubicBezTo>
                    <a:cubicBezTo>
                      <a:pt x="0" y="9604"/>
                      <a:pt x="492" y="10974"/>
                      <a:pt x="1423" y="11571"/>
                    </a:cubicBezTo>
                    <a:cubicBezTo>
                      <a:pt x="1494" y="11606"/>
                      <a:pt x="1581" y="11641"/>
                      <a:pt x="1651" y="11676"/>
                    </a:cubicBezTo>
                    <a:cubicBezTo>
                      <a:pt x="1862" y="11781"/>
                      <a:pt x="2072" y="11835"/>
                      <a:pt x="2318" y="11851"/>
                    </a:cubicBezTo>
                    <a:cubicBezTo>
                      <a:pt x="2356" y="11854"/>
                      <a:pt x="2398" y="11855"/>
                      <a:pt x="2443" y="11855"/>
                    </a:cubicBezTo>
                    <a:cubicBezTo>
                      <a:pt x="4148" y="11855"/>
                      <a:pt x="10218" y="10236"/>
                      <a:pt x="12185" y="9517"/>
                    </a:cubicBezTo>
                    <a:cubicBezTo>
                      <a:pt x="14222" y="8780"/>
                      <a:pt x="17295" y="7832"/>
                      <a:pt x="17418" y="7024"/>
                    </a:cubicBezTo>
                    <a:cubicBezTo>
                      <a:pt x="17453" y="6883"/>
                      <a:pt x="17453" y="6619"/>
                      <a:pt x="17436" y="6251"/>
                    </a:cubicBezTo>
                    <a:cubicBezTo>
                      <a:pt x="17436" y="6216"/>
                      <a:pt x="17418" y="6163"/>
                      <a:pt x="17418" y="6128"/>
                    </a:cubicBezTo>
                    <a:cubicBezTo>
                      <a:pt x="17347" y="4864"/>
                      <a:pt x="17031" y="2705"/>
                      <a:pt x="16540" y="1247"/>
                    </a:cubicBezTo>
                    <a:lnTo>
                      <a:pt x="16488" y="1089"/>
                    </a:lnTo>
                    <a:cubicBezTo>
                      <a:pt x="16364" y="720"/>
                      <a:pt x="16224" y="404"/>
                      <a:pt x="16083" y="176"/>
                    </a:cubicBezTo>
                    <a:lnTo>
                      <a:pt x="1027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4"/>
              <p:cNvSpPr/>
              <p:nvPr/>
            </p:nvSpPr>
            <p:spPr>
              <a:xfrm>
                <a:off x="3060521" y="4367246"/>
                <a:ext cx="353192" cy="235091"/>
              </a:xfrm>
              <a:custGeom>
                <a:avLst/>
                <a:gdLst/>
                <a:ahLst/>
                <a:cxnLst/>
                <a:rect l="l" t="t" r="r" b="b"/>
                <a:pathLst>
                  <a:path w="16541" h="11010" extrusionOk="0">
                    <a:moveTo>
                      <a:pt x="15487" y="0"/>
                    </a:moveTo>
                    <a:lnTo>
                      <a:pt x="15364" y="246"/>
                    </a:lnTo>
                    <a:cubicBezTo>
                      <a:pt x="14960" y="1142"/>
                      <a:pt x="14714" y="2125"/>
                      <a:pt x="14662" y="3125"/>
                    </a:cubicBezTo>
                    <a:cubicBezTo>
                      <a:pt x="14627" y="4092"/>
                      <a:pt x="14767" y="5057"/>
                      <a:pt x="15083" y="5953"/>
                    </a:cubicBezTo>
                    <a:cubicBezTo>
                      <a:pt x="13555" y="6725"/>
                      <a:pt x="11905" y="7339"/>
                      <a:pt x="10325" y="7901"/>
                    </a:cubicBezTo>
                    <a:cubicBezTo>
                      <a:pt x="8903" y="8411"/>
                      <a:pt x="7445" y="8919"/>
                      <a:pt x="6006" y="9411"/>
                    </a:cubicBezTo>
                    <a:cubicBezTo>
                      <a:pt x="5689" y="8060"/>
                      <a:pt x="5057" y="6761"/>
                      <a:pt x="4163" y="5672"/>
                    </a:cubicBezTo>
                    <a:cubicBezTo>
                      <a:pt x="3899" y="5356"/>
                      <a:pt x="3477" y="4881"/>
                      <a:pt x="2934" y="4671"/>
                    </a:cubicBezTo>
                    <a:lnTo>
                      <a:pt x="2880" y="4654"/>
                    </a:lnTo>
                    <a:lnTo>
                      <a:pt x="2459" y="4864"/>
                    </a:lnTo>
                    <a:lnTo>
                      <a:pt x="2723" y="4951"/>
                    </a:lnTo>
                    <a:cubicBezTo>
                      <a:pt x="3231" y="5127"/>
                      <a:pt x="3618" y="5548"/>
                      <a:pt x="3899" y="5900"/>
                    </a:cubicBezTo>
                    <a:cubicBezTo>
                      <a:pt x="4760" y="6936"/>
                      <a:pt x="5373" y="8200"/>
                      <a:pt x="5673" y="9535"/>
                    </a:cubicBezTo>
                    <a:cubicBezTo>
                      <a:pt x="5584" y="9570"/>
                      <a:pt x="5497" y="9587"/>
                      <a:pt x="5409" y="9622"/>
                    </a:cubicBezTo>
                    <a:cubicBezTo>
                      <a:pt x="3722" y="10190"/>
                      <a:pt x="2194" y="10662"/>
                      <a:pt x="658" y="10662"/>
                    </a:cubicBezTo>
                    <a:cubicBezTo>
                      <a:pt x="580" y="10662"/>
                      <a:pt x="501" y="10661"/>
                      <a:pt x="422" y="10658"/>
                    </a:cubicBezTo>
                    <a:lnTo>
                      <a:pt x="1" y="10640"/>
                    </a:lnTo>
                    <a:lnTo>
                      <a:pt x="1" y="10640"/>
                    </a:lnTo>
                    <a:lnTo>
                      <a:pt x="352" y="10869"/>
                    </a:lnTo>
                    <a:cubicBezTo>
                      <a:pt x="422" y="10921"/>
                      <a:pt x="511" y="10974"/>
                      <a:pt x="598" y="10991"/>
                    </a:cubicBezTo>
                    <a:lnTo>
                      <a:pt x="616" y="11010"/>
                    </a:lnTo>
                    <a:lnTo>
                      <a:pt x="686" y="11010"/>
                    </a:lnTo>
                    <a:cubicBezTo>
                      <a:pt x="2266" y="11010"/>
                      <a:pt x="3812" y="10535"/>
                      <a:pt x="5514" y="9956"/>
                    </a:cubicBezTo>
                    <a:cubicBezTo>
                      <a:pt x="7007" y="9446"/>
                      <a:pt x="8622" y="8884"/>
                      <a:pt x="10448" y="8235"/>
                    </a:cubicBezTo>
                    <a:cubicBezTo>
                      <a:pt x="12555" y="7480"/>
                      <a:pt x="14609" y="6707"/>
                      <a:pt x="16470" y="5567"/>
                    </a:cubicBezTo>
                    <a:lnTo>
                      <a:pt x="16540" y="5532"/>
                    </a:lnTo>
                    <a:lnTo>
                      <a:pt x="16523" y="5461"/>
                    </a:lnTo>
                    <a:lnTo>
                      <a:pt x="16523" y="5391"/>
                    </a:lnTo>
                    <a:lnTo>
                      <a:pt x="16523" y="5338"/>
                    </a:lnTo>
                    <a:lnTo>
                      <a:pt x="16505" y="5127"/>
                    </a:lnTo>
                    <a:lnTo>
                      <a:pt x="16348" y="5232"/>
                    </a:lnTo>
                    <a:cubicBezTo>
                      <a:pt x="16048" y="5426"/>
                      <a:pt x="15732" y="5602"/>
                      <a:pt x="15400" y="5777"/>
                    </a:cubicBezTo>
                    <a:cubicBezTo>
                      <a:pt x="14819" y="4109"/>
                      <a:pt x="14890" y="2212"/>
                      <a:pt x="15610" y="580"/>
                    </a:cubicBezTo>
                    <a:lnTo>
                      <a:pt x="15697" y="580"/>
                    </a:lnTo>
                    <a:lnTo>
                      <a:pt x="15662" y="457"/>
                    </a:lnTo>
                    <a:lnTo>
                      <a:pt x="15662" y="440"/>
                    </a:lnTo>
                    <a:lnTo>
                      <a:pt x="15645" y="405"/>
                    </a:lnTo>
                    <a:lnTo>
                      <a:pt x="15627" y="387"/>
                    </a:lnTo>
                    <a:cubicBezTo>
                      <a:pt x="15610" y="335"/>
                      <a:pt x="15610" y="299"/>
                      <a:pt x="15592" y="264"/>
                    </a:cubicBezTo>
                    <a:lnTo>
                      <a:pt x="1548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4"/>
              <p:cNvSpPr/>
              <p:nvPr/>
            </p:nvSpPr>
            <p:spPr>
              <a:xfrm>
                <a:off x="3179397" y="4426118"/>
                <a:ext cx="48748" cy="31132"/>
              </a:xfrm>
              <a:custGeom>
                <a:avLst/>
                <a:gdLst/>
                <a:ahLst/>
                <a:cxnLst/>
                <a:rect l="l" t="t" r="r" b="b"/>
                <a:pathLst>
                  <a:path w="2283" h="1458" extrusionOk="0">
                    <a:moveTo>
                      <a:pt x="298" y="0"/>
                    </a:moveTo>
                    <a:lnTo>
                      <a:pt x="246" y="52"/>
                    </a:lnTo>
                    <a:cubicBezTo>
                      <a:pt x="246" y="71"/>
                      <a:pt x="228" y="71"/>
                      <a:pt x="211" y="88"/>
                    </a:cubicBezTo>
                    <a:lnTo>
                      <a:pt x="158" y="141"/>
                    </a:lnTo>
                    <a:lnTo>
                      <a:pt x="0" y="263"/>
                    </a:lnTo>
                    <a:lnTo>
                      <a:pt x="193" y="333"/>
                    </a:lnTo>
                    <a:cubicBezTo>
                      <a:pt x="860" y="562"/>
                      <a:pt x="1475" y="930"/>
                      <a:pt x="1984" y="1405"/>
                    </a:cubicBezTo>
                    <a:cubicBezTo>
                      <a:pt x="2002" y="1440"/>
                      <a:pt x="2054" y="1457"/>
                      <a:pt x="2089" y="1457"/>
                    </a:cubicBezTo>
                    <a:lnTo>
                      <a:pt x="2107" y="1457"/>
                    </a:lnTo>
                    <a:cubicBezTo>
                      <a:pt x="2142" y="1457"/>
                      <a:pt x="2194" y="1440"/>
                      <a:pt x="2229" y="1405"/>
                    </a:cubicBezTo>
                    <a:cubicBezTo>
                      <a:pt x="2265" y="1370"/>
                      <a:pt x="2283" y="1335"/>
                      <a:pt x="2283" y="1281"/>
                    </a:cubicBezTo>
                    <a:cubicBezTo>
                      <a:pt x="2283" y="1230"/>
                      <a:pt x="2265" y="1194"/>
                      <a:pt x="2229" y="1159"/>
                    </a:cubicBezTo>
                    <a:cubicBezTo>
                      <a:pt x="1686" y="649"/>
                      <a:pt x="1071" y="281"/>
                      <a:pt x="368" y="36"/>
                    </a:cubicBezTo>
                    <a:lnTo>
                      <a:pt x="2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4"/>
              <p:cNvSpPr/>
              <p:nvPr/>
            </p:nvSpPr>
            <p:spPr>
              <a:xfrm>
                <a:off x="3195882" y="4411127"/>
                <a:ext cx="48769" cy="31495"/>
              </a:xfrm>
              <a:custGeom>
                <a:avLst/>
                <a:gdLst/>
                <a:ahLst/>
                <a:cxnLst/>
                <a:rect l="l" t="t" r="r" b="b"/>
                <a:pathLst>
                  <a:path w="2284" h="1475" extrusionOk="0">
                    <a:moveTo>
                      <a:pt x="282" y="0"/>
                    </a:moveTo>
                    <a:lnTo>
                      <a:pt x="228" y="52"/>
                    </a:lnTo>
                    <a:cubicBezTo>
                      <a:pt x="212" y="87"/>
                      <a:pt x="176" y="106"/>
                      <a:pt x="141" y="141"/>
                    </a:cubicBezTo>
                    <a:lnTo>
                      <a:pt x="1" y="281"/>
                    </a:lnTo>
                    <a:lnTo>
                      <a:pt x="193" y="333"/>
                    </a:lnTo>
                    <a:cubicBezTo>
                      <a:pt x="860" y="562"/>
                      <a:pt x="1476" y="930"/>
                      <a:pt x="1984" y="1422"/>
                    </a:cubicBezTo>
                    <a:lnTo>
                      <a:pt x="2002" y="1422"/>
                    </a:lnTo>
                    <a:cubicBezTo>
                      <a:pt x="2019" y="1440"/>
                      <a:pt x="2054" y="1457"/>
                      <a:pt x="2089" y="1457"/>
                    </a:cubicBezTo>
                    <a:lnTo>
                      <a:pt x="2108" y="1475"/>
                    </a:lnTo>
                    <a:cubicBezTo>
                      <a:pt x="2143" y="1475"/>
                      <a:pt x="2195" y="1457"/>
                      <a:pt x="2230" y="1422"/>
                    </a:cubicBezTo>
                    <a:lnTo>
                      <a:pt x="2230" y="1405"/>
                    </a:lnTo>
                    <a:cubicBezTo>
                      <a:pt x="2265" y="1370"/>
                      <a:pt x="2283" y="1316"/>
                      <a:pt x="2283" y="1281"/>
                    </a:cubicBezTo>
                    <a:cubicBezTo>
                      <a:pt x="2283" y="1229"/>
                      <a:pt x="2248" y="1194"/>
                      <a:pt x="2230" y="1159"/>
                    </a:cubicBezTo>
                    <a:cubicBezTo>
                      <a:pt x="1686" y="649"/>
                      <a:pt x="1054" y="281"/>
                      <a:pt x="352" y="17"/>
                    </a:cubicBezTo>
                    <a:lnTo>
                      <a:pt x="28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4"/>
              <p:cNvSpPr/>
              <p:nvPr/>
            </p:nvSpPr>
            <p:spPr>
              <a:xfrm>
                <a:off x="3215922" y="4399690"/>
                <a:ext cx="49516" cy="31495"/>
              </a:xfrm>
              <a:custGeom>
                <a:avLst/>
                <a:gdLst/>
                <a:ahLst/>
                <a:cxnLst/>
                <a:rect l="l" t="t" r="r" b="b"/>
                <a:pathLst>
                  <a:path w="2319" h="1475" extrusionOk="0">
                    <a:moveTo>
                      <a:pt x="247" y="0"/>
                    </a:moveTo>
                    <a:lnTo>
                      <a:pt x="212" y="35"/>
                    </a:lnTo>
                    <a:cubicBezTo>
                      <a:pt x="158" y="70"/>
                      <a:pt x="123" y="105"/>
                      <a:pt x="106" y="141"/>
                    </a:cubicBezTo>
                    <a:lnTo>
                      <a:pt x="1" y="281"/>
                    </a:lnTo>
                    <a:lnTo>
                      <a:pt x="158" y="333"/>
                    </a:lnTo>
                    <a:cubicBezTo>
                      <a:pt x="844" y="562"/>
                      <a:pt x="1476" y="930"/>
                      <a:pt x="2019" y="1422"/>
                    </a:cubicBezTo>
                    <a:cubicBezTo>
                      <a:pt x="2038" y="1457"/>
                      <a:pt x="2090" y="1475"/>
                      <a:pt x="2125" y="1475"/>
                    </a:cubicBezTo>
                    <a:lnTo>
                      <a:pt x="2143" y="1475"/>
                    </a:lnTo>
                    <a:cubicBezTo>
                      <a:pt x="2178" y="1475"/>
                      <a:pt x="2230" y="1457"/>
                      <a:pt x="2265" y="1440"/>
                    </a:cubicBezTo>
                    <a:lnTo>
                      <a:pt x="2265" y="1422"/>
                    </a:lnTo>
                    <a:cubicBezTo>
                      <a:pt x="2319" y="1351"/>
                      <a:pt x="2319" y="1246"/>
                      <a:pt x="2265" y="1176"/>
                    </a:cubicBezTo>
                    <a:lnTo>
                      <a:pt x="2248" y="1176"/>
                    </a:lnTo>
                    <a:cubicBezTo>
                      <a:pt x="1687" y="649"/>
                      <a:pt x="1036" y="263"/>
                      <a:pt x="317" y="17"/>
                    </a:cubicBezTo>
                    <a:lnTo>
                      <a:pt x="24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4"/>
              <p:cNvSpPr/>
              <p:nvPr/>
            </p:nvSpPr>
            <p:spPr>
              <a:xfrm>
                <a:off x="3258127" y="4222532"/>
                <a:ext cx="141332" cy="168898"/>
              </a:xfrm>
              <a:custGeom>
                <a:avLst/>
                <a:gdLst/>
                <a:ahLst/>
                <a:cxnLst/>
                <a:rect l="l" t="t" r="r" b="b"/>
                <a:pathLst>
                  <a:path w="6619" h="7910" extrusionOk="0">
                    <a:moveTo>
                      <a:pt x="1106" y="0"/>
                    </a:moveTo>
                    <a:lnTo>
                      <a:pt x="0" y="5988"/>
                    </a:lnTo>
                    <a:cubicBezTo>
                      <a:pt x="0" y="5988"/>
                      <a:pt x="294" y="7909"/>
                      <a:pt x="1931" y="7909"/>
                    </a:cubicBezTo>
                    <a:cubicBezTo>
                      <a:pt x="2036" y="7909"/>
                      <a:pt x="2148" y="7901"/>
                      <a:pt x="2265" y="7884"/>
                    </a:cubicBezTo>
                    <a:cubicBezTo>
                      <a:pt x="4214" y="7585"/>
                      <a:pt x="5811" y="6163"/>
                      <a:pt x="5811" y="6163"/>
                    </a:cubicBezTo>
                    <a:lnTo>
                      <a:pt x="6619" y="211"/>
                    </a:lnTo>
                    <a:lnTo>
                      <a:pt x="1106" y="0"/>
                    </a:ln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4"/>
              <p:cNvSpPr/>
              <p:nvPr/>
            </p:nvSpPr>
            <p:spPr>
              <a:xfrm>
                <a:off x="2729498" y="2230221"/>
                <a:ext cx="830036" cy="1999726"/>
              </a:xfrm>
              <a:custGeom>
                <a:avLst/>
                <a:gdLst/>
                <a:ahLst/>
                <a:cxnLst/>
                <a:rect l="l" t="t" r="r" b="b"/>
                <a:pathLst>
                  <a:path w="38873" h="93653" extrusionOk="0">
                    <a:moveTo>
                      <a:pt x="35045" y="0"/>
                    </a:moveTo>
                    <a:lnTo>
                      <a:pt x="7602" y="2353"/>
                    </a:lnTo>
                    <a:cubicBezTo>
                      <a:pt x="7602" y="2353"/>
                      <a:pt x="6988" y="9165"/>
                      <a:pt x="6513" y="13204"/>
                    </a:cubicBezTo>
                    <a:cubicBezTo>
                      <a:pt x="6057" y="17225"/>
                      <a:pt x="0" y="52270"/>
                      <a:pt x="158" y="61716"/>
                    </a:cubicBezTo>
                    <a:cubicBezTo>
                      <a:pt x="316" y="71179"/>
                      <a:pt x="3107" y="92266"/>
                      <a:pt x="3107" y="92266"/>
                    </a:cubicBezTo>
                    <a:lnTo>
                      <a:pt x="10552" y="92722"/>
                    </a:lnTo>
                    <a:lnTo>
                      <a:pt x="11008" y="62488"/>
                    </a:lnTo>
                    <a:lnTo>
                      <a:pt x="19225" y="32728"/>
                    </a:lnTo>
                    <a:cubicBezTo>
                      <a:pt x="19225" y="32728"/>
                      <a:pt x="24335" y="63120"/>
                      <a:pt x="24651" y="67772"/>
                    </a:cubicBezTo>
                    <a:cubicBezTo>
                      <a:pt x="24967" y="72408"/>
                      <a:pt x="24335" y="93652"/>
                      <a:pt x="24335" y="93652"/>
                    </a:cubicBezTo>
                    <a:lnTo>
                      <a:pt x="32411" y="93652"/>
                    </a:lnTo>
                    <a:cubicBezTo>
                      <a:pt x="32411" y="93652"/>
                      <a:pt x="35502" y="69160"/>
                      <a:pt x="34413" y="60171"/>
                    </a:cubicBezTo>
                    <a:cubicBezTo>
                      <a:pt x="35186" y="54236"/>
                      <a:pt x="35888" y="48284"/>
                      <a:pt x="36520" y="42349"/>
                    </a:cubicBezTo>
                    <a:cubicBezTo>
                      <a:pt x="37274" y="35450"/>
                      <a:pt x="38873" y="28022"/>
                      <a:pt x="38644" y="20982"/>
                    </a:cubicBezTo>
                    <a:cubicBezTo>
                      <a:pt x="38416" y="13819"/>
                      <a:pt x="36555" y="6567"/>
                      <a:pt x="350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4"/>
              <p:cNvSpPr/>
              <p:nvPr/>
            </p:nvSpPr>
            <p:spPr>
              <a:xfrm>
                <a:off x="3228873" y="837390"/>
                <a:ext cx="306686" cy="682362"/>
              </a:xfrm>
              <a:custGeom>
                <a:avLst/>
                <a:gdLst/>
                <a:ahLst/>
                <a:cxnLst/>
                <a:rect l="l" t="t" r="r" b="b"/>
                <a:pathLst>
                  <a:path w="14363" h="31957" extrusionOk="0">
                    <a:moveTo>
                      <a:pt x="5220" y="1"/>
                    </a:moveTo>
                    <a:cubicBezTo>
                      <a:pt x="5106" y="1"/>
                      <a:pt x="4993" y="7"/>
                      <a:pt x="4882" y="19"/>
                    </a:cubicBezTo>
                    <a:cubicBezTo>
                      <a:pt x="4109" y="107"/>
                      <a:pt x="3723" y="634"/>
                      <a:pt x="3267" y="1231"/>
                    </a:cubicBezTo>
                    <a:cubicBezTo>
                      <a:pt x="2125" y="2723"/>
                      <a:pt x="1598" y="4637"/>
                      <a:pt x="1300" y="6463"/>
                    </a:cubicBezTo>
                    <a:cubicBezTo>
                      <a:pt x="492" y="11291"/>
                      <a:pt x="860" y="16225"/>
                      <a:pt x="650" y="21106"/>
                    </a:cubicBezTo>
                    <a:cubicBezTo>
                      <a:pt x="492" y="24740"/>
                      <a:pt x="1" y="28375"/>
                      <a:pt x="509" y="31957"/>
                    </a:cubicBezTo>
                    <a:lnTo>
                      <a:pt x="10939" y="31640"/>
                    </a:lnTo>
                    <a:cubicBezTo>
                      <a:pt x="11360" y="31640"/>
                      <a:pt x="11800" y="31622"/>
                      <a:pt x="12168" y="31430"/>
                    </a:cubicBezTo>
                    <a:cubicBezTo>
                      <a:pt x="12677" y="31184"/>
                      <a:pt x="12993" y="30674"/>
                      <a:pt x="13256" y="30183"/>
                    </a:cubicBezTo>
                    <a:cubicBezTo>
                      <a:pt x="13888" y="28989"/>
                      <a:pt x="14363" y="27602"/>
                      <a:pt x="14012" y="26285"/>
                    </a:cubicBezTo>
                    <a:cubicBezTo>
                      <a:pt x="13590" y="24758"/>
                      <a:pt x="12116" y="23651"/>
                      <a:pt x="11922" y="22071"/>
                    </a:cubicBezTo>
                    <a:cubicBezTo>
                      <a:pt x="11694" y="20228"/>
                      <a:pt x="13345" y="18384"/>
                      <a:pt x="12642" y="16663"/>
                    </a:cubicBezTo>
                    <a:cubicBezTo>
                      <a:pt x="12256" y="15680"/>
                      <a:pt x="11184" y="15101"/>
                      <a:pt x="10816" y="14100"/>
                    </a:cubicBezTo>
                    <a:cubicBezTo>
                      <a:pt x="10254" y="12608"/>
                      <a:pt x="11535" y="10993"/>
                      <a:pt x="11343" y="9413"/>
                    </a:cubicBezTo>
                    <a:cubicBezTo>
                      <a:pt x="11203" y="8254"/>
                      <a:pt x="10306" y="7323"/>
                      <a:pt x="9990" y="6199"/>
                    </a:cubicBezTo>
                    <a:cubicBezTo>
                      <a:pt x="9780" y="5462"/>
                      <a:pt x="9850" y="4672"/>
                      <a:pt x="9728" y="3916"/>
                    </a:cubicBezTo>
                    <a:cubicBezTo>
                      <a:pt x="9517" y="2671"/>
                      <a:pt x="8761" y="1512"/>
                      <a:pt x="7708" y="809"/>
                    </a:cubicBezTo>
                    <a:cubicBezTo>
                      <a:pt x="7010" y="344"/>
                      <a:pt x="6090" y="1"/>
                      <a:pt x="52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44"/>
              <p:cNvSpPr/>
              <p:nvPr/>
            </p:nvSpPr>
            <p:spPr>
              <a:xfrm>
                <a:off x="2707354" y="1933683"/>
                <a:ext cx="220465" cy="109474"/>
              </a:xfrm>
              <a:custGeom>
                <a:avLst/>
                <a:gdLst/>
                <a:ahLst/>
                <a:cxnLst/>
                <a:rect l="l" t="t" r="r" b="b"/>
                <a:pathLst>
                  <a:path w="10325" h="5127" extrusionOk="0">
                    <a:moveTo>
                      <a:pt x="10044" y="0"/>
                    </a:moveTo>
                    <a:cubicBezTo>
                      <a:pt x="6972" y="1650"/>
                      <a:pt x="3582" y="3406"/>
                      <a:pt x="19" y="4214"/>
                    </a:cubicBezTo>
                    <a:cubicBezTo>
                      <a:pt x="1" y="4477"/>
                      <a:pt x="1" y="4793"/>
                      <a:pt x="19" y="5127"/>
                    </a:cubicBezTo>
                    <a:cubicBezTo>
                      <a:pt x="3723" y="4336"/>
                      <a:pt x="7182" y="2563"/>
                      <a:pt x="10324" y="878"/>
                    </a:cubicBezTo>
                    <a:cubicBezTo>
                      <a:pt x="10237" y="614"/>
                      <a:pt x="10132" y="316"/>
                      <a:pt x="10044" y="0"/>
                    </a:cubicBezTo>
                    <a:close/>
                  </a:path>
                </a:pathLst>
              </a:custGeom>
              <a:solidFill>
                <a:srgbClr val="F9AD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4"/>
              <p:cNvSpPr/>
              <p:nvPr/>
            </p:nvSpPr>
            <p:spPr>
              <a:xfrm>
                <a:off x="2742609" y="1982028"/>
                <a:ext cx="210343" cy="225696"/>
              </a:xfrm>
              <a:custGeom>
                <a:avLst/>
                <a:gdLst/>
                <a:ahLst/>
                <a:cxnLst/>
                <a:rect l="l" t="t" r="r" b="b"/>
                <a:pathLst>
                  <a:path w="9851" h="10570" extrusionOk="0">
                    <a:moveTo>
                      <a:pt x="9130" y="0"/>
                    </a:moveTo>
                    <a:cubicBezTo>
                      <a:pt x="8200" y="1423"/>
                      <a:pt x="7182" y="2774"/>
                      <a:pt x="6093" y="4057"/>
                    </a:cubicBezTo>
                    <a:cubicBezTo>
                      <a:pt x="4267" y="6199"/>
                      <a:pt x="2231" y="8147"/>
                      <a:pt x="0" y="9868"/>
                    </a:cubicBezTo>
                    <a:cubicBezTo>
                      <a:pt x="159" y="10132"/>
                      <a:pt x="369" y="10359"/>
                      <a:pt x="580" y="10570"/>
                    </a:cubicBezTo>
                    <a:cubicBezTo>
                      <a:pt x="2985" y="8709"/>
                      <a:pt x="5162" y="6602"/>
                      <a:pt x="7093" y="4284"/>
                    </a:cubicBezTo>
                    <a:cubicBezTo>
                      <a:pt x="8076" y="3109"/>
                      <a:pt x="8989" y="1880"/>
                      <a:pt x="9851" y="580"/>
                    </a:cubicBezTo>
                    <a:lnTo>
                      <a:pt x="9200" y="124"/>
                    </a:lnTo>
                    <a:cubicBezTo>
                      <a:pt x="9200" y="124"/>
                      <a:pt x="9165" y="70"/>
                      <a:pt x="9130" y="0"/>
                    </a:cubicBezTo>
                    <a:close/>
                  </a:path>
                </a:pathLst>
              </a:custGeom>
              <a:solidFill>
                <a:srgbClr val="F9AD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4"/>
              <p:cNvSpPr/>
              <p:nvPr/>
            </p:nvSpPr>
            <p:spPr>
              <a:xfrm>
                <a:off x="2883948" y="1995160"/>
                <a:ext cx="132748" cy="282686"/>
              </a:xfrm>
              <a:custGeom>
                <a:avLst/>
                <a:gdLst/>
                <a:ahLst/>
                <a:cxnLst/>
                <a:rect l="l" t="t" r="r" b="b"/>
                <a:pathLst>
                  <a:path w="6217" h="13239" extrusionOk="0">
                    <a:moveTo>
                      <a:pt x="6216" y="0"/>
                    </a:moveTo>
                    <a:cubicBezTo>
                      <a:pt x="5795" y="52"/>
                      <a:pt x="5461" y="106"/>
                      <a:pt x="5198" y="141"/>
                    </a:cubicBezTo>
                    <a:cubicBezTo>
                      <a:pt x="4583" y="2037"/>
                      <a:pt x="3880" y="3933"/>
                      <a:pt x="3161" y="5794"/>
                    </a:cubicBezTo>
                    <a:cubicBezTo>
                      <a:pt x="2195" y="8253"/>
                      <a:pt x="1141" y="10675"/>
                      <a:pt x="1" y="13045"/>
                    </a:cubicBezTo>
                    <a:cubicBezTo>
                      <a:pt x="317" y="13133"/>
                      <a:pt x="615" y="13185"/>
                      <a:pt x="931" y="13239"/>
                    </a:cubicBezTo>
                    <a:cubicBezTo>
                      <a:pt x="2038" y="10903"/>
                      <a:pt x="3056" y="8550"/>
                      <a:pt x="3986" y="6146"/>
                    </a:cubicBezTo>
                    <a:cubicBezTo>
                      <a:pt x="4793" y="4109"/>
                      <a:pt x="5531" y="2072"/>
                      <a:pt x="6216" y="0"/>
                    </a:cubicBezTo>
                    <a:close/>
                  </a:path>
                </a:pathLst>
              </a:custGeom>
              <a:solidFill>
                <a:srgbClr val="F9AD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4"/>
              <p:cNvSpPr/>
              <p:nvPr/>
            </p:nvSpPr>
            <p:spPr>
              <a:xfrm>
                <a:off x="3002034" y="2157490"/>
                <a:ext cx="57396" cy="119980"/>
              </a:xfrm>
              <a:custGeom>
                <a:avLst/>
                <a:gdLst/>
                <a:ahLst/>
                <a:cxnLst/>
                <a:rect l="l" t="t" r="r" b="b"/>
                <a:pathLst>
                  <a:path w="2688" h="5619" extrusionOk="0">
                    <a:moveTo>
                      <a:pt x="1845" y="0"/>
                    </a:moveTo>
                    <a:cubicBezTo>
                      <a:pt x="1318" y="1896"/>
                      <a:pt x="703" y="3776"/>
                      <a:pt x="1" y="5619"/>
                    </a:cubicBezTo>
                    <a:cubicBezTo>
                      <a:pt x="335" y="5567"/>
                      <a:pt x="686" y="5496"/>
                      <a:pt x="1037" y="5443"/>
                    </a:cubicBezTo>
                    <a:cubicBezTo>
                      <a:pt x="1651" y="3776"/>
                      <a:pt x="2196" y="2072"/>
                      <a:pt x="2688" y="370"/>
                    </a:cubicBezTo>
                    <a:lnTo>
                      <a:pt x="1845" y="0"/>
                    </a:lnTo>
                    <a:close/>
                  </a:path>
                </a:pathLst>
              </a:custGeom>
              <a:solidFill>
                <a:srgbClr val="F9AD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44"/>
              <p:cNvSpPr/>
              <p:nvPr/>
            </p:nvSpPr>
            <p:spPr>
              <a:xfrm>
                <a:off x="3123151" y="2197977"/>
                <a:ext cx="31516" cy="53637"/>
              </a:xfrm>
              <a:custGeom>
                <a:avLst/>
                <a:gdLst/>
                <a:ahLst/>
                <a:cxnLst/>
                <a:rect l="l" t="t" r="r" b="b"/>
                <a:pathLst>
                  <a:path w="1476" h="2512" extrusionOk="0">
                    <a:moveTo>
                      <a:pt x="614" y="0"/>
                    </a:moveTo>
                    <a:cubicBezTo>
                      <a:pt x="422" y="843"/>
                      <a:pt x="228" y="1686"/>
                      <a:pt x="1" y="2512"/>
                    </a:cubicBezTo>
                    <a:cubicBezTo>
                      <a:pt x="352" y="2442"/>
                      <a:pt x="685" y="2353"/>
                      <a:pt x="1001" y="2266"/>
                    </a:cubicBezTo>
                    <a:cubicBezTo>
                      <a:pt x="1176" y="1634"/>
                      <a:pt x="1317" y="984"/>
                      <a:pt x="1475" y="335"/>
                    </a:cubicBezTo>
                    <a:cubicBezTo>
                      <a:pt x="1370" y="300"/>
                      <a:pt x="1282" y="264"/>
                      <a:pt x="1195" y="229"/>
                    </a:cubicBezTo>
                    <a:cubicBezTo>
                      <a:pt x="1124" y="194"/>
                      <a:pt x="1054" y="176"/>
                      <a:pt x="966" y="141"/>
                    </a:cubicBezTo>
                    <a:cubicBezTo>
                      <a:pt x="860" y="89"/>
                      <a:pt x="738" y="36"/>
                      <a:pt x="614" y="0"/>
                    </a:cubicBezTo>
                    <a:close/>
                  </a:path>
                </a:pathLst>
              </a:custGeom>
              <a:solidFill>
                <a:srgbClr val="F9AD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4"/>
              <p:cNvSpPr/>
              <p:nvPr/>
            </p:nvSpPr>
            <p:spPr>
              <a:xfrm>
                <a:off x="2696848" y="1389209"/>
                <a:ext cx="893431" cy="908677"/>
              </a:xfrm>
              <a:custGeom>
                <a:avLst/>
                <a:gdLst/>
                <a:ahLst/>
                <a:cxnLst/>
                <a:rect l="l" t="t" r="r" b="b"/>
                <a:pathLst>
                  <a:path w="41842" h="42556" extrusionOk="0">
                    <a:moveTo>
                      <a:pt x="23004" y="1"/>
                    </a:moveTo>
                    <a:cubicBezTo>
                      <a:pt x="22561" y="1"/>
                      <a:pt x="22103" y="13"/>
                      <a:pt x="21632" y="40"/>
                    </a:cubicBezTo>
                    <a:cubicBezTo>
                      <a:pt x="18736" y="180"/>
                      <a:pt x="15346" y="1585"/>
                      <a:pt x="13433" y="2479"/>
                    </a:cubicBezTo>
                    <a:cubicBezTo>
                      <a:pt x="12907" y="2725"/>
                      <a:pt x="12485" y="2936"/>
                      <a:pt x="12221" y="3060"/>
                    </a:cubicBezTo>
                    <a:lnTo>
                      <a:pt x="12221" y="2971"/>
                    </a:lnTo>
                    <a:cubicBezTo>
                      <a:pt x="12221" y="2971"/>
                      <a:pt x="12134" y="3006"/>
                      <a:pt x="11940" y="3095"/>
                    </a:cubicBezTo>
                    <a:cubicBezTo>
                      <a:pt x="11186" y="3411"/>
                      <a:pt x="9026" y="4499"/>
                      <a:pt x="7042" y="7115"/>
                    </a:cubicBezTo>
                    <a:cubicBezTo>
                      <a:pt x="6848" y="7360"/>
                      <a:pt x="6656" y="7624"/>
                      <a:pt x="6462" y="7922"/>
                    </a:cubicBezTo>
                    <a:cubicBezTo>
                      <a:pt x="5725" y="9046"/>
                      <a:pt x="5022" y="10399"/>
                      <a:pt x="4461" y="12049"/>
                    </a:cubicBezTo>
                    <a:cubicBezTo>
                      <a:pt x="4426" y="12136"/>
                      <a:pt x="4390" y="12241"/>
                      <a:pt x="4355" y="12347"/>
                    </a:cubicBezTo>
                    <a:cubicBezTo>
                      <a:pt x="4303" y="12541"/>
                      <a:pt x="4250" y="12733"/>
                      <a:pt x="4180" y="12927"/>
                    </a:cubicBezTo>
                    <a:cubicBezTo>
                      <a:pt x="3829" y="14051"/>
                      <a:pt x="3461" y="15244"/>
                      <a:pt x="3126" y="16455"/>
                    </a:cubicBezTo>
                    <a:cubicBezTo>
                      <a:pt x="3039" y="16736"/>
                      <a:pt x="2951" y="17035"/>
                      <a:pt x="2880" y="17333"/>
                    </a:cubicBezTo>
                    <a:cubicBezTo>
                      <a:pt x="2548" y="18545"/>
                      <a:pt x="2232" y="19774"/>
                      <a:pt x="1951" y="21003"/>
                    </a:cubicBezTo>
                    <a:cubicBezTo>
                      <a:pt x="1880" y="21284"/>
                      <a:pt x="1810" y="21582"/>
                      <a:pt x="1740" y="21881"/>
                    </a:cubicBezTo>
                    <a:cubicBezTo>
                      <a:pt x="581" y="27095"/>
                      <a:pt x="1" y="32100"/>
                      <a:pt x="932" y="34909"/>
                    </a:cubicBezTo>
                    <a:cubicBezTo>
                      <a:pt x="2056" y="38350"/>
                      <a:pt x="5022" y="40614"/>
                      <a:pt x="8552" y="41668"/>
                    </a:cubicBezTo>
                    <a:cubicBezTo>
                      <a:pt x="10021" y="42306"/>
                      <a:pt x="12190" y="42555"/>
                      <a:pt x="14683" y="42555"/>
                    </a:cubicBezTo>
                    <a:cubicBezTo>
                      <a:pt x="23573" y="42555"/>
                      <a:pt x="36574" y="39385"/>
                      <a:pt x="36574" y="39385"/>
                    </a:cubicBezTo>
                    <a:cubicBezTo>
                      <a:pt x="36574" y="39385"/>
                      <a:pt x="36450" y="38947"/>
                      <a:pt x="36275" y="38210"/>
                    </a:cubicBezTo>
                    <a:cubicBezTo>
                      <a:pt x="37996" y="37489"/>
                      <a:pt x="39418" y="36576"/>
                      <a:pt x="40121" y="35717"/>
                    </a:cubicBezTo>
                    <a:cubicBezTo>
                      <a:pt x="40683" y="35031"/>
                      <a:pt x="40999" y="33732"/>
                      <a:pt x="41174" y="32135"/>
                    </a:cubicBezTo>
                    <a:cubicBezTo>
                      <a:pt x="41209" y="31819"/>
                      <a:pt x="41244" y="31503"/>
                      <a:pt x="41261" y="31168"/>
                    </a:cubicBezTo>
                    <a:cubicBezTo>
                      <a:pt x="41385" y="29694"/>
                      <a:pt x="41437" y="28043"/>
                      <a:pt x="41472" y="26428"/>
                    </a:cubicBezTo>
                    <a:cubicBezTo>
                      <a:pt x="41490" y="26130"/>
                      <a:pt x="41490" y="25831"/>
                      <a:pt x="41490" y="25515"/>
                    </a:cubicBezTo>
                    <a:cubicBezTo>
                      <a:pt x="41525" y="24164"/>
                      <a:pt x="41577" y="22846"/>
                      <a:pt x="41666" y="21687"/>
                    </a:cubicBezTo>
                    <a:cubicBezTo>
                      <a:pt x="41666" y="21617"/>
                      <a:pt x="41683" y="21547"/>
                      <a:pt x="41683" y="21477"/>
                    </a:cubicBezTo>
                    <a:cubicBezTo>
                      <a:pt x="41701" y="21249"/>
                      <a:pt x="41718" y="20985"/>
                      <a:pt x="41736" y="20739"/>
                    </a:cubicBezTo>
                    <a:cubicBezTo>
                      <a:pt x="41823" y="19564"/>
                      <a:pt x="41841" y="18246"/>
                      <a:pt x="41841" y="16930"/>
                    </a:cubicBezTo>
                    <a:cubicBezTo>
                      <a:pt x="41841" y="16614"/>
                      <a:pt x="41823" y="16298"/>
                      <a:pt x="41823" y="15982"/>
                    </a:cubicBezTo>
                    <a:cubicBezTo>
                      <a:pt x="41788" y="14770"/>
                      <a:pt x="41718" y="13576"/>
                      <a:pt x="41612" y="12470"/>
                    </a:cubicBezTo>
                    <a:cubicBezTo>
                      <a:pt x="41596" y="12154"/>
                      <a:pt x="41560" y="11855"/>
                      <a:pt x="41525" y="11557"/>
                    </a:cubicBezTo>
                    <a:cubicBezTo>
                      <a:pt x="41367" y="10153"/>
                      <a:pt x="41139" y="8976"/>
                      <a:pt x="40858" y="8238"/>
                    </a:cubicBezTo>
                    <a:cubicBezTo>
                      <a:pt x="40805" y="8098"/>
                      <a:pt x="40753" y="7976"/>
                      <a:pt x="40699" y="7870"/>
                    </a:cubicBezTo>
                    <a:cubicBezTo>
                      <a:pt x="40612" y="7730"/>
                      <a:pt x="40507" y="7571"/>
                      <a:pt x="40402" y="7414"/>
                    </a:cubicBezTo>
                    <a:cubicBezTo>
                      <a:pt x="39751" y="6501"/>
                      <a:pt x="38646" y="5605"/>
                      <a:pt x="37785" y="4973"/>
                    </a:cubicBezTo>
                    <a:cubicBezTo>
                      <a:pt x="37733" y="4956"/>
                      <a:pt x="37698" y="4921"/>
                      <a:pt x="37663" y="4902"/>
                    </a:cubicBezTo>
                    <a:cubicBezTo>
                      <a:pt x="36977" y="4411"/>
                      <a:pt x="36450" y="4095"/>
                      <a:pt x="36450" y="4095"/>
                    </a:cubicBezTo>
                    <a:cubicBezTo>
                      <a:pt x="36064" y="3902"/>
                      <a:pt x="35608" y="3692"/>
                      <a:pt x="35134" y="3463"/>
                    </a:cubicBezTo>
                    <a:cubicBezTo>
                      <a:pt x="34713" y="3252"/>
                      <a:pt x="34256" y="3060"/>
                      <a:pt x="33800" y="2849"/>
                    </a:cubicBezTo>
                    <a:cubicBezTo>
                      <a:pt x="31429" y="1777"/>
                      <a:pt x="28936" y="759"/>
                      <a:pt x="28936" y="759"/>
                    </a:cubicBezTo>
                    <a:lnTo>
                      <a:pt x="28936" y="759"/>
                    </a:lnTo>
                    <a:lnTo>
                      <a:pt x="29182" y="794"/>
                    </a:lnTo>
                    <a:cubicBezTo>
                      <a:pt x="29182" y="794"/>
                      <a:pt x="26606" y="1"/>
                      <a:pt x="230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6" name="Google Shape;606;p44"/>
              <p:cNvGrpSpPr/>
              <p:nvPr/>
            </p:nvGrpSpPr>
            <p:grpSpPr>
              <a:xfrm>
                <a:off x="2733982" y="1442145"/>
                <a:ext cx="856301" cy="785073"/>
                <a:chOff x="2733982" y="1442145"/>
                <a:chExt cx="856301" cy="785073"/>
              </a:xfrm>
            </p:grpSpPr>
            <p:sp>
              <p:nvSpPr>
                <p:cNvPr id="607" name="Google Shape;607;p44"/>
                <p:cNvSpPr/>
                <p:nvPr/>
              </p:nvSpPr>
              <p:spPr>
                <a:xfrm>
                  <a:off x="2951810" y="1442145"/>
                  <a:ext cx="495271" cy="45395"/>
                </a:xfrm>
                <a:custGeom>
                  <a:avLst/>
                  <a:gdLst/>
                  <a:ahLst/>
                  <a:cxnLst/>
                  <a:rect l="l" t="t" r="r" b="b"/>
                  <a:pathLst>
                    <a:path w="23195" h="2126" extrusionOk="0">
                      <a:moveTo>
                        <a:pt x="1493" y="0"/>
                      </a:moveTo>
                      <a:cubicBezTo>
                        <a:pt x="967" y="246"/>
                        <a:pt x="545" y="457"/>
                        <a:pt x="281" y="581"/>
                      </a:cubicBezTo>
                      <a:lnTo>
                        <a:pt x="281" y="492"/>
                      </a:lnTo>
                      <a:cubicBezTo>
                        <a:pt x="281" y="492"/>
                        <a:pt x="194" y="527"/>
                        <a:pt x="0" y="616"/>
                      </a:cubicBezTo>
                      <a:cubicBezTo>
                        <a:pt x="54" y="616"/>
                        <a:pt x="124" y="632"/>
                        <a:pt x="176" y="651"/>
                      </a:cubicBezTo>
                      <a:cubicBezTo>
                        <a:pt x="211" y="651"/>
                        <a:pt x="246" y="668"/>
                        <a:pt x="281" y="668"/>
                      </a:cubicBezTo>
                      <a:cubicBezTo>
                        <a:pt x="3705" y="1405"/>
                        <a:pt x="8358" y="2126"/>
                        <a:pt x="13327" y="2126"/>
                      </a:cubicBezTo>
                      <a:cubicBezTo>
                        <a:pt x="16574" y="2126"/>
                        <a:pt x="19946" y="1810"/>
                        <a:pt x="23194" y="984"/>
                      </a:cubicBezTo>
                      <a:cubicBezTo>
                        <a:pt x="22773" y="773"/>
                        <a:pt x="22316" y="581"/>
                        <a:pt x="21860" y="370"/>
                      </a:cubicBezTo>
                      <a:cubicBezTo>
                        <a:pt x="19036" y="987"/>
                        <a:pt x="16126" y="1226"/>
                        <a:pt x="13310" y="1226"/>
                      </a:cubicBezTo>
                      <a:cubicBezTo>
                        <a:pt x="8914" y="1226"/>
                        <a:pt x="4747" y="643"/>
                        <a:pt x="149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44"/>
                <p:cNvSpPr/>
                <p:nvPr/>
              </p:nvSpPr>
              <p:spPr>
                <a:xfrm>
                  <a:off x="2834835" y="1541119"/>
                  <a:ext cx="734462" cy="62264"/>
                </a:xfrm>
                <a:custGeom>
                  <a:avLst/>
                  <a:gdLst/>
                  <a:ahLst/>
                  <a:cxnLst/>
                  <a:rect l="l" t="t" r="r" b="b"/>
                  <a:pathLst>
                    <a:path w="34397" h="2916" extrusionOk="0">
                      <a:moveTo>
                        <a:pt x="580" y="1"/>
                      </a:moveTo>
                      <a:cubicBezTo>
                        <a:pt x="386" y="246"/>
                        <a:pt x="194" y="510"/>
                        <a:pt x="0" y="808"/>
                      </a:cubicBezTo>
                      <a:cubicBezTo>
                        <a:pt x="1177" y="1072"/>
                        <a:pt x="2634" y="1388"/>
                        <a:pt x="4319" y="1669"/>
                      </a:cubicBezTo>
                      <a:cubicBezTo>
                        <a:pt x="4741" y="1756"/>
                        <a:pt x="5180" y="1827"/>
                        <a:pt x="5637" y="1897"/>
                      </a:cubicBezTo>
                      <a:cubicBezTo>
                        <a:pt x="9165" y="2459"/>
                        <a:pt x="13555" y="2915"/>
                        <a:pt x="18436" y="2915"/>
                      </a:cubicBezTo>
                      <a:cubicBezTo>
                        <a:pt x="21210" y="2915"/>
                        <a:pt x="24159" y="2758"/>
                        <a:pt x="27198" y="2407"/>
                      </a:cubicBezTo>
                      <a:cubicBezTo>
                        <a:pt x="27846" y="2318"/>
                        <a:pt x="28514" y="2231"/>
                        <a:pt x="29181" y="2126"/>
                      </a:cubicBezTo>
                      <a:cubicBezTo>
                        <a:pt x="30901" y="1862"/>
                        <a:pt x="32640" y="1546"/>
                        <a:pt x="34396" y="1124"/>
                      </a:cubicBezTo>
                      <a:cubicBezTo>
                        <a:pt x="34343" y="984"/>
                        <a:pt x="34291" y="862"/>
                        <a:pt x="34237" y="756"/>
                      </a:cubicBezTo>
                      <a:cubicBezTo>
                        <a:pt x="34150" y="616"/>
                        <a:pt x="34045" y="457"/>
                        <a:pt x="33940" y="300"/>
                      </a:cubicBezTo>
                      <a:cubicBezTo>
                        <a:pt x="32395" y="651"/>
                        <a:pt x="30850" y="949"/>
                        <a:pt x="29321" y="1178"/>
                      </a:cubicBezTo>
                      <a:cubicBezTo>
                        <a:pt x="28759" y="1265"/>
                        <a:pt x="28181" y="1353"/>
                        <a:pt x="27601" y="1423"/>
                      </a:cubicBezTo>
                      <a:cubicBezTo>
                        <a:pt x="24417" y="1836"/>
                        <a:pt x="21333" y="2002"/>
                        <a:pt x="18427" y="2002"/>
                      </a:cubicBezTo>
                      <a:cubicBezTo>
                        <a:pt x="13545" y="2002"/>
                        <a:pt x="9165" y="1534"/>
                        <a:pt x="5654" y="984"/>
                      </a:cubicBezTo>
                      <a:cubicBezTo>
                        <a:pt x="5267" y="914"/>
                        <a:pt x="4881" y="843"/>
                        <a:pt x="4513" y="791"/>
                      </a:cubicBezTo>
                      <a:cubicBezTo>
                        <a:pt x="2985" y="527"/>
                        <a:pt x="1669" y="246"/>
                        <a:pt x="5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44"/>
                <p:cNvSpPr/>
                <p:nvPr/>
              </p:nvSpPr>
              <p:spPr>
                <a:xfrm>
                  <a:off x="2786085" y="1635993"/>
                  <a:ext cx="799309" cy="71253"/>
                </a:xfrm>
                <a:custGeom>
                  <a:avLst/>
                  <a:gdLst/>
                  <a:ahLst/>
                  <a:cxnLst/>
                  <a:rect l="l" t="t" r="r" b="b"/>
                  <a:pathLst>
                    <a:path w="37434" h="3337" extrusionOk="0">
                      <a:moveTo>
                        <a:pt x="37346" y="0"/>
                      </a:moveTo>
                      <a:cubicBezTo>
                        <a:pt x="35713" y="403"/>
                        <a:pt x="33536" y="895"/>
                        <a:pt x="30902" y="1405"/>
                      </a:cubicBezTo>
                      <a:cubicBezTo>
                        <a:pt x="30200" y="1545"/>
                        <a:pt x="29462" y="1686"/>
                        <a:pt x="28690" y="1826"/>
                      </a:cubicBezTo>
                      <a:cubicBezTo>
                        <a:pt x="28549" y="1843"/>
                        <a:pt x="28409" y="1878"/>
                        <a:pt x="28287" y="1897"/>
                      </a:cubicBezTo>
                      <a:cubicBezTo>
                        <a:pt x="26102" y="2286"/>
                        <a:pt x="23393" y="2426"/>
                        <a:pt x="20625" y="2426"/>
                      </a:cubicBezTo>
                      <a:cubicBezTo>
                        <a:pt x="15649" y="2426"/>
                        <a:pt x="10483" y="1973"/>
                        <a:pt x="7831" y="1703"/>
                      </a:cubicBezTo>
                      <a:cubicBezTo>
                        <a:pt x="6726" y="1597"/>
                        <a:pt x="6059" y="1510"/>
                        <a:pt x="6040" y="1510"/>
                      </a:cubicBezTo>
                      <a:lnTo>
                        <a:pt x="5830" y="1475"/>
                      </a:lnTo>
                      <a:lnTo>
                        <a:pt x="282" y="492"/>
                      </a:lnTo>
                      <a:cubicBezTo>
                        <a:pt x="247" y="579"/>
                        <a:pt x="211" y="684"/>
                        <a:pt x="176" y="790"/>
                      </a:cubicBezTo>
                      <a:cubicBezTo>
                        <a:pt x="124" y="984"/>
                        <a:pt x="71" y="1176"/>
                        <a:pt x="1" y="1370"/>
                      </a:cubicBezTo>
                      <a:lnTo>
                        <a:pt x="5724" y="2388"/>
                      </a:lnTo>
                      <a:lnTo>
                        <a:pt x="5900" y="2405"/>
                      </a:lnTo>
                      <a:cubicBezTo>
                        <a:pt x="6024" y="2423"/>
                        <a:pt x="6726" y="2510"/>
                        <a:pt x="7815" y="2616"/>
                      </a:cubicBezTo>
                      <a:cubicBezTo>
                        <a:pt x="10500" y="2897"/>
                        <a:pt x="15592" y="3336"/>
                        <a:pt x="20543" y="3336"/>
                      </a:cubicBezTo>
                      <a:cubicBezTo>
                        <a:pt x="23371" y="3336"/>
                        <a:pt x="26161" y="3196"/>
                        <a:pt x="28427" y="2791"/>
                      </a:cubicBezTo>
                      <a:cubicBezTo>
                        <a:pt x="28479" y="2791"/>
                        <a:pt x="28514" y="2774"/>
                        <a:pt x="28568" y="2774"/>
                      </a:cubicBezTo>
                      <a:cubicBezTo>
                        <a:pt x="29322" y="2634"/>
                        <a:pt x="30059" y="2494"/>
                        <a:pt x="30762" y="2370"/>
                      </a:cubicBezTo>
                      <a:cubicBezTo>
                        <a:pt x="33484" y="1843"/>
                        <a:pt x="35731" y="1335"/>
                        <a:pt x="37433" y="913"/>
                      </a:cubicBezTo>
                      <a:cubicBezTo>
                        <a:pt x="37417" y="597"/>
                        <a:pt x="37381" y="298"/>
                        <a:pt x="373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44"/>
                <p:cNvSpPr/>
                <p:nvPr/>
              </p:nvSpPr>
              <p:spPr>
                <a:xfrm>
                  <a:off x="2758346" y="1730461"/>
                  <a:ext cx="831936" cy="74627"/>
                </a:xfrm>
                <a:custGeom>
                  <a:avLst/>
                  <a:gdLst/>
                  <a:ahLst/>
                  <a:cxnLst/>
                  <a:rect l="l" t="t" r="r" b="b"/>
                  <a:pathLst>
                    <a:path w="38962" h="3495" extrusionOk="0">
                      <a:moveTo>
                        <a:pt x="38943" y="1"/>
                      </a:moveTo>
                      <a:cubicBezTo>
                        <a:pt x="37135" y="474"/>
                        <a:pt x="34624" y="1054"/>
                        <a:pt x="31517" y="1651"/>
                      </a:cubicBezTo>
                      <a:cubicBezTo>
                        <a:pt x="30902" y="1773"/>
                        <a:pt x="30253" y="1897"/>
                        <a:pt x="29586" y="2019"/>
                      </a:cubicBezTo>
                      <a:cubicBezTo>
                        <a:pt x="29532" y="2019"/>
                        <a:pt x="29480" y="2038"/>
                        <a:pt x="29427" y="2054"/>
                      </a:cubicBezTo>
                      <a:cubicBezTo>
                        <a:pt x="27205" y="2433"/>
                        <a:pt x="24462" y="2569"/>
                        <a:pt x="21675" y="2569"/>
                      </a:cubicBezTo>
                      <a:cubicBezTo>
                        <a:pt x="16710" y="2569"/>
                        <a:pt x="11600" y="2138"/>
                        <a:pt x="9025" y="1879"/>
                      </a:cubicBezTo>
                      <a:cubicBezTo>
                        <a:pt x="7990" y="1792"/>
                        <a:pt x="7358" y="1721"/>
                        <a:pt x="7339" y="1703"/>
                      </a:cubicBezTo>
                      <a:lnTo>
                        <a:pt x="6831" y="1616"/>
                      </a:lnTo>
                      <a:lnTo>
                        <a:pt x="246" y="474"/>
                      </a:lnTo>
                      <a:cubicBezTo>
                        <a:pt x="159" y="755"/>
                        <a:pt x="71" y="1054"/>
                        <a:pt x="0" y="1352"/>
                      </a:cubicBezTo>
                      <a:lnTo>
                        <a:pt x="6848" y="2546"/>
                      </a:lnTo>
                      <a:lnTo>
                        <a:pt x="7199" y="2616"/>
                      </a:lnTo>
                      <a:cubicBezTo>
                        <a:pt x="7323" y="2616"/>
                        <a:pt x="7972" y="2705"/>
                        <a:pt x="9008" y="2810"/>
                      </a:cubicBezTo>
                      <a:cubicBezTo>
                        <a:pt x="11624" y="3073"/>
                        <a:pt x="16645" y="3494"/>
                        <a:pt x="21561" y="3494"/>
                      </a:cubicBezTo>
                      <a:cubicBezTo>
                        <a:pt x="24318" y="3494"/>
                        <a:pt x="27057" y="3354"/>
                        <a:pt x="29322" y="2986"/>
                      </a:cubicBezTo>
                      <a:cubicBezTo>
                        <a:pt x="29462" y="2967"/>
                        <a:pt x="29602" y="2932"/>
                        <a:pt x="29743" y="2915"/>
                      </a:cubicBezTo>
                      <a:cubicBezTo>
                        <a:pt x="30305" y="2810"/>
                        <a:pt x="30867" y="2705"/>
                        <a:pt x="31393" y="2616"/>
                      </a:cubicBezTo>
                      <a:cubicBezTo>
                        <a:pt x="34519" y="2002"/>
                        <a:pt x="37082" y="1405"/>
                        <a:pt x="38961" y="949"/>
                      </a:cubicBezTo>
                      <a:cubicBezTo>
                        <a:pt x="38961" y="633"/>
                        <a:pt x="38943" y="317"/>
                        <a:pt x="3894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44"/>
                <p:cNvSpPr/>
                <p:nvPr/>
              </p:nvSpPr>
              <p:spPr>
                <a:xfrm>
                  <a:off x="2733982" y="1832062"/>
                  <a:ext cx="854057" cy="73880"/>
                </a:xfrm>
                <a:custGeom>
                  <a:avLst/>
                  <a:gdLst/>
                  <a:ahLst/>
                  <a:cxnLst/>
                  <a:rect l="l" t="t" r="r" b="b"/>
                  <a:pathLst>
                    <a:path w="39998" h="3460" extrusionOk="0">
                      <a:moveTo>
                        <a:pt x="39997" y="0"/>
                      </a:moveTo>
                      <a:lnTo>
                        <a:pt x="39997" y="0"/>
                      </a:lnTo>
                      <a:cubicBezTo>
                        <a:pt x="38083" y="492"/>
                        <a:pt x="35362" y="1124"/>
                        <a:pt x="32026" y="1739"/>
                      </a:cubicBezTo>
                      <a:cubicBezTo>
                        <a:pt x="31605" y="1826"/>
                        <a:pt x="31165" y="1915"/>
                        <a:pt x="30727" y="1985"/>
                      </a:cubicBezTo>
                      <a:cubicBezTo>
                        <a:pt x="30516" y="2020"/>
                        <a:pt x="30322" y="2055"/>
                        <a:pt x="30111" y="2090"/>
                      </a:cubicBezTo>
                      <a:cubicBezTo>
                        <a:pt x="27963" y="2421"/>
                        <a:pt x="25386" y="2542"/>
                        <a:pt x="22771" y="2542"/>
                      </a:cubicBezTo>
                      <a:cubicBezTo>
                        <a:pt x="17757" y="2542"/>
                        <a:pt x="12606" y="2098"/>
                        <a:pt x="10079" y="1844"/>
                      </a:cubicBezTo>
                      <a:cubicBezTo>
                        <a:pt x="9096" y="1756"/>
                        <a:pt x="8499" y="1686"/>
                        <a:pt x="8480" y="1686"/>
                      </a:cubicBezTo>
                      <a:lnTo>
                        <a:pt x="8323" y="1651"/>
                      </a:lnTo>
                      <a:lnTo>
                        <a:pt x="212" y="264"/>
                      </a:lnTo>
                      <a:cubicBezTo>
                        <a:pt x="141" y="545"/>
                        <a:pt x="71" y="843"/>
                        <a:pt x="1" y="1142"/>
                      </a:cubicBezTo>
                      <a:lnTo>
                        <a:pt x="8340" y="2582"/>
                      </a:lnTo>
                      <a:cubicBezTo>
                        <a:pt x="8375" y="2582"/>
                        <a:pt x="8410" y="2582"/>
                        <a:pt x="8464" y="2599"/>
                      </a:cubicBezTo>
                      <a:cubicBezTo>
                        <a:pt x="8709" y="2617"/>
                        <a:pt x="9271" y="2687"/>
                        <a:pt x="10061" y="2757"/>
                      </a:cubicBezTo>
                      <a:cubicBezTo>
                        <a:pt x="12624" y="3020"/>
                        <a:pt x="17716" y="3460"/>
                        <a:pt x="22702" y="3460"/>
                      </a:cubicBezTo>
                      <a:cubicBezTo>
                        <a:pt x="25284" y="3460"/>
                        <a:pt x="27847" y="3336"/>
                        <a:pt x="30024" y="3020"/>
                      </a:cubicBezTo>
                      <a:cubicBezTo>
                        <a:pt x="30322" y="2985"/>
                        <a:pt x="30603" y="2933"/>
                        <a:pt x="30884" y="2880"/>
                      </a:cubicBezTo>
                      <a:cubicBezTo>
                        <a:pt x="31235" y="2828"/>
                        <a:pt x="31586" y="2757"/>
                        <a:pt x="31921" y="2687"/>
                      </a:cubicBezTo>
                      <a:cubicBezTo>
                        <a:pt x="35238" y="2072"/>
                        <a:pt x="37960" y="1440"/>
                        <a:pt x="39927" y="948"/>
                      </a:cubicBezTo>
                      <a:cubicBezTo>
                        <a:pt x="39927" y="878"/>
                        <a:pt x="39944" y="808"/>
                        <a:pt x="39944" y="738"/>
                      </a:cubicBezTo>
                      <a:cubicBezTo>
                        <a:pt x="39962" y="510"/>
                        <a:pt x="39979" y="246"/>
                        <a:pt x="3999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44"/>
                <p:cNvSpPr/>
                <p:nvPr/>
              </p:nvSpPr>
              <p:spPr>
                <a:xfrm>
                  <a:off x="3369102" y="1925035"/>
                  <a:ext cx="208827" cy="150364"/>
                </a:xfrm>
                <a:custGeom>
                  <a:avLst/>
                  <a:gdLst/>
                  <a:ahLst/>
                  <a:cxnLst/>
                  <a:rect l="l" t="t" r="r" b="b"/>
                  <a:pathLst>
                    <a:path w="9780" h="7042" extrusionOk="0">
                      <a:moveTo>
                        <a:pt x="562" y="1"/>
                      </a:moveTo>
                      <a:lnTo>
                        <a:pt x="123" y="562"/>
                      </a:lnTo>
                      <a:lnTo>
                        <a:pt x="0" y="721"/>
                      </a:lnTo>
                      <a:cubicBezTo>
                        <a:pt x="17" y="738"/>
                        <a:pt x="52" y="756"/>
                        <a:pt x="106" y="808"/>
                      </a:cubicBezTo>
                      <a:lnTo>
                        <a:pt x="141" y="843"/>
                      </a:lnTo>
                      <a:cubicBezTo>
                        <a:pt x="1089" y="1581"/>
                        <a:pt x="6110" y="5408"/>
                        <a:pt x="9692" y="7042"/>
                      </a:cubicBezTo>
                      <a:cubicBezTo>
                        <a:pt x="9727" y="6726"/>
                        <a:pt x="9762" y="6410"/>
                        <a:pt x="9779" y="6075"/>
                      </a:cubicBezTo>
                      <a:cubicBezTo>
                        <a:pt x="6970" y="4741"/>
                        <a:pt x="3196" y="2002"/>
                        <a:pt x="1492" y="721"/>
                      </a:cubicBezTo>
                      <a:cubicBezTo>
                        <a:pt x="930" y="281"/>
                        <a:pt x="579" y="19"/>
                        <a:pt x="56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4"/>
                <p:cNvSpPr/>
                <p:nvPr/>
              </p:nvSpPr>
              <p:spPr>
                <a:xfrm>
                  <a:off x="3386356" y="1897681"/>
                  <a:ext cx="196464" cy="55858"/>
                </a:xfrm>
                <a:custGeom>
                  <a:avLst/>
                  <a:gdLst/>
                  <a:ahLst/>
                  <a:cxnLst/>
                  <a:rect l="l" t="t" r="r" b="b"/>
                  <a:pathLst>
                    <a:path w="9201" h="2616" extrusionOk="0">
                      <a:moveTo>
                        <a:pt x="228" y="1"/>
                      </a:moveTo>
                      <a:lnTo>
                        <a:pt x="0" y="878"/>
                      </a:lnTo>
                      <a:cubicBezTo>
                        <a:pt x="298" y="965"/>
                        <a:pt x="5127" y="2194"/>
                        <a:pt x="9182" y="2616"/>
                      </a:cubicBezTo>
                      <a:cubicBezTo>
                        <a:pt x="9200" y="2318"/>
                        <a:pt x="9200" y="2019"/>
                        <a:pt x="9200" y="1703"/>
                      </a:cubicBezTo>
                      <a:cubicBezTo>
                        <a:pt x="5197" y="1282"/>
                        <a:pt x="298" y="17"/>
                        <a:pt x="2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44"/>
                <p:cNvSpPr/>
                <p:nvPr/>
              </p:nvSpPr>
              <p:spPr>
                <a:xfrm>
                  <a:off x="3310614" y="1947179"/>
                  <a:ext cx="133837" cy="266180"/>
                </a:xfrm>
                <a:custGeom>
                  <a:avLst/>
                  <a:gdLst/>
                  <a:ahLst/>
                  <a:cxnLst/>
                  <a:rect l="l" t="t" r="r" b="b"/>
                  <a:pathLst>
                    <a:path w="6268" h="12466" extrusionOk="0">
                      <a:moveTo>
                        <a:pt x="913" y="0"/>
                      </a:moveTo>
                      <a:cubicBezTo>
                        <a:pt x="614" y="35"/>
                        <a:pt x="316" y="70"/>
                        <a:pt x="0" y="105"/>
                      </a:cubicBezTo>
                      <a:cubicBezTo>
                        <a:pt x="0" y="141"/>
                        <a:pt x="17" y="176"/>
                        <a:pt x="17" y="211"/>
                      </a:cubicBezTo>
                      <a:cubicBezTo>
                        <a:pt x="509" y="2475"/>
                        <a:pt x="2107" y="8936"/>
                        <a:pt x="5179" y="12466"/>
                      </a:cubicBezTo>
                      <a:cubicBezTo>
                        <a:pt x="5549" y="12413"/>
                        <a:pt x="5917" y="12361"/>
                        <a:pt x="6268" y="12290"/>
                      </a:cubicBezTo>
                      <a:cubicBezTo>
                        <a:pt x="3178" y="9182"/>
                        <a:pt x="1475" y="2564"/>
                        <a:pt x="930" y="141"/>
                      </a:cubicBezTo>
                      <a:cubicBezTo>
                        <a:pt x="930" y="105"/>
                        <a:pt x="913" y="52"/>
                        <a:pt x="91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44"/>
                <p:cNvSpPr/>
                <p:nvPr/>
              </p:nvSpPr>
              <p:spPr>
                <a:xfrm>
                  <a:off x="3198508" y="1959927"/>
                  <a:ext cx="63737" cy="267291"/>
                </a:xfrm>
                <a:custGeom>
                  <a:avLst/>
                  <a:gdLst/>
                  <a:ahLst/>
                  <a:cxnLst/>
                  <a:rect l="l" t="t" r="r" b="b"/>
                  <a:pathLst>
                    <a:path w="2985" h="12518" extrusionOk="0">
                      <a:moveTo>
                        <a:pt x="1018" y="0"/>
                      </a:moveTo>
                      <a:cubicBezTo>
                        <a:pt x="702" y="35"/>
                        <a:pt x="405" y="70"/>
                        <a:pt x="89" y="122"/>
                      </a:cubicBezTo>
                      <a:lnTo>
                        <a:pt x="89" y="228"/>
                      </a:lnTo>
                      <a:cubicBezTo>
                        <a:pt x="0" y="3020"/>
                        <a:pt x="89" y="8428"/>
                        <a:pt x="1774" y="12150"/>
                      </a:cubicBezTo>
                      <a:cubicBezTo>
                        <a:pt x="1774" y="12167"/>
                        <a:pt x="1791" y="12167"/>
                        <a:pt x="1791" y="12185"/>
                      </a:cubicBezTo>
                      <a:cubicBezTo>
                        <a:pt x="2195" y="12307"/>
                        <a:pt x="2599" y="12413"/>
                        <a:pt x="2985" y="12518"/>
                      </a:cubicBezTo>
                      <a:cubicBezTo>
                        <a:pt x="2915" y="12413"/>
                        <a:pt x="2863" y="12307"/>
                        <a:pt x="2809" y="12220"/>
                      </a:cubicBezTo>
                      <a:lnTo>
                        <a:pt x="2809" y="12202"/>
                      </a:lnTo>
                      <a:cubicBezTo>
                        <a:pt x="1001" y="8655"/>
                        <a:pt x="931" y="2861"/>
                        <a:pt x="1018" y="87"/>
                      </a:cubicBezTo>
                      <a:lnTo>
                        <a:pt x="101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44"/>
                <p:cNvSpPr/>
                <p:nvPr/>
              </p:nvSpPr>
              <p:spPr>
                <a:xfrm>
                  <a:off x="3090523" y="1978654"/>
                  <a:ext cx="53253" cy="222322"/>
                </a:xfrm>
                <a:custGeom>
                  <a:avLst/>
                  <a:gdLst/>
                  <a:ahLst/>
                  <a:cxnLst/>
                  <a:rect l="l" t="t" r="r" b="b"/>
                  <a:pathLst>
                    <a:path w="2494" h="10412" extrusionOk="0">
                      <a:moveTo>
                        <a:pt x="932" y="1"/>
                      </a:moveTo>
                      <a:cubicBezTo>
                        <a:pt x="633" y="53"/>
                        <a:pt x="316" y="88"/>
                        <a:pt x="19" y="123"/>
                      </a:cubicBezTo>
                      <a:lnTo>
                        <a:pt x="19" y="212"/>
                      </a:lnTo>
                      <a:cubicBezTo>
                        <a:pt x="0" y="2687"/>
                        <a:pt x="176" y="6233"/>
                        <a:pt x="1089" y="9218"/>
                      </a:cubicBezTo>
                      <a:lnTo>
                        <a:pt x="1107" y="9218"/>
                      </a:lnTo>
                      <a:cubicBezTo>
                        <a:pt x="1159" y="9464"/>
                        <a:pt x="1248" y="9693"/>
                        <a:pt x="1335" y="9920"/>
                      </a:cubicBezTo>
                      <a:cubicBezTo>
                        <a:pt x="1756" y="10096"/>
                        <a:pt x="2142" y="10271"/>
                        <a:pt x="2494" y="10412"/>
                      </a:cubicBezTo>
                      <a:cubicBezTo>
                        <a:pt x="2388" y="10166"/>
                        <a:pt x="2283" y="9903"/>
                        <a:pt x="2196" y="9639"/>
                      </a:cubicBezTo>
                      <a:cubicBezTo>
                        <a:pt x="1107" y="6638"/>
                        <a:pt x="913" y="2687"/>
                        <a:pt x="932" y="53"/>
                      </a:cubicBezTo>
                      <a:lnTo>
                        <a:pt x="93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4"/>
                <p:cNvSpPr/>
                <p:nvPr/>
              </p:nvSpPr>
              <p:spPr>
                <a:xfrm>
                  <a:off x="2980296" y="2042757"/>
                  <a:ext cx="28911" cy="100891"/>
                </a:xfrm>
                <a:custGeom>
                  <a:avLst/>
                  <a:gdLst/>
                  <a:ahLst/>
                  <a:cxnLst/>
                  <a:rect l="l" t="t" r="r" b="b"/>
                  <a:pathLst>
                    <a:path w="1354" h="4725" extrusionOk="0">
                      <a:moveTo>
                        <a:pt x="738" y="1"/>
                      </a:moveTo>
                      <a:cubicBezTo>
                        <a:pt x="475" y="756"/>
                        <a:pt x="211" y="1529"/>
                        <a:pt x="1" y="2178"/>
                      </a:cubicBezTo>
                      <a:cubicBezTo>
                        <a:pt x="71" y="2880"/>
                        <a:pt x="176" y="3582"/>
                        <a:pt x="317" y="4285"/>
                      </a:cubicBezTo>
                      <a:lnTo>
                        <a:pt x="317" y="4320"/>
                      </a:lnTo>
                      <a:cubicBezTo>
                        <a:pt x="440" y="4355"/>
                        <a:pt x="545" y="4390"/>
                        <a:pt x="668" y="4425"/>
                      </a:cubicBezTo>
                      <a:lnTo>
                        <a:pt x="686" y="4443"/>
                      </a:lnTo>
                      <a:cubicBezTo>
                        <a:pt x="897" y="4530"/>
                        <a:pt x="1124" y="4636"/>
                        <a:pt x="1353" y="4724"/>
                      </a:cubicBezTo>
                      <a:cubicBezTo>
                        <a:pt x="1335" y="4689"/>
                        <a:pt x="1335" y="4654"/>
                        <a:pt x="1318" y="4619"/>
                      </a:cubicBezTo>
                      <a:cubicBezTo>
                        <a:pt x="1002" y="3091"/>
                        <a:pt x="826" y="1475"/>
                        <a:pt x="7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8" name="Google Shape;618;p44"/>
              <p:cNvSpPr/>
              <p:nvPr/>
            </p:nvSpPr>
            <p:spPr>
              <a:xfrm>
                <a:off x="2687495" y="1822709"/>
                <a:ext cx="285696" cy="272928"/>
              </a:xfrm>
              <a:custGeom>
                <a:avLst/>
                <a:gdLst/>
                <a:ahLst/>
                <a:cxnLst/>
                <a:rect l="l" t="t" r="r" b="b"/>
                <a:pathLst>
                  <a:path w="13380" h="12782" extrusionOk="0">
                    <a:moveTo>
                      <a:pt x="4653" y="0"/>
                    </a:moveTo>
                    <a:cubicBezTo>
                      <a:pt x="4355" y="0"/>
                      <a:pt x="2335" y="228"/>
                      <a:pt x="1914" y="1089"/>
                    </a:cubicBezTo>
                    <a:cubicBezTo>
                      <a:pt x="1511" y="1966"/>
                      <a:pt x="1" y="7374"/>
                      <a:pt x="299" y="7831"/>
                    </a:cubicBezTo>
                    <a:cubicBezTo>
                      <a:pt x="428" y="8049"/>
                      <a:pt x="697" y="8092"/>
                      <a:pt x="1000" y="8092"/>
                    </a:cubicBezTo>
                    <a:cubicBezTo>
                      <a:pt x="1195" y="8092"/>
                      <a:pt x="1404" y="8074"/>
                      <a:pt x="1600" y="8074"/>
                    </a:cubicBezTo>
                    <a:cubicBezTo>
                      <a:pt x="1760" y="8074"/>
                      <a:pt x="1910" y="8086"/>
                      <a:pt x="2037" y="8128"/>
                    </a:cubicBezTo>
                    <a:cubicBezTo>
                      <a:pt x="2564" y="8304"/>
                      <a:pt x="3143" y="8936"/>
                      <a:pt x="4355" y="9990"/>
                    </a:cubicBezTo>
                    <a:cubicBezTo>
                      <a:pt x="5215" y="10710"/>
                      <a:pt x="7357" y="11272"/>
                      <a:pt x="8586" y="11553"/>
                    </a:cubicBezTo>
                    <a:cubicBezTo>
                      <a:pt x="9131" y="11675"/>
                      <a:pt x="9482" y="11728"/>
                      <a:pt x="9482" y="11728"/>
                    </a:cubicBezTo>
                    <a:lnTo>
                      <a:pt x="9587" y="11780"/>
                    </a:lnTo>
                    <a:lnTo>
                      <a:pt x="11922" y="12782"/>
                    </a:lnTo>
                    <a:lnTo>
                      <a:pt x="13380" y="8849"/>
                    </a:lnTo>
                    <a:lnTo>
                      <a:pt x="12343" y="8076"/>
                    </a:lnTo>
                    <a:lnTo>
                      <a:pt x="11694" y="7602"/>
                    </a:lnTo>
                    <a:cubicBezTo>
                      <a:pt x="11694" y="7602"/>
                      <a:pt x="11659" y="7567"/>
                      <a:pt x="11624" y="7496"/>
                    </a:cubicBezTo>
                    <a:cubicBezTo>
                      <a:pt x="11238" y="6847"/>
                      <a:pt x="9183" y="3563"/>
                      <a:pt x="8147" y="2669"/>
                    </a:cubicBezTo>
                    <a:cubicBezTo>
                      <a:pt x="6989" y="1667"/>
                      <a:pt x="4952" y="0"/>
                      <a:pt x="4653" y="0"/>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4"/>
              <p:cNvSpPr/>
              <p:nvPr/>
            </p:nvSpPr>
            <p:spPr>
              <a:xfrm>
                <a:off x="3321120" y="1776329"/>
                <a:ext cx="135332" cy="171204"/>
              </a:xfrm>
              <a:custGeom>
                <a:avLst/>
                <a:gdLst/>
                <a:ahLst/>
                <a:cxnLst/>
                <a:rect l="l" t="t" r="r" b="b"/>
                <a:pathLst>
                  <a:path w="6338" h="8018" extrusionOk="0">
                    <a:moveTo>
                      <a:pt x="5480" y="0"/>
                    </a:moveTo>
                    <a:cubicBezTo>
                      <a:pt x="4616" y="0"/>
                      <a:pt x="1967" y="2259"/>
                      <a:pt x="1105" y="3120"/>
                    </a:cubicBezTo>
                    <a:cubicBezTo>
                      <a:pt x="176" y="4050"/>
                      <a:pt x="0" y="8018"/>
                      <a:pt x="0" y="8018"/>
                    </a:cubicBezTo>
                    <a:lnTo>
                      <a:pt x="4003" y="7580"/>
                    </a:lnTo>
                    <a:cubicBezTo>
                      <a:pt x="4406" y="6648"/>
                      <a:pt x="5654" y="6719"/>
                      <a:pt x="5986" y="6210"/>
                    </a:cubicBezTo>
                    <a:cubicBezTo>
                      <a:pt x="6338" y="5684"/>
                      <a:pt x="6162" y="4752"/>
                      <a:pt x="6110" y="3752"/>
                    </a:cubicBezTo>
                    <a:cubicBezTo>
                      <a:pt x="6057" y="2769"/>
                      <a:pt x="6232" y="451"/>
                      <a:pt x="5654" y="47"/>
                    </a:cubicBezTo>
                    <a:cubicBezTo>
                      <a:pt x="5609" y="15"/>
                      <a:pt x="5551" y="0"/>
                      <a:pt x="5480" y="0"/>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0" name="Google Shape;620;p44"/>
              <p:cNvGrpSpPr/>
              <p:nvPr/>
            </p:nvGrpSpPr>
            <p:grpSpPr>
              <a:xfrm>
                <a:off x="2698001" y="1403516"/>
                <a:ext cx="881773" cy="881437"/>
                <a:chOff x="2698001" y="1403516"/>
                <a:chExt cx="881773" cy="881437"/>
              </a:xfrm>
            </p:grpSpPr>
            <p:sp>
              <p:nvSpPr>
                <p:cNvPr id="621" name="Google Shape;621;p44"/>
                <p:cNvSpPr/>
                <p:nvPr/>
              </p:nvSpPr>
              <p:spPr>
                <a:xfrm>
                  <a:off x="2720487" y="1856234"/>
                  <a:ext cx="112101" cy="37709"/>
                </a:xfrm>
                <a:custGeom>
                  <a:avLst/>
                  <a:gdLst/>
                  <a:ahLst/>
                  <a:cxnLst/>
                  <a:rect l="l" t="t" r="r" b="b"/>
                  <a:pathLst>
                    <a:path w="5250" h="1766" extrusionOk="0">
                      <a:moveTo>
                        <a:pt x="2560" y="1"/>
                      </a:moveTo>
                      <a:cubicBezTo>
                        <a:pt x="1782" y="1"/>
                        <a:pt x="183" y="153"/>
                        <a:pt x="106" y="167"/>
                      </a:cubicBezTo>
                      <a:cubicBezTo>
                        <a:pt x="36" y="167"/>
                        <a:pt x="1" y="221"/>
                        <a:pt x="1" y="291"/>
                      </a:cubicBezTo>
                      <a:cubicBezTo>
                        <a:pt x="1" y="361"/>
                        <a:pt x="71" y="396"/>
                        <a:pt x="123" y="396"/>
                      </a:cubicBezTo>
                      <a:cubicBezTo>
                        <a:pt x="139" y="396"/>
                        <a:pt x="1769" y="247"/>
                        <a:pt x="2545" y="247"/>
                      </a:cubicBezTo>
                      <a:cubicBezTo>
                        <a:pt x="2651" y="247"/>
                        <a:pt x="2742" y="250"/>
                        <a:pt x="2810" y="256"/>
                      </a:cubicBezTo>
                      <a:cubicBezTo>
                        <a:pt x="3248" y="291"/>
                        <a:pt x="4566" y="1345"/>
                        <a:pt x="5039" y="1731"/>
                      </a:cubicBezTo>
                      <a:cubicBezTo>
                        <a:pt x="5057" y="1748"/>
                        <a:pt x="5093" y="1766"/>
                        <a:pt x="5109" y="1766"/>
                      </a:cubicBezTo>
                      <a:cubicBezTo>
                        <a:pt x="5144" y="1766"/>
                        <a:pt x="5180" y="1748"/>
                        <a:pt x="5198" y="1713"/>
                      </a:cubicBezTo>
                      <a:cubicBezTo>
                        <a:pt x="5250" y="1677"/>
                        <a:pt x="5233" y="1590"/>
                        <a:pt x="5198" y="1555"/>
                      </a:cubicBezTo>
                      <a:cubicBezTo>
                        <a:pt x="5004" y="1397"/>
                        <a:pt x="3424" y="80"/>
                        <a:pt x="2827" y="10"/>
                      </a:cubicBezTo>
                      <a:cubicBezTo>
                        <a:pt x="2757" y="4"/>
                        <a:pt x="2666" y="1"/>
                        <a:pt x="25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44"/>
                <p:cNvSpPr/>
                <p:nvPr/>
              </p:nvSpPr>
              <p:spPr>
                <a:xfrm>
                  <a:off x="2710365" y="1894862"/>
                  <a:ext cx="109133" cy="36192"/>
                </a:xfrm>
                <a:custGeom>
                  <a:avLst/>
                  <a:gdLst/>
                  <a:ahLst/>
                  <a:cxnLst/>
                  <a:rect l="l" t="t" r="r" b="b"/>
                  <a:pathLst>
                    <a:path w="5111" h="1695" extrusionOk="0">
                      <a:moveTo>
                        <a:pt x="665" y="0"/>
                      </a:moveTo>
                      <a:cubicBezTo>
                        <a:pt x="361" y="0"/>
                        <a:pt x="151" y="9"/>
                        <a:pt x="124" y="9"/>
                      </a:cubicBezTo>
                      <a:cubicBezTo>
                        <a:pt x="53" y="9"/>
                        <a:pt x="0" y="62"/>
                        <a:pt x="0" y="133"/>
                      </a:cubicBezTo>
                      <a:cubicBezTo>
                        <a:pt x="16" y="194"/>
                        <a:pt x="57" y="241"/>
                        <a:pt x="103" y="241"/>
                      </a:cubicBezTo>
                      <a:cubicBezTo>
                        <a:pt x="110" y="241"/>
                        <a:pt x="117" y="240"/>
                        <a:pt x="124" y="238"/>
                      </a:cubicBezTo>
                      <a:cubicBezTo>
                        <a:pt x="134" y="238"/>
                        <a:pt x="303" y="232"/>
                        <a:pt x="559" y="232"/>
                      </a:cubicBezTo>
                      <a:cubicBezTo>
                        <a:pt x="1199" y="232"/>
                        <a:pt x="2383" y="268"/>
                        <a:pt x="2985" y="519"/>
                      </a:cubicBezTo>
                      <a:cubicBezTo>
                        <a:pt x="3828" y="887"/>
                        <a:pt x="4899" y="1659"/>
                        <a:pt x="4916" y="1678"/>
                      </a:cubicBezTo>
                      <a:cubicBezTo>
                        <a:pt x="4934" y="1694"/>
                        <a:pt x="4951" y="1694"/>
                        <a:pt x="4986" y="1694"/>
                      </a:cubicBezTo>
                      <a:cubicBezTo>
                        <a:pt x="5022" y="1694"/>
                        <a:pt x="5057" y="1678"/>
                        <a:pt x="5075" y="1642"/>
                      </a:cubicBezTo>
                      <a:cubicBezTo>
                        <a:pt x="5110" y="1589"/>
                        <a:pt x="5092" y="1519"/>
                        <a:pt x="5040" y="1484"/>
                      </a:cubicBezTo>
                      <a:cubicBezTo>
                        <a:pt x="5005" y="1449"/>
                        <a:pt x="3951" y="694"/>
                        <a:pt x="3073" y="308"/>
                      </a:cubicBezTo>
                      <a:cubicBezTo>
                        <a:pt x="2468" y="42"/>
                        <a:pt x="1337" y="0"/>
                        <a:pt x="6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44"/>
                <p:cNvSpPr/>
                <p:nvPr/>
              </p:nvSpPr>
              <p:spPr>
                <a:xfrm>
                  <a:off x="2698001" y="1938531"/>
                  <a:ext cx="102343" cy="33011"/>
                </a:xfrm>
                <a:custGeom>
                  <a:avLst/>
                  <a:gdLst/>
                  <a:ahLst/>
                  <a:cxnLst/>
                  <a:rect l="l" t="t" r="r" b="b"/>
                  <a:pathLst>
                    <a:path w="4793" h="1546" extrusionOk="0">
                      <a:moveTo>
                        <a:pt x="141" y="1"/>
                      </a:moveTo>
                      <a:cubicBezTo>
                        <a:pt x="71" y="1"/>
                        <a:pt x="17" y="36"/>
                        <a:pt x="0" y="106"/>
                      </a:cubicBezTo>
                      <a:cubicBezTo>
                        <a:pt x="0" y="159"/>
                        <a:pt x="52" y="230"/>
                        <a:pt x="106" y="230"/>
                      </a:cubicBezTo>
                      <a:cubicBezTo>
                        <a:pt x="123" y="230"/>
                        <a:pt x="2423" y="527"/>
                        <a:pt x="3196" y="773"/>
                      </a:cubicBezTo>
                      <a:cubicBezTo>
                        <a:pt x="3950" y="1037"/>
                        <a:pt x="4582" y="1511"/>
                        <a:pt x="4582" y="1511"/>
                      </a:cubicBezTo>
                      <a:cubicBezTo>
                        <a:pt x="4600" y="1529"/>
                        <a:pt x="4636" y="1546"/>
                        <a:pt x="4652" y="1546"/>
                      </a:cubicBezTo>
                      <a:cubicBezTo>
                        <a:pt x="4688" y="1546"/>
                        <a:pt x="4723" y="1529"/>
                        <a:pt x="4758" y="1494"/>
                      </a:cubicBezTo>
                      <a:cubicBezTo>
                        <a:pt x="4793" y="1440"/>
                        <a:pt x="4776" y="1370"/>
                        <a:pt x="4723" y="1335"/>
                      </a:cubicBezTo>
                      <a:cubicBezTo>
                        <a:pt x="4706" y="1318"/>
                        <a:pt x="4055" y="826"/>
                        <a:pt x="3266" y="562"/>
                      </a:cubicBezTo>
                      <a:cubicBezTo>
                        <a:pt x="2475" y="300"/>
                        <a:pt x="228" y="19"/>
                        <a:pt x="1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44"/>
                <p:cNvSpPr/>
                <p:nvPr/>
              </p:nvSpPr>
              <p:spPr>
                <a:xfrm>
                  <a:off x="2895565" y="1599606"/>
                  <a:ext cx="47659" cy="388423"/>
                </a:xfrm>
                <a:custGeom>
                  <a:avLst/>
                  <a:gdLst/>
                  <a:ahLst/>
                  <a:cxnLst/>
                  <a:rect l="l" t="t" r="r" b="b"/>
                  <a:pathLst>
                    <a:path w="2232" h="18191" extrusionOk="0">
                      <a:moveTo>
                        <a:pt x="1775" y="1"/>
                      </a:moveTo>
                      <a:cubicBezTo>
                        <a:pt x="1739" y="1"/>
                        <a:pt x="1686" y="1"/>
                        <a:pt x="1651" y="36"/>
                      </a:cubicBezTo>
                      <a:cubicBezTo>
                        <a:pt x="1616" y="54"/>
                        <a:pt x="1581" y="89"/>
                        <a:pt x="1581" y="141"/>
                      </a:cubicBezTo>
                      <a:cubicBezTo>
                        <a:pt x="1564" y="176"/>
                        <a:pt x="949" y="2758"/>
                        <a:pt x="510" y="5584"/>
                      </a:cubicBezTo>
                      <a:lnTo>
                        <a:pt x="405" y="2723"/>
                      </a:lnTo>
                      <a:cubicBezTo>
                        <a:pt x="405" y="2634"/>
                        <a:pt x="317" y="2564"/>
                        <a:pt x="229" y="2564"/>
                      </a:cubicBezTo>
                      <a:cubicBezTo>
                        <a:pt x="124" y="2564"/>
                        <a:pt x="54" y="2652"/>
                        <a:pt x="54" y="2740"/>
                      </a:cubicBezTo>
                      <a:lnTo>
                        <a:pt x="229" y="7393"/>
                      </a:lnTo>
                      <a:cubicBezTo>
                        <a:pt x="229" y="7410"/>
                        <a:pt x="246" y="7445"/>
                        <a:pt x="246" y="7463"/>
                      </a:cubicBezTo>
                      <a:cubicBezTo>
                        <a:pt x="71" y="8955"/>
                        <a:pt x="1" y="10360"/>
                        <a:pt x="124" y="11361"/>
                      </a:cubicBezTo>
                      <a:cubicBezTo>
                        <a:pt x="317" y="13011"/>
                        <a:pt x="738" y="14627"/>
                        <a:pt x="1054" y="15697"/>
                      </a:cubicBezTo>
                      <a:cubicBezTo>
                        <a:pt x="1159" y="15996"/>
                        <a:pt x="1248" y="16294"/>
                        <a:pt x="1335" y="16540"/>
                      </a:cubicBezTo>
                      <a:lnTo>
                        <a:pt x="1335" y="16575"/>
                      </a:lnTo>
                      <a:cubicBezTo>
                        <a:pt x="1546" y="17242"/>
                        <a:pt x="1739" y="17734"/>
                        <a:pt x="1826" y="17963"/>
                      </a:cubicBezTo>
                      <a:cubicBezTo>
                        <a:pt x="1845" y="18050"/>
                        <a:pt x="1880" y="18085"/>
                        <a:pt x="1880" y="18085"/>
                      </a:cubicBezTo>
                      <a:cubicBezTo>
                        <a:pt x="1897" y="18155"/>
                        <a:pt x="1967" y="18190"/>
                        <a:pt x="2037" y="18190"/>
                      </a:cubicBezTo>
                      <a:lnTo>
                        <a:pt x="2091" y="18190"/>
                      </a:lnTo>
                      <a:cubicBezTo>
                        <a:pt x="2178" y="18155"/>
                        <a:pt x="2231" y="18050"/>
                        <a:pt x="2196" y="17963"/>
                      </a:cubicBezTo>
                      <a:lnTo>
                        <a:pt x="2178" y="17944"/>
                      </a:lnTo>
                      <a:cubicBezTo>
                        <a:pt x="2178" y="17909"/>
                        <a:pt x="2161" y="17874"/>
                        <a:pt x="2143" y="17839"/>
                      </a:cubicBezTo>
                      <a:cubicBezTo>
                        <a:pt x="2072" y="17663"/>
                        <a:pt x="1897" y="17172"/>
                        <a:pt x="1669" y="16470"/>
                      </a:cubicBezTo>
                      <a:lnTo>
                        <a:pt x="1651" y="16418"/>
                      </a:lnTo>
                      <a:cubicBezTo>
                        <a:pt x="1581" y="16172"/>
                        <a:pt x="1475" y="15891"/>
                        <a:pt x="1388" y="15592"/>
                      </a:cubicBezTo>
                      <a:cubicBezTo>
                        <a:pt x="1072" y="14538"/>
                        <a:pt x="668" y="12941"/>
                        <a:pt x="457" y="11326"/>
                      </a:cubicBezTo>
                      <a:cubicBezTo>
                        <a:pt x="54" y="8060"/>
                        <a:pt x="1897" y="300"/>
                        <a:pt x="1915" y="211"/>
                      </a:cubicBezTo>
                      <a:cubicBezTo>
                        <a:pt x="1915" y="176"/>
                        <a:pt x="1915" y="124"/>
                        <a:pt x="1897" y="89"/>
                      </a:cubicBezTo>
                      <a:cubicBezTo>
                        <a:pt x="1862" y="54"/>
                        <a:pt x="1826" y="19"/>
                        <a:pt x="17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44"/>
                <p:cNvSpPr/>
                <p:nvPr/>
              </p:nvSpPr>
              <p:spPr>
                <a:xfrm>
                  <a:off x="3368355" y="1604496"/>
                  <a:ext cx="52506" cy="337797"/>
                </a:xfrm>
                <a:custGeom>
                  <a:avLst/>
                  <a:gdLst/>
                  <a:ahLst/>
                  <a:cxnLst/>
                  <a:rect l="l" t="t" r="r" b="b"/>
                  <a:pathLst>
                    <a:path w="2459" h="15820" extrusionOk="0">
                      <a:moveTo>
                        <a:pt x="1422" y="1"/>
                      </a:moveTo>
                      <a:cubicBezTo>
                        <a:pt x="1370" y="1"/>
                        <a:pt x="1316" y="17"/>
                        <a:pt x="1281" y="36"/>
                      </a:cubicBezTo>
                      <a:cubicBezTo>
                        <a:pt x="1246" y="71"/>
                        <a:pt x="1229" y="123"/>
                        <a:pt x="1229" y="176"/>
                      </a:cubicBezTo>
                      <a:lnTo>
                        <a:pt x="562" y="8639"/>
                      </a:lnTo>
                      <a:lnTo>
                        <a:pt x="527" y="8744"/>
                      </a:lnTo>
                      <a:cubicBezTo>
                        <a:pt x="527" y="8779"/>
                        <a:pt x="527" y="8814"/>
                        <a:pt x="544" y="8850"/>
                      </a:cubicBezTo>
                      <a:lnTo>
                        <a:pt x="0" y="15627"/>
                      </a:lnTo>
                      <a:cubicBezTo>
                        <a:pt x="0" y="15732"/>
                        <a:pt x="71" y="15802"/>
                        <a:pt x="158" y="15819"/>
                      </a:cubicBezTo>
                      <a:lnTo>
                        <a:pt x="176" y="15819"/>
                      </a:lnTo>
                      <a:cubicBezTo>
                        <a:pt x="263" y="15819"/>
                        <a:pt x="351" y="15749"/>
                        <a:pt x="351" y="15662"/>
                      </a:cubicBezTo>
                      <a:lnTo>
                        <a:pt x="895" y="8709"/>
                      </a:lnTo>
                      <a:lnTo>
                        <a:pt x="2440" y="2370"/>
                      </a:lnTo>
                      <a:cubicBezTo>
                        <a:pt x="2458" y="2283"/>
                        <a:pt x="2405" y="2178"/>
                        <a:pt x="2318" y="2159"/>
                      </a:cubicBezTo>
                      <a:cubicBezTo>
                        <a:pt x="2305" y="2157"/>
                        <a:pt x="2292" y="2156"/>
                        <a:pt x="2279" y="2156"/>
                      </a:cubicBezTo>
                      <a:cubicBezTo>
                        <a:pt x="2191" y="2156"/>
                        <a:pt x="2122" y="2206"/>
                        <a:pt x="2107" y="2283"/>
                      </a:cubicBezTo>
                      <a:lnTo>
                        <a:pt x="1071" y="6514"/>
                      </a:lnTo>
                      <a:lnTo>
                        <a:pt x="1580" y="193"/>
                      </a:lnTo>
                      <a:cubicBezTo>
                        <a:pt x="1580" y="141"/>
                        <a:pt x="1562" y="106"/>
                        <a:pt x="1527" y="71"/>
                      </a:cubicBezTo>
                      <a:cubicBezTo>
                        <a:pt x="1510" y="36"/>
                        <a:pt x="1457" y="17"/>
                        <a:pt x="1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44"/>
                <p:cNvSpPr/>
                <p:nvPr/>
              </p:nvSpPr>
              <p:spPr>
                <a:xfrm>
                  <a:off x="3405852" y="1490874"/>
                  <a:ext cx="102727" cy="93011"/>
                </a:xfrm>
                <a:custGeom>
                  <a:avLst/>
                  <a:gdLst/>
                  <a:ahLst/>
                  <a:cxnLst/>
                  <a:rect l="l" t="t" r="r" b="b"/>
                  <a:pathLst>
                    <a:path w="4811" h="4356" extrusionOk="0">
                      <a:moveTo>
                        <a:pt x="4477" y="1"/>
                      </a:moveTo>
                      <a:lnTo>
                        <a:pt x="4406" y="36"/>
                      </a:lnTo>
                      <a:cubicBezTo>
                        <a:pt x="3336" y="616"/>
                        <a:pt x="2353" y="1335"/>
                        <a:pt x="1527" y="2178"/>
                      </a:cubicBezTo>
                      <a:cubicBezTo>
                        <a:pt x="614" y="3091"/>
                        <a:pt x="157" y="3882"/>
                        <a:pt x="35" y="4092"/>
                      </a:cubicBezTo>
                      <a:lnTo>
                        <a:pt x="35" y="4109"/>
                      </a:lnTo>
                      <a:cubicBezTo>
                        <a:pt x="17" y="4144"/>
                        <a:pt x="0" y="4198"/>
                        <a:pt x="17" y="4250"/>
                      </a:cubicBezTo>
                      <a:cubicBezTo>
                        <a:pt x="35" y="4285"/>
                        <a:pt x="70" y="4320"/>
                        <a:pt x="105" y="4338"/>
                      </a:cubicBezTo>
                      <a:cubicBezTo>
                        <a:pt x="141" y="4355"/>
                        <a:pt x="176" y="4355"/>
                        <a:pt x="192" y="4355"/>
                      </a:cubicBezTo>
                      <a:cubicBezTo>
                        <a:pt x="246" y="4355"/>
                        <a:pt x="316" y="4320"/>
                        <a:pt x="333" y="4268"/>
                      </a:cubicBezTo>
                      <a:lnTo>
                        <a:pt x="351" y="4250"/>
                      </a:lnTo>
                      <a:cubicBezTo>
                        <a:pt x="368" y="4198"/>
                        <a:pt x="719" y="3548"/>
                        <a:pt x="1527" y="2670"/>
                      </a:cubicBezTo>
                      <a:cubicBezTo>
                        <a:pt x="2405" y="1740"/>
                        <a:pt x="3441" y="949"/>
                        <a:pt x="4635" y="317"/>
                      </a:cubicBezTo>
                      <a:lnTo>
                        <a:pt x="4811" y="230"/>
                      </a:lnTo>
                      <a:lnTo>
                        <a:pt x="4635" y="124"/>
                      </a:lnTo>
                      <a:cubicBezTo>
                        <a:pt x="4617" y="106"/>
                        <a:pt x="4600" y="89"/>
                        <a:pt x="4582" y="89"/>
                      </a:cubicBezTo>
                      <a:lnTo>
                        <a:pt x="4530" y="36"/>
                      </a:lnTo>
                      <a:lnTo>
                        <a:pt x="447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4"/>
                <p:cNvSpPr/>
                <p:nvPr/>
              </p:nvSpPr>
              <p:spPr>
                <a:xfrm>
                  <a:off x="3338353" y="1798686"/>
                  <a:ext cx="113595" cy="69374"/>
                </a:xfrm>
                <a:custGeom>
                  <a:avLst/>
                  <a:gdLst/>
                  <a:ahLst/>
                  <a:cxnLst/>
                  <a:rect l="l" t="t" r="r" b="b"/>
                  <a:pathLst>
                    <a:path w="5320" h="3249" extrusionOk="0">
                      <a:moveTo>
                        <a:pt x="5199" y="0"/>
                      </a:moveTo>
                      <a:cubicBezTo>
                        <a:pt x="5177" y="0"/>
                        <a:pt x="5152" y="6"/>
                        <a:pt x="5127" y="18"/>
                      </a:cubicBezTo>
                      <a:cubicBezTo>
                        <a:pt x="3442" y="914"/>
                        <a:pt x="106" y="3021"/>
                        <a:pt x="71" y="3038"/>
                      </a:cubicBezTo>
                      <a:cubicBezTo>
                        <a:pt x="18" y="3073"/>
                        <a:pt x="1" y="3143"/>
                        <a:pt x="36" y="3197"/>
                      </a:cubicBezTo>
                      <a:cubicBezTo>
                        <a:pt x="53" y="3232"/>
                        <a:pt x="88" y="3249"/>
                        <a:pt x="123" y="3249"/>
                      </a:cubicBezTo>
                      <a:cubicBezTo>
                        <a:pt x="158" y="3249"/>
                        <a:pt x="176" y="3249"/>
                        <a:pt x="193" y="3232"/>
                      </a:cubicBezTo>
                      <a:cubicBezTo>
                        <a:pt x="228" y="3214"/>
                        <a:pt x="3564" y="1125"/>
                        <a:pt x="5250" y="212"/>
                      </a:cubicBezTo>
                      <a:cubicBezTo>
                        <a:pt x="5303" y="194"/>
                        <a:pt x="5320" y="124"/>
                        <a:pt x="5285" y="53"/>
                      </a:cubicBezTo>
                      <a:cubicBezTo>
                        <a:pt x="5274" y="20"/>
                        <a:pt x="5241" y="0"/>
                        <a:pt x="51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4"/>
                <p:cNvSpPr/>
                <p:nvPr/>
              </p:nvSpPr>
              <p:spPr>
                <a:xfrm>
                  <a:off x="3334616" y="1831677"/>
                  <a:ext cx="118485" cy="69780"/>
                </a:xfrm>
                <a:custGeom>
                  <a:avLst/>
                  <a:gdLst/>
                  <a:ahLst/>
                  <a:cxnLst/>
                  <a:rect l="l" t="t" r="r" b="b"/>
                  <a:pathLst>
                    <a:path w="5549" h="3268" extrusionOk="0">
                      <a:moveTo>
                        <a:pt x="5423" y="1"/>
                      </a:moveTo>
                      <a:cubicBezTo>
                        <a:pt x="5401" y="1"/>
                        <a:pt x="5378" y="7"/>
                        <a:pt x="5354" y="18"/>
                      </a:cubicBezTo>
                      <a:cubicBezTo>
                        <a:pt x="3371" y="1195"/>
                        <a:pt x="122" y="3021"/>
                        <a:pt x="87" y="3038"/>
                      </a:cubicBezTo>
                      <a:cubicBezTo>
                        <a:pt x="35" y="3073"/>
                        <a:pt x="0" y="3143"/>
                        <a:pt x="35" y="3197"/>
                      </a:cubicBezTo>
                      <a:cubicBezTo>
                        <a:pt x="52" y="3232"/>
                        <a:pt x="105" y="3267"/>
                        <a:pt x="141" y="3267"/>
                      </a:cubicBezTo>
                      <a:cubicBezTo>
                        <a:pt x="157" y="3267"/>
                        <a:pt x="176" y="3249"/>
                        <a:pt x="193" y="3249"/>
                      </a:cubicBezTo>
                      <a:cubicBezTo>
                        <a:pt x="228" y="3232"/>
                        <a:pt x="3493" y="1388"/>
                        <a:pt x="5478" y="229"/>
                      </a:cubicBezTo>
                      <a:cubicBezTo>
                        <a:pt x="5530" y="194"/>
                        <a:pt x="5548" y="124"/>
                        <a:pt x="5530" y="72"/>
                      </a:cubicBezTo>
                      <a:cubicBezTo>
                        <a:pt x="5507" y="25"/>
                        <a:pt x="5467" y="1"/>
                        <a:pt x="54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44"/>
                <p:cNvSpPr/>
                <p:nvPr/>
              </p:nvSpPr>
              <p:spPr>
                <a:xfrm>
                  <a:off x="3350354" y="1867295"/>
                  <a:ext cx="104606" cy="60001"/>
                </a:xfrm>
                <a:custGeom>
                  <a:avLst/>
                  <a:gdLst/>
                  <a:ahLst/>
                  <a:cxnLst/>
                  <a:rect l="l" t="t" r="r" b="b"/>
                  <a:pathLst>
                    <a:path w="4899" h="2810" extrusionOk="0">
                      <a:moveTo>
                        <a:pt x="4766" y="0"/>
                      </a:moveTo>
                      <a:cubicBezTo>
                        <a:pt x="4745" y="0"/>
                        <a:pt x="4724" y="6"/>
                        <a:pt x="4706" y="19"/>
                      </a:cubicBezTo>
                      <a:cubicBezTo>
                        <a:pt x="2704" y="1195"/>
                        <a:pt x="106" y="2564"/>
                        <a:pt x="71" y="2582"/>
                      </a:cubicBezTo>
                      <a:cubicBezTo>
                        <a:pt x="17" y="2617"/>
                        <a:pt x="1" y="2688"/>
                        <a:pt x="36" y="2740"/>
                      </a:cubicBezTo>
                      <a:cubicBezTo>
                        <a:pt x="52" y="2775"/>
                        <a:pt x="88" y="2810"/>
                        <a:pt x="123" y="2810"/>
                      </a:cubicBezTo>
                      <a:cubicBezTo>
                        <a:pt x="141" y="2810"/>
                        <a:pt x="176" y="2793"/>
                        <a:pt x="193" y="2793"/>
                      </a:cubicBezTo>
                      <a:cubicBezTo>
                        <a:pt x="211" y="2775"/>
                        <a:pt x="2827" y="1388"/>
                        <a:pt x="4828" y="230"/>
                      </a:cubicBezTo>
                      <a:cubicBezTo>
                        <a:pt x="4882" y="194"/>
                        <a:pt x="4898" y="124"/>
                        <a:pt x="4863" y="54"/>
                      </a:cubicBezTo>
                      <a:cubicBezTo>
                        <a:pt x="4841" y="20"/>
                        <a:pt x="4804" y="0"/>
                        <a:pt x="47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4"/>
                <p:cNvSpPr/>
                <p:nvPr/>
              </p:nvSpPr>
              <p:spPr>
                <a:xfrm>
                  <a:off x="2705112" y="1933598"/>
                  <a:ext cx="874662" cy="351355"/>
                </a:xfrm>
                <a:custGeom>
                  <a:avLst/>
                  <a:gdLst/>
                  <a:ahLst/>
                  <a:cxnLst/>
                  <a:rect l="l" t="t" r="r" b="b"/>
                  <a:pathLst>
                    <a:path w="40963" h="16455" extrusionOk="0">
                      <a:moveTo>
                        <a:pt x="14205" y="3059"/>
                      </a:moveTo>
                      <a:cubicBezTo>
                        <a:pt x="14046" y="3532"/>
                        <a:pt x="13854" y="4059"/>
                        <a:pt x="13660" y="4621"/>
                      </a:cubicBezTo>
                      <a:lnTo>
                        <a:pt x="13520" y="5077"/>
                      </a:lnTo>
                      <a:cubicBezTo>
                        <a:pt x="13327" y="5658"/>
                        <a:pt x="13116" y="6236"/>
                        <a:pt x="12941" y="6763"/>
                      </a:cubicBezTo>
                      <a:cubicBezTo>
                        <a:pt x="12888" y="6922"/>
                        <a:pt x="12817" y="7097"/>
                        <a:pt x="12765" y="7255"/>
                      </a:cubicBezTo>
                      <a:cubicBezTo>
                        <a:pt x="12520" y="7992"/>
                        <a:pt x="12309" y="8589"/>
                        <a:pt x="12220" y="8835"/>
                      </a:cubicBezTo>
                      <a:cubicBezTo>
                        <a:pt x="12045" y="8765"/>
                        <a:pt x="11887" y="8694"/>
                        <a:pt x="11729" y="8624"/>
                      </a:cubicBezTo>
                      <a:lnTo>
                        <a:pt x="11571" y="8572"/>
                      </a:lnTo>
                      <a:cubicBezTo>
                        <a:pt x="11307" y="8449"/>
                        <a:pt x="11097" y="8361"/>
                        <a:pt x="10974" y="8308"/>
                      </a:cubicBezTo>
                      <a:lnTo>
                        <a:pt x="12747" y="3621"/>
                      </a:lnTo>
                      <a:lnTo>
                        <a:pt x="12888" y="3251"/>
                      </a:lnTo>
                      <a:cubicBezTo>
                        <a:pt x="12993" y="3235"/>
                        <a:pt x="13222" y="3200"/>
                        <a:pt x="13573" y="3146"/>
                      </a:cubicBezTo>
                      <a:lnTo>
                        <a:pt x="13608" y="3146"/>
                      </a:lnTo>
                      <a:cubicBezTo>
                        <a:pt x="13784" y="3111"/>
                        <a:pt x="13976" y="3094"/>
                        <a:pt x="14205" y="3059"/>
                      </a:cubicBezTo>
                      <a:close/>
                      <a:moveTo>
                        <a:pt x="35091" y="0"/>
                      </a:moveTo>
                      <a:cubicBezTo>
                        <a:pt x="35082" y="0"/>
                        <a:pt x="35073" y="2"/>
                        <a:pt x="35063" y="4"/>
                      </a:cubicBezTo>
                      <a:cubicBezTo>
                        <a:pt x="35063" y="4"/>
                        <a:pt x="34115" y="56"/>
                        <a:pt x="32570" y="196"/>
                      </a:cubicBezTo>
                      <a:cubicBezTo>
                        <a:pt x="32149" y="232"/>
                        <a:pt x="31692" y="267"/>
                        <a:pt x="31236" y="320"/>
                      </a:cubicBezTo>
                      <a:lnTo>
                        <a:pt x="31182" y="320"/>
                      </a:lnTo>
                      <a:cubicBezTo>
                        <a:pt x="30569" y="390"/>
                        <a:pt x="29918" y="461"/>
                        <a:pt x="29251" y="531"/>
                      </a:cubicBezTo>
                      <a:cubicBezTo>
                        <a:pt x="29005" y="548"/>
                        <a:pt x="28743" y="583"/>
                        <a:pt x="28462" y="618"/>
                      </a:cubicBezTo>
                      <a:lnTo>
                        <a:pt x="28338" y="636"/>
                      </a:lnTo>
                      <a:cubicBezTo>
                        <a:pt x="27847" y="688"/>
                        <a:pt x="27285" y="758"/>
                        <a:pt x="26547" y="864"/>
                      </a:cubicBezTo>
                      <a:lnTo>
                        <a:pt x="26530" y="864"/>
                      </a:lnTo>
                      <a:cubicBezTo>
                        <a:pt x="25617" y="987"/>
                        <a:pt x="24845" y="1093"/>
                        <a:pt x="24107" y="1198"/>
                      </a:cubicBezTo>
                      <a:cubicBezTo>
                        <a:pt x="23843" y="1250"/>
                        <a:pt x="23581" y="1285"/>
                        <a:pt x="23317" y="1338"/>
                      </a:cubicBezTo>
                      <a:lnTo>
                        <a:pt x="23176" y="1355"/>
                      </a:lnTo>
                      <a:cubicBezTo>
                        <a:pt x="23124" y="1355"/>
                        <a:pt x="23071" y="1374"/>
                        <a:pt x="23001" y="1390"/>
                      </a:cubicBezTo>
                      <a:lnTo>
                        <a:pt x="22895" y="1409"/>
                      </a:lnTo>
                      <a:lnTo>
                        <a:pt x="22211" y="1514"/>
                      </a:lnTo>
                      <a:cubicBezTo>
                        <a:pt x="22158" y="1514"/>
                        <a:pt x="22106" y="1531"/>
                        <a:pt x="22071" y="1531"/>
                      </a:cubicBezTo>
                      <a:cubicBezTo>
                        <a:pt x="22053" y="1531"/>
                        <a:pt x="22036" y="1531"/>
                        <a:pt x="22036" y="1549"/>
                      </a:cubicBezTo>
                      <a:cubicBezTo>
                        <a:pt x="21561" y="1619"/>
                        <a:pt x="21104" y="1690"/>
                        <a:pt x="20683" y="1777"/>
                      </a:cubicBezTo>
                      <a:cubicBezTo>
                        <a:pt x="20069" y="1865"/>
                        <a:pt x="19489" y="1970"/>
                        <a:pt x="18962" y="2058"/>
                      </a:cubicBezTo>
                      <a:cubicBezTo>
                        <a:pt x="18787" y="2076"/>
                        <a:pt x="18594" y="2111"/>
                        <a:pt x="18401" y="2146"/>
                      </a:cubicBezTo>
                      <a:cubicBezTo>
                        <a:pt x="18330" y="2163"/>
                        <a:pt x="18260" y="2163"/>
                        <a:pt x="18208" y="2181"/>
                      </a:cubicBezTo>
                      <a:cubicBezTo>
                        <a:pt x="18155" y="2198"/>
                        <a:pt x="18103" y="2198"/>
                        <a:pt x="18049" y="2216"/>
                      </a:cubicBezTo>
                      <a:cubicBezTo>
                        <a:pt x="17857" y="2233"/>
                        <a:pt x="17663" y="2268"/>
                        <a:pt x="17452" y="2303"/>
                      </a:cubicBezTo>
                      <a:cubicBezTo>
                        <a:pt x="16207" y="2497"/>
                        <a:pt x="15258" y="2655"/>
                        <a:pt x="14573" y="2760"/>
                      </a:cubicBezTo>
                      <a:cubicBezTo>
                        <a:pt x="14451" y="2778"/>
                        <a:pt x="14327" y="2795"/>
                        <a:pt x="14222" y="2813"/>
                      </a:cubicBezTo>
                      <a:cubicBezTo>
                        <a:pt x="13976" y="2848"/>
                        <a:pt x="13749" y="2883"/>
                        <a:pt x="13555" y="2919"/>
                      </a:cubicBezTo>
                      <a:lnTo>
                        <a:pt x="13538" y="2919"/>
                      </a:lnTo>
                      <a:cubicBezTo>
                        <a:pt x="13028" y="2989"/>
                        <a:pt x="12800" y="3024"/>
                        <a:pt x="12800" y="3024"/>
                      </a:cubicBezTo>
                      <a:cubicBezTo>
                        <a:pt x="12747" y="3024"/>
                        <a:pt x="12712" y="3059"/>
                        <a:pt x="12695" y="3094"/>
                      </a:cubicBezTo>
                      <a:lnTo>
                        <a:pt x="12536" y="3532"/>
                      </a:lnTo>
                      <a:lnTo>
                        <a:pt x="10729" y="8326"/>
                      </a:lnTo>
                      <a:cubicBezTo>
                        <a:pt x="10710" y="8397"/>
                        <a:pt x="10729" y="8449"/>
                        <a:pt x="10781" y="8484"/>
                      </a:cubicBezTo>
                      <a:cubicBezTo>
                        <a:pt x="10781" y="8484"/>
                        <a:pt x="11045" y="8589"/>
                        <a:pt x="11483" y="8783"/>
                      </a:cubicBezTo>
                      <a:lnTo>
                        <a:pt x="11642" y="8853"/>
                      </a:lnTo>
                      <a:cubicBezTo>
                        <a:pt x="11799" y="8923"/>
                        <a:pt x="11975" y="8993"/>
                        <a:pt x="12185" y="9081"/>
                      </a:cubicBezTo>
                      <a:cubicBezTo>
                        <a:pt x="12203" y="9099"/>
                        <a:pt x="12220" y="9134"/>
                        <a:pt x="12255" y="9134"/>
                      </a:cubicBezTo>
                      <a:cubicBezTo>
                        <a:pt x="12255" y="9134"/>
                        <a:pt x="12274" y="9151"/>
                        <a:pt x="12291" y="9151"/>
                      </a:cubicBezTo>
                      <a:cubicBezTo>
                        <a:pt x="12291" y="9151"/>
                        <a:pt x="12309" y="9134"/>
                        <a:pt x="12326" y="9134"/>
                      </a:cubicBezTo>
                      <a:cubicBezTo>
                        <a:pt x="12555" y="9239"/>
                        <a:pt x="12852" y="9380"/>
                        <a:pt x="13152" y="9502"/>
                      </a:cubicBezTo>
                      <a:cubicBezTo>
                        <a:pt x="13222" y="9537"/>
                        <a:pt x="13274" y="9555"/>
                        <a:pt x="13344" y="9572"/>
                      </a:cubicBezTo>
                      <a:cubicBezTo>
                        <a:pt x="13397" y="9607"/>
                        <a:pt x="13449" y="9626"/>
                        <a:pt x="13503" y="9642"/>
                      </a:cubicBezTo>
                      <a:cubicBezTo>
                        <a:pt x="13503" y="9661"/>
                        <a:pt x="13520" y="9661"/>
                        <a:pt x="13538" y="9661"/>
                      </a:cubicBezTo>
                      <a:cubicBezTo>
                        <a:pt x="13784" y="9766"/>
                        <a:pt x="13994" y="9853"/>
                        <a:pt x="14187" y="9942"/>
                      </a:cubicBezTo>
                      <a:cubicBezTo>
                        <a:pt x="14573" y="10117"/>
                        <a:pt x="14978" y="10274"/>
                        <a:pt x="15381" y="10468"/>
                      </a:cubicBezTo>
                      <a:lnTo>
                        <a:pt x="15697" y="10591"/>
                      </a:lnTo>
                      <a:cubicBezTo>
                        <a:pt x="15785" y="10626"/>
                        <a:pt x="15872" y="10661"/>
                        <a:pt x="15943" y="10696"/>
                      </a:cubicBezTo>
                      <a:cubicBezTo>
                        <a:pt x="16136" y="10784"/>
                        <a:pt x="16347" y="10871"/>
                        <a:pt x="16539" y="10960"/>
                      </a:cubicBezTo>
                      <a:cubicBezTo>
                        <a:pt x="17382" y="11311"/>
                        <a:pt x="18330" y="11714"/>
                        <a:pt x="19332" y="12136"/>
                      </a:cubicBezTo>
                      <a:cubicBezTo>
                        <a:pt x="19665" y="12276"/>
                        <a:pt x="19911" y="12381"/>
                        <a:pt x="20139" y="12487"/>
                      </a:cubicBezTo>
                      <a:cubicBezTo>
                        <a:pt x="20262" y="12540"/>
                        <a:pt x="20385" y="12575"/>
                        <a:pt x="20507" y="12627"/>
                      </a:cubicBezTo>
                      <a:cubicBezTo>
                        <a:pt x="20543" y="12645"/>
                        <a:pt x="20561" y="12662"/>
                        <a:pt x="20596" y="12662"/>
                      </a:cubicBezTo>
                      <a:cubicBezTo>
                        <a:pt x="20648" y="12681"/>
                        <a:pt x="20683" y="12697"/>
                        <a:pt x="20736" y="12716"/>
                      </a:cubicBezTo>
                      <a:cubicBezTo>
                        <a:pt x="20788" y="12751"/>
                        <a:pt x="20859" y="12768"/>
                        <a:pt x="20912" y="12803"/>
                      </a:cubicBezTo>
                      <a:cubicBezTo>
                        <a:pt x="20947" y="12803"/>
                        <a:pt x="20982" y="12821"/>
                        <a:pt x="20999" y="12821"/>
                      </a:cubicBezTo>
                      <a:lnTo>
                        <a:pt x="21017" y="12838"/>
                      </a:lnTo>
                      <a:cubicBezTo>
                        <a:pt x="21877" y="13137"/>
                        <a:pt x="23124" y="13348"/>
                        <a:pt x="24616" y="13470"/>
                      </a:cubicBezTo>
                      <a:cubicBezTo>
                        <a:pt x="23827" y="13699"/>
                        <a:pt x="22298" y="14102"/>
                        <a:pt x="20561" y="14542"/>
                      </a:cubicBezTo>
                      <a:cubicBezTo>
                        <a:pt x="20191" y="14629"/>
                        <a:pt x="19859" y="14717"/>
                        <a:pt x="19559" y="14787"/>
                      </a:cubicBezTo>
                      <a:cubicBezTo>
                        <a:pt x="17752" y="15226"/>
                        <a:pt x="16207" y="15560"/>
                        <a:pt x="14924" y="15806"/>
                      </a:cubicBezTo>
                      <a:cubicBezTo>
                        <a:pt x="14608" y="15858"/>
                        <a:pt x="14292" y="15928"/>
                        <a:pt x="13889" y="15981"/>
                      </a:cubicBezTo>
                      <a:cubicBezTo>
                        <a:pt x="12888" y="16157"/>
                        <a:pt x="12115" y="16227"/>
                        <a:pt x="11588" y="16227"/>
                      </a:cubicBezTo>
                      <a:cubicBezTo>
                        <a:pt x="10834" y="16209"/>
                        <a:pt x="10061" y="16139"/>
                        <a:pt x="9324" y="15998"/>
                      </a:cubicBezTo>
                      <a:cubicBezTo>
                        <a:pt x="9043" y="15963"/>
                        <a:pt x="8744" y="15893"/>
                        <a:pt x="8411" y="15823"/>
                      </a:cubicBezTo>
                      <a:cubicBezTo>
                        <a:pt x="6129" y="15296"/>
                        <a:pt x="4109" y="14278"/>
                        <a:pt x="2547" y="12873"/>
                      </a:cubicBezTo>
                      <a:cubicBezTo>
                        <a:pt x="2493" y="12838"/>
                        <a:pt x="2458" y="12803"/>
                        <a:pt x="2423" y="12768"/>
                      </a:cubicBezTo>
                      <a:lnTo>
                        <a:pt x="2423" y="12751"/>
                      </a:lnTo>
                      <a:cubicBezTo>
                        <a:pt x="2213" y="12557"/>
                        <a:pt x="2020" y="12329"/>
                        <a:pt x="1845" y="12065"/>
                      </a:cubicBezTo>
                      <a:cubicBezTo>
                        <a:pt x="1264" y="11223"/>
                        <a:pt x="826" y="10082"/>
                        <a:pt x="562" y="8677"/>
                      </a:cubicBezTo>
                      <a:cubicBezTo>
                        <a:pt x="351" y="7624"/>
                        <a:pt x="246" y="6430"/>
                        <a:pt x="229" y="5131"/>
                      </a:cubicBezTo>
                      <a:cubicBezTo>
                        <a:pt x="229" y="4850"/>
                        <a:pt x="229" y="4551"/>
                        <a:pt x="246" y="4218"/>
                      </a:cubicBezTo>
                      <a:cubicBezTo>
                        <a:pt x="264" y="3392"/>
                        <a:pt x="316" y="2865"/>
                        <a:pt x="316" y="2865"/>
                      </a:cubicBezTo>
                      <a:cubicBezTo>
                        <a:pt x="316" y="2795"/>
                        <a:pt x="264" y="2743"/>
                        <a:pt x="211" y="2725"/>
                      </a:cubicBezTo>
                      <a:cubicBezTo>
                        <a:pt x="141" y="2725"/>
                        <a:pt x="89" y="2778"/>
                        <a:pt x="89" y="2830"/>
                      </a:cubicBezTo>
                      <a:cubicBezTo>
                        <a:pt x="70" y="2848"/>
                        <a:pt x="19" y="3375"/>
                        <a:pt x="0" y="4200"/>
                      </a:cubicBezTo>
                      <a:lnTo>
                        <a:pt x="0" y="5131"/>
                      </a:lnTo>
                      <a:cubicBezTo>
                        <a:pt x="19" y="6447"/>
                        <a:pt x="124" y="7641"/>
                        <a:pt x="335" y="8729"/>
                      </a:cubicBezTo>
                      <a:cubicBezTo>
                        <a:pt x="597" y="10169"/>
                        <a:pt x="1054" y="11328"/>
                        <a:pt x="1651" y="12206"/>
                      </a:cubicBezTo>
                      <a:cubicBezTo>
                        <a:pt x="1826" y="12470"/>
                        <a:pt x="2037" y="12697"/>
                        <a:pt x="2248" y="12908"/>
                      </a:cubicBezTo>
                      <a:lnTo>
                        <a:pt x="2388" y="13049"/>
                      </a:lnTo>
                      <a:cubicBezTo>
                        <a:pt x="3968" y="14471"/>
                        <a:pt x="6040" y="15525"/>
                        <a:pt x="8358" y="16052"/>
                      </a:cubicBezTo>
                      <a:cubicBezTo>
                        <a:pt x="8692" y="16122"/>
                        <a:pt x="9008" y="16192"/>
                        <a:pt x="9289" y="16244"/>
                      </a:cubicBezTo>
                      <a:cubicBezTo>
                        <a:pt x="10043" y="16368"/>
                        <a:pt x="10816" y="16438"/>
                        <a:pt x="11588" y="16455"/>
                      </a:cubicBezTo>
                      <a:lnTo>
                        <a:pt x="11677" y="16455"/>
                      </a:lnTo>
                      <a:cubicBezTo>
                        <a:pt x="12203" y="16455"/>
                        <a:pt x="12976" y="16368"/>
                        <a:pt x="13924" y="16227"/>
                      </a:cubicBezTo>
                      <a:cubicBezTo>
                        <a:pt x="14327" y="16157"/>
                        <a:pt x="14662" y="16104"/>
                        <a:pt x="14959" y="16033"/>
                      </a:cubicBezTo>
                      <a:cubicBezTo>
                        <a:pt x="16242" y="15788"/>
                        <a:pt x="17804" y="15455"/>
                        <a:pt x="19613" y="15015"/>
                      </a:cubicBezTo>
                      <a:cubicBezTo>
                        <a:pt x="19911" y="14945"/>
                        <a:pt x="20245" y="14858"/>
                        <a:pt x="20613" y="14769"/>
                      </a:cubicBezTo>
                      <a:cubicBezTo>
                        <a:pt x="23176" y="14137"/>
                        <a:pt x="25266" y="13540"/>
                        <a:pt x="25283" y="13540"/>
                      </a:cubicBezTo>
                      <a:cubicBezTo>
                        <a:pt x="25283" y="13540"/>
                        <a:pt x="25301" y="13540"/>
                        <a:pt x="25301" y="13523"/>
                      </a:cubicBezTo>
                      <a:cubicBezTo>
                        <a:pt x="25512" y="13540"/>
                        <a:pt x="25705" y="13558"/>
                        <a:pt x="25880" y="13558"/>
                      </a:cubicBezTo>
                      <a:lnTo>
                        <a:pt x="25915" y="13558"/>
                      </a:lnTo>
                      <a:cubicBezTo>
                        <a:pt x="26512" y="13594"/>
                        <a:pt x="27127" y="13610"/>
                        <a:pt x="27759" y="13610"/>
                      </a:cubicBezTo>
                      <a:cubicBezTo>
                        <a:pt x="29743" y="13610"/>
                        <a:pt x="31779" y="13470"/>
                        <a:pt x="33553" y="13224"/>
                      </a:cubicBezTo>
                      <a:cubicBezTo>
                        <a:pt x="33921" y="13172"/>
                        <a:pt x="34291" y="13102"/>
                        <a:pt x="34642" y="13032"/>
                      </a:cubicBezTo>
                      <a:cubicBezTo>
                        <a:pt x="35134" y="12943"/>
                        <a:pt x="35590" y="12838"/>
                        <a:pt x="36028" y="12733"/>
                      </a:cubicBezTo>
                      <a:cubicBezTo>
                        <a:pt x="36099" y="12716"/>
                        <a:pt x="36134" y="12645"/>
                        <a:pt x="36117" y="12592"/>
                      </a:cubicBezTo>
                      <a:cubicBezTo>
                        <a:pt x="36102" y="12534"/>
                        <a:pt x="36064" y="12500"/>
                        <a:pt x="36012" y="12500"/>
                      </a:cubicBezTo>
                      <a:cubicBezTo>
                        <a:pt x="36001" y="12500"/>
                        <a:pt x="35989" y="12502"/>
                        <a:pt x="35976" y="12505"/>
                      </a:cubicBezTo>
                      <a:cubicBezTo>
                        <a:pt x="35590" y="12610"/>
                        <a:pt x="35186" y="12697"/>
                        <a:pt x="34764" y="12786"/>
                      </a:cubicBezTo>
                      <a:cubicBezTo>
                        <a:pt x="34870" y="12294"/>
                        <a:pt x="35239" y="10836"/>
                        <a:pt x="35993" y="9326"/>
                      </a:cubicBezTo>
                      <a:cubicBezTo>
                        <a:pt x="36538" y="8256"/>
                        <a:pt x="37170" y="7360"/>
                        <a:pt x="37889" y="6676"/>
                      </a:cubicBezTo>
                      <a:cubicBezTo>
                        <a:pt x="38767" y="5833"/>
                        <a:pt x="39769" y="5306"/>
                        <a:pt x="40857" y="5113"/>
                      </a:cubicBezTo>
                      <a:cubicBezTo>
                        <a:pt x="40909" y="5096"/>
                        <a:pt x="40963" y="5042"/>
                        <a:pt x="40944" y="4972"/>
                      </a:cubicBezTo>
                      <a:cubicBezTo>
                        <a:pt x="40930" y="4927"/>
                        <a:pt x="40888" y="4881"/>
                        <a:pt x="40832" y="4881"/>
                      </a:cubicBezTo>
                      <a:cubicBezTo>
                        <a:pt x="40823" y="4881"/>
                        <a:pt x="40814" y="4883"/>
                        <a:pt x="40804" y="4885"/>
                      </a:cubicBezTo>
                      <a:cubicBezTo>
                        <a:pt x="39680" y="5077"/>
                        <a:pt x="38627" y="5622"/>
                        <a:pt x="37714" y="6517"/>
                      </a:cubicBezTo>
                      <a:cubicBezTo>
                        <a:pt x="36995" y="7219"/>
                        <a:pt x="36344" y="8132"/>
                        <a:pt x="35783" y="9221"/>
                      </a:cubicBezTo>
                      <a:cubicBezTo>
                        <a:pt x="34958" y="10871"/>
                        <a:pt x="34589" y="12452"/>
                        <a:pt x="34518" y="12821"/>
                      </a:cubicBezTo>
                      <a:cubicBezTo>
                        <a:pt x="34202" y="12891"/>
                        <a:pt x="33851" y="12943"/>
                        <a:pt x="33518" y="12978"/>
                      </a:cubicBezTo>
                      <a:cubicBezTo>
                        <a:pt x="31754" y="13235"/>
                        <a:pt x="29723" y="13366"/>
                        <a:pt x="27739" y="13366"/>
                      </a:cubicBezTo>
                      <a:cubicBezTo>
                        <a:pt x="27136" y="13366"/>
                        <a:pt x="26536" y="13354"/>
                        <a:pt x="25950" y="13329"/>
                      </a:cubicBezTo>
                      <a:lnTo>
                        <a:pt x="25915" y="13329"/>
                      </a:lnTo>
                      <a:cubicBezTo>
                        <a:pt x="25599" y="13313"/>
                        <a:pt x="25266" y="13294"/>
                        <a:pt x="24897" y="13259"/>
                      </a:cubicBezTo>
                      <a:lnTo>
                        <a:pt x="24775" y="13259"/>
                      </a:lnTo>
                      <a:cubicBezTo>
                        <a:pt x="23230" y="13137"/>
                        <a:pt x="21965" y="12908"/>
                        <a:pt x="21088" y="12610"/>
                      </a:cubicBezTo>
                      <a:cubicBezTo>
                        <a:pt x="21052" y="12592"/>
                        <a:pt x="21034" y="12592"/>
                        <a:pt x="20999" y="12575"/>
                      </a:cubicBezTo>
                      <a:cubicBezTo>
                        <a:pt x="20929" y="12557"/>
                        <a:pt x="20877" y="12540"/>
                        <a:pt x="20824" y="12505"/>
                      </a:cubicBezTo>
                      <a:cubicBezTo>
                        <a:pt x="20772" y="12487"/>
                        <a:pt x="20718" y="12470"/>
                        <a:pt x="20683" y="12452"/>
                      </a:cubicBezTo>
                      <a:cubicBezTo>
                        <a:pt x="20648" y="12435"/>
                        <a:pt x="20631" y="12435"/>
                        <a:pt x="20596" y="12417"/>
                      </a:cubicBezTo>
                      <a:cubicBezTo>
                        <a:pt x="20491" y="12365"/>
                        <a:pt x="20350" y="12311"/>
                        <a:pt x="20245" y="12259"/>
                      </a:cubicBezTo>
                      <a:cubicBezTo>
                        <a:pt x="20016" y="12171"/>
                        <a:pt x="19753" y="12065"/>
                        <a:pt x="19419" y="11925"/>
                      </a:cubicBezTo>
                      <a:cubicBezTo>
                        <a:pt x="18419" y="11504"/>
                        <a:pt x="17471" y="11100"/>
                        <a:pt x="16628" y="10749"/>
                      </a:cubicBezTo>
                      <a:lnTo>
                        <a:pt x="16048" y="10485"/>
                      </a:lnTo>
                      <a:lnTo>
                        <a:pt x="15785" y="10380"/>
                      </a:lnTo>
                      <a:lnTo>
                        <a:pt x="15486" y="10239"/>
                      </a:lnTo>
                      <a:cubicBezTo>
                        <a:pt x="15065" y="10064"/>
                        <a:pt x="14662" y="9906"/>
                        <a:pt x="14275" y="9731"/>
                      </a:cubicBezTo>
                      <a:cubicBezTo>
                        <a:pt x="14081" y="9642"/>
                        <a:pt x="13854" y="9555"/>
                        <a:pt x="13625" y="9450"/>
                      </a:cubicBezTo>
                      <a:lnTo>
                        <a:pt x="13608" y="9432"/>
                      </a:lnTo>
                      <a:lnTo>
                        <a:pt x="13590" y="9432"/>
                      </a:lnTo>
                      <a:cubicBezTo>
                        <a:pt x="13538" y="9415"/>
                        <a:pt x="13484" y="9380"/>
                        <a:pt x="13432" y="9361"/>
                      </a:cubicBezTo>
                      <a:cubicBezTo>
                        <a:pt x="13362" y="9345"/>
                        <a:pt x="13309" y="9310"/>
                        <a:pt x="13239" y="9291"/>
                      </a:cubicBezTo>
                      <a:cubicBezTo>
                        <a:pt x="12958" y="9169"/>
                        <a:pt x="12677" y="9045"/>
                        <a:pt x="12449" y="8940"/>
                      </a:cubicBezTo>
                      <a:cubicBezTo>
                        <a:pt x="12520" y="8677"/>
                        <a:pt x="12730" y="8080"/>
                        <a:pt x="12993" y="7325"/>
                      </a:cubicBezTo>
                      <a:cubicBezTo>
                        <a:pt x="13046" y="7168"/>
                        <a:pt x="13098" y="7009"/>
                        <a:pt x="13168" y="6833"/>
                      </a:cubicBezTo>
                      <a:cubicBezTo>
                        <a:pt x="13344" y="6325"/>
                        <a:pt x="13538" y="5728"/>
                        <a:pt x="13730" y="5148"/>
                      </a:cubicBezTo>
                      <a:lnTo>
                        <a:pt x="13889" y="4709"/>
                      </a:lnTo>
                      <a:cubicBezTo>
                        <a:pt x="14100" y="4094"/>
                        <a:pt x="14292" y="3516"/>
                        <a:pt x="14468" y="3006"/>
                      </a:cubicBezTo>
                      <a:cubicBezTo>
                        <a:pt x="14503" y="3006"/>
                        <a:pt x="14556" y="3006"/>
                        <a:pt x="14608" y="2989"/>
                      </a:cubicBezTo>
                      <a:cubicBezTo>
                        <a:pt x="15294" y="2883"/>
                        <a:pt x="16242" y="2743"/>
                        <a:pt x="17488" y="2532"/>
                      </a:cubicBezTo>
                      <a:cubicBezTo>
                        <a:pt x="17717" y="2497"/>
                        <a:pt x="17892" y="2462"/>
                        <a:pt x="18085" y="2444"/>
                      </a:cubicBezTo>
                      <a:cubicBezTo>
                        <a:pt x="18138" y="2427"/>
                        <a:pt x="18190" y="2427"/>
                        <a:pt x="18243" y="2409"/>
                      </a:cubicBezTo>
                      <a:cubicBezTo>
                        <a:pt x="18314" y="2409"/>
                        <a:pt x="18365" y="2392"/>
                        <a:pt x="18436" y="2374"/>
                      </a:cubicBezTo>
                      <a:cubicBezTo>
                        <a:pt x="18646" y="2338"/>
                        <a:pt x="18822" y="2322"/>
                        <a:pt x="18998" y="2287"/>
                      </a:cubicBezTo>
                      <a:cubicBezTo>
                        <a:pt x="19543" y="2198"/>
                        <a:pt x="20104" y="2093"/>
                        <a:pt x="20718" y="2006"/>
                      </a:cubicBezTo>
                      <a:cubicBezTo>
                        <a:pt x="21158" y="1935"/>
                        <a:pt x="21614" y="1847"/>
                        <a:pt x="22106" y="1777"/>
                      </a:cubicBezTo>
                      <a:lnTo>
                        <a:pt x="22123" y="1760"/>
                      </a:lnTo>
                      <a:cubicBezTo>
                        <a:pt x="22158" y="1760"/>
                        <a:pt x="22211" y="1742"/>
                        <a:pt x="22246" y="1742"/>
                      </a:cubicBezTo>
                      <a:lnTo>
                        <a:pt x="22930" y="1636"/>
                      </a:lnTo>
                      <a:lnTo>
                        <a:pt x="23036" y="1619"/>
                      </a:lnTo>
                      <a:cubicBezTo>
                        <a:pt x="23089" y="1601"/>
                        <a:pt x="23159" y="1601"/>
                        <a:pt x="23211" y="1584"/>
                      </a:cubicBezTo>
                      <a:lnTo>
                        <a:pt x="23352" y="1566"/>
                      </a:lnTo>
                      <a:cubicBezTo>
                        <a:pt x="23616" y="1514"/>
                        <a:pt x="23879" y="1479"/>
                        <a:pt x="24143" y="1444"/>
                      </a:cubicBezTo>
                      <a:cubicBezTo>
                        <a:pt x="24880" y="1320"/>
                        <a:pt x="25653" y="1215"/>
                        <a:pt x="26566" y="1093"/>
                      </a:cubicBezTo>
                      <a:cubicBezTo>
                        <a:pt x="27320" y="987"/>
                        <a:pt x="27865" y="917"/>
                        <a:pt x="28373" y="864"/>
                      </a:cubicBezTo>
                      <a:lnTo>
                        <a:pt x="28497" y="847"/>
                      </a:lnTo>
                      <a:cubicBezTo>
                        <a:pt x="28760" y="812"/>
                        <a:pt x="29024" y="793"/>
                        <a:pt x="29286" y="758"/>
                      </a:cubicBezTo>
                      <a:cubicBezTo>
                        <a:pt x="29937" y="688"/>
                        <a:pt x="30586" y="618"/>
                        <a:pt x="31201" y="548"/>
                      </a:cubicBezTo>
                      <a:lnTo>
                        <a:pt x="31253" y="548"/>
                      </a:lnTo>
                      <a:cubicBezTo>
                        <a:pt x="31709" y="496"/>
                        <a:pt x="32166" y="461"/>
                        <a:pt x="32587" y="425"/>
                      </a:cubicBezTo>
                      <a:cubicBezTo>
                        <a:pt x="34132" y="285"/>
                        <a:pt x="35080" y="232"/>
                        <a:pt x="35080" y="232"/>
                      </a:cubicBezTo>
                      <a:cubicBezTo>
                        <a:pt x="35150" y="232"/>
                        <a:pt x="35204" y="180"/>
                        <a:pt x="35186" y="109"/>
                      </a:cubicBezTo>
                      <a:cubicBezTo>
                        <a:pt x="35186" y="49"/>
                        <a:pt x="35147" y="0"/>
                        <a:pt x="350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44"/>
                <p:cNvSpPr/>
                <p:nvPr/>
              </p:nvSpPr>
              <p:spPr>
                <a:xfrm>
                  <a:off x="3077028" y="1403516"/>
                  <a:ext cx="245959" cy="378687"/>
                </a:xfrm>
                <a:custGeom>
                  <a:avLst/>
                  <a:gdLst/>
                  <a:ahLst/>
                  <a:cxnLst/>
                  <a:rect l="l" t="t" r="r" b="b"/>
                  <a:pathLst>
                    <a:path w="11519" h="17735" extrusionOk="0">
                      <a:moveTo>
                        <a:pt x="11389" y="0"/>
                      </a:moveTo>
                      <a:cubicBezTo>
                        <a:pt x="11351" y="0"/>
                        <a:pt x="11313" y="20"/>
                        <a:pt x="11291" y="54"/>
                      </a:cubicBezTo>
                      <a:lnTo>
                        <a:pt x="1440" y="15329"/>
                      </a:lnTo>
                      <a:lnTo>
                        <a:pt x="1283" y="142"/>
                      </a:lnTo>
                      <a:cubicBezTo>
                        <a:pt x="1283" y="72"/>
                        <a:pt x="1229" y="19"/>
                        <a:pt x="1159" y="19"/>
                      </a:cubicBezTo>
                      <a:cubicBezTo>
                        <a:pt x="1107" y="19"/>
                        <a:pt x="1054" y="72"/>
                        <a:pt x="1054" y="142"/>
                      </a:cubicBezTo>
                      <a:lnTo>
                        <a:pt x="1213" y="15610"/>
                      </a:lnTo>
                      <a:cubicBezTo>
                        <a:pt x="1159" y="15610"/>
                        <a:pt x="1124" y="15593"/>
                        <a:pt x="1072" y="15593"/>
                      </a:cubicBezTo>
                      <a:cubicBezTo>
                        <a:pt x="475" y="15593"/>
                        <a:pt x="0" y="16084"/>
                        <a:pt x="0" y="16663"/>
                      </a:cubicBezTo>
                      <a:cubicBezTo>
                        <a:pt x="0" y="17260"/>
                        <a:pt x="475" y="17735"/>
                        <a:pt x="1072" y="17735"/>
                      </a:cubicBezTo>
                      <a:cubicBezTo>
                        <a:pt x="1669" y="17735"/>
                        <a:pt x="2142" y="17260"/>
                        <a:pt x="2142" y="16663"/>
                      </a:cubicBezTo>
                      <a:cubicBezTo>
                        <a:pt x="2142" y="16225"/>
                        <a:pt x="1861" y="15839"/>
                        <a:pt x="1493" y="15680"/>
                      </a:cubicBezTo>
                      <a:lnTo>
                        <a:pt x="11483" y="177"/>
                      </a:lnTo>
                      <a:cubicBezTo>
                        <a:pt x="11518" y="124"/>
                        <a:pt x="11501" y="54"/>
                        <a:pt x="11448" y="19"/>
                      </a:cubicBezTo>
                      <a:cubicBezTo>
                        <a:pt x="11430" y="6"/>
                        <a:pt x="11409" y="0"/>
                        <a:pt x="113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2" name="Google Shape;632;p44"/>
              <p:cNvSpPr/>
              <p:nvPr/>
            </p:nvSpPr>
            <p:spPr>
              <a:xfrm>
                <a:off x="3116660" y="856886"/>
                <a:ext cx="319540" cy="596226"/>
              </a:xfrm>
              <a:custGeom>
                <a:avLst/>
                <a:gdLst/>
                <a:ahLst/>
                <a:cxnLst/>
                <a:rect l="l" t="t" r="r" b="b"/>
                <a:pathLst>
                  <a:path w="14965" h="27923" extrusionOk="0">
                    <a:moveTo>
                      <a:pt x="7884" y="1"/>
                    </a:moveTo>
                    <a:cubicBezTo>
                      <a:pt x="7830" y="1"/>
                      <a:pt x="7801" y="2"/>
                      <a:pt x="7801" y="2"/>
                    </a:cubicBezTo>
                    <a:cubicBezTo>
                      <a:pt x="2412" y="967"/>
                      <a:pt x="427" y="9535"/>
                      <a:pt x="831" y="12168"/>
                    </a:cubicBezTo>
                    <a:cubicBezTo>
                      <a:pt x="918" y="12801"/>
                      <a:pt x="1077" y="13433"/>
                      <a:pt x="1288" y="14048"/>
                    </a:cubicBezTo>
                    <a:cubicBezTo>
                      <a:pt x="1621" y="15013"/>
                      <a:pt x="2096" y="15804"/>
                      <a:pt x="2674" y="16523"/>
                    </a:cubicBezTo>
                    <a:cubicBezTo>
                      <a:pt x="2639" y="16752"/>
                      <a:pt x="2587" y="17014"/>
                      <a:pt x="2534" y="17295"/>
                    </a:cubicBezTo>
                    <a:cubicBezTo>
                      <a:pt x="1955" y="20369"/>
                      <a:pt x="251" y="24915"/>
                      <a:pt x="251" y="24915"/>
                    </a:cubicBezTo>
                    <a:cubicBezTo>
                      <a:pt x="251" y="24915"/>
                      <a:pt x="174" y="24884"/>
                      <a:pt x="128" y="24884"/>
                    </a:cubicBezTo>
                    <a:cubicBezTo>
                      <a:pt x="0" y="24884"/>
                      <a:pt x="124" y="25132"/>
                      <a:pt x="2920" y="27022"/>
                    </a:cubicBezTo>
                    <a:cubicBezTo>
                      <a:pt x="3894" y="27678"/>
                      <a:pt x="4792" y="27922"/>
                      <a:pt x="5589" y="27922"/>
                    </a:cubicBezTo>
                    <a:cubicBezTo>
                      <a:pt x="7479" y="27922"/>
                      <a:pt x="8799" y="26551"/>
                      <a:pt x="9206" y="26057"/>
                    </a:cubicBezTo>
                    <a:cubicBezTo>
                      <a:pt x="9294" y="25952"/>
                      <a:pt x="9311" y="25811"/>
                      <a:pt x="9276" y="25688"/>
                    </a:cubicBezTo>
                    <a:cubicBezTo>
                      <a:pt x="9083" y="25179"/>
                      <a:pt x="8978" y="24477"/>
                      <a:pt x="8908" y="23721"/>
                    </a:cubicBezTo>
                    <a:cubicBezTo>
                      <a:pt x="8803" y="22616"/>
                      <a:pt x="8819" y="21387"/>
                      <a:pt x="8838" y="20526"/>
                    </a:cubicBezTo>
                    <a:lnTo>
                      <a:pt x="8838" y="20421"/>
                    </a:lnTo>
                    <a:cubicBezTo>
                      <a:pt x="9187" y="20497"/>
                      <a:pt x="9535" y="20540"/>
                      <a:pt x="9877" y="20540"/>
                    </a:cubicBezTo>
                    <a:cubicBezTo>
                      <a:pt x="10943" y="20540"/>
                      <a:pt x="11946" y="20125"/>
                      <a:pt x="12717" y="19034"/>
                    </a:cubicBezTo>
                    <a:cubicBezTo>
                      <a:pt x="13174" y="18384"/>
                      <a:pt x="13543" y="17665"/>
                      <a:pt x="13841" y="16874"/>
                    </a:cubicBezTo>
                    <a:cubicBezTo>
                      <a:pt x="14368" y="15434"/>
                      <a:pt x="14648" y="13854"/>
                      <a:pt x="14772" y="12449"/>
                    </a:cubicBezTo>
                    <a:cubicBezTo>
                      <a:pt x="14824" y="11836"/>
                      <a:pt x="14859" y="11220"/>
                      <a:pt x="14894" y="10607"/>
                    </a:cubicBezTo>
                    <a:cubicBezTo>
                      <a:pt x="14965" y="8921"/>
                      <a:pt x="14894" y="7217"/>
                      <a:pt x="14508" y="5550"/>
                    </a:cubicBezTo>
                    <a:cubicBezTo>
                      <a:pt x="13256" y="197"/>
                      <a:pt x="8566" y="1"/>
                      <a:pt x="7884" y="1"/>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44"/>
              <p:cNvSpPr/>
              <p:nvPr/>
            </p:nvSpPr>
            <p:spPr>
              <a:xfrm>
                <a:off x="3244717" y="1012553"/>
                <a:ext cx="99268" cy="44605"/>
              </a:xfrm>
              <a:custGeom>
                <a:avLst/>
                <a:gdLst/>
                <a:ahLst/>
                <a:cxnLst/>
                <a:rect l="l" t="t" r="r" b="b"/>
                <a:pathLst>
                  <a:path w="4649" h="2089" extrusionOk="0">
                    <a:moveTo>
                      <a:pt x="2171" y="1"/>
                    </a:moveTo>
                    <a:cubicBezTo>
                      <a:pt x="1542" y="1"/>
                      <a:pt x="926" y="177"/>
                      <a:pt x="399" y="507"/>
                    </a:cubicBezTo>
                    <a:cubicBezTo>
                      <a:pt x="224" y="613"/>
                      <a:pt x="31" y="788"/>
                      <a:pt x="13" y="1034"/>
                    </a:cubicBezTo>
                    <a:cubicBezTo>
                      <a:pt x="1" y="1271"/>
                      <a:pt x="195" y="1330"/>
                      <a:pt x="397" y="1330"/>
                    </a:cubicBezTo>
                    <a:cubicBezTo>
                      <a:pt x="464" y="1330"/>
                      <a:pt x="532" y="1324"/>
                      <a:pt x="593" y="1315"/>
                    </a:cubicBezTo>
                    <a:cubicBezTo>
                      <a:pt x="749" y="1295"/>
                      <a:pt x="906" y="1285"/>
                      <a:pt x="1063" y="1285"/>
                    </a:cubicBezTo>
                    <a:cubicBezTo>
                      <a:pt x="1738" y="1285"/>
                      <a:pt x="2414" y="1468"/>
                      <a:pt x="2998" y="1823"/>
                    </a:cubicBezTo>
                    <a:cubicBezTo>
                      <a:pt x="3192" y="1929"/>
                      <a:pt x="3367" y="2069"/>
                      <a:pt x="3578" y="2088"/>
                    </a:cubicBezTo>
                    <a:cubicBezTo>
                      <a:pt x="3590" y="2088"/>
                      <a:pt x="3602" y="2088"/>
                      <a:pt x="3614" y="2088"/>
                    </a:cubicBezTo>
                    <a:cubicBezTo>
                      <a:pt x="3914" y="2088"/>
                      <a:pt x="4165" y="1886"/>
                      <a:pt x="4386" y="1683"/>
                    </a:cubicBezTo>
                    <a:cubicBezTo>
                      <a:pt x="4508" y="1561"/>
                      <a:pt x="4648" y="1402"/>
                      <a:pt x="4596" y="1227"/>
                    </a:cubicBezTo>
                    <a:cubicBezTo>
                      <a:pt x="4578" y="1191"/>
                      <a:pt x="4543" y="1156"/>
                      <a:pt x="4526" y="1121"/>
                    </a:cubicBezTo>
                    <a:cubicBezTo>
                      <a:pt x="4016" y="507"/>
                      <a:pt x="3262" y="121"/>
                      <a:pt x="2489" y="16"/>
                    </a:cubicBezTo>
                    <a:cubicBezTo>
                      <a:pt x="2383" y="6"/>
                      <a:pt x="2277" y="1"/>
                      <a:pt x="217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44"/>
              <p:cNvSpPr/>
              <p:nvPr/>
            </p:nvSpPr>
            <p:spPr>
              <a:xfrm>
                <a:off x="3387850" y="1017208"/>
                <a:ext cx="49111" cy="37709"/>
              </a:xfrm>
              <a:custGeom>
                <a:avLst/>
                <a:gdLst/>
                <a:ahLst/>
                <a:cxnLst/>
                <a:rect l="l" t="t" r="r" b="b"/>
                <a:pathLst>
                  <a:path w="2300" h="1766" extrusionOk="0">
                    <a:moveTo>
                      <a:pt x="1952" y="1"/>
                    </a:moveTo>
                    <a:cubicBezTo>
                      <a:pt x="1916" y="1"/>
                      <a:pt x="1880" y="3"/>
                      <a:pt x="1843" y="8"/>
                    </a:cubicBezTo>
                    <a:cubicBezTo>
                      <a:pt x="1211" y="44"/>
                      <a:pt x="597" y="360"/>
                      <a:pt x="141" y="868"/>
                    </a:cubicBezTo>
                    <a:cubicBezTo>
                      <a:pt x="122" y="886"/>
                      <a:pt x="87" y="921"/>
                      <a:pt x="71" y="957"/>
                    </a:cubicBezTo>
                    <a:cubicBezTo>
                      <a:pt x="0" y="1097"/>
                      <a:pt x="106" y="1254"/>
                      <a:pt x="193" y="1360"/>
                    </a:cubicBezTo>
                    <a:cubicBezTo>
                      <a:pt x="362" y="1562"/>
                      <a:pt x="548" y="1765"/>
                      <a:pt x="764" y="1765"/>
                    </a:cubicBezTo>
                    <a:cubicBezTo>
                      <a:pt x="773" y="1765"/>
                      <a:pt x="781" y="1765"/>
                      <a:pt x="790" y="1764"/>
                    </a:cubicBezTo>
                    <a:cubicBezTo>
                      <a:pt x="965" y="1764"/>
                      <a:pt x="1124" y="1659"/>
                      <a:pt x="1281" y="1570"/>
                    </a:cubicBezTo>
                    <a:cubicBezTo>
                      <a:pt x="1597" y="1378"/>
                      <a:pt x="1948" y="1254"/>
                      <a:pt x="2300" y="1219"/>
                    </a:cubicBezTo>
                    <a:cubicBezTo>
                      <a:pt x="2283" y="816"/>
                      <a:pt x="2265" y="412"/>
                      <a:pt x="2213" y="25"/>
                    </a:cubicBezTo>
                    <a:cubicBezTo>
                      <a:pt x="2125" y="13"/>
                      <a:pt x="2039" y="1"/>
                      <a:pt x="195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5" name="Google Shape;635;p44"/>
              <p:cNvGrpSpPr/>
              <p:nvPr/>
            </p:nvGrpSpPr>
            <p:grpSpPr>
              <a:xfrm>
                <a:off x="3295219" y="1040526"/>
                <a:ext cx="121138" cy="180437"/>
                <a:chOff x="3295219" y="1040526"/>
                <a:chExt cx="121138" cy="180437"/>
              </a:xfrm>
            </p:grpSpPr>
            <p:sp>
              <p:nvSpPr>
                <p:cNvPr id="636" name="Google Shape;636;p44"/>
                <p:cNvSpPr/>
                <p:nvPr/>
              </p:nvSpPr>
              <p:spPr>
                <a:xfrm>
                  <a:off x="3358959" y="1040526"/>
                  <a:ext cx="31901" cy="133581"/>
                </a:xfrm>
                <a:custGeom>
                  <a:avLst/>
                  <a:gdLst/>
                  <a:ahLst/>
                  <a:cxnLst/>
                  <a:rect l="l" t="t" r="r" b="b"/>
                  <a:pathLst>
                    <a:path w="1494" h="6256" extrusionOk="0">
                      <a:moveTo>
                        <a:pt x="1158" y="0"/>
                      </a:moveTo>
                      <a:cubicBezTo>
                        <a:pt x="1106" y="0"/>
                        <a:pt x="1066" y="32"/>
                        <a:pt x="1037" y="75"/>
                      </a:cubicBezTo>
                      <a:cubicBezTo>
                        <a:pt x="1037" y="110"/>
                        <a:pt x="827" y="794"/>
                        <a:pt x="703" y="1672"/>
                      </a:cubicBezTo>
                      <a:cubicBezTo>
                        <a:pt x="562" y="2884"/>
                        <a:pt x="668" y="3849"/>
                        <a:pt x="1019" y="4535"/>
                      </a:cubicBezTo>
                      <a:cubicBezTo>
                        <a:pt x="1037" y="4535"/>
                        <a:pt x="1230" y="4938"/>
                        <a:pt x="1072" y="5324"/>
                      </a:cubicBezTo>
                      <a:cubicBezTo>
                        <a:pt x="932" y="5640"/>
                        <a:pt x="616" y="5869"/>
                        <a:pt x="89" y="6027"/>
                      </a:cubicBezTo>
                      <a:cubicBezTo>
                        <a:pt x="36" y="6045"/>
                        <a:pt x="1" y="6115"/>
                        <a:pt x="19" y="6185"/>
                      </a:cubicBezTo>
                      <a:cubicBezTo>
                        <a:pt x="36" y="6220"/>
                        <a:pt x="71" y="6255"/>
                        <a:pt x="124" y="6255"/>
                      </a:cubicBezTo>
                      <a:lnTo>
                        <a:pt x="159" y="6255"/>
                      </a:lnTo>
                      <a:cubicBezTo>
                        <a:pt x="756" y="6080"/>
                        <a:pt x="1124" y="5799"/>
                        <a:pt x="1283" y="5413"/>
                      </a:cubicBezTo>
                      <a:cubicBezTo>
                        <a:pt x="1494" y="4921"/>
                        <a:pt x="1248" y="4446"/>
                        <a:pt x="1230" y="4429"/>
                      </a:cubicBezTo>
                      <a:cubicBezTo>
                        <a:pt x="422" y="2866"/>
                        <a:pt x="1265" y="181"/>
                        <a:pt x="1265" y="145"/>
                      </a:cubicBezTo>
                      <a:cubicBezTo>
                        <a:pt x="1283" y="92"/>
                        <a:pt x="1248" y="22"/>
                        <a:pt x="1195" y="5"/>
                      </a:cubicBezTo>
                      <a:cubicBezTo>
                        <a:pt x="1182" y="2"/>
                        <a:pt x="1170" y="0"/>
                        <a:pt x="11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44"/>
                <p:cNvSpPr/>
                <p:nvPr/>
              </p:nvSpPr>
              <p:spPr>
                <a:xfrm>
                  <a:off x="3396456" y="1075760"/>
                  <a:ext cx="19901" cy="18982"/>
                </a:xfrm>
                <a:custGeom>
                  <a:avLst/>
                  <a:gdLst/>
                  <a:ahLst/>
                  <a:cxnLst/>
                  <a:rect l="l" t="t" r="r" b="b"/>
                  <a:pathLst>
                    <a:path w="932" h="889" extrusionOk="0">
                      <a:moveTo>
                        <a:pt x="464" y="1"/>
                      </a:moveTo>
                      <a:cubicBezTo>
                        <a:pt x="444" y="1"/>
                        <a:pt x="425" y="2"/>
                        <a:pt x="405" y="5"/>
                      </a:cubicBezTo>
                      <a:cubicBezTo>
                        <a:pt x="159" y="41"/>
                        <a:pt x="0" y="268"/>
                        <a:pt x="36" y="514"/>
                      </a:cubicBezTo>
                      <a:cubicBezTo>
                        <a:pt x="67" y="737"/>
                        <a:pt x="259" y="888"/>
                        <a:pt x="464" y="888"/>
                      </a:cubicBezTo>
                      <a:cubicBezTo>
                        <a:pt x="485" y="888"/>
                        <a:pt x="506" y="887"/>
                        <a:pt x="527" y="883"/>
                      </a:cubicBezTo>
                      <a:cubicBezTo>
                        <a:pt x="773" y="848"/>
                        <a:pt x="932" y="619"/>
                        <a:pt x="897" y="373"/>
                      </a:cubicBezTo>
                      <a:cubicBezTo>
                        <a:pt x="864" y="165"/>
                        <a:pt x="670" y="1"/>
                        <a:pt x="4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44"/>
                <p:cNvSpPr/>
                <p:nvPr/>
              </p:nvSpPr>
              <p:spPr>
                <a:xfrm>
                  <a:off x="3295219" y="1070422"/>
                  <a:ext cx="23659" cy="21758"/>
                </a:xfrm>
                <a:custGeom>
                  <a:avLst/>
                  <a:gdLst/>
                  <a:ahLst/>
                  <a:cxnLst/>
                  <a:rect l="l" t="t" r="r" b="b"/>
                  <a:pathLst>
                    <a:path w="1108" h="1019" extrusionOk="0">
                      <a:moveTo>
                        <a:pt x="545" y="1"/>
                      </a:moveTo>
                      <a:cubicBezTo>
                        <a:pt x="493" y="1"/>
                        <a:pt x="440" y="9"/>
                        <a:pt x="387" y="26"/>
                      </a:cubicBezTo>
                      <a:cubicBezTo>
                        <a:pt x="141" y="115"/>
                        <a:pt x="1" y="413"/>
                        <a:pt x="89" y="677"/>
                      </a:cubicBezTo>
                      <a:cubicBezTo>
                        <a:pt x="159" y="887"/>
                        <a:pt x="352" y="1019"/>
                        <a:pt x="562" y="1019"/>
                      </a:cubicBezTo>
                      <a:cubicBezTo>
                        <a:pt x="615" y="1019"/>
                        <a:pt x="668" y="1010"/>
                        <a:pt x="721" y="993"/>
                      </a:cubicBezTo>
                      <a:cubicBezTo>
                        <a:pt x="984" y="904"/>
                        <a:pt x="1108" y="623"/>
                        <a:pt x="1019" y="361"/>
                      </a:cubicBezTo>
                      <a:cubicBezTo>
                        <a:pt x="949" y="136"/>
                        <a:pt x="755" y="1"/>
                        <a:pt x="5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44"/>
                <p:cNvSpPr/>
                <p:nvPr/>
              </p:nvSpPr>
              <p:spPr>
                <a:xfrm>
                  <a:off x="3310977" y="1192052"/>
                  <a:ext cx="72748" cy="22164"/>
                </a:xfrm>
                <a:custGeom>
                  <a:avLst/>
                  <a:gdLst/>
                  <a:ahLst/>
                  <a:cxnLst/>
                  <a:rect l="l" t="t" r="r" b="b"/>
                  <a:pathLst>
                    <a:path w="3407" h="1038" extrusionOk="0">
                      <a:moveTo>
                        <a:pt x="1035" y="0"/>
                      </a:moveTo>
                      <a:cubicBezTo>
                        <a:pt x="487" y="0"/>
                        <a:pt x="104" y="108"/>
                        <a:pt x="89" y="108"/>
                      </a:cubicBezTo>
                      <a:cubicBezTo>
                        <a:pt x="35" y="124"/>
                        <a:pt x="0" y="195"/>
                        <a:pt x="19" y="265"/>
                      </a:cubicBezTo>
                      <a:cubicBezTo>
                        <a:pt x="32" y="309"/>
                        <a:pt x="82" y="340"/>
                        <a:pt x="129" y="340"/>
                      </a:cubicBezTo>
                      <a:cubicBezTo>
                        <a:pt x="139" y="340"/>
                        <a:pt x="149" y="338"/>
                        <a:pt x="159" y="335"/>
                      </a:cubicBezTo>
                      <a:cubicBezTo>
                        <a:pt x="167" y="335"/>
                        <a:pt x="505" y="233"/>
                        <a:pt x="1005" y="233"/>
                      </a:cubicBezTo>
                      <a:cubicBezTo>
                        <a:pt x="1603" y="233"/>
                        <a:pt x="2430" y="379"/>
                        <a:pt x="3196" y="1021"/>
                      </a:cubicBezTo>
                      <a:cubicBezTo>
                        <a:pt x="3214" y="1037"/>
                        <a:pt x="3249" y="1037"/>
                        <a:pt x="3266" y="1037"/>
                      </a:cubicBezTo>
                      <a:cubicBezTo>
                        <a:pt x="3301" y="1037"/>
                        <a:pt x="3336" y="1021"/>
                        <a:pt x="3371" y="1002"/>
                      </a:cubicBezTo>
                      <a:cubicBezTo>
                        <a:pt x="3406" y="950"/>
                        <a:pt x="3406" y="880"/>
                        <a:pt x="3354" y="845"/>
                      </a:cubicBezTo>
                      <a:cubicBezTo>
                        <a:pt x="2564" y="178"/>
                        <a:pt x="1721" y="19"/>
                        <a:pt x="1159" y="2"/>
                      </a:cubicBezTo>
                      <a:cubicBezTo>
                        <a:pt x="1117" y="1"/>
                        <a:pt x="1075" y="0"/>
                        <a:pt x="10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4"/>
                <p:cNvSpPr/>
                <p:nvPr/>
              </p:nvSpPr>
              <p:spPr>
                <a:xfrm>
                  <a:off x="3330473" y="1212402"/>
                  <a:ext cx="26648" cy="8562"/>
                </a:xfrm>
                <a:custGeom>
                  <a:avLst/>
                  <a:gdLst/>
                  <a:ahLst/>
                  <a:cxnLst/>
                  <a:rect l="l" t="t" r="r" b="b"/>
                  <a:pathLst>
                    <a:path w="1248" h="401" extrusionOk="0">
                      <a:moveTo>
                        <a:pt x="121" y="0"/>
                      </a:moveTo>
                      <a:cubicBezTo>
                        <a:pt x="78" y="0"/>
                        <a:pt x="44" y="29"/>
                        <a:pt x="19" y="68"/>
                      </a:cubicBezTo>
                      <a:cubicBezTo>
                        <a:pt x="0" y="138"/>
                        <a:pt x="19" y="208"/>
                        <a:pt x="89" y="225"/>
                      </a:cubicBezTo>
                      <a:cubicBezTo>
                        <a:pt x="370" y="349"/>
                        <a:pt x="703" y="400"/>
                        <a:pt x="1002" y="400"/>
                      </a:cubicBezTo>
                      <a:lnTo>
                        <a:pt x="1124" y="400"/>
                      </a:lnTo>
                      <a:cubicBezTo>
                        <a:pt x="1194" y="400"/>
                        <a:pt x="1248" y="349"/>
                        <a:pt x="1229" y="278"/>
                      </a:cubicBezTo>
                      <a:cubicBezTo>
                        <a:pt x="1229" y="225"/>
                        <a:pt x="1177" y="173"/>
                        <a:pt x="1107" y="173"/>
                      </a:cubicBezTo>
                      <a:cubicBezTo>
                        <a:pt x="1069" y="175"/>
                        <a:pt x="1030" y="176"/>
                        <a:pt x="991" y="176"/>
                      </a:cubicBezTo>
                      <a:cubicBezTo>
                        <a:pt x="714" y="176"/>
                        <a:pt x="438" y="123"/>
                        <a:pt x="176" y="14"/>
                      </a:cubicBezTo>
                      <a:cubicBezTo>
                        <a:pt x="156" y="4"/>
                        <a:pt x="138" y="0"/>
                        <a:pt x="1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1" name="Google Shape;641;p44"/>
              <p:cNvSpPr/>
              <p:nvPr/>
            </p:nvSpPr>
            <p:spPr>
              <a:xfrm>
                <a:off x="3304614" y="1295168"/>
                <a:ext cx="2263" cy="68264"/>
              </a:xfrm>
              <a:custGeom>
                <a:avLst/>
                <a:gdLst/>
                <a:ahLst/>
                <a:cxnLst/>
                <a:rect l="l" t="t" r="r" b="b"/>
                <a:pathLst>
                  <a:path w="106" h="3197" extrusionOk="0">
                    <a:moveTo>
                      <a:pt x="36" y="1"/>
                    </a:moveTo>
                    <a:cubicBezTo>
                      <a:pt x="17" y="862"/>
                      <a:pt x="1" y="2091"/>
                      <a:pt x="106" y="3196"/>
                    </a:cubicBezTo>
                    <a:lnTo>
                      <a:pt x="106" y="3196"/>
                    </a:lnTo>
                    <a:cubicBezTo>
                      <a:pt x="1" y="2091"/>
                      <a:pt x="17" y="862"/>
                      <a:pt x="36" y="1"/>
                    </a:cubicBezTo>
                    <a:close/>
                  </a:path>
                </a:pathLst>
              </a:custGeom>
              <a:solidFill>
                <a:srgbClr val="B55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44"/>
              <p:cNvSpPr/>
              <p:nvPr/>
            </p:nvSpPr>
            <p:spPr>
              <a:xfrm>
                <a:off x="3173396" y="1234823"/>
                <a:ext cx="133474" cy="128606"/>
              </a:xfrm>
              <a:custGeom>
                <a:avLst/>
                <a:gdLst/>
                <a:ahLst/>
                <a:cxnLst/>
                <a:rect l="l" t="t" r="r" b="b"/>
                <a:pathLst>
                  <a:path w="6251" h="6023" extrusionOk="0">
                    <a:moveTo>
                      <a:pt x="0" y="1"/>
                    </a:moveTo>
                    <a:lnTo>
                      <a:pt x="0" y="1"/>
                    </a:lnTo>
                    <a:cubicBezTo>
                      <a:pt x="1265" y="4179"/>
                      <a:pt x="5549" y="5795"/>
                      <a:pt x="6251" y="6022"/>
                    </a:cubicBezTo>
                    <a:cubicBezTo>
                      <a:pt x="6146" y="4917"/>
                      <a:pt x="6162" y="3688"/>
                      <a:pt x="6181" y="2827"/>
                    </a:cubicBezTo>
                    <a:cubicBezTo>
                      <a:pt x="4688" y="2283"/>
                      <a:pt x="3318" y="1441"/>
                      <a:pt x="2229" y="633"/>
                    </a:cubicBezTo>
                    <a:lnTo>
                      <a:pt x="2213" y="633"/>
                    </a:lnTo>
                    <a:cubicBezTo>
                      <a:pt x="1405" y="633"/>
                      <a:pt x="632" y="404"/>
                      <a:pt x="0" y="1"/>
                    </a:cubicBezTo>
                    <a:close/>
                  </a:path>
                </a:pathLst>
              </a:custGeom>
              <a:solidFill>
                <a:srgbClr val="854B61">
                  <a:alpha val="379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44"/>
              <p:cNvSpPr/>
              <p:nvPr/>
            </p:nvSpPr>
            <p:spPr>
              <a:xfrm>
                <a:off x="2799580" y="802519"/>
                <a:ext cx="532019" cy="748789"/>
              </a:xfrm>
              <a:custGeom>
                <a:avLst/>
                <a:gdLst/>
                <a:ahLst/>
                <a:cxnLst/>
                <a:rect l="l" t="t" r="r" b="b"/>
                <a:pathLst>
                  <a:path w="24916" h="35068" extrusionOk="0">
                    <a:moveTo>
                      <a:pt x="18185" y="0"/>
                    </a:moveTo>
                    <a:cubicBezTo>
                      <a:pt x="17021" y="0"/>
                      <a:pt x="15859" y="145"/>
                      <a:pt x="14749" y="493"/>
                    </a:cubicBezTo>
                    <a:cubicBezTo>
                      <a:pt x="12888" y="1073"/>
                      <a:pt x="11167" y="2302"/>
                      <a:pt x="10238" y="4023"/>
                    </a:cubicBezTo>
                    <a:cubicBezTo>
                      <a:pt x="9622" y="5163"/>
                      <a:pt x="9341" y="6498"/>
                      <a:pt x="8552" y="7534"/>
                    </a:cubicBezTo>
                    <a:cubicBezTo>
                      <a:pt x="7902" y="8342"/>
                      <a:pt x="6989" y="8885"/>
                      <a:pt x="6164" y="9536"/>
                    </a:cubicBezTo>
                    <a:cubicBezTo>
                      <a:pt x="5338" y="10168"/>
                      <a:pt x="4549" y="11011"/>
                      <a:pt x="4408" y="12046"/>
                    </a:cubicBezTo>
                    <a:cubicBezTo>
                      <a:pt x="4215" y="13521"/>
                      <a:pt x="5373" y="14873"/>
                      <a:pt x="5373" y="16365"/>
                    </a:cubicBezTo>
                    <a:cubicBezTo>
                      <a:pt x="5373" y="17875"/>
                      <a:pt x="4198" y="19122"/>
                      <a:pt x="3004" y="20052"/>
                    </a:cubicBezTo>
                    <a:cubicBezTo>
                      <a:pt x="2582" y="20386"/>
                      <a:pt x="2143" y="20702"/>
                      <a:pt x="1897" y="21176"/>
                    </a:cubicBezTo>
                    <a:cubicBezTo>
                      <a:pt x="1213" y="22510"/>
                      <a:pt x="2459" y="24003"/>
                      <a:pt x="2529" y="25495"/>
                    </a:cubicBezTo>
                    <a:cubicBezTo>
                      <a:pt x="2564" y="26426"/>
                      <a:pt x="2108" y="27304"/>
                      <a:pt x="1599" y="28093"/>
                    </a:cubicBezTo>
                    <a:cubicBezTo>
                      <a:pt x="1108" y="28884"/>
                      <a:pt x="527" y="29638"/>
                      <a:pt x="230" y="30516"/>
                    </a:cubicBezTo>
                    <a:cubicBezTo>
                      <a:pt x="36" y="31131"/>
                      <a:pt x="1" y="31816"/>
                      <a:pt x="211" y="32412"/>
                    </a:cubicBezTo>
                    <a:cubicBezTo>
                      <a:pt x="349" y="32808"/>
                      <a:pt x="736" y="33045"/>
                      <a:pt x="1145" y="33045"/>
                    </a:cubicBezTo>
                    <a:cubicBezTo>
                      <a:pt x="1208" y="33045"/>
                      <a:pt x="1272" y="33039"/>
                      <a:pt x="1335" y="33028"/>
                    </a:cubicBezTo>
                    <a:cubicBezTo>
                      <a:pt x="2598" y="32793"/>
                      <a:pt x="3903" y="32620"/>
                      <a:pt x="5183" y="32620"/>
                    </a:cubicBezTo>
                    <a:cubicBezTo>
                      <a:pt x="6876" y="32620"/>
                      <a:pt x="8524" y="32922"/>
                      <a:pt x="9973" y="33782"/>
                    </a:cubicBezTo>
                    <a:cubicBezTo>
                      <a:pt x="10535" y="34116"/>
                      <a:pt x="11080" y="34538"/>
                      <a:pt x="11677" y="34783"/>
                    </a:cubicBezTo>
                    <a:cubicBezTo>
                      <a:pt x="12157" y="34980"/>
                      <a:pt x="12666" y="35067"/>
                      <a:pt x="13179" y="35067"/>
                    </a:cubicBezTo>
                    <a:cubicBezTo>
                      <a:pt x="13810" y="35067"/>
                      <a:pt x="14448" y="34935"/>
                      <a:pt x="15048" y="34713"/>
                    </a:cubicBezTo>
                    <a:cubicBezTo>
                      <a:pt x="15891" y="34414"/>
                      <a:pt x="16610" y="33922"/>
                      <a:pt x="17331" y="33414"/>
                    </a:cubicBezTo>
                    <a:cubicBezTo>
                      <a:pt x="17612" y="33203"/>
                      <a:pt x="17734" y="32817"/>
                      <a:pt x="17577" y="32483"/>
                    </a:cubicBezTo>
                    <a:cubicBezTo>
                      <a:pt x="17261" y="31851"/>
                      <a:pt x="17207" y="31078"/>
                      <a:pt x="17471" y="30429"/>
                    </a:cubicBezTo>
                    <a:cubicBezTo>
                      <a:pt x="17752" y="29727"/>
                      <a:pt x="18314" y="29165"/>
                      <a:pt x="18506" y="28428"/>
                    </a:cubicBezTo>
                    <a:cubicBezTo>
                      <a:pt x="18858" y="27110"/>
                      <a:pt x="17804" y="25759"/>
                      <a:pt x="17945" y="24389"/>
                    </a:cubicBezTo>
                    <a:cubicBezTo>
                      <a:pt x="18068" y="23231"/>
                      <a:pt x="19033" y="22264"/>
                      <a:pt x="19103" y="21089"/>
                    </a:cubicBezTo>
                    <a:cubicBezTo>
                      <a:pt x="19174" y="20087"/>
                      <a:pt x="18595" y="19174"/>
                      <a:pt x="18331" y="18209"/>
                    </a:cubicBezTo>
                    <a:cubicBezTo>
                      <a:pt x="18033" y="17067"/>
                      <a:pt x="18190" y="15786"/>
                      <a:pt x="18911" y="14855"/>
                    </a:cubicBezTo>
                    <a:cubicBezTo>
                      <a:pt x="19613" y="13890"/>
                      <a:pt x="20859" y="13240"/>
                      <a:pt x="21105" y="12064"/>
                    </a:cubicBezTo>
                    <a:cubicBezTo>
                      <a:pt x="21281" y="11168"/>
                      <a:pt x="20772" y="10255"/>
                      <a:pt x="20877" y="9360"/>
                    </a:cubicBezTo>
                    <a:cubicBezTo>
                      <a:pt x="20964" y="8534"/>
                      <a:pt x="21526" y="7832"/>
                      <a:pt x="22142" y="7270"/>
                    </a:cubicBezTo>
                    <a:cubicBezTo>
                      <a:pt x="22774" y="6708"/>
                      <a:pt x="23458" y="6217"/>
                      <a:pt x="23968" y="5549"/>
                    </a:cubicBezTo>
                    <a:cubicBezTo>
                      <a:pt x="24705" y="4566"/>
                      <a:pt x="24916" y="3215"/>
                      <a:pt x="24529" y="2038"/>
                    </a:cubicBezTo>
                    <a:cubicBezTo>
                      <a:pt x="24300" y="1371"/>
                      <a:pt x="23722" y="879"/>
                      <a:pt x="23036" y="704"/>
                    </a:cubicBezTo>
                    <a:cubicBezTo>
                      <a:pt x="21502" y="291"/>
                      <a:pt x="19840" y="0"/>
                      <a:pt x="181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45" name="Google Shape;645;p44"/>
          <p:cNvSpPr/>
          <p:nvPr/>
        </p:nvSpPr>
        <p:spPr>
          <a:xfrm>
            <a:off x="7178627" y="860012"/>
            <a:ext cx="73484" cy="73484"/>
          </a:xfrm>
          <a:custGeom>
            <a:avLst/>
            <a:gdLst/>
            <a:ahLst/>
            <a:cxnLst/>
            <a:rect l="l" t="t" r="r" b="b"/>
            <a:pathLst>
              <a:path w="2446" h="2446" extrusionOk="0">
                <a:moveTo>
                  <a:pt x="1224" y="0"/>
                </a:moveTo>
                <a:cubicBezTo>
                  <a:pt x="543" y="0"/>
                  <a:pt x="1" y="553"/>
                  <a:pt x="1" y="1223"/>
                </a:cubicBezTo>
                <a:cubicBezTo>
                  <a:pt x="1" y="1903"/>
                  <a:pt x="543" y="2445"/>
                  <a:pt x="1224" y="2445"/>
                </a:cubicBezTo>
                <a:cubicBezTo>
                  <a:pt x="1893" y="2445"/>
                  <a:pt x="2446" y="1903"/>
                  <a:pt x="2446" y="1223"/>
                </a:cubicBezTo>
                <a:cubicBezTo>
                  <a:pt x="2446" y="553"/>
                  <a:pt x="1893" y="0"/>
                  <a:pt x="12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6" name="Google Shape;646;p44"/>
          <p:cNvGrpSpPr/>
          <p:nvPr/>
        </p:nvGrpSpPr>
        <p:grpSpPr>
          <a:xfrm>
            <a:off x="758376" y="483236"/>
            <a:ext cx="8093010" cy="3183205"/>
            <a:chOff x="334919" y="826161"/>
            <a:chExt cx="8093010" cy="3183205"/>
          </a:xfrm>
        </p:grpSpPr>
        <p:grpSp>
          <p:nvGrpSpPr>
            <p:cNvPr id="647" name="Google Shape;647;p44"/>
            <p:cNvGrpSpPr/>
            <p:nvPr/>
          </p:nvGrpSpPr>
          <p:grpSpPr>
            <a:xfrm>
              <a:off x="5891177" y="3533817"/>
              <a:ext cx="294447" cy="293245"/>
              <a:chOff x="4993475" y="2669325"/>
              <a:chExt cx="245025" cy="244025"/>
            </a:xfrm>
          </p:grpSpPr>
          <p:sp>
            <p:nvSpPr>
              <p:cNvPr id="648" name="Google Shape;648;p44"/>
              <p:cNvSpPr/>
              <p:nvPr/>
            </p:nvSpPr>
            <p:spPr>
              <a:xfrm>
                <a:off x="4993475" y="2669325"/>
                <a:ext cx="245025" cy="244025"/>
              </a:xfrm>
              <a:custGeom>
                <a:avLst/>
                <a:gdLst/>
                <a:ahLst/>
                <a:cxnLst/>
                <a:rect l="l" t="t" r="r" b="b"/>
                <a:pathLst>
                  <a:path w="9801" h="9761" extrusionOk="0">
                    <a:moveTo>
                      <a:pt x="4900" y="258"/>
                    </a:moveTo>
                    <a:cubicBezTo>
                      <a:pt x="6080" y="258"/>
                      <a:pt x="7196" y="693"/>
                      <a:pt x="8068" y="1501"/>
                    </a:cubicBezTo>
                    <a:cubicBezTo>
                      <a:pt x="8960" y="2352"/>
                      <a:pt x="9482" y="3500"/>
                      <a:pt x="9524" y="4733"/>
                    </a:cubicBezTo>
                    <a:cubicBezTo>
                      <a:pt x="9567" y="5966"/>
                      <a:pt x="9120" y="7146"/>
                      <a:pt x="8280" y="8049"/>
                    </a:cubicBezTo>
                    <a:cubicBezTo>
                      <a:pt x="7430" y="8942"/>
                      <a:pt x="6282" y="9463"/>
                      <a:pt x="5049" y="9506"/>
                    </a:cubicBezTo>
                    <a:cubicBezTo>
                      <a:pt x="4995" y="9508"/>
                      <a:pt x="4941" y="9509"/>
                      <a:pt x="4888" y="9509"/>
                    </a:cubicBezTo>
                    <a:cubicBezTo>
                      <a:pt x="3713" y="9509"/>
                      <a:pt x="2597" y="9065"/>
                      <a:pt x="1743" y="8262"/>
                    </a:cubicBezTo>
                    <a:cubicBezTo>
                      <a:pt x="839" y="7411"/>
                      <a:pt x="319" y="6263"/>
                      <a:pt x="277" y="5030"/>
                    </a:cubicBezTo>
                    <a:cubicBezTo>
                      <a:pt x="234" y="3797"/>
                      <a:pt x="680" y="2618"/>
                      <a:pt x="1520" y="1714"/>
                    </a:cubicBezTo>
                    <a:cubicBezTo>
                      <a:pt x="2370" y="821"/>
                      <a:pt x="3518" y="301"/>
                      <a:pt x="4751" y="258"/>
                    </a:cubicBezTo>
                    <a:close/>
                    <a:moveTo>
                      <a:pt x="4901" y="0"/>
                    </a:moveTo>
                    <a:cubicBezTo>
                      <a:pt x="4848" y="0"/>
                      <a:pt x="4794" y="1"/>
                      <a:pt x="4741" y="3"/>
                    </a:cubicBezTo>
                    <a:cubicBezTo>
                      <a:pt x="4103" y="24"/>
                      <a:pt x="3497" y="162"/>
                      <a:pt x="2913" y="417"/>
                    </a:cubicBezTo>
                    <a:cubicBezTo>
                      <a:pt x="2317" y="683"/>
                      <a:pt x="1786" y="1066"/>
                      <a:pt x="1339" y="1544"/>
                    </a:cubicBezTo>
                    <a:cubicBezTo>
                      <a:pt x="893" y="2023"/>
                      <a:pt x="542" y="2586"/>
                      <a:pt x="319" y="3192"/>
                    </a:cubicBezTo>
                    <a:cubicBezTo>
                      <a:pt x="106" y="3787"/>
                      <a:pt x="0" y="4404"/>
                      <a:pt x="21" y="5041"/>
                    </a:cubicBezTo>
                    <a:cubicBezTo>
                      <a:pt x="43" y="5679"/>
                      <a:pt x="180" y="6285"/>
                      <a:pt x="436" y="6870"/>
                    </a:cubicBezTo>
                    <a:cubicBezTo>
                      <a:pt x="702" y="7465"/>
                      <a:pt x="1084" y="7996"/>
                      <a:pt x="1562" y="8443"/>
                    </a:cubicBezTo>
                    <a:cubicBezTo>
                      <a:pt x="2041" y="8900"/>
                      <a:pt x="2604" y="9240"/>
                      <a:pt x="3210" y="9463"/>
                    </a:cubicBezTo>
                    <a:cubicBezTo>
                      <a:pt x="3752" y="9665"/>
                      <a:pt x="4316" y="9761"/>
                      <a:pt x="4900" y="9761"/>
                    </a:cubicBezTo>
                    <a:lnTo>
                      <a:pt x="5060" y="9761"/>
                    </a:lnTo>
                    <a:cubicBezTo>
                      <a:pt x="5698" y="9740"/>
                      <a:pt x="6303" y="9601"/>
                      <a:pt x="6888" y="9346"/>
                    </a:cubicBezTo>
                    <a:cubicBezTo>
                      <a:pt x="7483" y="9081"/>
                      <a:pt x="8015" y="8698"/>
                      <a:pt x="8461" y="8219"/>
                    </a:cubicBezTo>
                    <a:cubicBezTo>
                      <a:pt x="8918" y="7741"/>
                      <a:pt x="9258" y="7178"/>
                      <a:pt x="9482" y="6572"/>
                    </a:cubicBezTo>
                    <a:cubicBezTo>
                      <a:pt x="9705" y="5977"/>
                      <a:pt x="9801" y="5360"/>
                      <a:pt x="9779" y="4722"/>
                    </a:cubicBezTo>
                    <a:cubicBezTo>
                      <a:pt x="9758" y="4085"/>
                      <a:pt x="9620" y="3478"/>
                      <a:pt x="9364" y="2894"/>
                    </a:cubicBezTo>
                    <a:cubicBezTo>
                      <a:pt x="9099" y="2299"/>
                      <a:pt x="8716" y="1767"/>
                      <a:pt x="8238" y="1321"/>
                    </a:cubicBezTo>
                    <a:cubicBezTo>
                      <a:pt x="7760" y="864"/>
                      <a:pt x="7207" y="523"/>
                      <a:pt x="6590" y="301"/>
                    </a:cubicBezTo>
                    <a:cubicBezTo>
                      <a:pt x="6045" y="106"/>
                      <a:pt x="5482" y="0"/>
                      <a:pt x="4901" y="0"/>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44"/>
              <p:cNvSpPr/>
              <p:nvPr/>
            </p:nvSpPr>
            <p:spPr>
              <a:xfrm>
                <a:off x="5059100" y="2729600"/>
                <a:ext cx="41750" cy="49300"/>
              </a:xfrm>
              <a:custGeom>
                <a:avLst/>
                <a:gdLst/>
                <a:ahLst/>
                <a:cxnLst/>
                <a:rect l="l" t="t" r="r" b="b"/>
                <a:pathLst>
                  <a:path w="1670" h="1972" extrusionOk="0">
                    <a:moveTo>
                      <a:pt x="659" y="1"/>
                    </a:moveTo>
                    <a:cubicBezTo>
                      <a:pt x="637" y="1"/>
                      <a:pt x="615" y="5"/>
                      <a:pt x="595" y="15"/>
                    </a:cubicBezTo>
                    <a:cubicBezTo>
                      <a:pt x="543" y="47"/>
                      <a:pt x="510" y="122"/>
                      <a:pt x="553" y="186"/>
                    </a:cubicBezTo>
                    <a:lnTo>
                      <a:pt x="1329" y="1663"/>
                    </a:lnTo>
                    <a:lnTo>
                      <a:pt x="118" y="1716"/>
                    </a:lnTo>
                    <a:cubicBezTo>
                      <a:pt x="54" y="1716"/>
                      <a:pt x="0" y="1780"/>
                      <a:pt x="0" y="1854"/>
                    </a:cubicBezTo>
                    <a:cubicBezTo>
                      <a:pt x="0" y="1918"/>
                      <a:pt x="54" y="1971"/>
                      <a:pt x="128" y="1971"/>
                    </a:cubicBezTo>
                    <a:lnTo>
                      <a:pt x="1542" y="1908"/>
                    </a:lnTo>
                    <a:cubicBezTo>
                      <a:pt x="1584" y="1908"/>
                      <a:pt x="1627" y="1875"/>
                      <a:pt x="1648" y="1844"/>
                    </a:cubicBezTo>
                    <a:cubicBezTo>
                      <a:pt x="1669" y="1801"/>
                      <a:pt x="1669" y="1759"/>
                      <a:pt x="1648" y="1716"/>
                    </a:cubicBezTo>
                    <a:lnTo>
                      <a:pt x="777" y="68"/>
                    </a:lnTo>
                    <a:cubicBezTo>
                      <a:pt x="754" y="24"/>
                      <a:pt x="707" y="1"/>
                      <a:pt x="659"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44"/>
              <p:cNvSpPr/>
              <p:nvPr/>
            </p:nvSpPr>
            <p:spPr>
              <a:xfrm>
                <a:off x="5143075" y="2790775"/>
                <a:ext cx="53175" cy="41275"/>
              </a:xfrm>
              <a:custGeom>
                <a:avLst/>
                <a:gdLst/>
                <a:ahLst/>
                <a:cxnLst/>
                <a:rect l="l" t="t" r="r" b="b"/>
                <a:pathLst>
                  <a:path w="2127" h="1651" extrusionOk="0">
                    <a:moveTo>
                      <a:pt x="1996" y="1"/>
                    </a:moveTo>
                    <a:cubicBezTo>
                      <a:pt x="1990" y="1"/>
                      <a:pt x="1984" y="1"/>
                      <a:pt x="1977" y="2"/>
                    </a:cubicBezTo>
                    <a:lnTo>
                      <a:pt x="118" y="183"/>
                    </a:lnTo>
                    <a:cubicBezTo>
                      <a:pt x="75" y="183"/>
                      <a:pt x="32" y="205"/>
                      <a:pt x="11" y="247"/>
                    </a:cubicBezTo>
                    <a:cubicBezTo>
                      <a:pt x="0" y="290"/>
                      <a:pt x="0" y="332"/>
                      <a:pt x="21" y="375"/>
                    </a:cubicBezTo>
                    <a:lnTo>
                      <a:pt x="744" y="1586"/>
                    </a:lnTo>
                    <a:cubicBezTo>
                      <a:pt x="766" y="1629"/>
                      <a:pt x="808" y="1650"/>
                      <a:pt x="851" y="1650"/>
                    </a:cubicBezTo>
                    <a:cubicBezTo>
                      <a:pt x="872" y="1650"/>
                      <a:pt x="893" y="1639"/>
                      <a:pt x="914" y="1629"/>
                    </a:cubicBezTo>
                    <a:cubicBezTo>
                      <a:pt x="978" y="1597"/>
                      <a:pt x="999" y="1512"/>
                      <a:pt x="957" y="1459"/>
                    </a:cubicBezTo>
                    <a:lnTo>
                      <a:pt x="340" y="417"/>
                    </a:lnTo>
                    <a:lnTo>
                      <a:pt x="1999" y="257"/>
                    </a:lnTo>
                    <a:cubicBezTo>
                      <a:pt x="2073" y="247"/>
                      <a:pt x="2126" y="183"/>
                      <a:pt x="2116" y="120"/>
                    </a:cubicBezTo>
                    <a:cubicBezTo>
                      <a:pt x="2116" y="51"/>
                      <a:pt x="2062" y="1"/>
                      <a:pt x="1996"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44"/>
              <p:cNvSpPr/>
              <p:nvPr/>
            </p:nvSpPr>
            <p:spPr>
              <a:xfrm>
                <a:off x="5055125" y="2807100"/>
                <a:ext cx="73900" cy="55775"/>
              </a:xfrm>
              <a:custGeom>
                <a:avLst/>
                <a:gdLst/>
                <a:ahLst/>
                <a:cxnLst/>
                <a:rect l="l" t="t" r="r" b="b"/>
                <a:pathLst>
                  <a:path w="2956" h="2231" extrusionOk="0">
                    <a:moveTo>
                      <a:pt x="1585" y="0"/>
                    </a:moveTo>
                    <a:cubicBezTo>
                      <a:pt x="1495" y="0"/>
                      <a:pt x="1400" y="9"/>
                      <a:pt x="1297" y="30"/>
                    </a:cubicBezTo>
                    <a:cubicBezTo>
                      <a:pt x="861" y="104"/>
                      <a:pt x="447" y="402"/>
                      <a:pt x="43" y="891"/>
                    </a:cubicBezTo>
                    <a:cubicBezTo>
                      <a:pt x="0" y="944"/>
                      <a:pt x="10" y="1029"/>
                      <a:pt x="64" y="1071"/>
                    </a:cubicBezTo>
                    <a:cubicBezTo>
                      <a:pt x="86" y="1089"/>
                      <a:pt x="114" y="1098"/>
                      <a:pt x="142" y="1098"/>
                    </a:cubicBezTo>
                    <a:cubicBezTo>
                      <a:pt x="180" y="1098"/>
                      <a:pt x="220" y="1081"/>
                      <a:pt x="244" y="1050"/>
                    </a:cubicBezTo>
                    <a:cubicBezTo>
                      <a:pt x="606" y="604"/>
                      <a:pt x="967" y="348"/>
                      <a:pt x="1350" y="274"/>
                    </a:cubicBezTo>
                    <a:cubicBezTo>
                      <a:pt x="1424" y="262"/>
                      <a:pt x="1497" y="255"/>
                      <a:pt x="1567" y="255"/>
                    </a:cubicBezTo>
                    <a:cubicBezTo>
                      <a:pt x="1846" y="255"/>
                      <a:pt x="2086" y="357"/>
                      <a:pt x="2264" y="561"/>
                    </a:cubicBezTo>
                    <a:cubicBezTo>
                      <a:pt x="2583" y="922"/>
                      <a:pt x="2689" y="1539"/>
                      <a:pt x="2519" y="2070"/>
                    </a:cubicBezTo>
                    <a:cubicBezTo>
                      <a:pt x="2498" y="2134"/>
                      <a:pt x="2540" y="2209"/>
                      <a:pt x="2604" y="2230"/>
                    </a:cubicBezTo>
                    <a:lnTo>
                      <a:pt x="2647" y="2230"/>
                    </a:lnTo>
                    <a:cubicBezTo>
                      <a:pt x="2700" y="2230"/>
                      <a:pt x="2753" y="2198"/>
                      <a:pt x="2764" y="2145"/>
                    </a:cubicBezTo>
                    <a:cubicBezTo>
                      <a:pt x="2955" y="1539"/>
                      <a:pt x="2828" y="816"/>
                      <a:pt x="2455" y="402"/>
                    </a:cubicBezTo>
                    <a:cubicBezTo>
                      <a:pt x="2288" y="208"/>
                      <a:pt x="2012" y="0"/>
                      <a:pt x="1585" y="0"/>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2" name="Google Shape;652;p44"/>
            <p:cNvGrpSpPr/>
            <p:nvPr/>
          </p:nvGrpSpPr>
          <p:grpSpPr>
            <a:xfrm>
              <a:off x="334919" y="2812008"/>
              <a:ext cx="295738" cy="293395"/>
              <a:chOff x="3656800" y="2938925"/>
              <a:chExt cx="246100" cy="244150"/>
            </a:xfrm>
          </p:grpSpPr>
          <p:sp>
            <p:nvSpPr>
              <p:cNvPr id="653" name="Google Shape;653;p44"/>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1"/>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4"/>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1"/>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4"/>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1"/>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4"/>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1"/>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7" name="Google Shape;657;p44"/>
            <p:cNvSpPr/>
            <p:nvPr/>
          </p:nvSpPr>
          <p:spPr>
            <a:xfrm>
              <a:off x="2287725" y="3575687"/>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4"/>
            <p:cNvSpPr/>
            <p:nvPr/>
          </p:nvSpPr>
          <p:spPr>
            <a:xfrm>
              <a:off x="738291" y="2470350"/>
              <a:ext cx="41218" cy="41218"/>
            </a:xfrm>
            <a:custGeom>
              <a:avLst/>
              <a:gdLst/>
              <a:ahLst/>
              <a:cxnLst/>
              <a:rect l="l" t="t" r="r" b="b"/>
              <a:pathLst>
                <a:path w="1372" h="1372" extrusionOk="0">
                  <a:moveTo>
                    <a:pt x="691" y="0"/>
                  </a:moveTo>
                  <a:cubicBezTo>
                    <a:pt x="309" y="0"/>
                    <a:pt x="1" y="309"/>
                    <a:pt x="1" y="680"/>
                  </a:cubicBezTo>
                  <a:cubicBezTo>
                    <a:pt x="1" y="1063"/>
                    <a:pt x="309" y="1372"/>
                    <a:pt x="691" y="1372"/>
                  </a:cubicBezTo>
                  <a:cubicBezTo>
                    <a:pt x="1064" y="1372"/>
                    <a:pt x="1372" y="1063"/>
                    <a:pt x="1372" y="680"/>
                  </a:cubicBezTo>
                  <a:cubicBezTo>
                    <a:pt x="1372" y="309"/>
                    <a:pt x="1064" y="0"/>
                    <a:pt x="6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4"/>
            <p:cNvSpPr/>
            <p:nvPr/>
          </p:nvSpPr>
          <p:spPr>
            <a:xfrm>
              <a:off x="1818725" y="1921618"/>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4"/>
            <p:cNvSpPr/>
            <p:nvPr/>
          </p:nvSpPr>
          <p:spPr>
            <a:xfrm>
              <a:off x="6948347" y="1881377"/>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4"/>
            <p:cNvSpPr/>
            <p:nvPr/>
          </p:nvSpPr>
          <p:spPr>
            <a:xfrm>
              <a:off x="6924290" y="32363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4"/>
            <p:cNvSpPr/>
            <p:nvPr/>
          </p:nvSpPr>
          <p:spPr>
            <a:xfrm>
              <a:off x="6185617" y="860003"/>
              <a:ext cx="204079" cy="304991"/>
            </a:xfrm>
            <a:custGeom>
              <a:avLst/>
              <a:gdLst/>
              <a:ahLst/>
              <a:cxnLst/>
              <a:rect l="l" t="t" r="r" b="b"/>
              <a:pathLst>
                <a:path w="6793" h="10152" extrusionOk="0">
                  <a:moveTo>
                    <a:pt x="2881" y="1"/>
                  </a:moveTo>
                  <a:lnTo>
                    <a:pt x="192" y="5581"/>
                  </a:lnTo>
                  <a:lnTo>
                    <a:pt x="192" y="5581"/>
                  </a:lnTo>
                  <a:lnTo>
                    <a:pt x="2020" y="5517"/>
                  </a:lnTo>
                  <a:lnTo>
                    <a:pt x="1" y="10152"/>
                  </a:lnTo>
                  <a:lnTo>
                    <a:pt x="6474" y="4539"/>
                  </a:lnTo>
                  <a:lnTo>
                    <a:pt x="4678" y="4508"/>
                  </a:lnTo>
                  <a:lnTo>
                    <a:pt x="6793" y="5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4"/>
            <p:cNvSpPr/>
            <p:nvPr/>
          </p:nvSpPr>
          <p:spPr>
            <a:xfrm rot="1694093">
              <a:off x="1837340" y="902077"/>
              <a:ext cx="363749" cy="170218"/>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4"/>
            <p:cNvSpPr/>
            <p:nvPr/>
          </p:nvSpPr>
          <p:spPr>
            <a:xfrm rot="4141426">
              <a:off x="4121482" y="3723954"/>
              <a:ext cx="363767" cy="170227"/>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4"/>
            <p:cNvSpPr/>
            <p:nvPr/>
          </p:nvSpPr>
          <p:spPr>
            <a:xfrm>
              <a:off x="8387672" y="1387577"/>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4"/>
            <p:cNvSpPr/>
            <p:nvPr/>
          </p:nvSpPr>
          <p:spPr>
            <a:xfrm>
              <a:off x="8103340" y="1100432"/>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4"/>
            <p:cNvSpPr/>
            <p:nvPr/>
          </p:nvSpPr>
          <p:spPr>
            <a:xfrm>
              <a:off x="1289652" y="832587"/>
              <a:ext cx="73484" cy="73484"/>
            </a:xfrm>
            <a:custGeom>
              <a:avLst/>
              <a:gdLst/>
              <a:ahLst/>
              <a:cxnLst/>
              <a:rect l="l" t="t" r="r" b="b"/>
              <a:pathLst>
                <a:path w="2446" h="2446" extrusionOk="0">
                  <a:moveTo>
                    <a:pt x="1224" y="0"/>
                  </a:moveTo>
                  <a:cubicBezTo>
                    <a:pt x="543" y="0"/>
                    <a:pt x="1" y="553"/>
                    <a:pt x="1" y="1223"/>
                  </a:cubicBezTo>
                  <a:cubicBezTo>
                    <a:pt x="1" y="1903"/>
                    <a:pt x="543" y="2445"/>
                    <a:pt x="1224" y="2445"/>
                  </a:cubicBezTo>
                  <a:cubicBezTo>
                    <a:pt x="1893" y="2445"/>
                    <a:pt x="2446" y="1903"/>
                    <a:pt x="2446" y="1223"/>
                  </a:cubicBezTo>
                  <a:cubicBezTo>
                    <a:pt x="2446" y="553"/>
                    <a:pt x="1893" y="0"/>
                    <a:pt x="12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4"/>
            <p:cNvSpPr/>
            <p:nvPr/>
          </p:nvSpPr>
          <p:spPr>
            <a:xfrm>
              <a:off x="541040" y="1738232"/>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4"/>
            <p:cNvSpPr/>
            <p:nvPr/>
          </p:nvSpPr>
          <p:spPr>
            <a:xfrm>
              <a:off x="8307000" y="1847462"/>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p:cNvPicPr>
            <a:picLocks noChangeAspect="1"/>
          </p:cNvPicPr>
          <p:nvPr/>
        </p:nvPicPr>
        <p:blipFill>
          <a:blip r:embed="rId3"/>
          <a:stretch>
            <a:fillRect/>
          </a:stretch>
        </p:blipFill>
        <p:spPr>
          <a:xfrm>
            <a:off x="-35770" y="-61993"/>
            <a:ext cx="1209377" cy="799903"/>
          </a:xfrm>
          <a:prstGeom prst="rect">
            <a:avLst/>
          </a:prstGeom>
        </p:spPr>
      </p:pic>
      <p:pic>
        <p:nvPicPr>
          <p:cNvPr id="3" name="Picture 2"/>
          <p:cNvPicPr>
            <a:picLocks noChangeAspect="1"/>
          </p:cNvPicPr>
          <p:nvPr/>
        </p:nvPicPr>
        <p:blipFill>
          <a:blip r:embed="rId4"/>
          <a:stretch>
            <a:fillRect/>
          </a:stretch>
        </p:blipFill>
        <p:spPr>
          <a:xfrm>
            <a:off x="8210167" y="4720"/>
            <a:ext cx="893419" cy="684995"/>
          </a:xfrm>
          <a:prstGeom prst="rect">
            <a:avLst/>
          </a:prstGeom>
        </p:spPr>
      </p:pic>
      <p:sp>
        <p:nvSpPr>
          <p:cNvPr id="4" name="Rectangle 3"/>
          <p:cNvSpPr/>
          <p:nvPr/>
        </p:nvSpPr>
        <p:spPr>
          <a:xfrm>
            <a:off x="2518881" y="50020"/>
            <a:ext cx="4572000" cy="523220"/>
          </a:xfrm>
          <a:prstGeom prst="rect">
            <a:avLst/>
          </a:prstGeom>
        </p:spPr>
        <p:txBody>
          <a:bodyPr>
            <a:spAutoFit/>
          </a:bodyPr>
          <a:lstStyle/>
          <a:p>
            <a:r>
              <a:rPr lang="en-US" dirty="0"/>
              <a:t>The Libyan International Medical University</a:t>
            </a:r>
            <a:br>
              <a:rPr lang="en-US" dirty="0"/>
            </a:br>
            <a:r>
              <a:rPr lang="en-US" dirty="0" smtClean="0"/>
              <a:t>            The </a:t>
            </a:r>
            <a:r>
              <a:rPr lang="en-US" dirty="0"/>
              <a:t>Faculty Of Business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03"/>
        <p:cNvGrpSpPr/>
        <p:nvPr/>
      </p:nvGrpSpPr>
      <p:grpSpPr>
        <a:xfrm>
          <a:off x="0" y="0"/>
          <a:ext cx="0" cy="0"/>
          <a:chOff x="0" y="0"/>
          <a:chExt cx="0" cy="0"/>
        </a:xfrm>
      </p:grpSpPr>
      <p:sp>
        <p:nvSpPr>
          <p:cNvPr id="2306" name="Google Shape;2306;p73"/>
          <p:cNvSpPr txBox="1">
            <a:spLocks noGrp="1"/>
          </p:cNvSpPr>
          <p:nvPr>
            <p:ph type="subTitle" idx="3"/>
          </p:nvPr>
        </p:nvSpPr>
        <p:spPr>
          <a:xfrm>
            <a:off x="18327" y="2075754"/>
            <a:ext cx="4282042" cy="1353707"/>
          </a:xfrm>
          <a:prstGeom prst="rect">
            <a:avLst/>
          </a:prstGeom>
        </p:spPr>
        <p:txBody>
          <a:bodyPr spcFirstLastPara="1" wrap="square" lIns="91425" tIns="91425" rIns="91425" bIns="91425" anchor="t" anchorCtr="0">
            <a:noAutofit/>
          </a:bodyPr>
          <a:lstStyle/>
          <a:p>
            <a:pPr marL="228600" lvl="0"/>
            <a:r>
              <a:rPr lang="en-US" dirty="0">
                <a:latin typeface="Work Sans"/>
                <a:ea typeface="Work Sans"/>
                <a:cs typeface="Work Sans"/>
                <a:sym typeface="Work Sans"/>
              </a:rPr>
              <a:t>Joseph A. DeVito (2016). The </a:t>
            </a:r>
            <a:r>
              <a:rPr lang="en-US" dirty="0" smtClean="0">
                <a:latin typeface="Work Sans"/>
                <a:ea typeface="Work Sans"/>
                <a:cs typeface="Work Sans"/>
                <a:sym typeface="Work Sans"/>
              </a:rPr>
              <a:t>interpersonal   </a:t>
            </a:r>
            <a:r>
              <a:rPr lang="en-US" dirty="0">
                <a:latin typeface="Work Sans"/>
                <a:ea typeface="Work Sans"/>
                <a:cs typeface="Work Sans"/>
                <a:sym typeface="Work Sans"/>
              </a:rPr>
              <a:t>communication book 14th edition .</a:t>
            </a:r>
          </a:p>
          <a:p>
            <a:pPr marL="228600" lvl="0" indent="-317500" algn="ctr" rtl="0">
              <a:spcBef>
                <a:spcPts val="0"/>
              </a:spcBef>
              <a:spcAft>
                <a:spcPts val="0"/>
              </a:spcAft>
              <a:buSzPts val="1400"/>
              <a:buChar char="●"/>
            </a:pPr>
            <a:endParaRPr dirty="0">
              <a:latin typeface="Work Sans"/>
              <a:ea typeface="Work Sans"/>
              <a:cs typeface="Work Sans"/>
              <a:sym typeface="Work Sans"/>
            </a:endParaRPr>
          </a:p>
        </p:txBody>
      </p:sp>
      <p:sp>
        <p:nvSpPr>
          <p:cNvPr id="2307" name="Google Shape;2307;p73"/>
          <p:cNvSpPr txBox="1">
            <a:spLocks noGrp="1"/>
          </p:cNvSpPr>
          <p:nvPr>
            <p:ph type="subTitle" idx="4"/>
          </p:nvPr>
        </p:nvSpPr>
        <p:spPr>
          <a:xfrm>
            <a:off x="6112200" y="2510500"/>
            <a:ext cx="2311800" cy="1359900"/>
          </a:xfrm>
          <a:prstGeom prst="rect">
            <a:avLst/>
          </a:prstGeom>
        </p:spPr>
        <p:txBody>
          <a:bodyPr spcFirstLastPara="1" wrap="square" lIns="91425" tIns="91425" rIns="91425" bIns="91425" anchor="t" anchorCtr="0">
            <a:noAutofit/>
          </a:bodyPr>
          <a:lstStyle/>
          <a:p>
            <a:pPr marL="228600" lvl="0" indent="-317500" algn="ctr" rtl="0">
              <a:spcBef>
                <a:spcPts val="0"/>
              </a:spcBef>
              <a:spcAft>
                <a:spcPts val="0"/>
              </a:spcAft>
              <a:buSzPts val="1400"/>
              <a:buChar char="●"/>
            </a:pPr>
            <a:endParaRPr dirty="0">
              <a:latin typeface="Work Sans"/>
              <a:ea typeface="Work Sans"/>
              <a:cs typeface="Work Sans"/>
              <a:sym typeface="Work Sans"/>
            </a:endParaRPr>
          </a:p>
        </p:txBody>
      </p:sp>
      <p:sp>
        <p:nvSpPr>
          <p:cNvPr id="2308" name="Google Shape;2308;p73"/>
          <p:cNvSpPr txBox="1">
            <a:spLocks noGrp="1"/>
          </p:cNvSpPr>
          <p:nvPr>
            <p:ph type="title"/>
          </p:nvPr>
        </p:nvSpPr>
        <p:spPr>
          <a:xfrm>
            <a:off x="1568035" y="504080"/>
            <a:ext cx="5298900" cy="589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References </a:t>
            </a:r>
            <a:endParaRPr dirty="0"/>
          </a:p>
        </p:txBody>
      </p:sp>
      <p:grpSp>
        <p:nvGrpSpPr>
          <p:cNvPr id="2360" name="Google Shape;2360;p73"/>
          <p:cNvGrpSpPr/>
          <p:nvPr/>
        </p:nvGrpSpPr>
        <p:grpSpPr>
          <a:xfrm>
            <a:off x="1332484" y="1337464"/>
            <a:ext cx="7381964" cy="3380482"/>
            <a:chOff x="1332484" y="1413664"/>
            <a:chExt cx="7381964" cy="3380482"/>
          </a:xfrm>
        </p:grpSpPr>
        <p:grpSp>
          <p:nvGrpSpPr>
            <p:cNvPr id="2361" name="Google Shape;2361;p73"/>
            <p:cNvGrpSpPr/>
            <p:nvPr/>
          </p:nvGrpSpPr>
          <p:grpSpPr>
            <a:xfrm>
              <a:off x="5335171" y="2314467"/>
              <a:ext cx="295738" cy="293365"/>
              <a:chOff x="2358100" y="2162200"/>
              <a:chExt cx="246100" cy="244125"/>
            </a:xfrm>
          </p:grpSpPr>
          <p:sp>
            <p:nvSpPr>
              <p:cNvPr id="2362" name="Google Shape;2362;p73"/>
              <p:cNvSpPr/>
              <p:nvPr/>
            </p:nvSpPr>
            <p:spPr>
              <a:xfrm>
                <a:off x="2358100" y="2162200"/>
                <a:ext cx="246100" cy="244125"/>
              </a:xfrm>
              <a:custGeom>
                <a:avLst/>
                <a:gdLst/>
                <a:ahLst/>
                <a:cxnLst/>
                <a:rect l="l" t="t" r="r" b="b"/>
                <a:pathLst>
                  <a:path w="9844" h="9765" extrusionOk="0">
                    <a:moveTo>
                      <a:pt x="4933" y="251"/>
                    </a:moveTo>
                    <a:cubicBezTo>
                      <a:pt x="5646" y="251"/>
                      <a:pt x="6347" y="421"/>
                      <a:pt x="7006" y="751"/>
                    </a:cubicBezTo>
                    <a:cubicBezTo>
                      <a:pt x="8112" y="1314"/>
                      <a:pt x="8930" y="2260"/>
                      <a:pt x="9313" y="3440"/>
                    </a:cubicBezTo>
                    <a:cubicBezTo>
                      <a:pt x="9706" y="4609"/>
                      <a:pt x="9610" y="5863"/>
                      <a:pt x="9057" y="6969"/>
                    </a:cubicBezTo>
                    <a:cubicBezTo>
                      <a:pt x="8494" y="8074"/>
                      <a:pt x="7548" y="8893"/>
                      <a:pt x="6369" y="9276"/>
                    </a:cubicBezTo>
                    <a:cubicBezTo>
                      <a:pt x="5894" y="9435"/>
                      <a:pt x="5406" y="9514"/>
                      <a:pt x="4919" y="9514"/>
                    </a:cubicBezTo>
                    <a:cubicBezTo>
                      <a:pt x="4206" y="9514"/>
                      <a:pt x="3496" y="9345"/>
                      <a:pt x="2840" y="9009"/>
                    </a:cubicBezTo>
                    <a:cubicBezTo>
                      <a:pt x="1734" y="8457"/>
                      <a:pt x="915" y="7500"/>
                      <a:pt x="532" y="6331"/>
                    </a:cubicBezTo>
                    <a:cubicBezTo>
                      <a:pt x="140" y="5151"/>
                      <a:pt x="235" y="3897"/>
                      <a:pt x="799" y="2802"/>
                    </a:cubicBezTo>
                    <a:cubicBezTo>
                      <a:pt x="1351" y="1696"/>
                      <a:pt x="2308" y="878"/>
                      <a:pt x="3477" y="484"/>
                    </a:cubicBezTo>
                    <a:cubicBezTo>
                      <a:pt x="3955" y="336"/>
                      <a:pt x="4444" y="251"/>
                      <a:pt x="4933" y="251"/>
                    </a:cubicBezTo>
                    <a:close/>
                    <a:moveTo>
                      <a:pt x="4921" y="0"/>
                    </a:moveTo>
                    <a:cubicBezTo>
                      <a:pt x="4402" y="0"/>
                      <a:pt x="3892" y="82"/>
                      <a:pt x="3402" y="251"/>
                    </a:cubicBezTo>
                    <a:cubicBezTo>
                      <a:pt x="2776" y="453"/>
                      <a:pt x="2202" y="772"/>
                      <a:pt x="1713" y="1207"/>
                    </a:cubicBezTo>
                    <a:cubicBezTo>
                      <a:pt x="1234" y="1622"/>
                      <a:pt x="851" y="2121"/>
                      <a:pt x="565" y="2685"/>
                    </a:cubicBezTo>
                    <a:cubicBezTo>
                      <a:pt x="277" y="3248"/>
                      <a:pt x="107" y="3855"/>
                      <a:pt x="55" y="4481"/>
                    </a:cubicBezTo>
                    <a:cubicBezTo>
                      <a:pt x="1" y="5140"/>
                      <a:pt x="86" y="5778"/>
                      <a:pt x="288" y="6406"/>
                    </a:cubicBezTo>
                    <a:cubicBezTo>
                      <a:pt x="490" y="7032"/>
                      <a:pt x="820" y="7606"/>
                      <a:pt x="1245" y="8095"/>
                    </a:cubicBezTo>
                    <a:cubicBezTo>
                      <a:pt x="1659" y="8574"/>
                      <a:pt x="2159" y="8957"/>
                      <a:pt x="2722" y="9243"/>
                    </a:cubicBezTo>
                    <a:cubicBezTo>
                      <a:pt x="3286" y="9531"/>
                      <a:pt x="3891" y="9701"/>
                      <a:pt x="4529" y="9754"/>
                    </a:cubicBezTo>
                    <a:cubicBezTo>
                      <a:pt x="4657" y="9765"/>
                      <a:pt x="4795" y="9765"/>
                      <a:pt x="4923" y="9765"/>
                    </a:cubicBezTo>
                    <a:cubicBezTo>
                      <a:pt x="5443" y="9765"/>
                      <a:pt x="5954" y="9680"/>
                      <a:pt x="6454" y="9520"/>
                    </a:cubicBezTo>
                    <a:cubicBezTo>
                      <a:pt x="7070" y="9318"/>
                      <a:pt x="7644" y="8988"/>
                      <a:pt x="8133" y="8563"/>
                    </a:cubicBezTo>
                    <a:cubicBezTo>
                      <a:pt x="8611" y="8149"/>
                      <a:pt x="8994" y="7649"/>
                      <a:pt x="9281" y="7086"/>
                    </a:cubicBezTo>
                    <a:cubicBezTo>
                      <a:pt x="9568" y="6522"/>
                      <a:pt x="9738" y="5917"/>
                      <a:pt x="9791" y="5279"/>
                    </a:cubicBezTo>
                    <a:cubicBezTo>
                      <a:pt x="9844" y="4630"/>
                      <a:pt x="9770" y="3982"/>
                      <a:pt x="9557" y="3354"/>
                    </a:cubicBezTo>
                    <a:cubicBezTo>
                      <a:pt x="9355" y="2728"/>
                      <a:pt x="9036" y="2164"/>
                      <a:pt x="8601" y="1675"/>
                    </a:cubicBezTo>
                    <a:cubicBezTo>
                      <a:pt x="8186" y="1197"/>
                      <a:pt x="7687" y="814"/>
                      <a:pt x="7123" y="527"/>
                    </a:cubicBezTo>
                    <a:cubicBezTo>
                      <a:pt x="6560" y="240"/>
                      <a:pt x="5954" y="70"/>
                      <a:pt x="5327" y="17"/>
                    </a:cubicBezTo>
                    <a:cubicBezTo>
                      <a:pt x="5191" y="6"/>
                      <a:pt x="5056" y="0"/>
                      <a:pt x="492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73"/>
              <p:cNvSpPr/>
              <p:nvPr/>
            </p:nvSpPr>
            <p:spPr>
              <a:xfrm>
                <a:off x="2407275" y="2288325"/>
                <a:ext cx="53175" cy="38800"/>
              </a:xfrm>
              <a:custGeom>
                <a:avLst/>
                <a:gdLst/>
                <a:ahLst/>
                <a:cxnLst/>
                <a:rect l="l" t="t" r="r" b="b"/>
                <a:pathLst>
                  <a:path w="2127" h="1552" extrusionOk="0">
                    <a:moveTo>
                      <a:pt x="128" y="0"/>
                    </a:moveTo>
                    <a:cubicBezTo>
                      <a:pt x="54" y="0"/>
                      <a:pt x="1" y="64"/>
                      <a:pt x="1" y="128"/>
                    </a:cubicBezTo>
                    <a:cubicBezTo>
                      <a:pt x="1" y="202"/>
                      <a:pt x="54" y="255"/>
                      <a:pt x="128" y="255"/>
                    </a:cubicBezTo>
                    <a:lnTo>
                      <a:pt x="1797" y="276"/>
                    </a:lnTo>
                    <a:lnTo>
                      <a:pt x="1265" y="1371"/>
                    </a:lnTo>
                    <a:cubicBezTo>
                      <a:pt x="1234" y="1435"/>
                      <a:pt x="1255" y="1509"/>
                      <a:pt x="1319" y="1541"/>
                    </a:cubicBezTo>
                    <a:cubicBezTo>
                      <a:pt x="1340" y="1552"/>
                      <a:pt x="1361" y="1552"/>
                      <a:pt x="1372" y="1552"/>
                    </a:cubicBezTo>
                    <a:cubicBezTo>
                      <a:pt x="1425" y="1552"/>
                      <a:pt x="1468" y="1531"/>
                      <a:pt x="1489" y="1477"/>
                    </a:cubicBezTo>
                    <a:lnTo>
                      <a:pt x="2106" y="213"/>
                    </a:lnTo>
                    <a:cubicBezTo>
                      <a:pt x="2127" y="170"/>
                      <a:pt x="2127" y="128"/>
                      <a:pt x="2106" y="85"/>
                    </a:cubicBezTo>
                    <a:cubicBezTo>
                      <a:pt x="2084" y="53"/>
                      <a:pt x="2042" y="31"/>
                      <a:pt x="1999" y="31"/>
                    </a:cubicBezTo>
                    <a:lnTo>
                      <a:pt x="128"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73"/>
              <p:cNvSpPr/>
              <p:nvPr/>
            </p:nvSpPr>
            <p:spPr>
              <a:xfrm>
                <a:off x="2498425" y="2214925"/>
                <a:ext cx="42000" cy="49225"/>
              </a:xfrm>
              <a:custGeom>
                <a:avLst/>
                <a:gdLst/>
                <a:ahLst/>
                <a:cxnLst/>
                <a:rect l="l" t="t" r="r" b="b"/>
                <a:pathLst>
                  <a:path w="1680" h="1969" extrusionOk="0">
                    <a:moveTo>
                      <a:pt x="873" y="0"/>
                    </a:moveTo>
                    <a:cubicBezTo>
                      <a:pt x="825" y="0"/>
                      <a:pt x="779" y="30"/>
                      <a:pt x="756" y="76"/>
                    </a:cubicBezTo>
                    <a:lnTo>
                      <a:pt x="22" y="1798"/>
                    </a:lnTo>
                    <a:cubicBezTo>
                      <a:pt x="0" y="1841"/>
                      <a:pt x="11" y="1883"/>
                      <a:pt x="33" y="1916"/>
                    </a:cubicBezTo>
                    <a:cubicBezTo>
                      <a:pt x="54" y="1958"/>
                      <a:pt x="96" y="1968"/>
                      <a:pt x="139" y="1968"/>
                    </a:cubicBezTo>
                    <a:lnTo>
                      <a:pt x="1552" y="1926"/>
                    </a:lnTo>
                    <a:cubicBezTo>
                      <a:pt x="1627" y="1916"/>
                      <a:pt x="1680" y="1862"/>
                      <a:pt x="1680" y="1788"/>
                    </a:cubicBezTo>
                    <a:cubicBezTo>
                      <a:pt x="1680" y="1729"/>
                      <a:pt x="1625" y="1670"/>
                      <a:pt x="1558" y="1670"/>
                    </a:cubicBezTo>
                    <a:cubicBezTo>
                      <a:pt x="1553" y="1670"/>
                      <a:pt x="1547" y="1670"/>
                      <a:pt x="1542" y="1671"/>
                    </a:cubicBezTo>
                    <a:lnTo>
                      <a:pt x="341" y="1713"/>
                    </a:lnTo>
                    <a:lnTo>
                      <a:pt x="1000" y="172"/>
                    </a:lnTo>
                    <a:cubicBezTo>
                      <a:pt x="1021" y="109"/>
                      <a:pt x="989" y="34"/>
                      <a:pt x="926" y="12"/>
                    </a:cubicBezTo>
                    <a:cubicBezTo>
                      <a:pt x="909" y="4"/>
                      <a:pt x="891" y="0"/>
                      <a:pt x="873"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73"/>
              <p:cNvSpPr/>
              <p:nvPr/>
            </p:nvSpPr>
            <p:spPr>
              <a:xfrm>
                <a:off x="2478500" y="2295275"/>
                <a:ext cx="68850" cy="61625"/>
              </a:xfrm>
              <a:custGeom>
                <a:avLst/>
                <a:gdLst/>
                <a:ahLst/>
                <a:cxnLst/>
                <a:rect l="l" t="t" r="r" b="b"/>
                <a:pathLst>
                  <a:path w="2754" h="2465" extrusionOk="0">
                    <a:moveTo>
                      <a:pt x="1316" y="0"/>
                    </a:moveTo>
                    <a:cubicBezTo>
                      <a:pt x="1215" y="0"/>
                      <a:pt x="1116" y="10"/>
                      <a:pt x="1021" y="30"/>
                    </a:cubicBezTo>
                    <a:cubicBezTo>
                      <a:pt x="723" y="105"/>
                      <a:pt x="330" y="296"/>
                      <a:pt x="138" y="870"/>
                    </a:cubicBezTo>
                    <a:cubicBezTo>
                      <a:pt x="1" y="1295"/>
                      <a:pt x="53" y="1805"/>
                      <a:pt x="298" y="2379"/>
                    </a:cubicBezTo>
                    <a:cubicBezTo>
                      <a:pt x="319" y="2432"/>
                      <a:pt x="362" y="2464"/>
                      <a:pt x="415" y="2464"/>
                    </a:cubicBezTo>
                    <a:cubicBezTo>
                      <a:pt x="426" y="2464"/>
                      <a:pt x="447" y="2464"/>
                      <a:pt x="457" y="2453"/>
                    </a:cubicBezTo>
                    <a:cubicBezTo>
                      <a:pt x="521" y="2422"/>
                      <a:pt x="553" y="2347"/>
                      <a:pt x="532" y="2283"/>
                    </a:cubicBezTo>
                    <a:cubicBezTo>
                      <a:pt x="308" y="1763"/>
                      <a:pt x="266" y="1316"/>
                      <a:pt x="383" y="944"/>
                    </a:cubicBezTo>
                    <a:cubicBezTo>
                      <a:pt x="500" y="594"/>
                      <a:pt x="745" y="360"/>
                      <a:pt x="1074" y="285"/>
                    </a:cubicBezTo>
                    <a:cubicBezTo>
                      <a:pt x="1157" y="266"/>
                      <a:pt x="1245" y="257"/>
                      <a:pt x="1334" y="257"/>
                    </a:cubicBezTo>
                    <a:cubicBezTo>
                      <a:pt x="1747" y="257"/>
                      <a:pt x="2205" y="451"/>
                      <a:pt x="2519" y="774"/>
                    </a:cubicBezTo>
                    <a:cubicBezTo>
                      <a:pt x="2542" y="802"/>
                      <a:pt x="2576" y="816"/>
                      <a:pt x="2612" y="816"/>
                    </a:cubicBezTo>
                    <a:cubicBezTo>
                      <a:pt x="2643" y="816"/>
                      <a:pt x="2675" y="805"/>
                      <a:pt x="2701" y="785"/>
                    </a:cubicBezTo>
                    <a:cubicBezTo>
                      <a:pt x="2743" y="731"/>
                      <a:pt x="2753" y="657"/>
                      <a:pt x="2701" y="604"/>
                    </a:cubicBezTo>
                    <a:cubicBezTo>
                      <a:pt x="2339" y="226"/>
                      <a:pt x="1803" y="0"/>
                      <a:pt x="131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66" name="Google Shape;2366;p73"/>
            <p:cNvSpPr/>
            <p:nvPr/>
          </p:nvSpPr>
          <p:spPr>
            <a:xfrm>
              <a:off x="2499189" y="447400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73"/>
            <p:cNvSpPr/>
            <p:nvPr/>
          </p:nvSpPr>
          <p:spPr>
            <a:xfrm>
              <a:off x="3853730" y="1992126"/>
              <a:ext cx="363755" cy="170221"/>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73"/>
            <p:cNvSpPr/>
            <p:nvPr/>
          </p:nvSpPr>
          <p:spPr>
            <a:xfrm>
              <a:off x="2697663" y="1565712"/>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73"/>
            <p:cNvSpPr/>
            <p:nvPr/>
          </p:nvSpPr>
          <p:spPr>
            <a:xfrm>
              <a:off x="1332484" y="4583364"/>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73"/>
            <p:cNvSpPr/>
            <p:nvPr/>
          </p:nvSpPr>
          <p:spPr>
            <a:xfrm>
              <a:off x="2085864" y="4187346"/>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71" name="Google Shape;2371;p73"/>
            <p:cNvGrpSpPr/>
            <p:nvPr/>
          </p:nvGrpSpPr>
          <p:grpSpPr>
            <a:xfrm rot="4272554">
              <a:off x="3648094" y="2587565"/>
              <a:ext cx="295751" cy="293378"/>
              <a:chOff x="2358100" y="2162200"/>
              <a:chExt cx="246100" cy="244125"/>
            </a:xfrm>
          </p:grpSpPr>
          <p:sp>
            <p:nvSpPr>
              <p:cNvPr id="2372" name="Google Shape;2372;p73"/>
              <p:cNvSpPr/>
              <p:nvPr/>
            </p:nvSpPr>
            <p:spPr>
              <a:xfrm>
                <a:off x="2358100" y="2162200"/>
                <a:ext cx="246100" cy="244125"/>
              </a:xfrm>
              <a:custGeom>
                <a:avLst/>
                <a:gdLst/>
                <a:ahLst/>
                <a:cxnLst/>
                <a:rect l="l" t="t" r="r" b="b"/>
                <a:pathLst>
                  <a:path w="9844" h="9765" extrusionOk="0">
                    <a:moveTo>
                      <a:pt x="4933" y="251"/>
                    </a:moveTo>
                    <a:cubicBezTo>
                      <a:pt x="5646" y="251"/>
                      <a:pt x="6347" y="421"/>
                      <a:pt x="7006" y="751"/>
                    </a:cubicBezTo>
                    <a:cubicBezTo>
                      <a:pt x="8112" y="1314"/>
                      <a:pt x="8930" y="2260"/>
                      <a:pt x="9313" y="3440"/>
                    </a:cubicBezTo>
                    <a:cubicBezTo>
                      <a:pt x="9706" y="4609"/>
                      <a:pt x="9610" y="5863"/>
                      <a:pt x="9057" y="6969"/>
                    </a:cubicBezTo>
                    <a:cubicBezTo>
                      <a:pt x="8494" y="8074"/>
                      <a:pt x="7548" y="8893"/>
                      <a:pt x="6369" y="9276"/>
                    </a:cubicBezTo>
                    <a:cubicBezTo>
                      <a:pt x="5894" y="9435"/>
                      <a:pt x="5406" y="9514"/>
                      <a:pt x="4919" y="9514"/>
                    </a:cubicBezTo>
                    <a:cubicBezTo>
                      <a:pt x="4206" y="9514"/>
                      <a:pt x="3496" y="9345"/>
                      <a:pt x="2840" y="9009"/>
                    </a:cubicBezTo>
                    <a:cubicBezTo>
                      <a:pt x="1734" y="8457"/>
                      <a:pt x="915" y="7500"/>
                      <a:pt x="532" y="6331"/>
                    </a:cubicBezTo>
                    <a:cubicBezTo>
                      <a:pt x="140" y="5151"/>
                      <a:pt x="235" y="3897"/>
                      <a:pt x="799" y="2802"/>
                    </a:cubicBezTo>
                    <a:cubicBezTo>
                      <a:pt x="1351" y="1696"/>
                      <a:pt x="2308" y="878"/>
                      <a:pt x="3477" y="484"/>
                    </a:cubicBezTo>
                    <a:cubicBezTo>
                      <a:pt x="3955" y="336"/>
                      <a:pt x="4444" y="251"/>
                      <a:pt x="4933" y="251"/>
                    </a:cubicBezTo>
                    <a:close/>
                    <a:moveTo>
                      <a:pt x="4921" y="0"/>
                    </a:moveTo>
                    <a:cubicBezTo>
                      <a:pt x="4402" y="0"/>
                      <a:pt x="3892" y="82"/>
                      <a:pt x="3402" y="251"/>
                    </a:cubicBezTo>
                    <a:cubicBezTo>
                      <a:pt x="2776" y="453"/>
                      <a:pt x="2202" y="772"/>
                      <a:pt x="1713" y="1207"/>
                    </a:cubicBezTo>
                    <a:cubicBezTo>
                      <a:pt x="1234" y="1622"/>
                      <a:pt x="851" y="2121"/>
                      <a:pt x="565" y="2685"/>
                    </a:cubicBezTo>
                    <a:cubicBezTo>
                      <a:pt x="277" y="3248"/>
                      <a:pt x="107" y="3855"/>
                      <a:pt x="55" y="4481"/>
                    </a:cubicBezTo>
                    <a:cubicBezTo>
                      <a:pt x="1" y="5140"/>
                      <a:pt x="86" y="5778"/>
                      <a:pt x="288" y="6406"/>
                    </a:cubicBezTo>
                    <a:cubicBezTo>
                      <a:pt x="490" y="7032"/>
                      <a:pt x="820" y="7606"/>
                      <a:pt x="1245" y="8095"/>
                    </a:cubicBezTo>
                    <a:cubicBezTo>
                      <a:pt x="1659" y="8574"/>
                      <a:pt x="2159" y="8957"/>
                      <a:pt x="2722" y="9243"/>
                    </a:cubicBezTo>
                    <a:cubicBezTo>
                      <a:pt x="3286" y="9531"/>
                      <a:pt x="3891" y="9701"/>
                      <a:pt x="4529" y="9754"/>
                    </a:cubicBezTo>
                    <a:cubicBezTo>
                      <a:pt x="4657" y="9765"/>
                      <a:pt x="4795" y="9765"/>
                      <a:pt x="4923" y="9765"/>
                    </a:cubicBezTo>
                    <a:cubicBezTo>
                      <a:pt x="5443" y="9765"/>
                      <a:pt x="5954" y="9680"/>
                      <a:pt x="6454" y="9520"/>
                    </a:cubicBezTo>
                    <a:cubicBezTo>
                      <a:pt x="7070" y="9318"/>
                      <a:pt x="7644" y="8988"/>
                      <a:pt x="8133" y="8563"/>
                    </a:cubicBezTo>
                    <a:cubicBezTo>
                      <a:pt x="8611" y="8149"/>
                      <a:pt x="8994" y="7649"/>
                      <a:pt x="9281" y="7086"/>
                    </a:cubicBezTo>
                    <a:cubicBezTo>
                      <a:pt x="9568" y="6522"/>
                      <a:pt x="9738" y="5917"/>
                      <a:pt x="9791" y="5279"/>
                    </a:cubicBezTo>
                    <a:cubicBezTo>
                      <a:pt x="9844" y="4630"/>
                      <a:pt x="9770" y="3982"/>
                      <a:pt x="9557" y="3354"/>
                    </a:cubicBezTo>
                    <a:cubicBezTo>
                      <a:pt x="9355" y="2728"/>
                      <a:pt x="9036" y="2164"/>
                      <a:pt x="8601" y="1675"/>
                    </a:cubicBezTo>
                    <a:cubicBezTo>
                      <a:pt x="8186" y="1197"/>
                      <a:pt x="7687" y="814"/>
                      <a:pt x="7123" y="527"/>
                    </a:cubicBezTo>
                    <a:cubicBezTo>
                      <a:pt x="6560" y="240"/>
                      <a:pt x="5954" y="70"/>
                      <a:pt x="5327" y="17"/>
                    </a:cubicBezTo>
                    <a:cubicBezTo>
                      <a:pt x="5191" y="6"/>
                      <a:pt x="5056" y="0"/>
                      <a:pt x="492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73"/>
              <p:cNvSpPr/>
              <p:nvPr/>
            </p:nvSpPr>
            <p:spPr>
              <a:xfrm>
                <a:off x="2407275" y="2288325"/>
                <a:ext cx="53175" cy="38800"/>
              </a:xfrm>
              <a:custGeom>
                <a:avLst/>
                <a:gdLst/>
                <a:ahLst/>
                <a:cxnLst/>
                <a:rect l="l" t="t" r="r" b="b"/>
                <a:pathLst>
                  <a:path w="2127" h="1552" extrusionOk="0">
                    <a:moveTo>
                      <a:pt x="128" y="0"/>
                    </a:moveTo>
                    <a:cubicBezTo>
                      <a:pt x="54" y="0"/>
                      <a:pt x="1" y="64"/>
                      <a:pt x="1" y="128"/>
                    </a:cubicBezTo>
                    <a:cubicBezTo>
                      <a:pt x="1" y="202"/>
                      <a:pt x="54" y="255"/>
                      <a:pt x="128" y="255"/>
                    </a:cubicBezTo>
                    <a:lnTo>
                      <a:pt x="1797" y="276"/>
                    </a:lnTo>
                    <a:lnTo>
                      <a:pt x="1265" y="1371"/>
                    </a:lnTo>
                    <a:cubicBezTo>
                      <a:pt x="1234" y="1435"/>
                      <a:pt x="1255" y="1509"/>
                      <a:pt x="1319" y="1541"/>
                    </a:cubicBezTo>
                    <a:cubicBezTo>
                      <a:pt x="1340" y="1552"/>
                      <a:pt x="1361" y="1552"/>
                      <a:pt x="1372" y="1552"/>
                    </a:cubicBezTo>
                    <a:cubicBezTo>
                      <a:pt x="1425" y="1552"/>
                      <a:pt x="1468" y="1531"/>
                      <a:pt x="1489" y="1477"/>
                    </a:cubicBezTo>
                    <a:lnTo>
                      <a:pt x="2106" y="213"/>
                    </a:lnTo>
                    <a:cubicBezTo>
                      <a:pt x="2127" y="170"/>
                      <a:pt x="2127" y="128"/>
                      <a:pt x="2106" y="85"/>
                    </a:cubicBezTo>
                    <a:cubicBezTo>
                      <a:pt x="2084" y="53"/>
                      <a:pt x="2042" y="31"/>
                      <a:pt x="1999" y="31"/>
                    </a:cubicBezTo>
                    <a:lnTo>
                      <a:pt x="128"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73"/>
              <p:cNvSpPr/>
              <p:nvPr/>
            </p:nvSpPr>
            <p:spPr>
              <a:xfrm>
                <a:off x="2498425" y="2214925"/>
                <a:ext cx="42000" cy="49225"/>
              </a:xfrm>
              <a:custGeom>
                <a:avLst/>
                <a:gdLst/>
                <a:ahLst/>
                <a:cxnLst/>
                <a:rect l="l" t="t" r="r" b="b"/>
                <a:pathLst>
                  <a:path w="1680" h="1969" extrusionOk="0">
                    <a:moveTo>
                      <a:pt x="873" y="0"/>
                    </a:moveTo>
                    <a:cubicBezTo>
                      <a:pt x="825" y="0"/>
                      <a:pt x="779" y="30"/>
                      <a:pt x="756" y="76"/>
                    </a:cubicBezTo>
                    <a:lnTo>
                      <a:pt x="22" y="1798"/>
                    </a:lnTo>
                    <a:cubicBezTo>
                      <a:pt x="0" y="1841"/>
                      <a:pt x="11" y="1883"/>
                      <a:pt x="33" y="1916"/>
                    </a:cubicBezTo>
                    <a:cubicBezTo>
                      <a:pt x="54" y="1958"/>
                      <a:pt x="96" y="1968"/>
                      <a:pt x="139" y="1968"/>
                    </a:cubicBezTo>
                    <a:lnTo>
                      <a:pt x="1552" y="1926"/>
                    </a:lnTo>
                    <a:cubicBezTo>
                      <a:pt x="1627" y="1916"/>
                      <a:pt x="1680" y="1862"/>
                      <a:pt x="1680" y="1788"/>
                    </a:cubicBezTo>
                    <a:cubicBezTo>
                      <a:pt x="1680" y="1729"/>
                      <a:pt x="1625" y="1670"/>
                      <a:pt x="1558" y="1670"/>
                    </a:cubicBezTo>
                    <a:cubicBezTo>
                      <a:pt x="1553" y="1670"/>
                      <a:pt x="1547" y="1670"/>
                      <a:pt x="1542" y="1671"/>
                    </a:cubicBezTo>
                    <a:lnTo>
                      <a:pt x="341" y="1713"/>
                    </a:lnTo>
                    <a:lnTo>
                      <a:pt x="1000" y="172"/>
                    </a:lnTo>
                    <a:cubicBezTo>
                      <a:pt x="1021" y="109"/>
                      <a:pt x="989" y="34"/>
                      <a:pt x="926" y="12"/>
                    </a:cubicBezTo>
                    <a:cubicBezTo>
                      <a:pt x="909" y="4"/>
                      <a:pt x="891" y="0"/>
                      <a:pt x="873"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73"/>
              <p:cNvSpPr/>
              <p:nvPr/>
            </p:nvSpPr>
            <p:spPr>
              <a:xfrm>
                <a:off x="2478500" y="2295275"/>
                <a:ext cx="68850" cy="61625"/>
              </a:xfrm>
              <a:custGeom>
                <a:avLst/>
                <a:gdLst/>
                <a:ahLst/>
                <a:cxnLst/>
                <a:rect l="l" t="t" r="r" b="b"/>
                <a:pathLst>
                  <a:path w="2754" h="2465" extrusionOk="0">
                    <a:moveTo>
                      <a:pt x="1316" y="0"/>
                    </a:moveTo>
                    <a:cubicBezTo>
                      <a:pt x="1215" y="0"/>
                      <a:pt x="1116" y="10"/>
                      <a:pt x="1021" y="30"/>
                    </a:cubicBezTo>
                    <a:cubicBezTo>
                      <a:pt x="723" y="105"/>
                      <a:pt x="330" y="296"/>
                      <a:pt x="138" y="870"/>
                    </a:cubicBezTo>
                    <a:cubicBezTo>
                      <a:pt x="1" y="1295"/>
                      <a:pt x="53" y="1805"/>
                      <a:pt x="298" y="2379"/>
                    </a:cubicBezTo>
                    <a:cubicBezTo>
                      <a:pt x="319" y="2432"/>
                      <a:pt x="362" y="2464"/>
                      <a:pt x="415" y="2464"/>
                    </a:cubicBezTo>
                    <a:cubicBezTo>
                      <a:pt x="426" y="2464"/>
                      <a:pt x="447" y="2464"/>
                      <a:pt x="457" y="2453"/>
                    </a:cubicBezTo>
                    <a:cubicBezTo>
                      <a:pt x="521" y="2422"/>
                      <a:pt x="553" y="2347"/>
                      <a:pt x="532" y="2283"/>
                    </a:cubicBezTo>
                    <a:cubicBezTo>
                      <a:pt x="308" y="1763"/>
                      <a:pt x="266" y="1316"/>
                      <a:pt x="383" y="944"/>
                    </a:cubicBezTo>
                    <a:cubicBezTo>
                      <a:pt x="500" y="594"/>
                      <a:pt x="745" y="360"/>
                      <a:pt x="1074" y="285"/>
                    </a:cubicBezTo>
                    <a:cubicBezTo>
                      <a:pt x="1157" y="266"/>
                      <a:pt x="1245" y="257"/>
                      <a:pt x="1334" y="257"/>
                    </a:cubicBezTo>
                    <a:cubicBezTo>
                      <a:pt x="1747" y="257"/>
                      <a:pt x="2205" y="451"/>
                      <a:pt x="2519" y="774"/>
                    </a:cubicBezTo>
                    <a:cubicBezTo>
                      <a:pt x="2542" y="802"/>
                      <a:pt x="2576" y="816"/>
                      <a:pt x="2612" y="816"/>
                    </a:cubicBezTo>
                    <a:cubicBezTo>
                      <a:pt x="2643" y="816"/>
                      <a:pt x="2675" y="805"/>
                      <a:pt x="2701" y="785"/>
                    </a:cubicBezTo>
                    <a:cubicBezTo>
                      <a:pt x="2743" y="731"/>
                      <a:pt x="2753" y="657"/>
                      <a:pt x="2701" y="604"/>
                    </a:cubicBezTo>
                    <a:cubicBezTo>
                      <a:pt x="2339" y="226"/>
                      <a:pt x="1803" y="0"/>
                      <a:pt x="131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76" name="Google Shape;2376;p73"/>
            <p:cNvSpPr/>
            <p:nvPr/>
          </p:nvSpPr>
          <p:spPr>
            <a:xfrm rot="8100000">
              <a:off x="7512955" y="1517339"/>
              <a:ext cx="363742" cy="170215"/>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73"/>
            <p:cNvSpPr/>
            <p:nvPr/>
          </p:nvSpPr>
          <p:spPr>
            <a:xfrm>
              <a:off x="4555639" y="171128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73"/>
            <p:cNvSpPr/>
            <p:nvPr/>
          </p:nvSpPr>
          <p:spPr>
            <a:xfrm>
              <a:off x="4837884" y="2441014"/>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73"/>
            <p:cNvSpPr/>
            <p:nvPr/>
          </p:nvSpPr>
          <p:spPr>
            <a:xfrm>
              <a:off x="8640964" y="4260821"/>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73"/>
            <p:cNvSpPr/>
            <p:nvPr/>
          </p:nvSpPr>
          <p:spPr>
            <a:xfrm>
              <a:off x="6620884" y="4753889"/>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81" name="Google Shape;2381;p73"/>
          <p:cNvSpPr/>
          <p:nvPr/>
        </p:nvSpPr>
        <p:spPr>
          <a:xfrm>
            <a:off x="5200301" y="447400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82" name="Google Shape;2382;p73"/>
          <p:cNvGrpSpPr/>
          <p:nvPr/>
        </p:nvGrpSpPr>
        <p:grpSpPr>
          <a:xfrm>
            <a:off x="631474" y="355425"/>
            <a:ext cx="7796459" cy="773783"/>
            <a:chOff x="631474" y="355425"/>
            <a:chExt cx="7796459" cy="773783"/>
          </a:xfrm>
        </p:grpSpPr>
        <p:grpSp>
          <p:nvGrpSpPr>
            <p:cNvPr id="2383" name="Google Shape;2383;p73"/>
            <p:cNvGrpSpPr/>
            <p:nvPr/>
          </p:nvGrpSpPr>
          <p:grpSpPr>
            <a:xfrm>
              <a:off x="631474" y="355425"/>
              <a:ext cx="7796459" cy="589344"/>
              <a:chOff x="631474" y="355425"/>
              <a:chExt cx="7796459" cy="589344"/>
            </a:xfrm>
          </p:grpSpPr>
          <p:sp>
            <p:nvSpPr>
              <p:cNvPr id="2384" name="Google Shape;2384;p73"/>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85" name="Google Shape;2385;p73"/>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2386" name="Google Shape;2386;p73"/>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87" name="Google Shape;2387;p73"/>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73"/>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73"/>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73"/>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Picture 3"/>
          <p:cNvPicPr>
            <a:picLocks noChangeAspect="1"/>
          </p:cNvPicPr>
          <p:nvPr/>
        </p:nvPicPr>
        <p:blipFill>
          <a:blip r:embed="rId3"/>
          <a:stretch>
            <a:fillRect/>
          </a:stretch>
        </p:blipFill>
        <p:spPr>
          <a:xfrm>
            <a:off x="5123430" y="2237111"/>
            <a:ext cx="3554276" cy="2274005"/>
          </a:xfrm>
          <a:prstGeom prst="rect">
            <a:avLst/>
          </a:prstGeom>
        </p:spPr>
      </p:pic>
      <p:sp>
        <p:nvSpPr>
          <p:cNvPr id="5" name="Rectangle 4"/>
          <p:cNvSpPr/>
          <p:nvPr/>
        </p:nvSpPr>
        <p:spPr>
          <a:xfrm>
            <a:off x="7952147" y="4697817"/>
            <a:ext cx="383438" cy="307777"/>
          </a:xfrm>
          <a:prstGeom prst="rect">
            <a:avLst/>
          </a:prstGeom>
        </p:spPr>
        <p:txBody>
          <a:bodyPr wrap="none">
            <a:spAutoFit/>
          </a:bodyPr>
          <a:lstStyle/>
          <a:p>
            <a:r>
              <a:rPr lang="en-US" dirty="0" smtClean="0"/>
              <a:t>10</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17"/>
        <p:cNvGrpSpPr/>
        <p:nvPr/>
      </p:nvGrpSpPr>
      <p:grpSpPr>
        <a:xfrm>
          <a:off x="0" y="0"/>
          <a:ext cx="0" cy="0"/>
          <a:chOff x="0" y="0"/>
          <a:chExt cx="0" cy="0"/>
        </a:xfrm>
      </p:grpSpPr>
      <p:sp>
        <p:nvSpPr>
          <p:cNvPr id="1918" name="Google Shape;1918;p65"/>
          <p:cNvSpPr txBox="1">
            <a:spLocks noGrp="1"/>
          </p:cNvSpPr>
          <p:nvPr>
            <p:ph type="subTitle" idx="1"/>
          </p:nvPr>
        </p:nvSpPr>
        <p:spPr>
          <a:xfrm>
            <a:off x="3062869" y="2789875"/>
            <a:ext cx="4681120" cy="10371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4400" b="1" dirty="0" smtClean="0"/>
              <a:t>Thank You </a:t>
            </a:r>
          </a:p>
          <a:p>
            <a:pPr marL="0" lvl="0" indent="0" algn="r" rtl="0">
              <a:spcBef>
                <a:spcPts val="0"/>
              </a:spcBef>
              <a:spcAft>
                <a:spcPts val="0"/>
              </a:spcAft>
              <a:buNone/>
            </a:pPr>
            <a:r>
              <a:rPr lang="en" sz="2400" dirty="0" smtClean="0"/>
              <a:t>Any Quastion</a:t>
            </a:r>
            <a:r>
              <a:rPr lang="en" sz="1800" dirty="0" smtClean="0"/>
              <a:t>?</a:t>
            </a:r>
            <a:endParaRPr sz="1800" dirty="0"/>
          </a:p>
        </p:txBody>
      </p:sp>
      <p:grpSp>
        <p:nvGrpSpPr>
          <p:cNvPr id="1924" name="Google Shape;1924;p65"/>
          <p:cNvGrpSpPr/>
          <p:nvPr/>
        </p:nvGrpSpPr>
        <p:grpSpPr>
          <a:xfrm>
            <a:off x="631469" y="914049"/>
            <a:ext cx="6274143" cy="3196231"/>
            <a:chOff x="631469" y="914049"/>
            <a:chExt cx="6274143" cy="3196231"/>
          </a:xfrm>
        </p:grpSpPr>
        <p:grpSp>
          <p:nvGrpSpPr>
            <p:cNvPr id="1925" name="Google Shape;1925;p65"/>
            <p:cNvGrpSpPr/>
            <p:nvPr/>
          </p:nvGrpSpPr>
          <p:grpSpPr>
            <a:xfrm>
              <a:off x="631469" y="2667083"/>
              <a:ext cx="295738" cy="293395"/>
              <a:chOff x="3656800" y="2938925"/>
              <a:chExt cx="246100" cy="244150"/>
            </a:xfrm>
          </p:grpSpPr>
          <p:sp>
            <p:nvSpPr>
              <p:cNvPr id="1926" name="Google Shape;1926;p65"/>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65"/>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65"/>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65"/>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30" name="Google Shape;1930;p65"/>
            <p:cNvSpPr/>
            <p:nvPr/>
          </p:nvSpPr>
          <p:spPr>
            <a:xfrm>
              <a:off x="5149114" y="4036796"/>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65"/>
            <p:cNvSpPr/>
            <p:nvPr/>
          </p:nvSpPr>
          <p:spPr>
            <a:xfrm>
              <a:off x="894613" y="387744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65"/>
            <p:cNvSpPr/>
            <p:nvPr/>
          </p:nvSpPr>
          <p:spPr>
            <a:xfrm>
              <a:off x="4830392" y="2500928"/>
              <a:ext cx="204079" cy="304991"/>
            </a:xfrm>
            <a:custGeom>
              <a:avLst/>
              <a:gdLst/>
              <a:ahLst/>
              <a:cxnLst/>
              <a:rect l="l" t="t" r="r" b="b"/>
              <a:pathLst>
                <a:path w="6793" h="10152" extrusionOk="0">
                  <a:moveTo>
                    <a:pt x="2881" y="1"/>
                  </a:moveTo>
                  <a:lnTo>
                    <a:pt x="192" y="5581"/>
                  </a:lnTo>
                  <a:lnTo>
                    <a:pt x="192" y="5581"/>
                  </a:lnTo>
                  <a:lnTo>
                    <a:pt x="2020" y="5517"/>
                  </a:lnTo>
                  <a:lnTo>
                    <a:pt x="1" y="10152"/>
                  </a:lnTo>
                  <a:lnTo>
                    <a:pt x="6474" y="4539"/>
                  </a:lnTo>
                  <a:lnTo>
                    <a:pt x="4678" y="4508"/>
                  </a:lnTo>
                  <a:lnTo>
                    <a:pt x="6793" y="5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65"/>
            <p:cNvSpPr/>
            <p:nvPr/>
          </p:nvSpPr>
          <p:spPr>
            <a:xfrm>
              <a:off x="3923400" y="3786718"/>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65"/>
            <p:cNvSpPr/>
            <p:nvPr/>
          </p:nvSpPr>
          <p:spPr>
            <a:xfrm>
              <a:off x="3884522" y="1711039"/>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65"/>
            <p:cNvSpPr/>
            <p:nvPr/>
          </p:nvSpPr>
          <p:spPr>
            <a:xfrm>
              <a:off x="5661559" y="1054939"/>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65"/>
            <p:cNvSpPr/>
            <p:nvPr/>
          </p:nvSpPr>
          <p:spPr>
            <a:xfrm>
              <a:off x="1601777" y="1899069"/>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65"/>
            <p:cNvSpPr/>
            <p:nvPr/>
          </p:nvSpPr>
          <p:spPr>
            <a:xfrm>
              <a:off x="4504901" y="234465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38" name="Google Shape;1938;p65"/>
            <p:cNvGrpSpPr/>
            <p:nvPr/>
          </p:nvGrpSpPr>
          <p:grpSpPr>
            <a:xfrm rot="3767331">
              <a:off x="4063153" y="1003800"/>
              <a:ext cx="295737" cy="293394"/>
              <a:chOff x="3656800" y="2938925"/>
              <a:chExt cx="246100" cy="244150"/>
            </a:xfrm>
          </p:grpSpPr>
          <p:sp>
            <p:nvSpPr>
              <p:cNvPr id="1939" name="Google Shape;1939;p65"/>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65"/>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65"/>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65"/>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43" name="Google Shape;1943;p65"/>
            <p:cNvSpPr/>
            <p:nvPr/>
          </p:nvSpPr>
          <p:spPr>
            <a:xfrm rot="1694093">
              <a:off x="6523240" y="989965"/>
              <a:ext cx="363749" cy="170218"/>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p:cNvPicPr>
            <a:picLocks noChangeAspect="1"/>
          </p:cNvPicPr>
          <p:nvPr/>
        </p:nvPicPr>
        <p:blipFill>
          <a:blip r:embed="rId3"/>
          <a:stretch>
            <a:fillRect/>
          </a:stretch>
        </p:blipFill>
        <p:spPr>
          <a:xfrm>
            <a:off x="803913" y="2082425"/>
            <a:ext cx="2840982" cy="24142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712"/>
        <p:cNvGrpSpPr/>
        <p:nvPr/>
      </p:nvGrpSpPr>
      <p:grpSpPr>
        <a:xfrm>
          <a:off x="0" y="0"/>
          <a:ext cx="0" cy="0"/>
          <a:chOff x="0" y="0"/>
          <a:chExt cx="0" cy="0"/>
        </a:xfrm>
      </p:grpSpPr>
      <p:sp>
        <p:nvSpPr>
          <p:cNvPr id="713" name="Google Shape;713;p47"/>
          <p:cNvSpPr txBox="1">
            <a:spLocks noGrp="1"/>
          </p:cNvSpPr>
          <p:nvPr>
            <p:ph type="title"/>
          </p:nvPr>
        </p:nvSpPr>
        <p:spPr>
          <a:xfrm>
            <a:off x="1409003" y="1547201"/>
            <a:ext cx="2832900" cy="674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Intended Learning Outcomes </a:t>
            </a:r>
            <a:endParaRPr dirty="0"/>
          </a:p>
        </p:txBody>
      </p:sp>
      <p:sp>
        <p:nvSpPr>
          <p:cNvPr id="714" name="Google Shape;714;p47"/>
          <p:cNvSpPr txBox="1">
            <a:spLocks noGrp="1"/>
          </p:cNvSpPr>
          <p:nvPr>
            <p:ph type="title" idx="2"/>
          </p:nvPr>
        </p:nvSpPr>
        <p:spPr>
          <a:xfrm>
            <a:off x="471716" y="1578935"/>
            <a:ext cx="859500" cy="515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716" name="Google Shape;716;p47"/>
          <p:cNvSpPr txBox="1">
            <a:spLocks noGrp="1"/>
          </p:cNvSpPr>
          <p:nvPr>
            <p:ph type="title" idx="3"/>
          </p:nvPr>
        </p:nvSpPr>
        <p:spPr>
          <a:xfrm flipH="1">
            <a:off x="4752853" y="1517400"/>
            <a:ext cx="2832900" cy="674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I</a:t>
            </a:r>
            <a:r>
              <a:rPr lang="en-US" dirty="0" smtClean="0"/>
              <a:t>ntroduction</a:t>
            </a:r>
            <a:endParaRPr dirty="0"/>
          </a:p>
        </p:txBody>
      </p:sp>
      <p:sp>
        <p:nvSpPr>
          <p:cNvPr id="717" name="Google Shape;717;p47"/>
          <p:cNvSpPr txBox="1">
            <a:spLocks noGrp="1"/>
          </p:cNvSpPr>
          <p:nvPr>
            <p:ph type="title" idx="4"/>
          </p:nvPr>
        </p:nvSpPr>
        <p:spPr>
          <a:xfrm flipH="1">
            <a:off x="7555900" y="1593550"/>
            <a:ext cx="865800" cy="515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719" name="Google Shape;719;p47"/>
          <p:cNvSpPr txBox="1">
            <a:spLocks noGrp="1"/>
          </p:cNvSpPr>
          <p:nvPr>
            <p:ph type="title" idx="6"/>
          </p:nvPr>
        </p:nvSpPr>
        <p:spPr>
          <a:xfrm>
            <a:off x="1406766" y="2814095"/>
            <a:ext cx="2832900" cy="674400"/>
          </a:xfrm>
          <a:prstGeom prst="rect">
            <a:avLst/>
          </a:prstGeom>
        </p:spPr>
        <p:txBody>
          <a:bodyPr spcFirstLastPara="1" wrap="square" lIns="91425" tIns="91425" rIns="822950" bIns="91425" anchor="t" anchorCtr="0">
            <a:noAutofit/>
          </a:bodyPr>
          <a:lstStyle/>
          <a:p>
            <a:pPr marL="0" lvl="0" indent="0" algn="l" rtl="0">
              <a:spcBef>
                <a:spcPts val="0"/>
              </a:spcBef>
              <a:spcAft>
                <a:spcPts val="0"/>
              </a:spcAft>
              <a:buNone/>
            </a:pPr>
            <a:r>
              <a:rPr lang="en-US" dirty="0" smtClean="0"/>
              <a:t>Some of Conflict Reasons </a:t>
            </a:r>
            <a:endParaRPr dirty="0"/>
          </a:p>
        </p:txBody>
      </p:sp>
      <p:sp>
        <p:nvSpPr>
          <p:cNvPr id="720" name="Google Shape;720;p47"/>
          <p:cNvSpPr txBox="1">
            <a:spLocks noGrp="1"/>
          </p:cNvSpPr>
          <p:nvPr>
            <p:ph type="title" idx="7"/>
          </p:nvPr>
        </p:nvSpPr>
        <p:spPr>
          <a:xfrm>
            <a:off x="431459" y="2897347"/>
            <a:ext cx="859500" cy="515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03</a:t>
            </a:r>
            <a:endParaRPr dirty="0"/>
          </a:p>
        </p:txBody>
      </p:sp>
      <p:sp>
        <p:nvSpPr>
          <p:cNvPr id="722" name="Google Shape;722;p47"/>
          <p:cNvSpPr txBox="1">
            <a:spLocks noGrp="1"/>
          </p:cNvSpPr>
          <p:nvPr>
            <p:ph type="title" idx="9"/>
          </p:nvPr>
        </p:nvSpPr>
        <p:spPr>
          <a:xfrm flipH="1">
            <a:off x="4708051" y="2837581"/>
            <a:ext cx="2832900" cy="674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Conclusion </a:t>
            </a:r>
            <a:endParaRPr dirty="0"/>
          </a:p>
        </p:txBody>
      </p:sp>
      <p:sp>
        <p:nvSpPr>
          <p:cNvPr id="723" name="Google Shape;723;p47"/>
          <p:cNvSpPr txBox="1">
            <a:spLocks noGrp="1"/>
          </p:cNvSpPr>
          <p:nvPr>
            <p:ph type="title" idx="13"/>
          </p:nvPr>
        </p:nvSpPr>
        <p:spPr>
          <a:xfrm flipH="1">
            <a:off x="456333" y="3835047"/>
            <a:ext cx="865800" cy="515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05</a:t>
            </a:r>
            <a:endParaRPr dirty="0"/>
          </a:p>
        </p:txBody>
      </p:sp>
      <p:sp>
        <p:nvSpPr>
          <p:cNvPr id="725" name="Google Shape;725;p47"/>
          <p:cNvSpPr txBox="1">
            <a:spLocks noGrp="1"/>
          </p:cNvSpPr>
          <p:nvPr>
            <p:ph type="title" idx="15"/>
          </p:nvPr>
        </p:nvSpPr>
        <p:spPr>
          <a:xfrm>
            <a:off x="1922525" y="540000"/>
            <a:ext cx="5298900" cy="589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grpSp>
        <p:nvGrpSpPr>
          <p:cNvPr id="726" name="Google Shape;726;p47"/>
          <p:cNvGrpSpPr/>
          <p:nvPr/>
        </p:nvGrpSpPr>
        <p:grpSpPr>
          <a:xfrm>
            <a:off x="3965764" y="2170267"/>
            <a:ext cx="586657" cy="988547"/>
            <a:chOff x="4239666" y="2107178"/>
            <a:chExt cx="586657" cy="988547"/>
          </a:xfrm>
        </p:grpSpPr>
        <p:grpSp>
          <p:nvGrpSpPr>
            <p:cNvPr id="727" name="Google Shape;727;p47"/>
            <p:cNvGrpSpPr/>
            <p:nvPr/>
          </p:nvGrpSpPr>
          <p:grpSpPr>
            <a:xfrm>
              <a:off x="4424307" y="2462708"/>
              <a:ext cx="295738" cy="293395"/>
              <a:chOff x="3656800" y="2938925"/>
              <a:chExt cx="246100" cy="244150"/>
            </a:xfrm>
          </p:grpSpPr>
          <p:sp>
            <p:nvSpPr>
              <p:cNvPr id="728" name="Google Shape;728;p47"/>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7"/>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47"/>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7"/>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2" name="Google Shape;732;p47"/>
            <p:cNvSpPr/>
            <p:nvPr/>
          </p:nvSpPr>
          <p:spPr>
            <a:xfrm>
              <a:off x="4752839" y="2755946"/>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7"/>
            <p:cNvSpPr/>
            <p:nvPr/>
          </p:nvSpPr>
          <p:spPr>
            <a:xfrm>
              <a:off x="4351213" y="2826218"/>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7"/>
            <p:cNvSpPr/>
            <p:nvPr/>
          </p:nvSpPr>
          <p:spPr>
            <a:xfrm>
              <a:off x="4427667" y="2107178"/>
              <a:ext cx="204079" cy="304991"/>
            </a:xfrm>
            <a:custGeom>
              <a:avLst/>
              <a:gdLst/>
              <a:ahLst/>
              <a:cxnLst/>
              <a:rect l="l" t="t" r="r" b="b"/>
              <a:pathLst>
                <a:path w="6793" h="10152" extrusionOk="0">
                  <a:moveTo>
                    <a:pt x="2881" y="1"/>
                  </a:moveTo>
                  <a:lnTo>
                    <a:pt x="192" y="5581"/>
                  </a:lnTo>
                  <a:lnTo>
                    <a:pt x="192" y="5581"/>
                  </a:lnTo>
                  <a:lnTo>
                    <a:pt x="2020" y="5517"/>
                  </a:lnTo>
                  <a:lnTo>
                    <a:pt x="1" y="10152"/>
                  </a:lnTo>
                  <a:lnTo>
                    <a:pt x="6474" y="4539"/>
                  </a:lnTo>
                  <a:lnTo>
                    <a:pt x="4678" y="4508"/>
                  </a:lnTo>
                  <a:lnTo>
                    <a:pt x="6793" y="5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7"/>
            <p:cNvSpPr/>
            <p:nvPr/>
          </p:nvSpPr>
          <p:spPr>
            <a:xfrm>
              <a:off x="4239666" y="2301175"/>
              <a:ext cx="41218" cy="41218"/>
            </a:xfrm>
            <a:custGeom>
              <a:avLst/>
              <a:gdLst/>
              <a:ahLst/>
              <a:cxnLst/>
              <a:rect l="l" t="t" r="r" b="b"/>
              <a:pathLst>
                <a:path w="1372" h="1372" extrusionOk="0">
                  <a:moveTo>
                    <a:pt x="691" y="0"/>
                  </a:moveTo>
                  <a:cubicBezTo>
                    <a:pt x="309" y="0"/>
                    <a:pt x="1" y="309"/>
                    <a:pt x="1" y="680"/>
                  </a:cubicBezTo>
                  <a:cubicBezTo>
                    <a:pt x="1" y="1063"/>
                    <a:pt x="309" y="1372"/>
                    <a:pt x="691" y="1372"/>
                  </a:cubicBezTo>
                  <a:cubicBezTo>
                    <a:pt x="1064" y="1372"/>
                    <a:pt x="1372" y="1063"/>
                    <a:pt x="1372" y="680"/>
                  </a:cubicBezTo>
                  <a:cubicBezTo>
                    <a:pt x="1372" y="309"/>
                    <a:pt x="1064" y="0"/>
                    <a:pt x="6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7"/>
            <p:cNvSpPr/>
            <p:nvPr/>
          </p:nvSpPr>
          <p:spPr>
            <a:xfrm>
              <a:off x="4631750" y="3055468"/>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7" name="Google Shape;737;p47"/>
          <p:cNvGrpSpPr/>
          <p:nvPr/>
        </p:nvGrpSpPr>
        <p:grpSpPr>
          <a:xfrm>
            <a:off x="998164" y="2184859"/>
            <a:ext cx="333052" cy="359775"/>
            <a:chOff x="998164" y="2108659"/>
            <a:chExt cx="333052" cy="359775"/>
          </a:xfrm>
        </p:grpSpPr>
        <p:sp>
          <p:nvSpPr>
            <p:cNvPr id="738" name="Google Shape;738;p47"/>
            <p:cNvSpPr/>
            <p:nvPr/>
          </p:nvSpPr>
          <p:spPr>
            <a:xfrm>
              <a:off x="1014772" y="2428177"/>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7"/>
            <p:cNvSpPr/>
            <p:nvPr/>
          </p:nvSpPr>
          <p:spPr>
            <a:xfrm>
              <a:off x="1290959" y="224770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7"/>
            <p:cNvSpPr/>
            <p:nvPr/>
          </p:nvSpPr>
          <p:spPr>
            <a:xfrm>
              <a:off x="1119352" y="229915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7"/>
            <p:cNvSpPr/>
            <p:nvPr/>
          </p:nvSpPr>
          <p:spPr>
            <a:xfrm>
              <a:off x="998164" y="210865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2" name="Google Shape;742;p47"/>
          <p:cNvGrpSpPr/>
          <p:nvPr/>
        </p:nvGrpSpPr>
        <p:grpSpPr>
          <a:xfrm>
            <a:off x="998164" y="3659334"/>
            <a:ext cx="333052" cy="359775"/>
            <a:chOff x="998164" y="2108659"/>
            <a:chExt cx="333052" cy="359775"/>
          </a:xfrm>
        </p:grpSpPr>
        <p:sp>
          <p:nvSpPr>
            <p:cNvPr id="743" name="Google Shape;743;p47"/>
            <p:cNvSpPr/>
            <p:nvPr/>
          </p:nvSpPr>
          <p:spPr>
            <a:xfrm>
              <a:off x="1014772" y="2428177"/>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7"/>
            <p:cNvSpPr/>
            <p:nvPr/>
          </p:nvSpPr>
          <p:spPr>
            <a:xfrm>
              <a:off x="1290959" y="224770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7"/>
            <p:cNvSpPr/>
            <p:nvPr/>
          </p:nvSpPr>
          <p:spPr>
            <a:xfrm>
              <a:off x="1119352" y="229915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7"/>
            <p:cNvSpPr/>
            <p:nvPr/>
          </p:nvSpPr>
          <p:spPr>
            <a:xfrm>
              <a:off x="998164" y="210865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7" name="Google Shape;747;p47"/>
          <p:cNvGrpSpPr/>
          <p:nvPr/>
        </p:nvGrpSpPr>
        <p:grpSpPr>
          <a:xfrm flipH="1">
            <a:off x="7859789" y="2184859"/>
            <a:ext cx="333052" cy="359775"/>
            <a:chOff x="998164" y="2108659"/>
            <a:chExt cx="333052" cy="359775"/>
          </a:xfrm>
        </p:grpSpPr>
        <p:sp>
          <p:nvSpPr>
            <p:cNvPr id="748" name="Google Shape;748;p47"/>
            <p:cNvSpPr/>
            <p:nvPr/>
          </p:nvSpPr>
          <p:spPr>
            <a:xfrm>
              <a:off x="1014772" y="2428177"/>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7"/>
            <p:cNvSpPr/>
            <p:nvPr/>
          </p:nvSpPr>
          <p:spPr>
            <a:xfrm>
              <a:off x="1290959" y="224770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7"/>
            <p:cNvSpPr/>
            <p:nvPr/>
          </p:nvSpPr>
          <p:spPr>
            <a:xfrm>
              <a:off x="1119352" y="229915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7"/>
            <p:cNvSpPr/>
            <p:nvPr/>
          </p:nvSpPr>
          <p:spPr>
            <a:xfrm>
              <a:off x="998164" y="210865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2" name="Google Shape;752;p47"/>
          <p:cNvGrpSpPr/>
          <p:nvPr/>
        </p:nvGrpSpPr>
        <p:grpSpPr>
          <a:xfrm flipH="1">
            <a:off x="7859789" y="3659334"/>
            <a:ext cx="333052" cy="359775"/>
            <a:chOff x="998164" y="2108659"/>
            <a:chExt cx="333052" cy="359775"/>
          </a:xfrm>
        </p:grpSpPr>
        <p:sp>
          <p:nvSpPr>
            <p:cNvPr id="753" name="Google Shape;753;p47"/>
            <p:cNvSpPr/>
            <p:nvPr/>
          </p:nvSpPr>
          <p:spPr>
            <a:xfrm>
              <a:off x="1014772" y="2428177"/>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7"/>
            <p:cNvSpPr/>
            <p:nvPr/>
          </p:nvSpPr>
          <p:spPr>
            <a:xfrm>
              <a:off x="1290959" y="224770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7"/>
            <p:cNvSpPr/>
            <p:nvPr/>
          </p:nvSpPr>
          <p:spPr>
            <a:xfrm>
              <a:off x="1119352" y="229915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7"/>
            <p:cNvSpPr/>
            <p:nvPr/>
          </p:nvSpPr>
          <p:spPr>
            <a:xfrm>
              <a:off x="998164" y="210865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7" name="Google Shape;757;p47"/>
          <p:cNvGrpSpPr/>
          <p:nvPr/>
        </p:nvGrpSpPr>
        <p:grpSpPr>
          <a:xfrm>
            <a:off x="648080" y="162626"/>
            <a:ext cx="7796459" cy="773783"/>
            <a:chOff x="631474" y="355425"/>
            <a:chExt cx="7796459" cy="773783"/>
          </a:xfrm>
        </p:grpSpPr>
        <p:sp>
          <p:nvSpPr>
            <p:cNvPr id="758" name="Google Shape;758;p47"/>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7"/>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7"/>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7"/>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2" name="Google Shape;762;p47"/>
            <p:cNvGrpSpPr/>
            <p:nvPr/>
          </p:nvGrpSpPr>
          <p:grpSpPr>
            <a:xfrm>
              <a:off x="631474" y="355425"/>
              <a:ext cx="7796459" cy="589344"/>
              <a:chOff x="631474" y="355425"/>
              <a:chExt cx="7796459" cy="589344"/>
            </a:xfrm>
          </p:grpSpPr>
          <p:sp>
            <p:nvSpPr>
              <p:cNvPr id="763" name="Google Shape;763;p47"/>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7"/>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65" name="Google Shape;765;p47"/>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grpSp>
      </p:grpSp>
      <p:pic>
        <p:nvPicPr>
          <p:cNvPr id="4" name="Picture 3"/>
          <p:cNvPicPr>
            <a:picLocks noChangeAspect="1"/>
          </p:cNvPicPr>
          <p:nvPr/>
        </p:nvPicPr>
        <p:blipFill>
          <a:blip r:embed="rId3"/>
          <a:stretch>
            <a:fillRect/>
          </a:stretch>
        </p:blipFill>
        <p:spPr>
          <a:xfrm>
            <a:off x="7647229" y="2793706"/>
            <a:ext cx="896190" cy="816935"/>
          </a:xfrm>
          <a:prstGeom prst="rect">
            <a:avLst/>
          </a:prstGeom>
        </p:spPr>
      </p:pic>
      <p:sp>
        <p:nvSpPr>
          <p:cNvPr id="61" name="Google Shape;722;p47"/>
          <p:cNvSpPr txBox="1">
            <a:spLocks/>
          </p:cNvSpPr>
          <p:nvPr/>
        </p:nvSpPr>
        <p:spPr>
          <a:xfrm flipH="1">
            <a:off x="1300747" y="3780464"/>
            <a:ext cx="2832900" cy="674400"/>
          </a:xfrm>
          <a:prstGeom prst="rect">
            <a:avLst/>
          </a:prstGeom>
          <a:solidFill>
            <a:srgbClr val="F9AD8B">
              <a:alpha val="13970"/>
            </a:srgbClr>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2400"/>
              <a:buFont typeface="Syncopate"/>
              <a:buNone/>
              <a:defRPr sz="1600" b="1" i="0" u="none" strike="noStrike" cap="none">
                <a:solidFill>
                  <a:schemeClr val="dk1"/>
                </a:solidFill>
                <a:latin typeface="Syncopate"/>
                <a:ea typeface="Syncopate"/>
                <a:cs typeface="Syncopate"/>
                <a:sym typeface="Syncopate"/>
              </a:defRPr>
            </a:lvl1pPr>
            <a:lvl2pPr marR="0" lvl="1" algn="l" rtl="0">
              <a:lnSpc>
                <a:spcPct val="100000"/>
              </a:lnSpc>
              <a:spcBef>
                <a:spcPts val="0"/>
              </a:spcBef>
              <a:spcAft>
                <a:spcPts val="0"/>
              </a:spcAft>
              <a:buClr>
                <a:schemeClr val="dk1"/>
              </a:buClr>
              <a:buSzPts val="2400"/>
              <a:buFont typeface="Syncopate"/>
              <a:buNone/>
              <a:defRPr sz="2400" b="1" i="0" u="none" strike="noStrike" cap="none">
                <a:solidFill>
                  <a:schemeClr val="dk1"/>
                </a:solidFill>
                <a:latin typeface="Syncopate"/>
                <a:ea typeface="Syncopate"/>
                <a:cs typeface="Syncopate"/>
                <a:sym typeface="Syncopate"/>
              </a:defRPr>
            </a:lvl2pPr>
            <a:lvl3pPr marR="0" lvl="2" algn="l" rtl="0">
              <a:lnSpc>
                <a:spcPct val="100000"/>
              </a:lnSpc>
              <a:spcBef>
                <a:spcPts val="0"/>
              </a:spcBef>
              <a:spcAft>
                <a:spcPts val="0"/>
              </a:spcAft>
              <a:buClr>
                <a:schemeClr val="dk1"/>
              </a:buClr>
              <a:buSzPts val="2400"/>
              <a:buFont typeface="Syncopate"/>
              <a:buNone/>
              <a:defRPr sz="2400" b="1" i="0" u="none" strike="noStrike" cap="none">
                <a:solidFill>
                  <a:schemeClr val="dk1"/>
                </a:solidFill>
                <a:latin typeface="Syncopate"/>
                <a:ea typeface="Syncopate"/>
                <a:cs typeface="Syncopate"/>
                <a:sym typeface="Syncopate"/>
              </a:defRPr>
            </a:lvl3pPr>
            <a:lvl4pPr marR="0" lvl="3" algn="l" rtl="0">
              <a:lnSpc>
                <a:spcPct val="100000"/>
              </a:lnSpc>
              <a:spcBef>
                <a:spcPts val="0"/>
              </a:spcBef>
              <a:spcAft>
                <a:spcPts val="0"/>
              </a:spcAft>
              <a:buClr>
                <a:schemeClr val="dk1"/>
              </a:buClr>
              <a:buSzPts val="2400"/>
              <a:buFont typeface="Syncopate"/>
              <a:buNone/>
              <a:defRPr sz="2400" b="1" i="0" u="none" strike="noStrike" cap="none">
                <a:solidFill>
                  <a:schemeClr val="dk1"/>
                </a:solidFill>
                <a:latin typeface="Syncopate"/>
                <a:ea typeface="Syncopate"/>
                <a:cs typeface="Syncopate"/>
                <a:sym typeface="Syncopate"/>
              </a:defRPr>
            </a:lvl4pPr>
            <a:lvl5pPr marR="0" lvl="4" algn="l" rtl="0">
              <a:lnSpc>
                <a:spcPct val="100000"/>
              </a:lnSpc>
              <a:spcBef>
                <a:spcPts val="0"/>
              </a:spcBef>
              <a:spcAft>
                <a:spcPts val="0"/>
              </a:spcAft>
              <a:buClr>
                <a:schemeClr val="dk1"/>
              </a:buClr>
              <a:buSzPts val="2400"/>
              <a:buFont typeface="Syncopate"/>
              <a:buNone/>
              <a:defRPr sz="2400" b="1" i="0" u="none" strike="noStrike" cap="none">
                <a:solidFill>
                  <a:schemeClr val="dk1"/>
                </a:solidFill>
                <a:latin typeface="Syncopate"/>
                <a:ea typeface="Syncopate"/>
                <a:cs typeface="Syncopate"/>
                <a:sym typeface="Syncopate"/>
              </a:defRPr>
            </a:lvl5pPr>
            <a:lvl6pPr marR="0" lvl="5" algn="l" rtl="0">
              <a:lnSpc>
                <a:spcPct val="100000"/>
              </a:lnSpc>
              <a:spcBef>
                <a:spcPts val="0"/>
              </a:spcBef>
              <a:spcAft>
                <a:spcPts val="0"/>
              </a:spcAft>
              <a:buClr>
                <a:schemeClr val="dk1"/>
              </a:buClr>
              <a:buSzPts val="2400"/>
              <a:buFont typeface="Syncopate"/>
              <a:buNone/>
              <a:defRPr sz="2400" b="1" i="0" u="none" strike="noStrike" cap="none">
                <a:solidFill>
                  <a:schemeClr val="dk1"/>
                </a:solidFill>
                <a:latin typeface="Syncopate"/>
                <a:ea typeface="Syncopate"/>
                <a:cs typeface="Syncopate"/>
                <a:sym typeface="Syncopate"/>
              </a:defRPr>
            </a:lvl6pPr>
            <a:lvl7pPr marR="0" lvl="6" algn="l" rtl="0">
              <a:lnSpc>
                <a:spcPct val="100000"/>
              </a:lnSpc>
              <a:spcBef>
                <a:spcPts val="0"/>
              </a:spcBef>
              <a:spcAft>
                <a:spcPts val="0"/>
              </a:spcAft>
              <a:buClr>
                <a:schemeClr val="dk1"/>
              </a:buClr>
              <a:buSzPts val="2400"/>
              <a:buFont typeface="Syncopate"/>
              <a:buNone/>
              <a:defRPr sz="2400" b="1" i="0" u="none" strike="noStrike" cap="none">
                <a:solidFill>
                  <a:schemeClr val="dk1"/>
                </a:solidFill>
                <a:latin typeface="Syncopate"/>
                <a:ea typeface="Syncopate"/>
                <a:cs typeface="Syncopate"/>
                <a:sym typeface="Syncopate"/>
              </a:defRPr>
            </a:lvl7pPr>
            <a:lvl8pPr marR="0" lvl="7" algn="l" rtl="0">
              <a:lnSpc>
                <a:spcPct val="100000"/>
              </a:lnSpc>
              <a:spcBef>
                <a:spcPts val="0"/>
              </a:spcBef>
              <a:spcAft>
                <a:spcPts val="0"/>
              </a:spcAft>
              <a:buClr>
                <a:schemeClr val="dk1"/>
              </a:buClr>
              <a:buSzPts val="2400"/>
              <a:buFont typeface="Syncopate"/>
              <a:buNone/>
              <a:defRPr sz="2400" b="1" i="0" u="none" strike="noStrike" cap="none">
                <a:solidFill>
                  <a:schemeClr val="dk1"/>
                </a:solidFill>
                <a:latin typeface="Syncopate"/>
                <a:ea typeface="Syncopate"/>
                <a:cs typeface="Syncopate"/>
                <a:sym typeface="Syncopate"/>
              </a:defRPr>
            </a:lvl8pPr>
            <a:lvl9pPr marR="0" lvl="8" algn="l" rtl="0">
              <a:lnSpc>
                <a:spcPct val="100000"/>
              </a:lnSpc>
              <a:spcBef>
                <a:spcPts val="0"/>
              </a:spcBef>
              <a:spcAft>
                <a:spcPts val="0"/>
              </a:spcAft>
              <a:buClr>
                <a:schemeClr val="dk1"/>
              </a:buClr>
              <a:buSzPts val="2400"/>
              <a:buFont typeface="Syncopate"/>
              <a:buNone/>
              <a:defRPr sz="2400" b="1" i="0" u="none" strike="noStrike" cap="none">
                <a:solidFill>
                  <a:schemeClr val="dk1"/>
                </a:solidFill>
                <a:latin typeface="Syncopate"/>
                <a:ea typeface="Syncopate"/>
                <a:cs typeface="Syncopate"/>
                <a:sym typeface="Syncopate"/>
              </a:defRPr>
            </a:lvl9pPr>
          </a:lstStyle>
          <a:p>
            <a:pPr algn="ctr"/>
            <a:r>
              <a:rPr lang="en-US" smtClean="0"/>
              <a:t>     References</a:t>
            </a:r>
            <a:endParaRPr lang="en-US" dirty="0"/>
          </a:p>
        </p:txBody>
      </p:sp>
      <p:sp>
        <p:nvSpPr>
          <p:cNvPr id="10" name="Rectangle 9"/>
          <p:cNvSpPr/>
          <p:nvPr/>
        </p:nvSpPr>
        <p:spPr>
          <a:xfrm>
            <a:off x="8137648" y="4300975"/>
            <a:ext cx="284052" cy="307777"/>
          </a:xfrm>
          <a:prstGeom prst="rect">
            <a:avLst/>
          </a:prstGeom>
        </p:spPr>
        <p:txBody>
          <a:bodyPr wrap="none">
            <a:spAutoFit/>
          </a:bodyPr>
          <a:lstStyle/>
          <a:p>
            <a:r>
              <a:rPr lang="en-US" dirty="0" smtClean="0"/>
              <a:t>2</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22"/>
        <p:cNvGrpSpPr/>
        <p:nvPr/>
      </p:nvGrpSpPr>
      <p:grpSpPr>
        <a:xfrm>
          <a:off x="0" y="0"/>
          <a:ext cx="0" cy="0"/>
          <a:chOff x="0" y="0"/>
          <a:chExt cx="0" cy="0"/>
        </a:xfrm>
      </p:grpSpPr>
      <p:sp>
        <p:nvSpPr>
          <p:cNvPr id="1123" name="Google Shape;1123;p54"/>
          <p:cNvSpPr txBox="1">
            <a:spLocks noGrp="1"/>
          </p:cNvSpPr>
          <p:nvPr>
            <p:ph type="subTitle" idx="1"/>
          </p:nvPr>
        </p:nvSpPr>
        <p:spPr>
          <a:xfrm>
            <a:off x="1004870" y="2855575"/>
            <a:ext cx="2100900" cy="699600"/>
          </a:xfrm>
          <a:prstGeom prst="rect">
            <a:avLst/>
          </a:prstGeom>
        </p:spPr>
        <p:txBody>
          <a:bodyPr spcFirstLastPara="1" wrap="square" lIns="548625" tIns="91425" rIns="548625" bIns="91425" anchor="ctr" anchorCtr="0">
            <a:noAutofit/>
          </a:bodyPr>
          <a:lstStyle/>
          <a:p>
            <a:pPr marL="0" lvl="0" indent="0" algn="ctr" rtl="0">
              <a:spcBef>
                <a:spcPts val="0"/>
              </a:spcBef>
              <a:spcAft>
                <a:spcPts val="0"/>
              </a:spcAft>
              <a:buNone/>
            </a:pPr>
            <a:r>
              <a:rPr lang="en-US" dirty="0" smtClean="0"/>
              <a:t>Define Conflict </a:t>
            </a:r>
            <a:endParaRPr dirty="0"/>
          </a:p>
        </p:txBody>
      </p:sp>
      <p:sp>
        <p:nvSpPr>
          <p:cNvPr id="1124" name="Google Shape;1124;p54"/>
          <p:cNvSpPr txBox="1">
            <a:spLocks noGrp="1"/>
          </p:cNvSpPr>
          <p:nvPr>
            <p:ph type="subTitle" idx="2"/>
          </p:nvPr>
        </p:nvSpPr>
        <p:spPr>
          <a:xfrm>
            <a:off x="3479250" y="2857093"/>
            <a:ext cx="2100900" cy="699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List Some of The Conflict Reasons </a:t>
            </a:r>
            <a:endParaRPr dirty="0"/>
          </a:p>
        </p:txBody>
      </p:sp>
      <p:sp>
        <p:nvSpPr>
          <p:cNvPr id="1125" name="Google Shape;1125;p54"/>
          <p:cNvSpPr txBox="1">
            <a:spLocks noGrp="1"/>
          </p:cNvSpPr>
          <p:nvPr>
            <p:ph type="subTitle" idx="3"/>
          </p:nvPr>
        </p:nvSpPr>
        <p:spPr>
          <a:xfrm>
            <a:off x="180582" y="1882283"/>
            <a:ext cx="5682617" cy="1058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smtClean="0"/>
              <a:t>IN the end of this presentation You would </a:t>
            </a:r>
            <a:r>
              <a:rPr lang="en-US" sz="1600" dirty="0"/>
              <a:t>b</a:t>
            </a:r>
            <a:r>
              <a:rPr lang="en-US" sz="1600" dirty="0" smtClean="0"/>
              <a:t>e </a:t>
            </a:r>
            <a:r>
              <a:rPr lang="en-US" sz="1600" dirty="0"/>
              <a:t>a</a:t>
            </a:r>
            <a:r>
              <a:rPr lang="en-US" sz="1600" dirty="0" smtClean="0"/>
              <a:t>ble to:</a:t>
            </a:r>
            <a:endParaRPr sz="1600" dirty="0"/>
          </a:p>
        </p:txBody>
      </p:sp>
      <p:sp>
        <p:nvSpPr>
          <p:cNvPr id="1127" name="Google Shape;1127;p54"/>
          <p:cNvSpPr txBox="1">
            <a:spLocks noGrp="1"/>
          </p:cNvSpPr>
          <p:nvPr>
            <p:ph type="title"/>
          </p:nvPr>
        </p:nvSpPr>
        <p:spPr>
          <a:xfrm>
            <a:off x="1554250" y="540000"/>
            <a:ext cx="6035400" cy="1008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Intended Learning Outcomes </a:t>
            </a:r>
            <a:endParaRPr dirty="0"/>
          </a:p>
        </p:txBody>
      </p:sp>
      <p:sp>
        <p:nvSpPr>
          <p:cNvPr id="1128" name="Google Shape;1128;p54"/>
          <p:cNvSpPr txBox="1">
            <a:spLocks noGrp="1"/>
          </p:cNvSpPr>
          <p:nvPr>
            <p:ph type="subTitle" idx="5"/>
          </p:nvPr>
        </p:nvSpPr>
        <p:spPr>
          <a:xfrm>
            <a:off x="6146248" y="2892813"/>
            <a:ext cx="2100900" cy="699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Recognize the Reasons of Conflict</a:t>
            </a:r>
            <a:endParaRPr dirty="0"/>
          </a:p>
        </p:txBody>
      </p:sp>
      <p:grpSp>
        <p:nvGrpSpPr>
          <p:cNvPr id="1130" name="Google Shape;1130;p54"/>
          <p:cNvGrpSpPr/>
          <p:nvPr/>
        </p:nvGrpSpPr>
        <p:grpSpPr>
          <a:xfrm>
            <a:off x="631467" y="3770277"/>
            <a:ext cx="7796454" cy="1599295"/>
            <a:chOff x="631467" y="3541677"/>
            <a:chExt cx="7796454" cy="1599295"/>
          </a:xfrm>
        </p:grpSpPr>
        <p:grpSp>
          <p:nvGrpSpPr>
            <p:cNvPr id="1131" name="Google Shape;1131;p54"/>
            <p:cNvGrpSpPr/>
            <p:nvPr/>
          </p:nvGrpSpPr>
          <p:grpSpPr>
            <a:xfrm rot="-1212320">
              <a:off x="732022" y="3867204"/>
              <a:ext cx="2053959" cy="948241"/>
              <a:chOff x="2538364" y="3982259"/>
              <a:chExt cx="2053873" cy="948202"/>
            </a:xfrm>
          </p:grpSpPr>
          <p:grpSp>
            <p:nvGrpSpPr>
              <p:cNvPr id="1132" name="Google Shape;1132;p54"/>
              <p:cNvGrpSpPr/>
              <p:nvPr/>
            </p:nvGrpSpPr>
            <p:grpSpPr>
              <a:xfrm>
                <a:off x="2538364" y="3982259"/>
                <a:ext cx="2053873" cy="948202"/>
                <a:chOff x="998164" y="2108659"/>
                <a:chExt cx="2053873" cy="948202"/>
              </a:xfrm>
            </p:grpSpPr>
            <p:sp>
              <p:nvSpPr>
                <p:cNvPr id="1133" name="Google Shape;1133;p54"/>
                <p:cNvSpPr/>
                <p:nvPr/>
              </p:nvSpPr>
              <p:spPr>
                <a:xfrm>
                  <a:off x="1014772" y="2428177"/>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54"/>
                <p:cNvSpPr/>
                <p:nvPr/>
              </p:nvSpPr>
              <p:spPr>
                <a:xfrm>
                  <a:off x="1290959" y="224770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54"/>
                <p:cNvSpPr/>
                <p:nvPr/>
              </p:nvSpPr>
              <p:spPr>
                <a:xfrm>
                  <a:off x="2978553" y="2983406"/>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54"/>
                <p:cNvSpPr/>
                <p:nvPr/>
              </p:nvSpPr>
              <p:spPr>
                <a:xfrm>
                  <a:off x="998164" y="210865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7" name="Google Shape;1137;p54"/>
              <p:cNvGrpSpPr/>
              <p:nvPr/>
            </p:nvGrpSpPr>
            <p:grpSpPr>
              <a:xfrm rot="3767331">
                <a:off x="3485228" y="4380725"/>
                <a:ext cx="295737" cy="293394"/>
                <a:chOff x="3656800" y="2938925"/>
                <a:chExt cx="246100" cy="244150"/>
              </a:xfrm>
            </p:grpSpPr>
            <p:sp>
              <p:nvSpPr>
                <p:cNvPr id="1138" name="Google Shape;1138;p54"/>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54"/>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54"/>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54"/>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42" name="Google Shape;1142;p54"/>
              <p:cNvSpPr/>
              <p:nvPr/>
            </p:nvSpPr>
            <p:spPr>
              <a:xfrm rot="1694093">
                <a:off x="3052665" y="4058177"/>
                <a:ext cx="363749" cy="170218"/>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3" name="Google Shape;1143;p54"/>
            <p:cNvGrpSpPr/>
            <p:nvPr/>
          </p:nvGrpSpPr>
          <p:grpSpPr>
            <a:xfrm>
              <a:off x="7306238" y="3944058"/>
              <a:ext cx="1121683" cy="794543"/>
              <a:chOff x="5476538" y="4115858"/>
              <a:chExt cx="1121683" cy="794543"/>
            </a:xfrm>
          </p:grpSpPr>
          <p:grpSp>
            <p:nvGrpSpPr>
              <p:cNvPr id="1144" name="Google Shape;1144;p54"/>
              <p:cNvGrpSpPr/>
              <p:nvPr/>
            </p:nvGrpSpPr>
            <p:grpSpPr>
              <a:xfrm>
                <a:off x="5629344" y="4115858"/>
                <a:ext cx="295738" cy="293395"/>
                <a:chOff x="3656800" y="2938925"/>
                <a:chExt cx="246100" cy="244150"/>
              </a:xfrm>
            </p:grpSpPr>
            <p:sp>
              <p:nvSpPr>
                <p:cNvPr id="1145" name="Google Shape;1145;p54"/>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54"/>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54"/>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54"/>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49" name="Google Shape;1149;p54"/>
              <p:cNvSpPr/>
              <p:nvPr/>
            </p:nvSpPr>
            <p:spPr>
              <a:xfrm>
                <a:off x="5878164" y="4570621"/>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54"/>
              <p:cNvSpPr/>
              <p:nvPr/>
            </p:nvSpPr>
            <p:spPr>
              <a:xfrm>
                <a:off x="5476538" y="46408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54"/>
              <p:cNvSpPr/>
              <p:nvPr/>
            </p:nvSpPr>
            <p:spPr>
              <a:xfrm>
                <a:off x="6394142" y="4342028"/>
                <a:ext cx="204079" cy="304991"/>
              </a:xfrm>
              <a:custGeom>
                <a:avLst/>
                <a:gdLst/>
                <a:ahLst/>
                <a:cxnLst/>
                <a:rect l="l" t="t" r="r" b="b"/>
                <a:pathLst>
                  <a:path w="6793" h="10152" extrusionOk="0">
                    <a:moveTo>
                      <a:pt x="2881" y="1"/>
                    </a:moveTo>
                    <a:lnTo>
                      <a:pt x="192" y="5581"/>
                    </a:lnTo>
                    <a:lnTo>
                      <a:pt x="192" y="5581"/>
                    </a:lnTo>
                    <a:lnTo>
                      <a:pt x="2020" y="5517"/>
                    </a:lnTo>
                    <a:lnTo>
                      <a:pt x="1" y="10152"/>
                    </a:lnTo>
                    <a:lnTo>
                      <a:pt x="6474" y="4539"/>
                    </a:lnTo>
                    <a:lnTo>
                      <a:pt x="4678" y="4508"/>
                    </a:lnTo>
                    <a:lnTo>
                      <a:pt x="6793" y="5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54"/>
              <p:cNvSpPr/>
              <p:nvPr/>
            </p:nvSpPr>
            <p:spPr>
              <a:xfrm>
                <a:off x="5757075" y="487014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3" name="Google Shape;1153;p54"/>
            <p:cNvSpPr/>
            <p:nvPr/>
          </p:nvSpPr>
          <p:spPr>
            <a:xfrm>
              <a:off x="6368264" y="430458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54"/>
            <p:cNvSpPr/>
            <p:nvPr/>
          </p:nvSpPr>
          <p:spPr>
            <a:xfrm>
              <a:off x="4171238" y="4487337"/>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5" name="Google Shape;1155;p54"/>
          <p:cNvGrpSpPr/>
          <p:nvPr/>
        </p:nvGrpSpPr>
        <p:grpSpPr>
          <a:xfrm>
            <a:off x="631474" y="355425"/>
            <a:ext cx="7796459" cy="773783"/>
            <a:chOff x="631474" y="355425"/>
            <a:chExt cx="7796459" cy="773783"/>
          </a:xfrm>
        </p:grpSpPr>
        <p:grpSp>
          <p:nvGrpSpPr>
            <p:cNvPr id="1156" name="Google Shape;1156;p54"/>
            <p:cNvGrpSpPr/>
            <p:nvPr/>
          </p:nvGrpSpPr>
          <p:grpSpPr>
            <a:xfrm>
              <a:off x="631474" y="355425"/>
              <a:ext cx="7796459" cy="589344"/>
              <a:chOff x="631474" y="355425"/>
              <a:chExt cx="7796459" cy="589344"/>
            </a:xfrm>
          </p:grpSpPr>
          <p:sp>
            <p:nvSpPr>
              <p:cNvPr id="1157" name="Google Shape;1157;p54"/>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58" name="Google Shape;1158;p54"/>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1159" name="Google Shape;1159;p54"/>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0" name="Google Shape;1160;p54"/>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54"/>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54"/>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54"/>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p:cNvSpPr/>
          <p:nvPr/>
        </p:nvSpPr>
        <p:spPr>
          <a:xfrm>
            <a:off x="8001589" y="4639294"/>
            <a:ext cx="284052" cy="307777"/>
          </a:xfrm>
          <a:prstGeom prst="rect">
            <a:avLst/>
          </a:prstGeom>
        </p:spPr>
        <p:txBody>
          <a:bodyPr wrap="none">
            <a:spAutoFit/>
          </a:bodyPr>
          <a:lstStyle/>
          <a:p>
            <a:r>
              <a:rPr lang="en-US" dirty="0"/>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49"/>
          <p:cNvSpPr txBox="1">
            <a:spLocks noGrp="1"/>
          </p:cNvSpPr>
          <p:nvPr>
            <p:ph type="subTitle" idx="1"/>
          </p:nvPr>
        </p:nvSpPr>
        <p:spPr>
          <a:xfrm>
            <a:off x="1199608" y="1954586"/>
            <a:ext cx="4585500" cy="1921500"/>
          </a:xfrm>
          <a:prstGeom prst="rect">
            <a:avLst/>
          </a:prstGeom>
        </p:spPr>
        <p:txBody>
          <a:bodyPr spcFirstLastPara="1" wrap="square" lIns="91425" tIns="91425" rIns="91425" bIns="91425" anchor="t" anchorCtr="0">
            <a:noAutofit/>
          </a:bodyPr>
          <a:lstStyle/>
          <a:p>
            <a:pPr marL="0" lvl="0" indent="0" algn="just"/>
            <a:r>
              <a:rPr lang="en-US" sz="1600" dirty="0"/>
              <a:t>Interpersonal conflict occurs when people who are close to each other and consider their aims as being </a:t>
            </a:r>
            <a:r>
              <a:rPr lang="en-US" sz="1600" dirty="0" smtClean="0"/>
              <a:t>mismatched </a:t>
            </a:r>
            <a:r>
              <a:rPr lang="en-US" sz="1600" dirty="0" smtClean="0"/>
              <a:t>disagree</a:t>
            </a:r>
            <a:r>
              <a:rPr lang="en-US" sz="1600" dirty="0" smtClean="0"/>
              <a:t> (Cahn &amp; Abigail, 2007; Folger, Poole, &amp; </a:t>
            </a:r>
            <a:r>
              <a:rPr lang="en-US" sz="1600" dirty="0" err="1" smtClean="0"/>
              <a:t>Stutman</a:t>
            </a:r>
            <a:r>
              <a:rPr lang="en-US" sz="1600" dirty="0" smtClean="0"/>
              <a:t>, 2010).</a:t>
            </a:r>
            <a:r>
              <a:rPr lang="en-US" sz="1600" dirty="0" err="1" smtClean="0"/>
              <a:t>Hocker</a:t>
            </a:r>
            <a:r>
              <a:rPr lang="en-US" sz="1600" dirty="0" smtClean="0"/>
              <a:t> &amp; Wilmot (2007); 2005; More </a:t>
            </a:r>
            <a:r>
              <a:rPr lang="en-US" sz="1600" dirty="0"/>
              <a:t>particularly, conflict happens among </a:t>
            </a:r>
            <a:r>
              <a:rPr lang="en-US" sz="1600" dirty="0" smtClean="0"/>
              <a:t>friends ,lovers</a:t>
            </a:r>
            <a:r>
              <a:rPr lang="en-US" sz="1600" dirty="0"/>
              <a:t>, colleagues, family </a:t>
            </a:r>
            <a:r>
              <a:rPr lang="en-US" sz="1600" dirty="0" smtClean="0"/>
              <a:t>members and coworkers.  </a:t>
            </a:r>
            <a:endParaRPr sz="1600" dirty="0"/>
          </a:p>
        </p:txBody>
      </p:sp>
      <p:sp>
        <p:nvSpPr>
          <p:cNvPr id="879" name="Google Shape;879;p49"/>
          <p:cNvSpPr txBox="1">
            <a:spLocks noGrp="1"/>
          </p:cNvSpPr>
          <p:nvPr>
            <p:ph type="title"/>
          </p:nvPr>
        </p:nvSpPr>
        <p:spPr>
          <a:xfrm>
            <a:off x="1642950" y="547075"/>
            <a:ext cx="5858100" cy="809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Introduction</a:t>
            </a:r>
            <a:endParaRPr dirty="0"/>
          </a:p>
        </p:txBody>
      </p:sp>
      <p:grpSp>
        <p:nvGrpSpPr>
          <p:cNvPr id="880" name="Google Shape;880;p49"/>
          <p:cNvGrpSpPr/>
          <p:nvPr/>
        </p:nvGrpSpPr>
        <p:grpSpPr>
          <a:xfrm>
            <a:off x="186269" y="1441348"/>
            <a:ext cx="1458543" cy="2799963"/>
            <a:chOff x="448594" y="1084887"/>
            <a:chExt cx="1458543" cy="2799963"/>
          </a:xfrm>
        </p:grpSpPr>
        <p:grpSp>
          <p:nvGrpSpPr>
            <p:cNvPr id="881" name="Google Shape;881;p49"/>
            <p:cNvGrpSpPr/>
            <p:nvPr/>
          </p:nvGrpSpPr>
          <p:grpSpPr>
            <a:xfrm>
              <a:off x="448594" y="3064308"/>
              <a:ext cx="295738" cy="293395"/>
              <a:chOff x="3656800" y="2938925"/>
              <a:chExt cx="246100" cy="244150"/>
            </a:xfrm>
          </p:grpSpPr>
          <p:sp>
            <p:nvSpPr>
              <p:cNvPr id="882" name="Google Shape;882;p49"/>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9"/>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9"/>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49"/>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4"/>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6" name="Google Shape;886;p49"/>
            <p:cNvSpPr/>
            <p:nvPr/>
          </p:nvSpPr>
          <p:spPr>
            <a:xfrm>
              <a:off x="851966" y="2722650"/>
              <a:ext cx="41218" cy="41218"/>
            </a:xfrm>
            <a:custGeom>
              <a:avLst/>
              <a:gdLst/>
              <a:ahLst/>
              <a:cxnLst/>
              <a:rect l="l" t="t" r="r" b="b"/>
              <a:pathLst>
                <a:path w="1372" h="1372" extrusionOk="0">
                  <a:moveTo>
                    <a:pt x="691" y="0"/>
                  </a:moveTo>
                  <a:cubicBezTo>
                    <a:pt x="309" y="0"/>
                    <a:pt x="1" y="309"/>
                    <a:pt x="1" y="680"/>
                  </a:cubicBezTo>
                  <a:cubicBezTo>
                    <a:pt x="1" y="1063"/>
                    <a:pt x="309" y="1372"/>
                    <a:pt x="691" y="1372"/>
                  </a:cubicBezTo>
                  <a:cubicBezTo>
                    <a:pt x="1064" y="1372"/>
                    <a:pt x="1372" y="1063"/>
                    <a:pt x="1372" y="680"/>
                  </a:cubicBezTo>
                  <a:cubicBezTo>
                    <a:pt x="1372" y="309"/>
                    <a:pt x="1064" y="0"/>
                    <a:pt x="6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9"/>
            <p:cNvSpPr/>
            <p:nvPr/>
          </p:nvSpPr>
          <p:spPr>
            <a:xfrm>
              <a:off x="1284500" y="38445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9"/>
            <p:cNvSpPr/>
            <p:nvPr/>
          </p:nvSpPr>
          <p:spPr>
            <a:xfrm rot="1694093">
              <a:off x="1524765" y="3567502"/>
              <a:ext cx="363749" cy="170218"/>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9"/>
            <p:cNvSpPr/>
            <p:nvPr/>
          </p:nvSpPr>
          <p:spPr>
            <a:xfrm>
              <a:off x="1403327" y="1084887"/>
              <a:ext cx="73484" cy="73484"/>
            </a:xfrm>
            <a:custGeom>
              <a:avLst/>
              <a:gdLst/>
              <a:ahLst/>
              <a:cxnLst/>
              <a:rect l="l" t="t" r="r" b="b"/>
              <a:pathLst>
                <a:path w="2446" h="2446" extrusionOk="0">
                  <a:moveTo>
                    <a:pt x="1224" y="0"/>
                  </a:moveTo>
                  <a:cubicBezTo>
                    <a:pt x="543" y="0"/>
                    <a:pt x="1" y="553"/>
                    <a:pt x="1" y="1223"/>
                  </a:cubicBezTo>
                  <a:cubicBezTo>
                    <a:pt x="1" y="1903"/>
                    <a:pt x="543" y="2445"/>
                    <a:pt x="1224" y="2445"/>
                  </a:cubicBezTo>
                  <a:cubicBezTo>
                    <a:pt x="1893" y="2445"/>
                    <a:pt x="2446" y="1903"/>
                    <a:pt x="2446" y="1223"/>
                  </a:cubicBezTo>
                  <a:cubicBezTo>
                    <a:pt x="2446" y="553"/>
                    <a:pt x="1893" y="0"/>
                    <a:pt x="12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49"/>
            <p:cNvSpPr/>
            <p:nvPr/>
          </p:nvSpPr>
          <p:spPr>
            <a:xfrm>
              <a:off x="654715" y="1990532"/>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1" name="Google Shape;891;p49"/>
          <p:cNvGrpSpPr/>
          <p:nvPr/>
        </p:nvGrpSpPr>
        <p:grpSpPr>
          <a:xfrm>
            <a:off x="7374590" y="1367894"/>
            <a:ext cx="1067234" cy="2402579"/>
            <a:chOff x="7374590" y="1367894"/>
            <a:chExt cx="1067234" cy="2402579"/>
          </a:xfrm>
        </p:grpSpPr>
        <p:sp>
          <p:nvSpPr>
            <p:cNvPr id="892" name="Google Shape;892;p49"/>
            <p:cNvSpPr/>
            <p:nvPr/>
          </p:nvSpPr>
          <p:spPr>
            <a:xfrm>
              <a:off x="8250975" y="3235000"/>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9"/>
            <p:cNvSpPr/>
            <p:nvPr/>
          </p:nvSpPr>
          <p:spPr>
            <a:xfrm>
              <a:off x="7374590" y="3697019"/>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9"/>
            <p:cNvSpPr/>
            <p:nvPr/>
          </p:nvSpPr>
          <p:spPr>
            <a:xfrm>
              <a:off x="7658242" y="1695290"/>
              <a:ext cx="204079" cy="304991"/>
            </a:xfrm>
            <a:custGeom>
              <a:avLst/>
              <a:gdLst/>
              <a:ahLst/>
              <a:cxnLst/>
              <a:rect l="l" t="t" r="r" b="b"/>
              <a:pathLst>
                <a:path w="6793" h="10152" extrusionOk="0">
                  <a:moveTo>
                    <a:pt x="2881" y="1"/>
                  </a:moveTo>
                  <a:lnTo>
                    <a:pt x="192" y="5581"/>
                  </a:lnTo>
                  <a:lnTo>
                    <a:pt x="192" y="5581"/>
                  </a:lnTo>
                  <a:lnTo>
                    <a:pt x="2020" y="5517"/>
                  </a:lnTo>
                  <a:lnTo>
                    <a:pt x="1" y="10152"/>
                  </a:lnTo>
                  <a:lnTo>
                    <a:pt x="6474" y="4539"/>
                  </a:lnTo>
                  <a:lnTo>
                    <a:pt x="4678" y="4508"/>
                  </a:lnTo>
                  <a:lnTo>
                    <a:pt x="6793" y="5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49"/>
            <p:cNvSpPr/>
            <p:nvPr/>
          </p:nvSpPr>
          <p:spPr>
            <a:xfrm>
              <a:off x="8368340" y="1367894"/>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6" name="Google Shape;896;p49"/>
          <p:cNvGrpSpPr/>
          <p:nvPr/>
        </p:nvGrpSpPr>
        <p:grpSpPr>
          <a:xfrm>
            <a:off x="631474" y="355425"/>
            <a:ext cx="7796459" cy="589344"/>
            <a:chOff x="631474" y="355425"/>
            <a:chExt cx="7796459" cy="589344"/>
          </a:xfrm>
        </p:grpSpPr>
        <p:sp>
          <p:nvSpPr>
            <p:cNvPr id="897" name="Google Shape;897;p49"/>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98" name="Google Shape;898;p49"/>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899" name="Google Shape;899;p49"/>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p:cNvPicPr>
            <a:picLocks noChangeAspect="1"/>
          </p:cNvPicPr>
          <p:nvPr/>
        </p:nvPicPr>
        <p:blipFill>
          <a:blip r:embed="rId3"/>
          <a:stretch>
            <a:fillRect/>
          </a:stretch>
        </p:blipFill>
        <p:spPr>
          <a:xfrm>
            <a:off x="6176833" y="1847598"/>
            <a:ext cx="2074142" cy="2774803"/>
          </a:xfrm>
          <a:prstGeom prst="rect">
            <a:avLst/>
          </a:prstGeom>
        </p:spPr>
      </p:pic>
      <p:sp>
        <p:nvSpPr>
          <p:cNvPr id="3" name="Rectangle 2"/>
          <p:cNvSpPr/>
          <p:nvPr/>
        </p:nvSpPr>
        <p:spPr>
          <a:xfrm>
            <a:off x="7658242" y="4656487"/>
            <a:ext cx="284052" cy="307777"/>
          </a:xfrm>
          <a:prstGeom prst="rect">
            <a:avLst/>
          </a:prstGeom>
        </p:spPr>
        <p:txBody>
          <a:bodyPr wrap="none">
            <a:spAutoFit/>
          </a:bodyPr>
          <a:lstStyle/>
          <a:p>
            <a:r>
              <a:rPr lang="en-US" dirty="0"/>
              <a:t>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7"/>
        <p:cNvGrpSpPr/>
        <p:nvPr/>
      </p:nvGrpSpPr>
      <p:grpSpPr>
        <a:xfrm>
          <a:off x="0" y="0"/>
          <a:ext cx="0" cy="0"/>
          <a:chOff x="0" y="0"/>
          <a:chExt cx="0" cy="0"/>
        </a:xfrm>
      </p:grpSpPr>
      <p:sp>
        <p:nvSpPr>
          <p:cNvPr id="1168" name="Google Shape;1168;p55"/>
          <p:cNvSpPr txBox="1">
            <a:spLocks noGrp="1"/>
          </p:cNvSpPr>
          <p:nvPr>
            <p:ph type="title"/>
          </p:nvPr>
        </p:nvSpPr>
        <p:spPr>
          <a:xfrm>
            <a:off x="720000" y="1440493"/>
            <a:ext cx="7704000" cy="2038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Some  the Conflict Reasons </a:t>
            </a:r>
            <a:endParaRPr dirty="0"/>
          </a:p>
        </p:txBody>
      </p:sp>
      <p:grpSp>
        <p:nvGrpSpPr>
          <p:cNvPr id="1169" name="Google Shape;1169;p55"/>
          <p:cNvGrpSpPr/>
          <p:nvPr/>
        </p:nvGrpSpPr>
        <p:grpSpPr>
          <a:xfrm>
            <a:off x="1025863" y="862695"/>
            <a:ext cx="7203871" cy="3452135"/>
            <a:chOff x="1025863" y="862695"/>
            <a:chExt cx="7203871" cy="3452135"/>
          </a:xfrm>
        </p:grpSpPr>
        <p:grpSp>
          <p:nvGrpSpPr>
            <p:cNvPr id="1170" name="Google Shape;1170;p55"/>
            <p:cNvGrpSpPr/>
            <p:nvPr/>
          </p:nvGrpSpPr>
          <p:grpSpPr>
            <a:xfrm>
              <a:off x="4153321" y="3837992"/>
              <a:ext cx="295738" cy="293365"/>
              <a:chOff x="2358100" y="2162200"/>
              <a:chExt cx="246100" cy="244125"/>
            </a:xfrm>
          </p:grpSpPr>
          <p:sp>
            <p:nvSpPr>
              <p:cNvPr id="1171" name="Google Shape;1171;p55"/>
              <p:cNvSpPr/>
              <p:nvPr/>
            </p:nvSpPr>
            <p:spPr>
              <a:xfrm>
                <a:off x="2358100" y="2162200"/>
                <a:ext cx="246100" cy="244125"/>
              </a:xfrm>
              <a:custGeom>
                <a:avLst/>
                <a:gdLst/>
                <a:ahLst/>
                <a:cxnLst/>
                <a:rect l="l" t="t" r="r" b="b"/>
                <a:pathLst>
                  <a:path w="9844" h="9765" extrusionOk="0">
                    <a:moveTo>
                      <a:pt x="4933" y="251"/>
                    </a:moveTo>
                    <a:cubicBezTo>
                      <a:pt x="5646" y="251"/>
                      <a:pt x="6347" y="421"/>
                      <a:pt x="7006" y="751"/>
                    </a:cubicBezTo>
                    <a:cubicBezTo>
                      <a:pt x="8112" y="1314"/>
                      <a:pt x="8930" y="2260"/>
                      <a:pt x="9313" y="3440"/>
                    </a:cubicBezTo>
                    <a:cubicBezTo>
                      <a:pt x="9706" y="4609"/>
                      <a:pt x="9610" y="5863"/>
                      <a:pt x="9057" y="6969"/>
                    </a:cubicBezTo>
                    <a:cubicBezTo>
                      <a:pt x="8494" y="8074"/>
                      <a:pt x="7548" y="8893"/>
                      <a:pt x="6369" y="9276"/>
                    </a:cubicBezTo>
                    <a:cubicBezTo>
                      <a:pt x="5894" y="9435"/>
                      <a:pt x="5406" y="9514"/>
                      <a:pt x="4919" y="9514"/>
                    </a:cubicBezTo>
                    <a:cubicBezTo>
                      <a:pt x="4206" y="9514"/>
                      <a:pt x="3496" y="9345"/>
                      <a:pt x="2840" y="9009"/>
                    </a:cubicBezTo>
                    <a:cubicBezTo>
                      <a:pt x="1734" y="8457"/>
                      <a:pt x="915" y="7500"/>
                      <a:pt x="532" y="6331"/>
                    </a:cubicBezTo>
                    <a:cubicBezTo>
                      <a:pt x="140" y="5151"/>
                      <a:pt x="235" y="3897"/>
                      <a:pt x="799" y="2802"/>
                    </a:cubicBezTo>
                    <a:cubicBezTo>
                      <a:pt x="1351" y="1696"/>
                      <a:pt x="2308" y="878"/>
                      <a:pt x="3477" y="484"/>
                    </a:cubicBezTo>
                    <a:cubicBezTo>
                      <a:pt x="3955" y="336"/>
                      <a:pt x="4444" y="251"/>
                      <a:pt x="4933" y="251"/>
                    </a:cubicBezTo>
                    <a:close/>
                    <a:moveTo>
                      <a:pt x="4921" y="0"/>
                    </a:moveTo>
                    <a:cubicBezTo>
                      <a:pt x="4402" y="0"/>
                      <a:pt x="3892" y="82"/>
                      <a:pt x="3402" y="251"/>
                    </a:cubicBezTo>
                    <a:cubicBezTo>
                      <a:pt x="2776" y="453"/>
                      <a:pt x="2202" y="772"/>
                      <a:pt x="1713" y="1207"/>
                    </a:cubicBezTo>
                    <a:cubicBezTo>
                      <a:pt x="1234" y="1622"/>
                      <a:pt x="851" y="2121"/>
                      <a:pt x="565" y="2685"/>
                    </a:cubicBezTo>
                    <a:cubicBezTo>
                      <a:pt x="277" y="3248"/>
                      <a:pt x="107" y="3855"/>
                      <a:pt x="55" y="4481"/>
                    </a:cubicBezTo>
                    <a:cubicBezTo>
                      <a:pt x="1" y="5140"/>
                      <a:pt x="86" y="5778"/>
                      <a:pt x="288" y="6406"/>
                    </a:cubicBezTo>
                    <a:cubicBezTo>
                      <a:pt x="490" y="7032"/>
                      <a:pt x="820" y="7606"/>
                      <a:pt x="1245" y="8095"/>
                    </a:cubicBezTo>
                    <a:cubicBezTo>
                      <a:pt x="1659" y="8574"/>
                      <a:pt x="2159" y="8957"/>
                      <a:pt x="2722" y="9243"/>
                    </a:cubicBezTo>
                    <a:cubicBezTo>
                      <a:pt x="3286" y="9531"/>
                      <a:pt x="3891" y="9701"/>
                      <a:pt x="4529" y="9754"/>
                    </a:cubicBezTo>
                    <a:cubicBezTo>
                      <a:pt x="4657" y="9765"/>
                      <a:pt x="4795" y="9765"/>
                      <a:pt x="4923" y="9765"/>
                    </a:cubicBezTo>
                    <a:cubicBezTo>
                      <a:pt x="5443" y="9765"/>
                      <a:pt x="5954" y="9680"/>
                      <a:pt x="6454" y="9520"/>
                    </a:cubicBezTo>
                    <a:cubicBezTo>
                      <a:pt x="7070" y="9318"/>
                      <a:pt x="7644" y="8988"/>
                      <a:pt x="8133" y="8563"/>
                    </a:cubicBezTo>
                    <a:cubicBezTo>
                      <a:pt x="8611" y="8149"/>
                      <a:pt x="8994" y="7649"/>
                      <a:pt x="9281" y="7086"/>
                    </a:cubicBezTo>
                    <a:cubicBezTo>
                      <a:pt x="9568" y="6522"/>
                      <a:pt x="9738" y="5917"/>
                      <a:pt x="9791" y="5279"/>
                    </a:cubicBezTo>
                    <a:cubicBezTo>
                      <a:pt x="9844" y="4630"/>
                      <a:pt x="9770" y="3982"/>
                      <a:pt x="9557" y="3354"/>
                    </a:cubicBezTo>
                    <a:cubicBezTo>
                      <a:pt x="9355" y="2728"/>
                      <a:pt x="9036" y="2164"/>
                      <a:pt x="8601" y="1675"/>
                    </a:cubicBezTo>
                    <a:cubicBezTo>
                      <a:pt x="8186" y="1197"/>
                      <a:pt x="7687" y="814"/>
                      <a:pt x="7123" y="527"/>
                    </a:cubicBezTo>
                    <a:cubicBezTo>
                      <a:pt x="6560" y="240"/>
                      <a:pt x="5954" y="70"/>
                      <a:pt x="5327" y="17"/>
                    </a:cubicBezTo>
                    <a:cubicBezTo>
                      <a:pt x="5191" y="6"/>
                      <a:pt x="5056" y="0"/>
                      <a:pt x="492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55"/>
              <p:cNvSpPr/>
              <p:nvPr/>
            </p:nvSpPr>
            <p:spPr>
              <a:xfrm>
                <a:off x="2407275" y="2288325"/>
                <a:ext cx="53175" cy="38800"/>
              </a:xfrm>
              <a:custGeom>
                <a:avLst/>
                <a:gdLst/>
                <a:ahLst/>
                <a:cxnLst/>
                <a:rect l="l" t="t" r="r" b="b"/>
                <a:pathLst>
                  <a:path w="2127" h="1552" extrusionOk="0">
                    <a:moveTo>
                      <a:pt x="128" y="0"/>
                    </a:moveTo>
                    <a:cubicBezTo>
                      <a:pt x="54" y="0"/>
                      <a:pt x="1" y="64"/>
                      <a:pt x="1" y="128"/>
                    </a:cubicBezTo>
                    <a:cubicBezTo>
                      <a:pt x="1" y="202"/>
                      <a:pt x="54" y="255"/>
                      <a:pt x="128" y="255"/>
                    </a:cubicBezTo>
                    <a:lnTo>
                      <a:pt x="1797" y="276"/>
                    </a:lnTo>
                    <a:lnTo>
                      <a:pt x="1265" y="1371"/>
                    </a:lnTo>
                    <a:cubicBezTo>
                      <a:pt x="1234" y="1435"/>
                      <a:pt x="1255" y="1509"/>
                      <a:pt x="1319" y="1541"/>
                    </a:cubicBezTo>
                    <a:cubicBezTo>
                      <a:pt x="1340" y="1552"/>
                      <a:pt x="1361" y="1552"/>
                      <a:pt x="1372" y="1552"/>
                    </a:cubicBezTo>
                    <a:cubicBezTo>
                      <a:pt x="1425" y="1552"/>
                      <a:pt x="1468" y="1531"/>
                      <a:pt x="1489" y="1477"/>
                    </a:cubicBezTo>
                    <a:lnTo>
                      <a:pt x="2106" y="213"/>
                    </a:lnTo>
                    <a:cubicBezTo>
                      <a:pt x="2127" y="170"/>
                      <a:pt x="2127" y="128"/>
                      <a:pt x="2106" y="85"/>
                    </a:cubicBezTo>
                    <a:cubicBezTo>
                      <a:pt x="2084" y="53"/>
                      <a:pt x="2042" y="31"/>
                      <a:pt x="1999" y="31"/>
                    </a:cubicBezTo>
                    <a:lnTo>
                      <a:pt x="128"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55"/>
              <p:cNvSpPr/>
              <p:nvPr/>
            </p:nvSpPr>
            <p:spPr>
              <a:xfrm>
                <a:off x="2498425" y="2214925"/>
                <a:ext cx="42000" cy="49225"/>
              </a:xfrm>
              <a:custGeom>
                <a:avLst/>
                <a:gdLst/>
                <a:ahLst/>
                <a:cxnLst/>
                <a:rect l="l" t="t" r="r" b="b"/>
                <a:pathLst>
                  <a:path w="1680" h="1969" extrusionOk="0">
                    <a:moveTo>
                      <a:pt x="873" y="0"/>
                    </a:moveTo>
                    <a:cubicBezTo>
                      <a:pt x="825" y="0"/>
                      <a:pt x="779" y="30"/>
                      <a:pt x="756" y="76"/>
                    </a:cubicBezTo>
                    <a:lnTo>
                      <a:pt x="22" y="1798"/>
                    </a:lnTo>
                    <a:cubicBezTo>
                      <a:pt x="0" y="1841"/>
                      <a:pt x="11" y="1883"/>
                      <a:pt x="33" y="1916"/>
                    </a:cubicBezTo>
                    <a:cubicBezTo>
                      <a:pt x="54" y="1958"/>
                      <a:pt x="96" y="1968"/>
                      <a:pt x="139" y="1968"/>
                    </a:cubicBezTo>
                    <a:lnTo>
                      <a:pt x="1552" y="1926"/>
                    </a:lnTo>
                    <a:cubicBezTo>
                      <a:pt x="1627" y="1916"/>
                      <a:pt x="1680" y="1862"/>
                      <a:pt x="1680" y="1788"/>
                    </a:cubicBezTo>
                    <a:cubicBezTo>
                      <a:pt x="1680" y="1729"/>
                      <a:pt x="1625" y="1670"/>
                      <a:pt x="1558" y="1670"/>
                    </a:cubicBezTo>
                    <a:cubicBezTo>
                      <a:pt x="1553" y="1670"/>
                      <a:pt x="1547" y="1670"/>
                      <a:pt x="1542" y="1671"/>
                    </a:cubicBezTo>
                    <a:lnTo>
                      <a:pt x="341" y="1713"/>
                    </a:lnTo>
                    <a:lnTo>
                      <a:pt x="1000" y="172"/>
                    </a:lnTo>
                    <a:cubicBezTo>
                      <a:pt x="1021" y="109"/>
                      <a:pt x="989" y="34"/>
                      <a:pt x="926" y="12"/>
                    </a:cubicBezTo>
                    <a:cubicBezTo>
                      <a:pt x="909" y="4"/>
                      <a:pt x="891" y="0"/>
                      <a:pt x="873"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55"/>
              <p:cNvSpPr/>
              <p:nvPr/>
            </p:nvSpPr>
            <p:spPr>
              <a:xfrm>
                <a:off x="2478500" y="2295275"/>
                <a:ext cx="68850" cy="61625"/>
              </a:xfrm>
              <a:custGeom>
                <a:avLst/>
                <a:gdLst/>
                <a:ahLst/>
                <a:cxnLst/>
                <a:rect l="l" t="t" r="r" b="b"/>
                <a:pathLst>
                  <a:path w="2754" h="2465" extrusionOk="0">
                    <a:moveTo>
                      <a:pt x="1316" y="0"/>
                    </a:moveTo>
                    <a:cubicBezTo>
                      <a:pt x="1215" y="0"/>
                      <a:pt x="1116" y="10"/>
                      <a:pt x="1021" y="30"/>
                    </a:cubicBezTo>
                    <a:cubicBezTo>
                      <a:pt x="723" y="105"/>
                      <a:pt x="330" y="296"/>
                      <a:pt x="138" y="870"/>
                    </a:cubicBezTo>
                    <a:cubicBezTo>
                      <a:pt x="1" y="1295"/>
                      <a:pt x="53" y="1805"/>
                      <a:pt x="298" y="2379"/>
                    </a:cubicBezTo>
                    <a:cubicBezTo>
                      <a:pt x="319" y="2432"/>
                      <a:pt x="362" y="2464"/>
                      <a:pt x="415" y="2464"/>
                    </a:cubicBezTo>
                    <a:cubicBezTo>
                      <a:pt x="426" y="2464"/>
                      <a:pt x="447" y="2464"/>
                      <a:pt x="457" y="2453"/>
                    </a:cubicBezTo>
                    <a:cubicBezTo>
                      <a:pt x="521" y="2422"/>
                      <a:pt x="553" y="2347"/>
                      <a:pt x="532" y="2283"/>
                    </a:cubicBezTo>
                    <a:cubicBezTo>
                      <a:pt x="308" y="1763"/>
                      <a:pt x="266" y="1316"/>
                      <a:pt x="383" y="944"/>
                    </a:cubicBezTo>
                    <a:cubicBezTo>
                      <a:pt x="500" y="594"/>
                      <a:pt x="745" y="360"/>
                      <a:pt x="1074" y="285"/>
                    </a:cubicBezTo>
                    <a:cubicBezTo>
                      <a:pt x="1157" y="266"/>
                      <a:pt x="1245" y="257"/>
                      <a:pt x="1334" y="257"/>
                    </a:cubicBezTo>
                    <a:cubicBezTo>
                      <a:pt x="1747" y="257"/>
                      <a:pt x="2205" y="451"/>
                      <a:pt x="2519" y="774"/>
                    </a:cubicBezTo>
                    <a:cubicBezTo>
                      <a:pt x="2542" y="802"/>
                      <a:pt x="2576" y="816"/>
                      <a:pt x="2612" y="816"/>
                    </a:cubicBezTo>
                    <a:cubicBezTo>
                      <a:pt x="2643" y="816"/>
                      <a:pt x="2675" y="805"/>
                      <a:pt x="2701" y="785"/>
                    </a:cubicBezTo>
                    <a:cubicBezTo>
                      <a:pt x="2743" y="731"/>
                      <a:pt x="2753" y="657"/>
                      <a:pt x="2701" y="604"/>
                    </a:cubicBezTo>
                    <a:cubicBezTo>
                      <a:pt x="2339" y="226"/>
                      <a:pt x="1803" y="0"/>
                      <a:pt x="131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5" name="Google Shape;1175;p55"/>
            <p:cNvSpPr/>
            <p:nvPr/>
          </p:nvSpPr>
          <p:spPr>
            <a:xfrm>
              <a:off x="3165214" y="376450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55"/>
            <p:cNvSpPr/>
            <p:nvPr/>
          </p:nvSpPr>
          <p:spPr>
            <a:xfrm>
              <a:off x="8156238" y="2935462"/>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55"/>
            <p:cNvSpPr/>
            <p:nvPr/>
          </p:nvSpPr>
          <p:spPr>
            <a:xfrm>
              <a:off x="1437555" y="1173626"/>
              <a:ext cx="363755" cy="170221"/>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78" name="Google Shape;1178;p55"/>
            <p:cNvGrpSpPr/>
            <p:nvPr/>
          </p:nvGrpSpPr>
          <p:grpSpPr>
            <a:xfrm>
              <a:off x="6324444" y="862695"/>
              <a:ext cx="295738" cy="293395"/>
              <a:chOff x="3656800" y="2938925"/>
              <a:chExt cx="246100" cy="244150"/>
            </a:xfrm>
          </p:grpSpPr>
          <p:sp>
            <p:nvSpPr>
              <p:cNvPr id="1179" name="Google Shape;1179;p55"/>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55"/>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55"/>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55"/>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3" name="Google Shape;1183;p55"/>
            <p:cNvSpPr/>
            <p:nvPr/>
          </p:nvSpPr>
          <p:spPr>
            <a:xfrm>
              <a:off x="1025863" y="2060912"/>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55"/>
            <p:cNvSpPr/>
            <p:nvPr/>
          </p:nvSpPr>
          <p:spPr>
            <a:xfrm>
              <a:off x="3998913" y="989256"/>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55"/>
            <p:cNvSpPr/>
            <p:nvPr/>
          </p:nvSpPr>
          <p:spPr>
            <a:xfrm>
              <a:off x="8025655" y="1537865"/>
              <a:ext cx="204079" cy="304991"/>
            </a:xfrm>
            <a:custGeom>
              <a:avLst/>
              <a:gdLst/>
              <a:ahLst/>
              <a:cxnLst/>
              <a:rect l="l" t="t" r="r" b="b"/>
              <a:pathLst>
                <a:path w="6793" h="10152" extrusionOk="0">
                  <a:moveTo>
                    <a:pt x="2881" y="1"/>
                  </a:moveTo>
                  <a:lnTo>
                    <a:pt x="192" y="5581"/>
                  </a:lnTo>
                  <a:lnTo>
                    <a:pt x="192" y="5581"/>
                  </a:lnTo>
                  <a:lnTo>
                    <a:pt x="2020" y="5517"/>
                  </a:lnTo>
                  <a:lnTo>
                    <a:pt x="1" y="10152"/>
                  </a:lnTo>
                  <a:lnTo>
                    <a:pt x="6474" y="4539"/>
                  </a:lnTo>
                  <a:lnTo>
                    <a:pt x="4678" y="4508"/>
                  </a:lnTo>
                  <a:lnTo>
                    <a:pt x="6793" y="5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55"/>
            <p:cNvSpPr/>
            <p:nvPr/>
          </p:nvSpPr>
          <p:spPr>
            <a:xfrm>
              <a:off x="7471984" y="39645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55"/>
            <p:cNvSpPr/>
            <p:nvPr/>
          </p:nvSpPr>
          <p:spPr>
            <a:xfrm>
              <a:off x="1801309" y="3169414"/>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55"/>
            <p:cNvSpPr/>
            <p:nvPr/>
          </p:nvSpPr>
          <p:spPr>
            <a:xfrm>
              <a:off x="5646727" y="3994244"/>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55"/>
            <p:cNvSpPr/>
            <p:nvPr/>
          </p:nvSpPr>
          <p:spPr>
            <a:xfrm>
              <a:off x="1167139" y="4241346"/>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p:cNvSpPr/>
          <p:nvPr/>
        </p:nvSpPr>
        <p:spPr>
          <a:xfrm>
            <a:off x="7467989" y="4596067"/>
            <a:ext cx="284052" cy="307777"/>
          </a:xfrm>
          <a:prstGeom prst="rect">
            <a:avLst/>
          </a:prstGeom>
        </p:spPr>
        <p:txBody>
          <a:bodyPr wrap="none">
            <a:spAutoFit/>
          </a:bodyPr>
          <a:lstStyle/>
          <a:p>
            <a:r>
              <a:rPr lang="en-US" dirty="0"/>
              <a:t>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45"/>
        <p:cNvGrpSpPr/>
        <p:nvPr/>
      </p:nvGrpSpPr>
      <p:grpSpPr>
        <a:xfrm>
          <a:off x="0" y="0"/>
          <a:ext cx="0" cy="0"/>
          <a:chOff x="0" y="0"/>
          <a:chExt cx="0" cy="0"/>
        </a:xfrm>
      </p:grpSpPr>
      <p:sp>
        <p:nvSpPr>
          <p:cNvPr id="946" name="Google Shape;946;p51"/>
          <p:cNvSpPr txBox="1">
            <a:spLocks noGrp="1"/>
          </p:cNvSpPr>
          <p:nvPr>
            <p:ph type="body" idx="1"/>
          </p:nvPr>
        </p:nvSpPr>
        <p:spPr>
          <a:xfrm>
            <a:off x="4132767" y="1962319"/>
            <a:ext cx="4156200" cy="2120376"/>
          </a:xfrm>
          <a:prstGeom prst="rect">
            <a:avLst/>
          </a:prstGeom>
        </p:spPr>
        <p:txBody>
          <a:bodyPr spcFirstLastPara="1" wrap="square" lIns="91425" tIns="91425" rIns="91425" bIns="91425" anchor="t" anchorCtr="0">
            <a:noAutofit/>
          </a:bodyPr>
          <a:lstStyle/>
          <a:p>
            <a:pPr marL="0" lvl="0" indent="0" algn="just">
              <a:buNone/>
            </a:pPr>
            <a:endParaRPr lang="en-US" sz="1600" b="1" dirty="0" smtClean="0"/>
          </a:p>
          <a:p>
            <a:pPr marL="285750" indent="-285750" algn="just"/>
            <a:r>
              <a:rPr lang="en-US" sz="1600" b="1" dirty="0"/>
              <a:t> interdependent</a:t>
            </a:r>
            <a:r>
              <a:rPr lang="en-US" sz="1600" dirty="0"/>
              <a:t>(significantly related); what one person does affects or has an impact on the other person</a:t>
            </a:r>
            <a:r>
              <a:rPr lang="en-US" sz="1600" dirty="0" smtClean="0"/>
              <a:t>.</a:t>
            </a:r>
          </a:p>
          <a:p>
            <a:pPr marL="0" indent="0" algn="just">
              <a:buNone/>
            </a:pPr>
            <a:endParaRPr lang="en-US" sz="1600" dirty="0"/>
          </a:p>
          <a:p>
            <a:pPr marL="0" indent="0" algn="just">
              <a:buNone/>
            </a:pPr>
            <a:r>
              <a:rPr lang="en-US" sz="1600" dirty="0" smtClean="0"/>
              <a:t> People </a:t>
            </a:r>
            <a:r>
              <a:rPr lang="en-US" sz="1600" dirty="0"/>
              <a:t>that are depending on one </a:t>
            </a:r>
            <a:r>
              <a:rPr lang="en-US" sz="1600" dirty="0" smtClean="0"/>
              <a:t>     another </a:t>
            </a:r>
            <a:r>
              <a:rPr lang="en-US" sz="1600" dirty="0"/>
              <a:t>usually treat each other equally and in a balanced way</a:t>
            </a:r>
            <a:r>
              <a:rPr lang="en-US" sz="1600" dirty="0" smtClean="0"/>
              <a:t>. </a:t>
            </a:r>
            <a:endParaRPr dirty="0"/>
          </a:p>
        </p:txBody>
      </p:sp>
      <p:sp>
        <p:nvSpPr>
          <p:cNvPr id="947" name="Google Shape;947;p51"/>
          <p:cNvSpPr txBox="1">
            <a:spLocks noGrp="1"/>
          </p:cNvSpPr>
          <p:nvPr>
            <p:ph type="title"/>
          </p:nvPr>
        </p:nvSpPr>
        <p:spPr>
          <a:xfrm>
            <a:off x="1922525" y="540000"/>
            <a:ext cx="5298900" cy="589200"/>
          </a:xfrm>
          <a:prstGeom prst="rect">
            <a:avLst/>
          </a:prstGeom>
        </p:spPr>
        <p:txBody>
          <a:bodyPr spcFirstLastPara="1" wrap="square" lIns="91425" tIns="91425" rIns="91425" bIns="91425" anchor="t" anchorCtr="0">
            <a:noAutofit/>
          </a:bodyPr>
          <a:lstStyle/>
          <a:p>
            <a:pPr lvl="0"/>
            <a:r>
              <a:rPr lang="en-US" dirty="0"/>
              <a:t>Some Conflict Reasons </a:t>
            </a:r>
            <a:r>
              <a:rPr lang="en-US" dirty="0" smtClean="0"/>
              <a:t>:</a:t>
            </a:r>
            <a:endParaRPr dirty="0"/>
          </a:p>
        </p:txBody>
      </p:sp>
      <p:grpSp>
        <p:nvGrpSpPr>
          <p:cNvPr id="948" name="Google Shape;948;p51"/>
          <p:cNvGrpSpPr/>
          <p:nvPr/>
        </p:nvGrpSpPr>
        <p:grpSpPr>
          <a:xfrm>
            <a:off x="1378748" y="1286172"/>
            <a:ext cx="2083248" cy="3275502"/>
            <a:chOff x="1378748" y="1286172"/>
            <a:chExt cx="2083248" cy="3275502"/>
          </a:xfrm>
        </p:grpSpPr>
        <p:grpSp>
          <p:nvGrpSpPr>
            <p:cNvPr id="949" name="Google Shape;949;p51"/>
            <p:cNvGrpSpPr/>
            <p:nvPr/>
          </p:nvGrpSpPr>
          <p:grpSpPr>
            <a:xfrm flipH="1">
              <a:off x="2321764" y="1525510"/>
              <a:ext cx="1140231" cy="2938362"/>
              <a:chOff x="5004000" y="802549"/>
              <a:chExt cx="1463523" cy="3771482"/>
            </a:xfrm>
          </p:grpSpPr>
          <p:sp>
            <p:nvSpPr>
              <p:cNvPr id="950" name="Google Shape;950;p51"/>
              <p:cNvSpPr/>
              <p:nvPr/>
            </p:nvSpPr>
            <p:spPr>
              <a:xfrm>
                <a:off x="5778308" y="2217352"/>
                <a:ext cx="265235" cy="197879"/>
              </a:xfrm>
              <a:custGeom>
                <a:avLst/>
                <a:gdLst/>
                <a:ahLst/>
                <a:cxnLst/>
                <a:rect l="l" t="t" r="r" b="b"/>
                <a:pathLst>
                  <a:path w="12467" h="9301" extrusionOk="0">
                    <a:moveTo>
                      <a:pt x="3776" y="1"/>
                    </a:moveTo>
                    <a:lnTo>
                      <a:pt x="457" y="1492"/>
                    </a:lnTo>
                    <a:lnTo>
                      <a:pt x="0" y="1686"/>
                    </a:lnTo>
                    <a:cubicBezTo>
                      <a:pt x="0" y="1686"/>
                      <a:pt x="3425" y="8885"/>
                      <a:pt x="4338" y="9201"/>
                    </a:cubicBezTo>
                    <a:cubicBezTo>
                      <a:pt x="4552" y="9270"/>
                      <a:pt x="4925" y="9301"/>
                      <a:pt x="5378" y="9301"/>
                    </a:cubicBezTo>
                    <a:cubicBezTo>
                      <a:pt x="6886" y="9301"/>
                      <a:pt x="9290" y="8953"/>
                      <a:pt x="9762" y="8480"/>
                    </a:cubicBezTo>
                    <a:cubicBezTo>
                      <a:pt x="9868" y="8375"/>
                      <a:pt x="10008" y="8182"/>
                      <a:pt x="10202" y="7937"/>
                    </a:cubicBezTo>
                    <a:cubicBezTo>
                      <a:pt x="10237" y="7883"/>
                      <a:pt x="10272" y="7813"/>
                      <a:pt x="10324" y="7761"/>
                    </a:cubicBezTo>
                    <a:cubicBezTo>
                      <a:pt x="10605" y="7321"/>
                      <a:pt x="10956" y="6778"/>
                      <a:pt x="11290" y="6198"/>
                    </a:cubicBezTo>
                    <a:cubicBezTo>
                      <a:pt x="11326" y="6146"/>
                      <a:pt x="11361" y="6092"/>
                      <a:pt x="11377" y="6040"/>
                    </a:cubicBezTo>
                    <a:lnTo>
                      <a:pt x="11396" y="6022"/>
                    </a:lnTo>
                    <a:cubicBezTo>
                      <a:pt x="11747" y="5390"/>
                      <a:pt x="12080" y="4723"/>
                      <a:pt x="12274" y="4214"/>
                    </a:cubicBezTo>
                    <a:lnTo>
                      <a:pt x="12326" y="4056"/>
                    </a:lnTo>
                    <a:cubicBezTo>
                      <a:pt x="12431" y="3758"/>
                      <a:pt x="12466" y="3512"/>
                      <a:pt x="12414" y="3372"/>
                    </a:cubicBezTo>
                    <a:cubicBezTo>
                      <a:pt x="12359" y="3197"/>
                      <a:pt x="12157" y="3130"/>
                      <a:pt x="11869" y="3130"/>
                    </a:cubicBezTo>
                    <a:cubicBezTo>
                      <a:pt x="10906" y="3130"/>
                      <a:pt x="8982" y="3882"/>
                      <a:pt x="8368" y="3882"/>
                    </a:cubicBezTo>
                    <a:cubicBezTo>
                      <a:pt x="8352" y="3882"/>
                      <a:pt x="8337" y="3881"/>
                      <a:pt x="8322" y="3880"/>
                    </a:cubicBezTo>
                    <a:cubicBezTo>
                      <a:pt x="7620" y="3828"/>
                      <a:pt x="4846" y="2143"/>
                      <a:pt x="4144" y="1633"/>
                    </a:cubicBezTo>
                    <a:cubicBezTo>
                      <a:pt x="3617" y="1265"/>
                      <a:pt x="3670" y="579"/>
                      <a:pt x="3722" y="228"/>
                    </a:cubicBezTo>
                    <a:cubicBezTo>
                      <a:pt x="3757" y="88"/>
                      <a:pt x="3776" y="1"/>
                      <a:pt x="37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51"/>
              <p:cNvSpPr/>
              <p:nvPr/>
            </p:nvSpPr>
            <p:spPr>
              <a:xfrm>
                <a:off x="5687551" y="1696657"/>
                <a:ext cx="352633" cy="572638"/>
              </a:xfrm>
              <a:custGeom>
                <a:avLst/>
                <a:gdLst/>
                <a:ahLst/>
                <a:cxnLst/>
                <a:rect l="l" t="t" r="r" b="b"/>
                <a:pathLst>
                  <a:path w="16575" h="26916" extrusionOk="0">
                    <a:moveTo>
                      <a:pt x="8691" y="0"/>
                    </a:moveTo>
                    <a:lnTo>
                      <a:pt x="0" y="2124"/>
                    </a:lnTo>
                    <a:lnTo>
                      <a:pt x="8288" y="13993"/>
                    </a:lnTo>
                    <a:lnTo>
                      <a:pt x="2458" y="24352"/>
                    </a:lnTo>
                    <a:lnTo>
                      <a:pt x="6057" y="26915"/>
                    </a:lnTo>
                    <a:cubicBezTo>
                      <a:pt x="6057" y="26915"/>
                      <a:pt x="15837" y="16048"/>
                      <a:pt x="16364" y="12272"/>
                    </a:cubicBezTo>
                    <a:cubicBezTo>
                      <a:pt x="16575" y="10657"/>
                      <a:pt x="8691" y="0"/>
                      <a:pt x="86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51"/>
              <p:cNvSpPr/>
              <p:nvPr/>
            </p:nvSpPr>
            <p:spPr>
              <a:xfrm>
                <a:off x="5687551" y="1696657"/>
                <a:ext cx="355995" cy="718584"/>
              </a:xfrm>
              <a:custGeom>
                <a:avLst/>
                <a:gdLst/>
                <a:ahLst/>
                <a:cxnLst/>
                <a:rect l="l" t="t" r="r" b="b"/>
                <a:pathLst>
                  <a:path w="16733" h="33776" extrusionOk="0">
                    <a:moveTo>
                      <a:pt x="8691" y="0"/>
                    </a:moveTo>
                    <a:lnTo>
                      <a:pt x="0" y="2124"/>
                    </a:lnTo>
                    <a:lnTo>
                      <a:pt x="8288" y="13993"/>
                    </a:lnTo>
                    <a:lnTo>
                      <a:pt x="2458" y="24352"/>
                    </a:lnTo>
                    <a:lnTo>
                      <a:pt x="4723" y="25967"/>
                    </a:lnTo>
                    <a:lnTo>
                      <a:pt x="4266" y="26161"/>
                    </a:lnTo>
                    <a:cubicBezTo>
                      <a:pt x="4266" y="26161"/>
                      <a:pt x="7691" y="33360"/>
                      <a:pt x="8604" y="33676"/>
                    </a:cubicBezTo>
                    <a:cubicBezTo>
                      <a:pt x="8818" y="33745"/>
                      <a:pt x="9191" y="33776"/>
                      <a:pt x="9644" y="33776"/>
                    </a:cubicBezTo>
                    <a:cubicBezTo>
                      <a:pt x="11152" y="33776"/>
                      <a:pt x="13556" y="33428"/>
                      <a:pt x="14028" y="32955"/>
                    </a:cubicBezTo>
                    <a:cubicBezTo>
                      <a:pt x="14134" y="32850"/>
                      <a:pt x="14274" y="32657"/>
                      <a:pt x="14468" y="32412"/>
                    </a:cubicBezTo>
                    <a:cubicBezTo>
                      <a:pt x="14503" y="32358"/>
                      <a:pt x="14538" y="32288"/>
                      <a:pt x="14590" y="32236"/>
                    </a:cubicBezTo>
                    <a:cubicBezTo>
                      <a:pt x="14871" y="31796"/>
                      <a:pt x="15222" y="31253"/>
                      <a:pt x="15556" y="30673"/>
                    </a:cubicBezTo>
                    <a:cubicBezTo>
                      <a:pt x="15592" y="30621"/>
                      <a:pt x="15627" y="30567"/>
                      <a:pt x="15643" y="30515"/>
                    </a:cubicBezTo>
                    <a:lnTo>
                      <a:pt x="15662" y="30497"/>
                    </a:lnTo>
                    <a:cubicBezTo>
                      <a:pt x="16013" y="29865"/>
                      <a:pt x="16346" y="29198"/>
                      <a:pt x="16540" y="28689"/>
                    </a:cubicBezTo>
                    <a:lnTo>
                      <a:pt x="16592" y="28531"/>
                    </a:lnTo>
                    <a:cubicBezTo>
                      <a:pt x="16697" y="28233"/>
                      <a:pt x="16732" y="27987"/>
                      <a:pt x="16680" y="27847"/>
                    </a:cubicBezTo>
                    <a:cubicBezTo>
                      <a:pt x="16625" y="27672"/>
                      <a:pt x="16423" y="27605"/>
                      <a:pt x="16135" y="27605"/>
                    </a:cubicBezTo>
                    <a:cubicBezTo>
                      <a:pt x="15172" y="27605"/>
                      <a:pt x="13248" y="28357"/>
                      <a:pt x="12634" y="28357"/>
                    </a:cubicBezTo>
                    <a:cubicBezTo>
                      <a:pt x="12618" y="28357"/>
                      <a:pt x="12603" y="28356"/>
                      <a:pt x="12588" y="28355"/>
                    </a:cubicBezTo>
                    <a:cubicBezTo>
                      <a:pt x="11886" y="28303"/>
                      <a:pt x="9112" y="26618"/>
                      <a:pt x="8410" y="26108"/>
                    </a:cubicBezTo>
                    <a:cubicBezTo>
                      <a:pt x="7883" y="25740"/>
                      <a:pt x="7936" y="25054"/>
                      <a:pt x="7988" y="24703"/>
                    </a:cubicBezTo>
                    <a:lnTo>
                      <a:pt x="7988" y="24686"/>
                    </a:lnTo>
                    <a:cubicBezTo>
                      <a:pt x="10868" y="21315"/>
                      <a:pt x="15978" y="14976"/>
                      <a:pt x="16364" y="12272"/>
                    </a:cubicBezTo>
                    <a:cubicBezTo>
                      <a:pt x="16575" y="10657"/>
                      <a:pt x="8691" y="0"/>
                      <a:pt x="8691" y="0"/>
                    </a:cubicBezTo>
                    <a:close/>
                  </a:path>
                </a:pathLst>
              </a:custGeom>
              <a:solidFill>
                <a:srgbClr val="E883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51"/>
              <p:cNvSpPr/>
              <p:nvPr/>
            </p:nvSpPr>
            <p:spPr>
              <a:xfrm>
                <a:off x="5893339" y="2299153"/>
                <a:ext cx="150946" cy="37763"/>
              </a:xfrm>
              <a:custGeom>
                <a:avLst/>
                <a:gdLst/>
                <a:ahLst/>
                <a:cxnLst/>
                <a:rect l="l" t="t" r="r" b="b"/>
                <a:pathLst>
                  <a:path w="7095" h="1775" extrusionOk="0">
                    <a:moveTo>
                      <a:pt x="7094" y="0"/>
                    </a:moveTo>
                    <a:lnTo>
                      <a:pt x="6832" y="124"/>
                    </a:lnTo>
                    <a:cubicBezTo>
                      <a:pt x="5163" y="878"/>
                      <a:pt x="3987" y="1334"/>
                      <a:pt x="3512" y="1423"/>
                    </a:cubicBezTo>
                    <a:cubicBezTo>
                      <a:pt x="3465" y="1431"/>
                      <a:pt x="3412" y="1434"/>
                      <a:pt x="3353" y="1434"/>
                    </a:cubicBezTo>
                    <a:cubicBezTo>
                      <a:pt x="2490" y="1434"/>
                      <a:pt x="461" y="645"/>
                      <a:pt x="247" y="562"/>
                    </a:cubicBezTo>
                    <a:lnTo>
                      <a:pt x="230" y="545"/>
                    </a:lnTo>
                    <a:cubicBezTo>
                      <a:pt x="215" y="542"/>
                      <a:pt x="199" y="540"/>
                      <a:pt x="183" y="540"/>
                    </a:cubicBezTo>
                    <a:cubicBezTo>
                      <a:pt x="108" y="540"/>
                      <a:pt x="33" y="577"/>
                      <a:pt x="19" y="650"/>
                    </a:cubicBezTo>
                    <a:cubicBezTo>
                      <a:pt x="1" y="702"/>
                      <a:pt x="1" y="737"/>
                      <a:pt x="19" y="791"/>
                    </a:cubicBezTo>
                    <a:cubicBezTo>
                      <a:pt x="36" y="826"/>
                      <a:pt x="54" y="861"/>
                      <a:pt x="106" y="878"/>
                    </a:cubicBezTo>
                    <a:cubicBezTo>
                      <a:pt x="106" y="878"/>
                      <a:pt x="125" y="878"/>
                      <a:pt x="141" y="896"/>
                    </a:cubicBezTo>
                    <a:cubicBezTo>
                      <a:pt x="809" y="1159"/>
                      <a:pt x="2494" y="1774"/>
                      <a:pt x="3355" y="1774"/>
                    </a:cubicBezTo>
                    <a:cubicBezTo>
                      <a:pt x="3425" y="1774"/>
                      <a:pt x="3512" y="1774"/>
                      <a:pt x="3566" y="1756"/>
                    </a:cubicBezTo>
                    <a:cubicBezTo>
                      <a:pt x="4320" y="1634"/>
                      <a:pt x="6322" y="737"/>
                      <a:pt x="6919" y="475"/>
                    </a:cubicBezTo>
                    <a:lnTo>
                      <a:pt x="6989" y="440"/>
                    </a:lnTo>
                    <a:lnTo>
                      <a:pt x="6989" y="386"/>
                    </a:lnTo>
                    <a:cubicBezTo>
                      <a:pt x="6989" y="334"/>
                      <a:pt x="7007" y="299"/>
                      <a:pt x="7024" y="246"/>
                    </a:cubicBezTo>
                    <a:lnTo>
                      <a:pt x="70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51"/>
              <p:cNvSpPr/>
              <p:nvPr/>
            </p:nvSpPr>
            <p:spPr>
              <a:xfrm>
                <a:off x="5890361" y="2341362"/>
                <a:ext cx="134139" cy="29913"/>
              </a:xfrm>
              <a:custGeom>
                <a:avLst/>
                <a:gdLst/>
                <a:ahLst/>
                <a:cxnLst/>
                <a:rect l="l" t="t" r="r" b="b"/>
                <a:pathLst>
                  <a:path w="6305" h="1406" extrusionOk="0">
                    <a:moveTo>
                      <a:pt x="6304" y="1"/>
                    </a:moveTo>
                    <a:lnTo>
                      <a:pt x="6059" y="106"/>
                    </a:lnTo>
                    <a:cubicBezTo>
                      <a:pt x="6040" y="106"/>
                      <a:pt x="6023" y="123"/>
                      <a:pt x="5988" y="141"/>
                    </a:cubicBezTo>
                    <a:cubicBezTo>
                      <a:pt x="4425" y="860"/>
                      <a:pt x="3811" y="1036"/>
                      <a:pt x="3547" y="1054"/>
                    </a:cubicBezTo>
                    <a:cubicBezTo>
                      <a:pt x="3532" y="1055"/>
                      <a:pt x="3516" y="1056"/>
                      <a:pt x="3498" y="1056"/>
                    </a:cubicBezTo>
                    <a:cubicBezTo>
                      <a:pt x="3001" y="1056"/>
                      <a:pt x="1468" y="583"/>
                      <a:pt x="265" y="176"/>
                    </a:cubicBezTo>
                    <a:lnTo>
                      <a:pt x="246" y="158"/>
                    </a:lnTo>
                    <a:cubicBezTo>
                      <a:pt x="235" y="156"/>
                      <a:pt x="224" y="155"/>
                      <a:pt x="213" y="155"/>
                    </a:cubicBezTo>
                    <a:cubicBezTo>
                      <a:pt x="134" y="155"/>
                      <a:pt x="52" y="204"/>
                      <a:pt x="36" y="282"/>
                    </a:cubicBezTo>
                    <a:cubicBezTo>
                      <a:pt x="0" y="369"/>
                      <a:pt x="54" y="457"/>
                      <a:pt x="124" y="492"/>
                    </a:cubicBezTo>
                    <a:lnTo>
                      <a:pt x="159" y="509"/>
                    </a:lnTo>
                    <a:cubicBezTo>
                      <a:pt x="756" y="720"/>
                      <a:pt x="2793" y="1405"/>
                      <a:pt x="3495" y="1405"/>
                    </a:cubicBezTo>
                    <a:lnTo>
                      <a:pt x="3582" y="1405"/>
                    </a:lnTo>
                    <a:cubicBezTo>
                      <a:pt x="4109" y="1352"/>
                      <a:pt x="5216" y="879"/>
                      <a:pt x="6075" y="474"/>
                    </a:cubicBezTo>
                    <a:lnTo>
                      <a:pt x="6110" y="457"/>
                    </a:lnTo>
                    <a:lnTo>
                      <a:pt x="6129" y="422"/>
                    </a:lnTo>
                    <a:lnTo>
                      <a:pt x="6146" y="404"/>
                    </a:lnTo>
                    <a:cubicBezTo>
                      <a:pt x="6164" y="352"/>
                      <a:pt x="6199" y="299"/>
                      <a:pt x="6216" y="247"/>
                    </a:cubicBezTo>
                    <a:lnTo>
                      <a:pt x="6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51"/>
              <p:cNvSpPr/>
              <p:nvPr/>
            </p:nvSpPr>
            <p:spPr>
              <a:xfrm>
                <a:off x="5890744" y="2371338"/>
                <a:ext cx="115076" cy="26445"/>
              </a:xfrm>
              <a:custGeom>
                <a:avLst/>
                <a:gdLst/>
                <a:ahLst/>
                <a:cxnLst/>
                <a:rect l="l" t="t" r="r" b="b"/>
                <a:pathLst>
                  <a:path w="5409" h="1243" extrusionOk="0">
                    <a:moveTo>
                      <a:pt x="169" y="1"/>
                    </a:moveTo>
                    <a:cubicBezTo>
                      <a:pt x="145" y="1"/>
                      <a:pt x="124" y="5"/>
                      <a:pt x="106" y="13"/>
                    </a:cubicBezTo>
                    <a:cubicBezTo>
                      <a:pt x="53" y="31"/>
                      <a:pt x="36" y="67"/>
                      <a:pt x="18" y="119"/>
                    </a:cubicBezTo>
                    <a:cubicBezTo>
                      <a:pt x="1" y="172"/>
                      <a:pt x="1" y="207"/>
                      <a:pt x="18" y="242"/>
                    </a:cubicBezTo>
                    <a:cubicBezTo>
                      <a:pt x="36" y="294"/>
                      <a:pt x="71" y="329"/>
                      <a:pt x="123" y="329"/>
                    </a:cubicBezTo>
                    <a:cubicBezTo>
                      <a:pt x="263" y="383"/>
                      <a:pt x="2705" y="1242"/>
                      <a:pt x="3477" y="1242"/>
                    </a:cubicBezTo>
                    <a:lnTo>
                      <a:pt x="3564" y="1242"/>
                    </a:lnTo>
                    <a:cubicBezTo>
                      <a:pt x="3915" y="1225"/>
                      <a:pt x="4512" y="996"/>
                      <a:pt x="4952" y="804"/>
                    </a:cubicBezTo>
                    <a:lnTo>
                      <a:pt x="4987" y="786"/>
                    </a:lnTo>
                    <a:lnTo>
                      <a:pt x="5004" y="769"/>
                    </a:lnTo>
                    <a:cubicBezTo>
                      <a:pt x="5022" y="734"/>
                      <a:pt x="5039" y="716"/>
                      <a:pt x="5057" y="699"/>
                    </a:cubicBezTo>
                    <a:cubicBezTo>
                      <a:pt x="5074" y="664"/>
                      <a:pt x="5109" y="628"/>
                      <a:pt x="5128" y="593"/>
                    </a:cubicBezTo>
                    <a:lnTo>
                      <a:pt x="5408" y="242"/>
                    </a:lnTo>
                    <a:lnTo>
                      <a:pt x="5408" y="242"/>
                    </a:lnTo>
                    <a:lnTo>
                      <a:pt x="4987" y="418"/>
                    </a:lnTo>
                    <a:cubicBezTo>
                      <a:pt x="4091" y="786"/>
                      <a:pt x="3705" y="891"/>
                      <a:pt x="3529" y="909"/>
                    </a:cubicBezTo>
                    <a:cubicBezTo>
                      <a:pt x="3514" y="911"/>
                      <a:pt x="3498" y="911"/>
                      <a:pt x="3480" y="911"/>
                    </a:cubicBezTo>
                    <a:cubicBezTo>
                      <a:pt x="2983" y="911"/>
                      <a:pt x="1450" y="438"/>
                      <a:pt x="247" y="13"/>
                    </a:cubicBezTo>
                    <a:cubicBezTo>
                      <a:pt x="220" y="5"/>
                      <a:pt x="193" y="1"/>
                      <a:pt x="1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51"/>
              <p:cNvSpPr/>
              <p:nvPr/>
            </p:nvSpPr>
            <p:spPr>
              <a:xfrm>
                <a:off x="5051804" y="4029714"/>
                <a:ext cx="158392" cy="245811"/>
              </a:xfrm>
              <a:custGeom>
                <a:avLst/>
                <a:gdLst/>
                <a:ahLst/>
                <a:cxnLst/>
                <a:rect l="l" t="t" r="r" b="b"/>
                <a:pathLst>
                  <a:path w="7445" h="11554" extrusionOk="0">
                    <a:moveTo>
                      <a:pt x="1457" y="1"/>
                    </a:moveTo>
                    <a:cubicBezTo>
                      <a:pt x="1457" y="1"/>
                      <a:pt x="1335" y="7602"/>
                      <a:pt x="1106" y="8604"/>
                    </a:cubicBezTo>
                    <a:cubicBezTo>
                      <a:pt x="878" y="9587"/>
                      <a:pt x="0" y="11554"/>
                      <a:pt x="0" y="11554"/>
                    </a:cubicBezTo>
                    <a:lnTo>
                      <a:pt x="7445" y="11325"/>
                    </a:lnTo>
                    <a:cubicBezTo>
                      <a:pt x="7445" y="11325"/>
                      <a:pt x="6865" y="6970"/>
                      <a:pt x="7094" y="5566"/>
                    </a:cubicBezTo>
                    <a:cubicBezTo>
                      <a:pt x="7321" y="4179"/>
                      <a:pt x="7445" y="1967"/>
                      <a:pt x="7445" y="1967"/>
                    </a:cubicBezTo>
                    <a:lnTo>
                      <a:pt x="1457" y="1"/>
                    </a:lnTo>
                    <a:close/>
                  </a:path>
                </a:pathLst>
              </a:custGeom>
              <a:solidFill>
                <a:srgbClr val="E883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51"/>
              <p:cNvSpPr/>
              <p:nvPr/>
            </p:nvSpPr>
            <p:spPr>
              <a:xfrm>
                <a:off x="5004000" y="4209399"/>
                <a:ext cx="309658" cy="364632"/>
              </a:xfrm>
              <a:custGeom>
                <a:avLst/>
                <a:gdLst/>
                <a:ahLst/>
                <a:cxnLst/>
                <a:rect l="l" t="t" r="r" b="b"/>
                <a:pathLst>
                  <a:path w="14555" h="17139" extrusionOk="0">
                    <a:moveTo>
                      <a:pt x="7255" y="0"/>
                    </a:moveTo>
                    <a:cubicBezTo>
                      <a:pt x="7141" y="0"/>
                      <a:pt x="7022" y="11"/>
                      <a:pt x="6899" y="34"/>
                    </a:cubicBezTo>
                    <a:cubicBezTo>
                      <a:pt x="5074" y="379"/>
                      <a:pt x="3755" y="3005"/>
                      <a:pt x="3159" y="3005"/>
                    </a:cubicBezTo>
                    <a:cubicBezTo>
                      <a:pt x="3148" y="3005"/>
                      <a:pt x="3136" y="3004"/>
                      <a:pt x="3125" y="3002"/>
                    </a:cubicBezTo>
                    <a:cubicBezTo>
                      <a:pt x="2545" y="2879"/>
                      <a:pt x="2896" y="1544"/>
                      <a:pt x="2896" y="1544"/>
                    </a:cubicBezTo>
                    <a:lnTo>
                      <a:pt x="2896" y="1544"/>
                    </a:lnTo>
                    <a:cubicBezTo>
                      <a:pt x="2896" y="1544"/>
                      <a:pt x="2580" y="1755"/>
                      <a:pt x="2124" y="2457"/>
                    </a:cubicBezTo>
                    <a:cubicBezTo>
                      <a:pt x="2089" y="2492"/>
                      <a:pt x="2054" y="2563"/>
                      <a:pt x="2018" y="2616"/>
                    </a:cubicBezTo>
                    <a:cubicBezTo>
                      <a:pt x="1702" y="3108"/>
                      <a:pt x="1351" y="3810"/>
                      <a:pt x="965" y="4793"/>
                    </a:cubicBezTo>
                    <a:cubicBezTo>
                      <a:pt x="808" y="5250"/>
                      <a:pt x="667" y="5601"/>
                      <a:pt x="562" y="5899"/>
                    </a:cubicBezTo>
                    <a:cubicBezTo>
                      <a:pt x="527" y="5969"/>
                      <a:pt x="509" y="6004"/>
                      <a:pt x="492" y="6057"/>
                    </a:cubicBezTo>
                    <a:lnTo>
                      <a:pt x="492" y="6074"/>
                    </a:lnTo>
                    <a:cubicBezTo>
                      <a:pt x="0" y="7373"/>
                      <a:pt x="122" y="7497"/>
                      <a:pt x="825" y="9129"/>
                    </a:cubicBezTo>
                    <a:cubicBezTo>
                      <a:pt x="1686" y="11149"/>
                      <a:pt x="5197" y="16749"/>
                      <a:pt x="9025" y="17100"/>
                    </a:cubicBezTo>
                    <a:cubicBezTo>
                      <a:pt x="9301" y="17126"/>
                      <a:pt x="9569" y="17139"/>
                      <a:pt x="9826" y="17139"/>
                    </a:cubicBezTo>
                    <a:cubicBezTo>
                      <a:pt x="12367" y="17139"/>
                      <a:pt x="13984" y="15942"/>
                      <a:pt x="14414" y="14731"/>
                    </a:cubicBezTo>
                    <a:cubicBezTo>
                      <a:pt x="14432" y="14660"/>
                      <a:pt x="14449" y="14590"/>
                      <a:pt x="14467" y="14502"/>
                    </a:cubicBezTo>
                    <a:cubicBezTo>
                      <a:pt x="14555" y="14204"/>
                      <a:pt x="14538" y="13905"/>
                      <a:pt x="14467" y="13642"/>
                    </a:cubicBezTo>
                    <a:cubicBezTo>
                      <a:pt x="14257" y="12975"/>
                      <a:pt x="13747" y="12149"/>
                      <a:pt x="13185" y="11271"/>
                    </a:cubicBezTo>
                    <a:cubicBezTo>
                      <a:pt x="13150" y="11236"/>
                      <a:pt x="13133" y="11201"/>
                      <a:pt x="13098" y="11149"/>
                    </a:cubicBezTo>
                    <a:cubicBezTo>
                      <a:pt x="12413" y="10096"/>
                      <a:pt x="11658" y="8989"/>
                      <a:pt x="11342" y="8094"/>
                    </a:cubicBezTo>
                    <a:cubicBezTo>
                      <a:pt x="11324" y="8059"/>
                      <a:pt x="11324" y="8024"/>
                      <a:pt x="11307" y="7970"/>
                    </a:cubicBezTo>
                    <a:cubicBezTo>
                      <a:pt x="11289" y="7918"/>
                      <a:pt x="11272" y="7865"/>
                      <a:pt x="11272" y="7830"/>
                    </a:cubicBezTo>
                    <a:cubicBezTo>
                      <a:pt x="11167" y="7462"/>
                      <a:pt x="11043" y="6970"/>
                      <a:pt x="10903" y="6425"/>
                    </a:cubicBezTo>
                    <a:cubicBezTo>
                      <a:pt x="10886" y="6390"/>
                      <a:pt x="10886" y="6355"/>
                      <a:pt x="10867" y="6303"/>
                    </a:cubicBezTo>
                    <a:cubicBezTo>
                      <a:pt x="10762" y="5899"/>
                      <a:pt x="10640" y="5460"/>
                      <a:pt x="10535" y="5039"/>
                    </a:cubicBezTo>
                    <a:cubicBezTo>
                      <a:pt x="10516" y="4986"/>
                      <a:pt x="10499" y="4950"/>
                      <a:pt x="10481" y="4915"/>
                    </a:cubicBezTo>
                    <a:cubicBezTo>
                      <a:pt x="10113" y="3494"/>
                      <a:pt x="9744" y="2176"/>
                      <a:pt x="9744" y="2176"/>
                    </a:cubicBezTo>
                    <a:cubicBezTo>
                      <a:pt x="9744" y="2176"/>
                      <a:pt x="8886" y="0"/>
                      <a:pt x="72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51"/>
              <p:cNvSpPr/>
              <p:nvPr/>
            </p:nvSpPr>
            <p:spPr>
              <a:xfrm>
                <a:off x="5921741" y="4149256"/>
                <a:ext cx="146074" cy="170349"/>
              </a:xfrm>
              <a:custGeom>
                <a:avLst/>
                <a:gdLst/>
                <a:ahLst/>
                <a:cxnLst/>
                <a:rect l="l" t="t" r="r" b="b"/>
                <a:pathLst>
                  <a:path w="6866" h="8007" extrusionOk="0">
                    <a:moveTo>
                      <a:pt x="0" y="0"/>
                    </a:moveTo>
                    <a:lnTo>
                      <a:pt x="984" y="8006"/>
                    </a:lnTo>
                    <a:lnTo>
                      <a:pt x="6866" y="7321"/>
                    </a:lnTo>
                    <a:lnTo>
                      <a:pt x="6742" y="52"/>
                    </a:lnTo>
                    <a:lnTo>
                      <a:pt x="0" y="0"/>
                    </a:lnTo>
                    <a:close/>
                  </a:path>
                </a:pathLst>
              </a:custGeom>
              <a:solidFill>
                <a:srgbClr val="E883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51"/>
              <p:cNvSpPr/>
              <p:nvPr/>
            </p:nvSpPr>
            <p:spPr>
              <a:xfrm>
                <a:off x="5903444" y="4256267"/>
                <a:ext cx="477007" cy="293169"/>
              </a:xfrm>
              <a:custGeom>
                <a:avLst/>
                <a:gdLst/>
                <a:ahLst/>
                <a:cxnLst/>
                <a:rect l="l" t="t" r="r" b="b"/>
                <a:pathLst>
                  <a:path w="22421" h="13780" extrusionOk="0">
                    <a:moveTo>
                      <a:pt x="7405" y="1"/>
                    </a:moveTo>
                    <a:cubicBezTo>
                      <a:pt x="7324" y="1"/>
                      <a:pt x="7232" y="20"/>
                      <a:pt x="7129" y="62"/>
                    </a:cubicBezTo>
                    <a:cubicBezTo>
                      <a:pt x="6123" y="498"/>
                      <a:pt x="4957" y="2711"/>
                      <a:pt x="3737" y="2711"/>
                    </a:cubicBezTo>
                    <a:cubicBezTo>
                      <a:pt x="3679" y="2711"/>
                      <a:pt x="3622" y="2706"/>
                      <a:pt x="3564" y="2696"/>
                    </a:cubicBezTo>
                    <a:cubicBezTo>
                      <a:pt x="2283" y="2467"/>
                      <a:pt x="1721" y="1572"/>
                      <a:pt x="1721" y="1572"/>
                    </a:cubicBezTo>
                    <a:cubicBezTo>
                      <a:pt x="1721" y="1572"/>
                      <a:pt x="931" y="2239"/>
                      <a:pt x="773" y="4416"/>
                    </a:cubicBezTo>
                    <a:cubicBezTo>
                      <a:pt x="755" y="4627"/>
                      <a:pt x="720" y="4854"/>
                      <a:pt x="703" y="5083"/>
                    </a:cubicBezTo>
                    <a:cubicBezTo>
                      <a:pt x="703" y="5135"/>
                      <a:pt x="685" y="5189"/>
                      <a:pt x="685" y="5241"/>
                    </a:cubicBezTo>
                    <a:cubicBezTo>
                      <a:pt x="474" y="6769"/>
                      <a:pt x="71" y="8541"/>
                      <a:pt x="18" y="9824"/>
                    </a:cubicBezTo>
                    <a:cubicBezTo>
                      <a:pt x="1" y="9876"/>
                      <a:pt x="1" y="9911"/>
                      <a:pt x="1" y="9964"/>
                    </a:cubicBezTo>
                    <a:cubicBezTo>
                      <a:pt x="1" y="10351"/>
                      <a:pt x="18" y="10683"/>
                      <a:pt x="106" y="10948"/>
                    </a:cubicBezTo>
                    <a:cubicBezTo>
                      <a:pt x="492" y="12229"/>
                      <a:pt x="6970" y="12949"/>
                      <a:pt x="10816" y="13300"/>
                    </a:cubicBezTo>
                    <a:cubicBezTo>
                      <a:pt x="12678" y="13461"/>
                      <a:pt x="15432" y="13779"/>
                      <a:pt x="17791" y="13779"/>
                    </a:cubicBezTo>
                    <a:cubicBezTo>
                      <a:pt x="20304" y="13779"/>
                      <a:pt x="22367" y="13419"/>
                      <a:pt x="22421" y="12123"/>
                    </a:cubicBezTo>
                    <a:lnTo>
                      <a:pt x="22421" y="11720"/>
                    </a:lnTo>
                    <a:cubicBezTo>
                      <a:pt x="22421" y="11685"/>
                      <a:pt x="22404" y="11650"/>
                      <a:pt x="22404" y="11596"/>
                    </a:cubicBezTo>
                    <a:cubicBezTo>
                      <a:pt x="22158" y="9578"/>
                      <a:pt x="19946" y="8279"/>
                      <a:pt x="17593" y="7312"/>
                    </a:cubicBezTo>
                    <a:cubicBezTo>
                      <a:pt x="17558" y="7296"/>
                      <a:pt x="17523" y="7296"/>
                      <a:pt x="17488" y="7277"/>
                    </a:cubicBezTo>
                    <a:cubicBezTo>
                      <a:pt x="15627" y="6540"/>
                      <a:pt x="13712" y="6013"/>
                      <a:pt x="12607" y="5522"/>
                    </a:cubicBezTo>
                    <a:cubicBezTo>
                      <a:pt x="12467" y="5451"/>
                      <a:pt x="12326" y="5381"/>
                      <a:pt x="12167" y="5311"/>
                    </a:cubicBezTo>
                    <a:lnTo>
                      <a:pt x="12062" y="5259"/>
                    </a:lnTo>
                    <a:cubicBezTo>
                      <a:pt x="11606" y="5048"/>
                      <a:pt x="11167" y="4802"/>
                      <a:pt x="10746" y="4538"/>
                    </a:cubicBezTo>
                    <a:cubicBezTo>
                      <a:pt x="10711" y="4503"/>
                      <a:pt x="10676" y="4486"/>
                      <a:pt x="10641" y="4468"/>
                    </a:cubicBezTo>
                    <a:cubicBezTo>
                      <a:pt x="10325" y="4257"/>
                      <a:pt x="10008" y="4030"/>
                      <a:pt x="9692" y="3801"/>
                    </a:cubicBezTo>
                    <a:cubicBezTo>
                      <a:pt x="9534" y="3660"/>
                      <a:pt x="9376" y="3538"/>
                      <a:pt x="9236" y="3415"/>
                    </a:cubicBezTo>
                    <a:cubicBezTo>
                      <a:pt x="9218" y="3380"/>
                      <a:pt x="9183" y="3363"/>
                      <a:pt x="9166" y="3328"/>
                    </a:cubicBezTo>
                    <a:cubicBezTo>
                      <a:pt x="8550" y="2766"/>
                      <a:pt x="8234" y="2221"/>
                      <a:pt x="8094" y="1256"/>
                    </a:cubicBezTo>
                    <a:cubicBezTo>
                      <a:pt x="8019" y="799"/>
                      <a:pt x="7929" y="1"/>
                      <a:pt x="740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60" name="Google Shape;960;p51"/>
              <p:cNvGrpSpPr/>
              <p:nvPr/>
            </p:nvGrpSpPr>
            <p:grpSpPr>
              <a:xfrm>
                <a:off x="5009574" y="4254586"/>
                <a:ext cx="1373132" cy="305935"/>
                <a:chOff x="5009574" y="4254586"/>
                <a:chExt cx="1373132" cy="305935"/>
              </a:xfrm>
            </p:grpSpPr>
            <p:sp>
              <p:nvSpPr>
                <p:cNvPr id="961" name="Google Shape;961;p51"/>
                <p:cNvSpPr/>
                <p:nvPr/>
              </p:nvSpPr>
              <p:spPr>
                <a:xfrm>
                  <a:off x="5009574" y="4254586"/>
                  <a:ext cx="307083" cy="305935"/>
                </a:xfrm>
                <a:custGeom>
                  <a:avLst/>
                  <a:gdLst/>
                  <a:ahLst/>
                  <a:cxnLst/>
                  <a:rect l="l" t="t" r="r" b="b"/>
                  <a:pathLst>
                    <a:path w="14434" h="14380" extrusionOk="0">
                      <a:moveTo>
                        <a:pt x="1950" y="0"/>
                      </a:moveTo>
                      <a:lnTo>
                        <a:pt x="1775" y="263"/>
                      </a:lnTo>
                      <a:cubicBezTo>
                        <a:pt x="1721" y="316"/>
                        <a:pt x="1686" y="387"/>
                        <a:pt x="1651" y="439"/>
                      </a:cubicBezTo>
                      <a:lnTo>
                        <a:pt x="1634" y="457"/>
                      </a:lnTo>
                      <a:lnTo>
                        <a:pt x="1634" y="492"/>
                      </a:lnTo>
                      <a:cubicBezTo>
                        <a:pt x="1740" y="2002"/>
                        <a:pt x="1494" y="3529"/>
                        <a:pt x="914" y="4917"/>
                      </a:cubicBezTo>
                      <a:cubicBezTo>
                        <a:pt x="738" y="4547"/>
                        <a:pt x="563" y="4144"/>
                        <a:pt x="405" y="3739"/>
                      </a:cubicBezTo>
                      <a:lnTo>
                        <a:pt x="405" y="3723"/>
                      </a:lnTo>
                      <a:lnTo>
                        <a:pt x="387" y="3723"/>
                      </a:lnTo>
                      <a:cubicBezTo>
                        <a:pt x="387" y="3704"/>
                        <a:pt x="387" y="3688"/>
                        <a:pt x="370" y="3688"/>
                      </a:cubicBezTo>
                      <a:lnTo>
                        <a:pt x="370" y="3669"/>
                      </a:lnTo>
                      <a:lnTo>
                        <a:pt x="317" y="3564"/>
                      </a:lnTo>
                      <a:lnTo>
                        <a:pt x="1" y="3688"/>
                      </a:lnTo>
                      <a:lnTo>
                        <a:pt x="36" y="3793"/>
                      </a:lnTo>
                      <a:cubicBezTo>
                        <a:pt x="54" y="3828"/>
                        <a:pt x="71" y="3845"/>
                        <a:pt x="71" y="3880"/>
                      </a:cubicBezTo>
                      <a:cubicBezTo>
                        <a:pt x="89" y="3915"/>
                        <a:pt x="106" y="3933"/>
                        <a:pt x="106" y="3968"/>
                      </a:cubicBezTo>
                      <a:lnTo>
                        <a:pt x="124" y="3985"/>
                      </a:lnTo>
                      <a:cubicBezTo>
                        <a:pt x="300" y="4425"/>
                        <a:pt x="492" y="4863"/>
                        <a:pt x="686" y="5303"/>
                      </a:cubicBezTo>
                      <a:lnTo>
                        <a:pt x="703" y="5320"/>
                      </a:lnTo>
                      <a:cubicBezTo>
                        <a:pt x="1721" y="7515"/>
                        <a:pt x="3004" y="9569"/>
                        <a:pt x="4495" y="11448"/>
                      </a:cubicBezTo>
                      <a:cubicBezTo>
                        <a:pt x="4689" y="11659"/>
                        <a:pt x="4830" y="11834"/>
                        <a:pt x="4970" y="11992"/>
                      </a:cubicBezTo>
                      <a:lnTo>
                        <a:pt x="5146" y="12256"/>
                      </a:lnTo>
                      <a:lnTo>
                        <a:pt x="5181" y="12237"/>
                      </a:lnTo>
                      <a:cubicBezTo>
                        <a:pt x="5408" y="12483"/>
                        <a:pt x="5619" y="12677"/>
                        <a:pt x="5830" y="12853"/>
                      </a:cubicBezTo>
                      <a:cubicBezTo>
                        <a:pt x="6972" y="13836"/>
                        <a:pt x="8428" y="14379"/>
                        <a:pt x="9938" y="14379"/>
                      </a:cubicBezTo>
                      <a:cubicBezTo>
                        <a:pt x="10132" y="14379"/>
                        <a:pt x="10289" y="14362"/>
                        <a:pt x="10430" y="14362"/>
                      </a:cubicBezTo>
                      <a:cubicBezTo>
                        <a:pt x="11853" y="14239"/>
                        <a:pt x="13187" y="13642"/>
                        <a:pt x="14222" y="12677"/>
                      </a:cubicBezTo>
                      <a:lnTo>
                        <a:pt x="14241" y="12659"/>
                      </a:lnTo>
                      <a:lnTo>
                        <a:pt x="14257" y="12642"/>
                      </a:lnTo>
                      <a:cubicBezTo>
                        <a:pt x="14293" y="12572"/>
                        <a:pt x="14311" y="12483"/>
                        <a:pt x="14328" y="12413"/>
                      </a:cubicBezTo>
                      <a:lnTo>
                        <a:pt x="14433" y="12010"/>
                      </a:lnTo>
                      <a:lnTo>
                        <a:pt x="14433" y="12010"/>
                      </a:lnTo>
                      <a:lnTo>
                        <a:pt x="14135" y="12308"/>
                      </a:lnTo>
                      <a:cubicBezTo>
                        <a:pt x="13134" y="13291"/>
                        <a:pt x="11799" y="13888"/>
                        <a:pt x="10413" y="14011"/>
                      </a:cubicBezTo>
                      <a:cubicBezTo>
                        <a:pt x="10259" y="14023"/>
                        <a:pt x="10104" y="14029"/>
                        <a:pt x="9950" y="14029"/>
                      </a:cubicBezTo>
                      <a:cubicBezTo>
                        <a:pt x="8528" y="14029"/>
                        <a:pt x="7136" y="13524"/>
                        <a:pt x="6059" y="12588"/>
                      </a:cubicBezTo>
                      <a:cubicBezTo>
                        <a:pt x="5865" y="12448"/>
                        <a:pt x="5689" y="12272"/>
                        <a:pt x="5479" y="12045"/>
                      </a:cubicBezTo>
                      <a:cubicBezTo>
                        <a:pt x="6866" y="11097"/>
                        <a:pt x="8042" y="10430"/>
                        <a:pt x="9219" y="9990"/>
                      </a:cubicBezTo>
                      <a:cubicBezTo>
                        <a:pt x="10483" y="9498"/>
                        <a:pt x="11729" y="9253"/>
                        <a:pt x="12923" y="9253"/>
                      </a:cubicBezTo>
                      <a:lnTo>
                        <a:pt x="13152" y="9253"/>
                      </a:lnTo>
                      <a:lnTo>
                        <a:pt x="13012" y="9077"/>
                      </a:lnTo>
                      <a:cubicBezTo>
                        <a:pt x="12993" y="9042"/>
                        <a:pt x="12976" y="9025"/>
                        <a:pt x="12958" y="8990"/>
                      </a:cubicBezTo>
                      <a:lnTo>
                        <a:pt x="12941" y="8972"/>
                      </a:lnTo>
                      <a:lnTo>
                        <a:pt x="12906" y="8920"/>
                      </a:lnTo>
                      <a:lnTo>
                        <a:pt x="12836" y="8920"/>
                      </a:lnTo>
                      <a:cubicBezTo>
                        <a:pt x="11642" y="8920"/>
                        <a:pt x="10378" y="9165"/>
                        <a:pt x="9096" y="9674"/>
                      </a:cubicBezTo>
                      <a:cubicBezTo>
                        <a:pt x="7885" y="10130"/>
                        <a:pt x="6656" y="10816"/>
                        <a:pt x="5251" y="11799"/>
                      </a:cubicBezTo>
                      <a:cubicBezTo>
                        <a:pt x="5076" y="11605"/>
                        <a:pt x="4935" y="11413"/>
                        <a:pt x="4776" y="11219"/>
                      </a:cubicBezTo>
                      <a:cubicBezTo>
                        <a:pt x="3302" y="9393"/>
                        <a:pt x="2073" y="7410"/>
                        <a:pt x="1089" y="5338"/>
                      </a:cubicBezTo>
                      <a:cubicBezTo>
                        <a:pt x="1124" y="5268"/>
                        <a:pt x="1160" y="5214"/>
                        <a:pt x="1195" y="5144"/>
                      </a:cubicBezTo>
                      <a:cubicBezTo>
                        <a:pt x="1845" y="3634"/>
                        <a:pt x="2126" y="1967"/>
                        <a:pt x="1985" y="316"/>
                      </a:cubicBezTo>
                      <a:lnTo>
                        <a:pt x="195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51"/>
                <p:cNvSpPr/>
                <p:nvPr/>
              </p:nvSpPr>
              <p:spPr>
                <a:xfrm>
                  <a:off x="5116053" y="4307986"/>
                  <a:ext cx="118055" cy="30296"/>
                </a:xfrm>
                <a:custGeom>
                  <a:avLst/>
                  <a:gdLst/>
                  <a:ahLst/>
                  <a:cxnLst/>
                  <a:rect l="l" t="t" r="r" b="b"/>
                  <a:pathLst>
                    <a:path w="5549" h="1424" extrusionOk="0">
                      <a:moveTo>
                        <a:pt x="3806" y="1"/>
                      </a:moveTo>
                      <a:cubicBezTo>
                        <a:pt x="2501" y="1"/>
                        <a:pt x="1190" y="366"/>
                        <a:pt x="87" y="1072"/>
                      </a:cubicBezTo>
                      <a:lnTo>
                        <a:pt x="0" y="1124"/>
                      </a:lnTo>
                      <a:lnTo>
                        <a:pt x="176" y="1423"/>
                      </a:lnTo>
                      <a:lnTo>
                        <a:pt x="281" y="1353"/>
                      </a:lnTo>
                      <a:cubicBezTo>
                        <a:pt x="1316" y="700"/>
                        <a:pt x="2559" y="358"/>
                        <a:pt x="3790" y="358"/>
                      </a:cubicBezTo>
                      <a:cubicBezTo>
                        <a:pt x="4314" y="358"/>
                        <a:pt x="4835" y="420"/>
                        <a:pt x="5338" y="545"/>
                      </a:cubicBezTo>
                      <a:lnTo>
                        <a:pt x="5460" y="562"/>
                      </a:lnTo>
                      <a:lnTo>
                        <a:pt x="5549" y="229"/>
                      </a:lnTo>
                      <a:lnTo>
                        <a:pt x="5425" y="194"/>
                      </a:lnTo>
                      <a:cubicBezTo>
                        <a:pt x="4897" y="65"/>
                        <a:pt x="4352" y="1"/>
                        <a:pt x="380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51"/>
                <p:cNvSpPr/>
                <p:nvPr/>
              </p:nvSpPr>
              <p:spPr>
                <a:xfrm>
                  <a:off x="5135477" y="4339834"/>
                  <a:ext cx="103482" cy="30168"/>
                </a:xfrm>
                <a:custGeom>
                  <a:avLst/>
                  <a:gdLst/>
                  <a:ahLst/>
                  <a:cxnLst/>
                  <a:rect l="l" t="t" r="r" b="b"/>
                  <a:pathLst>
                    <a:path w="4864" h="1418" extrusionOk="0">
                      <a:moveTo>
                        <a:pt x="3765" y="0"/>
                      </a:moveTo>
                      <a:cubicBezTo>
                        <a:pt x="2464" y="0"/>
                        <a:pt x="1162" y="375"/>
                        <a:pt x="87" y="1067"/>
                      </a:cubicBezTo>
                      <a:lnTo>
                        <a:pt x="0" y="1120"/>
                      </a:lnTo>
                      <a:lnTo>
                        <a:pt x="176" y="1418"/>
                      </a:lnTo>
                      <a:lnTo>
                        <a:pt x="281" y="1348"/>
                      </a:lnTo>
                      <a:cubicBezTo>
                        <a:pt x="1304" y="703"/>
                        <a:pt x="2540" y="349"/>
                        <a:pt x="3774" y="349"/>
                      </a:cubicBezTo>
                      <a:cubicBezTo>
                        <a:pt x="4086" y="349"/>
                        <a:pt x="4398" y="372"/>
                        <a:pt x="4706" y="418"/>
                      </a:cubicBezTo>
                      <a:lnTo>
                        <a:pt x="4863" y="435"/>
                      </a:lnTo>
                      <a:lnTo>
                        <a:pt x="4828" y="277"/>
                      </a:lnTo>
                      <a:cubicBezTo>
                        <a:pt x="4828" y="224"/>
                        <a:pt x="4811" y="189"/>
                        <a:pt x="4793" y="137"/>
                      </a:cubicBezTo>
                      <a:lnTo>
                        <a:pt x="4776" y="67"/>
                      </a:lnTo>
                      <a:lnTo>
                        <a:pt x="4706" y="67"/>
                      </a:lnTo>
                      <a:cubicBezTo>
                        <a:pt x="4394" y="22"/>
                        <a:pt x="4080" y="0"/>
                        <a:pt x="376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51"/>
                <p:cNvSpPr/>
                <p:nvPr/>
              </p:nvSpPr>
              <p:spPr>
                <a:xfrm>
                  <a:off x="5144433" y="4375320"/>
                  <a:ext cx="104971" cy="30189"/>
                </a:xfrm>
                <a:custGeom>
                  <a:avLst/>
                  <a:gdLst/>
                  <a:ahLst/>
                  <a:cxnLst/>
                  <a:rect l="l" t="t" r="r" b="b"/>
                  <a:pathLst>
                    <a:path w="4934" h="1419" extrusionOk="0">
                      <a:moveTo>
                        <a:pt x="3785" y="0"/>
                      </a:moveTo>
                      <a:cubicBezTo>
                        <a:pt x="2484" y="0"/>
                        <a:pt x="1181" y="374"/>
                        <a:pt x="106" y="1068"/>
                      </a:cubicBezTo>
                      <a:lnTo>
                        <a:pt x="1" y="1119"/>
                      </a:lnTo>
                      <a:lnTo>
                        <a:pt x="193" y="1419"/>
                      </a:lnTo>
                      <a:lnTo>
                        <a:pt x="282" y="1348"/>
                      </a:lnTo>
                      <a:cubicBezTo>
                        <a:pt x="1314" y="692"/>
                        <a:pt x="2545" y="347"/>
                        <a:pt x="3774" y="347"/>
                      </a:cubicBezTo>
                      <a:cubicBezTo>
                        <a:pt x="4092" y="347"/>
                        <a:pt x="4409" y="370"/>
                        <a:pt x="4723" y="417"/>
                      </a:cubicBezTo>
                      <a:lnTo>
                        <a:pt x="4934" y="452"/>
                      </a:lnTo>
                      <a:lnTo>
                        <a:pt x="4863" y="242"/>
                      </a:lnTo>
                      <a:cubicBezTo>
                        <a:pt x="4847" y="225"/>
                        <a:pt x="4828" y="190"/>
                        <a:pt x="4828" y="155"/>
                      </a:cubicBezTo>
                      <a:lnTo>
                        <a:pt x="4811" y="66"/>
                      </a:lnTo>
                      <a:lnTo>
                        <a:pt x="4723" y="66"/>
                      </a:lnTo>
                      <a:cubicBezTo>
                        <a:pt x="4413" y="22"/>
                        <a:pt x="4099" y="0"/>
                        <a:pt x="378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51"/>
                <p:cNvSpPr/>
                <p:nvPr/>
              </p:nvSpPr>
              <p:spPr>
                <a:xfrm>
                  <a:off x="5901211" y="4358045"/>
                  <a:ext cx="481496" cy="168498"/>
                </a:xfrm>
                <a:custGeom>
                  <a:avLst/>
                  <a:gdLst/>
                  <a:ahLst/>
                  <a:cxnLst/>
                  <a:rect l="l" t="t" r="r" b="b"/>
                  <a:pathLst>
                    <a:path w="22632" h="7920" extrusionOk="0">
                      <a:moveTo>
                        <a:pt x="719" y="0"/>
                      </a:moveTo>
                      <a:lnTo>
                        <a:pt x="684" y="281"/>
                      </a:lnTo>
                      <a:cubicBezTo>
                        <a:pt x="684" y="334"/>
                        <a:pt x="684" y="370"/>
                        <a:pt x="668" y="405"/>
                      </a:cubicBezTo>
                      <a:lnTo>
                        <a:pt x="668" y="492"/>
                      </a:lnTo>
                      <a:lnTo>
                        <a:pt x="684" y="527"/>
                      </a:lnTo>
                      <a:cubicBezTo>
                        <a:pt x="1878" y="2072"/>
                        <a:pt x="2545" y="3968"/>
                        <a:pt x="2564" y="5899"/>
                      </a:cubicBezTo>
                      <a:cubicBezTo>
                        <a:pt x="1686" y="5619"/>
                        <a:pt x="895" y="5303"/>
                        <a:pt x="158" y="4935"/>
                      </a:cubicBezTo>
                      <a:lnTo>
                        <a:pt x="17" y="4864"/>
                      </a:lnTo>
                      <a:lnTo>
                        <a:pt x="0" y="5040"/>
                      </a:lnTo>
                      <a:lnTo>
                        <a:pt x="0" y="5180"/>
                      </a:lnTo>
                      <a:lnTo>
                        <a:pt x="0" y="5251"/>
                      </a:lnTo>
                      <a:lnTo>
                        <a:pt x="52" y="5286"/>
                      </a:lnTo>
                      <a:cubicBezTo>
                        <a:pt x="3793" y="7058"/>
                        <a:pt x="7918" y="7445"/>
                        <a:pt x="12536" y="7744"/>
                      </a:cubicBezTo>
                      <a:cubicBezTo>
                        <a:pt x="14011" y="7831"/>
                        <a:pt x="15451" y="7919"/>
                        <a:pt x="16837" y="7919"/>
                      </a:cubicBezTo>
                      <a:cubicBezTo>
                        <a:pt x="17909" y="7919"/>
                        <a:pt x="18874" y="7866"/>
                        <a:pt x="19787" y="7779"/>
                      </a:cubicBezTo>
                      <a:cubicBezTo>
                        <a:pt x="20665" y="7673"/>
                        <a:pt x="21666" y="7515"/>
                        <a:pt x="22579" y="7041"/>
                      </a:cubicBezTo>
                      <a:lnTo>
                        <a:pt x="22631" y="7006"/>
                      </a:lnTo>
                      <a:lnTo>
                        <a:pt x="22631" y="6936"/>
                      </a:lnTo>
                      <a:lnTo>
                        <a:pt x="22631" y="6812"/>
                      </a:lnTo>
                      <a:lnTo>
                        <a:pt x="22596" y="6637"/>
                      </a:lnTo>
                      <a:lnTo>
                        <a:pt x="22456" y="6725"/>
                      </a:lnTo>
                      <a:cubicBezTo>
                        <a:pt x="21596" y="7164"/>
                        <a:pt x="20613" y="7322"/>
                        <a:pt x="19752" y="7428"/>
                      </a:cubicBezTo>
                      <a:cubicBezTo>
                        <a:pt x="18847" y="7527"/>
                        <a:pt x="17897" y="7574"/>
                        <a:pt x="16842" y="7574"/>
                      </a:cubicBezTo>
                      <a:cubicBezTo>
                        <a:pt x="16404" y="7574"/>
                        <a:pt x="15947" y="7566"/>
                        <a:pt x="15468" y="7550"/>
                      </a:cubicBezTo>
                      <a:cubicBezTo>
                        <a:pt x="15732" y="5742"/>
                        <a:pt x="16556" y="3986"/>
                        <a:pt x="17785" y="2617"/>
                      </a:cubicBezTo>
                      <a:lnTo>
                        <a:pt x="17891" y="2476"/>
                      </a:lnTo>
                      <a:lnTo>
                        <a:pt x="17558" y="2353"/>
                      </a:lnTo>
                      <a:lnTo>
                        <a:pt x="17505" y="2406"/>
                      </a:lnTo>
                      <a:cubicBezTo>
                        <a:pt x="16224" y="3846"/>
                        <a:pt x="15398" y="5654"/>
                        <a:pt x="15135" y="7533"/>
                      </a:cubicBezTo>
                      <a:cubicBezTo>
                        <a:pt x="14327" y="7498"/>
                        <a:pt x="13485" y="7463"/>
                        <a:pt x="12553" y="7393"/>
                      </a:cubicBezTo>
                      <a:cubicBezTo>
                        <a:pt x="9182" y="7182"/>
                        <a:pt x="5917" y="6918"/>
                        <a:pt x="2915" y="6005"/>
                      </a:cubicBezTo>
                      <a:cubicBezTo>
                        <a:pt x="2915" y="4986"/>
                        <a:pt x="2739" y="3968"/>
                        <a:pt x="2405" y="2985"/>
                      </a:cubicBezTo>
                      <a:cubicBezTo>
                        <a:pt x="2054" y="1967"/>
                        <a:pt x="1545" y="1054"/>
                        <a:pt x="895" y="229"/>
                      </a:cubicBezTo>
                      <a:lnTo>
                        <a:pt x="71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51"/>
                <p:cNvSpPr/>
                <p:nvPr/>
              </p:nvSpPr>
              <p:spPr>
                <a:xfrm>
                  <a:off x="6045750" y="4323665"/>
                  <a:ext cx="58293" cy="74739"/>
                </a:xfrm>
                <a:custGeom>
                  <a:avLst/>
                  <a:gdLst/>
                  <a:ahLst/>
                  <a:cxnLst/>
                  <a:rect l="l" t="t" r="r" b="b"/>
                  <a:pathLst>
                    <a:path w="2740" h="3513" extrusionOk="0">
                      <a:moveTo>
                        <a:pt x="2477" y="1"/>
                      </a:moveTo>
                      <a:lnTo>
                        <a:pt x="2388" y="71"/>
                      </a:lnTo>
                      <a:cubicBezTo>
                        <a:pt x="1405" y="967"/>
                        <a:pt x="597" y="2073"/>
                        <a:pt x="36" y="3267"/>
                      </a:cubicBezTo>
                      <a:cubicBezTo>
                        <a:pt x="0" y="3355"/>
                        <a:pt x="36" y="3460"/>
                        <a:pt x="124" y="3496"/>
                      </a:cubicBezTo>
                      <a:cubicBezTo>
                        <a:pt x="159" y="3512"/>
                        <a:pt x="194" y="3512"/>
                        <a:pt x="194" y="3512"/>
                      </a:cubicBezTo>
                      <a:cubicBezTo>
                        <a:pt x="264" y="3512"/>
                        <a:pt x="335" y="3477"/>
                        <a:pt x="352" y="3407"/>
                      </a:cubicBezTo>
                      <a:cubicBezTo>
                        <a:pt x="878" y="2266"/>
                        <a:pt x="1669" y="1195"/>
                        <a:pt x="2634" y="335"/>
                      </a:cubicBezTo>
                      <a:lnTo>
                        <a:pt x="2739" y="247"/>
                      </a:lnTo>
                      <a:lnTo>
                        <a:pt x="2617" y="141"/>
                      </a:lnTo>
                      <a:cubicBezTo>
                        <a:pt x="2599" y="124"/>
                        <a:pt x="2564" y="106"/>
                        <a:pt x="2547" y="89"/>
                      </a:cubicBezTo>
                      <a:lnTo>
                        <a:pt x="247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51"/>
                <p:cNvSpPr/>
                <p:nvPr/>
              </p:nvSpPr>
              <p:spPr>
                <a:xfrm>
                  <a:off x="6093192" y="4347961"/>
                  <a:ext cx="42614" cy="59038"/>
                </a:xfrm>
                <a:custGeom>
                  <a:avLst/>
                  <a:gdLst/>
                  <a:ahLst/>
                  <a:cxnLst/>
                  <a:rect l="l" t="t" r="r" b="b"/>
                  <a:pathLst>
                    <a:path w="2003" h="2775" extrusionOk="0">
                      <a:moveTo>
                        <a:pt x="1703" y="1"/>
                      </a:moveTo>
                      <a:lnTo>
                        <a:pt x="1633" y="88"/>
                      </a:lnTo>
                      <a:cubicBezTo>
                        <a:pt x="966" y="825"/>
                        <a:pt x="422" y="1651"/>
                        <a:pt x="18" y="2529"/>
                      </a:cubicBezTo>
                      <a:cubicBezTo>
                        <a:pt x="1" y="2581"/>
                        <a:pt x="1" y="2616"/>
                        <a:pt x="18" y="2670"/>
                      </a:cubicBezTo>
                      <a:cubicBezTo>
                        <a:pt x="36" y="2705"/>
                        <a:pt x="53" y="2740"/>
                        <a:pt x="106" y="2757"/>
                      </a:cubicBezTo>
                      <a:cubicBezTo>
                        <a:pt x="141" y="2775"/>
                        <a:pt x="158" y="2775"/>
                        <a:pt x="176" y="2775"/>
                      </a:cubicBezTo>
                      <a:cubicBezTo>
                        <a:pt x="247" y="2775"/>
                        <a:pt x="317" y="2740"/>
                        <a:pt x="334" y="2670"/>
                      </a:cubicBezTo>
                      <a:cubicBezTo>
                        <a:pt x="720" y="1827"/>
                        <a:pt x="1265" y="1001"/>
                        <a:pt x="1914" y="299"/>
                      </a:cubicBezTo>
                      <a:lnTo>
                        <a:pt x="2002" y="211"/>
                      </a:lnTo>
                      <a:lnTo>
                        <a:pt x="1897" y="123"/>
                      </a:lnTo>
                      <a:cubicBezTo>
                        <a:pt x="1879" y="106"/>
                        <a:pt x="1862" y="106"/>
                        <a:pt x="1844" y="88"/>
                      </a:cubicBezTo>
                      <a:cubicBezTo>
                        <a:pt x="1827" y="88"/>
                        <a:pt x="1809" y="71"/>
                        <a:pt x="1792" y="71"/>
                      </a:cubicBezTo>
                      <a:lnTo>
                        <a:pt x="170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51"/>
                <p:cNvSpPr/>
                <p:nvPr/>
              </p:nvSpPr>
              <p:spPr>
                <a:xfrm>
                  <a:off x="6130912" y="4365150"/>
                  <a:ext cx="35529" cy="50081"/>
                </a:xfrm>
                <a:custGeom>
                  <a:avLst/>
                  <a:gdLst/>
                  <a:ahLst/>
                  <a:cxnLst/>
                  <a:rect l="l" t="t" r="r" b="b"/>
                  <a:pathLst>
                    <a:path w="1670" h="2354" extrusionOk="0">
                      <a:moveTo>
                        <a:pt x="1335" y="0"/>
                      </a:moveTo>
                      <a:lnTo>
                        <a:pt x="1283" y="71"/>
                      </a:lnTo>
                      <a:cubicBezTo>
                        <a:pt x="773" y="703"/>
                        <a:pt x="352" y="1387"/>
                        <a:pt x="19" y="2107"/>
                      </a:cubicBezTo>
                      <a:cubicBezTo>
                        <a:pt x="1" y="2142"/>
                        <a:pt x="1" y="2194"/>
                        <a:pt x="19" y="2230"/>
                      </a:cubicBezTo>
                      <a:cubicBezTo>
                        <a:pt x="36" y="2265"/>
                        <a:pt x="54" y="2300"/>
                        <a:pt x="89" y="2318"/>
                      </a:cubicBezTo>
                      <a:cubicBezTo>
                        <a:pt x="124" y="2353"/>
                        <a:pt x="159" y="2353"/>
                        <a:pt x="176" y="2353"/>
                      </a:cubicBezTo>
                      <a:cubicBezTo>
                        <a:pt x="246" y="2353"/>
                        <a:pt x="300" y="2300"/>
                        <a:pt x="335" y="2248"/>
                      </a:cubicBezTo>
                      <a:cubicBezTo>
                        <a:pt x="651" y="1562"/>
                        <a:pt x="1072" y="895"/>
                        <a:pt x="1564" y="263"/>
                      </a:cubicBezTo>
                      <a:lnTo>
                        <a:pt x="1669" y="141"/>
                      </a:lnTo>
                      <a:lnTo>
                        <a:pt x="1529" y="88"/>
                      </a:lnTo>
                      <a:cubicBezTo>
                        <a:pt x="1494" y="71"/>
                        <a:pt x="1475" y="71"/>
                        <a:pt x="1458" y="52"/>
                      </a:cubicBezTo>
                      <a:cubicBezTo>
                        <a:pt x="1440" y="52"/>
                        <a:pt x="1440" y="36"/>
                        <a:pt x="1423" y="36"/>
                      </a:cubicBezTo>
                      <a:lnTo>
                        <a:pt x="13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69" name="Google Shape;969;p51"/>
              <p:cNvSpPr/>
              <p:nvPr/>
            </p:nvSpPr>
            <p:spPr>
              <a:xfrm>
                <a:off x="5045443" y="2169612"/>
                <a:ext cx="1064984" cy="1989021"/>
              </a:xfrm>
              <a:custGeom>
                <a:avLst/>
                <a:gdLst/>
                <a:ahLst/>
                <a:cxnLst/>
                <a:rect l="l" t="t" r="r" b="b"/>
                <a:pathLst>
                  <a:path w="50058" h="93491" extrusionOk="0">
                    <a:moveTo>
                      <a:pt x="22855" y="0"/>
                    </a:moveTo>
                    <a:cubicBezTo>
                      <a:pt x="18078" y="0"/>
                      <a:pt x="13565" y="527"/>
                      <a:pt x="11887" y="2297"/>
                    </a:cubicBezTo>
                    <a:cubicBezTo>
                      <a:pt x="11887" y="2297"/>
                      <a:pt x="11518" y="3034"/>
                      <a:pt x="10939" y="4281"/>
                    </a:cubicBezTo>
                    <a:cubicBezTo>
                      <a:pt x="10921" y="4333"/>
                      <a:pt x="10904" y="4368"/>
                      <a:pt x="10886" y="4422"/>
                    </a:cubicBezTo>
                    <a:cubicBezTo>
                      <a:pt x="10518" y="5246"/>
                      <a:pt x="10078" y="6283"/>
                      <a:pt x="9605" y="7494"/>
                    </a:cubicBezTo>
                    <a:cubicBezTo>
                      <a:pt x="9605" y="7529"/>
                      <a:pt x="9587" y="7564"/>
                      <a:pt x="9570" y="7599"/>
                    </a:cubicBezTo>
                    <a:cubicBezTo>
                      <a:pt x="8498" y="10408"/>
                      <a:pt x="7322" y="14078"/>
                      <a:pt x="6761" y="17817"/>
                    </a:cubicBezTo>
                    <a:cubicBezTo>
                      <a:pt x="6761" y="17871"/>
                      <a:pt x="6742" y="17923"/>
                      <a:pt x="6742" y="17976"/>
                    </a:cubicBezTo>
                    <a:lnTo>
                      <a:pt x="6742" y="17993"/>
                    </a:lnTo>
                    <a:cubicBezTo>
                      <a:pt x="6461" y="19924"/>
                      <a:pt x="6356" y="21874"/>
                      <a:pt x="6497" y="23735"/>
                    </a:cubicBezTo>
                    <a:cubicBezTo>
                      <a:pt x="7287" y="33338"/>
                      <a:pt x="8674" y="56444"/>
                      <a:pt x="8674" y="56444"/>
                    </a:cubicBezTo>
                    <a:cubicBezTo>
                      <a:pt x="8674" y="56444"/>
                      <a:pt x="0" y="77057"/>
                      <a:pt x="773" y="87750"/>
                    </a:cubicBezTo>
                    <a:lnTo>
                      <a:pt x="2336" y="88258"/>
                    </a:lnTo>
                    <a:lnTo>
                      <a:pt x="2441" y="88293"/>
                    </a:lnTo>
                    <a:lnTo>
                      <a:pt x="8306" y="90208"/>
                    </a:lnTo>
                    <a:lnTo>
                      <a:pt x="8358" y="90225"/>
                    </a:lnTo>
                    <a:cubicBezTo>
                      <a:pt x="8358" y="90225"/>
                      <a:pt x="9552" y="87591"/>
                      <a:pt x="11220" y="83553"/>
                    </a:cubicBezTo>
                    <a:cubicBezTo>
                      <a:pt x="11307" y="83342"/>
                      <a:pt x="11396" y="83131"/>
                      <a:pt x="11483" y="82904"/>
                    </a:cubicBezTo>
                    <a:cubicBezTo>
                      <a:pt x="12449" y="80586"/>
                      <a:pt x="13538" y="77864"/>
                      <a:pt x="14662" y="74933"/>
                    </a:cubicBezTo>
                    <a:cubicBezTo>
                      <a:pt x="14662" y="74915"/>
                      <a:pt x="14678" y="74915"/>
                      <a:pt x="14678" y="74898"/>
                    </a:cubicBezTo>
                    <a:cubicBezTo>
                      <a:pt x="15170" y="73580"/>
                      <a:pt x="15680" y="72229"/>
                      <a:pt x="16188" y="70859"/>
                    </a:cubicBezTo>
                    <a:cubicBezTo>
                      <a:pt x="16207" y="70789"/>
                      <a:pt x="16242" y="70719"/>
                      <a:pt x="16259" y="70631"/>
                    </a:cubicBezTo>
                    <a:cubicBezTo>
                      <a:pt x="18138" y="65452"/>
                      <a:pt x="19946" y="59956"/>
                      <a:pt x="21069" y="55198"/>
                    </a:cubicBezTo>
                    <a:cubicBezTo>
                      <a:pt x="21104" y="55075"/>
                      <a:pt x="21140" y="54934"/>
                      <a:pt x="21175" y="54812"/>
                    </a:cubicBezTo>
                    <a:cubicBezTo>
                      <a:pt x="21175" y="54794"/>
                      <a:pt x="21175" y="54777"/>
                      <a:pt x="21193" y="54759"/>
                    </a:cubicBezTo>
                    <a:cubicBezTo>
                      <a:pt x="21385" y="53916"/>
                      <a:pt x="21579" y="53108"/>
                      <a:pt x="21790" y="52319"/>
                    </a:cubicBezTo>
                    <a:lnTo>
                      <a:pt x="21790" y="52300"/>
                    </a:lnTo>
                    <a:cubicBezTo>
                      <a:pt x="23703" y="44645"/>
                      <a:pt x="25442" y="38957"/>
                      <a:pt x="26512" y="35691"/>
                    </a:cubicBezTo>
                    <a:cubicBezTo>
                      <a:pt x="26512" y="35674"/>
                      <a:pt x="26530" y="35656"/>
                      <a:pt x="26530" y="35639"/>
                    </a:cubicBezTo>
                    <a:cubicBezTo>
                      <a:pt x="26846" y="34708"/>
                      <a:pt x="27092" y="33989"/>
                      <a:pt x="27268" y="33462"/>
                    </a:cubicBezTo>
                    <a:lnTo>
                      <a:pt x="27268" y="33427"/>
                    </a:lnTo>
                    <a:cubicBezTo>
                      <a:pt x="27479" y="32865"/>
                      <a:pt x="27584" y="32566"/>
                      <a:pt x="27584" y="32566"/>
                    </a:cubicBezTo>
                    <a:cubicBezTo>
                      <a:pt x="27584" y="32566"/>
                      <a:pt x="31306" y="48684"/>
                      <a:pt x="37346" y="59534"/>
                    </a:cubicBezTo>
                    <a:cubicBezTo>
                      <a:pt x="37346" y="59534"/>
                      <a:pt x="37047" y="84185"/>
                      <a:pt x="40769" y="93490"/>
                    </a:cubicBezTo>
                    <a:lnTo>
                      <a:pt x="48670" y="93490"/>
                    </a:lnTo>
                    <a:cubicBezTo>
                      <a:pt x="48670" y="93490"/>
                      <a:pt x="50058" y="65592"/>
                      <a:pt x="48670" y="56603"/>
                    </a:cubicBezTo>
                    <a:cubicBezTo>
                      <a:pt x="47459" y="48789"/>
                      <a:pt x="39926" y="12796"/>
                      <a:pt x="37943" y="3385"/>
                    </a:cubicBezTo>
                    <a:cubicBezTo>
                      <a:pt x="37943" y="3350"/>
                      <a:pt x="37925" y="3315"/>
                      <a:pt x="37925" y="3280"/>
                    </a:cubicBezTo>
                    <a:cubicBezTo>
                      <a:pt x="37627" y="1910"/>
                      <a:pt x="37468" y="1138"/>
                      <a:pt x="37468" y="1138"/>
                    </a:cubicBezTo>
                    <a:cubicBezTo>
                      <a:pt x="37468" y="1138"/>
                      <a:pt x="29876" y="0"/>
                      <a:pt x="2285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51"/>
              <p:cNvSpPr/>
              <p:nvPr/>
            </p:nvSpPr>
            <p:spPr>
              <a:xfrm>
                <a:off x="5504526" y="883712"/>
                <a:ext cx="400055" cy="705075"/>
              </a:xfrm>
              <a:custGeom>
                <a:avLst/>
                <a:gdLst/>
                <a:ahLst/>
                <a:cxnLst/>
                <a:rect l="l" t="t" r="r" b="b"/>
                <a:pathLst>
                  <a:path w="18804" h="33141" extrusionOk="0">
                    <a:moveTo>
                      <a:pt x="15284" y="0"/>
                    </a:moveTo>
                    <a:cubicBezTo>
                      <a:pt x="14996" y="0"/>
                      <a:pt x="14711" y="131"/>
                      <a:pt x="14327" y="288"/>
                    </a:cubicBezTo>
                    <a:cubicBezTo>
                      <a:pt x="12852" y="902"/>
                      <a:pt x="11429" y="1639"/>
                      <a:pt x="10095" y="2500"/>
                    </a:cubicBezTo>
                    <a:cubicBezTo>
                      <a:pt x="7461" y="4203"/>
                      <a:pt x="5127" y="6433"/>
                      <a:pt x="3547" y="9154"/>
                    </a:cubicBezTo>
                    <a:cubicBezTo>
                      <a:pt x="1948" y="11876"/>
                      <a:pt x="1124" y="14966"/>
                      <a:pt x="667" y="18073"/>
                    </a:cubicBezTo>
                    <a:cubicBezTo>
                      <a:pt x="0" y="22621"/>
                      <a:pt x="122" y="27292"/>
                      <a:pt x="1316" y="31698"/>
                    </a:cubicBezTo>
                    <a:cubicBezTo>
                      <a:pt x="1370" y="31892"/>
                      <a:pt x="1440" y="32102"/>
                      <a:pt x="1597" y="32225"/>
                    </a:cubicBezTo>
                    <a:cubicBezTo>
                      <a:pt x="1738" y="32330"/>
                      <a:pt x="1913" y="32348"/>
                      <a:pt x="2089" y="32348"/>
                    </a:cubicBezTo>
                    <a:lnTo>
                      <a:pt x="13712" y="33138"/>
                    </a:lnTo>
                    <a:cubicBezTo>
                      <a:pt x="13739" y="33140"/>
                      <a:pt x="13765" y="33141"/>
                      <a:pt x="13792" y="33141"/>
                    </a:cubicBezTo>
                    <a:cubicBezTo>
                      <a:pt x="14233" y="33141"/>
                      <a:pt x="14616" y="32866"/>
                      <a:pt x="14749" y="32435"/>
                    </a:cubicBezTo>
                    <a:cubicBezTo>
                      <a:pt x="15978" y="28521"/>
                      <a:pt x="16961" y="24518"/>
                      <a:pt x="17347" y="20426"/>
                    </a:cubicBezTo>
                    <a:cubicBezTo>
                      <a:pt x="17504" y="18724"/>
                      <a:pt x="17558" y="17020"/>
                      <a:pt x="17768" y="15334"/>
                    </a:cubicBezTo>
                    <a:cubicBezTo>
                      <a:pt x="18101" y="12543"/>
                      <a:pt x="18804" y="9804"/>
                      <a:pt x="18717" y="6995"/>
                    </a:cubicBezTo>
                    <a:cubicBezTo>
                      <a:pt x="18681" y="5310"/>
                      <a:pt x="18295" y="3571"/>
                      <a:pt x="17452" y="2079"/>
                    </a:cubicBezTo>
                    <a:cubicBezTo>
                      <a:pt x="17083" y="1447"/>
                      <a:pt x="16610" y="726"/>
                      <a:pt x="16013" y="288"/>
                    </a:cubicBezTo>
                    <a:cubicBezTo>
                      <a:pt x="15735" y="80"/>
                      <a:pt x="15509" y="0"/>
                      <a:pt x="152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51"/>
              <p:cNvSpPr/>
              <p:nvPr/>
            </p:nvSpPr>
            <p:spPr>
              <a:xfrm>
                <a:off x="5191854" y="1385133"/>
                <a:ext cx="682864" cy="837916"/>
              </a:xfrm>
              <a:custGeom>
                <a:avLst/>
                <a:gdLst/>
                <a:ahLst/>
                <a:cxnLst/>
                <a:rect l="l" t="t" r="r" b="b"/>
                <a:pathLst>
                  <a:path w="32097" h="39385" extrusionOk="0">
                    <a:moveTo>
                      <a:pt x="13836" y="0"/>
                    </a:moveTo>
                    <a:cubicBezTo>
                      <a:pt x="13836" y="0"/>
                      <a:pt x="7340" y="1036"/>
                      <a:pt x="4654" y="4987"/>
                    </a:cubicBezTo>
                    <a:cubicBezTo>
                      <a:pt x="4654" y="4987"/>
                      <a:pt x="1" y="13361"/>
                      <a:pt x="1283" y="18593"/>
                    </a:cubicBezTo>
                    <a:cubicBezTo>
                      <a:pt x="2564" y="23825"/>
                      <a:pt x="5584" y="31393"/>
                      <a:pt x="6286" y="32552"/>
                    </a:cubicBezTo>
                    <a:cubicBezTo>
                      <a:pt x="6989" y="33711"/>
                      <a:pt x="4654" y="38241"/>
                      <a:pt x="5005" y="39171"/>
                    </a:cubicBezTo>
                    <a:cubicBezTo>
                      <a:pt x="5063" y="39322"/>
                      <a:pt x="5221" y="39384"/>
                      <a:pt x="5477" y="39384"/>
                    </a:cubicBezTo>
                    <a:cubicBezTo>
                      <a:pt x="6650" y="39384"/>
                      <a:pt x="9866" y="38074"/>
                      <a:pt x="14702" y="38074"/>
                    </a:cubicBezTo>
                    <a:cubicBezTo>
                      <a:pt x="15286" y="38074"/>
                      <a:pt x="15893" y="38093"/>
                      <a:pt x="16523" y="38135"/>
                    </a:cubicBezTo>
                    <a:cubicBezTo>
                      <a:pt x="20149" y="38373"/>
                      <a:pt x="23686" y="38548"/>
                      <a:pt x="26308" y="38548"/>
                    </a:cubicBezTo>
                    <a:cubicBezTo>
                      <a:pt x="28726" y="38548"/>
                      <a:pt x="30367" y="38399"/>
                      <a:pt x="30586" y="38012"/>
                    </a:cubicBezTo>
                    <a:cubicBezTo>
                      <a:pt x="31061" y="37204"/>
                      <a:pt x="28725" y="28830"/>
                      <a:pt x="28954" y="27091"/>
                    </a:cubicBezTo>
                    <a:cubicBezTo>
                      <a:pt x="29200" y="25335"/>
                      <a:pt x="32096" y="20683"/>
                      <a:pt x="30586" y="15924"/>
                    </a:cubicBezTo>
                    <a:cubicBezTo>
                      <a:pt x="29076" y="11149"/>
                      <a:pt x="25126" y="3477"/>
                      <a:pt x="23722" y="2440"/>
                    </a:cubicBezTo>
                    <a:cubicBezTo>
                      <a:pt x="22334" y="1387"/>
                      <a:pt x="13836" y="0"/>
                      <a:pt x="138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51"/>
              <p:cNvSpPr/>
              <p:nvPr/>
            </p:nvSpPr>
            <p:spPr>
              <a:xfrm>
                <a:off x="5695763" y="1435936"/>
                <a:ext cx="218537" cy="307807"/>
              </a:xfrm>
              <a:custGeom>
                <a:avLst/>
                <a:gdLst/>
                <a:ahLst/>
                <a:cxnLst/>
                <a:rect l="l" t="t" r="r" b="b"/>
                <a:pathLst>
                  <a:path w="10272" h="14468" extrusionOk="0">
                    <a:moveTo>
                      <a:pt x="1" y="0"/>
                    </a:moveTo>
                    <a:lnTo>
                      <a:pt x="4460" y="14468"/>
                    </a:lnTo>
                    <a:lnTo>
                      <a:pt x="10271" y="11324"/>
                    </a:lnTo>
                    <a:cubicBezTo>
                      <a:pt x="5847" y="4355"/>
                      <a:pt x="1" y="1"/>
                      <a:pt x="1" y="0"/>
                    </a:cubicBezTo>
                    <a:close/>
                  </a:path>
                </a:pathLst>
              </a:custGeom>
              <a:solidFill>
                <a:srgbClr val="F9AD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51"/>
              <p:cNvSpPr/>
              <p:nvPr/>
            </p:nvSpPr>
            <p:spPr>
              <a:xfrm>
                <a:off x="5229957" y="1606091"/>
                <a:ext cx="1237567" cy="474986"/>
              </a:xfrm>
              <a:custGeom>
                <a:avLst/>
                <a:gdLst/>
                <a:ahLst/>
                <a:cxnLst/>
                <a:rect l="l" t="t" r="r" b="b"/>
                <a:pathLst>
                  <a:path w="58170" h="22326" extrusionOk="0">
                    <a:moveTo>
                      <a:pt x="57282" y="0"/>
                    </a:moveTo>
                    <a:cubicBezTo>
                      <a:pt x="56125" y="0"/>
                      <a:pt x="52442" y="1442"/>
                      <a:pt x="50725" y="1851"/>
                    </a:cubicBezTo>
                    <a:cubicBezTo>
                      <a:pt x="48811" y="2326"/>
                      <a:pt x="46879" y="3836"/>
                      <a:pt x="46301" y="4187"/>
                    </a:cubicBezTo>
                    <a:cubicBezTo>
                      <a:pt x="45791" y="4485"/>
                      <a:pt x="42244" y="6557"/>
                      <a:pt x="41455" y="7013"/>
                    </a:cubicBezTo>
                    <a:lnTo>
                      <a:pt x="15276" y="11929"/>
                    </a:lnTo>
                    <a:lnTo>
                      <a:pt x="11167" y="4871"/>
                    </a:lnTo>
                    <a:lnTo>
                      <a:pt x="1" y="10455"/>
                    </a:lnTo>
                    <a:cubicBezTo>
                      <a:pt x="1" y="10455"/>
                      <a:pt x="8833" y="22166"/>
                      <a:pt x="13028" y="22323"/>
                    </a:cubicBezTo>
                    <a:cubicBezTo>
                      <a:pt x="13058" y="22325"/>
                      <a:pt x="13089" y="22325"/>
                      <a:pt x="13121" y="22325"/>
                    </a:cubicBezTo>
                    <a:cubicBezTo>
                      <a:pt x="17272" y="22325"/>
                      <a:pt x="39633" y="13343"/>
                      <a:pt x="42614" y="12140"/>
                    </a:cubicBezTo>
                    <a:cubicBezTo>
                      <a:pt x="43140" y="12105"/>
                      <a:pt x="45896" y="11894"/>
                      <a:pt x="47003" y="11684"/>
                    </a:cubicBezTo>
                    <a:cubicBezTo>
                      <a:pt x="48214" y="11456"/>
                      <a:pt x="52235" y="10648"/>
                      <a:pt x="52884" y="10297"/>
                    </a:cubicBezTo>
                    <a:cubicBezTo>
                      <a:pt x="53130" y="10157"/>
                      <a:pt x="53446" y="9455"/>
                      <a:pt x="53745" y="8577"/>
                    </a:cubicBezTo>
                    <a:cubicBezTo>
                      <a:pt x="53762" y="8542"/>
                      <a:pt x="53780" y="8506"/>
                      <a:pt x="53780" y="8471"/>
                    </a:cubicBezTo>
                    <a:cubicBezTo>
                      <a:pt x="53991" y="7874"/>
                      <a:pt x="54166" y="7224"/>
                      <a:pt x="54289" y="6627"/>
                    </a:cubicBezTo>
                    <a:cubicBezTo>
                      <a:pt x="54307" y="6592"/>
                      <a:pt x="54307" y="6557"/>
                      <a:pt x="54324" y="6522"/>
                    </a:cubicBezTo>
                    <a:cubicBezTo>
                      <a:pt x="54482" y="5803"/>
                      <a:pt x="54553" y="5206"/>
                      <a:pt x="54499" y="4942"/>
                    </a:cubicBezTo>
                    <a:cubicBezTo>
                      <a:pt x="54377" y="4379"/>
                      <a:pt x="52728" y="4293"/>
                      <a:pt x="51740" y="4293"/>
                    </a:cubicBezTo>
                    <a:cubicBezTo>
                      <a:pt x="51311" y="4293"/>
                      <a:pt x="51006" y="4309"/>
                      <a:pt x="51006" y="4309"/>
                    </a:cubicBezTo>
                    <a:cubicBezTo>
                      <a:pt x="51006" y="4309"/>
                      <a:pt x="55255" y="2378"/>
                      <a:pt x="56308" y="1746"/>
                    </a:cubicBezTo>
                    <a:cubicBezTo>
                      <a:pt x="57344" y="1097"/>
                      <a:pt x="58170" y="465"/>
                      <a:pt x="57573" y="61"/>
                    </a:cubicBezTo>
                    <a:cubicBezTo>
                      <a:pt x="57513" y="19"/>
                      <a:pt x="57414" y="0"/>
                      <a:pt x="57282" y="0"/>
                    </a:cubicBezTo>
                    <a:close/>
                  </a:path>
                </a:pathLst>
              </a:custGeom>
              <a:solidFill>
                <a:srgbClr val="E883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51"/>
              <p:cNvSpPr/>
              <p:nvPr/>
            </p:nvSpPr>
            <p:spPr>
              <a:xfrm>
                <a:off x="6263899" y="1732717"/>
                <a:ext cx="121778" cy="14382"/>
              </a:xfrm>
              <a:custGeom>
                <a:avLst/>
                <a:gdLst/>
                <a:ahLst/>
                <a:cxnLst/>
                <a:rect l="l" t="t" r="r" b="b"/>
                <a:pathLst>
                  <a:path w="5724" h="676" extrusionOk="0">
                    <a:moveTo>
                      <a:pt x="2477" y="1"/>
                    </a:moveTo>
                    <a:cubicBezTo>
                      <a:pt x="1117" y="1"/>
                      <a:pt x="233" y="173"/>
                      <a:pt x="159" y="183"/>
                    </a:cubicBezTo>
                    <a:cubicBezTo>
                      <a:pt x="70" y="202"/>
                      <a:pt x="0" y="289"/>
                      <a:pt x="18" y="394"/>
                    </a:cubicBezTo>
                    <a:lnTo>
                      <a:pt x="18" y="412"/>
                    </a:lnTo>
                    <a:cubicBezTo>
                      <a:pt x="49" y="488"/>
                      <a:pt x="118" y="538"/>
                      <a:pt x="194" y="538"/>
                    </a:cubicBezTo>
                    <a:cubicBezTo>
                      <a:pt x="206" y="538"/>
                      <a:pt x="217" y="537"/>
                      <a:pt x="229" y="535"/>
                    </a:cubicBezTo>
                    <a:cubicBezTo>
                      <a:pt x="302" y="513"/>
                      <a:pt x="1144" y="347"/>
                      <a:pt x="2444" y="347"/>
                    </a:cubicBezTo>
                    <a:cubicBezTo>
                      <a:pt x="3307" y="347"/>
                      <a:pt x="4372" y="420"/>
                      <a:pt x="5548" y="658"/>
                    </a:cubicBezTo>
                    <a:lnTo>
                      <a:pt x="5672" y="675"/>
                    </a:lnTo>
                    <a:lnTo>
                      <a:pt x="5689" y="570"/>
                    </a:lnTo>
                    <a:cubicBezTo>
                      <a:pt x="5707" y="535"/>
                      <a:pt x="5707" y="483"/>
                      <a:pt x="5724" y="447"/>
                    </a:cubicBezTo>
                    <a:lnTo>
                      <a:pt x="5724" y="342"/>
                    </a:lnTo>
                    <a:lnTo>
                      <a:pt x="5618" y="307"/>
                    </a:lnTo>
                    <a:cubicBezTo>
                      <a:pt x="4433" y="73"/>
                      <a:pt x="3356" y="1"/>
                      <a:pt x="24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51"/>
              <p:cNvSpPr/>
              <p:nvPr/>
            </p:nvSpPr>
            <p:spPr>
              <a:xfrm>
                <a:off x="6263537" y="1778117"/>
                <a:ext cx="111694" cy="13446"/>
              </a:xfrm>
              <a:custGeom>
                <a:avLst/>
                <a:gdLst/>
                <a:ahLst/>
                <a:cxnLst/>
                <a:rect l="l" t="t" r="r" b="b"/>
                <a:pathLst>
                  <a:path w="5250" h="632" extrusionOk="0">
                    <a:moveTo>
                      <a:pt x="3136" y="1"/>
                    </a:moveTo>
                    <a:cubicBezTo>
                      <a:pt x="1466" y="1"/>
                      <a:pt x="326" y="259"/>
                      <a:pt x="157" y="297"/>
                    </a:cubicBezTo>
                    <a:lnTo>
                      <a:pt x="141" y="297"/>
                    </a:lnTo>
                    <a:cubicBezTo>
                      <a:pt x="52" y="332"/>
                      <a:pt x="0" y="420"/>
                      <a:pt x="35" y="507"/>
                    </a:cubicBezTo>
                    <a:lnTo>
                      <a:pt x="35" y="526"/>
                    </a:lnTo>
                    <a:cubicBezTo>
                      <a:pt x="52" y="596"/>
                      <a:pt x="122" y="631"/>
                      <a:pt x="193" y="631"/>
                    </a:cubicBezTo>
                    <a:lnTo>
                      <a:pt x="246" y="631"/>
                    </a:lnTo>
                    <a:cubicBezTo>
                      <a:pt x="284" y="618"/>
                      <a:pt x="1366" y="346"/>
                      <a:pt x="3045" y="346"/>
                    </a:cubicBezTo>
                    <a:cubicBezTo>
                      <a:pt x="3641" y="346"/>
                      <a:pt x="4312" y="380"/>
                      <a:pt x="5038" y="472"/>
                    </a:cubicBezTo>
                    <a:lnTo>
                      <a:pt x="5127" y="472"/>
                    </a:lnTo>
                    <a:lnTo>
                      <a:pt x="5162" y="385"/>
                    </a:lnTo>
                    <a:cubicBezTo>
                      <a:pt x="5162" y="367"/>
                      <a:pt x="5179" y="350"/>
                      <a:pt x="5179" y="332"/>
                    </a:cubicBezTo>
                    <a:cubicBezTo>
                      <a:pt x="5179" y="315"/>
                      <a:pt x="5197" y="297"/>
                      <a:pt x="5197" y="280"/>
                    </a:cubicBezTo>
                    <a:lnTo>
                      <a:pt x="5249" y="139"/>
                    </a:lnTo>
                    <a:lnTo>
                      <a:pt x="5109" y="121"/>
                    </a:lnTo>
                    <a:cubicBezTo>
                      <a:pt x="4397" y="34"/>
                      <a:pt x="3733" y="1"/>
                      <a:pt x="31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51"/>
              <p:cNvSpPr/>
              <p:nvPr/>
            </p:nvSpPr>
            <p:spPr>
              <a:xfrm>
                <a:off x="5182153" y="1430171"/>
                <a:ext cx="343676" cy="445818"/>
              </a:xfrm>
              <a:custGeom>
                <a:avLst/>
                <a:gdLst/>
                <a:ahLst/>
                <a:cxnLst/>
                <a:rect l="l" t="t" r="r" b="b"/>
                <a:pathLst>
                  <a:path w="16154" h="20955" extrusionOk="0">
                    <a:moveTo>
                      <a:pt x="7865" y="0"/>
                    </a:moveTo>
                    <a:cubicBezTo>
                      <a:pt x="7255" y="0"/>
                      <a:pt x="6866" y="77"/>
                      <a:pt x="6866" y="77"/>
                    </a:cubicBezTo>
                    <a:cubicBezTo>
                      <a:pt x="6866" y="77"/>
                      <a:pt x="703" y="323"/>
                      <a:pt x="351" y="7873"/>
                    </a:cubicBezTo>
                    <a:cubicBezTo>
                      <a:pt x="0" y="15441"/>
                      <a:pt x="2442" y="20954"/>
                      <a:pt x="2442" y="20954"/>
                    </a:cubicBezTo>
                    <a:lnTo>
                      <a:pt x="16153" y="13580"/>
                    </a:lnTo>
                    <a:cubicBezTo>
                      <a:pt x="16153" y="13580"/>
                      <a:pt x="15820" y="6487"/>
                      <a:pt x="13362" y="2870"/>
                    </a:cubicBezTo>
                    <a:cubicBezTo>
                      <a:pt x="11677" y="385"/>
                      <a:pt x="9223" y="0"/>
                      <a:pt x="7865" y="0"/>
                    </a:cubicBezTo>
                    <a:close/>
                  </a:path>
                </a:pathLst>
              </a:custGeom>
              <a:solidFill>
                <a:srgbClr val="F9AD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51"/>
              <p:cNvSpPr/>
              <p:nvPr/>
            </p:nvSpPr>
            <p:spPr>
              <a:xfrm>
                <a:off x="5777946" y="1563159"/>
                <a:ext cx="32891" cy="86462"/>
              </a:xfrm>
              <a:custGeom>
                <a:avLst/>
                <a:gdLst/>
                <a:ahLst/>
                <a:cxnLst/>
                <a:rect l="l" t="t" r="r" b="b"/>
                <a:pathLst>
                  <a:path w="1546" h="4064" extrusionOk="0">
                    <a:moveTo>
                      <a:pt x="136" y="1"/>
                    </a:moveTo>
                    <a:cubicBezTo>
                      <a:pt x="120" y="1"/>
                      <a:pt x="104" y="3"/>
                      <a:pt x="87" y="7"/>
                    </a:cubicBezTo>
                    <a:cubicBezTo>
                      <a:pt x="35" y="25"/>
                      <a:pt x="0" y="95"/>
                      <a:pt x="17" y="147"/>
                    </a:cubicBezTo>
                    <a:lnTo>
                      <a:pt x="1300" y="3993"/>
                    </a:lnTo>
                    <a:cubicBezTo>
                      <a:pt x="1316" y="4028"/>
                      <a:pt x="1370" y="4063"/>
                      <a:pt x="1405" y="4063"/>
                    </a:cubicBezTo>
                    <a:lnTo>
                      <a:pt x="1440" y="4063"/>
                    </a:lnTo>
                    <a:cubicBezTo>
                      <a:pt x="1510" y="4045"/>
                      <a:pt x="1545" y="3975"/>
                      <a:pt x="1527" y="3905"/>
                    </a:cubicBezTo>
                    <a:lnTo>
                      <a:pt x="246" y="77"/>
                    </a:lnTo>
                    <a:cubicBezTo>
                      <a:pt x="232" y="23"/>
                      <a:pt x="188" y="1"/>
                      <a:pt x="1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51"/>
              <p:cNvSpPr/>
              <p:nvPr/>
            </p:nvSpPr>
            <p:spPr>
              <a:xfrm>
                <a:off x="5830600" y="1658618"/>
                <a:ext cx="76611" cy="43656"/>
              </a:xfrm>
              <a:custGeom>
                <a:avLst/>
                <a:gdLst/>
                <a:ahLst/>
                <a:cxnLst/>
                <a:rect l="l" t="t" r="r" b="b"/>
                <a:pathLst>
                  <a:path w="3601" h="2052" extrusionOk="0">
                    <a:moveTo>
                      <a:pt x="3464" y="0"/>
                    </a:moveTo>
                    <a:cubicBezTo>
                      <a:pt x="3446" y="0"/>
                      <a:pt x="3426" y="5"/>
                      <a:pt x="3406" y="14"/>
                    </a:cubicBezTo>
                    <a:lnTo>
                      <a:pt x="89" y="1840"/>
                    </a:lnTo>
                    <a:cubicBezTo>
                      <a:pt x="18" y="1876"/>
                      <a:pt x="0" y="1946"/>
                      <a:pt x="35" y="1999"/>
                    </a:cubicBezTo>
                    <a:cubicBezTo>
                      <a:pt x="54" y="2034"/>
                      <a:pt x="89" y="2051"/>
                      <a:pt x="141" y="2051"/>
                    </a:cubicBezTo>
                    <a:lnTo>
                      <a:pt x="194" y="2051"/>
                    </a:lnTo>
                    <a:lnTo>
                      <a:pt x="3530" y="225"/>
                    </a:lnTo>
                    <a:cubicBezTo>
                      <a:pt x="3582" y="190"/>
                      <a:pt x="3600" y="120"/>
                      <a:pt x="3565" y="68"/>
                    </a:cubicBezTo>
                    <a:cubicBezTo>
                      <a:pt x="3552" y="29"/>
                      <a:pt x="3512" y="0"/>
                      <a:pt x="34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51"/>
              <p:cNvSpPr/>
              <p:nvPr/>
            </p:nvSpPr>
            <p:spPr>
              <a:xfrm>
                <a:off x="5499292" y="1857493"/>
                <a:ext cx="58293" cy="59187"/>
              </a:xfrm>
              <a:custGeom>
                <a:avLst/>
                <a:gdLst/>
                <a:ahLst/>
                <a:cxnLst/>
                <a:rect l="l" t="t" r="r" b="b"/>
                <a:pathLst>
                  <a:path w="2740" h="2782" extrusionOk="0">
                    <a:moveTo>
                      <a:pt x="2607" y="1"/>
                    </a:moveTo>
                    <a:cubicBezTo>
                      <a:pt x="2579" y="1"/>
                      <a:pt x="2552" y="9"/>
                      <a:pt x="2529" y="25"/>
                    </a:cubicBezTo>
                    <a:cubicBezTo>
                      <a:pt x="2510" y="42"/>
                      <a:pt x="965" y="1447"/>
                      <a:pt x="35" y="2606"/>
                    </a:cubicBezTo>
                    <a:cubicBezTo>
                      <a:pt x="0" y="2641"/>
                      <a:pt x="0" y="2729"/>
                      <a:pt x="52" y="2764"/>
                    </a:cubicBezTo>
                    <a:cubicBezTo>
                      <a:pt x="71" y="2781"/>
                      <a:pt x="106" y="2781"/>
                      <a:pt x="123" y="2781"/>
                    </a:cubicBezTo>
                    <a:cubicBezTo>
                      <a:pt x="158" y="2781"/>
                      <a:pt x="193" y="2781"/>
                      <a:pt x="228" y="2746"/>
                    </a:cubicBezTo>
                    <a:cubicBezTo>
                      <a:pt x="1141" y="1606"/>
                      <a:pt x="2669" y="218"/>
                      <a:pt x="2686" y="201"/>
                    </a:cubicBezTo>
                    <a:cubicBezTo>
                      <a:pt x="2739" y="166"/>
                      <a:pt x="2739" y="77"/>
                      <a:pt x="2704" y="42"/>
                    </a:cubicBezTo>
                    <a:cubicBezTo>
                      <a:pt x="2675" y="14"/>
                      <a:pt x="2641" y="1"/>
                      <a:pt x="26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51"/>
              <p:cNvSpPr/>
              <p:nvPr/>
            </p:nvSpPr>
            <p:spPr>
              <a:xfrm>
                <a:off x="5514972" y="853566"/>
                <a:ext cx="347421" cy="486176"/>
              </a:xfrm>
              <a:custGeom>
                <a:avLst/>
                <a:gdLst/>
                <a:ahLst/>
                <a:cxnLst/>
                <a:rect l="l" t="t" r="r" b="b"/>
                <a:pathLst>
                  <a:path w="16330" h="22852" extrusionOk="0">
                    <a:moveTo>
                      <a:pt x="9004" y="1"/>
                    </a:moveTo>
                    <a:cubicBezTo>
                      <a:pt x="8960" y="1"/>
                      <a:pt x="8937" y="1"/>
                      <a:pt x="8937" y="1"/>
                    </a:cubicBezTo>
                    <a:cubicBezTo>
                      <a:pt x="2915" y="617"/>
                      <a:pt x="1" y="9887"/>
                      <a:pt x="211" y="12837"/>
                    </a:cubicBezTo>
                    <a:cubicBezTo>
                      <a:pt x="228" y="13223"/>
                      <a:pt x="282" y="13609"/>
                      <a:pt x="352" y="13995"/>
                    </a:cubicBezTo>
                    <a:cubicBezTo>
                      <a:pt x="404" y="14312"/>
                      <a:pt x="474" y="14628"/>
                      <a:pt x="544" y="14944"/>
                    </a:cubicBezTo>
                    <a:cubicBezTo>
                      <a:pt x="1160" y="17191"/>
                      <a:pt x="2405" y="18736"/>
                      <a:pt x="4144" y="20157"/>
                    </a:cubicBezTo>
                    <a:cubicBezTo>
                      <a:pt x="4320" y="20316"/>
                      <a:pt x="4512" y="20474"/>
                      <a:pt x="4723" y="20614"/>
                    </a:cubicBezTo>
                    <a:cubicBezTo>
                      <a:pt x="6191" y="21753"/>
                      <a:pt x="8062" y="22851"/>
                      <a:pt x="9816" y="22851"/>
                    </a:cubicBezTo>
                    <a:cubicBezTo>
                      <a:pt x="10874" y="22851"/>
                      <a:pt x="11889" y="22452"/>
                      <a:pt x="12748" y="21422"/>
                    </a:cubicBezTo>
                    <a:cubicBezTo>
                      <a:pt x="13309" y="20754"/>
                      <a:pt x="13766" y="19965"/>
                      <a:pt x="14152" y="19139"/>
                    </a:cubicBezTo>
                    <a:cubicBezTo>
                      <a:pt x="14222" y="18999"/>
                      <a:pt x="14274" y="18858"/>
                      <a:pt x="14345" y="18701"/>
                    </a:cubicBezTo>
                    <a:cubicBezTo>
                      <a:pt x="14942" y="17278"/>
                      <a:pt x="15346" y="15716"/>
                      <a:pt x="15574" y="14312"/>
                    </a:cubicBezTo>
                    <a:cubicBezTo>
                      <a:pt x="15679" y="13661"/>
                      <a:pt x="15767" y="12977"/>
                      <a:pt x="15855" y="12310"/>
                    </a:cubicBezTo>
                    <a:cubicBezTo>
                      <a:pt x="15855" y="12257"/>
                      <a:pt x="15873" y="12221"/>
                      <a:pt x="15873" y="12169"/>
                    </a:cubicBezTo>
                    <a:lnTo>
                      <a:pt x="15873" y="12151"/>
                    </a:lnTo>
                    <a:cubicBezTo>
                      <a:pt x="15925" y="11730"/>
                      <a:pt x="15978" y="11292"/>
                      <a:pt x="16048" y="10852"/>
                    </a:cubicBezTo>
                    <a:cubicBezTo>
                      <a:pt x="16119" y="10273"/>
                      <a:pt x="16189" y="9693"/>
                      <a:pt x="16224" y="9114"/>
                    </a:cubicBezTo>
                    <a:cubicBezTo>
                      <a:pt x="16311" y="8131"/>
                      <a:pt x="16329" y="7165"/>
                      <a:pt x="16189" y="6287"/>
                    </a:cubicBezTo>
                    <a:cubicBezTo>
                      <a:pt x="15248" y="186"/>
                      <a:pt x="9679" y="1"/>
                      <a:pt x="9004" y="1"/>
                    </a:cubicBezTo>
                    <a:close/>
                  </a:path>
                </a:pathLst>
              </a:custGeom>
              <a:solidFill>
                <a:srgbClr val="E883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51"/>
              <p:cNvSpPr/>
              <p:nvPr/>
            </p:nvSpPr>
            <p:spPr>
              <a:xfrm>
                <a:off x="5646065" y="1027166"/>
                <a:ext cx="124374" cy="52230"/>
              </a:xfrm>
              <a:custGeom>
                <a:avLst/>
                <a:gdLst/>
                <a:ahLst/>
                <a:cxnLst/>
                <a:rect l="l" t="t" r="r" b="b"/>
                <a:pathLst>
                  <a:path w="5846" h="2455" extrusionOk="0">
                    <a:moveTo>
                      <a:pt x="1870" y="0"/>
                    </a:moveTo>
                    <a:cubicBezTo>
                      <a:pt x="1161" y="0"/>
                      <a:pt x="239" y="151"/>
                      <a:pt x="36" y="884"/>
                    </a:cubicBezTo>
                    <a:cubicBezTo>
                      <a:pt x="19" y="936"/>
                      <a:pt x="1" y="1006"/>
                      <a:pt x="36" y="1060"/>
                    </a:cubicBezTo>
                    <a:cubicBezTo>
                      <a:pt x="54" y="1095"/>
                      <a:pt x="106" y="1112"/>
                      <a:pt x="160" y="1130"/>
                    </a:cubicBezTo>
                    <a:cubicBezTo>
                      <a:pt x="792" y="1341"/>
                      <a:pt x="1476" y="1376"/>
                      <a:pt x="2126" y="1516"/>
                    </a:cubicBezTo>
                    <a:cubicBezTo>
                      <a:pt x="2653" y="1639"/>
                      <a:pt x="3161" y="1832"/>
                      <a:pt x="3618" y="2078"/>
                    </a:cubicBezTo>
                    <a:cubicBezTo>
                      <a:pt x="3917" y="2235"/>
                      <a:pt x="4198" y="2411"/>
                      <a:pt x="4514" y="2446"/>
                    </a:cubicBezTo>
                    <a:cubicBezTo>
                      <a:pt x="4558" y="2452"/>
                      <a:pt x="4603" y="2455"/>
                      <a:pt x="4647" y="2455"/>
                    </a:cubicBezTo>
                    <a:cubicBezTo>
                      <a:pt x="5267" y="2455"/>
                      <a:pt x="5846" y="1893"/>
                      <a:pt x="5813" y="1271"/>
                    </a:cubicBezTo>
                    <a:cubicBezTo>
                      <a:pt x="5813" y="1235"/>
                      <a:pt x="5813" y="1217"/>
                      <a:pt x="5795" y="1200"/>
                    </a:cubicBezTo>
                    <a:cubicBezTo>
                      <a:pt x="5778" y="1165"/>
                      <a:pt x="5743" y="1165"/>
                      <a:pt x="5708" y="1165"/>
                    </a:cubicBezTo>
                    <a:cubicBezTo>
                      <a:pt x="5233" y="1077"/>
                      <a:pt x="4812" y="814"/>
                      <a:pt x="4390" y="585"/>
                    </a:cubicBezTo>
                    <a:cubicBezTo>
                      <a:pt x="3688" y="234"/>
                      <a:pt x="2915" y="41"/>
                      <a:pt x="2126" y="6"/>
                    </a:cubicBezTo>
                    <a:cubicBezTo>
                      <a:pt x="2045" y="2"/>
                      <a:pt x="1959" y="0"/>
                      <a:pt x="187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51"/>
              <p:cNvSpPr/>
              <p:nvPr/>
            </p:nvSpPr>
            <p:spPr>
              <a:xfrm>
                <a:off x="5807071" y="1047462"/>
                <a:ext cx="53060" cy="42614"/>
              </a:xfrm>
              <a:custGeom>
                <a:avLst/>
                <a:gdLst/>
                <a:ahLst/>
                <a:cxnLst/>
                <a:rect l="l" t="t" r="r" b="b"/>
                <a:pathLst>
                  <a:path w="2494" h="2003" extrusionOk="0">
                    <a:moveTo>
                      <a:pt x="2494" y="0"/>
                    </a:moveTo>
                    <a:cubicBezTo>
                      <a:pt x="2213" y="36"/>
                      <a:pt x="1932" y="106"/>
                      <a:pt x="1651" y="193"/>
                    </a:cubicBezTo>
                    <a:cubicBezTo>
                      <a:pt x="1195" y="333"/>
                      <a:pt x="738" y="527"/>
                      <a:pt x="247" y="544"/>
                    </a:cubicBezTo>
                    <a:cubicBezTo>
                      <a:pt x="236" y="539"/>
                      <a:pt x="226" y="537"/>
                      <a:pt x="216" y="537"/>
                    </a:cubicBezTo>
                    <a:cubicBezTo>
                      <a:pt x="193" y="537"/>
                      <a:pt x="171" y="549"/>
                      <a:pt x="158" y="562"/>
                    </a:cubicBezTo>
                    <a:cubicBezTo>
                      <a:pt x="141" y="579"/>
                      <a:pt x="141" y="597"/>
                      <a:pt x="123" y="614"/>
                    </a:cubicBezTo>
                    <a:cubicBezTo>
                      <a:pt x="1" y="1281"/>
                      <a:pt x="563" y="1984"/>
                      <a:pt x="1230" y="2002"/>
                    </a:cubicBezTo>
                    <a:cubicBezTo>
                      <a:pt x="1546" y="2002"/>
                      <a:pt x="1862" y="1878"/>
                      <a:pt x="2160" y="1773"/>
                    </a:cubicBezTo>
                    <a:cubicBezTo>
                      <a:pt x="2213" y="1756"/>
                      <a:pt x="2265" y="1738"/>
                      <a:pt x="2318" y="1738"/>
                    </a:cubicBezTo>
                    <a:cubicBezTo>
                      <a:pt x="2389" y="1159"/>
                      <a:pt x="2459" y="579"/>
                      <a:pt x="24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3" name="Google Shape;983;p51"/>
              <p:cNvGrpSpPr/>
              <p:nvPr/>
            </p:nvGrpSpPr>
            <p:grpSpPr>
              <a:xfrm>
                <a:off x="5701358" y="1059121"/>
                <a:ext cx="132988" cy="201279"/>
                <a:chOff x="5701358" y="1059121"/>
                <a:chExt cx="132988" cy="201279"/>
              </a:xfrm>
            </p:grpSpPr>
            <p:sp>
              <p:nvSpPr>
                <p:cNvPr id="984" name="Google Shape;984;p51"/>
                <p:cNvSpPr/>
                <p:nvPr/>
              </p:nvSpPr>
              <p:spPr>
                <a:xfrm>
                  <a:off x="5812666" y="1101159"/>
                  <a:ext cx="21679" cy="20722"/>
                </a:xfrm>
                <a:custGeom>
                  <a:avLst/>
                  <a:gdLst/>
                  <a:ahLst/>
                  <a:cxnLst/>
                  <a:rect l="l" t="t" r="r" b="b"/>
                  <a:pathLst>
                    <a:path w="1019" h="974" extrusionOk="0">
                      <a:moveTo>
                        <a:pt x="519" y="1"/>
                      </a:moveTo>
                      <a:cubicBezTo>
                        <a:pt x="499" y="1"/>
                        <a:pt x="478" y="2"/>
                        <a:pt x="457" y="5"/>
                      </a:cubicBezTo>
                      <a:cubicBezTo>
                        <a:pt x="194" y="22"/>
                        <a:pt x="0" y="267"/>
                        <a:pt x="36" y="531"/>
                      </a:cubicBezTo>
                      <a:cubicBezTo>
                        <a:pt x="68" y="790"/>
                        <a:pt x="265" y="974"/>
                        <a:pt x="501" y="974"/>
                      </a:cubicBezTo>
                      <a:cubicBezTo>
                        <a:pt x="521" y="974"/>
                        <a:pt x="542" y="973"/>
                        <a:pt x="562" y="970"/>
                      </a:cubicBezTo>
                      <a:cubicBezTo>
                        <a:pt x="826" y="935"/>
                        <a:pt x="1019" y="707"/>
                        <a:pt x="984" y="426"/>
                      </a:cubicBezTo>
                      <a:cubicBezTo>
                        <a:pt x="951" y="183"/>
                        <a:pt x="756" y="1"/>
                        <a:pt x="5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51"/>
                <p:cNvSpPr/>
                <p:nvPr/>
              </p:nvSpPr>
              <p:spPr>
                <a:xfrm>
                  <a:off x="5701358" y="1091011"/>
                  <a:ext cx="25807" cy="23828"/>
                </a:xfrm>
                <a:custGeom>
                  <a:avLst/>
                  <a:gdLst/>
                  <a:ahLst/>
                  <a:cxnLst/>
                  <a:rect l="l" t="t" r="r" b="b"/>
                  <a:pathLst>
                    <a:path w="1213" h="1120" extrusionOk="0">
                      <a:moveTo>
                        <a:pt x="605" y="1"/>
                      </a:moveTo>
                      <a:cubicBezTo>
                        <a:pt x="551" y="1"/>
                        <a:pt x="496" y="9"/>
                        <a:pt x="440" y="25"/>
                      </a:cubicBezTo>
                      <a:cubicBezTo>
                        <a:pt x="159" y="112"/>
                        <a:pt x="0" y="412"/>
                        <a:pt x="89" y="728"/>
                      </a:cubicBezTo>
                      <a:cubicBezTo>
                        <a:pt x="160" y="970"/>
                        <a:pt x="371" y="1120"/>
                        <a:pt x="598" y="1120"/>
                      </a:cubicBezTo>
                      <a:cubicBezTo>
                        <a:pt x="651" y="1120"/>
                        <a:pt x="704" y="1112"/>
                        <a:pt x="756" y="1096"/>
                      </a:cubicBezTo>
                      <a:cubicBezTo>
                        <a:pt x="1054" y="1008"/>
                        <a:pt x="1212" y="692"/>
                        <a:pt x="1124" y="393"/>
                      </a:cubicBezTo>
                      <a:cubicBezTo>
                        <a:pt x="1053" y="151"/>
                        <a:pt x="842" y="1"/>
                        <a:pt x="6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51"/>
                <p:cNvSpPr/>
                <p:nvPr/>
              </p:nvSpPr>
              <p:spPr>
                <a:xfrm>
                  <a:off x="5707719" y="1226126"/>
                  <a:ext cx="77718" cy="30147"/>
                </a:xfrm>
                <a:custGeom>
                  <a:avLst/>
                  <a:gdLst/>
                  <a:ahLst/>
                  <a:cxnLst/>
                  <a:rect l="l" t="t" r="r" b="b"/>
                  <a:pathLst>
                    <a:path w="3653" h="1417" extrusionOk="0">
                      <a:moveTo>
                        <a:pt x="684" y="0"/>
                      </a:moveTo>
                      <a:cubicBezTo>
                        <a:pt x="339" y="0"/>
                        <a:pt x="117" y="47"/>
                        <a:pt x="106" y="47"/>
                      </a:cubicBezTo>
                      <a:cubicBezTo>
                        <a:pt x="52" y="65"/>
                        <a:pt x="1" y="117"/>
                        <a:pt x="17" y="187"/>
                      </a:cubicBezTo>
                      <a:cubicBezTo>
                        <a:pt x="33" y="246"/>
                        <a:pt x="71" y="280"/>
                        <a:pt x="124" y="280"/>
                      </a:cubicBezTo>
                      <a:cubicBezTo>
                        <a:pt x="135" y="280"/>
                        <a:pt x="146" y="279"/>
                        <a:pt x="158" y="276"/>
                      </a:cubicBezTo>
                      <a:cubicBezTo>
                        <a:pt x="158" y="276"/>
                        <a:pt x="369" y="237"/>
                        <a:pt x="697" y="237"/>
                      </a:cubicBezTo>
                      <a:cubicBezTo>
                        <a:pt x="861" y="237"/>
                        <a:pt x="1054" y="246"/>
                        <a:pt x="1265" y="276"/>
                      </a:cubicBezTo>
                      <a:cubicBezTo>
                        <a:pt x="1843" y="363"/>
                        <a:pt x="2686" y="627"/>
                        <a:pt x="3424" y="1381"/>
                      </a:cubicBezTo>
                      <a:cubicBezTo>
                        <a:pt x="3459" y="1400"/>
                        <a:pt x="3477" y="1416"/>
                        <a:pt x="3512" y="1416"/>
                      </a:cubicBezTo>
                      <a:cubicBezTo>
                        <a:pt x="3547" y="1416"/>
                        <a:pt x="3582" y="1400"/>
                        <a:pt x="3599" y="1381"/>
                      </a:cubicBezTo>
                      <a:cubicBezTo>
                        <a:pt x="3652" y="1329"/>
                        <a:pt x="3652" y="1259"/>
                        <a:pt x="3599" y="1206"/>
                      </a:cubicBezTo>
                      <a:cubicBezTo>
                        <a:pt x="2810" y="416"/>
                        <a:pt x="1914" y="135"/>
                        <a:pt x="1282" y="47"/>
                      </a:cubicBezTo>
                      <a:cubicBezTo>
                        <a:pt x="1059" y="12"/>
                        <a:pt x="856" y="0"/>
                        <a:pt x="6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51"/>
                <p:cNvSpPr/>
                <p:nvPr/>
              </p:nvSpPr>
              <p:spPr>
                <a:xfrm>
                  <a:off x="5727142" y="1249167"/>
                  <a:ext cx="28019" cy="11233"/>
                </a:xfrm>
                <a:custGeom>
                  <a:avLst/>
                  <a:gdLst/>
                  <a:ahLst/>
                  <a:cxnLst/>
                  <a:rect l="l" t="t" r="r" b="b"/>
                  <a:pathLst>
                    <a:path w="1317" h="528" extrusionOk="0">
                      <a:moveTo>
                        <a:pt x="120" y="0"/>
                      </a:moveTo>
                      <a:cubicBezTo>
                        <a:pt x="80" y="0"/>
                        <a:pt x="41" y="24"/>
                        <a:pt x="17" y="71"/>
                      </a:cubicBezTo>
                      <a:cubicBezTo>
                        <a:pt x="0" y="123"/>
                        <a:pt x="17" y="193"/>
                        <a:pt x="71" y="228"/>
                      </a:cubicBezTo>
                      <a:cubicBezTo>
                        <a:pt x="422" y="404"/>
                        <a:pt x="808" y="509"/>
                        <a:pt x="1194" y="527"/>
                      </a:cubicBezTo>
                      <a:cubicBezTo>
                        <a:pt x="1265" y="527"/>
                        <a:pt x="1317" y="492"/>
                        <a:pt x="1317" y="422"/>
                      </a:cubicBezTo>
                      <a:cubicBezTo>
                        <a:pt x="1317" y="352"/>
                        <a:pt x="1265" y="298"/>
                        <a:pt x="1211" y="298"/>
                      </a:cubicBezTo>
                      <a:cubicBezTo>
                        <a:pt x="843" y="281"/>
                        <a:pt x="492" y="176"/>
                        <a:pt x="176" y="17"/>
                      </a:cubicBezTo>
                      <a:cubicBezTo>
                        <a:pt x="158" y="6"/>
                        <a:pt x="139" y="0"/>
                        <a:pt x="1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51"/>
                <p:cNvSpPr/>
                <p:nvPr/>
              </p:nvSpPr>
              <p:spPr>
                <a:xfrm>
                  <a:off x="5764862" y="1059121"/>
                  <a:ext cx="45975" cy="148244"/>
                </a:xfrm>
                <a:custGeom>
                  <a:avLst/>
                  <a:gdLst/>
                  <a:ahLst/>
                  <a:cxnLst/>
                  <a:rect l="l" t="t" r="r" b="b"/>
                  <a:pathLst>
                    <a:path w="2161" h="6968" extrusionOk="0">
                      <a:moveTo>
                        <a:pt x="2026" y="0"/>
                      </a:moveTo>
                      <a:cubicBezTo>
                        <a:pt x="1985" y="0"/>
                        <a:pt x="1945" y="29"/>
                        <a:pt x="1931" y="66"/>
                      </a:cubicBezTo>
                      <a:cubicBezTo>
                        <a:pt x="1247" y="1595"/>
                        <a:pt x="966" y="3420"/>
                        <a:pt x="1089" y="5492"/>
                      </a:cubicBezTo>
                      <a:cubicBezTo>
                        <a:pt x="1107" y="5773"/>
                        <a:pt x="1124" y="6071"/>
                        <a:pt x="983" y="6300"/>
                      </a:cubicBezTo>
                      <a:cubicBezTo>
                        <a:pt x="826" y="6563"/>
                        <a:pt x="457" y="6651"/>
                        <a:pt x="105" y="6738"/>
                      </a:cubicBezTo>
                      <a:cubicBezTo>
                        <a:pt x="53" y="6738"/>
                        <a:pt x="0" y="6808"/>
                        <a:pt x="18" y="6862"/>
                      </a:cubicBezTo>
                      <a:cubicBezTo>
                        <a:pt x="35" y="6932"/>
                        <a:pt x="89" y="6967"/>
                        <a:pt x="141" y="6967"/>
                      </a:cubicBezTo>
                      <a:lnTo>
                        <a:pt x="159" y="6967"/>
                      </a:lnTo>
                      <a:cubicBezTo>
                        <a:pt x="562" y="6879"/>
                        <a:pt x="966" y="6756"/>
                        <a:pt x="1194" y="6422"/>
                      </a:cubicBezTo>
                      <a:cubicBezTo>
                        <a:pt x="1370" y="6124"/>
                        <a:pt x="1353" y="5790"/>
                        <a:pt x="1334" y="5474"/>
                      </a:cubicBezTo>
                      <a:lnTo>
                        <a:pt x="1318" y="5474"/>
                      </a:lnTo>
                      <a:cubicBezTo>
                        <a:pt x="1212" y="3437"/>
                        <a:pt x="1475" y="1665"/>
                        <a:pt x="2142" y="172"/>
                      </a:cubicBezTo>
                      <a:cubicBezTo>
                        <a:pt x="2160" y="101"/>
                        <a:pt x="2142" y="31"/>
                        <a:pt x="2072" y="14"/>
                      </a:cubicBezTo>
                      <a:cubicBezTo>
                        <a:pt x="2057" y="5"/>
                        <a:pt x="2041" y="0"/>
                        <a:pt x="20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9" name="Google Shape;989;p51"/>
              <p:cNvSpPr/>
              <p:nvPr/>
            </p:nvSpPr>
            <p:spPr>
              <a:xfrm>
                <a:off x="5489187" y="1187917"/>
                <a:ext cx="250683" cy="442648"/>
              </a:xfrm>
              <a:custGeom>
                <a:avLst/>
                <a:gdLst/>
                <a:ahLst/>
                <a:cxnLst/>
                <a:rect l="l" t="t" r="r" b="b"/>
                <a:pathLst>
                  <a:path w="11783" h="20806" extrusionOk="0">
                    <a:moveTo>
                      <a:pt x="2459" y="0"/>
                    </a:moveTo>
                    <a:lnTo>
                      <a:pt x="1" y="10938"/>
                    </a:lnTo>
                    <a:cubicBezTo>
                      <a:pt x="1" y="10938"/>
                      <a:pt x="967" y="13309"/>
                      <a:pt x="2459" y="16399"/>
                    </a:cubicBezTo>
                    <a:cubicBezTo>
                      <a:pt x="3703" y="18959"/>
                      <a:pt x="7500" y="20806"/>
                      <a:pt x="9514" y="20806"/>
                    </a:cubicBezTo>
                    <a:cubicBezTo>
                      <a:pt x="9944" y="20806"/>
                      <a:pt x="10293" y="20721"/>
                      <a:pt x="10518" y="20542"/>
                    </a:cubicBezTo>
                    <a:cubicBezTo>
                      <a:pt x="11782" y="19541"/>
                      <a:pt x="8674" y="14257"/>
                      <a:pt x="8007" y="11729"/>
                    </a:cubicBezTo>
                    <a:cubicBezTo>
                      <a:pt x="7920" y="11394"/>
                      <a:pt x="7866" y="11061"/>
                      <a:pt x="7831" y="10692"/>
                    </a:cubicBezTo>
                    <a:cubicBezTo>
                      <a:pt x="7691" y="9270"/>
                      <a:pt x="7866" y="7602"/>
                      <a:pt x="8060" y="6391"/>
                    </a:cubicBezTo>
                    <a:cubicBezTo>
                      <a:pt x="8218" y="5443"/>
                      <a:pt x="8376" y="4776"/>
                      <a:pt x="8376" y="4776"/>
                    </a:cubicBezTo>
                    <a:lnTo>
                      <a:pt x="2459" y="0"/>
                    </a:lnTo>
                    <a:close/>
                  </a:path>
                </a:pathLst>
              </a:custGeom>
              <a:solidFill>
                <a:srgbClr val="E883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51"/>
              <p:cNvSpPr/>
              <p:nvPr/>
            </p:nvSpPr>
            <p:spPr>
              <a:xfrm>
                <a:off x="5566520" y="1261868"/>
                <a:ext cx="94163" cy="153520"/>
              </a:xfrm>
              <a:custGeom>
                <a:avLst/>
                <a:gdLst/>
                <a:ahLst/>
                <a:cxnLst/>
                <a:rect l="l" t="t" r="r" b="b"/>
                <a:pathLst>
                  <a:path w="4426" h="7216" extrusionOk="0">
                    <a:moveTo>
                      <a:pt x="1" y="1"/>
                    </a:moveTo>
                    <a:lnTo>
                      <a:pt x="1" y="1"/>
                    </a:lnTo>
                    <a:cubicBezTo>
                      <a:pt x="563" y="3950"/>
                      <a:pt x="3178" y="6391"/>
                      <a:pt x="4196" y="7216"/>
                    </a:cubicBezTo>
                    <a:cubicBezTo>
                      <a:pt x="4161" y="6865"/>
                      <a:pt x="4144" y="6514"/>
                      <a:pt x="4144" y="6146"/>
                    </a:cubicBezTo>
                    <a:cubicBezTo>
                      <a:pt x="4144" y="5004"/>
                      <a:pt x="4285" y="3828"/>
                      <a:pt x="4425" y="2915"/>
                    </a:cubicBezTo>
                    <a:cubicBezTo>
                      <a:pt x="2178" y="1686"/>
                      <a:pt x="1" y="1"/>
                      <a:pt x="1" y="1"/>
                    </a:cubicBezTo>
                    <a:close/>
                  </a:path>
                </a:pathLst>
              </a:custGeom>
              <a:solidFill>
                <a:srgbClr val="854B61">
                  <a:alpha val="379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51"/>
              <p:cNvSpPr/>
              <p:nvPr/>
            </p:nvSpPr>
            <p:spPr>
              <a:xfrm>
                <a:off x="5166112" y="802549"/>
                <a:ext cx="671248" cy="815173"/>
              </a:xfrm>
              <a:custGeom>
                <a:avLst/>
                <a:gdLst/>
                <a:ahLst/>
                <a:cxnLst/>
                <a:rect l="l" t="t" r="r" b="b"/>
                <a:pathLst>
                  <a:path w="31551" h="38316" extrusionOk="0">
                    <a:moveTo>
                      <a:pt x="22382" y="0"/>
                    </a:moveTo>
                    <a:cubicBezTo>
                      <a:pt x="18528" y="0"/>
                      <a:pt x="14860" y="1186"/>
                      <a:pt x="12536" y="2575"/>
                    </a:cubicBezTo>
                    <a:cubicBezTo>
                      <a:pt x="8269" y="5122"/>
                      <a:pt x="5127" y="12320"/>
                      <a:pt x="4793" y="18236"/>
                    </a:cubicBezTo>
                    <a:cubicBezTo>
                      <a:pt x="4441" y="24136"/>
                      <a:pt x="0" y="35496"/>
                      <a:pt x="878" y="37269"/>
                    </a:cubicBezTo>
                    <a:cubicBezTo>
                      <a:pt x="1294" y="38095"/>
                      <a:pt x="5375" y="38315"/>
                      <a:pt x="9619" y="38315"/>
                    </a:cubicBezTo>
                    <a:cubicBezTo>
                      <a:pt x="14490" y="38315"/>
                      <a:pt x="19576" y="38024"/>
                      <a:pt x="19576" y="38024"/>
                    </a:cubicBezTo>
                    <a:cubicBezTo>
                      <a:pt x="20805" y="36269"/>
                      <a:pt x="20665" y="23258"/>
                      <a:pt x="21069" y="18676"/>
                    </a:cubicBezTo>
                    <a:cubicBezTo>
                      <a:pt x="21455" y="14093"/>
                      <a:pt x="23544" y="13110"/>
                      <a:pt x="26880" y="9581"/>
                    </a:cubicBezTo>
                    <a:cubicBezTo>
                      <a:pt x="29022" y="7316"/>
                      <a:pt x="30445" y="5279"/>
                      <a:pt x="31182" y="4103"/>
                    </a:cubicBezTo>
                    <a:cubicBezTo>
                      <a:pt x="31550" y="3523"/>
                      <a:pt x="31393" y="2769"/>
                      <a:pt x="30831" y="2383"/>
                    </a:cubicBezTo>
                    <a:cubicBezTo>
                      <a:pt x="28230" y="659"/>
                      <a:pt x="25254" y="0"/>
                      <a:pt x="223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51"/>
              <p:cNvSpPr/>
              <p:nvPr/>
            </p:nvSpPr>
            <p:spPr>
              <a:xfrm>
                <a:off x="5462659" y="1658634"/>
                <a:ext cx="32891" cy="86462"/>
              </a:xfrm>
              <a:custGeom>
                <a:avLst/>
                <a:gdLst/>
                <a:ahLst/>
                <a:cxnLst/>
                <a:rect l="l" t="t" r="r" b="b"/>
                <a:pathLst>
                  <a:path w="1546" h="4064" extrusionOk="0">
                    <a:moveTo>
                      <a:pt x="136" y="1"/>
                    </a:moveTo>
                    <a:cubicBezTo>
                      <a:pt x="120" y="1"/>
                      <a:pt x="104" y="3"/>
                      <a:pt x="87" y="7"/>
                    </a:cubicBezTo>
                    <a:cubicBezTo>
                      <a:pt x="35" y="25"/>
                      <a:pt x="0" y="95"/>
                      <a:pt x="17" y="147"/>
                    </a:cubicBezTo>
                    <a:lnTo>
                      <a:pt x="1300" y="3993"/>
                    </a:lnTo>
                    <a:cubicBezTo>
                      <a:pt x="1316" y="4028"/>
                      <a:pt x="1370" y="4063"/>
                      <a:pt x="1405" y="4063"/>
                    </a:cubicBezTo>
                    <a:lnTo>
                      <a:pt x="1440" y="4063"/>
                    </a:lnTo>
                    <a:cubicBezTo>
                      <a:pt x="1510" y="4045"/>
                      <a:pt x="1545" y="3975"/>
                      <a:pt x="1527" y="3905"/>
                    </a:cubicBezTo>
                    <a:lnTo>
                      <a:pt x="246" y="77"/>
                    </a:lnTo>
                    <a:cubicBezTo>
                      <a:pt x="232" y="23"/>
                      <a:pt x="188" y="1"/>
                      <a:pt x="1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3" name="Google Shape;993;p51"/>
            <p:cNvGrpSpPr/>
            <p:nvPr/>
          </p:nvGrpSpPr>
          <p:grpSpPr>
            <a:xfrm flipH="1">
              <a:off x="3076164" y="1286172"/>
              <a:ext cx="283191" cy="222415"/>
              <a:chOff x="6043468" y="1576347"/>
              <a:chExt cx="283191" cy="222415"/>
            </a:xfrm>
          </p:grpSpPr>
          <p:sp>
            <p:nvSpPr>
              <p:cNvPr id="994" name="Google Shape;994;p51"/>
              <p:cNvSpPr/>
              <p:nvPr/>
            </p:nvSpPr>
            <p:spPr>
              <a:xfrm rot="1279996">
                <a:off x="6040438" y="1757417"/>
                <a:ext cx="157878" cy="13075"/>
              </a:xfrm>
              <a:custGeom>
                <a:avLst/>
                <a:gdLst/>
                <a:ahLst/>
                <a:cxnLst/>
                <a:rect l="l" t="t" r="r" b="b"/>
                <a:pathLst>
                  <a:path w="6315" h="523" extrusionOk="0">
                    <a:moveTo>
                      <a:pt x="138" y="1"/>
                    </a:moveTo>
                    <a:cubicBezTo>
                      <a:pt x="74" y="1"/>
                      <a:pt x="11" y="54"/>
                      <a:pt x="11" y="128"/>
                    </a:cubicBezTo>
                    <a:cubicBezTo>
                      <a:pt x="0" y="192"/>
                      <a:pt x="64" y="256"/>
                      <a:pt x="128" y="256"/>
                    </a:cubicBezTo>
                    <a:lnTo>
                      <a:pt x="6229" y="522"/>
                    </a:lnTo>
                    <a:cubicBezTo>
                      <a:pt x="6272" y="522"/>
                      <a:pt x="6303" y="490"/>
                      <a:pt x="6303" y="447"/>
                    </a:cubicBezTo>
                    <a:cubicBezTo>
                      <a:pt x="6314" y="405"/>
                      <a:pt x="6272" y="362"/>
                      <a:pt x="6229" y="362"/>
                    </a:cubicBezTo>
                    <a:lnTo>
                      <a:pt x="138" y="1"/>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51"/>
              <p:cNvSpPr/>
              <p:nvPr/>
            </p:nvSpPr>
            <p:spPr>
              <a:xfrm rot="1279996">
                <a:off x="6110974" y="1656305"/>
                <a:ext cx="129178" cy="75077"/>
              </a:xfrm>
              <a:custGeom>
                <a:avLst/>
                <a:gdLst/>
                <a:ahLst/>
                <a:cxnLst/>
                <a:rect l="l" t="t" r="r" b="b"/>
                <a:pathLst>
                  <a:path w="5167" h="3003" extrusionOk="0">
                    <a:moveTo>
                      <a:pt x="153" y="1"/>
                    </a:moveTo>
                    <a:cubicBezTo>
                      <a:pt x="107" y="1"/>
                      <a:pt x="62" y="24"/>
                      <a:pt x="33" y="69"/>
                    </a:cubicBezTo>
                    <a:cubicBezTo>
                      <a:pt x="1" y="132"/>
                      <a:pt x="22" y="206"/>
                      <a:pt x="86" y="239"/>
                    </a:cubicBezTo>
                    <a:lnTo>
                      <a:pt x="5039" y="2991"/>
                    </a:lnTo>
                    <a:cubicBezTo>
                      <a:pt x="5053" y="2999"/>
                      <a:pt x="5068" y="3002"/>
                      <a:pt x="5081" y="3002"/>
                    </a:cubicBezTo>
                    <a:cubicBezTo>
                      <a:pt x="5108" y="3002"/>
                      <a:pt x="5131" y="2988"/>
                      <a:pt x="5145" y="2960"/>
                    </a:cubicBezTo>
                    <a:cubicBezTo>
                      <a:pt x="5167" y="2928"/>
                      <a:pt x="5156" y="2885"/>
                      <a:pt x="5114" y="2864"/>
                    </a:cubicBezTo>
                    <a:lnTo>
                      <a:pt x="213" y="15"/>
                    </a:lnTo>
                    <a:cubicBezTo>
                      <a:pt x="194" y="5"/>
                      <a:pt x="173" y="1"/>
                      <a:pt x="153"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51"/>
              <p:cNvSpPr/>
              <p:nvPr/>
            </p:nvSpPr>
            <p:spPr>
              <a:xfrm rot="1279996">
                <a:off x="6238920" y="1584196"/>
                <a:ext cx="67001" cy="126628"/>
              </a:xfrm>
              <a:custGeom>
                <a:avLst/>
                <a:gdLst/>
                <a:ahLst/>
                <a:cxnLst/>
                <a:rect l="l" t="t" r="r" b="b"/>
                <a:pathLst>
                  <a:path w="2680" h="5065" extrusionOk="0">
                    <a:moveTo>
                      <a:pt x="146" y="1"/>
                    </a:moveTo>
                    <a:cubicBezTo>
                      <a:pt x="126" y="1"/>
                      <a:pt x="105" y="6"/>
                      <a:pt x="85" y="15"/>
                    </a:cubicBezTo>
                    <a:cubicBezTo>
                      <a:pt x="22" y="48"/>
                      <a:pt x="0" y="122"/>
                      <a:pt x="32" y="185"/>
                    </a:cubicBezTo>
                    <a:lnTo>
                      <a:pt x="2530" y="5022"/>
                    </a:lnTo>
                    <a:cubicBezTo>
                      <a:pt x="2544" y="5050"/>
                      <a:pt x="2568" y="5064"/>
                      <a:pt x="2591" y="5064"/>
                    </a:cubicBezTo>
                    <a:cubicBezTo>
                      <a:pt x="2603" y="5064"/>
                      <a:pt x="2615" y="5061"/>
                      <a:pt x="2626" y="5054"/>
                    </a:cubicBezTo>
                    <a:cubicBezTo>
                      <a:pt x="2668" y="5044"/>
                      <a:pt x="2679" y="5001"/>
                      <a:pt x="2658" y="4958"/>
                    </a:cubicBezTo>
                    <a:lnTo>
                      <a:pt x="256" y="69"/>
                    </a:lnTo>
                    <a:cubicBezTo>
                      <a:pt x="233" y="25"/>
                      <a:pt x="191" y="1"/>
                      <a:pt x="146"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7" name="Google Shape;997;p51"/>
            <p:cNvGrpSpPr/>
            <p:nvPr/>
          </p:nvGrpSpPr>
          <p:grpSpPr>
            <a:xfrm flipH="1">
              <a:off x="1378748" y="1427702"/>
              <a:ext cx="892718" cy="3133972"/>
              <a:chOff x="3595151" y="539998"/>
              <a:chExt cx="1145832" cy="4022554"/>
            </a:xfrm>
          </p:grpSpPr>
          <p:sp>
            <p:nvSpPr>
              <p:cNvPr id="998" name="Google Shape;998;p51"/>
              <p:cNvSpPr/>
              <p:nvPr/>
            </p:nvSpPr>
            <p:spPr>
              <a:xfrm>
                <a:off x="3757866" y="4228511"/>
                <a:ext cx="178123" cy="75374"/>
              </a:xfrm>
              <a:custGeom>
                <a:avLst/>
                <a:gdLst/>
                <a:ahLst/>
                <a:cxnLst/>
                <a:rect l="l" t="t" r="r" b="b"/>
                <a:pathLst>
                  <a:path w="8342" h="3530" extrusionOk="0">
                    <a:moveTo>
                      <a:pt x="7744" y="1"/>
                    </a:moveTo>
                    <a:lnTo>
                      <a:pt x="1" y="405"/>
                    </a:lnTo>
                    <a:lnTo>
                      <a:pt x="124" y="2618"/>
                    </a:lnTo>
                    <a:cubicBezTo>
                      <a:pt x="124" y="2618"/>
                      <a:pt x="3814" y="3529"/>
                      <a:pt x="6056" y="3529"/>
                    </a:cubicBezTo>
                    <a:cubicBezTo>
                      <a:pt x="6749" y="3529"/>
                      <a:pt x="7304" y="3442"/>
                      <a:pt x="7569" y="3215"/>
                    </a:cubicBezTo>
                    <a:cubicBezTo>
                      <a:pt x="8341" y="2548"/>
                      <a:pt x="8007" y="2056"/>
                      <a:pt x="7850" y="1494"/>
                    </a:cubicBezTo>
                    <a:cubicBezTo>
                      <a:pt x="7656" y="757"/>
                      <a:pt x="7744" y="1"/>
                      <a:pt x="7744"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9" name="Google Shape;999;p51"/>
              <p:cNvGrpSpPr/>
              <p:nvPr/>
            </p:nvGrpSpPr>
            <p:grpSpPr>
              <a:xfrm>
                <a:off x="3722269" y="4236775"/>
                <a:ext cx="1018714" cy="325777"/>
                <a:chOff x="3722269" y="4236775"/>
                <a:chExt cx="1018714" cy="325777"/>
              </a:xfrm>
            </p:grpSpPr>
            <p:sp>
              <p:nvSpPr>
                <p:cNvPr id="1000" name="Google Shape;1000;p51"/>
                <p:cNvSpPr/>
                <p:nvPr/>
              </p:nvSpPr>
              <p:spPr>
                <a:xfrm>
                  <a:off x="3722269" y="4267161"/>
                  <a:ext cx="448467" cy="295390"/>
                </a:xfrm>
                <a:custGeom>
                  <a:avLst/>
                  <a:gdLst/>
                  <a:ahLst/>
                  <a:cxnLst/>
                  <a:rect l="l" t="t" r="r" b="b"/>
                  <a:pathLst>
                    <a:path w="21003" h="13834" extrusionOk="0">
                      <a:moveTo>
                        <a:pt x="9674" y="0"/>
                      </a:moveTo>
                      <a:lnTo>
                        <a:pt x="1791" y="808"/>
                      </a:lnTo>
                      <a:cubicBezTo>
                        <a:pt x="1791" y="808"/>
                        <a:pt x="1527" y="1264"/>
                        <a:pt x="1195" y="2037"/>
                      </a:cubicBezTo>
                      <a:cubicBezTo>
                        <a:pt x="1176" y="2072"/>
                        <a:pt x="1176" y="2107"/>
                        <a:pt x="1159" y="2142"/>
                      </a:cubicBezTo>
                      <a:cubicBezTo>
                        <a:pt x="668" y="3301"/>
                        <a:pt x="88" y="5127"/>
                        <a:pt x="17" y="7251"/>
                      </a:cubicBezTo>
                      <a:lnTo>
                        <a:pt x="17" y="7391"/>
                      </a:lnTo>
                      <a:cubicBezTo>
                        <a:pt x="1" y="7567"/>
                        <a:pt x="1" y="7742"/>
                        <a:pt x="1" y="7918"/>
                      </a:cubicBezTo>
                      <a:cubicBezTo>
                        <a:pt x="17" y="8182"/>
                        <a:pt x="141" y="8409"/>
                        <a:pt x="352" y="8568"/>
                      </a:cubicBezTo>
                      <a:cubicBezTo>
                        <a:pt x="1001" y="9042"/>
                        <a:pt x="2756" y="10078"/>
                        <a:pt x="6760" y="11237"/>
                      </a:cubicBezTo>
                      <a:cubicBezTo>
                        <a:pt x="12221" y="12834"/>
                        <a:pt x="14363" y="13449"/>
                        <a:pt x="17610" y="13800"/>
                      </a:cubicBezTo>
                      <a:cubicBezTo>
                        <a:pt x="17816" y="13823"/>
                        <a:pt x="18010" y="13833"/>
                        <a:pt x="18192" y="13833"/>
                      </a:cubicBezTo>
                      <a:cubicBezTo>
                        <a:pt x="20578" y="13833"/>
                        <a:pt x="21002" y="12009"/>
                        <a:pt x="20578" y="10867"/>
                      </a:cubicBezTo>
                      <a:cubicBezTo>
                        <a:pt x="20560" y="10832"/>
                        <a:pt x="20543" y="10780"/>
                        <a:pt x="20525" y="10745"/>
                      </a:cubicBezTo>
                      <a:cubicBezTo>
                        <a:pt x="20473" y="10640"/>
                        <a:pt x="20419" y="10551"/>
                        <a:pt x="20367" y="10464"/>
                      </a:cubicBezTo>
                      <a:cubicBezTo>
                        <a:pt x="20016" y="9990"/>
                        <a:pt x="18488" y="8550"/>
                        <a:pt x="16803" y="7023"/>
                      </a:cubicBezTo>
                      <a:cubicBezTo>
                        <a:pt x="16786" y="7005"/>
                        <a:pt x="16751" y="6970"/>
                        <a:pt x="16715" y="6953"/>
                      </a:cubicBezTo>
                      <a:cubicBezTo>
                        <a:pt x="15784" y="6110"/>
                        <a:pt x="14801" y="5232"/>
                        <a:pt x="13958" y="4512"/>
                      </a:cubicBezTo>
                      <a:cubicBezTo>
                        <a:pt x="13941" y="4477"/>
                        <a:pt x="13906" y="4460"/>
                        <a:pt x="13888" y="4425"/>
                      </a:cubicBezTo>
                      <a:cubicBezTo>
                        <a:pt x="13361" y="3968"/>
                        <a:pt x="12888" y="3564"/>
                        <a:pt x="12537" y="3266"/>
                      </a:cubicBezTo>
                      <a:cubicBezTo>
                        <a:pt x="12502" y="3248"/>
                        <a:pt x="12483" y="3231"/>
                        <a:pt x="12448" y="3196"/>
                      </a:cubicBezTo>
                      <a:cubicBezTo>
                        <a:pt x="12186" y="2985"/>
                        <a:pt x="11992" y="2809"/>
                        <a:pt x="11870" y="2721"/>
                      </a:cubicBezTo>
                      <a:cubicBezTo>
                        <a:pt x="11676" y="2563"/>
                        <a:pt x="11465" y="2335"/>
                        <a:pt x="11254" y="2107"/>
                      </a:cubicBezTo>
                      <a:cubicBezTo>
                        <a:pt x="11219" y="2089"/>
                        <a:pt x="11202" y="2054"/>
                        <a:pt x="11167" y="2018"/>
                      </a:cubicBezTo>
                      <a:cubicBezTo>
                        <a:pt x="10395" y="1141"/>
                        <a:pt x="9674" y="0"/>
                        <a:pt x="96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51"/>
                <p:cNvSpPr/>
                <p:nvPr/>
              </p:nvSpPr>
              <p:spPr>
                <a:xfrm>
                  <a:off x="4292495" y="4236775"/>
                  <a:ext cx="448488" cy="295326"/>
                </a:xfrm>
                <a:custGeom>
                  <a:avLst/>
                  <a:gdLst/>
                  <a:ahLst/>
                  <a:cxnLst/>
                  <a:rect l="l" t="t" r="r" b="b"/>
                  <a:pathLst>
                    <a:path w="21004" h="13831" extrusionOk="0">
                      <a:moveTo>
                        <a:pt x="9658" y="0"/>
                      </a:moveTo>
                      <a:lnTo>
                        <a:pt x="1792" y="808"/>
                      </a:lnTo>
                      <a:cubicBezTo>
                        <a:pt x="1792" y="808"/>
                        <a:pt x="1529" y="1264"/>
                        <a:pt x="1195" y="2037"/>
                      </a:cubicBezTo>
                      <a:lnTo>
                        <a:pt x="1143" y="2142"/>
                      </a:lnTo>
                      <a:cubicBezTo>
                        <a:pt x="668" y="3301"/>
                        <a:pt x="89" y="5127"/>
                        <a:pt x="19" y="7252"/>
                      </a:cubicBezTo>
                      <a:cubicBezTo>
                        <a:pt x="19" y="7287"/>
                        <a:pt x="1" y="7339"/>
                        <a:pt x="1" y="7393"/>
                      </a:cubicBezTo>
                      <a:lnTo>
                        <a:pt x="1" y="7919"/>
                      </a:lnTo>
                      <a:cubicBezTo>
                        <a:pt x="1" y="8182"/>
                        <a:pt x="89" y="8622"/>
                        <a:pt x="300" y="8779"/>
                      </a:cubicBezTo>
                      <a:cubicBezTo>
                        <a:pt x="949" y="9254"/>
                        <a:pt x="2986" y="9851"/>
                        <a:pt x="6989" y="11026"/>
                      </a:cubicBezTo>
                      <a:cubicBezTo>
                        <a:pt x="12450" y="12607"/>
                        <a:pt x="14346" y="13449"/>
                        <a:pt x="17612" y="13800"/>
                      </a:cubicBezTo>
                      <a:cubicBezTo>
                        <a:pt x="17809" y="13821"/>
                        <a:pt x="17995" y="13831"/>
                        <a:pt x="18171" y="13831"/>
                      </a:cubicBezTo>
                      <a:cubicBezTo>
                        <a:pt x="20575" y="13831"/>
                        <a:pt x="21004" y="12014"/>
                        <a:pt x="20578" y="10869"/>
                      </a:cubicBezTo>
                      <a:cubicBezTo>
                        <a:pt x="20562" y="10834"/>
                        <a:pt x="20543" y="10781"/>
                        <a:pt x="20526" y="10745"/>
                      </a:cubicBezTo>
                      <a:cubicBezTo>
                        <a:pt x="20473" y="10640"/>
                        <a:pt x="20421" y="10553"/>
                        <a:pt x="20368" y="10465"/>
                      </a:cubicBezTo>
                      <a:cubicBezTo>
                        <a:pt x="20017" y="9991"/>
                        <a:pt x="18490" y="8551"/>
                        <a:pt x="16804" y="7023"/>
                      </a:cubicBezTo>
                      <a:cubicBezTo>
                        <a:pt x="16769" y="7006"/>
                        <a:pt x="16751" y="6971"/>
                        <a:pt x="16716" y="6953"/>
                      </a:cubicBezTo>
                      <a:cubicBezTo>
                        <a:pt x="15891" y="6199"/>
                        <a:pt x="15013" y="5426"/>
                        <a:pt x="14258" y="4759"/>
                      </a:cubicBezTo>
                      <a:cubicBezTo>
                        <a:pt x="14223" y="4724"/>
                        <a:pt x="14187" y="4706"/>
                        <a:pt x="14171" y="4689"/>
                      </a:cubicBezTo>
                      <a:cubicBezTo>
                        <a:pt x="14100" y="4619"/>
                        <a:pt x="14030" y="4565"/>
                        <a:pt x="13960" y="4495"/>
                      </a:cubicBezTo>
                      <a:cubicBezTo>
                        <a:pt x="13925" y="4478"/>
                        <a:pt x="13907" y="4460"/>
                        <a:pt x="13871" y="4425"/>
                      </a:cubicBezTo>
                      <a:cubicBezTo>
                        <a:pt x="13468" y="4074"/>
                        <a:pt x="13082" y="3741"/>
                        <a:pt x="12766" y="3460"/>
                      </a:cubicBezTo>
                      <a:cubicBezTo>
                        <a:pt x="12731" y="3441"/>
                        <a:pt x="12713" y="3425"/>
                        <a:pt x="12678" y="3390"/>
                      </a:cubicBezTo>
                      <a:cubicBezTo>
                        <a:pt x="12626" y="3354"/>
                        <a:pt x="12572" y="3319"/>
                        <a:pt x="12537" y="3266"/>
                      </a:cubicBezTo>
                      <a:cubicBezTo>
                        <a:pt x="12502" y="3249"/>
                        <a:pt x="12467" y="3214"/>
                        <a:pt x="12450" y="3196"/>
                      </a:cubicBezTo>
                      <a:cubicBezTo>
                        <a:pt x="12186" y="2968"/>
                        <a:pt x="11993" y="2809"/>
                        <a:pt x="11870" y="2722"/>
                      </a:cubicBezTo>
                      <a:cubicBezTo>
                        <a:pt x="11713" y="2599"/>
                        <a:pt x="11554" y="2441"/>
                        <a:pt x="11397" y="2266"/>
                      </a:cubicBezTo>
                      <a:cubicBezTo>
                        <a:pt x="11378" y="2248"/>
                        <a:pt x="11343" y="2212"/>
                        <a:pt x="11326" y="2177"/>
                      </a:cubicBezTo>
                      <a:cubicBezTo>
                        <a:pt x="11291" y="2161"/>
                        <a:pt x="11273" y="2142"/>
                        <a:pt x="11256" y="2107"/>
                      </a:cubicBezTo>
                      <a:cubicBezTo>
                        <a:pt x="11221" y="2090"/>
                        <a:pt x="11203" y="2055"/>
                        <a:pt x="11168" y="2020"/>
                      </a:cubicBezTo>
                      <a:cubicBezTo>
                        <a:pt x="10395" y="1142"/>
                        <a:pt x="9658" y="0"/>
                        <a:pt x="965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2" name="Google Shape;1002;p51"/>
              <p:cNvGrpSpPr/>
              <p:nvPr/>
            </p:nvGrpSpPr>
            <p:grpSpPr>
              <a:xfrm>
                <a:off x="3720027" y="4275404"/>
                <a:ext cx="1017134" cy="256814"/>
                <a:chOff x="3720027" y="4275404"/>
                <a:chExt cx="1017134" cy="256814"/>
              </a:xfrm>
            </p:grpSpPr>
            <p:sp>
              <p:nvSpPr>
                <p:cNvPr id="1003" name="Google Shape;1003;p51"/>
                <p:cNvSpPr/>
                <p:nvPr/>
              </p:nvSpPr>
              <p:spPr>
                <a:xfrm>
                  <a:off x="3720027" y="4416359"/>
                  <a:ext cx="444260" cy="115859"/>
                </a:xfrm>
                <a:custGeom>
                  <a:avLst/>
                  <a:gdLst/>
                  <a:ahLst/>
                  <a:cxnLst/>
                  <a:rect l="l" t="t" r="r" b="b"/>
                  <a:pathLst>
                    <a:path w="20806" h="5426" extrusionOk="0">
                      <a:moveTo>
                        <a:pt x="0" y="1"/>
                      </a:moveTo>
                      <a:lnTo>
                        <a:pt x="0" y="264"/>
                      </a:lnTo>
                      <a:lnTo>
                        <a:pt x="0" y="317"/>
                      </a:lnTo>
                      <a:lnTo>
                        <a:pt x="0" y="404"/>
                      </a:lnTo>
                      <a:lnTo>
                        <a:pt x="0" y="457"/>
                      </a:lnTo>
                      <a:lnTo>
                        <a:pt x="35" y="493"/>
                      </a:lnTo>
                      <a:cubicBezTo>
                        <a:pt x="544" y="914"/>
                        <a:pt x="1141" y="1195"/>
                        <a:pt x="1651" y="1422"/>
                      </a:cubicBezTo>
                      <a:cubicBezTo>
                        <a:pt x="4987" y="2951"/>
                        <a:pt x="8568" y="3880"/>
                        <a:pt x="11307" y="4531"/>
                      </a:cubicBezTo>
                      <a:cubicBezTo>
                        <a:pt x="13133" y="4969"/>
                        <a:pt x="15257" y="5426"/>
                        <a:pt x="17364" y="5426"/>
                      </a:cubicBezTo>
                      <a:lnTo>
                        <a:pt x="17417" y="5426"/>
                      </a:lnTo>
                      <a:cubicBezTo>
                        <a:pt x="17996" y="5426"/>
                        <a:pt x="18769" y="5390"/>
                        <a:pt x="19454" y="5110"/>
                      </a:cubicBezTo>
                      <a:cubicBezTo>
                        <a:pt x="20051" y="4864"/>
                        <a:pt x="20543" y="4442"/>
                        <a:pt x="20788" y="3951"/>
                      </a:cubicBezTo>
                      <a:lnTo>
                        <a:pt x="20805" y="3899"/>
                      </a:lnTo>
                      <a:lnTo>
                        <a:pt x="20788" y="3864"/>
                      </a:lnTo>
                      <a:cubicBezTo>
                        <a:pt x="20788" y="3810"/>
                        <a:pt x="20753" y="3758"/>
                        <a:pt x="20735" y="3705"/>
                      </a:cubicBezTo>
                      <a:lnTo>
                        <a:pt x="20630" y="3477"/>
                      </a:lnTo>
                      <a:lnTo>
                        <a:pt x="20524" y="3705"/>
                      </a:lnTo>
                      <a:cubicBezTo>
                        <a:pt x="20314" y="4161"/>
                        <a:pt x="19875" y="4566"/>
                        <a:pt x="19314" y="4793"/>
                      </a:cubicBezTo>
                      <a:cubicBezTo>
                        <a:pt x="18698" y="5039"/>
                        <a:pt x="17979" y="5074"/>
                        <a:pt x="17364" y="5074"/>
                      </a:cubicBezTo>
                      <a:cubicBezTo>
                        <a:pt x="16100" y="5074"/>
                        <a:pt x="14749" y="4917"/>
                        <a:pt x="13098" y="4566"/>
                      </a:cubicBezTo>
                      <a:lnTo>
                        <a:pt x="13028" y="4566"/>
                      </a:lnTo>
                      <a:cubicBezTo>
                        <a:pt x="13010" y="4566"/>
                        <a:pt x="12993" y="4548"/>
                        <a:pt x="12975" y="4548"/>
                      </a:cubicBezTo>
                      <a:cubicBezTo>
                        <a:pt x="12448" y="4442"/>
                        <a:pt x="11921" y="4320"/>
                        <a:pt x="11394" y="4197"/>
                      </a:cubicBezTo>
                      <a:cubicBezTo>
                        <a:pt x="9042" y="3653"/>
                        <a:pt x="5970" y="2862"/>
                        <a:pt x="2985" y="1633"/>
                      </a:cubicBezTo>
                      <a:lnTo>
                        <a:pt x="2880" y="1581"/>
                      </a:lnTo>
                      <a:cubicBezTo>
                        <a:pt x="2493" y="1422"/>
                        <a:pt x="2107" y="1265"/>
                        <a:pt x="1791" y="1106"/>
                      </a:cubicBezTo>
                      <a:cubicBezTo>
                        <a:pt x="1281" y="879"/>
                        <a:pt x="667" y="580"/>
                        <a:pt x="193" y="17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51"/>
                <p:cNvSpPr/>
                <p:nvPr/>
              </p:nvSpPr>
              <p:spPr>
                <a:xfrm>
                  <a:off x="3740633" y="4305000"/>
                  <a:ext cx="48000" cy="152243"/>
                </a:xfrm>
                <a:custGeom>
                  <a:avLst/>
                  <a:gdLst/>
                  <a:ahLst/>
                  <a:cxnLst/>
                  <a:rect l="l" t="t" r="r" b="b"/>
                  <a:pathLst>
                    <a:path w="2248" h="7130" extrusionOk="0">
                      <a:moveTo>
                        <a:pt x="211" y="1"/>
                      </a:moveTo>
                      <a:lnTo>
                        <a:pt x="0" y="265"/>
                      </a:lnTo>
                      <a:lnTo>
                        <a:pt x="89" y="335"/>
                      </a:lnTo>
                      <a:cubicBezTo>
                        <a:pt x="756" y="914"/>
                        <a:pt x="1229" y="1792"/>
                        <a:pt x="1510" y="3039"/>
                      </a:cubicBezTo>
                      <a:cubicBezTo>
                        <a:pt x="1826" y="4338"/>
                        <a:pt x="1896" y="5654"/>
                        <a:pt x="1739" y="6972"/>
                      </a:cubicBezTo>
                      <a:lnTo>
                        <a:pt x="1739" y="7094"/>
                      </a:lnTo>
                      <a:lnTo>
                        <a:pt x="2072" y="7129"/>
                      </a:lnTo>
                      <a:lnTo>
                        <a:pt x="2090" y="7007"/>
                      </a:lnTo>
                      <a:cubicBezTo>
                        <a:pt x="2248" y="5654"/>
                        <a:pt x="2177" y="4285"/>
                        <a:pt x="1861" y="2969"/>
                      </a:cubicBezTo>
                      <a:cubicBezTo>
                        <a:pt x="1545" y="1651"/>
                        <a:pt x="1037" y="703"/>
                        <a:pt x="316" y="71"/>
                      </a:cubicBezTo>
                      <a:lnTo>
                        <a:pt x="21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51"/>
                <p:cNvSpPr/>
                <p:nvPr/>
              </p:nvSpPr>
              <p:spPr>
                <a:xfrm>
                  <a:off x="3992969" y="4412238"/>
                  <a:ext cx="92243" cy="108727"/>
                </a:xfrm>
                <a:custGeom>
                  <a:avLst/>
                  <a:gdLst/>
                  <a:ahLst/>
                  <a:cxnLst/>
                  <a:rect l="l" t="t" r="r" b="b"/>
                  <a:pathLst>
                    <a:path w="4320" h="5092" extrusionOk="0">
                      <a:moveTo>
                        <a:pt x="4055" y="0"/>
                      </a:moveTo>
                      <a:lnTo>
                        <a:pt x="3985" y="54"/>
                      </a:lnTo>
                      <a:cubicBezTo>
                        <a:pt x="3125" y="650"/>
                        <a:pt x="2370" y="1370"/>
                        <a:pt x="1703" y="2177"/>
                      </a:cubicBezTo>
                      <a:cubicBezTo>
                        <a:pt x="1035" y="2985"/>
                        <a:pt x="474" y="3863"/>
                        <a:pt x="52" y="4811"/>
                      </a:cubicBezTo>
                      <a:lnTo>
                        <a:pt x="52" y="4829"/>
                      </a:lnTo>
                      <a:lnTo>
                        <a:pt x="0" y="4935"/>
                      </a:lnTo>
                      <a:lnTo>
                        <a:pt x="316" y="5092"/>
                      </a:lnTo>
                      <a:lnTo>
                        <a:pt x="368" y="4986"/>
                      </a:lnTo>
                      <a:lnTo>
                        <a:pt x="368" y="4951"/>
                      </a:lnTo>
                      <a:cubicBezTo>
                        <a:pt x="386" y="4951"/>
                        <a:pt x="386" y="4935"/>
                        <a:pt x="386" y="4935"/>
                      </a:cubicBezTo>
                      <a:cubicBezTo>
                        <a:pt x="1211" y="3109"/>
                        <a:pt x="2564" y="1475"/>
                        <a:pt x="4196" y="334"/>
                      </a:cubicBezTo>
                      <a:lnTo>
                        <a:pt x="4319" y="246"/>
                      </a:lnTo>
                      <a:lnTo>
                        <a:pt x="4214" y="141"/>
                      </a:lnTo>
                      <a:cubicBezTo>
                        <a:pt x="4179" y="124"/>
                        <a:pt x="4144" y="105"/>
                        <a:pt x="4126" y="70"/>
                      </a:cubicBezTo>
                      <a:lnTo>
                        <a:pt x="405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51"/>
                <p:cNvSpPr/>
                <p:nvPr/>
              </p:nvSpPr>
              <p:spPr>
                <a:xfrm>
                  <a:off x="3889105" y="4306900"/>
                  <a:ext cx="77232" cy="71253"/>
                </a:xfrm>
                <a:custGeom>
                  <a:avLst/>
                  <a:gdLst/>
                  <a:ahLst/>
                  <a:cxnLst/>
                  <a:rect l="l" t="t" r="r" b="b"/>
                  <a:pathLst>
                    <a:path w="3617" h="3337" extrusionOk="0">
                      <a:moveTo>
                        <a:pt x="3389" y="0"/>
                      </a:moveTo>
                      <a:lnTo>
                        <a:pt x="3301" y="70"/>
                      </a:lnTo>
                      <a:cubicBezTo>
                        <a:pt x="2055" y="895"/>
                        <a:pt x="966" y="1896"/>
                        <a:pt x="35" y="3055"/>
                      </a:cubicBezTo>
                      <a:cubicBezTo>
                        <a:pt x="18" y="3090"/>
                        <a:pt x="0" y="3142"/>
                        <a:pt x="0" y="3177"/>
                      </a:cubicBezTo>
                      <a:cubicBezTo>
                        <a:pt x="18" y="3231"/>
                        <a:pt x="35" y="3266"/>
                        <a:pt x="70" y="3301"/>
                      </a:cubicBezTo>
                      <a:cubicBezTo>
                        <a:pt x="105" y="3318"/>
                        <a:pt x="141" y="3336"/>
                        <a:pt x="176" y="3336"/>
                      </a:cubicBezTo>
                      <a:cubicBezTo>
                        <a:pt x="229" y="3336"/>
                        <a:pt x="264" y="3318"/>
                        <a:pt x="299" y="3283"/>
                      </a:cubicBezTo>
                      <a:lnTo>
                        <a:pt x="316" y="3266"/>
                      </a:lnTo>
                      <a:cubicBezTo>
                        <a:pt x="1212" y="2142"/>
                        <a:pt x="2283" y="1159"/>
                        <a:pt x="3512" y="351"/>
                      </a:cubicBezTo>
                      <a:lnTo>
                        <a:pt x="3617" y="263"/>
                      </a:lnTo>
                      <a:lnTo>
                        <a:pt x="3530" y="176"/>
                      </a:lnTo>
                      <a:lnTo>
                        <a:pt x="3460" y="106"/>
                      </a:lnTo>
                      <a:lnTo>
                        <a:pt x="33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51"/>
                <p:cNvSpPr/>
                <p:nvPr/>
              </p:nvSpPr>
              <p:spPr>
                <a:xfrm>
                  <a:off x="3926217" y="4331991"/>
                  <a:ext cx="67880" cy="64143"/>
                </a:xfrm>
                <a:custGeom>
                  <a:avLst/>
                  <a:gdLst/>
                  <a:ahLst/>
                  <a:cxnLst/>
                  <a:rect l="l" t="t" r="r" b="b"/>
                  <a:pathLst>
                    <a:path w="3179" h="3004" extrusionOk="0">
                      <a:moveTo>
                        <a:pt x="2915" y="1"/>
                      </a:moveTo>
                      <a:lnTo>
                        <a:pt x="2827" y="71"/>
                      </a:lnTo>
                      <a:cubicBezTo>
                        <a:pt x="1809" y="808"/>
                        <a:pt x="861" y="1705"/>
                        <a:pt x="71" y="2723"/>
                      </a:cubicBezTo>
                      <a:cubicBezTo>
                        <a:pt x="1" y="2793"/>
                        <a:pt x="18" y="2899"/>
                        <a:pt x="88" y="2951"/>
                      </a:cubicBezTo>
                      <a:lnTo>
                        <a:pt x="106" y="2969"/>
                      </a:lnTo>
                      <a:cubicBezTo>
                        <a:pt x="141" y="2986"/>
                        <a:pt x="177" y="3004"/>
                        <a:pt x="212" y="3004"/>
                      </a:cubicBezTo>
                      <a:cubicBezTo>
                        <a:pt x="264" y="3004"/>
                        <a:pt x="317" y="2969"/>
                        <a:pt x="334" y="2934"/>
                      </a:cubicBezTo>
                      <a:cubicBezTo>
                        <a:pt x="1106" y="1950"/>
                        <a:pt x="2019" y="1089"/>
                        <a:pt x="3056" y="335"/>
                      </a:cubicBezTo>
                      <a:lnTo>
                        <a:pt x="3178" y="247"/>
                      </a:lnTo>
                      <a:lnTo>
                        <a:pt x="3056" y="141"/>
                      </a:lnTo>
                      <a:lnTo>
                        <a:pt x="2986" y="71"/>
                      </a:lnTo>
                      <a:lnTo>
                        <a:pt x="29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51"/>
                <p:cNvSpPr/>
                <p:nvPr/>
              </p:nvSpPr>
              <p:spPr>
                <a:xfrm>
                  <a:off x="3968967" y="4358640"/>
                  <a:ext cx="55517" cy="54748"/>
                </a:xfrm>
                <a:custGeom>
                  <a:avLst/>
                  <a:gdLst/>
                  <a:ahLst/>
                  <a:cxnLst/>
                  <a:rect l="l" t="t" r="r" b="b"/>
                  <a:pathLst>
                    <a:path w="2600" h="2564" extrusionOk="0">
                      <a:moveTo>
                        <a:pt x="2335" y="0"/>
                      </a:moveTo>
                      <a:lnTo>
                        <a:pt x="2248" y="52"/>
                      </a:lnTo>
                      <a:cubicBezTo>
                        <a:pt x="1422" y="719"/>
                        <a:pt x="685" y="1475"/>
                        <a:pt x="36" y="2283"/>
                      </a:cubicBezTo>
                      <a:cubicBezTo>
                        <a:pt x="17" y="2318"/>
                        <a:pt x="1" y="2370"/>
                        <a:pt x="1" y="2423"/>
                      </a:cubicBezTo>
                      <a:cubicBezTo>
                        <a:pt x="17" y="2458"/>
                        <a:pt x="36" y="2493"/>
                        <a:pt x="71" y="2528"/>
                      </a:cubicBezTo>
                      <a:cubicBezTo>
                        <a:pt x="106" y="2545"/>
                        <a:pt x="141" y="2564"/>
                        <a:pt x="176" y="2564"/>
                      </a:cubicBezTo>
                      <a:cubicBezTo>
                        <a:pt x="228" y="2564"/>
                        <a:pt x="281" y="2545"/>
                        <a:pt x="317" y="2493"/>
                      </a:cubicBezTo>
                      <a:cubicBezTo>
                        <a:pt x="949" y="1686"/>
                        <a:pt x="1686" y="965"/>
                        <a:pt x="2494" y="316"/>
                      </a:cubicBezTo>
                      <a:lnTo>
                        <a:pt x="2599" y="228"/>
                      </a:lnTo>
                      <a:lnTo>
                        <a:pt x="2494" y="141"/>
                      </a:lnTo>
                      <a:cubicBezTo>
                        <a:pt x="2459" y="105"/>
                        <a:pt x="2423" y="87"/>
                        <a:pt x="2405" y="52"/>
                      </a:cubicBezTo>
                      <a:lnTo>
                        <a:pt x="233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51"/>
                <p:cNvSpPr/>
                <p:nvPr/>
              </p:nvSpPr>
              <p:spPr>
                <a:xfrm>
                  <a:off x="4292495" y="4386742"/>
                  <a:ext cx="444666" cy="115880"/>
                </a:xfrm>
                <a:custGeom>
                  <a:avLst/>
                  <a:gdLst/>
                  <a:ahLst/>
                  <a:cxnLst/>
                  <a:rect l="l" t="t" r="r" b="b"/>
                  <a:pathLst>
                    <a:path w="20825" h="5427" extrusionOk="0">
                      <a:moveTo>
                        <a:pt x="19" y="0"/>
                      </a:moveTo>
                      <a:lnTo>
                        <a:pt x="19" y="246"/>
                      </a:lnTo>
                      <a:cubicBezTo>
                        <a:pt x="19" y="264"/>
                        <a:pt x="1" y="299"/>
                        <a:pt x="1" y="316"/>
                      </a:cubicBezTo>
                      <a:lnTo>
                        <a:pt x="1" y="405"/>
                      </a:lnTo>
                      <a:lnTo>
                        <a:pt x="1" y="457"/>
                      </a:lnTo>
                      <a:lnTo>
                        <a:pt x="54" y="492"/>
                      </a:lnTo>
                      <a:cubicBezTo>
                        <a:pt x="546" y="896"/>
                        <a:pt x="1143" y="1177"/>
                        <a:pt x="1670" y="1423"/>
                      </a:cubicBezTo>
                      <a:cubicBezTo>
                        <a:pt x="4987" y="2933"/>
                        <a:pt x="8569" y="3881"/>
                        <a:pt x="11326" y="4530"/>
                      </a:cubicBezTo>
                      <a:cubicBezTo>
                        <a:pt x="13152" y="4951"/>
                        <a:pt x="15276" y="5408"/>
                        <a:pt x="17366" y="5426"/>
                      </a:cubicBezTo>
                      <a:lnTo>
                        <a:pt x="17436" y="5426"/>
                      </a:lnTo>
                      <a:cubicBezTo>
                        <a:pt x="18015" y="5426"/>
                        <a:pt x="18771" y="5391"/>
                        <a:pt x="19455" y="5092"/>
                      </a:cubicBezTo>
                      <a:cubicBezTo>
                        <a:pt x="20052" y="4846"/>
                        <a:pt x="20543" y="4425"/>
                        <a:pt x="20789" y="3933"/>
                      </a:cubicBezTo>
                      <a:lnTo>
                        <a:pt x="20824" y="3898"/>
                      </a:lnTo>
                      <a:lnTo>
                        <a:pt x="20807" y="3846"/>
                      </a:lnTo>
                      <a:cubicBezTo>
                        <a:pt x="20789" y="3793"/>
                        <a:pt x="20772" y="3741"/>
                        <a:pt x="20737" y="3687"/>
                      </a:cubicBezTo>
                      <a:lnTo>
                        <a:pt x="20632" y="3477"/>
                      </a:lnTo>
                      <a:lnTo>
                        <a:pt x="20526" y="3687"/>
                      </a:lnTo>
                      <a:cubicBezTo>
                        <a:pt x="20316" y="4162"/>
                        <a:pt x="19876" y="4548"/>
                        <a:pt x="19333" y="4776"/>
                      </a:cubicBezTo>
                      <a:cubicBezTo>
                        <a:pt x="18700" y="5040"/>
                        <a:pt x="17980" y="5075"/>
                        <a:pt x="17366" y="5075"/>
                      </a:cubicBezTo>
                      <a:cubicBezTo>
                        <a:pt x="16119" y="5075"/>
                        <a:pt x="14749" y="4899"/>
                        <a:pt x="13099" y="4565"/>
                      </a:cubicBezTo>
                      <a:cubicBezTo>
                        <a:pt x="13082" y="4565"/>
                        <a:pt x="13064" y="4548"/>
                        <a:pt x="13029" y="4548"/>
                      </a:cubicBezTo>
                      <a:lnTo>
                        <a:pt x="12977" y="4548"/>
                      </a:lnTo>
                      <a:lnTo>
                        <a:pt x="11397" y="4179"/>
                      </a:lnTo>
                      <a:cubicBezTo>
                        <a:pt x="9061" y="3635"/>
                        <a:pt x="5971" y="2845"/>
                        <a:pt x="3004" y="1616"/>
                      </a:cubicBezTo>
                      <a:lnTo>
                        <a:pt x="2986" y="1616"/>
                      </a:lnTo>
                      <a:cubicBezTo>
                        <a:pt x="2951" y="1599"/>
                        <a:pt x="2934" y="1599"/>
                        <a:pt x="2899" y="1580"/>
                      </a:cubicBezTo>
                      <a:lnTo>
                        <a:pt x="2880" y="1580"/>
                      </a:lnTo>
                      <a:cubicBezTo>
                        <a:pt x="2494" y="1423"/>
                        <a:pt x="2108" y="1248"/>
                        <a:pt x="1810" y="1107"/>
                      </a:cubicBezTo>
                      <a:cubicBezTo>
                        <a:pt x="1283" y="861"/>
                        <a:pt x="686" y="580"/>
                        <a:pt x="212" y="159"/>
                      </a:cubicBezTo>
                      <a:lnTo>
                        <a:pt x="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51"/>
                <p:cNvSpPr/>
                <p:nvPr/>
              </p:nvSpPr>
              <p:spPr>
                <a:xfrm>
                  <a:off x="4313144" y="4275404"/>
                  <a:ext cx="48363" cy="152222"/>
                </a:xfrm>
                <a:custGeom>
                  <a:avLst/>
                  <a:gdLst/>
                  <a:ahLst/>
                  <a:cxnLst/>
                  <a:rect l="l" t="t" r="r" b="b"/>
                  <a:pathLst>
                    <a:path w="2265" h="7129" extrusionOk="0">
                      <a:moveTo>
                        <a:pt x="228" y="0"/>
                      </a:moveTo>
                      <a:lnTo>
                        <a:pt x="0" y="263"/>
                      </a:lnTo>
                      <a:lnTo>
                        <a:pt x="87" y="333"/>
                      </a:lnTo>
                      <a:cubicBezTo>
                        <a:pt x="755" y="913"/>
                        <a:pt x="1229" y="1791"/>
                        <a:pt x="1527" y="3037"/>
                      </a:cubicBezTo>
                      <a:cubicBezTo>
                        <a:pt x="1843" y="4320"/>
                        <a:pt x="1913" y="5636"/>
                        <a:pt x="1756" y="6970"/>
                      </a:cubicBezTo>
                      <a:lnTo>
                        <a:pt x="1738" y="7075"/>
                      </a:lnTo>
                      <a:lnTo>
                        <a:pt x="2089" y="7129"/>
                      </a:lnTo>
                      <a:lnTo>
                        <a:pt x="2089" y="7005"/>
                      </a:lnTo>
                      <a:cubicBezTo>
                        <a:pt x="2265" y="5654"/>
                        <a:pt x="2177" y="4284"/>
                        <a:pt x="1861" y="2950"/>
                      </a:cubicBezTo>
                      <a:cubicBezTo>
                        <a:pt x="1545" y="1632"/>
                        <a:pt x="1036" y="684"/>
                        <a:pt x="316" y="71"/>
                      </a:cubicBezTo>
                      <a:lnTo>
                        <a:pt x="2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51"/>
                <p:cNvSpPr/>
                <p:nvPr/>
              </p:nvSpPr>
              <p:spPr>
                <a:xfrm>
                  <a:off x="4565437" y="4382620"/>
                  <a:ext cx="92648" cy="108748"/>
                </a:xfrm>
                <a:custGeom>
                  <a:avLst/>
                  <a:gdLst/>
                  <a:ahLst/>
                  <a:cxnLst/>
                  <a:rect l="l" t="t" r="r" b="b"/>
                  <a:pathLst>
                    <a:path w="4339" h="5093" extrusionOk="0">
                      <a:moveTo>
                        <a:pt x="4074" y="1"/>
                      </a:moveTo>
                      <a:lnTo>
                        <a:pt x="3987" y="53"/>
                      </a:lnTo>
                      <a:cubicBezTo>
                        <a:pt x="3144" y="650"/>
                        <a:pt x="2372" y="1352"/>
                        <a:pt x="1705" y="2160"/>
                      </a:cubicBezTo>
                      <a:cubicBezTo>
                        <a:pt x="1037" y="2967"/>
                        <a:pt x="492" y="3863"/>
                        <a:pt x="71" y="4793"/>
                      </a:cubicBezTo>
                      <a:cubicBezTo>
                        <a:pt x="71" y="4812"/>
                        <a:pt x="54" y="4812"/>
                        <a:pt x="54" y="4828"/>
                      </a:cubicBezTo>
                      <a:lnTo>
                        <a:pt x="1" y="4934"/>
                      </a:lnTo>
                      <a:lnTo>
                        <a:pt x="317" y="5092"/>
                      </a:lnTo>
                      <a:lnTo>
                        <a:pt x="370" y="4987"/>
                      </a:lnTo>
                      <a:cubicBezTo>
                        <a:pt x="370" y="4969"/>
                        <a:pt x="387" y="4952"/>
                        <a:pt x="387" y="4952"/>
                      </a:cubicBezTo>
                      <a:cubicBezTo>
                        <a:pt x="387" y="4934"/>
                        <a:pt x="387" y="4934"/>
                        <a:pt x="405" y="4917"/>
                      </a:cubicBezTo>
                      <a:cubicBezTo>
                        <a:pt x="1213" y="3091"/>
                        <a:pt x="2564" y="1457"/>
                        <a:pt x="4215" y="317"/>
                      </a:cubicBezTo>
                      <a:lnTo>
                        <a:pt x="4338" y="228"/>
                      </a:lnTo>
                      <a:lnTo>
                        <a:pt x="4215" y="141"/>
                      </a:lnTo>
                      <a:lnTo>
                        <a:pt x="4144" y="71"/>
                      </a:lnTo>
                      <a:lnTo>
                        <a:pt x="407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51"/>
                <p:cNvSpPr/>
                <p:nvPr/>
              </p:nvSpPr>
              <p:spPr>
                <a:xfrm>
                  <a:off x="4478101" y="4279910"/>
                  <a:ext cx="61858" cy="52100"/>
                </a:xfrm>
                <a:custGeom>
                  <a:avLst/>
                  <a:gdLst/>
                  <a:ahLst/>
                  <a:cxnLst/>
                  <a:rect l="l" t="t" r="r" b="b"/>
                  <a:pathLst>
                    <a:path w="2897" h="2440" extrusionOk="0">
                      <a:moveTo>
                        <a:pt x="2651" y="0"/>
                      </a:moveTo>
                      <a:lnTo>
                        <a:pt x="2564" y="70"/>
                      </a:lnTo>
                      <a:cubicBezTo>
                        <a:pt x="1633" y="667"/>
                        <a:pt x="790" y="1370"/>
                        <a:pt x="53" y="2142"/>
                      </a:cubicBezTo>
                      <a:cubicBezTo>
                        <a:pt x="18" y="2177"/>
                        <a:pt x="1" y="2212"/>
                        <a:pt x="1" y="2264"/>
                      </a:cubicBezTo>
                      <a:cubicBezTo>
                        <a:pt x="1" y="2299"/>
                        <a:pt x="18" y="2353"/>
                        <a:pt x="53" y="2388"/>
                      </a:cubicBezTo>
                      <a:lnTo>
                        <a:pt x="71" y="2388"/>
                      </a:lnTo>
                      <a:cubicBezTo>
                        <a:pt x="88" y="2405"/>
                        <a:pt x="123" y="2423"/>
                        <a:pt x="141" y="2423"/>
                      </a:cubicBezTo>
                      <a:lnTo>
                        <a:pt x="158" y="2440"/>
                      </a:lnTo>
                      <a:lnTo>
                        <a:pt x="176" y="2440"/>
                      </a:lnTo>
                      <a:cubicBezTo>
                        <a:pt x="228" y="2440"/>
                        <a:pt x="263" y="2405"/>
                        <a:pt x="282" y="2388"/>
                      </a:cubicBezTo>
                      <a:lnTo>
                        <a:pt x="298" y="2388"/>
                      </a:lnTo>
                      <a:lnTo>
                        <a:pt x="298" y="2370"/>
                      </a:lnTo>
                      <a:cubicBezTo>
                        <a:pt x="1054" y="1597"/>
                        <a:pt x="1879" y="930"/>
                        <a:pt x="2775" y="351"/>
                      </a:cubicBezTo>
                      <a:lnTo>
                        <a:pt x="2897" y="263"/>
                      </a:lnTo>
                      <a:lnTo>
                        <a:pt x="2792" y="157"/>
                      </a:lnTo>
                      <a:cubicBezTo>
                        <a:pt x="2757" y="141"/>
                        <a:pt x="2740" y="122"/>
                        <a:pt x="2721" y="87"/>
                      </a:cubicBezTo>
                      <a:lnTo>
                        <a:pt x="265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51"/>
                <p:cNvSpPr/>
                <p:nvPr/>
              </p:nvSpPr>
              <p:spPr>
                <a:xfrm>
                  <a:off x="4514103" y="4306153"/>
                  <a:ext cx="55495" cy="46869"/>
                </a:xfrm>
                <a:custGeom>
                  <a:avLst/>
                  <a:gdLst/>
                  <a:ahLst/>
                  <a:cxnLst/>
                  <a:rect l="l" t="t" r="r" b="b"/>
                  <a:pathLst>
                    <a:path w="2599" h="2195" extrusionOk="0">
                      <a:moveTo>
                        <a:pt x="2300" y="0"/>
                      </a:moveTo>
                      <a:lnTo>
                        <a:pt x="2229" y="52"/>
                      </a:lnTo>
                      <a:cubicBezTo>
                        <a:pt x="1440" y="597"/>
                        <a:pt x="702" y="1211"/>
                        <a:pt x="52" y="1896"/>
                      </a:cubicBezTo>
                      <a:cubicBezTo>
                        <a:pt x="17" y="1931"/>
                        <a:pt x="0" y="1967"/>
                        <a:pt x="0" y="2018"/>
                      </a:cubicBezTo>
                      <a:cubicBezTo>
                        <a:pt x="0" y="2072"/>
                        <a:pt x="17" y="2107"/>
                        <a:pt x="52" y="2142"/>
                      </a:cubicBezTo>
                      <a:lnTo>
                        <a:pt x="52" y="2159"/>
                      </a:lnTo>
                      <a:lnTo>
                        <a:pt x="70" y="2159"/>
                      </a:lnTo>
                      <a:cubicBezTo>
                        <a:pt x="87" y="2177"/>
                        <a:pt x="106" y="2177"/>
                        <a:pt x="106" y="2194"/>
                      </a:cubicBezTo>
                      <a:lnTo>
                        <a:pt x="158" y="2194"/>
                      </a:lnTo>
                      <a:cubicBezTo>
                        <a:pt x="211" y="2194"/>
                        <a:pt x="263" y="2177"/>
                        <a:pt x="298" y="2142"/>
                      </a:cubicBezTo>
                      <a:cubicBezTo>
                        <a:pt x="930" y="1475"/>
                        <a:pt x="1667" y="860"/>
                        <a:pt x="2458" y="316"/>
                      </a:cubicBezTo>
                      <a:lnTo>
                        <a:pt x="2599" y="211"/>
                      </a:lnTo>
                      <a:lnTo>
                        <a:pt x="2458" y="122"/>
                      </a:lnTo>
                      <a:cubicBezTo>
                        <a:pt x="2440" y="105"/>
                        <a:pt x="2423" y="105"/>
                        <a:pt x="2423" y="87"/>
                      </a:cubicBezTo>
                      <a:cubicBezTo>
                        <a:pt x="2405" y="70"/>
                        <a:pt x="2388" y="70"/>
                        <a:pt x="2370" y="52"/>
                      </a:cubicBezTo>
                      <a:lnTo>
                        <a:pt x="23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51"/>
                <p:cNvSpPr/>
                <p:nvPr/>
              </p:nvSpPr>
              <p:spPr>
                <a:xfrm>
                  <a:off x="4554205" y="4333507"/>
                  <a:ext cx="46506" cy="40890"/>
                </a:xfrm>
                <a:custGeom>
                  <a:avLst/>
                  <a:gdLst/>
                  <a:ahLst/>
                  <a:cxnLst/>
                  <a:rect l="l" t="t" r="r" b="b"/>
                  <a:pathLst>
                    <a:path w="2178" h="1915" extrusionOk="0">
                      <a:moveTo>
                        <a:pt x="1915" y="0"/>
                      </a:moveTo>
                      <a:lnTo>
                        <a:pt x="1844" y="53"/>
                      </a:lnTo>
                      <a:cubicBezTo>
                        <a:pt x="1194" y="527"/>
                        <a:pt x="597" y="1054"/>
                        <a:pt x="54" y="1615"/>
                      </a:cubicBezTo>
                      <a:cubicBezTo>
                        <a:pt x="18" y="1650"/>
                        <a:pt x="0" y="1704"/>
                        <a:pt x="0" y="1756"/>
                      </a:cubicBezTo>
                      <a:cubicBezTo>
                        <a:pt x="18" y="1791"/>
                        <a:pt x="35" y="1844"/>
                        <a:pt x="70" y="1861"/>
                      </a:cubicBezTo>
                      <a:cubicBezTo>
                        <a:pt x="89" y="1896"/>
                        <a:pt x="124" y="1915"/>
                        <a:pt x="176" y="1915"/>
                      </a:cubicBezTo>
                      <a:cubicBezTo>
                        <a:pt x="229" y="1915"/>
                        <a:pt x="281" y="1896"/>
                        <a:pt x="316" y="1861"/>
                      </a:cubicBezTo>
                      <a:cubicBezTo>
                        <a:pt x="861" y="1282"/>
                        <a:pt x="1458" y="773"/>
                        <a:pt x="2055" y="316"/>
                      </a:cubicBezTo>
                      <a:lnTo>
                        <a:pt x="2177" y="246"/>
                      </a:lnTo>
                      <a:lnTo>
                        <a:pt x="2072" y="141"/>
                      </a:lnTo>
                      <a:cubicBezTo>
                        <a:pt x="2037" y="124"/>
                        <a:pt x="2002" y="89"/>
                        <a:pt x="1985" y="53"/>
                      </a:cubicBezTo>
                      <a:lnTo>
                        <a:pt x="19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5" name="Google Shape;1015;p51"/>
              <p:cNvSpPr/>
              <p:nvPr/>
            </p:nvSpPr>
            <p:spPr>
              <a:xfrm>
                <a:off x="4330740" y="4198915"/>
                <a:ext cx="178123" cy="75033"/>
              </a:xfrm>
              <a:custGeom>
                <a:avLst/>
                <a:gdLst/>
                <a:ahLst/>
                <a:cxnLst/>
                <a:rect l="l" t="t" r="r" b="b"/>
                <a:pathLst>
                  <a:path w="8342" h="3514" extrusionOk="0">
                    <a:moveTo>
                      <a:pt x="7726" y="1"/>
                    </a:moveTo>
                    <a:lnTo>
                      <a:pt x="1" y="404"/>
                    </a:lnTo>
                    <a:lnTo>
                      <a:pt x="106" y="2616"/>
                    </a:lnTo>
                    <a:cubicBezTo>
                      <a:pt x="106" y="2616"/>
                      <a:pt x="3777" y="3513"/>
                      <a:pt x="6029" y="3513"/>
                    </a:cubicBezTo>
                    <a:cubicBezTo>
                      <a:pt x="6732" y="3513"/>
                      <a:pt x="7297" y="3426"/>
                      <a:pt x="7569" y="3196"/>
                    </a:cubicBezTo>
                    <a:cubicBezTo>
                      <a:pt x="8341" y="2546"/>
                      <a:pt x="8007" y="2037"/>
                      <a:pt x="7850" y="1475"/>
                    </a:cubicBezTo>
                    <a:cubicBezTo>
                      <a:pt x="7639" y="755"/>
                      <a:pt x="7726" y="1"/>
                      <a:pt x="7726"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51"/>
              <p:cNvSpPr/>
              <p:nvPr/>
            </p:nvSpPr>
            <p:spPr>
              <a:xfrm>
                <a:off x="3682893" y="2521911"/>
                <a:ext cx="899026" cy="1724535"/>
              </a:xfrm>
              <a:custGeom>
                <a:avLst/>
                <a:gdLst/>
                <a:ahLst/>
                <a:cxnLst/>
                <a:rect l="l" t="t" r="r" b="b"/>
                <a:pathLst>
                  <a:path w="42104" h="80765" extrusionOk="0">
                    <a:moveTo>
                      <a:pt x="36590" y="0"/>
                    </a:moveTo>
                    <a:lnTo>
                      <a:pt x="1704" y="1861"/>
                    </a:lnTo>
                    <a:cubicBezTo>
                      <a:pt x="1704" y="1861"/>
                      <a:pt x="0" y="34888"/>
                      <a:pt x="773" y="42946"/>
                    </a:cubicBezTo>
                    <a:cubicBezTo>
                      <a:pt x="1493" y="50444"/>
                      <a:pt x="335" y="70319"/>
                      <a:pt x="2301" y="79027"/>
                    </a:cubicBezTo>
                    <a:cubicBezTo>
                      <a:pt x="2318" y="79062"/>
                      <a:pt x="2318" y="79097"/>
                      <a:pt x="2318" y="79133"/>
                    </a:cubicBezTo>
                    <a:cubicBezTo>
                      <a:pt x="2458" y="79730"/>
                      <a:pt x="2617" y="80291"/>
                      <a:pt x="2793" y="80765"/>
                    </a:cubicBezTo>
                    <a:lnTo>
                      <a:pt x="3863" y="80730"/>
                    </a:lnTo>
                    <a:lnTo>
                      <a:pt x="3968" y="80730"/>
                    </a:lnTo>
                    <a:lnTo>
                      <a:pt x="12133" y="80467"/>
                    </a:lnTo>
                    <a:lnTo>
                      <a:pt x="12239" y="80467"/>
                    </a:lnTo>
                    <a:cubicBezTo>
                      <a:pt x="12239" y="80467"/>
                      <a:pt x="12309" y="79519"/>
                      <a:pt x="12431" y="77920"/>
                    </a:cubicBezTo>
                    <a:lnTo>
                      <a:pt x="12431" y="77798"/>
                    </a:lnTo>
                    <a:cubicBezTo>
                      <a:pt x="12871" y="71688"/>
                      <a:pt x="14011" y="56395"/>
                      <a:pt x="15100" y="46879"/>
                    </a:cubicBezTo>
                    <a:cubicBezTo>
                      <a:pt x="15118" y="46792"/>
                      <a:pt x="15118" y="46703"/>
                      <a:pt x="15135" y="46598"/>
                    </a:cubicBezTo>
                    <a:cubicBezTo>
                      <a:pt x="15364" y="44596"/>
                      <a:pt x="15591" y="42876"/>
                      <a:pt x="15820" y="41541"/>
                    </a:cubicBezTo>
                    <a:cubicBezTo>
                      <a:pt x="15978" y="40541"/>
                      <a:pt x="16172" y="39488"/>
                      <a:pt x="16364" y="38416"/>
                    </a:cubicBezTo>
                    <a:cubicBezTo>
                      <a:pt x="16364" y="38399"/>
                      <a:pt x="16382" y="38381"/>
                      <a:pt x="16382" y="38364"/>
                    </a:cubicBezTo>
                    <a:cubicBezTo>
                      <a:pt x="17752" y="31095"/>
                      <a:pt x="19683" y="23229"/>
                      <a:pt x="20280" y="20858"/>
                    </a:cubicBezTo>
                    <a:cubicBezTo>
                      <a:pt x="20297" y="20806"/>
                      <a:pt x="20315" y="20753"/>
                      <a:pt x="20332" y="20683"/>
                    </a:cubicBezTo>
                    <a:cubicBezTo>
                      <a:pt x="20421" y="20350"/>
                      <a:pt x="20456" y="20156"/>
                      <a:pt x="20456" y="20156"/>
                    </a:cubicBezTo>
                    <a:lnTo>
                      <a:pt x="20472" y="20174"/>
                    </a:lnTo>
                    <a:cubicBezTo>
                      <a:pt x="20491" y="20226"/>
                      <a:pt x="20526" y="20367"/>
                      <a:pt x="20596" y="20578"/>
                    </a:cubicBezTo>
                    <a:lnTo>
                      <a:pt x="20596" y="20596"/>
                    </a:lnTo>
                    <a:cubicBezTo>
                      <a:pt x="21509" y="23581"/>
                      <a:pt x="26863" y="41401"/>
                      <a:pt x="27285" y="44807"/>
                    </a:cubicBezTo>
                    <a:cubicBezTo>
                      <a:pt x="27706" y="48161"/>
                      <a:pt x="28251" y="70424"/>
                      <a:pt x="29146" y="77377"/>
                    </a:cubicBezTo>
                    <a:cubicBezTo>
                      <a:pt x="29146" y="77412"/>
                      <a:pt x="29164" y="77447"/>
                      <a:pt x="29164" y="77482"/>
                    </a:cubicBezTo>
                    <a:cubicBezTo>
                      <a:pt x="29251" y="78184"/>
                      <a:pt x="29357" y="78728"/>
                      <a:pt x="29462" y="79062"/>
                    </a:cubicBezTo>
                    <a:lnTo>
                      <a:pt x="39224" y="79062"/>
                    </a:lnTo>
                    <a:cubicBezTo>
                      <a:pt x="39224" y="79062"/>
                      <a:pt x="39294" y="78325"/>
                      <a:pt x="39418" y="77026"/>
                    </a:cubicBezTo>
                    <a:lnTo>
                      <a:pt x="39418" y="76920"/>
                    </a:lnTo>
                    <a:cubicBezTo>
                      <a:pt x="40085" y="69668"/>
                      <a:pt x="42103" y="46054"/>
                      <a:pt x="40928" y="37046"/>
                    </a:cubicBezTo>
                    <a:cubicBezTo>
                      <a:pt x="39540" y="26355"/>
                      <a:pt x="36590" y="0"/>
                      <a:pt x="3659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51"/>
              <p:cNvSpPr/>
              <p:nvPr/>
            </p:nvSpPr>
            <p:spPr>
              <a:xfrm>
                <a:off x="3595151" y="1216074"/>
                <a:ext cx="1089490" cy="1406788"/>
              </a:xfrm>
              <a:custGeom>
                <a:avLst/>
                <a:gdLst/>
                <a:ahLst/>
                <a:cxnLst/>
                <a:rect l="l" t="t" r="r" b="b"/>
                <a:pathLst>
                  <a:path w="51024" h="65884" extrusionOk="0">
                    <a:moveTo>
                      <a:pt x="26969" y="1"/>
                    </a:moveTo>
                    <a:lnTo>
                      <a:pt x="17366" y="474"/>
                    </a:lnTo>
                    <a:cubicBezTo>
                      <a:pt x="17366" y="474"/>
                      <a:pt x="16734" y="509"/>
                      <a:pt x="15786" y="633"/>
                    </a:cubicBezTo>
                    <a:cubicBezTo>
                      <a:pt x="15732" y="633"/>
                      <a:pt x="15697" y="633"/>
                      <a:pt x="15662" y="650"/>
                    </a:cubicBezTo>
                    <a:cubicBezTo>
                      <a:pt x="13450" y="914"/>
                      <a:pt x="9641" y="1546"/>
                      <a:pt x="7393" y="2757"/>
                    </a:cubicBezTo>
                    <a:cubicBezTo>
                      <a:pt x="7340" y="2775"/>
                      <a:pt x="7305" y="2810"/>
                      <a:pt x="7270" y="2827"/>
                    </a:cubicBezTo>
                    <a:cubicBezTo>
                      <a:pt x="7200" y="2862"/>
                      <a:pt x="7129" y="2915"/>
                      <a:pt x="7059" y="2951"/>
                    </a:cubicBezTo>
                    <a:cubicBezTo>
                      <a:pt x="7059" y="2951"/>
                      <a:pt x="2021" y="5496"/>
                      <a:pt x="703" y="13256"/>
                    </a:cubicBezTo>
                    <a:cubicBezTo>
                      <a:pt x="1" y="17330"/>
                      <a:pt x="1230" y="23826"/>
                      <a:pt x="3531" y="29444"/>
                    </a:cubicBezTo>
                    <a:lnTo>
                      <a:pt x="3531" y="29462"/>
                    </a:lnTo>
                    <a:cubicBezTo>
                      <a:pt x="4461" y="38118"/>
                      <a:pt x="5883" y="44263"/>
                      <a:pt x="5883" y="50461"/>
                    </a:cubicBezTo>
                    <a:cubicBezTo>
                      <a:pt x="5883" y="54727"/>
                      <a:pt x="5497" y="58959"/>
                      <a:pt x="5251" y="61223"/>
                    </a:cubicBezTo>
                    <a:cubicBezTo>
                      <a:pt x="5233" y="61258"/>
                      <a:pt x="5233" y="61312"/>
                      <a:pt x="5233" y="61347"/>
                    </a:cubicBezTo>
                    <a:cubicBezTo>
                      <a:pt x="5128" y="62347"/>
                      <a:pt x="5041" y="62944"/>
                      <a:pt x="5041" y="62944"/>
                    </a:cubicBezTo>
                    <a:cubicBezTo>
                      <a:pt x="5041" y="62944"/>
                      <a:pt x="12774" y="65884"/>
                      <a:pt x="21681" y="65884"/>
                    </a:cubicBezTo>
                    <a:cubicBezTo>
                      <a:pt x="23874" y="65884"/>
                      <a:pt x="26137" y="65705"/>
                      <a:pt x="28374" y="65262"/>
                    </a:cubicBezTo>
                    <a:cubicBezTo>
                      <a:pt x="39681" y="63014"/>
                      <a:pt x="41771" y="60697"/>
                      <a:pt x="41771" y="60697"/>
                    </a:cubicBezTo>
                    <a:cubicBezTo>
                      <a:pt x="41771" y="60697"/>
                      <a:pt x="41718" y="60240"/>
                      <a:pt x="41612" y="59521"/>
                    </a:cubicBezTo>
                    <a:cubicBezTo>
                      <a:pt x="41595" y="59486"/>
                      <a:pt x="41595" y="59451"/>
                      <a:pt x="41595" y="59416"/>
                    </a:cubicBezTo>
                    <a:cubicBezTo>
                      <a:pt x="41209" y="56852"/>
                      <a:pt x="40366" y="51145"/>
                      <a:pt x="40067" y="48828"/>
                    </a:cubicBezTo>
                    <a:cubicBezTo>
                      <a:pt x="39910" y="47547"/>
                      <a:pt x="39805" y="44948"/>
                      <a:pt x="39716" y="41893"/>
                    </a:cubicBezTo>
                    <a:lnTo>
                      <a:pt x="39716" y="41858"/>
                    </a:lnTo>
                    <a:cubicBezTo>
                      <a:pt x="39805" y="41875"/>
                      <a:pt x="39875" y="41875"/>
                      <a:pt x="39962" y="41893"/>
                    </a:cubicBezTo>
                    <a:cubicBezTo>
                      <a:pt x="40692" y="41974"/>
                      <a:pt x="41615" y="42064"/>
                      <a:pt x="42622" y="42064"/>
                    </a:cubicBezTo>
                    <a:cubicBezTo>
                      <a:pt x="43577" y="42064"/>
                      <a:pt x="44606" y="41983"/>
                      <a:pt x="45615" y="41734"/>
                    </a:cubicBezTo>
                    <a:cubicBezTo>
                      <a:pt x="45651" y="41718"/>
                      <a:pt x="45704" y="41718"/>
                      <a:pt x="45739" y="41699"/>
                    </a:cubicBezTo>
                    <a:cubicBezTo>
                      <a:pt x="47354" y="41296"/>
                      <a:pt x="48916" y="40453"/>
                      <a:pt x="50075" y="38838"/>
                    </a:cubicBezTo>
                    <a:cubicBezTo>
                      <a:pt x="50901" y="37679"/>
                      <a:pt x="51023" y="35748"/>
                      <a:pt x="50742" y="33447"/>
                    </a:cubicBezTo>
                    <a:cubicBezTo>
                      <a:pt x="50725" y="33412"/>
                      <a:pt x="50725" y="33377"/>
                      <a:pt x="50725" y="33342"/>
                    </a:cubicBezTo>
                    <a:cubicBezTo>
                      <a:pt x="49900" y="27004"/>
                      <a:pt x="45985" y="17874"/>
                      <a:pt x="44808" y="14029"/>
                    </a:cubicBezTo>
                    <a:cubicBezTo>
                      <a:pt x="43176" y="8761"/>
                      <a:pt x="39067" y="4425"/>
                      <a:pt x="39067" y="4425"/>
                    </a:cubicBezTo>
                    <a:lnTo>
                      <a:pt x="39014" y="4531"/>
                    </a:lnTo>
                    <a:cubicBezTo>
                      <a:pt x="38838" y="4372"/>
                      <a:pt x="38628" y="4215"/>
                      <a:pt x="38400" y="4056"/>
                    </a:cubicBezTo>
                    <a:cubicBezTo>
                      <a:pt x="38365" y="4039"/>
                      <a:pt x="38330" y="4004"/>
                      <a:pt x="38295" y="3986"/>
                    </a:cubicBezTo>
                    <a:cubicBezTo>
                      <a:pt x="36169" y="2635"/>
                      <a:pt x="32079" y="1370"/>
                      <a:pt x="29446" y="650"/>
                    </a:cubicBezTo>
                    <a:cubicBezTo>
                      <a:pt x="29411" y="633"/>
                      <a:pt x="29375" y="615"/>
                      <a:pt x="29340" y="615"/>
                    </a:cubicBezTo>
                    <a:cubicBezTo>
                      <a:pt x="27936" y="228"/>
                      <a:pt x="26969" y="1"/>
                      <a:pt x="2696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51"/>
              <p:cNvSpPr/>
              <p:nvPr/>
            </p:nvSpPr>
            <p:spPr>
              <a:xfrm>
                <a:off x="4308254" y="1719827"/>
                <a:ext cx="192365" cy="217603"/>
              </a:xfrm>
              <a:custGeom>
                <a:avLst/>
                <a:gdLst/>
                <a:ahLst/>
                <a:cxnLst/>
                <a:rect l="l" t="t" r="r" b="b"/>
                <a:pathLst>
                  <a:path w="9009" h="10191" extrusionOk="0">
                    <a:moveTo>
                      <a:pt x="4118" y="0"/>
                    </a:moveTo>
                    <a:cubicBezTo>
                      <a:pt x="2740" y="0"/>
                      <a:pt x="0" y="2922"/>
                      <a:pt x="0" y="2922"/>
                    </a:cubicBezTo>
                    <a:lnTo>
                      <a:pt x="2950" y="10191"/>
                    </a:lnTo>
                    <a:cubicBezTo>
                      <a:pt x="8130" y="7925"/>
                      <a:pt x="8833" y="6398"/>
                      <a:pt x="8833" y="6398"/>
                    </a:cubicBezTo>
                    <a:cubicBezTo>
                      <a:pt x="9008" y="2342"/>
                      <a:pt x="5567" y="183"/>
                      <a:pt x="4232" y="7"/>
                    </a:cubicBezTo>
                    <a:cubicBezTo>
                      <a:pt x="4196" y="2"/>
                      <a:pt x="4158" y="0"/>
                      <a:pt x="4118" y="0"/>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51"/>
              <p:cNvSpPr/>
              <p:nvPr/>
            </p:nvSpPr>
            <p:spPr>
              <a:xfrm>
                <a:off x="3925470" y="1226196"/>
                <a:ext cx="301049" cy="118485"/>
              </a:xfrm>
              <a:custGeom>
                <a:avLst/>
                <a:gdLst/>
                <a:ahLst/>
                <a:cxnLst/>
                <a:rect l="l" t="t" r="r" b="b"/>
                <a:pathLst>
                  <a:path w="14099" h="5549" extrusionOk="0">
                    <a:moveTo>
                      <a:pt x="13766" y="0"/>
                    </a:moveTo>
                    <a:lnTo>
                      <a:pt x="13748" y="124"/>
                    </a:lnTo>
                    <a:cubicBezTo>
                      <a:pt x="13450" y="1756"/>
                      <a:pt x="12413" y="3933"/>
                      <a:pt x="9131" y="4935"/>
                    </a:cubicBezTo>
                    <a:cubicBezTo>
                      <a:pt x="8564" y="5108"/>
                      <a:pt x="7997" y="5196"/>
                      <a:pt x="7433" y="5196"/>
                    </a:cubicBezTo>
                    <a:cubicBezTo>
                      <a:pt x="6913" y="5196"/>
                      <a:pt x="6396" y="5121"/>
                      <a:pt x="5882" y="4970"/>
                    </a:cubicBezTo>
                    <a:cubicBezTo>
                      <a:pt x="4987" y="4724"/>
                      <a:pt x="4109" y="4232"/>
                      <a:pt x="3267" y="3547"/>
                    </a:cubicBezTo>
                    <a:cubicBezTo>
                      <a:pt x="1773" y="2301"/>
                      <a:pt x="773" y="721"/>
                      <a:pt x="422" y="106"/>
                    </a:cubicBezTo>
                    <a:lnTo>
                      <a:pt x="387" y="35"/>
                    </a:lnTo>
                    <a:lnTo>
                      <a:pt x="317" y="35"/>
                    </a:lnTo>
                    <a:cubicBezTo>
                      <a:pt x="263" y="35"/>
                      <a:pt x="212" y="54"/>
                      <a:pt x="158" y="54"/>
                    </a:cubicBezTo>
                    <a:lnTo>
                      <a:pt x="1" y="89"/>
                    </a:lnTo>
                    <a:lnTo>
                      <a:pt x="88" y="229"/>
                    </a:lnTo>
                    <a:cubicBezTo>
                      <a:pt x="457" y="878"/>
                      <a:pt x="1265" y="2142"/>
                      <a:pt x="2459" y="3284"/>
                    </a:cubicBezTo>
                    <a:cubicBezTo>
                      <a:pt x="4039" y="4794"/>
                      <a:pt x="5706" y="5548"/>
                      <a:pt x="7427" y="5548"/>
                    </a:cubicBezTo>
                    <a:cubicBezTo>
                      <a:pt x="8024" y="5548"/>
                      <a:pt x="8621" y="5461"/>
                      <a:pt x="9236" y="5268"/>
                    </a:cubicBezTo>
                    <a:cubicBezTo>
                      <a:pt x="10798" y="4794"/>
                      <a:pt x="12027" y="4003"/>
                      <a:pt x="12870" y="2950"/>
                    </a:cubicBezTo>
                    <a:cubicBezTo>
                      <a:pt x="13485" y="2161"/>
                      <a:pt x="13906" y="1229"/>
                      <a:pt x="14082" y="194"/>
                    </a:cubicBezTo>
                    <a:lnTo>
                      <a:pt x="14099" y="89"/>
                    </a:lnTo>
                    <a:lnTo>
                      <a:pt x="14012" y="54"/>
                    </a:lnTo>
                    <a:cubicBezTo>
                      <a:pt x="13958" y="35"/>
                      <a:pt x="13923" y="35"/>
                      <a:pt x="13888" y="19"/>
                    </a:cubicBezTo>
                    <a:lnTo>
                      <a:pt x="1376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51"/>
              <p:cNvSpPr/>
              <p:nvPr/>
            </p:nvSpPr>
            <p:spPr>
              <a:xfrm>
                <a:off x="4394865" y="1466894"/>
                <a:ext cx="33780" cy="255696"/>
              </a:xfrm>
              <a:custGeom>
                <a:avLst/>
                <a:gdLst/>
                <a:ahLst/>
                <a:cxnLst/>
                <a:rect l="l" t="t" r="r" b="b"/>
                <a:pathLst>
                  <a:path w="1582" h="11975" extrusionOk="0">
                    <a:moveTo>
                      <a:pt x="158" y="0"/>
                    </a:moveTo>
                    <a:cubicBezTo>
                      <a:pt x="123" y="0"/>
                      <a:pt x="71" y="18"/>
                      <a:pt x="53" y="54"/>
                    </a:cubicBezTo>
                    <a:cubicBezTo>
                      <a:pt x="18" y="89"/>
                      <a:pt x="1" y="141"/>
                      <a:pt x="1" y="176"/>
                    </a:cubicBezTo>
                    <a:lnTo>
                      <a:pt x="1230" y="11817"/>
                    </a:lnTo>
                    <a:cubicBezTo>
                      <a:pt x="1247" y="11904"/>
                      <a:pt x="1317" y="11974"/>
                      <a:pt x="1405" y="11974"/>
                    </a:cubicBezTo>
                    <a:lnTo>
                      <a:pt x="1422" y="11958"/>
                    </a:lnTo>
                    <a:cubicBezTo>
                      <a:pt x="1457" y="11958"/>
                      <a:pt x="1511" y="11939"/>
                      <a:pt x="1546" y="11904"/>
                    </a:cubicBezTo>
                    <a:cubicBezTo>
                      <a:pt x="1563" y="11869"/>
                      <a:pt x="1581" y="11834"/>
                      <a:pt x="1581" y="11782"/>
                    </a:cubicBezTo>
                    <a:lnTo>
                      <a:pt x="352" y="141"/>
                    </a:lnTo>
                    <a:cubicBezTo>
                      <a:pt x="352" y="106"/>
                      <a:pt x="334" y="70"/>
                      <a:pt x="299" y="35"/>
                    </a:cubicBezTo>
                    <a:cubicBezTo>
                      <a:pt x="247" y="0"/>
                      <a:pt x="212" y="0"/>
                      <a:pt x="1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51"/>
              <p:cNvSpPr/>
              <p:nvPr/>
            </p:nvSpPr>
            <p:spPr>
              <a:xfrm>
                <a:off x="3745523" y="1271935"/>
                <a:ext cx="138343" cy="143233"/>
              </a:xfrm>
              <a:custGeom>
                <a:avLst/>
                <a:gdLst/>
                <a:ahLst/>
                <a:cxnLst/>
                <a:rect l="l" t="t" r="r" b="b"/>
                <a:pathLst>
                  <a:path w="6479" h="6708" extrusionOk="0">
                    <a:moveTo>
                      <a:pt x="351" y="0"/>
                    </a:moveTo>
                    <a:lnTo>
                      <a:pt x="298" y="35"/>
                    </a:lnTo>
                    <a:cubicBezTo>
                      <a:pt x="246" y="54"/>
                      <a:pt x="211" y="89"/>
                      <a:pt x="176" y="106"/>
                    </a:cubicBezTo>
                    <a:lnTo>
                      <a:pt x="0" y="211"/>
                    </a:lnTo>
                    <a:lnTo>
                      <a:pt x="176" y="316"/>
                    </a:lnTo>
                    <a:cubicBezTo>
                      <a:pt x="825" y="721"/>
                      <a:pt x="1843" y="1440"/>
                      <a:pt x="2950" y="2512"/>
                    </a:cubicBezTo>
                    <a:cubicBezTo>
                      <a:pt x="4179" y="3687"/>
                      <a:pt x="5249" y="5075"/>
                      <a:pt x="6145" y="6620"/>
                    </a:cubicBezTo>
                    <a:cubicBezTo>
                      <a:pt x="6180" y="6672"/>
                      <a:pt x="6232" y="6707"/>
                      <a:pt x="6286" y="6707"/>
                    </a:cubicBezTo>
                    <a:cubicBezTo>
                      <a:pt x="6338" y="6707"/>
                      <a:pt x="6356" y="6690"/>
                      <a:pt x="6373" y="6690"/>
                    </a:cubicBezTo>
                    <a:cubicBezTo>
                      <a:pt x="6426" y="6655"/>
                      <a:pt x="6443" y="6620"/>
                      <a:pt x="6461" y="6585"/>
                    </a:cubicBezTo>
                    <a:cubicBezTo>
                      <a:pt x="6478" y="6532"/>
                      <a:pt x="6461" y="6480"/>
                      <a:pt x="6443" y="6445"/>
                    </a:cubicBezTo>
                    <a:cubicBezTo>
                      <a:pt x="5548" y="4900"/>
                      <a:pt x="4460" y="3495"/>
                      <a:pt x="3231" y="2301"/>
                    </a:cubicBezTo>
                    <a:cubicBezTo>
                      <a:pt x="2335" y="1423"/>
                      <a:pt x="1387" y="667"/>
                      <a:pt x="403" y="35"/>
                    </a:cubicBezTo>
                    <a:lnTo>
                      <a:pt x="3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51"/>
              <p:cNvSpPr/>
              <p:nvPr/>
            </p:nvSpPr>
            <p:spPr>
              <a:xfrm>
                <a:off x="4395633" y="1296321"/>
                <a:ext cx="22121" cy="133837"/>
              </a:xfrm>
              <a:custGeom>
                <a:avLst/>
                <a:gdLst/>
                <a:ahLst/>
                <a:cxnLst/>
                <a:rect l="l" t="t" r="r" b="b"/>
                <a:pathLst>
                  <a:path w="1036" h="6268" extrusionOk="0">
                    <a:moveTo>
                      <a:pt x="702" y="0"/>
                    </a:moveTo>
                    <a:lnTo>
                      <a:pt x="316" y="3493"/>
                    </a:lnTo>
                    <a:lnTo>
                      <a:pt x="298" y="3493"/>
                    </a:lnTo>
                    <a:lnTo>
                      <a:pt x="17" y="6057"/>
                    </a:lnTo>
                    <a:cubicBezTo>
                      <a:pt x="0" y="6162"/>
                      <a:pt x="70" y="6251"/>
                      <a:pt x="157" y="6268"/>
                    </a:cubicBezTo>
                    <a:lnTo>
                      <a:pt x="192" y="6268"/>
                    </a:lnTo>
                    <a:cubicBezTo>
                      <a:pt x="281" y="6268"/>
                      <a:pt x="351" y="6197"/>
                      <a:pt x="351" y="6110"/>
                    </a:cubicBezTo>
                    <a:lnTo>
                      <a:pt x="1035" y="246"/>
                    </a:lnTo>
                    <a:lnTo>
                      <a:pt x="965" y="193"/>
                    </a:lnTo>
                    <a:cubicBezTo>
                      <a:pt x="965" y="193"/>
                      <a:pt x="948" y="176"/>
                      <a:pt x="930" y="176"/>
                    </a:cubicBezTo>
                    <a:lnTo>
                      <a:pt x="878" y="122"/>
                    </a:lnTo>
                    <a:lnTo>
                      <a:pt x="70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51"/>
              <p:cNvSpPr/>
              <p:nvPr/>
            </p:nvSpPr>
            <p:spPr>
              <a:xfrm>
                <a:off x="3687399" y="1465548"/>
                <a:ext cx="764057" cy="648070"/>
              </a:xfrm>
              <a:custGeom>
                <a:avLst/>
                <a:gdLst/>
                <a:ahLst/>
                <a:cxnLst/>
                <a:rect l="l" t="t" r="r" b="b"/>
                <a:pathLst>
                  <a:path w="35783" h="30351" extrusionOk="0">
                    <a:moveTo>
                      <a:pt x="9714" y="25049"/>
                    </a:moveTo>
                    <a:cubicBezTo>
                      <a:pt x="10369" y="25049"/>
                      <a:pt x="11014" y="25093"/>
                      <a:pt x="11658" y="25189"/>
                    </a:cubicBezTo>
                    <a:cubicBezTo>
                      <a:pt x="14292" y="25592"/>
                      <a:pt x="16487" y="26961"/>
                      <a:pt x="17576" y="28858"/>
                    </a:cubicBezTo>
                    <a:cubicBezTo>
                      <a:pt x="15083" y="29508"/>
                      <a:pt x="12906" y="29859"/>
                      <a:pt x="11115" y="29859"/>
                    </a:cubicBezTo>
                    <a:cubicBezTo>
                      <a:pt x="10991" y="29859"/>
                      <a:pt x="10869" y="29841"/>
                      <a:pt x="10728" y="29841"/>
                    </a:cubicBezTo>
                    <a:cubicBezTo>
                      <a:pt x="10658" y="29841"/>
                      <a:pt x="9306" y="29665"/>
                      <a:pt x="7374" y="28314"/>
                    </a:cubicBezTo>
                    <a:cubicBezTo>
                      <a:pt x="6391" y="27629"/>
                      <a:pt x="5426" y="26769"/>
                      <a:pt x="4495" y="25732"/>
                    </a:cubicBezTo>
                    <a:cubicBezTo>
                      <a:pt x="6398" y="25320"/>
                      <a:pt x="8087" y="25049"/>
                      <a:pt x="9714" y="25049"/>
                    </a:cubicBezTo>
                    <a:close/>
                    <a:moveTo>
                      <a:pt x="9721" y="0"/>
                    </a:moveTo>
                    <a:cubicBezTo>
                      <a:pt x="9700" y="0"/>
                      <a:pt x="9679" y="4"/>
                      <a:pt x="9657" y="11"/>
                    </a:cubicBezTo>
                    <a:cubicBezTo>
                      <a:pt x="9622" y="28"/>
                      <a:pt x="9587" y="63"/>
                      <a:pt x="9551" y="98"/>
                    </a:cubicBezTo>
                    <a:cubicBezTo>
                      <a:pt x="9535" y="133"/>
                      <a:pt x="9535" y="187"/>
                      <a:pt x="9551" y="222"/>
                    </a:cubicBezTo>
                    <a:lnTo>
                      <a:pt x="14503" y="15970"/>
                    </a:lnTo>
                    <a:cubicBezTo>
                      <a:pt x="14533" y="16031"/>
                      <a:pt x="14590" y="16079"/>
                      <a:pt x="14662" y="16079"/>
                    </a:cubicBezTo>
                    <a:cubicBezTo>
                      <a:pt x="14673" y="16079"/>
                      <a:pt x="14685" y="16078"/>
                      <a:pt x="14696" y="16076"/>
                    </a:cubicBezTo>
                    <a:lnTo>
                      <a:pt x="28672" y="14355"/>
                    </a:lnTo>
                    <a:lnTo>
                      <a:pt x="32130" y="23082"/>
                    </a:lnTo>
                    <a:cubicBezTo>
                      <a:pt x="31463" y="23433"/>
                      <a:pt x="28268" y="25048"/>
                      <a:pt x="24300" y="26610"/>
                    </a:cubicBezTo>
                    <a:cubicBezTo>
                      <a:pt x="23967" y="26734"/>
                      <a:pt x="23651" y="26856"/>
                      <a:pt x="23335" y="26980"/>
                    </a:cubicBezTo>
                    <a:cubicBezTo>
                      <a:pt x="23319" y="26976"/>
                      <a:pt x="23304" y="26975"/>
                      <a:pt x="23290" y="26975"/>
                    </a:cubicBezTo>
                    <a:cubicBezTo>
                      <a:pt x="23222" y="26975"/>
                      <a:pt x="23167" y="27009"/>
                      <a:pt x="23124" y="27067"/>
                    </a:cubicBezTo>
                    <a:cubicBezTo>
                      <a:pt x="21280" y="27752"/>
                      <a:pt x="19524" y="28331"/>
                      <a:pt x="17927" y="28770"/>
                    </a:cubicBezTo>
                    <a:cubicBezTo>
                      <a:pt x="16785" y="26734"/>
                      <a:pt x="14486" y="25276"/>
                      <a:pt x="11712" y="24854"/>
                    </a:cubicBezTo>
                    <a:cubicBezTo>
                      <a:pt x="11036" y="24749"/>
                      <a:pt x="10362" y="24701"/>
                      <a:pt x="9678" y="24701"/>
                    </a:cubicBezTo>
                    <a:cubicBezTo>
                      <a:pt x="7980" y="24701"/>
                      <a:pt x="6222" y="24996"/>
                      <a:pt x="4232" y="25435"/>
                    </a:cubicBezTo>
                    <a:cubicBezTo>
                      <a:pt x="4162" y="25346"/>
                      <a:pt x="4109" y="25276"/>
                      <a:pt x="4038" y="25189"/>
                    </a:cubicBezTo>
                    <a:cubicBezTo>
                      <a:pt x="2704" y="23590"/>
                      <a:pt x="1458" y="21642"/>
                      <a:pt x="334" y="19395"/>
                    </a:cubicBezTo>
                    <a:cubicBezTo>
                      <a:pt x="309" y="19344"/>
                      <a:pt x="248" y="19303"/>
                      <a:pt x="183" y="19303"/>
                    </a:cubicBezTo>
                    <a:cubicBezTo>
                      <a:pt x="157" y="19303"/>
                      <a:pt x="131" y="19309"/>
                      <a:pt x="105" y="19325"/>
                    </a:cubicBezTo>
                    <a:cubicBezTo>
                      <a:pt x="53" y="19341"/>
                      <a:pt x="35" y="19376"/>
                      <a:pt x="18" y="19430"/>
                    </a:cubicBezTo>
                    <a:cubicBezTo>
                      <a:pt x="0" y="19465"/>
                      <a:pt x="0" y="19517"/>
                      <a:pt x="18" y="19552"/>
                    </a:cubicBezTo>
                    <a:cubicBezTo>
                      <a:pt x="2634" y="24784"/>
                      <a:pt x="5391" y="27401"/>
                      <a:pt x="7234" y="28665"/>
                    </a:cubicBezTo>
                    <a:cubicBezTo>
                      <a:pt x="9270" y="30070"/>
                      <a:pt x="10693" y="30192"/>
                      <a:pt x="10710" y="30192"/>
                    </a:cubicBezTo>
                    <a:lnTo>
                      <a:pt x="11115" y="30192"/>
                    </a:lnTo>
                    <a:cubicBezTo>
                      <a:pt x="14748" y="30192"/>
                      <a:pt x="19332" y="28858"/>
                      <a:pt x="23317" y="27366"/>
                    </a:cubicBezTo>
                    <a:cubicBezTo>
                      <a:pt x="24142" y="27717"/>
                      <a:pt x="29216" y="29859"/>
                      <a:pt x="35590" y="30351"/>
                    </a:cubicBezTo>
                    <a:lnTo>
                      <a:pt x="35607" y="30351"/>
                    </a:lnTo>
                    <a:cubicBezTo>
                      <a:pt x="35695" y="30351"/>
                      <a:pt x="35766" y="30280"/>
                      <a:pt x="35766" y="30192"/>
                    </a:cubicBezTo>
                    <a:cubicBezTo>
                      <a:pt x="35782" y="30087"/>
                      <a:pt x="35712" y="29999"/>
                      <a:pt x="35607" y="29999"/>
                    </a:cubicBezTo>
                    <a:cubicBezTo>
                      <a:pt x="29901" y="29560"/>
                      <a:pt x="25213" y="27769"/>
                      <a:pt x="23791" y="27190"/>
                    </a:cubicBezTo>
                    <a:cubicBezTo>
                      <a:pt x="28567" y="25346"/>
                      <a:pt x="32359" y="23363"/>
                      <a:pt x="32430" y="23328"/>
                    </a:cubicBezTo>
                    <a:cubicBezTo>
                      <a:pt x="32517" y="23274"/>
                      <a:pt x="32552" y="23187"/>
                      <a:pt x="32517" y="23099"/>
                    </a:cubicBezTo>
                    <a:lnTo>
                      <a:pt x="28935" y="14092"/>
                    </a:lnTo>
                    <a:cubicBezTo>
                      <a:pt x="28918" y="14022"/>
                      <a:pt x="28848" y="13987"/>
                      <a:pt x="28759" y="13987"/>
                    </a:cubicBezTo>
                    <a:lnTo>
                      <a:pt x="14802" y="15725"/>
                    </a:lnTo>
                    <a:lnTo>
                      <a:pt x="9886" y="133"/>
                    </a:lnTo>
                    <a:cubicBezTo>
                      <a:pt x="9858" y="50"/>
                      <a:pt x="9797" y="0"/>
                      <a:pt x="97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51"/>
              <p:cNvSpPr/>
              <p:nvPr/>
            </p:nvSpPr>
            <p:spPr>
              <a:xfrm>
                <a:off x="4563942" y="1925419"/>
                <a:ext cx="117375" cy="184827"/>
              </a:xfrm>
              <a:custGeom>
                <a:avLst/>
                <a:gdLst/>
                <a:ahLst/>
                <a:cxnLst/>
                <a:rect l="l" t="t" r="r" b="b"/>
                <a:pathLst>
                  <a:path w="5497" h="8656" extrusionOk="0">
                    <a:moveTo>
                      <a:pt x="5338" y="1"/>
                    </a:moveTo>
                    <a:cubicBezTo>
                      <a:pt x="4636" y="88"/>
                      <a:pt x="3917" y="317"/>
                      <a:pt x="3266" y="703"/>
                    </a:cubicBezTo>
                    <a:cubicBezTo>
                      <a:pt x="2617" y="1106"/>
                      <a:pt x="2020" y="1633"/>
                      <a:pt x="1564" y="2265"/>
                    </a:cubicBezTo>
                    <a:cubicBezTo>
                      <a:pt x="616" y="3512"/>
                      <a:pt x="89" y="5198"/>
                      <a:pt x="19" y="7111"/>
                    </a:cubicBezTo>
                    <a:cubicBezTo>
                      <a:pt x="1" y="7638"/>
                      <a:pt x="54" y="8112"/>
                      <a:pt x="141" y="8534"/>
                    </a:cubicBezTo>
                    <a:lnTo>
                      <a:pt x="159" y="8656"/>
                    </a:lnTo>
                    <a:lnTo>
                      <a:pt x="282" y="8621"/>
                    </a:lnTo>
                    <a:cubicBezTo>
                      <a:pt x="317" y="8621"/>
                      <a:pt x="370" y="8604"/>
                      <a:pt x="405" y="8586"/>
                    </a:cubicBezTo>
                    <a:lnTo>
                      <a:pt x="492" y="8551"/>
                    </a:lnTo>
                    <a:lnTo>
                      <a:pt x="475" y="8463"/>
                    </a:lnTo>
                    <a:cubicBezTo>
                      <a:pt x="387" y="8077"/>
                      <a:pt x="352" y="7638"/>
                      <a:pt x="370" y="7111"/>
                    </a:cubicBezTo>
                    <a:cubicBezTo>
                      <a:pt x="440" y="5285"/>
                      <a:pt x="949" y="3670"/>
                      <a:pt x="1845" y="2459"/>
                    </a:cubicBezTo>
                    <a:cubicBezTo>
                      <a:pt x="2723" y="1282"/>
                      <a:pt x="4057" y="492"/>
                      <a:pt x="5373" y="334"/>
                    </a:cubicBezTo>
                    <a:lnTo>
                      <a:pt x="5497" y="334"/>
                    </a:lnTo>
                    <a:lnTo>
                      <a:pt x="5479" y="211"/>
                    </a:lnTo>
                    <a:lnTo>
                      <a:pt x="5479" y="158"/>
                    </a:lnTo>
                    <a:cubicBezTo>
                      <a:pt x="5479" y="141"/>
                      <a:pt x="5479" y="123"/>
                      <a:pt x="5462" y="106"/>
                    </a:cubicBezTo>
                    <a:lnTo>
                      <a:pt x="54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51"/>
              <p:cNvSpPr/>
              <p:nvPr/>
            </p:nvSpPr>
            <p:spPr>
              <a:xfrm>
                <a:off x="3805121" y="1605521"/>
                <a:ext cx="279696" cy="211240"/>
              </a:xfrm>
              <a:custGeom>
                <a:avLst/>
                <a:gdLst/>
                <a:ahLst/>
                <a:cxnLst/>
                <a:rect l="l" t="t" r="r" b="b"/>
                <a:pathLst>
                  <a:path w="13099" h="9893" extrusionOk="0">
                    <a:moveTo>
                      <a:pt x="2844" y="1"/>
                    </a:moveTo>
                    <a:cubicBezTo>
                      <a:pt x="2339" y="1"/>
                      <a:pt x="1987" y="105"/>
                      <a:pt x="1931" y="374"/>
                    </a:cubicBezTo>
                    <a:cubicBezTo>
                      <a:pt x="1826" y="901"/>
                      <a:pt x="2968" y="1462"/>
                      <a:pt x="4162" y="1901"/>
                    </a:cubicBezTo>
                    <a:cubicBezTo>
                      <a:pt x="4127" y="1901"/>
                      <a:pt x="4092" y="1901"/>
                      <a:pt x="4057" y="1919"/>
                    </a:cubicBezTo>
                    <a:cubicBezTo>
                      <a:pt x="2266" y="1971"/>
                      <a:pt x="562" y="2656"/>
                      <a:pt x="246" y="3095"/>
                    </a:cubicBezTo>
                    <a:cubicBezTo>
                      <a:pt x="0" y="3429"/>
                      <a:pt x="159" y="3972"/>
                      <a:pt x="386" y="4534"/>
                    </a:cubicBezTo>
                    <a:cubicBezTo>
                      <a:pt x="386" y="4569"/>
                      <a:pt x="405" y="4605"/>
                      <a:pt x="422" y="4640"/>
                    </a:cubicBezTo>
                    <a:cubicBezTo>
                      <a:pt x="686" y="5290"/>
                      <a:pt x="1142" y="6009"/>
                      <a:pt x="1686" y="6695"/>
                    </a:cubicBezTo>
                    <a:cubicBezTo>
                      <a:pt x="1704" y="6730"/>
                      <a:pt x="1739" y="6765"/>
                      <a:pt x="1756" y="6800"/>
                    </a:cubicBezTo>
                    <a:cubicBezTo>
                      <a:pt x="2301" y="7484"/>
                      <a:pt x="2933" y="8134"/>
                      <a:pt x="3512" y="8661"/>
                    </a:cubicBezTo>
                    <a:lnTo>
                      <a:pt x="3617" y="8766"/>
                    </a:lnTo>
                    <a:cubicBezTo>
                      <a:pt x="4214" y="9275"/>
                      <a:pt x="4776" y="9644"/>
                      <a:pt x="5197" y="9785"/>
                    </a:cubicBezTo>
                    <a:cubicBezTo>
                      <a:pt x="5428" y="9860"/>
                      <a:pt x="5754" y="9892"/>
                      <a:pt x="6143" y="9892"/>
                    </a:cubicBezTo>
                    <a:cubicBezTo>
                      <a:pt x="8480" y="9892"/>
                      <a:pt x="13098" y="8731"/>
                      <a:pt x="13098" y="8731"/>
                    </a:cubicBezTo>
                    <a:cubicBezTo>
                      <a:pt x="13098" y="8731"/>
                      <a:pt x="11307" y="4939"/>
                      <a:pt x="9832" y="3095"/>
                    </a:cubicBezTo>
                    <a:lnTo>
                      <a:pt x="9816" y="3078"/>
                    </a:lnTo>
                    <a:cubicBezTo>
                      <a:pt x="9481" y="2673"/>
                      <a:pt x="9165" y="2357"/>
                      <a:pt x="8903" y="2200"/>
                    </a:cubicBezTo>
                    <a:lnTo>
                      <a:pt x="8884" y="2200"/>
                    </a:lnTo>
                    <a:cubicBezTo>
                      <a:pt x="8428" y="1760"/>
                      <a:pt x="7919" y="1287"/>
                      <a:pt x="7744" y="1182"/>
                    </a:cubicBezTo>
                    <a:cubicBezTo>
                      <a:pt x="7478" y="1008"/>
                      <a:pt x="4417" y="1"/>
                      <a:pt x="2844"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51"/>
              <p:cNvSpPr/>
              <p:nvPr/>
            </p:nvSpPr>
            <p:spPr>
              <a:xfrm>
                <a:off x="3813000" y="1688416"/>
                <a:ext cx="187091" cy="28570"/>
              </a:xfrm>
              <a:custGeom>
                <a:avLst/>
                <a:gdLst/>
                <a:ahLst/>
                <a:cxnLst/>
                <a:rect l="l" t="t" r="r" b="b"/>
                <a:pathLst>
                  <a:path w="8762" h="1338" extrusionOk="0">
                    <a:moveTo>
                      <a:pt x="6313" y="1"/>
                    </a:moveTo>
                    <a:cubicBezTo>
                      <a:pt x="5636" y="1"/>
                      <a:pt x="3599" y="318"/>
                      <a:pt x="246" y="968"/>
                    </a:cubicBezTo>
                    <a:lnTo>
                      <a:pt x="1" y="1022"/>
                    </a:lnTo>
                    <a:lnTo>
                      <a:pt x="123" y="1162"/>
                    </a:lnTo>
                    <a:cubicBezTo>
                      <a:pt x="123" y="1179"/>
                      <a:pt x="141" y="1214"/>
                      <a:pt x="158" y="1232"/>
                    </a:cubicBezTo>
                    <a:cubicBezTo>
                      <a:pt x="176" y="1232"/>
                      <a:pt x="176" y="1249"/>
                      <a:pt x="193" y="1268"/>
                    </a:cubicBezTo>
                    <a:lnTo>
                      <a:pt x="246" y="1338"/>
                    </a:lnTo>
                    <a:lnTo>
                      <a:pt x="317" y="1320"/>
                    </a:lnTo>
                    <a:cubicBezTo>
                      <a:pt x="2039" y="982"/>
                      <a:pt x="5402" y="352"/>
                      <a:pt x="6281" y="352"/>
                    </a:cubicBezTo>
                    <a:cubicBezTo>
                      <a:pt x="6316" y="352"/>
                      <a:pt x="6347" y="353"/>
                      <a:pt x="6373" y="355"/>
                    </a:cubicBezTo>
                    <a:cubicBezTo>
                      <a:pt x="7251" y="407"/>
                      <a:pt x="8428" y="565"/>
                      <a:pt x="8534" y="582"/>
                    </a:cubicBezTo>
                    <a:lnTo>
                      <a:pt x="8550" y="582"/>
                    </a:lnTo>
                    <a:cubicBezTo>
                      <a:pt x="8560" y="584"/>
                      <a:pt x="8569" y="585"/>
                      <a:pt x="8579" y="585"/>
                    </a:cubicBezTo>
                    <a:cubicBezTo>
                      <a:pt x="8657" y="585"/>
                      <a:pt x="8728" y="519"/>
                      <a:pt x="8744" y="425"/>
                    </a:cubicBezTo>
                    <a:cubicBezTo>
                      <a:pt x="8761" y="336"/>
                      <a:pt x="8691" y="249"/>
                      <a:pt x="8586" y="231"/>
                    </a:cubicBezTo>
                    <a:cubicBezTo>
                      <a:pt x="8410" y="214"/>
                      <a:pt x="7234" y="55"/>
                      <a:pt x="6408" y="3"/>
                    </a:cubicBezTo>
                    <a:cubicBezTo>
                      <a:pt x="6380" y="2"/>
                      <a:pt x="6348" y="1"/>
                      <a:pt x="6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51"/>
              <p:cNvSpPr/>
              <p:nvPr/>
            </p:nvSpPr>
            <p:spPr>
              <a:xfrm>
                <a:off x="3856861" y="1749509"/>
                <a:ext cx="182222" cy="27459"/>
              </a:xfrm>
              <a:custGeom>
                <a:avLst/>
                <a:gdLst/>
                <a:ahLst/>
                <a:cxnLst/>
                <a:rect l="l" t="t" r="r" b="b"/>
                <a:pathLst>
                  <a:path w="8534" h="1286" extrusionOk="0">
                    <a:moveTo>
                      <a:pt x="6101" y="1"/>
                    </a:moveTo>
                    <a:cubicBezTo>
                      <a:pt x="5144" y="1"/>
                      <a:pt x="1684" y="647"/>
                      <a:pt x="211" y="935"/>
                    </a:cubicBezTo>
                    <a:lnTo>
                      <a:pt x="0" y="987"/>
                    </a:lnTo>
                    <a:lnTo>
                      <a:pt x="159" y="1146"/>
                    </a:lnTo>
                    <a:lnTo>
                      <a:pt x="264" y="1251"/>
                    </a:lnTo>
                    <a:lnTo>
                      <a:pt x="316" y="1286"/>
                    </a:lnTo>
                    <a:lnTo>
                      <a:pt x="370" y="1268"/>
                    </a:lnTo>
                    <a:cubicBezTo>
                      <a:pt x="843" y="1181"/>
                      <a:pt x="5110" y="355"/>
                      <a:pt x="6093" y="355"/>
                    </a:cubicBezTo>
                    <a:lnTo>
                      <a:pt x="6163" y="355"/>
                    </a:lnTo>
                    <a:cubicBezTo>
                      <a:pt x="6690" y="390"/>
                      <a:pt x="7393" y="460"/>
                      <a:pt x="8252" y="565"/>
                    </a:cubicBezTo>
                    <a:cubicBezTo>
                      <a:pt x="8306" y="584"/>
                      <a:pt x="8322" y="584"/>
                      <a:pt x="8341" y="584"/>
                    </a:cubicBezTo>
                    <a:cubicBezTo>
                      <a:pt x="8393" y="584"/>
                      <a:pt x="8428" y="584"/>
                      <a:pt x="8463" y="549"/>
                    </a:cubicBezTo>
                    <a:cubicBezTo>
                      <a:pt x="8498" y="513"/>
                      <a:pt x="8533" y="478"/>
                      <a:pt x="8533" y="425"/>
                    </a:cubicBezTo>
                    <a:cubicBezTo>
                      <a:pt x="8533" y="390"/>
                      <a:pt x="8533" y="338"/>
                      <a:pt x="8498" y="303"/>
                    </a:cubicBezTo>
                    <a:cubicBezTo>
                      <a:pt x="8463" y="268"/>
                      <a:pt x="8428" y="249"/>
                      <a:pt x="8376" y="233"/>
                    </a:cubicBezTo>
                    <a:lnTo>
                      <a:pt x="8322" y="233"/>
                    </a:lnTo>
                    <a:cubicBezTo>
                      <a:pt x="7234" y="92"/>
                      <a:pt x="6567" y="22"/>
                      <a:pt x="6199" y="4"/>
                    </a:cubicBezTo>
                    <a:cubicBezTo>
                      <a:pt x="6170" y="2"/>
                      <a:pt x="6137" y="1"/>
                      <a:pt x="61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51"/>
              <p:cNvSpPr/>
              <p:nvPr/>
            </p:nvSpPr>
            <p:spPr>
              <a:xfrm>
                <a:off x="3889105" y="1642356"/>
                <a:ext cx="78748" cy="11253"/>
              </a:xfrm>
              <a:custGeom>
                <a:avLst/>
                <a:gdLst/>
                <a:ahLst/>
                <a:cxnLst/>
                <a:rect l="l" t="t" r="r" b="b"/>
                <a:pathLst>
                  <a:path w="3688" h="527" extrusionOk="0">
                    <a:moveTo>
                      <a:pt x="176" y="0"/>
                    </a:moveTo>
                    <a:cubicBezTo>
                      <a:pt x="89" y="0"/>
                      <a:pt x="0" y="89"/>
                      <a:pt x="0" y="176"/>
                    </a:cubicBezTo>
                    <a:cubicBezTo>
                      <a:pt x="0" y="281"/>
                      <a:pt x="89" y="351"/>
                      <a:pt x="176" y="351"/>
                    </a:cubicBezTo>
                    <a:cubicBezTo>
                      <a:pt x="194" y="351"/>
                      <a:pt x="2528" y="351"/>
                      <a:pt x="3460" y="527"/>
                    </a:cubicBezTo>
                    <a:lnTo>
                      <a:pt x="3495" y="527"/>
                    </a:lnTo>
                    <a:cubicBezTo>
                      <a:pt x="3582" y="527"/>
                      <a:pt x="3652" y="475"/>
                      <a:pt x="3670" y="386"/>
                    </a:cubicBezTo>
                    <a:cubicBezTo>
                      <a:pt x="3687" y="299"/>
                      <a:pt x="3617" y="194"/>
                      <a:pt x="3530" y="176"/>
                    </a:cubicBezTo>
                    <a:cubicBezTo>
                      <a:pt x="2563" y="0"/>
                      <a:pt x="194" y="0"/>
                      <a:pt x="1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51"/>
              <p:cNvSpPr/>
              <p:nvPr/>
            </p:nvSpPr>
            <p:spPr>
              <a:xfrm>
                <a:off x="3949834" y="1079967"/>
                <a:ext cx="24406" cy="11274"/>
              </a:xfrm>
              <a:custGeom>
                <a:avLst/>
                <a:gdLst/>
                <a:ahLst/>
                <a:cxnLst/>
                <a:rect l="l" t="t" r="r" b="b"/>
                <a:pathLst>
                  <a:path w="1143" h="528" extrusionOk="0">
                    <a:moveTo>
                      <a:pt x="1142" y="1"/>
                    </a:moveTo>
                    <a:lnTo>
                      <a:pt x="1142" y="1"/>
                    </a:lnTo>
                    <a:cubicBezTo>
                      <a:pt x="791" y="212"/>
                      <a:pt x="405" y="387"/>
                      <a:pt x="0" y="511"/>
                    </a:cubicBezTo>
                    <a:lnTo>
                      <a:pt x="0" y="528"/>
                    </a:lnTo>
                    <a:cubicBezTo>
                      <a:pt x="405" y="405"/>
                      <a:pt x="791" y="230"/>
                      <a:pt x="1142" y="1"/>
                    </a:cubicBezTo>
                    <a:close/>
                  </a:path>
                </a:pathLst>
              </a:custGeom>
              <a:solidFill>
                <a:srgbClr val="3A2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51"/>
              <p:cNvSpPr/>
              <p:nvPr/>
            </p:nvSpPr>
            <p:spPr>
              <a:xfrm>
                <a:off x="4103196" y="801921"/>
                <a:ext cx="171717" cy="275298"/>
              </a:xfrm>
              <a:custGeom>
                <a:avLst/>
                <a:gdLst/>
                <a:ahLst/>
                <a:cxnLst/>
                <a:rect l="l" t="t" r="r" b="b"/>
                <a:pathLst>
                  <a:path w="8042" h="12893" extrusionOk="0">
                    <a:moveTo>
                      <a:pt x="7148" y="1"/>
                    </a:moveTo>
                    <a:cubicBezTo>
                      <a:pt x="6595" y="1"/>
                      <a:pt x="5803" y="335"/>
                      <a:pt x="5425" y="539"/>
                    </a:cubicBezTo>
                    <a:cubicBezTo>
                      <a:pt x="2002" y="2417"/>
                      <a:pt x="0" y="6579"/>
                      <a:pt x="649" y="10406"/>
                    </a:cubicBezTo>
                    <a:cubicBezTo>
                      <a:pt x="825" y="11477"/>
                      <a:pt x="1351" y="12654"/>
                      <a:pt x="2405" y="12865"/>
                    </a:cubicBezTo>
                    <a:cubicBezTo>
                      <a:pt x="2504" y="12883"/>
                      <a:pt x="2605" y="12892"/>
                      <a:pt x="2705" y="12892"/>
                    </a:cubicBezTo>
                    <a:cubicBezTo>
                      <a:pt x="3261" y="12892"/>
                      <a:pt x="3817" y="12622"/>
                      <a:pt x="4249" y="12249"/>
                    </a:cubicBezTo>
                    <a:cubicBezTo>
                      <a:pt x="4758" y="11828"/>
                      <a:pt x="5144" y="11266"/>
                      <a:pt x="5619" y="10793"/>
                    </a:cubicBezTo>
                    <a:cubicBezTo>
                      <a:pt x="6162" y="10231"/>
                      <a:pt x="6812" y="9739"/>
                      <a:pt x="7269" y="9107"/>
                    </a:cubicBezTo>
                    <a:cubicBezTo>
                      <a:pt x="7777" y="8405"/>
                      <a:pt x="8041" y="7544"/>
                      <a:pt x="7988" y="6684"/>
                    </a:cubicBezTo>
                    <a:cubicBezTo>
                      <a:pt x="7936" y="5806"/>
                      <a:pt x="7602" y="4999"/>
                      <a:pt x="7445" y="4156"/>
                    </a:cubicBezTo>
                    <a:cubicBezTo>
                      <a:pt x="7199" y="2892"/>
                      <a:pt x="7515" y="1909"/>
                      <a:pt x="7725" y="696"/>
                    </a:cubicBezTo>
                    <a:cubicBezTo>
                      <a:pt x="7821" y="175"/>
                      <a:pt x="7547" y="1"/>
                      <a:pt x="71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51"/>
              <p:cNvSpPr/>
              <p:nvPr/>
            </p:nvSpPr>
            <p:spPr>
              <a:xfrm>
                <a:off x="3965978" y="973498"/>
                <a:ext cx="226806" cy="328380"/>
              </a:xfrm>
              <a:custGeom>
                <a:avLst/>
                <a:gdLst/>
                <a:ahLst/>
                <a:cxnLst/>
                <a:rect l="l" t="t" r="r" b="b"/>
                <a:pathLst>
                  <a:path w="10622" h="15379" extrusionOk="0">
                    <a:moveTo>
                      <a:pt x="9849" y="1"/>
                    </a:moveTo>
                    <a:cubicBezTo>
                      <a:pt x="9849" y="1"/>
                      <a:pt x="0" y="5427"/>
                      <a:pt x="386" y="7744"/>
                    </a:cubicBezTo>
                    <a:cubicBezTo>
                      <a:pt x="773" y="10079"/>
                      <a:pt x="0" y="11853"/>
                      <a:pt x="0" y="11853"/>
                    </a:cubicBezTo>
                    <a:cubicBezTo>
                      <a:pt x="457" y="13169"/>
                      <a:pt x="3247" y="14889"/>
                      <a:pt x="3247" y="14889"/>
                    </a:cubicBezTo>
                    <a:cubicBezTo>
                      <a:pt x="3973" y="15235"/>
                      <a:pt x="4667" y="15378"/>
                      <a:pt x="5320" y="15378"/>
                    </a:cubicBezTo>
                    <a:cubicBezTo>
                      <a:pt x="8447" y="15378"/>
                      <a:pt x="10622" y="12098"/>
                      <a:pt x="10622" y="12098"/>
                    </a:cubicBezTo>
                    <a:cubicBezTo>
                      <a:pt x="9306" y="8762"/>
                      <a:pt x="9849" y="1"/>
                      <a:pt x="9849" y="1"/>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51"/>
              <p:cNvSpPr/>
              <p:nvPr/>
            </p:nvSpPr>
            <p:spPr>
              <a:xfrm>
                <a:off x="3975331" y="1058976"/>
                <a:ext cx="154122" cy="157688"/>
              </a:xfrm>
              <a:custGeom>
                <a:avLst/>
                <a:gdLst/>
                <a:ahLst/>
                <a:cxnLst/>
                <a:rect l="l" t="t" r="r" b="b"/>
                <a:pathLst>
                  <a:path w="7218" h="7385" extrusionOk="0">
                    <a:moveTo>
                      <a:pt x="7217" y="1"/>
                    </a:moveTo>
                    <a:lnTo>
                      <a:pt x="7217" y="1"/>
                    </a:lnTo>
                    <a:cubicBezTo>
                      <a:pt x="3793" y="4900"/>
                      <a:pt x="0" y="5181"/>
                      <a:pt x="0" y="5181"/>
                    </a:cubicBezTo>
                    <a:cubicBezTo>
                      <a:pt x="0" y="5181"/>
                      <a:pt x="645" y="7385"/>
                      <a:pt x="2188" y="7385"/>
                    </a:cubicBezTo>
                    <a:cubicBezTo>
                      <a:pt x="2568" y="7385"/>
                      <a:pt x="3002" y="7251"/>
                      <a:pt x="3495" y="6918"/>
                    </a:cubicBezTo>
                    <a:cubicBezTo>
                      <a:pt x="5988" y="5233"/>
                      <a:pt x="7217" y="1"/>
                      <a:pt x="721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51"/>
              <p:cNvSpPr/>
              <p:nvPr/>
            </p:nvSpPr>
            <p:spPr>
              <a:xfrm>
                <a:off x="3826859" y="672561"/>
                <a:ext cx="371918" cy="496681"/>
              </a:xfrm>
              <a:custGeom>
                <a:avLst/>
                <a:gdLst/>
                <a:ahLst/>
                <a:cxnLst/>
                <a:rect l="l" t="t" r="r" b="b"/>
                <a:pathLst>
                  <a:path w="17418" h="23261" extrusionOk="0">
                    <a:moveTo>
                      <a:pt x="6673" y="0"/>
                    </a:moveTo>
                    <a:cubicBezTo>
                      <a:pt x="5965" y="0"/>
                      <a:pt x="5261" y="79"/>
                      <a:pt x="4601" y="258"/>
                    </a:cubicBezTo>
                    <a:cubicBezTo>
                      <a:pt x="3828" y="487"/>
                      <a:pt x="3109" y="855"/>
                      <a:pt x="2529" y="1400"/>
                    </a:cubicBezTo>
                    <a:cubicBezTo>
                      <a:pt x="826" y="3015"/>
                      <a:pt x="246" y="5596"/>
                      <a:pt x="106" y="7861"/>
                    </a:cubicBezTo>
                    <a:cubicBezTo>
                      <a:pt x="0" y="9301"/>
                      <a:pt x="19" y="10828"/>
                      <a:pt x="159" y="12373"/>
                    </a:cubicBezTo>
                    <a:cubicBezTo>
                      <a:pt x="159" y="12408"/>
                      <a:pt x="159" y="12443"/>
                      <a:pt x="176" y="12496"/>
                    </a:cubicBezTo>
                    <a:cubicBezTo>
                      <a:pt x="387" y="14744"/>
                      <a:pt x="878" y="17008"/>
                      <a:pt x="1721" y="19028"/>
                    </a:cubicBezTo>
                    <a:cubicBezTo>
                      <a:pt x="1721" y="19080"/>
                      <a:pt x="1739" y="19098"/>
                      <a:pt x="1756" y="19133"/>
                    </a:cubicBezTo>
                    <a:cubicBezTo>
                      <a:pt x="2037" y="19817"/>
                      <a:pt x="2353" y="20468"/>
                      <a:pt x="2704" y="21065"/>
                    </a:cubicBezTo>
                    <a:cubicBezTo>
                      <a:pt x="3091" y="21732"/>
                      <a:pt x="3547" y="22364"/>
                      <a:pt x="4197" y="22767"/>
                    </a:cubicBezTo>
                    <a:cubicBezTo>
                      <a:pt x="4777" y="23117"/>
                      <a:pt x="5460" y="23261"/>
                      <a:pt x="6144" y="23261"/>
                    </a:cubicBezTo>
                    <a:cubicBezTo>
                      <a:pt x="6351" y="23261"/>
                      <a:pt x="6557" y="23248"/>
                      <a:pt x="6761" y="23223"/>
                    </a:cubicBezTo>
                    <a:cubicBezTo>
                      <a:pt x="9430" y="22891"/>
                      <a:pt x="12028" y="21538"/>
                      <a:pt x="13819" y="19519"/>
                    </a:cubicBezTo>
                    <a:cubicBezTo>
                      <a:pt x="16224" y="16797"/>
                      <a:pt x="17418" y="12742"/>
                      <a:pt x="16891" y="9142"/>
                    </a:cubicBezTo>
                    <a:cubicBezTo>
                      <a:pt x="16312" y="5333"/>
                      <a:pt x="14082" y="2049"/>
                      <a:pt x="10395" y="680"/>
                    </a:cubicBezTo>
                    <a:cubicBezTo>
                      <a:pt x="9301" y="270"/>
                      <a:pt x="7980" y="0"/>
                      <a:pt x="6673" y="0"/>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51"/>
              <p:cNvSpPr/>
              <p:nvPr/>
            </p:nvSpPr>
            <p:spPr>
              <a:xfrm>
                <a:off x="4058951" y="653087"/>
                <a:ext cx="213717" cy="288451"/>
              </a:xfrm>
              <a:custGeom>
                <a:avLst/>
                <a:gdLst/>
                <a:ahLst/>
                <a:cxnLst/>
                <a:rect l="l" t="t" r="r" b="b"/>
                <a:pathLst>
                  <a:path w="10009" h="13509" extrusionOk="0">
                    <a:moveTo>
                      <a:pt x="6639" y="1"/>
                    </a:moveTo>
                    <a:cubicBezTo>
                      <a:pt x="6116" y="1"/>
                      <a:pt x="5541" y="281"/>
                      <a:pt x="5057" y="749"/>
                    </a:cubicBezTo>
                    <a:cubicBezTo>
                      <a:pt x="4617" y="1188"/>
                      <a:pt x="4231" y="1715"/>
                      <a:pt x="3739" y="2118"/>
                    </a:cubicBezTo>
                    <a:cubicBezTo>
                      <a:pt x="3072" y="2645"/>
                      <a:pt x="2229" y="2926"/>
                      <a:pt x="1510" y="3401"/>
                    </a:cubicBezTo>
                    <a:cubicBezTo>
                      <a:pt x="965" y="3769"/>
                      <a:pt x="492" y="4279"/>
                      <a:pt x="246" y="4892"/>
                    </a:cubicBezTo>
                    <a:cubicBezTo>
                      <a:pt x="0" y="5508"/>
                      <a:pt x="0" y="6245"/>
                      <a:pt x="351" y="6807"/>
                    </a:cubicBezTo>
                    <a:cubicBezTo>
                      <a:pt x="825" y="7614"/>
                      <a:pt x="1878" y="7966"/>
                      <a:pt x="2265" y="8808"/>
                    </a:cubicBezTo>
                    <a:cubicBezTo>
                      <a:pt x="2599" y="9511"/>
                      <a:pt x="2405" y="10370"/>
                      <a:pt x="2791" y="11038"/>
                    </a:cubicBezTo>
                    <a:cubicBezTo>
                      <a:pt x="3142" y="11634"/>
                      <a:pt x="3880" y="11899"/>
                      <a:pt x="4355" y="12407"/>
                    </a:cubicBezTo>
                    <a:cubicBezTo>
                      <a:pt x="4617" y="12671"/>
                      <a:pt x="4793" y="13022"/>
                      <a:pt x="5092" y="13250"/>
                    </a:cubicBezTo>
                    <a:cubicBezTo>
                      <a:pt x="5334" y="13429"/>
                      <a:pt x="5621" y="13509"/>
                      <a:pt x="5916" y="13509"/>
                    </a:cubicBezTo>
                    <a:cubicBezTo>
                      <a:pt x="6370" y="13509"/>
                      <a:pt x="6840" y="13320"/>
                      <a:pt x="7181" y="13022"/>
                    </a:cubicBezTo>
                    <a:cubicBezTo>
                      <a:pt x="7761" y="12531"/>
                      <a:pt x="8094" y="11810"/>
                      <a:pt x="8393" y="11108"/>
                    </a:cubicBezTo>
                    <a:cubicBezTo>
                      <a:pt x="8744" y="10300"/>
                      <a:pt x="9095" y="9492"/>
                      <a:pt x="9463" y="8685"/>
                    </a:cubicBezTo>
                    <a:cubicBezTo>
                      <a:pt x="9727" y="8071"/>
                      <a:pt x="10008" y="7421"/>
                      <a:pt x="9903" y="6753"/>
                    </a:cubicBezTo>
                    <a:cubicBezTo>
                      <a:pt x="9797" y="6051"/>
                      <a:pt x="9306" y="5472"/>
                      <a:pt x="8936" y="4857"/>
                    </a:cubicBezTo>
                    <a:cubicBezTo>
                      <a:pt x="8604" y="4295"/>
                      <a:pt x="8358" y="3663"/>
                      <a:pt x="8252" y="3014"/>
                    </a:cubicBezTo>
                    <a:cubicBezTo>
                      <a:pt x="8164" y="2399"/>
                      <a:pt x="8164" y="1767"/>
                      <a:pt x="7988" y="1153"/>
                    </a:cubicBezTo>
                    <a:cubicBezTo>
                      <a:pt x="7730" y="343"/>
                      <a:pt x="7217" y="1"/>
                      <a:pt x="66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51"/>
              <p:cNvSpPr/>
              <p:nvPr/>
            </p:nvSpPr>
            <p:spPr>
              <a:xfrm>
                <a:off x="4144430" y="839354"/>
                <a:ext cx="136485" cy="154998"/>
              </a:xfrm>
              <a:custGeom>
                <a:avLst/>
                <a:gdLst/>
                <a:ahLst/>
                <a:cxnLst/>
                <a:rect l="l" t="t" r="r" b="b"/>
                <a:pathLst>
                  <a:path w="6392" h="7259" extrusionOk="0">
                    <a:moveTo>
                      <a:pt x="2631" y="1"/>
                    </a:moveTo>
                    <a:cubicBezTo>
                      <a:pt x="92" y="1"/>
                      <a:pt x="0" y="3731"/>
                      <a:pt x="0" y="3895"/>
                    </a:cubicBezTo>
                    <a:lnTo>
                      <a:pt x="860" y="7090"/>
                    </a:lnTo>
                    <a:cubicBezTo>
                      <a:pt x="860" y="7090"/>
                      <a:pt x="1198" y="7259"/>
                      <a:pt x="1806" y="7259"/>
                    </a:cubicBezTo>
                    <a:cubicBezTo>
                      <a:pt x="2272" y="7259"/>
                      <a:pt x="2898" y="7160"/>
                      <a:pt x="3652" y="6809"/>
                    </a:cubicBezTo>
                    <a:cubicBezTo>
                      <a:pt x="5408" y="5985"/>
                      <a:pt x="6391" y="699"/>
                      <a:pt x="3248" y="67"/>
                    </a:cubicBezTo>
                    <a:cubicBezTo>
                      <a:pt x="3028" y="22"/>
                      <a:pt x="2823" y="1"/>
                      <a:pt x="2631" y="1"/>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51"/>
              <p:cNvSpPr/>
              <p:nvPr/>
            </p:nvSpPr>
            <p:spPr>
              <a:xfrm>
                <a:off x="3936339" y="859064"/>
                <a:ext cx="128222" cy="50285"/>
              </a:xfrm>
              <a:custGeom>
                <a:avLst/>
                <a:gdLst/>
                <a:ahLst/>
                <a:cxnLst/>
                <a:rect l="l" t="t" r="r" b="b"/>
                <a:pathLst>
                  <a:path w="6005" h="2355" extrusionOk="0">
                    <a:moveTo>
                      <a:pt x="5308" y="1"/>
                    </a:moveTo>
                    <a:cubicBezTo>
                      <a:pt x="5183" y="1"/>
                      <a:pt x="5053" y="19"/>
                      <a:pt x="4935" y="40"/>
                    </a:cubicBezTo>
                    <a:cubicBezTo>
                      <a:pt x="3987" y="233"/>
                      <a:pt x="3020" y="462"/>
                      <a:pt x="2072" y="707"/>
                    </a:cubicBezTo>
                    <a:cubicBezTo>
                      <a:pt x="1634" y="813"/>
                      <a:pt x="0" y="935"/>
                      <a:pt x="211" y="1656"/>
                    </a:cubicBezTo>
                    <a:cubicBezTo>
                      <a:pt x="281" y="1883"/>
                      <a:pt x="475" y="2042"/>
                      <a:pt x="686" y="2147"/>
                    </a:cubicBezTo>
                    <a:cubicBezTo>
                      <a:pt x="989" y="2295"/>
                      <a:pt x="1318" y="2354"/>
                      <a:pt x="1652" y="2354"/>
                    </a:cubicBezTo>
                    <a:cubicBezTo>
                      <a:pt x="2033" y="2354"/>
                      <a:pt x="2419" y="2276"/>
                      <a:pt x="2774" y="2164"/>
                    </a:cubicBezTo>
                    <a:cubicBezTo>
                      <a:pt x="3460" y="1953"/>
                      <a:pt x="4092" y="1602"/>
                      <a:pt x="4776" y="1410"/>
                    </a:cubicBezTo>
                    <a:cubicBezTo>
                      <a:pt x="5092" y="1304"/>
                      <a:pt x="5408" y="1234"/>
                      <a:pt x="5654" y="1023"/>
                    </a:cubicBezTo>
                    <a:cubicBezTo>
                      <a:pt x="5900" y="813"/>
                      <a:pt x="6005" y="408"/>
                      <a:pt x="5794" y="181"/>
                    </a:cubicBezTo>
                    <a:cubicBezTo>
                      <a:pt x="5678" y="43"/>
                      <a:pt x="5498" y="1"/>
                      <a:pt x="53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51"/>
              <p:cNvSpPr/>
              <p:nvPr/>
            </p:nvSpPr>
            <p:spPr>
              <a:xfrm>
                <a:off x="3819876" y="870531"/>
                <a:ext cx="77488" cy="38819"/>
              </a:xfrm>
              <a:custGeom>
                <a:avLst/>
                <a:gdLst/>
                <a:ahLst/>
                <a:cxnLst/>
                <a:rect l="l" t="t" r="r" b="b"/>
                <a:pathLst>
                  <a:path w="3629" h="1818" extrusionOk="0">
                    <a:moveTo>
                      <a:pt x="700" y="0"/>
                    </a:moveTo>
                    <a:cubicBezTo>
                      <a:pt x="40" y="0"/>
                      <a:pt x="0" y="1107"/>
                      <a:pt x="416" y="1522"/>
                    </a:cubicBezTo>
                    <a:cubicBezTo>
                      <a:pt x="556" y="1662"/>
                      <a:pt x="749" y="1716"/>
                      <a:pt x="943" y="1751"/>
                    </a:cubicBezTo>
                    <a:cubicBezTo>
                      <a:pt x="1174" y="1796"/>
                      <a:pt x="1408" y="1818"/>
                      <a:pt x="1641" y="1818"/>
                    </a:cubicBezTo>
                    <a:cubicBezTo>
                      <a:pt x="2224" y="1818"/>
                      <a:pt x="2804" y="1680"/>
                      <a:pt x="3331" y="1416"/>
                    </a:cubicBezTo>
                    <a:cubicBezTo>
                      <a:pt x="3471" y="1346"/>
                      <a:pt x="3628" y="1224"/>
                      <a:pt x="3611" y="1065"/>
                    </a:cubicBezTo>
                    <a:cubicBezTo>
                      <a:pt x="3593" y="960"/>
                      <a:pt x="3506" y="873"/>
                      <a:pt x="3401" y="838"/>
                    </a:cubicBezTo>
                    <a:cubicBezTo>
                      <a:pt x="3312" y="803"/>
                      <a:pt x="3190" y="803"/>
                      <a:pt x="3085" y="803"/>
                    </a:cubicBezTo>
                    <a:cubicBezTo>
                      <a:pt x="2259" y="732"/>
                      <a:pt x="1610" y="152"/>
                      <a:pt x="819" y="12"/>
                    </a:cubicBezTo>
                    <a:cubicBezTo>
                      <a:pt x="777" y="4"/>
                      <a:pt x="737" y="0"/>
                      <a:pt x="7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51"/>
              <p:cNvSpPr/>
              <p:nvPr/>
            </p:nvSpPr>
            <p:spPr>
              <a:xfrm>
                <a:off x="3965978" y="916740"/>
                <a:ext cx="27011" cy="24683"/>
              </a:xfrm>
              <a:custGeom>
                <a:avLst/>
                <a:gdLst/>
                <a:ahLst/>
                <a:cxnLst/>
                <a:rect l="l" t="t" r="r" b="b"/>
                <a:pathLst>
                  <a:path w="1265" h="1156" extrusionOk="0">
                    <a:moveTo>
                      <a:pt x="623" y="1"/>
                    </a:moveTo>
                    <a:cubicBezTo>
                      <a:pt x="568" y="1"/>
                      <a:pt x="512" y="9"/>
                      <a:pt x="457" y="25"/>
                    </a:cubicBezTo>
                    <a:cubicBezTo>
                      <a:pt x="157" y="130"/>
                      <a:pt x="0" y="465"/>
                      <a:pt x="105" y="762"/>
                    </a:cubicBezTo>
                    <a:cubicBezTo>
                      <a:pt x="191" y="1006"/>
                      <a:pt x="417" y="1156"/>
                      <a:pt x="659" y="1156"/>
                    </a:cubicBezTo>
                    <a:cubicBezTo>
                      <a:pt x="714" y="1156"/>
                      <a:pt x="769" y="1148"/>
                      <a:pt x="825" y="1132"/>
                    </a:cubicBezTo>
                    <a:cubicBezTo>
                      <a:pt x="1124" y="1026"/>
                      <a:pt x="1264" y="692"/>
                      <a:pt x="1176" y="394"/>
                    </a:cubicBezTo>
                    <a:cubicBezTo>
                      <a:pt x="1090" y="151"/>
                      <a:pt x="864" y="1"/>
                      <a:pt x="6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51"/>
              <p:cNvSpPr/>
              <p:nvPr/>
            </p:nvSpPr>
            <p:spPr>
              <a:xfrm>
                <a:off x="3855750" y="921630"/>
                <a:ext cx="25111" cy="23167"/>
              </a:xfrm>
              <a:custGeom>
                <a:avLst/>
                <a:gdLst/>
                <a:ahLst/>
                <a:cxnLst/>
                <a:rect l="l" t="t" r="r" b="b"/>
                <a:pathLst>
                  <a:path w="1176" h="1085" extrusionOk="0">
                    <a:moveTo>
                      <a:pt x="572" y="0"/>
                    </a:moveTo>
                    <a:cubicBezTo>
                      <a:pt x="522" y="0"/>
                      <a:pt x="471" y="8"/>
                      <a:pt x="422" y="25"/>
                    </a:cubicBezTo>
                    <a:cubicBezTo>
                      <a:pt x="141" y="130"/>
                      <a:pt x="0" y="428"/>
                      <a:pt x="87" y="709"/>
                    </a:cubicBezTo>
                    <a:cubicBezTo>
                      <a:pt x="159" y="937"/>
                      <a:pt x="369" y="1085"/>
                      <a:pt x="596" y="1085"/>
                    </a:cubicBezTo>
                    <a:cubicBezTo>
                      <a:pt x="648" y="1085"/>
                      <a:pt x="702" y="1077"/>
                      <a:pt x="754" y="1060"/>
                    </a:cubicBezTo>
                    <a:cubicBezTo>
                      <a:pt x="1035" y="955"/>
                      <a:pt x="1176" y="657"/>
                      <a:pt x="1089" y="376"/>
                    </a:cubicBezTo>
                    <a:cubicBezTo>
                      <a:pt x="1003" y="148"/>
                      <a:pt x="790" y="0"/>
                      <a:pt x="5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51"/>
              <p:cNvSpPr/>
              <p:nvPr/>
            </p:nvSpPr>
            <p:spPr>
              <a:xfrm>
                <a:off x="4156430" y="851376"/>
                <a:ext cx="97496" cy="131126"/>
              </a:xfrm>
              <a:custGeom>
                <a:avLst/>
                <a:gdLst/>
                <a:ahLst/>
                <a:cxnLst/>
                <a:rect l="l" t="t" r="r" b="b"/>
                <a:pathLst>
                  <a:path w="4566" h="6141" extrusionOk="0">
                    <a:moveTo>
                      <a:pt x="2283" y="235"/>
                    </a:moveTo>
                    <a:cubicBezTo>
                      <a:pt x="2335" y="235"/>
                      <a:pt x="2388" y="237"/>
                      <a:pt x="2440" y="242"/>
                    </a:cubicBezTo>
                    <a:cubicBezTo>
                      <a:pt x="3126" y="312"/>
                      <a:pt x="3774" y="857"/>
                      <a:pt x="4039" y="1611"/>
                    </a:cubicBezTo>
                    <a:cubicBezTo>
                      <a:pt x="4336" y="2419"/>
                      <a:pt x="4161" y="3280"/>
                      <a:pt x="3985" y="3842"/>
                    </a:cubicBezTo>
                    <a:cubicBezTo>
                      <a:pt x="3810" y="4350"/>
                      <a:pt x="3582" y="4755"/>
                      <a:pt x="3301" y="5071"/>
                    </a:cubicBezTo>
                    <a:cubicBezTo>
                      <a:pt x="3107" y="5263"/>
                      <a:pt x="2880" y="5439"/>
                      <a:pt x="2616" y="5579"/>
                    </a:cubicBezTo>
                    <a:cubicBezTo>
                      <a:pt x="2019" y="5035"/>
                      <a:pt x="1562" y="4228"/>
                      <a:pt x="1352" y="3315"/>
                    </a:cubicBezTo>
                    <a:cubicBezTo>
                      <a:pt x="1159" y="2524"/>
                      <a:pt x="1106" y="1629"/>
                      <a:pt x="1211" y="576"/>
                    </a:cubicBezTo>
                    <a:cubicBezTo>
                      <a:pt x="1535" y="345"/>
                      <a:pt x="1911" y="235"/>
                      <a:pt x="2283" y="235"/>
                    </a:cubicBezTo>
                    <a:close/>
                    <a:moveTo>
                      <a:pt x="2242" y="1"/>
                    </a:moveTo>
                    <a:cubicBezTo>
                      <a:pt x="1743" y="1"/>
                      <a:pt x="1223" y="208"/>
                      <a:pt x="825" y="576"/>
                    </a:cubicBezTo>
                    <a:cubicBezTo>
                      <a:pt x="422" y="944"/>
                      <a:pt x="141" y="1489"/>
                      <a:pt x="17" y="2086"/>
                    </a:cubicBezTo>
                    <a:cubicBezTo>
                      <a:pt x="0" y="2156"/>
                      <a:pt x="35" y="2208"/>
                      <a:pt x="106" y="2226"/>
                    </a:cubicBezTo>
                    <a:cubicBezTo>
                      <a:pt x="117" y="2229"/>
                      <a:pt x="129" y="2230"/>
                      <a:pt x="139" y="2230"/>
                    </a:cubicBezTo>
                    <a:cubicBezTo>
                      <a:pt x="192" y="2230"/>
                      <a:pt x="231" y="2196"/>
                      <a:pt x="246" y="2138"/>
                    </a:cubicBezTo>
                    <a:cubicBezTo>
                      <a:pt x="351" y="1594"/>
                      <a:pt x="597" y="1119"/>
                      <a:pt x="965" y="787"/>
                    </a:cubicBezTo>
                    <a:lnTo>
                      <a:pt x="965" y="787"/>
                    </a:lnTo>
                    <a:cubicBezTo>
                      <a:pt x="878" y="1770"/>
                      <a:pt x="930" y="2613"/>
                      <a:pt x="1124" y="3367"/>
                    </a:cubicBezTo>
                    <a:cubicBezTo>
                      <a:pt x="1405" y="4526"/>
                      <a:pt x="1932" y="5246"/>
                      <a:pt x="2388" y="5684"/>
                    </a:cubicBezTo>
                    <a:cubicBezTo>
                      <a:pt x="2035" y="5836"/>
                      <a:pt x="1635" y="5915"/>
                      <a:pt x="1230" y="5915"/>
                    </a:cubicBezTo>
                    <a:cubicBezTo>
                      <a:pt x="1072" y="5915"/>
                      <a:pt x="912" y="5903"/>
                      <a:pt x="755" y="5878"/>
                    </a:cubicBezTo>
                    <a:cubicBezTo>
                      <a:pt x="742" y="5875"/>
                      <a:pt x="730" y="5873"/>
                      <a:pt x="719" y="5873"/>
                    </a:cubicBezTo>
                    <a:cubicBezTo>
                      <a:pt x="667" y="5873"/>
                      <a:pt x="629" y="5907"/>
                      <a:pt x="614" y="5965"/>
                    </a:cubicBezTo>
                    <a:cubicBezTo>
                      <a:pt x="614" y="6036"/>
                      <a:pt x="649" y="6089"/>
                      <a:pt x="719" y="6106"/>
                    </a:cubicBezTo>
                    <a:cubicBezTo>
                      <a:pt x="895" y="6124"/>
                      <a:pt x="1071" y="6141"/>
                      <a:pt x="1246" y="6141"/>
                    </a:cubicBezTo>
                    <a:cubicBezTo>
                      <a:pt x="1721" y="6141"/>
                      <a:pt x="2177" y="6054"/>
                      <a:pt x="2581" y="5860"/>
                    </a:cubicBezTo>
                    <a:cubicBezTo>
                      <a:pt x="2599" y="5878"/>
                      <a:pt x="2616" y="5878"/>
                      <a:pt x="2651" y="5878"/>
                    </a:cubicBezTo>
                    <a:cubicBezTo>
                      <a:pt x="2669" y="5878"/>
                      <a:pt x="2704" y="5860"/>
                      <a:pt x="2739" y="5843"/>
                    </a:cubicBezTo>
                    <a:cubicBezTo>
                      <a:pt x="2739" y="5825"/>
                      <a:pt x="2756" y="5790"/>
                      <a:pt x="2756" y="5773"/>
                    </a:cubicBezTo>
                    <a:cubicBezTo>
                      <a:pt x="3020" y="5632"/>
                      <a:pt x="3266" y="5439"/>
                      <a:pt x="3477" y="5228"/>
                    </a:cubicBezTo>
                    <a:cubicBezTo>
                      <a:pt x="3774" y="4877"/>
                      <a:pt x="4020" y="4455"/>
                      <a:pt x="4196" y="3912"/>
                    </a:cubicBezTo>
                    <a:cubicBezTo>
                      <a:pt x="4407" y="3315"/>
                      <a:pt x="4565" y="2402"/>
                      <a:pt x="4249" y="1524"/>
                    </a:cubicBezTo>
                    <a:cubicBezTo>
                      <a:pt x="3950" y="698"/>
                      <a:pt x="3231" y="84"/>
                      <a:pt x="2458" y="14"/>
                    </a:cubicBezTo>
                    <a:cubicBezTo>
                      <a:pt x="2387" y="5"/>
                      <a:pt x="2315" y="1"/>
                      <a:pt x="22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51"/>
              <p:cNvSpPr/>
              <p:nvPr/>
            </p:nvSpPr>
            <p:spPr>
              <a:xfrm>
                <a:off x="3886841" y="889898"/>
                <a:ext cx="65638" cy="159738"/>
              </a:xfrm>
              <a:custGeom>
                <a:avLst/>
                <a:gdLst/>
                <a:ahLst/>
                <a:cxnLst/>
                <a:rect l="l" t="t" r="r" b="b"/>
                <a:pathLst>
                  <a:path w="3074" h="7481" extrusionOk="0">
                    <a:moveTo>
                      <a:pt x="581" y="1"/>
                    </a:moveTo>
                    <a:cubicBezTo>
                      <a:pt x="527" y="1"/>
                      <a:pt x="457" y="36"/>
                      <a:pt x="457" y="106"/>
                    </a:cubicBezTo>
                    <a:cubicBezTo>
                      <a:pt x="211" y="2160"/>
                      <a:pt x="71" y="4250"/>
                      <a:pt x="19" y="6322"/>
                    </a:cubicBezTo>
                    <a:cubicBezTo>
                      <a:pt x="19" y="6532"/>
                      <a:pt x="1" y="6795"/>
                      <a:pt x="141" y="7024"/>
                    </a:cubicBezTo>
                    <a:cubicBezTo>
                      <a:pt x="282" y="7251"/>
                      <a:pt x="563" y="7392"/>
                      <a:pt x="949" y="7445"/>
                    </a:cubicBezTo>
                    <a:cubicBezTo>
                      <a:pt x="1089" y="7462"/>
                      <a:pt x="1230" y="7480"/>
                      <a:pt x="1370" y="7480"/>
                    </a:cubicBezTo>
                    <a:cubicBezTo>
                      <a:pt x="1950" y="7480"/>
                      <a:pt x="2512" y="7322"/>
                      <a:pt x="3004" y="7024"/>
                    </a:cubicBezTo>
                    <a:cubicBezTo>
                      <a:pt x="3056" y="7006"/>
                      <a:pt x="3074" y="6935"/>
                      <a:pt x="3039" y="6865"/>
                    </a:cubicBezTo>
                    <a:cubicBezTo>
                      <a:pt x="3027" y="6831"/>
                      <a:pt x="2986" y="6812"/>
                      <a:pt x="2945" y="6812"/>
                    </a:cubicBezTo>
                    <a:cubicBezTo>
                      <a:pt x="2922" y="6812"/>
                      <a:pt x="2899" y="6818"/>
                      <a:pt x="2880" y="6830"/>
                    </a:cubicBezTo>
                    <a:cubicBezTo>
                      <a:pt x="2429" y="7099"/>
                      <a:pt x="1898" y="7242"/>
                      <a:pt x="1369" y="7242"/>
                    </a:cubicBezTo>
                    <a:cubicBezTo>
                      <a:pt x="1240" y="7242"/>
                      <a:pt x="1112" y="7234"/>
                      <a:pt x="984" y="7216"/>
                    </a:cubicBezTo>
                    <a:cubicBezTo>
                      <a:pt x="668" y="7181"/>
                      <a:pt x="440" y="7059"/>
                      <a:pt x="335" y="6900"/>
                    </a:cubicBezTo>
                    <a:cubicBezTo>
                      <a:pt x="247" y="6743"/>
                      <a:pt x="247" y="6549"/>
                      <a:pt x="247" y="6338"/>
                    </a:cubicBezTo>
                    <a:cubicBezTo>
                      <a:pt x="300" y="4267"/>
                      <a:pt x="457" y="2178"/>
                      <a:pt x="686" y="141"/>
                    </a:cubicBezTo>
                    <a:cubicBezTo>
                      <a:pt x="703" y="71"/>
                      <a:pt x="651" y="18"/>
                      <a:pt x="5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51"/>
              <p:cNvSpPr/>
              <p:nvPr/>
            </p:nvSpPr>
            <p:spPr>
              <a:xfrm>
                <a:off x="3914985" y="1057182"/>
                <a:ext cx="80243" cy="30299"/>
              </a:xfrm>
              <a:custGeom>
                <a:avLst/>
                <a:gdLst/>
                <a:ahLst/>
                <a:cxnLst/>
                <a:rect l="l" t="t" r="r" b="b"/>
                <a:pathLst>
                  <a:path w="3758" h="1419" extrusionOk="0">
                    <a:moveTo>
                      <a:pt x="3108" y="1"/>
                    </a:moveTo>
                    <a:cubicBezTo>
                      <a:pt x="1982" y="1"/>
                      <a:pt x="872" y="434"/>
                      <a:pt x="52" y="1208"/>
                    </a:cubicBezTo>
                    <a:cubicBezTo>
                      <a:pt x="0" y="1262"/>
                      <a:pt x="0" y="1332"/>
                      <a:pt x="35" y="1384"/>
                    </a:cubicBezTo>
                    <a:cubicBezTo>
                      <a:pt x="70" y="1402"/>
                      <a:pt x="87" y="1419"/>
                      <a:pt x="122" y="1419"/>
                    </a:cubicBezTo>
                    <a:cubicBezTo>
                      <a:pt x="158" y="1419"/>
                      <a:pt x="193" y="1402"/>
                      <a:pt x="211" y="1384"/>
                    </a:cubicBezTo>
                    <a:cubicBezTo>
                      <a:pt x="649" y="962"/>
                      <a:pt x="1194" y="646"/>
                      <a:pt x="1791" y="454"/>
                    </a:cubicBezTo>
                    <a:cubicBezTo>
                      <a:pt x="2236" y="309"/>
                      <a:pt x="2701" y="234"/>
                      <a:pt x="3157" y="234"/>
                    </a:cubicBezTo>
                    <a:cubicBezTo>
                      <a:pt x="3312" y="234"/>
                      <a:pt x="3466" y="242"/>
                      <a:pt x="3617" y="260"/>
                    </a:cubicBezTo>
                    <a:cubicBezTo>
                      <a:pt x="3624" y="263"/>
                      <a:pt x="3632" y="264"/>
                      <a:pt x="3639" y="264"/>
                    </a:cubicBezTo>
                    <a:cubicBezTo>
                      <a:pt x="3687" y="264"/>
                      <a:pt x="3739" y="218"/>
                      <a:pt x="3739" y="173"/>
                    </a:cubicBezTo>
                    <a:cubicBezTo>
                      <a:pt x="3758" y="103"/>
                      <a:pt x="3704" y="50"/>
                      <a:pt x="3634" y="33"/>
                    </a:cubicBezTo>
                    <a:cubicBezTo>
                      <a:pt x="3459" y="11"/>
                      <a:pt x="3283" y="1"/>
                      <a:pt x="31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51"/>
              <p:cNvSpPr/>
              <p:nvPr/>
            </p:nvSpPr>
            <p:spPr>
              <a:xfrm>
                <a:off x="3945329" y="1084835"/>
                <a:ext cx="36769" cy="14648"/>
              </a:xfrm>
              <a:custGeom>
                <a:avLst/>
                <a:gdLst/>
                <a:ahLst/>
                <a:cxnLst/>
                <a:rect l="l" t="t" r="r" b="b"/>
                <a:pathLst>
                  <a:path w="1722" h="686" extrusionOk="0">
                    <a:moveTo>
                      <a:pt x="1576" y="1"/>
                    </a:moveTo>
                    <a:cubicBezTo>
                      <a:pt x="1552" y="1"/>
                      <a:pt x="1529" y="6"/>
                      <a:pt x="1511" y="19"/>
                    </a:cubicBezTo>
                    <a:cubicBezTo>
                      <a:pt x="948" y="414"/>
                      <a:pt x="319" y="441"/>
                      <a:pt x="162" y="441"/>
                    </a:cubicBezTo>
                    <a:cubicBezTo>
                      <a:pt x="137" y="441"/>
                      <a:pt x="124" y="440"/>
                      <a:pt x="124" y="440"/>
                    </a:cubicBezTo>
                    <a:cubicBezTo>
                      <a:pt x="54" y="440"/>
                      <a:pt x="1" y="493"/>
                      <a:pt x="1" y="564"/>
                    </a:cubicBezTo>
                    <a:cubicBezTo>
                      <a:pt x="1" y="616"/>
                      <a:pt x="36" y="669"/>
                      <a:pt x="106" y="686"/>
                    </a:cubicBezTo>
                    <a:lnTo>
                      <a:pt x="159" y="686"/>
                    </a:lnTo>
                    <a:cubicBezTo>
                      <a:pt x="352" y="686"/>
                      <a:pt x="1019" y="651"/>
                      <a:pt x="1651" y="212"/>
                    </a:cubicBezTo>
                    <a:cubicBezTo>
                      <a:pt x="1704" y="177"/>
                      <a:pt x="1721" y="107"/>
                      <a:pt x="1686" y="54"/>
                    </a:cubicBezTo>
                    <a:cubicBezTo>
                      <a:pt x="1663" y="20"/>
                      <a:pt x="1619"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51"/>
              <p:cNvSpPr/>
              <p:nvPr/>
            </p:nvSpPr>
            <p:spPr>
              <a:xfrm>
                <a:off x="3768756" y="539998"/>
                <a:ext cx="455513" cy="260436"/>
              </a:xfrm>
              <a:custGeom>
                <a:avLst/>
                <a:gdLst/>
                <a:ahLst/>
                <a:cxnLst/>
                <a:rect l="l" t="t" r="r" b="b"/>
                <a:pathLst>
                  <a:path w="21333" h="12197" extrusionOk="0">
                    <a:moveTo>
                      <a:pt x="12795" y="0"/>
                    </a:moveTo>
                    <a:cubicBezTo>
                      <a:pt x="12082" y="0"/>
                      <a:pt x="11370" y="154"/>
                      <a:pt x="10728" y="461"/>
                    </a:cubicBezTo>
                    <a:cubicBezTo>
                      <a:pt x="10131" y="726"/>
                      <a:pt x="9604" y="1129"/>
                      <a:pt x="9025" y="1428"/>
                    </a:cubicBezTo>
                    <a:cubicBezTo>
                      <a:pt x="6865" y="2533"/>
                      <a:pt x="4144" y="2341"/>
                      <a:pt x="2160" y="3745"/>
                    </a:cubicBezTo>
                    <a:cubicBezTo>
                      <a:pt x="825" y="4694"/>
                      <a:pt x="1" y="6344"/>
                      <a:pt x="53" y="7994"/>
                    </a:cubicBezTo>
                    <a:cubicBezTo>
                      <a:pt x="88" y="8486"/>
                      <a:pt x="176" y="8978"/>
                      <a:pt x="404" y="9416"/>
                    </a:cubicBezTo>
                    <a:cubicBezTo>
                      <a:pt x="755" y="10083"/>
                      <a:pt x="1387" y="10558"/>
                      <a:pt x="2125" y="10698"/>
                    </a:cubicBezTo>
                    <a:cubicBezTo>
                      <a:pt x="2328" y="10741"/>
                      <a:pt x="2534" y="10758"/>
                      <a:pt x="2741" y="10758"/>
                    </a:cubicBezTo>
                    <a:cubicBezTo>
                      <a:pt x="3441" y="10758"/>
                      <a:pt x="4159" y="10569"/>
                      <a:pt x="4851" y="10569"/>
                    </a:cubicBezTo>
                    <a:cubicBezTo>
                      <a:pt x="5124" y="10569"/>
                      <a:pt x="5392" y="10598"/>
                      <a:pt x="5654" y="10680"/>
                    </a:cubicBezTo>
                    <a:cubicBezTo>
                      <a:pt x="6462" y="10926"/>
                      <a:pt x="7041" y="11593"/>
                      <a:pt x="7796" y="11944"/>
                    </a:cubicBezTo>
                    <a:cubicBezTo>
                      <a:pt x="8153" y="12111"/>
                      <a:pt x="8543" y="12197"/>
                      <a:pt x="8932" y="12197"/>
                    </a:cubicBezTo>
                    <a:cubicBezTo>
                      <a:pt x="9116" y="12197"/>
                      <a:pt x="9301" y="12177"/>
                      <a:pt x="9482" y="12138"/>
                    </a:cubicBezTo>
                    <a:cubicBezTo>
                      <a:pt x="10289" y="11979"/>
                      <a:pt x="10992" y="11471"/>
                      <a:pt x="11781" y="11347"/>
                    </a:cubicBezTo>
                    <a:cubicBezTo>
                      <a:pt x="12291" y="11260"/>
                      <a:pt x="12818" y="11330"/>
                      <a:pt x="13326" y="11225"/>
                    </a:cubicBezTo>
                    <a:cubicBezTo>
                      <a:pt x="14274" y="11031"/>
                      <a:pt x="14960" y="10242"/>
                      <a:pt x="15662" y="9575"/>
                    </a:cubicBezTo>
                    <a:cubicBezTo>
                      <a:pt x="16294" y="9013"/>
                      <a:pt x="16978" y="8521"/>
                      <a:pt x="17699" y="8100"/>
                    </a:cubicBezTo>
                    <a:cubicBezTo>
                      <a:pt x="18242" y="7801"/>
                      <a:pt x="18804" y="7555"/>
                      <a:pt x="19279" y="7152"/>
                    </a:cubicBezTo>
                    <a:cubicBezTo>
                      <a:pt x="20543" y="6080"/>
                      <a:pt x="21333" y="3271"/>
                      <a:pt x="19471" y="2306"/>
                    </a:cubicBezTo>
                    <a:cubicBezTo>
                      <a:pt x="18928" y="2025"/>
                      <a:pt x="18261" y="2042"/>
                      <a:pt x="17664" y="1884"/>
                    </a:cubicBezTo>
                    <a:cubicBezTo>
                      <a:pt x="16592" y="1620"/>
                      <a:pt x="15749" y="848"/>
                      <a:pt x="14749" y="410"/>
                    </a:cubicBezTo>
                    <a:cubicBezTo>
                      <a:pt x="14136" y="136"/>
                      <a:pt x="13465" y="0"/>
                      <a:pt x="127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51"/>
              <p:cNvSpPr/>
              <p:nvPr/>
            </p:nvSpPr>
            <p:spPr>
              <a:xfrm>
                <a:off x="4106185" y="795793"/>
                <a:ext cx="69011" cy="148379"/>
              </a:xfrm>
              <a:custGeom>
                <a:avLst/>
                <a:gdLst/>
                <a:ahLst/>
                <a:cxnLst/>
                <a:rect l="l" t="t" r="r" b="b"/>
                <a:pathLst>
                  <a:path w="3232" h="6949" extrusionOk="0">
                    <a:moveTo>
                      <a:pt x="2300" y="0"/>
                    </a:moveTo>
                    <a:cubicBezTo>
                      <a:pt x="2212" y="0"/>
                      <a:pt x="2124" y="8"/>
                      <a:pt x="2037" y="18"/>
                    </a:cubicBezTo>
                    <a:cubicBezTo>
                      <a:pt x="843" y="211"/>
                      <a:pt x="1" y="1318"/>
                      <a:pt x="158" y="2477"/>
                    </a:cubicBezTo>
                    <a:cubicBezTo>
                      <a:pt x="369" y="4092"/>
                      <a:pt x="404" y="5338"/>
                      <a:pt x="1370" y="6725"/>
                    </a:cubicBezTo>
                    <a:cubicBezTo>
                      <a:pt x="1422" y="6796"/>
                      <a:pt x="1492" y="6901"/>
                      <a:pt x="1581" y="6936"/>
                    </a:cubicBezTo>
                    <a:cubicBezTo>
                      <a:pt x="1606" y="6945"/>
                      <a:pt x="1632" y="6948"/>
                      <a:pt x="1658" y="6948"/>
                    </a:cubicBezTo>
                    <a:cubicBezTo>
                      <a:pt x="1792" y="6948"/>
                      <a:pt x="1925" y="6843"/>
                      <a:pt x="1984" y="6725"/>
                    </a:cubicBezTo>
                    <a:cubicBezTo>
                      <a:pt x="2054" y="6567"/>
                      <a:pt x="2054" y="6409"/>
                      <a:pt x="2054" y="6234"/>
                    </a:cubicBezTo>
                    <a:cubicBezTo>
                      <a:pt x="2054" y="4811"/>
                      <a:pt x="2335" y="3371"/>
                      <a:pt x="2880" y="2037"/>
                    </a:cubicBezTo>
                    <a:cubicBezTo>
                      <a:pt x="3002" y="1721"/>
                      <a:pt x="3161" y="1405"/>
                      <a:pt x="3196" y="1072"/>
                    </a:cubicBezTo>
                    <a:cubicBezTo>
                      <a:pt x="3231" y="738"/>
                      <a:pt x="3126" y="351"/>
                      <a:pt x="2845" y="159"/>
                    </a:cubicBezTo>
                    <a:cubicBezTo>
                      <a:pt x="2687" y="38"/>
                      <a:pt x="2496" y="0"/>
                      <a:pt x="23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46" name="Google Shape;1046;p51"/>
          <p:cNvGrpSpPr/>
          <p:nvPr/>
        </p:nvGrpSpPr>
        <p:grpSpPr>
          <a:xfrm>
            <a:off x="636030" y="1574042"/>
            <a:ext cx="3569890" cy="2919985"/>
            <a:chOff x="636030" y="1574042"/>
            <a:chExt cx="3569890" cy="2919985"/>
          </a:xfrm>
        </p:grpSpPr>
        <p:grpSp>
          <p:nvGrpSpPr>
            <p:cNvPr id="1047" name="Google Shape;1047;p51"/>
            <p:cNvGrpSpPr/>
            <p:nvPr/>
          </p:nvGrpSpPr>
          <p:grpSpPr>
            <a:xfrm>
              <a:off x="1222496" y="1574042"/>
              <a:ext cx="295738" cy="293365"/>
              <a:chOff x="2358100" y="2162200"/>
              <a:chExt cx="246100" cy="244125"/>
            </a:xfrm>
          </p:grpSpPr>
          <p:sp>
            <p:nvSpPr>
              <p:cNvPr id="1048" name="Google Shape;1048;p51"/>
              <p:cNvSpPr/>
              <p:nvPr/>
            </p:nvSpPr>
            <p:spPr>
              <a:xfrm>
                <a:off x="2358100" y="2162200"/>
                <a:ext cx="246100" cy="244125"/>
              </a:xfrm>
              <a:custGeom>
                <a:avLst/>
                <a:gdLst/>
                <a:ahLst/>
                <a:cxnLst/>
                <a:rect l="l" t="t" r="r" b="b"/>
                <a:pathLst>
                  <a:path w="9844" h="9765" extrusionOk="0">
                    <a:moveTo>
                      <a:pt x="4933" y="251"/>
                    </a:moveTo>
                    <a:cubicBezTo>
                      <a:pt x="5646" y="251"/>
                      <a:pt x="6347" y="421"/>
                      <a:pt x="7006" y="751"/>
                    </a:cubicBezTo>
                    <a:cubicBezTo>
                      <a:pt x="8112" y="1314"/>
                      <a:pt x="8930" y="2260"/>
                      <a:pt x="9313" y="3440"/>
                    </a:cubicBezTo>
                    <a:cubicBezTo>
                      <a:pt x="9706" y="4609"/>
                      <a:pt x="9610" y="5863"/>
                      <a:pt x="9057" y="6969"/>
                    </a:cubicBezTo>
                    <a:cubicBezTo>
                      <a:pt x="8494" y="8074"/>
                      <a:pt x="7548" y="8893"/>
                      <a:pt x="6369" y="9276"/>
                    </a:cubicBezTo>
                    <a:cubicBezTo>
                      <a:pt x="5894" y="9435"/>
                      <a:pt x="5406" y="9514"/>
                      <a:pt x="4919" y="9514"/>
                    </a:cubicBezTo>
                    <a:cubicBezTo>
                      <a:pt x="4206" y="9514"/>
                      <a:pt x="3496" y="9345"/>
                      <a:pt x="2840" y="9009"/>
                    </a:cubicBezTo>
                    <a:cubicBezTo>
                      <a:pt x="1734" y="8457"/>
                      <a:pt x="915" y="7500"/>
                      <a:pt x="532" y="6331"/>
                    </a:cubicBezTo>
                    <a:cubicBezTo>
                      <a:pt x="140" y="5151"/>
                      <a:pt x="235" y="3897"/>
                      <a:pt x="799" y="2802"/>
                    </a:cubicBezTo>
                    <a:cubicBezTo>
                      <a:pt x="1351" y="1696"/>
                      <a:pt x="2308" y="878"/>
                      <a:pt x="3477" y="484"/>
                    </a:cubicBezTo>
                    <a:cubicBezTo>
                      <a:pt x="3955" y="336"/>
                      <a:pt x="4444" y="251"/>
                      <a:pt x="4933" y="251"/>
                    </a:cubicBezTo>
                    <a:close/>
                    <a:moveTo>
                      <a:pt x="4921" y="0"/>
                    </a:moveTo>
                    <a:cubicBezTo>
                      <a:pt x="4402" y="0"/>
                      <a:pt x="3892" y="82"/>
                      <a:pt x="3402" y="251"/>
                    </a:cubicBezTo>
                    <a:cubicBezTo>
                      <a:pt x="2776" y="453"/>
                      <a:pt x="2202" y="772"/>
                      <a:pt x="1713" y="1207"/>
                    </a:cubicBezTo>
                    <a:cubicBezTo>
                      <a:pt x="1234" y="1622"/>
                      <a:pt x="851" y="2121"/>
                      <a:pt x="565" y="2685"/>
                    </a:cubicBezTo>
                    <a:cubicBezTo>
                      <a:pt x="277" y="3248"/>
                      <a:pt x="107" y="3855"/>
                      <a:pt x="55" y="4481"/>
                    </a:cubicBezTo>
                    <a:cubicBezTo>
                      <a:pt x="1" y="5140"/>
                      <a:pt x="86" y="5778"/>
                      <a:pt x="288" y="6406"/>
                    </a:cubicBezTo>
                    <a:cubicBezTo>
                      <a:pt x="490" y="7032"/>
                      <a:pt x="820" y="7606"/>
                      <a:pt x="1245" y="8095"/>
                    </a:cubicBezTo>
                    <a:cubicBezTo>
                      <a:pt x="1659" y="8574"/>
                      <a:pt x="2159" y="8957"/>
                      <a:pt x="2722" y="9243"/>
                    </a:cubicBezTo>
                    <a:cubicBezTo>
                      <a:pt x="3286" y="9531"/>
                      <a:pt x="3891" y="9701"/>
                      <a:pt x="4529" y="9754"/>
                    </a:cubicBezTo>
                    <a:cubicBezTo>
                      <a:pt x="4657" y="9765"/>
                      <a:pt x="4795" y="9765"/>
                      <a:pt x="4923" y="9765"/>
                    </a:cubicBezTo>
                    <a:cubicBezTo>
                      <a:pt x="5443" y="9765"/>
                      <a:pt x="5954" y="9680"/>
                      <a:pt x="6454" y="9520"/>
                    </a:cubicBezTo>
                    <a:cubicBezTo>
                      <a:pt x="7070" y="9318"/>
                      <a:pt x="7644" y="8988"/>
                      <a:pt x="8133" y="8563"/>
                    </a:cubicBezTo>
                    <a:cubicBezTo>
                      <a:pt x="8611" y="8149"/>
                      <a:pt x="8994" y="7649"/>
                      <a:pt x="9281" y="7086"/>
                    </a:cubicBezTo>
                    <a:cubicBezTo>
                      <a:pt x="9568" y="6522"/>
                      <a:pt x="9738" y="5917"/>
                      <a:pt x="9791" y="5279"/>
                    </a:cubicBezTo>
                    <a:cubicBezTo>
                      <a:pt x="9844" y="4630"/>
                      <a:pt x="9770" y="3982"/>
                      <a:pt x="9557" y="3354"/>
                    </a:cubicBezTo>
                    <a:cubicBezTo>
                      <a:pt x="9355" y="2728"/>
                      <a:pt x="9036" y="2164"/>
                      <a:pt x="8601" y="1675"/>
                    </a:cubicBezTo>
                    <a:cubicBezTo>
                      <a:pt x="8186" y="1197"/>
                      <a:pt x="7687" y="814"/>
                      <a:pt x="7123" y="527"/>
                    </a:cubicBezTo>
                    <a:cubicBezTo>
                      <a:pt x="6560" y="240"/>
                      <a:pt x="5954" y="70"/>
                      <a:pt x="5327" y="17"/>
                    </a:cubicBezTo>
                    <a:cubicBezTo>
                      <a:pt x="5191" y="6"/>
                      <a:pt x="5056" y="0"/>
                      <a:pt x="492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51"/>
              <p:cNvSpPr/>
              <p:nvPr/>
            </p:nvSpPr>
            <p:spPr>
              <a:xfrm>
                <a:off x="2407275" y="2288325"/>
                <a:ext cx="53175" cy="38800"/>
              </a:xfrm>
              <a:custGeom>
                <a:avLst/>
                <a:gdLst/>
                <a:ahLst/>
                <a:cxnLst/>
                <a:rect l="l" t="t" r="r" b="b"/>
                <a:pathLst>
                  <a:path w="2127" h="1552" extrusionOk="0">
                    <a:moveTo>
                      <a:pt x="128" y="0"/>
                    </a:moveTo>
                    <a:cubicBezTo>
                      <a:pt x="54" y="0"/>
                      <a:pt x="1" y="64"/>
                      <a:pt x="1" y="128"/>
                    </a:cubicBezTo>
                    <a:cubicBezTo>
                      <a:pt x="1" y="202"/>
                      <a:pt x="54" y="255"/>
                      <a:pt x="128" y="255"/>
                    </a:cubicBezTo>
                    <a:lnTo>
                      <a:pt x="1797" y="276"/>
                    </a:lnTo>
                    <a:lnTo>
                      <a:pt x="1265" y="1371"/>
                    </a:lnTo>
                    <a:cubicBezTo>
                      <a:pt x="1234" y="1435"/>
                      <a:pt x="1255" y="1509"/>
                      <a:pt x="1319" y="1541"/>
                    </a:cubicBezTo>
                    <a:cubicBezTo>
                      <a:pt x="1340" y="1552"/>
                      <a:pt x="1361" y="1552"/>
                      <a:pt x="1372" y="1552"/>
                    </a:cubicBezTo>
                    <a:cubicBezTo>
                      <a:pt x="1425" y="1552"/>
                      <a:pt x="1468" y="1531"/>
                      <a:pt x="1489" y="1477"/>
                    </a:cubicBezTo>
                    <a:lnTo>
                      <a:pt x="2106" y="213"/>
                    </a:lnTo>
                    <a:cubicBezTo>
                      <a:pt x="2127" y="170"/>
                      <a:pt x="2127" y="128"/>
                      <a:pt x="2106" y="85"/>
                    </a:cubicBezTo>
                    <a:cubicBezTo>
                      <a:pt x="2084" y="53"/>
                      <a:pt x="2042" y="31"/>
                      <a:pt x="1999" y="31"/>
                    </a:cubicBezTo>
                    <a:lnTo>
                      <a:pt x="128"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51"/>
              <p:cNvSpPr/>
              <p:nvPr/>
            </p:nvSpPr>
            <p:spPr>
              <a:xfrm>
                <a:off x="2498425" y="2214925"/>
                <a:ext cx="42000" cy="49225"/>
              </a:xfrm>
              <a:custGeom>
                <a:avLst/>
                <a:gdLst/>
                <a:ahLst/>
                <a:cxnLst/>
                <a:rect l="l" t="t" r="r" b="b"/>
                <a:pathLst>
                  <a:path w="1680" h="1969" extrusionOk="0">
                    <a:moveTo>
                      <a:pt x="873" y="0"/>
                    </a:moveTo>
                    <a:cubicBezTo>
                      <a:pt x="825" y="0"/>
                      <a:pt x="779" y="30"/>
                      <a:pt x="756" y="76"/>
                    </a:cubicBezTo>
                    <a:lnTo>
                      <a:pt x="22" y="1798"/>
                    </a:lnTo>
                    <a:cubicBezTo>
                      <a:pt x="0" y="1841"/>
                      <a:pt x="11" y="1883"/>
                      <a:pt x="33" y="1916"/>
                    </a:cubicBezTo>
                    <a:cubicBezTo>
                      <a:pt x="54" y="1958"/>
                      <a:pt x="96" y="1968"/>
                      <a:pt x="139" y="1968"/>
                    </a:cubicBezTo>
                    <a:lnTo>
                      <a:pt x="1552" y="1926"/>
                    </a:lnTo>
                    <a:cubicBezTo>
                      <a:pt x="1627" y="1916"/>
                      <a:pt x="1680" y="1862"/>
                      <a:pt x="1680" y="1788"/>
                    </a:cubicBezTo>
                    <a:cubicBezTo>
                      <a:pt x="1680" y="1729"/>
                      <a:pt x="1625" y="1670"/>
                      <a:pt x="1558" y="1670"/>
                    </a:cubicBezTo>
                    <a:cubicBezTo>
                      <a:pt x="1553" y="1670"/>
                      <a:pt x="1547" y="1670"/>
                      <a:pt x="1542" y="1671"/>
                    </a:cubicBezTo>
                    <a:lnTo>
                      <a:pt x="341" y="1713"/>
                    </a:lnTo>
                    <a:lnTo>
                      <a:pt x="1000" y="172"/>
                    </a:lnTo>
                    <a:cubicBezTo>
                      <a:pt x="1021" y="109"/>
                      <a:pt x="989" y="34"/>
                      <a:pt x="926" y="12"/>
                    </a:cubicBezTo>
                    <a:cubicBezTo>
                      <a:pt x="909" y="4"/>
                      <a:pt x="891" y="0"/>
                      <a:pt x="873"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51"/>
              <p:cNvSpPr/>
              <p:nvPr/>
            </p:nvSpPr>
            <p:spPr>
              <a:xfrm>
                <a:off x="2478500" y="2295275"/>
                <a:ext cx="68850" cy="61625"/>
              </a:xfrm>
              <a:custGeom>
                <a:avLst/>
                <a:gdLst/>
                <a:ahLst/>
                <a:cxnLst/>
                <a:rect l="l" t="t" r="r" b="b"/>
                <a:pathLst>
                  <a:path w="2754" h="2465" extrusionOk="0">
                    <a:moveTo>
                      <a:pt x="1316" y="0"/>
                    </a:moveTo>
                    <a:cubicBezTo>
                      <a:pt x="1215" y="0"/>
                      <a:pt x="1116" y="10"/>
                      <a:pt x="1021" y="30"/>
                    </a:cubicBezTo>
                    <a:cubicBezTo>
                      <a:pt x="723" y="105"/>
                      <a:pt x="330" y="296"/>
                      <a:pt x="138" y="870"/>
                    </a:cubicBezTo>
                    <a:cubicBezTo>
                      <a:pt x="1" y="1295"/>
                      <a:pt x="53" y="1805"/>
                      <a:pt x="298" y="2379"/>
                    </a:cubicBezTo>
                    <a:cubicBezTo>
                      <a:pt x="319" y="2432"/>
                      <a:pt x="362" y="2464"/>
                      <a:pt x="415" y="2464"/>
                    </a:cubicBezTo>
                    <a:cubicBezTo>
                      <a:pt x="426" y="2464"/>
                      <a:pt x="447" y="2464"/>
                      <a:pt x="457" y="2453"/>
                    </a:cubicBezTo>
                    <a:cubicBezTo>
                      <a:pt x="521" y="2422"/>
                      <a:pt x="553" y="2347"/>
                      <a:pt x="532" y="2283"/>
                    </a:cubicBezTo>
                    <a:cubicBezTo>
                      <a:pt x="308" y="1763"/>
                      <a:pt x="266" y="1316"/>
                      <a:pt x="383" y="944"/>
                    </a:cubicBezTo>
                    <a:cubicBezTo>
                      <a:pt x="500" y="594"/>
                      <a:pt x="745" y="360"/>
                      <a:pt x="1074" y="285"/>
                    </a:cubicBezTo>
                    <a:cubicBezTo>
                      <a:pt x="1157" y="266"/>
                      <a:pt x="1245" y="257"/>
                      <a:pt x="1334" y="257"/>
                    </a:cubicBezTo>
                    <a:cubicBezTo>
                      <a:pt x="1747" y="257"/>
                      <a:pt x="2205" y="451"/>
                      <a:pt x="2519" y="774"/>
                    </a:cubicBezTo>
                    <a:cubicBezTo>
                      <a:pt x="2542" y="802"/>
                      <a:pt x="2576" y="816"/>
                      <a:pt x="2612" y="816"/>
                    </a:cubicBezTo>
                    <a:cubicBezTo>
                      <a:pt x="2643" y="816"/>
                      <a:pt x="2675" y="805"/>
                      <a:pt x="2701" y="785"/>
                    </a:cubicBezTo>
                    <a:cubicBezTo>
                      <a:pt x="2743" y="731"/>
                      <a:pt x="2753" y="657"/>
                      <a:pt x="2701" y="604"/>
                    </a:cubicBezTo>
                    <a:cubicBezTo>
                      <a:pt x="2339" y="226"/>
                      <a:pt x="1803" y="0"/>
                      <a:pt x="131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2" name="Google Shape;1052;p51"/>
            <p:cNvGrpSpPr/>
            <p:nvPr/>
          </p:nvGrpSpPr>
          <p:grpSpPr>
            <a:xfrm>
              <a:off x="3910182" y="4200633"/>
              <a:ext cx="295738" cy="293395"/>
              <a:chOff x="3656800" y="2938925"/>
              <a:chExt cx="246100" cy="244150"/>
            </a:xfrm>
          </p:grpSpPr>
          <p:sp>
            <p:nvSpPr>
              <p:cNvPr id="1053" name="Google Shape;1053;p51"/>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51"/>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51"/>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51"/>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57" name="Google Shape;1057;p51"/>
            <p:cNvSpPr/>
            <p:nvPr/>
          </p:nvSpPr>
          <p:spPr>
            <a:xfrm>
              <a:off x="835589" y="427658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51"/>
            <p:cNvSpPr/>
            <p:nvPr/>
          </p:nvSpPr>
          <p:spPr>
            <a:xfrm>
              <a:off x="835588" y="2060912"/>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51"/>
            <p:cNvSpPr/>
            <p:nvPr/>
          </p:nvSpPr>
          <p:spPr>
            <a:xfrm>
              <a:off x="3808638" y="3037056"/>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51"/>
            <p:cNvSpPr/>
            <p:nvPr/>
          </p:nvSpPr>
          <p:spPr>
            <a:xfrm>
              <a:off x="3512305" y="1751728"/>
              <a:ext cx="204079" cy="304991"/>
            </a:xfrm>
            <a:custGeom>
              <a:avLst/>
              <a:gdLst/>
              <a:ahLst/>
              <a:cxnLst/>
              <a:rect l="l" t="t" r="r" b="b"/>
              <a:pathLst>
                <a:path w="6793" h="10152" extrusionOk="0">
                  <a:moveTo>
                    <a:pt x="2881" y="1"/>
                  </a:moveTo>
                  <a:lnTo>
                    <a:pt x="192" y="5581"/>
                  </a:lnTo>
                  <a:lnTo>
                    <a:pt x="192" y="5581"/>
                  </a:lnTo>
                  <a:lnTo>
                    <a:pt x="2020" y="5517"/>
                  </a:lnTo>
                  <a:lnTo>
                    <a:pt x="1" y="10152"/>
                  </a:lnTo>
                  <a:lnTo>
                    <a:pt x="6474" y="4539"/>
                  </a:lnTo>
                  <a:lnTo>
                    <a:pt x="4678" y="4508"/>
                  </a:lnTo>
                  <a:lnTo>
                    <a:pt x="6793" y="5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51"/>
            <p:cNvSpPr/>
            <p:nvPr/>
          </p:nvSpPr>
          <p:spPr>
            <a:xfrm>
              <a:off x="636030" y="2676076"/>
              <a:ext cx="363755" cy="170221"/>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2" name="Google Shape;1062;p51"/>
          <p:cNvGrpSpPr/>
          <p:nvPr/>
        </p:nvGrpSpPr>
        <p:grpSpPr>
          <a:xfrm>
            <a:off x="631474" y="355425"/>
            <a:ext cx="7796459" cy="773783"/>
            <a:chOff x="631474" y="355425"/>
            <a:chExt cx="7796459" cy="773783"/>
          </a:xfrm>
        </p:grpSpPr>
        <p:grpSp>
          <p:nvGrpSpPr>
            <p:cNvPr id="1063" name="Google Shape;1063;p51"/>
            <p:cNvGrpSpPr/>
            <p:nvPr/>
          </p:nvGrpSpPr>
          <p:grpSpPr>
            <a:xfrm>
              <a:off x="631474" y="355425"/>
              <a:ext cx="7796459" cy="589344"/>
              <a:chOff x="631474" y="355425"/>
              <a:chExt cx="7796459" cy="589344"/>
            </a:xfrm>
          </p:grpSpPr>
          <p:sp>
            <p:nvSpPr>
              <p:cNvPr id="1064" name="Google Shape;1064;p51"/>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65" name="Google Shape;1065;p51"/>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1066" name="Google Shape;1066;p51"/>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7" name="Google Shape;1067;p51"/>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51"/>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51"/>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51"/>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p:cNvSpPr/>
          <p:nvPr/>
        </p:nvSpPr>
        <p:spPr>
          <a:xfrm>
            <a:off x="4152202" y="1695874"/>
            <a:ext cx="3810659" cy="338554"/>
          </a:xfrm>
          <a:prstGeom prst="rect">
            <a:avLst/>
          </a:prstGeom>
        </p:spPr>
        <p:txBody>
          <a:bodyPr wrap="none">
            <a:spAutoFit/>
          </a:bodyPr>
          <a:lstStyle/>
          <a:p>
            <a:r>
              <a:rPr lang="en-US" sz="1600" dirty="0"/>
              <a:t>C</a:t>
            </a:r>
            <a:r>
              <a:rPr lang="en-US" sz="1600" dirty="0" smtClean="0"/>
              <a:t>onflict mostly </a:t>
            </a:r>
            <a:r>
              <a:rPr lang="en-US" sz="1600" dirty="0"/>
              <a:t>occurs when </a:t>
            </a:r>
            <a:r>
              <a:rPr lang="en-US" sz="1600" dirty="0" smtClean="0"/>
              <a:t>people are:</a:t>
            </a:r>
            <a:endParaRPr lang="en-US" sz="1600" dirty="0"/>
          </a:p>
        </p:txBody>
      </p:sp>
      <p:sp>
        <p:nvSpPr>
          <p:cNvPr id="3" name="Rectangle 2"/>
          <p:cNvSpPr/>
          <p:nvPr/>
        </p:nvSpPr>
        <p:spPr>
          <a:xfrm>
            <a:off x="8004915" y="4568003"/>
            <a:ext cx="284052" cy="307777"/>
          </a:xfrm>
          <a:prstGeom prst="rect">
            <a:avLst/>
          </a:prstGeom>
        </p:spPr>
        <p:txBody>
          <a:bodyPr wrap="none">
            <a:spAutoFit/>
          </a:bodyPr>
          <a:lstStyle/>
          <a:p>
            <a:r>
              <a:rPr lang="en-US" dirty="0"/>
              <a:t>6</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82"/>
        <p:cNvGrpSpPr/>
        <p:nvPr/>
      </p:nvGrpSpPr>
      <p:grpSpPr>
        <a:xfrm>
          <a:off x="0" y="0"/>
          <a:ext cx="0" cy="0"/>
          <a:chOff x="0" y="0"/>
          <a:chExt cx="0" cy="0"/>
        </a:xfrm>
      </p:grpSpPr>
      <p:grpSp>
        <p:nvGrpSpPr>
          <p:cNvPr id="1689" name="Google Shape;1689;p62"/>
          <p:cNvGrpSpPr/>
          <p:nvPr/>
        </p:nvGrpSpPr>
        <p:grpSpPr>
          <a:xfrm>
            <a:off x="395688" y="607893"/>
            <a:ext cx="1645534" cy="3407928"/>
            <a:chOff x="395688" y="607893"/>
            <a:chExt cx="1645534" cy="3407928"/>
          </a:xfrm>
        </p:grpSpPr>
        <p:sp>
          <p:nvSpPr>
            <p:cNvPr id="1690" name="Google Shape;1690;p62"/>
            <p:cNvSpPr/>
            <p:nvPr/>
          </p:nvSpPr>
          <p:spPr>
            <a:xfrm>
              <a:off x="556839" y="8960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62"/>
            <p:cNvSpPr/>
            <p:nvPr/>
          </p:nvSpPr>
          <p:spPr>
            <a:xfrm>
              <a:off x="1967738" y="3942337"/>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62"/>
            <p:cNvSpPr/>
            <p:nvPr/>
          </p:nvSpPr>
          <p:spPr>
            <a:xfrm>
              <a:off x="395688" y="6078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62"/>
            <p:cNvSpPr/>
            <p:nvPr/>
          </p:nvSpPr>
          <p:spPr>
            <a:xfrm>
              <a:off x="822909" y="2927527"/>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62"/>
            <p:cNvSpPr/>
            <p:nvPr/>
          </p:nvSpPr>
          <p:spPr>
            <a:xfrm>
              <a:off x="761855" y="1316201"/>
              <a:ext cx="363755" cy="170221"/>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95" name="Google Shape;1695;p62"/>
            <p:cNvGrpSpPr/>
            <p:nvPr/>
          </p:nvGrpSpPr>
          <p:grpSpPr>
            <a:xfrm rot="2555125">
              <a:off x="496250" y="3359602"/>
              <a:ext cx="295747" cy="293403"/>
              <a:chOff x="3656800" y="2938925"/>
              <a:chExt cx="246100" cy="244150"/>
            </a:xfrm>
          </p:grpSpPr>
          <p:sp>
            <p:nvSpPr>
              <p:cNvPr id="1696" name="Google Shape;1696;p62"/>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62"/>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62"/>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62"/>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700" name="Google Shape;1700;p62"/>
          <p:cNvSpPr/>
          <p:nvPr/>
        </p:nvSpPr>
        <p:spPr>
          <a:xfrm>
            <a:off x="7312502" y="3129387"/>
            <a:ext cx="73484" cy="73484"/>
          </a:xfrm>
          <a:custGeom>
            <a:avLst/>
            <a:gdLst/>
            <a:ahLst/>
            <a:cxnLst/>
            <a:rect l="l" t="t" r="r" b="b"/>
            <a:pathLst>
              <a:path w="2446" h="2446" extrusionOk="0">
                <a:moveTo>
                  <a:pt x="1224" y="0"/>
                </a:moveTo>
                <a:cubicBezTo>
                  <a:pt x="543" y="0"/>
                  <a:pt x="1" y="553"/>
                  <a:pt x="1" y="1223"/>
                </a:cubicBezTo>
                <a:cubicBezTo>
                  <a:pt x="1" y="1903"/>
                  <a:pt x="543" y="2445"/>
                  <a:pt x="1224" y="2445"/>
                </a:cubicBezTo>
                <a:cubicBezTo>
                  <a:pt x="1893" y="2445"/>
                  <a:pt x="2446" y="1903"/>
                  <a:pt x="2446" y="1223"/>
                </a:cubicBezTo>
                <a:cubicBezTo>
                  <a:pt x="2446" y="553"/>
                  <a:pt x="1893" y="0"/>
                  <a:pt x="12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01" name="Google Shape;1701;p62"/>
          <p:cNvGrpSpPr/>
          <p:nvPr/>
        </p:nvGrpSpPr>
        <p:grpSpPr>
          <a:xfrm>
            <a:off x="7144344" y="1397833"/>
            <a:ext cx="295738" cy="293395"/>
            <a:chOff x="3656800" y="2938925"/>
            <a:chExt cx="246100" cy="244150"/>
          </a:xfrm>
        </p:grpSpPr>
        <p:sp>
          <p:nvSpPr>
            <p:cNvPr id="1702" name="Google Shape;1702;p62"/>
            <p:cNvSpPr/>
            <p:nvPr/>
          </p:nvSpPr>
          <p:spPr>
            <a:xfrm>
              <a:off x="3656800" y="2938925"/>
              <a:ext cx="246100" cy="244150"/>
            </a:xfrm>
            <a:custGeom>
              <a:avLst/>
              <a:gdLst/>
              <a:ahLst/>
              <a:cxnLst/>
              <a:rect l="l" t="t" r="r" b="b"/>
              <a:pathLst>
                <a:path w="9844" h="9766" extrusionOk="0">
                  <a:moveTo>
                    <a:pt x="4932" y="252"/>
                  </a:moveTo>
                  <a:cubicBezTo>
                    <a:pt x="5868" y="252"/>
                    <a:pt x="6782" y="539"/>
                    <a:pt x="7569" y="1082"/>
                  </a:cubicBezTo>
                  <a:cubicBezTo>
                    <a:pt x="8578" y="1793"/>
                    <a:pt x="9258" y="2856"/>
                    <a:pt x="9482" y="4068"/>
                  </a:cubicBezTo>
                  <a:cubicBezTo>
                    <a:pt x="9694" y="5280"/>
                    <a:pt x="9428" y="6513"/>
                    <a:pt x="8717" y="7523"/>
                  </a:cubicBezTo>
                  <a:cubicBezTo>
                    <a:pt x="8015" y="8544"/>
                    <a:pt x="6952" y="9213"/>
                    <a:pt x="5740" y="9436"/>
                  </a:cubicBezTo>
                  <a:cubicBezTo>
                    <a:pt x="5464" y="9489"/>
                    <a:pt x="5188" y="9510"/>
                    <a:pt x="4911" y="9510"/>
                  </a:cubicBezTo>
                  <a:cubicBezTo>
                    <a:pt x="3976" y="9510"/>
                    <a:pt x="3062" y="9224"/>
                    <a:pt x="2275" y="8681"/>
                  </a:cubicBezTo>
                  <a:cubicBezTo>
                    <a:pt x="1265" y="7970"/>
                    <a:pt x="584" y="6907"/>
                    <a:pt x="372" y="5695"/>
                  </a:cubicBezTo>
                  <a:cubicBezTo>
                    <a:pt x="149" y="4483"/>
                    <a:pt x="425" y="3250"/>
                    <a:pt x="1127" y="2240"/>
                  </a:cubicBezTo>
                  <a:cubicBezTo>
                    <a:pt x="1839" y="1219"/>
                    <a:pt x="2892" y="550"/>
                    <a:pt x="4113" y="326"/>
                  </a:cubicBezTo>
                  <a:cubicBezTo>
                    <a:pt x="4380" y="274"/>
                    <a:pt x="4656" y="252"/>
                    <a:pt x="4932" y="252"/>
                  </a:cubicBezTo>
                  <a:close/>
                  <a:moveTo>
                    <a:pt x="4913" y="1"/>
                  </a:moveTo>
                  <a:cubicBezTo>
                    <a:pt x="4628" y="1"/>
                    <a:pt x="4344" y="25"/>
                    <a:pt x="4061" y="71"/>
                  </a:cubicBezTo>
                  <a:cubicBezTo>
                    <a:pt x="3412" y="189"/>
                    <a:pt x="2806" y="433"/>
                    <a:pt x="2264" y="784"/>
                  </a:cubicBezTo>
                  <a:cubicBezTo>
                    <a:pt x="1732" y="1134"/>
                    <a:pt x="1276" y="1571"/>
                    <a:pt x="914" y="2091"/>
                  </a:cubicBezTo>
                  <a:cubicBezTo>
                    <a:pt x="553" y="2612"/>
                    <a:pt x="298" y="3186"/>
                    <a:pt x="159" y="3803"/>
                  </a:cubicBezTo>
                  <a:cubicBezTo>
                    <a:pt x="22" y="4441"/>
                    <a:pt x="0" y="5089"/>
                    <a:pt x="117" y="5737"/>
                  </a:cubicBezTo>
                  <a:cubicBezTo>
                    <a:pt x="234" y="6385"/>
                    <a:pt x="478" y="6992"/>
                    <a:pt x="829" y="7544"/>
                  </a:cubicBezTo>
                  <a:cubicBezTo>
                    <a:pt x="1170" y="8076"/>
                    <a:pt x="1616" y="8522"/>
                    <a:pt x="2136" y="8884"/>
                  </a:cubicBezTo>
                  <a:cubicBezTo>
                    <a:pt x="2658" y="9245"/>
                    <a:pt x="3232" y="9500"/>
                    <a:pt x="3848" y="9638"/>
                  </a:cubicBezTo>
                  <a:cubicBezTo>
                    <a:pt x="4199" y="9723"/>
                    <a:pt x="4560" y="9766"/>
                    <a:pt x="4921" y="9766"/>
                  </a:cubicBezTo>
                  <a:cubicBezTo>
                    <a:pt x="5209" y="9766"/>
                    <a:pt x="5495" y="9734"/>
                    <a:pt x="5783" y="9692"/>
                  </a:cubicBezTo>
                  <a:cubicBezTo>
                    <a:pt x="6431" y="9574"/>
                    <a:pt x="7037" y="9330"/>
                    <a:pt x="7590" y="8979"/>
                  </a:cubicBezTo>
                  <a:cubicBezTo>
                    <a:pt x="8110" y="8629"/>
                    <a:pt x="8568" y="8192"/>
                    <a:pt x="8929" y="7672"/>
                  </a:cubicBezTo>
                  <a:cubicBezTo>
                    <a:pt x="9291" y="7151"/>
                    <a:pt x="9546" y="6577"/>
                    <a:pt x="9683" y="5960"/>
                  </a:cubicBezTo>
                  <a:cubicBezTo>
                    <a:pt x="9832" y="5322"/>
                    <a:pt x="9843" y="4674"/>
                    <a:pt x="9726" y="4026"/>
                  </a:cubicBezTo>
                  <a:cubicBezTo>
                    <a:pt x="9609" y="3378"/>
                    <a:pt x="9376" y="2771"/>
                    <a:pt x="9014" y="2219"/>
                  </a:cubicBezTo>
                  <a:cubicBezTo>
                    <a:pt x="8674" y="1687"/>
                    <a:pt x="8238" y="1241"/>
                    <a:pt x="7717" y="879"/>
                  </a:cubicBezTo>
                  <a:cubicBezTo>
                    <a:pt x="7196" y="518"/>
                    <a:pt x="6622" y="263"/>
                    <a:pt x="6006" y="125"/>
                  </a:cubicBezTo>
                  <a:cubicBezTo>
                    <a:pt x="5646" y="41"/>
                    <a:pt x="5280" y="1"/>
                    <a:pt x="491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62"/>
            <p:cNvSpPr/>
            <p:nvPr/>
          </p:nvSpPr>
          <p:spPr>
            <a:xfrm>
              <a:off x="3705425" y="3054925"/>
              <a:ext cx="52900" cy="42850"/>
            </a:xfrm>
            <a:custGeom>
              <a:avLst/>
              <a:gdLst/>
              <a:ahLst/>
              <a:cxnLst/>
              <a:rect l="l" t="t" r="r" b="b"/>
              <a:pathLst>
                <a:path w="2116" h="1714" extrusionOk="0">
                  <a:moveTo>
                    <a:pt x="133" y="1"/>
                  </a:moveTo>
                  <a:cubicBezTo>
                    <a:pt x="75" y="1"/>
                    <a:pt x="20" y="50"/>
                    <a:pt x="11" y="108"/>
                  </a:cubicBezTo>
                  <a:cubicBezTo>
                    <a:pt x="0" y="183"/>
                    <a:pt x="43" y="247"/>
                    <a:pt x="117" y="257"/>
                  </a:cubicBezTo>
                  <a:lnTo>
                    <a:pt x="1765" y="512"/>
                  </a:lnTo>
                  <a:lnTo>
                    <a:pt x="1084" y="1512"/>
                  </a:lnTo>
                  <a:cubicBezTo>
                    <a:pt x="1042" y="1575"/>
                    <a:pt x="1063" y="1650"/>
                    <a:pt x="1117" y="1693"/>
                  </a:cubicBezTo>
                  <a:cubicBezTo>
                    <a:pt x="1138" y="1714"/>
                    <a:pt x="1169" y="1714"/>
                    <a:pt x="1191" y="1714"/>
                  </a:cubicBezTo>
                  <a:cubicBezTo>
                    <a:pt x="1233" y="1714"/>
                    <a:pt x="1265" y="1693"/>
                    <a:pt x="1297" y="1660"/>
                  </a:cubicBezTo>
                  <a:lnTo>
                    <a:pt x="2083" y="491"/>
                  </a:lnTo>
                  <a:cubicBezTo>
                    <a:pt x="2116" y="460"/>
                    <a:pt x="2116" y="406"/>
                    <a:pt x="2095" y="364"/>
                  </a:cubicBezTo>
                  <a:cubicBezTo>
                    <a:pt x="2083" y="332"/>
                    <a:pt x="2041" y="300"/>
                    <a:pt x="1998" y="290"/>
                  </a:cubicBezTo>
                  <a:lnTo>
                    <a:pt x="149" y="2"/>
                  </a:lnTo>
                  <a:cubicBezTo>
                    <a:pt x="144" y="1"/>
                    <a:pt x="138" y="1"/>
                    <a:pt x="133"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62"/>
            <p:cNvSpPr/>
            <p:nvPr/>
          </p:nvSpPr>
          <p:spPr>
            <a:xfrm>
              <a:off x="3800300" y="2997725"/>
              <a:ext cx="41725" cy="50100"/>
            </a:xfrm>
            <a:custGeom>
              <a:avLst/>
              <a:gdLst/>
              <a:ahLst/>
              <a:cxnLst/>
              <a:rect l="l" t="t" r="r" b="b"/>
              <a:pathLst>
                <a:path w="1669" h="2004" extrusionOk="0">
                  <a:moveTo>
                    <a:pt x="1111" y="1"/>
                  </a:moveTo>
                  <a:cubicBezTo>
                    <a:pt x="1067" y="1"/>
                    <a:pt x="1021" y="22"/>
                    <a:pt x="999" y="58"/>
                  </a:cubicBezTo>
                  <a:lnTo>
                    <a:pt x="21" y="1663"/>
                  </a:lnTo>
                  <a:cubicBezTo>
                    <a:pt x="0" y="1695"/>
                    <a:pt x="0" y="1748"/>
                    <a:pt x="21" y="1780"/>
                  </a:cubicBezTo>
                  <a:cubicBezTo>
                    <a:pt x="43" y="1822"/>
                    <a:pt x="74" y="1844"/>
                    <a:pt x="117" y="1855"/>
                  </a:cubicBezTo>
                  <a:lnTo>
                    <a:pt x="1531" y="2004"/>
                  </a:lnTo>
                  <a:lnTo>
                    <a:pt x="1541" y="2004"/>
                  </a:lnTo>
                  <a:cubicBezTo>
                    <a:pt x="1605" y="2004"/>
                    <a:pt x="1658" y="1950"/>
                    <a:pt x="1669" y="1886"/>
                  </a:cubicBezTo>
                  <a:cubicBezTo>
                    <a:pt x="1669" y="1812"/>
                    <a:pt x="1626" y="1759"/>
                    <a:pt x="1552" y="1748"/>
                  </a:cubicBezTo>
                  <a:lnTo>
                    <a:pt x="351" y="1621"/>
                  </a:lnTo>
                  <a:lnTo>
                    <a:pt x="1212" y="196"/>
                  </a:lnTo>
                  <a:cubicBezTo>
                    <a:pt x="1255" y="133"/>
                    <a:pt x="1233" y="58"/>
                    <a:pt x="1169" y="15"/>
                  </a:cubicBezTo>
                  <a:cubicBezTo>
                    <a:pt x="1152" y="5"/>
                    <a:pt x="1132" y="1"/>
                    <a:pt x="1111"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62"/>
            <p:cNvSpPr/>
            <p:nvPr/>
          </p:nvSpPr>
          <p:spPr>
            <a:xfrm>
              <a:off x="3770525" y="3075825"/>
              <a:ext cx="70975" cy="58100"/>
            </a:xfrm>
            <a:custGeom>
              <a:avLst/>
              <a:gdLst/>
              <a:ahLst/>
              <a:cxnLst/>
              <a:rect l="l" t="t" r="r" b="b"/>
              <a:pathLst>
                <a:path w="2839" h="2324" extrusionOk="0">
                  <a:moveTo>
                    <a:pt x="1334" y="1"/>
                  </a:moveTo>
                  <a:cubicBezTo>
                    <a:pt x="1293" y="1"/>
                    <a:pt x="1253" y="2"/>
                    <a:pt x="1212" y="6"/>
                  </a:cubicBezTo>
                  <a:cubicBezTo>
                    <a:pt x="904" y="28"/>
                    <a:pt x="490" y="165"/>
                    <a:pt x="224" y="708"/>
                  </a:cubicBezTo>
                  <a:cubicBezTo>
                    <a:pt x="22" y="1101"/>
                    <a:pt x="1" y="1622"/>
                    <a:pt x="160" y="2227"/>
                  </a:cubicBezTo>
                  <a:cubicBezTo>
                    <a:pt x="181" y="2281"/>
                    <a:pt x="224" y="2324"/>
                    <a:pt x="287" y="2324"/>
                  </a:cubicBezTo>
                  <a:lnTo>
                    <a:pt x="320" y="2324"/>
                  </a:lnTo>
                  <a:cubicBezTo>
                    <a:pt x="383" y="2302"/>
                    <a:pt x="426" y="2227"/>
                    <a:pt x="405" y="2164"/>
                  </a:cubicBezTo>
                  <a:cubicBezTo>
                    <a:pt x="266" y="1611"/>
                    <a:pt x="277" y="1164"/>
                    <a:pt x="447" y="814"/>
                  </a:cubicBezTo>
                  <a:cubicBezTo>
                    <a:pt x="617" y="474"/>
                    <a:pt x="883" y="283"/>
                    <a:pt x="1234" y="250"/>
                  </a:cubicBezTo>
                  <a:cubicBezTo>
                    <a:pt x="1258" y="249"/>
                    <a:pt x="1282" y="248"/>
                    <a:pt x="1306" y="248"/>
                  </a:cubicBezTo>
                  <a:cubicBezTo>
                    <a:pt x="1766" y="248"/>
                    <a:pt x="2280" y="528"/>
                    <a:pt x="2583" y="952"/>
                  </a:cubicBezTo>
                  <a:cubicBezTo>
                    <a:pt x="2610" y="985"/>
                    <a:pt x="2653" y="1002"/>
                    <a:pt x="2695" y="1002"/>
                  </a:cubicBezTo>
                  <a:cubicBezTo>
                    <a:pt x="2720" y="1002"/>
                    <a:pt x="2744" y="996"/>
                    <a:pt x="2764" y="984"/>
                  </a:cubicBezTo>
                  <a:cubicBezTo>
                    <a:pt x="2828" y="942"/>
                    <a:pt x="2838" y="857"/>
                    <a:pt x="2796" y="803"/>
                  </a:cubicBezTo>
                  <a:cubicBezTo>
                    <a:pt x="2451" y="320"/>
                    <a:pt x="1866" y="1"/>
                    <a:pt x="1334" y="1"/>
                  </a:cubicBezTo>
                  <a:close/>
                </a:path>
              </a:pathLst>
            </a:custGeom>
            <a:solidFill>
              <a:schemeClr val="accent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6" name="Google Shape;1706;p62"/>
          <p:cNvGrpSpPr/>
          <p:nvPr/>
        </p:nvGrpSpPr>
        <p:grpSpPr>
          <a:xfrm flipH="1">
            <a:off x="7440081" y="1149410"/>
            <a:ext cx="983926" cy="3454167"/>
            <a:chOff x="3595151" y="539998"/>
            <a:chExt cx="1145832" cy="4022554"/>
          </a:xfrm>
        </p:grpSpPr>
        <p:sp>
          <p:nvSpPr>
            <p:cNvPr id="1707" name="Google Shape;1707;p62"/>
            <p:cNvSpPr/>
            <p:nvPr/>
          </p:nvSpPr>
          <p:spPr>
            <a:xfrm>
              <a:off x="3757866" y="4228511"/>
              <a:ext cx="178123" cy="75374"/>
            </a:xfrm>
            <a:custGeom>
              <a:avLst/>
              <a:gdLst/>
              <a:ahLst/>
              <a:cxnLst/>
              <a:rect l="l" t="t" r="r" b="b"/>
              <a:pathLst>
                <a:path w="8342" h="3530" extrusionOk="0">
                  <a:moveTo>
                    <a:pt x="7744" y="1"/>
                  </a:moveTo>
                  <a:lnTo>
                    <a:pt x="1" y="405"/>
                  </a:lnTo>
                  <a:lnTo>
                    <a:pt x="124" y="2618"/>
                  </a:lnTo>
                  <a:cubicBezTo>
                    <a:pt x="124" y="2618"/>
                    <a:pt x="3814" y="3529"/>
                    <a:pt x="6056" y="3529"/>
                  </a:cubicBezTo>
                  <a:cubicBezTo>
                    <a:pt x="6749" y="3529"/>
                    <a:pt x="7304" y="3442"/>
                    <a:pt x="7569" y="3215"/>
                  </a:cubicBezTo>
                  <a:cubicBezTo>
                    <a:pt x="8341" y="2548"/>
                    <a:pt x="8007" y="2056"/>
                    <a:pt x="7850" y="1494"/>
                  </a:cubicBezTo>
                  <a:cubicBezTo>
                    <a:pt x="7656" y="757"/>
                    <a:pt x="7744" y="1"/>
                    <a:pt x="7744"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08" name="Google Shape;1708;p62"/>
            <p:cNvGrpSpPr/>
            <p:nvPr/>
          </p:nvGrpSpPr>
          <p:grpSpPr>
            <a:xfrm>
              <a:off x="3722269" y="4236775"/>
              <a:ext cx="1018714" cy="325777"/>
              <a:chOff x="3722269" y="4236775"/>
              <a:chExt cx="1018714" cy="325777"/>
            </a:xfrm>
          </p:grpSpPr>
          <p:sp>
            <p:nvSpPr>
              <p:cNvPr id="1709" name="Google Shape;1709;p62"/>
              <p:cNvSpPr/>
              <p:nvPr/>
            </p:nvSpPr>
            <p:spPr>
              <a:xfrm>
                <a:off x="3722269" y="4267161"/>
                <a:ext cx="448467" cy="295390"/>
              </a:xfrm>
              <a:custGeom>
                <a:avLst/>
                <a:gdLst/>
                <a:ahLst/>
                <a:cxnLst/>
                <a:rect l="l" t="t" r="r" b="b"/>
                <a:pathLst>
                  <a:path w="21003" h="13834" extrusionOk="0">
                    <a:moveTo>
                      <a:pt x="9674" y="0"/>
                    </a:moveTo>
                    <a:lnTo>
                      <a:pt x="1791" y="808"/>
                    </a:lnTo>
                    <a:cubicBezTo>
                      <a:pt x="1791" y="808"/>
                      <a:pt x="1527" y="1264"/>
                      <a:pt x="1195" y="2037"/>
                    </a:cubicBezTo>
                    <a:cubicBezTo>
                      <a:pt x="1176" y="2072"/>
                      <a:pt x="1176" y="2107"/>
                      <a:pt x="1159" y="2142"/>
                    </a:cubicBezTo>
                    <a:cubicBezTo>
                      <a:pt x="668" y="3301"/>
                      <a:pt x="88" y="5127"/>
                      <a:pt x="17" y="7251"/>
                    </a:cubicBezTo>
                    <a:lnTo>
                      <a:pt x="17" y="7391"/>
                    </a:lnTo>
                    <a:cubicBezTo>
                      <a:pt x="1" y="7567"/>
                      <a:pt x="1" y="7742"/>
                      <a:pt x="1" y="7918"/>
                    </a:cubicBezTo>
                    <a:cubicBezTo>
                      <a:pt x="17" y="8182"/>
                      <a:pt x="141" y="8409"/>
                      <a:pt x="352" y="8568"/>
                    </a:cubicBezTo>
                    <a:cubicBezTo>
                      <a:pt x="1001" y="9042"/>
                      <a:pt x="2756" y="10078"/>
                      <a:pt x="6760" y="11237"/>
                    </a:cubicBezTo>
                    <a:cubicBezTo>
                      <a:pt x="12221" y="12834"/>
                      <a:pt x="14363" y="13449"/>
                      <a:pt x="17610" y="13800"/>
                    </a:cubicBezTo>
                    <a:cubicBezTo>
                      <a:pt x="17816" y="13823"/>
                      <a:pt x="18010" y="13833"/>
                      <a:pt x="18192" y="13833"/>
                    </a:cubicBezTo>
                    <a:cubicBezTo>
                      <a:pt x="20578" y="13833"/>
                      <a:pt x="21002" y="12009"/>
                      <a:pt x="20578" y="10867"/>
                    </a:cubicBezTo>
                    <a:cubicBezTo>
                      <a:pt x="20560" y="10832"/>
                      <a:pt x="20543" y="10780"/>
                      <a:pt x="20525" y="10745"/>
                    </a:cubicBezTo>
                    <a:cubicBezTo>
                      <a:pt x="20473" y="10640"/>
                      <a:pt x="20419" y="10551"/>
                      <a:pt x="20367" y="10464"/>
                    </a:cubicBezTo>
                    <a:cubicBezTo>
                      <a:pt x="20016" y="9990"/>
                      <a:pt x="18488" y="8550"/>
                      <a:pt x="16803" y="7023"/>
                    </a:cubicBezTo>
                    <a:cubicBezTo>
                      <a:pt x="16786" y="7005"/>
                      <a:pt x="16751" y="6970"/>
                      <a:pt x="16715" y="6953"/>
                    </a:cubicBezTo>
                    <a:cubicBezTo>
                      <a:pt x="15784" y="6110"/>
                      <a:pt x="14801" y="5232"/>
                      <a:pt x="13958" y="4512"/>
                    </a:cubicBezTo>
                    <a:cubicBezTo>
                      <a:pt x="13941" y="4477"/>
                      <a:pt x="13906" y="4460"/>
                      <a:pt x="13888" y="4425"/>
                    </a:cubicBezTo>
                    <a:cubicBezTo>
                      <a:pt x="13361" y="3968"/>
                      <a:pt x="12888" y="3564"/>
                      <a:pt x="12537" y="3266"/>
                    </a:cubicBezTo>
                    <a:cubicBezTo>
                      <a:pt x="12502" y="3248"/>
                      <a:pt x="12483" y="3231"/>
                      <a:pt x="12448" y="3196"/>
                    </a:cubicBezTo>
                    <a:cubicBezTo>
                      <a:pt x="12186" y="2985"/>
                      <a:pt x="11992" y="2809"/>
                      <a:pt x="11870" y="2721"/>
                    </a:cubicBezTo>
                    <a:cubicBezTo>
                      <a:pt x="11676" y="2563"/>
                      <a:pt x="11465" y="2335"/>
                      <a:pt x="11254" y="2107"/>
                    </a:cubicBezTo>
                    <a:cubicBezTo>
                      <a:pt x="11219" y="2089"/>
                      <a:pt x="11202" y="2054"/>
                      <a:pt x="11167" y="2018"/>
                    </a:cubicBezTo>
                    <a:cubicBezTo>
                      <a:pt x="10395" y="1141"/>
                      <a:pt x="9674" y="0"/>
                      <a:pt x="96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62"/>
              <p:cNvSpPr/>
              <p:nvPr/>
            </p:nvSpPr>
            <p:spPr>
              <a:xfrm>
                <a:off x="4292495" y="4236775"/>
                <a:ext cx="448488" cy="295326"/>
              </a:xfrm>
              <a:custGeom>
                <a:avLst/>
                <a:gdLst/>
                <a:ahLst/>
                <a:cxnLst/>
                <a:rect l="l" t="t" r="r" b="b"/>
                <a:pathLst>
                  <a:path w="21004" h="13831" extrusionOk="0">
                    <a:moveTo>
                      <a:pt x="9658" y="0"/>
                    </a:moveTo>
                    <a:lnTo>
                      <a:pt x="1792" y="808"/>
                    </a:lnTo>
                    <a:cubicBezTo>
                      <a:pt x="1792" y="808"/>
                      <a:pt x="1529" y="1264"/>
                      <a:pt x="1195" y="2037"/>
                    </a:cubicBezTo>
                    <a:lnTo>
                      <a:pt x="1143" y="2142"/>
                    </a:lnTo>
                    <a:cubicBezTo>
                      <a:pt x="668" y="3301"/>
                      <a:pt x="89" y="5127"/>
                      <a:pt x="19" y="7252"/>
                    </a:cubicBezTo>
                    <a:cubicBezTo>
                      <a:pt x="19" y="7287"/>
                      <a:pt x="1" y="7339"/>
                      <a:pt x="1" y="7393"/>
                    </a:cubicBezTo>
                    <a:lnTo>
                      <a:pt x="1" y="7919"/>
                    </a:lnTo>
                    <a:cubicBezTo>
                      <a:pt x="1" y="8182"/>
                      <a:pt x="89" y="8622"/>
                      <a:pt x="300" y="8779"/>
                    </a:cubicBezTo>
                    <a:cubicBezTo>
                      <a:pt x="949" y="9254"/>
                      <a:pt x="2986" y="9851"/>
                      <a:pt x="6989" y="11026"/>
                    </a:cubicBezTo>
                    <a:cubicBezTo>
                      <a:pt x="12450" y="12607"/>
                      <a:pt x="14346" y="13449"/>
                      <a:pt x="17612" y="13800"/>
                    </a:cubicBezTo>
                    <a:cubicBezTo>
                      <a:pt x="17809" y="13821"/>
                      <a:pt x="17995" y="13831"/>
                      <a:pt x="18171" y="13831"/>
                    </a:cubicBezTo>
                    <a:cubicBezTo>
                      <a:pt x="20575" y="13831"/>
                      <a:pt x="21004" y="12014"/>
                      <a:pt x="20578" y="10869"/>
                    </a:cubicBezTo>
                    <a:cubicBezTo>
                      <a:pt x="20562" y="10834"/>
                      <a:pt x="20543" y="10781"/>
                      <a:pt x="20526" y="10745"/>
                    </a:cubicBezTo>
                    <a:cubicBezTo>
                      <a:pt x="20473" y="10640"/>
                      <a:pt x="20421" y="10553"/>
                      <a:pt x="20368" y="10465"/>
                    </a:cubicBezTo>
                    <a:cubicBezTo>
                      <a:pt x="20017" y="9991"/>
                      <a:pt x="18490" y="8551"/>
                      <a:pt x="16804" y="7023"/>
                    </a:cubicBezTo>
                    <a:cubicBezTo>
                      <a:pt x="16769" y="7006"/>
                      <a:pt x="16751" y="6971"/>
                      <a:pt x="16716" y="6953"/>
                    </a:cubicBezTo>
                    <a:cubicBezTo>
                      <a:pt x="15891" y="6199"/>
                      <a:pt x="15013" y="5426"/>
                      <a:pt x="14258" y="4759"/>
                    </a:cubicBezTo>
                    <a:cubicBezTo>
                      <a:pt x="14223" y="4724"/>
                      <a:pt x="14187" y="4706"/>
                      <a:pt x="14171" y="4689"/>
                    </a:cubicBezTo>
                    <a:cubicBezTo>
                      <a:pt x="14100" y="4619"/>
                      <a:pt x="14030" y="4565"/>
                      <a:pt x="13960" y="4495"/>
                    </a:cubicBezTo>
                    <a:cubicBezTo>
                      <a:pt x="13925" y="4478"/>
                      <a:pt x="13907" y="4460"/>
                      <a:pt x="13871" y="4425"/>
                    </a:cubicBezTo>
                    <a:cubicBezTo>
                      <a:pt x="13468" y="4074"/>
                      <a:pt x="13082" y="3741"/>
                      <a:pt x="12766" y="3460"/>
                    </a:cubicBezTo>
                    <a:cubicBezTo>
                      <a:pt x="12731" y="3441"/>
                      <a:pt x="12713" y="3425"/>
                      <a:pt x="12678" y="3390"/>
                    </a:cubicBezTo>
                    <a:cubicBezTo>
                      <a:pt x="12626" y="3354"/>
                      <a:pt x="12572" y="3319"/>
                      <a:pt x="12537" y="3266"/>
                    </a:cubicBezTo>
                    <a:cubicBezTo>
                      <a:pt x="12502" y="3249"/>
                      <a:pt x="12467" y="3214"/>
                      <a:pt x="12450" y="3196"/>
                    </a:cubicBezTo>
                    <a:cubicBezTo>
                      <a:pt x="12186" y="2968"/>
                      <a:pt x="11993" y="2809"/>
                      <a:pt x="11870" y="2722"/>
                    </a:cubicBezTo>
                    <a:cubicBezTo>
                      <a:pt x="11713" y="2599"/>
                      <a:pt x="11554" y="2441"/>
                      <a:pt x="11397" y="2266"/>
                    </a:cubicBezTo>
                    <a:cubicBezTo>
                      <a:pt x="11378" y="2248"/>
                      <a:pt x="11343" y="2212"/>
                      <a:pt x="11326" y="2177"/>
                    </a:cubicBezTo>
                    <a:cubicBezTo>
                      <a:pt x="11291" y="2161"/>
                      <a:pt x="11273" y="2142"/>
                      <a:pt x="11256" y="2107"/>
                    </a:cubicBezTo>
                    <a:cubicBezTo>
                      <a:pt x="11221" y="2090"/>
                      <a:pt x="11203" y="2055"/>
                      <a:pt x="11168" y="2020"/>
                    </a:cubicBezTo>
                    <a:cubicBezTo>
                      <a:pt x="10395" y="1142"/>
                      <a:pt x="9658" y="0"/>
                      <a:pt x="9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11" name="Google Shape;1711;p62"/>
            <p:cNvGrpSpPr/>
            <p:nvPr/>
          </p:nvGrpSpPr>
          <p:grpSpPr>
            <a:xfrm>
              <a:off x="3720027" y="4275404"/>
              <a:ext cx="1017134" cy="256814"/>
              <a:chOff x="3720027" y="4275404"/>
              <a:chExt cx="1017134" cy="256814"/>
            </a:xfrm>
          </p:grpSpPr>
          <p:sp>
            <p:nvSpPr>
              <p:cNvPr id="1712" name="Google Shape;1712;p62"/>
              <p:cNvSpPr/>
              <p:nvPr/>
            </p:nvSpPr>
            <p:spPr>
              <a:xfrm>
                <a:off x="3720027" y="4416359"/>
                <a:ext cx="444260" cy="115859"/>
              </a:xfrm>
              <a:custGeom>
                <a:avLst/>
                <a:gdLst/>
                <a:ahLst/>
                <a:cxnLst/>
                <a:rect l="l" t="t" r="r" b="b"/>
                <a:pathLst>
                  <a:path w="20806" h="5426" extrusionOk="0">
                    <a:moveTo>
                      <a:pt x="0" y="1"/>
                    </a:moveTo>
                    <a:lnTo>
                      <a:pt x="0" y="264"/>
                    </a:lnTo>
                    <a:lnTo>
                      <a:pt x="0" y="317"/>
                    </a:lnTo>
                    <a:lnTo>
                      <a:pt x="0" y="404"/>
                    </a:lnTo>
                    <a:lnTo>
                      <a:pt x="0" y="457"/>
                    </a:lnTo>
                    <a:lnTo>
                      <a:pt x="35" y="493"/>
                    </a:lnTo>
                    <a:cubicBezTo>
                      <a:pt x="544" y="914"/>
                      <a:pt x="1141" y="1195"/>
                      <a:pt x="1651" y="1422"/>
                    </a:cubicBezTo>
                    <a:cubicBezTo>
                      <a:pt x="4987" y="2951"/>
                      <a:pt x="8568" y="3880"/>
                      <a:pt x="11307" y="4531"/>
                    </a:cubicBezTo>
                    <a:cubicBezTo>
                      <a:pt x="13133" y="4969"/>
                      <a:pt x="15257" y="5426"/>
                      <a:pt x="17364" y="5426"/>
                    </a:cubicBezTo>
                    <a:lnTo>
                      <a:pt x="17417" y="5426"/>
                    </a:lnTo>
                    <a:cubicBezTo>
                      <a:pt x="17996" y="5426"/>
                      <a:pt x="18769" y="5390"/>
                      <a:pt x="19454" y="5110"/>
                    </a:cubicBezTo>
                    <a:cubicBezTo>
                      <a:pt x="20051" y="4864"/>
                      <a:pt x="20543" y="4442"/>
                      <a:pt x="20788" y="3951"/>
                    </a:cubicBezTo>
                    <a:lnTo>
                      <a:pt x="20805" y="3899"/>
                    </a:lnTo>
                    <a:lnTo>
                      <a:pt x="20788" y="3864"/>
                    </a:lnTo>
                    <a:cubicBezTo>
                      <a:pt x="20788" y="3810"/>
                      <a:pt x="20753" y="3758"/>
                      <a:pt x="20735" y="3705"/>
                    </a:cubicBezTo>
                    <a:lnTo>
                      <a:pt x="20630" y="3477"/>
                    </a:lnTo>
                    <a:lnTo>
                      <a:pt x="20524" y="3705"/>
                    </a:lnTo>
                    <a:cubicBezTo>
                      <a:pt x="20314" y="4161"/>
                      <a:pt x="19875" y="4566"/>
                      <a:pt x="19314" y="4793"/>
                    </a:cubicBezTo>
                    <a:cubicBezTo>
                      <a:pt x="18698" y="5039"/>
                      <a:pt x="17979" y="5074"/>
                      <a:pt x="17364" y="5074"/>
                    </a:cubicBezTo>
                    <a:cubicBezTo>
                      <a:pt x="16100" y="5074"/>
                      <a:pt x="14749" y="4917"/>
                      <a:pt x="13098" y="4566"/>
                    </a:cubicBezTo>
                    <a:lnTo>
                      <a:pt x="13028" y="4566"/>
                    </a:lnTo>
                    <a:cubicBezTo>
                      <a:pt x="13010" y="4566"/>
                      <a:pt x="12993" y="4548"/>
                      <a:pt x="12975" y="4548"/>
                    </a:cubicBezTo>
                    <a:cubicBezTo>
                      <a:pt x="12448" y="4442"/>
                      <a:pt x="11921" y="4320"/>
                      <a:pt x="11394" y="4197"/>
                    </a:cubicBezTo>
                    <a:cubicBezTo>
                      <a:pt x="9042" y="3653"/>
                      <a:pt x="5970" y="2862"/>
                      <a:pt x="2985" y="1633"/>
                    </a:cubicBezTo>
                    <a:lnTo>
                      <a:pt x="2880" y="1581"/>
                    </a:lnTo>
                    <a:cubicBezTo>
                      <a:pt x="2493" y="1422"/>
                      <a:pt x="2107" y="1265"/>
                      <a:pt x="1791" y="1106"/>
                    </a:cubicBezTo>
                    <a:cubicBezTo>
                      <a:pt x="1281" y="879"/>
                      <a:pt x="667" y="580"/>
                      <a:pt x="193" y="17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62"/>
              <p:cNvSpPr/>
              <p:nvPr/>
            </p:nvSpPr>
            <p:spPr>
              <a:xfrm>
                <a:off x="3740633" y="4305000"/>
                <a:ext cx="48000" cy="152243"/>
              </a:xfrm>
              <a:custGeom>
                <a:avLst/>
                <a:gdLst/>
                <a:ahLst/>
                <a:cxnLst/>
                <a:rect l="l" t="t" r="r" b="b"/>
                <a:pathLst>
                  <a:path w="2248" h="7130" extrusionOk="0">
                    <a:moveTo>
                      <a:pt x="211" y="1"/>
                    </a:moveTo>
                    <a:lnTo>
                      <a:pt x="0" y="265"/>
                    </a:lnTo>
                    <a:lnTo>
                      <a:pt x="89" y="335"/>
                    </a:lnTo>
                    <a:cubicBezTo>
                      <a:pt x="756" y="914"/>
                      <a:pt x="1229" y="1792"/>
                      <a:pt x="1510" y="3039"/>
                    </a:cubicBezTo>
                    <a:cubicBezTo>
                      <a:pt x="1826" y="4338"/>
                      <a:pt x="1896" y="5654"/>
                      <a:pt x="1739" y="6972"/>
                    </a:cubicBezTo>
                    <a:lnTo>
                      <a:pt x="1739" y="7094"/>
                    </a:lnTo>
                    <a:lnTo>
                      <a:pt x="2072" y="7129"/>
                    </a:lnTo>
                    <a:lnTo>
                      <a:pt x="2090" y="7007"/>
                    </a:lnTo>
                    <a:cubicBezTo>
                      <a:pt x="2248" y="5654"/>
                      <a:pt x="2177" y="4285"/>
                      <a:pt x="1861" y="2969"/>
                    </a:cubicBezTo>
                    <a:cubicBezTo>
                      <a:pt x="1545" y="1651"/>
                      <a:pt x="1037" y="703"/>
                      <a:pt x="316" y="71"/>
                    </a:cubicBezTo>
                    <a:lnTo>
                      <a:pt x="21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62"/>
              <p:cNvSpPr/>
              <p:nvPr/>
            </p:nvSpPr>
            <p:spPr>
              <a:xfrm>
                <a:off x="3992969" y="4412238"/>
                <a:ext cx="92243" cy="108727"/>
              </a:xfrm>
              <a:custGeom>
                <a:avLst/>
                <a:gdLst/>
                <a:ahLst/>
                <a:cxnLst/>
                <a:rect l="l" t="t" r="r" b="b"/>
                <a:pathLst>
                  <a:path w="4320" h="5092" extrusionOk="0">
                    <a:moveTo>
                      <a:pt x="4055" y="0"/>
                    </a:moveTo>
                    <a:lnTo>
                      <a:pt x="3985" y="54"/>
                    </a:lnTo>
                    <a:cubicBezTo>
                      <a:pt x="3125" y="650"/>
                      <a:pt x="2370" y="1370"/>
                      <a:pt x="1703" y="2177"/>
                    </a:cubicBezTo>
                    <a:cubicBezTo>
                      <a:pt x="1035" y="2985"/>
                      <a:pt x="474" y="3863"/>
                      <a:pt x="52" y="4811"/>
                    </a:cubicBezTo>
                    <a:lnTo>
                      <a:pt x="52" y="4829"/>
                    </a:lnTo>
                    <a:lnTo>
                      <a:pt x="0" y="4935"/>
                    </a:lnTo>
                    <a:lnTo>
                      <a:pt x="316" y="5092"/>
                    </a:lnTo>
                    <a:lnTo>
                      <a:pt x="368" y="4986"/>
                    </a:lnTo>
                    <a:lnTo>
                      <a:pt x="368" y="4951"/>
                    </a:lnTo>
                    <a:cubicBezTo>
                      <a:pt x="386" y="4951"/>
                      <a:pt x="386" y="4935"/>
                      <a:pt x="386" y="4935"/>
                    </a:cubicBezTo>
                    <a:cubicBezTo>
                      <a:pt x="1211" y="3109"/>
                      <a:pt x="2564" y="1475"/>
                      <a:pt x="4196" y="334"/>
                    </a:cubicBezTo>
                    <a:lnTo>
                      <a:pt x="4319" y="246"/>
                    </a:lnTo>
                    <a:lnTo>
                      <a:pt x="4214" y="141"/>
                    </a:lnTo>
                    <a:cubicBezTo>
                      <a:pt x="4179" y="124"/>
                      <a:pt x="4144" y="105"/>
                      <a:pt x="4126" y="70"/>
                    </a:cubicBezTo>
                    <a:lnTo>
                      <a:pt x="405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62"/>
              <p:cNvSpPr/>
              <p:nvPr/>
            </p:nvSpPr>
            <p:spPr>
              <a:xfrm>
                <a:off x="3889105" y="4306900"/>
                <a:ext cx="77232" cy="71253"/>
              </a:xfrm>
              <a:custGeom>
                <a:avLst/>
                <a:gdLst/>
                <a:ahLst/>
                <a:cxnLst/>
                <a:rect l="l" t="t" r="r" b="b"/>
                <a:pathLst>
                  <a:path w="3617" h="3337" extrusionOk="0">
                    <a:moveTo>
                      <a:pt x="3389" y="0"/>
                    </a:moveTo>
                    <a:lnTo>
                      <a:pt x="3301" y="70"/>
                    </a:lnTo>
                    <a:cubicBezTo>
                      <a:pt x="2055" y="895"/>
                      <a:pt x="966" y="1896"/>
                      <a:pt x="35" y="3055"/>
                    </a:cubicBezTo>
                    <a:cubicBezTo>
                      <a:pt x="18" y="3090"/>
                      <a:pt x="0" y="3142"/>
                      <a:pt x="0" y="3177"/>
                    </a:cubicBezTo>
                    <a:cubicBezTo>
                      <a:pt x="18" y="3231"/>
                      <a:pt x="35" y="3266"/>
                      <a:pt x="70" y="3301"/>
                    </a:cubicBezTo>
                    <a:cubicBezTo>
                      <a:pt x="105" y="3318"/>
                      <a:pt x="141" y="3336"/>
                      <a:pt x="176" y="3336"/>
                    </a:cubicBezTo>
                    <a:cubicBezTo>
                      <a:pt x="229" y="3336"/>
                      <a:pt x="264" y="3318"/>
                      <a:pt x="299" y="3283"/>
                    </a:cubicBezTo>
                    <a:lnTo>
                      <a:pt x="316" y="3266"/>
                    </a:lnTo>
                    <a:cubicBezTo>
                      <a:pt x="1212" y="2142"/>
                      <a:pt x="2283" y="1159"/>
                      <a:pt x="3512" y="351"/>
                    </a:cubicBezTo>
                    <a:lnTo>
                      <a:pt x="3617" y="263"/>
                    </a:lnTo>
                    <a:lnTo>
                      <a:pt x="3530" y="176"/>
                    </a:lnTo>
                    <a:lnTo>
                      <a:pt x="3460" y="106"/>
                    </a:lnTo>
                    <a:lnTo>
                      <a:pt x="33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62"/>
              <p:cNvSpPr/>
              <p:nvPr/>
            </p:nvSpPr>
            <p:spPr>
              <a:xfrm>
                <a:off x="3926217" y="4331991"/>
                <a:ext cx="67880" cy="64143"/>
              </a:xfrm>
              <a:custGeom>
                <a:avLst/>
                <a:gdLst/>
                <a:ahLst/>
                <a:cxnLst/>
                <a:rect l="l" t="t" r="r" b="b"/>
                <a:pathLst>
                  <a:path w="3179" h="3004" extrusionOk="0">
                    <a:moveTo>
                      <a:pt x="2915" y="1"/>
                    </a:moveTo>
                    <a:lnTo>
                      <a:pt x="2827" y="71"/>
                    </a:lnTo>
                    <a:cubicBezTo>
                      <a:pt x="1809" y="808"/>
                      <a:pt x="861" y="1705"/>
                      <a:pt x="71" y="2723"/>
                    </a:cubicBezTo>
                    <a:cubicBezTo>
                      <a:pt x="1" y="2793"/>
                      <a:pt x="18" y="2899"/>
                      <a:pt x="88" y="2951"/>
                    </a:cubicBezTo>
                    <a:lnTo>
                      <a:pt x="106" y="2969"/>
                    </a:lnTo>
                    <a:cubicBezTo>
                      <a:pt x="141" y="2986"/>
                      <a:pt x="177" y="3004"/>
                      <a:pt x="212" y="3004"/>
                    </a:cubicBezTo>
                    <a:cubicBezTo>
                      <a:pt x="264" y="3004"/>
                      <a:pt x="317" y="2969"/>
                      <a:pt x="334" y="2934"/>
                    </a:cubicBezTo>
                    <a:cubicBezTo>
                      <a:pt x="1106" y="1950"/>
                      <a:pt x="2019" y="1089"/>
                      <a:pt x="3056" y="335"/>
                    </a:cubicBezTo>
                    <a:lnTo>
                      <a:pt x="3178" y="247"/>
                    </a:lnTo>
                    <a:lnTo>
                      <a:pt x="3056" y="141"/>
                    </a:lnTo>
                    <a:lnTo>
                      <a:pt x="2986" y="71"/>
                    </a:lnTo>
                    <a:lnTo>
                      <a:pt x="29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62"/>
              <p:cNvSpPr/>
              <p:nvPr/>
            </p:nvSpPr>
            <p:spPr>
              <a:xfrm>
                <a:off x="3968967" y="4358640"/>
                <a:ext cx="55517" cy="54748"/>
              </a:xfrm>
              <a:custGeom>
                <a:avLst/>
                <a:gdLst/>
                <a:ahLst/>
                <a:cxnLst/>
                <a:rect l="l" t="t" r="r" b="b"/>
                <a:pathLst>
                  <a:path w="2600" h="2564" extrusionOk="0">
                    <a:moveTo>
                      <a:pt x="2335" y="0"/>
                    </a:moveTo>
                    <a:lnTo>
                      <a:pt x="2248" y="52"/>
                    </a:lnTo>
                    <a:cubicBezTo>
                      <a:pt x="1422" y="719"/>
                      <a:pt x="685" y="1475"/>
                      <a:pt x="36" y="2283"/>
                    </a:cubicBezTo>
                    <a:cubicBezTo>
                      <a:pt x="17" y="2318"/>
                      <a:pt x="1" y="2370"/>
                      <a:pt x="1" y="2423"/>
                    </a:cubicBezTo>
                    <a:cubicBezTo>
                      <a:pt x="17" y="2458"/>
                      <a:pt x="36" y="2493"/>
                      <a:pt x="71" y="2528"/>
                    </a:cubicBezTo>
                    <a:cubicBezTo>
                      <a:pt x="106" y="2545"/>
                      <a:pt x="141" y="2564"/>
                      <a:pt x="176" y="2564"/>
                    </a:cubicBezTo>
                    <a:cubicBezTo>
                      <a:pt x="228" y="2564"/>
                      <a:pt x="281" y="2545"/>
                      <a:pt x="317" y="2493"/>
                    </a:cubicBezTo>
                    <a:cubicBezTo>
                      <a:pt x="949" y="1686"/>
                      <a:pt x="1686" y="965"/>
                      <a:pt x="2494" y="316"/>
                    </a:cubicBezTo>
                    <a:lnTo>
                      <a:pt x="2599" y="228"/>
                    </a:lnTo>
                    <a:lnTo>
                      <a:pt x="2494" y="141"/>
                    </a:lnTo>
                    <a:cubicBezTo>
                      <a:pt x="2459" y="105"/>
                      <a:pt x="2423" y="87"/>
                      <a:pt x="2405" y="52"/>
                    </a:cubicBezTo>
                    <a:lnTo>
                      <a:pt x="233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62"/>
              <p:cNvSpPr/>
              <p:nvPr/>
            </p:nvSpPr>
            <p:spPr>
              <a:xfrm>
                <a:off x="4292495" y="4386742"/>
                <a:ext cx="444666" cy="115880"/>
              </a:xfrm>
              <a:custGeom>
                <a:avLst/>
                <a:gdLst/>
                <a:ahLst/>
                <a:cxnLst/>
                <a:rect l="l" t="t" r="r" b="b"/>
                <a:pathLst>
                  <a:path w="20825" h="5427" extrusionOk="0">
                    <a:moveTo>
                      <a:pt x="19" y="0"/>
                    </a:moveTo>
                    <a:lnTo>
                      <a:pt x="19" y="246"/>
                    </a:lnTo>
                    <a:cubicBezTo>
                      <a:pt x="19" y="264"/>
                      <a:pt x="1" y="299"/>
                      <a:pt x="1" y="316"/>
                    </a:cubicBezTo>
                    <a:lnTo>
                      <a:pt x="1" y="405"/>
                    </a:lnTo>
                    <a:lnTo>
                      <a:pt x="1" y="457"/>
                    </a:lnTo>
                    <a:lnTo>
                      <a:pt x="54" y="492"/>
                    </a:lnTo>
                    <a:cubicBezTo>
                      <a:pt x="546" y="896"/>
                      <a:pt x="1143" y="1177"/>
                      <a:pt x="1670" y="1423"/>
                    </a:cubicBezTo>
                    <a:cubicBezTo>
                      <a:pt x="4987" y="2933"/>
                      <a:pt x="8569" y="3881"/>
                      <a:pt x="11326" y="4530"/>
                    </a:cubicBezTo>
                    <a:cubicBezTo>
                      <a:pt x="13152" y="4951"/>
                      <a:pt x="15276" y="5408"/>
                      <a:pt x="17366" y="5426"/>
                    </a:cubicBezTo>
                    <a:lnTo>
                      <a:pt x="17436" y="5426"/>
                    </a:lnTo>
                    <a:cubicBezTo>
                      <a:pt x="18015" y="5426"/>
                      <a:pt x="18771" y="5391"/>
                      <a:pt x="19455" y="5092"/>
                    </a:cubicBezTo>
                    <a:cubicBezTo>
                      <a:pt x="20052" y="4846"/>
                      <a:pt x="20543" y="4425"/>
                      <a:pt x="20789" y="3933"/>
                    </a:cubicBezTo>
                    <a:lnTo>
                      <a:pt x="20824" y="3898"/>
                    </a:lnTo>
                    <a:lnTo>
                      <a:pt x="20807" y="3846"/>
                    </a:lnTo>
                    <a:cubicBezTo>
                      <a:pt x="20789" y="3793"/>
                      <a:pt x="20772" y="3741"/>
                      <a:pt x="20737" y="3687"/>
                    </a:cubicBezTo>
                    <a:lnTo>
                      <a:pt x="20632" y="3477"/>
                    </a:lnTo>
                    <a:lnTo>
                      <a:pt x="20526" y="3687"/>
                    </a:lnTo>
                    <a:cubicBezTo>
                      <a:pt x="20316" y="4162"/>
                      <a:pt x="19876" y="4548"/>
                      <a:pt x="19333" y="4776"/>
                    </a:cubicBezTo>
                    <a:cubicBezTo>
                      <a:pt x="18700" y="5040"/>
                      <a:pt x="17980" y="5075"/>
                      <a:pt x="17366" y="5075"/>
                    </a:cubicBezTo>
                    <a:cubicBezTo>
                      <a:pt x="16119" y="5075"/>
                      <a:pt x="14749" y="4899"/>
                      <a:pt x="13099" y="4565"/>
                    </a:cubicBezTo>
                    <a:cubicBezTo>
                      <a:pt x="13082" y="4565"/>
                      <a:pt x="13064" y="4548"/>
                      <a:pt x="13029" y="4548"/>
                    </a:cubicBezTo>
                    <a:lnTo>
                      <a:pt x="12977" y="4548"/>
                    </a:lnTo>
                    <a:lnTo>
                      <a:pt x="11397" y="4179"/>
                    </a:lnTo>
                    <a:cubicBezTo>
                      <a:pt x="9061" y="3635"/>
                      <a:pt x="5971" y="2845"/>
                      <a:pt x="3004" y="1616"/>
                    </a:cubicBezTo>
                    <a:lnTo>
                      <a:pt x="2986" y="1616"/>
                    </a:lnTo>
                    <a:cubicBezTo>
                      <a:pt x="2951" y="1599"/>
                      <a:pt x="2934" y="1599"/>
                      <a:pt x="2899" y="1580"/>
                    </a:cubicBezTo>
                    <a:lnTo>
                      <a:pt x="2880" y="1580"/>
                    </a:lnTo>
                    <a:cubicBezTo>
                      <a:pt x="2494" y="1423"/>
                      <a:pt x="2108" y="1248"/>
                      <a:pt x="1810" y="1107"/>
                    </a:cubicBezTo>
                    <a:cubicBezTo>
                      <a:pt x="1283" y="861"/>
                      <a:pt x="686" y="580"/>
                      <a:pt x="212" y="159"/>
                    </a:cubicBezTo>
                    <a:lnTo>
                      <a:pt x="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62"/>
              <p:cNvSpPr/>
              <p:nvPr/>
            </p:nvSpPr>
            <p:spPr>
              <a:xfrm>
                <a:off x="4313144" y="4275404"/>
                <a:ext cx="48363" cy="152222"/>
              </a:xfrm>
              <a:custGeom>
                <a:avLst/>
                <a:gdLst/>
                <a:ahLst/>
                <a:cxnLst/>
                <a:rect l="l" t="t" r="r" b="b"/>
                <a:pathLst>
                  <a:path w="2265" h="7129" extrusionOk="0">
                    <a:moveTo>
                      <a:pt x="228" y="0"/>
                    </a:moveTo>
                    <a:lnTo>
                      <a:pt x="0" y="263"/>
                    </a:lnTo>
                    <a:lnTo>
                      <a:pt x="87" y="333"/>
                    </a:lnTo>
                    <a:cubicBezTo>
                      <a:pt x="755" y="913"/>
                      <a:pt x="1229" y="1791"/>
                      <a:pt x="1527" y="3037"/>
                    </a:cubicBezTo>
                    <a:cubicBezTo>
                      <a:pt x="1843" y="4320"/>
                      <a:pt x="1913" y="5636"/>
                      <a:pt x="1756" y="6970"/>
                    </a:cubicBezTo>
                    <a:lnTo>
                      <a:pt x="1738" y="7075"/>
                    </a:lnTo>
                    <a:lnTo>
                      <a:pt x="2089" y="7129"/>
                    </a:lnTo>
                    <a:lnTo>
                      <a:pt x="2089" y="7005"/>
                    </a:lnTo>
                    <a:cubicBezTo>
                      <a:pt x="2265" y="5654"/>
                      <a:pt x="2177" y="4284"/>
                      <a:pt x="1861" y="2950"/>
                    </a:cubicBezTo>
                    <a:cubicBezTo>
                      <a:pt x="1545" y="1632"/>
                      <a:pt x="1036" y="684"/>
                      <a:pt x="316" y="71"/>
                    </a:cubicBezTo>
                    <a:lnTo>
                      <a:pt x="2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62"/>
              <p:cNvSpPr/>
              <p:nvPr/>
            </p:nvSpPr>
            <p:spPr>
              <a:xfrm>
                <a:off x="4565437" y="4382620"/>
                <a:ext cx="92648" cy="108748"/>
              </a:xfrm>
              <a:custGeom>
                <a:avLst/>
                <a:gdLst/>
                <a:ahLst/>
                <a:cxnLst/>
                <a:rect l="l" t="t" r="r" b="b"/>
                <a:pathLst>
                  <a:path w="4339" h="5093" extrusionOk="0">
                    <a:moveTo>
                      <a:pt x="4074" y="1"/>
                    </a:moveTo>
                    <a:lnTo>
                      <a:pt x="3987" y="53"/>
                    </a:lnTo>
                    <a:cubicBezTo>
                      <a:pt x="3144" y="650"/>
                      <a:pt x="2372" y="1352"/>
                      <a:pt x="1705" y="2160"/>
                    </a:cubicBezTo>
                    <a:cubicBezTo>
                      <a:pt x="1037" y="2967"/>
                      <a:pt x="492" y="3863"/>
                      <a:pt x="71" y="4793"/>
                    </a:cubicBezTo>
                    <a:cubicBezTo>
                      <a:pt x="71" y="4812"/>
                      <a:pt x="54" y="4812"/>
                      <a:pt x="54" y="4828"/>
                    </a:cubicBezTo>
                    <a:lnTo>
                      <a:pt x="1" y="4934"/>
                    </a:lnTo>
                    <a:lnTo>
                      <a:pt x="317" y="5092"/>
                    </a:lnTo>
                    <a:lnTo>
                      <a:pt x="370" y="4987"/>
                    </a:lnTo>
                    <a:cubicBezTo>
                      <a:pt x="370" y="4969"/>
                      <a:pt x="387" y="4952"/>
                      <a:pt x="387" y="4952"/>
                    </a:cubicBezTo>
                    <a:cubicBezTo>
                      <a:pt x="387" y="4934"/>
                      <a:pt x="387" y="4934"/>
                      <a:pt x="405" y="4917"/>
                    </a:cubicBezTo>
                    <a:cubicBezTo>
                      <a:pt x="1213" y="3091"/>
                      <a:pt x="2564" y="1457"/>
                      <a:pt x="4215" y="317"/>
                    </a:cubicBezTo>
                    <a:lnTo>
                      <a:pt x="4338" y="228"/>
                    </a:lnTo>
                    <a:lnTo>
                      <a:pt x="4215" y="141"/>
                    </a:lnTo>
                    <a:lnTo>
                      <a:pt x="4144" y="71"/>
                    </a:lnTo>
                    <a:lnTo>
                      <a:pt x="407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62"/>
              <p:cNvSpPr/>
              <p:nvPr/>
            </p:nvSpPr>
            <p:spPr>
              <a:xfrm>
                <a:off x="4478101" y="4279910"/>
                <a:ext cx="61858" cy="52100"/>
              </a:xfrm>
              <a:custGeom>
                <a:avLst/>
                <a:gdLst/>
                <a:ahLst/>
                <a:cxnLst/>
                <a:rect l="l" t="t" r="r" b="b"/>
                <a:pathLst>
                  <a:path w="2897" h="2440" extrusionOk="0">
                    <a:moveTo>
                      <a:pt x="2651" y="0"/>
                    </a:moveTo>
                    <a:lnTo>
                      <a:pt x="2564" y="70"/>
                    </a:lnTo>
                    <a:cubicBezTo>
                      <a:pt x="1633" y="667"/>
                      <a:pt x="790" y="1370"/>
                      <a:pt x="53" y="2142"/>
                    </a:cubicBezTo>
                    <a:cubicBezTo>
                      <a:pt x="18" y="2177"/>
                      <a:pt x="1" y="2212"/>
                      <a:pt x="1" y="2264"/>
                    </a:cubicBezTo>
                    <a:cubicBezTo>
                      <a:pt x="1" y="2299"/>
                      <a:pt x="18" y="2353"/>
                      <a:pt x="53" y="2388"/>
                    </a:cubicBezTo>
                    <a:lnTo>
                      <a:pt x="71" y="2388"/>
                    </a:lnTo>
                    <a:cubicBezTo>
                      <a:pt x="88" y="2405"/>
                      <a:pt x="123" y="2423"/>
                      <a:pt x="141" y="2423"/>
                    </a:cubicBezTo>
                    <a:lnTo>
                      <a:pt x="158" y="2440"/>
                    </a:lnTo>
                    <a:lnTo>
                      <a:pt x="176" y="2440"/>
                    </a:lnTo>
                    <a:cubicBezTo>
                      <a:pt x="228" y="2440"/>
                      <a:pt x="263" y="2405"/>
                      <a:pt x="282" y="2388"/>
                    </a:cubicBezTo>
                    <a:lnTo>
                      <a:pt x="298" y="2388"/>
                    </a:lnTo>
                    <a:lnTo>
                      <a:pt x="298" y="2370"/>
                    </a:lnTo>
                    <a:cubicBezTo>
                      <a:pt x="1054" y="1597"/>
                      <a:pt x="1879" y="930"/>
                      <a:pt x="2775" y="351"/>
                    </a:cubicBezTo>
                    <a:lnTo>
                      <a:pt x="2897" y="263"/>
                    </a:lnTo>
                    <a:lnTo>
                      <a:pt x="2792" y="157"/>
                    </a:lnTo>
                    <a:cubicBezTo>
                      <a:pt x="2757" y="141"/>
                      <a:pt x="2740" y="122"/>
                      <a:pt x="2721" y="87"/>
                    </a:cubicBezTo>
                    <a:lnTo>
                      <a:pt x="265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62"/>
              <p:cNvSpPr/>
              <p:nvPr/>
            </p:nvSpPr>
            <p:spPr>
              <a:xfrm>
                <a:off x="4514103" y="4306153"/>
                <a:ext cx="55495" cy="46869"/>
              </a:xfrm>
              <a:custGeom>
                <a:avLst/>
                <a:gdLst/>
                <a:ahLst/>
                <a:cxnLst/>
                <a:rect l="l" t="t" r="r" b="b"/>
                <a:pathLst>
                  <a:path w="2599" h="2195" extrusionOk="0">
                    <a:moveTo>
                      <a:pt x="2300" y="0"/>
                    </a:moveTo>
                    <a:lnTo>
                      <a:pt x="2229" y="52"/>
                    </a:lnTo>
                    <a:cubicBezTo>
                      <a:pt x="1440" y="597"/>
                      <a:pt x="702" y="1211"/>
                      <a:pt x="52" y="1896"/>
                    </a:cubicBezTo>
                    <a:cubicBezTo>
                      <a:pt x="17" y="1931"/>
                      <a:pt x="0" y="1967"/>
                      <a:pt x="0" y="2018"/>
                    </a:cubicBezTo>
                    <a:cubicBezTo>
                      <a:pt x="0" y="2072"/>
                      <a:pt x="17" y="2107"/>
                      <a:pt x="52" y="2142"/>
                    </a:cubicBezTo>
                    <a:lnTo>
                      <a:pt x="52" y="2159"/>
                    </a:lnTo>
                    <a:lnTo>
                      <a:pt x="70" y="2159"/>
                    </a:lnTo>
                    <a:cubicBezTo>
                      <a:pt x="87" y="2177"/>
                      <a:pt x="106" y="2177"/>
                      <a:pt x="106" y="2194"/>
                    </a:cubicBezTo>
                    <a:lnTo>
                      <a:pt x="158" y="2194"/>
                    </a:lnTo>
                    <a:cubicBezTo>
                      <a:pt x="211" y="2194"/>
                      <a:pt x="263" y="2177"/>
                      <a:pt x="298" y="2142"/>
                    </a:cubicBezTo>
                    <a:cubicBezTo>
                      <a:pt x="930" y="1475"/>
                      <a:pt x="1667" y="860"/>
                      <a:pt x="2458" y="316"/>
                    </a:cubicBezTo>
                    <a:lnTo>
                      <a:pt x="2599" y="211"/>
                    </a:lnTo>
                    <a:lnTo>
                      <a:pt x="2458" y="122"/>
                    </a:lnTo>
                    <a:cubicBezTo>
                      <a:pt x="2440" y="105"/>
                      <a:pt x="2423" y="105"/>
                      <a:pt x="2423" y="87"/>
                    </a:cubicBezTo>
                    <a:cubicBezTo>
                      <a:pt x="2405" y="70"/>
                      <a:pt x="2388" y="70"/>
                      <a:pt x="2370" y="52"/>
                    </a:cubicBezTo>
                    <a:lnTo>
                      <a:pt x="23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62"/>
              <p:cNvSpPr/>
              <p:nvPr/>
            </p:nvSpPr>
            <p:spPr>
              <a:xfrm>
                <a:off x="4554205" y="4333507"/>
                <a:ext cx="46506" cy="40890"/>
              </a:xfrm>
              <a:custGeom>
                <a:avLst/>
                <a:gdLst/>
                <a:ahLst/>
                <a:cxnLst/>
                <a:rect l="l" t="t" r="r" b="b"/>
                <a:pathLst>
                  <a:path w="2178" h="1915" extrusionOk="0">
                    <a:moveTo>
                      <a:pt x="1915" y="0"/>
                    </a:moveTo>
                    <a:lnTo>
                      <a:pt x="1844" y="53"/>
                    </a:lnTo>
                    <a:cubicBezTo>
                      <a:pt x="1194" y="527"/>
                      <a:pt x="597" y="1054"/>
                      <a:pt x="54" y="1615"/>
                    </a:cubicBezTo>
                    <a:cubicBezTo>
                      <a:pt x="18" y="1650"/>
                      <a:pt x="0" y="1704"/>
                      <a:pt x="0" y="1756"/>
                    </a:cubicBezTo>
                    <a:cubicBezTo>
                      <a:pt x="18" y="1791"/>
                      <a:pt x="35" y="1844"/>
                      <a:pt x="70" y="1861"/>
                    </a:cubicBezTo>
                    <a:cubicBezTo>
                      <a:pt x="89" y="1896"/>
                      <a:pt x="124" y="1915"/>
                      <a:pt x="176" y="1915"/>
                    </a:cubicBezTo>
                    <a:cubicBezTo>
                      <a:pt x="229" y="1915"/>
                      <a:pt x="281" y="1896"/>
                      <a:pt x="316" y="1861"/>
                    </a:cubicBezTo>
                    <a:cubicBezTo>
                      <a:pt x="861" y="1282"/>
                      <a:pt x="1458" y="773"/>
                      <a:pt x="2055" y="316"/>
                    </a:cubicBezTo>
                    <a:lnTo>
                      <a:pt x="2177" y="246"/>
                    </a:lnTo>
                    <a:lnTo>
                      <a:pt x="2072" y="141"/>
                    </a:lnTo>
                    <a:cubicBezTo>
                      <a:pt x="2037" y="124"/>
                      <a:pt x="2002" y="89"/>
                      <a:pt x="1985" y="53"/>
                    </a:cubicBezTo>
                    <a:lnTo>
                      <a:pt x="19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24" name="Google Shape;1724;p62"/>
            <p:cNvSpPr/>
            <p:nvPr/>
          </p:nvSpPr>
          <p:spPr>
            <a:xfrm>
              <a:off x="4330740" y="4198915"/>
              <a:ext cx="178123" cy="75033"/>
            </a:xfrm>
            <a:custGeom>
              <a:avLst/>
              <a:gdLst/>
              <a:ahLst/>
              <a:cxnLst/>
              <a:rect l="l" t="t" r="r" b="b"/>
              <a:pathLst>
                <a:path w="8342" h="3514" extrusionOk="0">
                  <a:moveTo>
                    <a:pt x="7726" y="1"/>
                  </a:moveTo>
                  <a:lnTo>
                    <a:pt x="1" y="404"/>
                  </a:lnTo>
                  <a:lnTo>
                    <a:pt x="106" y="2616"/>
                  </a:lnTo>
                  <a:cubicBezTo>
                    <a:pt x="106" y="2616"/>
                    <a:pt x="3777" y="3513"/>
                    <a:pt x="6029" y="3513"/>
                  </a:cubicBezTo>
                  <a:cubicBezTo>
                    <a:pt x="6732" y="3513"/>
                    <a:pt x="7297" y="3426"/>
                    <a:pt x="7569" y="3196"/>
                  </a:cubicBezTo>
                  <a:cubicBezTo>
                    <a:pt x="8341" y="2546"/>
                    <a:pt x="8007" y="2037"/>
                    <a:pt x="7850" y="1475"/>
                  </a:cubicBezTo>
                  <a:cubicBezTo>
                    <a:pt x="7639" y="755"/>
                    <a:pt x="7726" y="1"/>
                    <a:pt x="7726"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62"/>
            <p:cNvSpPr/>
            <p:nvPr/>
          </p:nvSpPr>
          <p:spPr>
            <a:xfrm>
              <a:off x="3682893" y="2521911"/>
              <a:ext cx="899026" cy="1724535"/>
            </a:xfrm>
            <a:custGeom>
              <a:avLst/>
              <a:gdLst/>
              <a:ahLst/>
              <a:cxnLst/>
              <a:rect l="l" t="t" r="r" b="b"/>
              <a:pathLst>
                <a:path w="42104" h="80765" extrusionOk="0">
                  <a:moveTo>
                    <a:pt x="36590" y="0"/>
                  </a:moveTo>
                  <a:lnTo>
                    <a:pt x="1704" y="1861"/>
                  </a:lnTo>
                  <a:cubicBezTo>
                    <a:pt x="1704" y="1861"/>
                    <a:pt x="0" y="34888"/>
                    <a:pt x="773" y="42946"/>
                  </a:cubicBezTo>
                  <a:cubicBezTo>
                    <a:pt x="1493" y="50444"/>
                    <a:pt x="335" y="70319"/>
                    <a:pt x="2301" y="79027"/>
                  </a:cubicBezTo>
                  <a:cubicBezTo>
                    <a:pt x="2318" y="79062"/>
                    <a:pt x="2318" y="79097"/>
                    <a:pt x="2318" y="79133"/>
                  </a:cubicBezTo>
                  <a:cubicBezTo>
                    <a:pt x="2458" y="79730"/>
                    <a:pt x="2617" y="80291"/>
                    <a:pt x="2793" y="80765"/>
                  </a:cubicBezTo>
                  <a:lnTo>
                    <a:pt x="3863" y="80730"/>
                  </a:lnTo>
                  <a:lnTo>
                    <a:pt x="3968" y="80730"/>
                  </a:lnTo>
                  <a:lnTo>
                    <a:pt x="12133" y="80467"/>
                  </a:lnTo>
                  <a:lnTo>
                    <a:pt x="12239" y="80467"/>
                  </a:lnTo>
                  <a:cubicBezTo>
                    <a:pt x="12239" y="80467"/>
                    <a:pt x="12309" y="79519"/>
                    <a:pt x="12431" y="77920"/>
                  </a:cubicBezTo>
                  <a:lnTo>
                    <a:pt x="12431" y="77798"/>
                  </a:lnTo>
                  <a:cubicBezTo>
                    <a:pt x="12871" y="71688"/>
                    <a:pt x="14011" y="56395"/>
                    <a:pt x="15100" y="46879"/>
                  </a:cubicBezTo>
                  <a:cubicBezTo>
                    <a:pt x="15118" y="46792"/>
                    <a:pt x="15118" y="46703"/>
                    <a:pt x="15135" y="46598"/>
                  </a:cubicBezTo>
                  <a:cubicBezTo>
                    <a:pt x="15364" y="44596"/>
                    <a:pt x="15591" y="42876"/>
                    <a:pt x="15820" y="41541"/>
                  </a:cubicBezTo>
                  <a:cubicBezTo>
                    <a:pt x="15978" y="40541"/>
                    <a:pt x="16172" y="39488"/>
                    <a:pt x="16364" y="38416"/>
                  </a:cubicBezTo>
                  <a:cubicBezTo>
                    <a:pt x="16364" y="38399"/>
                    <a:pt x="16382" y="38381"/>
                    <a:pt x="16382" y="38364"/>
                  </a:cubicBezTo>
                  <a:cubicBezTo>
                    <a:pt x="17752" y="31095"/>
                    <a:pt x="19683" y="23229"/>
                    <a:pt x="20280" y="20858"/>
                  </a:cubicBezTo>
                  <a:cubicBezTo>
                    <a:pt x="20297" y="20806"/>
                    <a:pt x="20315" y="20753"/>
                    <a:pt x="20332" y="20683"/>
                  </a:cubicBezTo>
                  <a:cubicBezTo>
                    <a:pt x="20421" y="20350"/>
                    <a:pt x="20456" y="20156"/>
                    <a:pt x="20456" y="20156"/>
                  </a:cubicBezTo>
                  <a:lnTo>
                    <a:pt x="20472" y="20174"/>
                  </a:lnTo>
                  <a:cubicBezTo>
                    <a:pt x="20491" y="20226"/>
                    <a:pt x="20526" y="20367"/>
                    <a:pt x="20596" y="20578"/>
                  </a:cubicBezTo>
                  <a:lnTo>
                    <a:pt x="20596" y="20596"/>
                  </a:lnTo>
                  <a:cubicBezTo>
                    <a:pt x="21509" y="23581"/>
                    <a:pt x="26863" y="41401"/>
                    <a:pt x="27285" y="44807"/>
                  </a:cubicBezTo>
                  <a:cubicBezTo>
                    <a:pt x="27706" y="48161"/>
                    <a:pt x="28251" y="70424"/>
                    <a:pt x="29146" y="77377"/>
                  </a:cubicBezTo>
                  <a:cubicBezTo>
                    <a:pt x="29146" y="77412"/>
                    <a:pt x="29164" y="77447"/>
                    <a:pt x="29164" y="77482"/>
                  </a:cubicBezTo>
                  <a:cubicBezTo>
                    <a:pt x="29251" y="78184"/>
                    <a:pt x="29357" y="78728"/>
                    <a:pt x="29462" y="79062"/>
                  </a:cubicBezTo>
                  <a:lnTo>
                    <a:pt x="39224" y="79062"/>
                  </a:lnTo>
                  <a:cubicBezTo>
                    <a:pt x="39224" y="79062"/>
                    <a:pt x="39294" y="78325"/>
                    <a:pt x="39418" y="77026"/>
                  </a:cubicBezTo>
                  <a:lnTo>
                    <a:pt x="39418" y="76920"/>
                  </a:lnTo>
                  <a:cubicBezTo>
                    <a:pt x="40085" y="69668"/>
                    <a:pt x="42103" y="46054"/>
                    <a:pt x="40928" y="37046"/>
                  </a:cubicBezTo>
                  <a:cubicBezTo>
                    <a:pt x="39540" y="26355"/>
                    <a:pt x="36590" y="0"/>
                    <a:pt x="365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62"/>
            <p:cNvSpPr/>
            <p:nvPr/>
          </p:nvSpPr>
          <p:spPr>
            <a:xfrm>
              <a:off x="3595151" y="1216074"/>
              <a:ext cx="1089490" cy="1406788"/>
            </a:xfrm>
            <a:custGeom>
              <a:avLst/>
              <a:gdLst/>
              <a:ahLst/>
              <a:cxnLst/>
              <a:rect l="l" t="t" r="r" b="b"/>
              <a:pathLst>
                <a:path w="51024" h="65884" extrusionOk="0">
                  <a:moveTo>
                    <a:pt x="26969" y="1"/>
                  </a:moveTo>
                  <a:lnTo>
                    <a:pt x="17366" y="474"/>
                  </a:lnTo>
                  <a:cubicBezTo>
                    <a:pt x="17366" y="474"/>
                    <a:pt x="16734" y="509"/>
                    <a:pt x="15786" y="633"/>
                  </a:cubicBezTo>
                  <a:cubicBezTo>
                    <a:pt x="15732" y="633"/>
                    <a:pt x="15697" y="633"/>
                    <a:pt x="15662" y="650"/>
                  </a:cubicBezTo>
                  <a:cubicBezTo>
                    <a:pt x="13450" y="914"/>
                    <a:pt x="9641" y="1546"/>
                    <a:pt x="7393" y="2757"/>
                  </a:cubicBezTo>
                  <a:cubicBezTo>
                    <a:pt x="7340" y="2775"/>
                    <a:pt x="7305" y="2810"/>
                    <a:pt x="7270" y="2827"/>
                  </a:cubicBezTo>
                  <a:cubicBezTo>
                    <a:pt x="7200" y="2862"/>
                    <a:pt x="7129" y="2915"/>
                    <a:pt x="7059" y="2951"/>
                  </a:cubicBezTo>
                  <a:cubicBezTo>
                    <a:pt x="7059" y="2951"/>
                    <a:pt x="2021" y="5496"/>
                    <a:pt x="703" y="13256"/>
                  </a:cubicBezTo>
                  <a:cubicBezTo>
                    <a:pt x="1" y="17330"/>
                    <a:pt x="1230" y="23826"/>
                    <a:pt x="3531" y="29444"/>
                  </a:cubicBezTo>
                  <a:lnTo>
                    <a:pt x="3531" y="29462"/>
                  </a:lnTo>
                  <a:cubicBezTo>
                    <a:pt x="4461" y="38118"/>
                    <a:pt x="5883" y="44263"/>
                    <a:pt x="5883" y="50461"/>
                  </a:cubicBezTo>
                  <a:cubicBezTo>
                    <a:pt x="5883" y="54727"/>
                    <a:pt x="5497" y="58959"/>
                    <a:pt x="5251" y="61223"/>
                  </a:cubicBezTo>
                  <a:cubicBezTo>
                    <a:pt x="5233" y="61258"/>
                    <a:pt x="5233" y="61312"/>
                    <a:pt x="5233" y="61347"/>
                  </a:cubicBezTo>
                  <a:cubicBezTo>
                    <a:pt x="5128" y="62347"/>
                    <a:pt x="5041" y="62944"/>
                    <a:pt x="5041" y="62944"/>
                  </a:cubicBezTo>
                  <a:cubicBezTo>
                    <a:pt x="5041" y="62944"/>
                    <a:pt x="12774" y="65884"/>
                    <a:pt x="21681" y="65884"/>
                  </a:cubicBezTo>
                  <a:cubicBezTo>
                    <a:pt x="23874" y="65884"/>
                    <a:pt x="26137" y="65705"/>
                    <a:pt x="28374" y="65262"/>
                  </a:cubicBezTo>
                  <a:cubicBezTo>
                    <a:pt x="39681" y="63014"/>
                    <a:pt x="41771" y="60697"/>
                    <a:pt x="41771" y="60697"/>
                  </a:cubicBezTo>
                  <a:cubicBezTo>
                    <a:pt x="41771" y="60697"/>
                    <a:pt x="41718" y="60240"/>
                    <a:pt x="41612" y="59521"/>
                  </a:cubicBezTo>
                  <a:cubicBezTo>
                    <a:pt x="41595" y="59486"/>
                    <a:pt x="41595" y="59451"/>
                    <a:pt x="41595" y="59416"/>
                  </a:cubicBezTo>
                  <a:cubicBezTo>
                    <a:pt x="41209" y="56852"/>
                    <a:pt x="40366" y="51145"/>
                    <a:pt x="40067" y="48828"/>
                  </a:cubicBezTo>
                  <a:cubicBezTo>
                    <a:pt x="39910" y="47547"/>
                    <a:pt x="39805" y="44948"/>
                    <a:pt x="39716" y="41893"/>
                  </a:cubicBezTo>
                  <a:lnTo>
                    <a:pt x="39716" y="41858"/>
                  </a:lnTo>
                  <a:cubicBezTo>
                    <a:pt x="39805" y="41875"/>
                    <a:pt x="39875" y="41875"/>
                    <a:pt x="39962" y="41893"/>
                  </a:cubicBezTo>
                  <a:cubicBezTo>
                    <a:pt x="40692" y="41974"/>
                    <a:pt x="41615" y="42064"/>
                    <a:pt x="42622" y="42064"/>
                  </a:cubicBezTo>
                  <a:cubicBezTo>
                    <a:pt x="43577" y="42064"/>
                    <a:pt x="44606" y="41983"/>
                    <a:pt x="45615" y="41734"/>
                  </a:cubicBezTo>
                  <a:cubicBezTo>
                    <a:pt x="45651" y="41718"/>
                    <a:pt x="45704" y="41718"/>
                    <a:pt x="45739" y="41699"/>
                  </a:cubicBezTo>
                  <a:cubicBezTo>
                    <a:pt x="47354" y="41296"/>
                    <a:pt x="48916" y="40453"/>
                    <a:pt x="50075" y="38838"/>
                  </a:cubicBezTo>
                  <a:cubicBezTo>
                    <a:pt x="50901" y="37679"/>
                    <a:pt x="51023" y="35748"/>
                    <a:pt x="50742" y="33447"/>
                  </a:cubicBezTo>
                  <a:cubicBezTo>
                    <a:pt x="50725" y="33412"/>
                    <a:pt x="50725" y="33377"/>
                    <a:pt x="50725" y="33342"/>
                  </a:cubicBezTo>
                  <a:cubicBezTo>
                    <a:pt x="49900" y="27004"/>
                    <a:pt x="45985" y="17874"/>
                    <a:pt x="44808" y="14029"/>
                  </a:cubicBezTo>
                  <a:cubicBezTo>
                    <a:pt x="43176" y="8761"/>
                    <a:pt x="39067" y="4425"/>
                    <a:pt x="39067" y="4425"/>
                  </a:cubicBezTo>
                  <a:lnTo>
                    <a:pt x="39014" y="4531"/>
                  </a:lnTo>
                  <a:cubicBezTo>
                    <a:pt x="38838" y="4372"/>
                    <a:pt x="38628" y="4215"/>
                    <a:pt x="38400" y="4056"/>
                  </a:cubicBezTo>
                  <a:cubicBezTo>
                    <a:pt x="38365" y="4039"/>
                    <a:pt x="38330" y="4004"/>
                    <a:pt x="38295" y="3986"/>
                  </a:cubicBezTo>
                  <a:cubicBezTo>
                    <a:pt x="36169" y="2635"/>
                    <a:pt x="32079" y="1370"/>
                    <a:pt x="29446" y="650"/>
                  </a:cubicBezTo>
                  <a:cubicBezTo>
                    <a:pt x="29411" y="633"/>
                    <a:pt x="29375" y="615"/>
                    <a:pt x="29340" y="615"/>
                  </a:cubicBezTo>
                  <a:cubicBezTo>
                    <a:pt x="27936" y="228"/>
                    <a:pt x="26969" y="1"/>
                    <a:pt x="2696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62"/>
            <p:cNvSpPr/>
            <p:nvPr/>
          </p:nvSpPr>
          <p:spPr>
            <a:xfrm>
              <a:off x="4308254" y="1719827"/>
              <a:ext cx="192365" cy="217603"/>
            </a:xfrm>
            <a:custGeom>
              <a:avLst/>
              <a:gdLst/>
              <a:ahLst/>
              <a:cxnLst/>
              <a:rect l="l" t="t" r="r" b="b"/>
              <a:pathLst>
                <a:path w="9009" h="10191" extrusionOk="0">
                  <a:moveTo>
                    <a:pt x="4118" y="0"/>
                  </a:moveTo>
                  <a:cubicBezTo>
                    <a:pt x="2740" y="0"/>
                    <a:pt x="0" y="2922"/>
                    <a:pt x="0" y="2922"/>
                  </a:cubicBezTo>
                  <a:lnTo>
                    <a:pt x="2950" y="10191"/>
                  </a:lnTo>
                  <a:cubicBezTo>
                    <a:pt x="8130" y="7925"/>
                    <a:pt x="8833" y="6398"/>
                    <a:pt x="8833" y="6398"/>
                  </a:cubicBezTo>
                  <a:cubicBezTo>
                    <a:pt x="9008" y="2342"/>
                    <a:pt x="5567" y="183"/>
                    <a:pt x="4232" y="7"/>
                  </a:cubicBezTo>
                  <a:cubicBezTo>
                    <a:pt x="4196" y="2"/>
                    <a:pt x="4158" y="0"/>
                    <a:pt x="4118" y="0"/>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62"/>
            <p:cNvSpPr/>
            <p:nvPr/>
          </p:nvSpPr>
          <p:spPr>
            <a:xfrm>
              <a:off x="3925470" y="1226196"/>
              <a:ext cx="301049" cy="118485"/>
            </a:xfrm>
            <a:custGeom>
              <a:avLst/>
              <a:gdLst/>
              <a:ahLst/>
              <a:cxnLst/>
              <a:rect l="l" t="t" r="r" b="b"/>
              <a:pathLst>
                <a:path w="14099" h="5549" extrusionOk="0">
                  <a:moveTo>
                    <a:pt x="13766" y="0"/>
                  </a:moveTo>
                  <a:lnTo>
                    <a:pt x="13748" y="124"/>
                  </a:lnTo>
                  <a:cubicBezTo>
                    <a:pt x="13450" y="1756"/>
                    <a:pt x="12413" y="3933"/>
                    <a:pt x="9131" y="4935"/>
                  </a:cubicBezTo>
                  <a:cubicBezTo>
                    <a:pt x="8564" y="5108"/>
                    <a:pt x="7997" y="5196"/>
                    <a:pt x="7433" y="5196"/>
                  </a:cubicBezTo>
                  <a:cubicBezTo>
                    <a:pt x="6913" y="5196"/>
                    <a:pt x="6396" y="5121"/>
                    <a:pt x="5882" y="4970"/>
                  </a:cubicBezTo>
                  <a:cubicBezTo>
                    <a:pt x="4987" y="4724"/>
                    <a:pt x="4109" y="4232"/>
                    <a:pt x="3267" y="3547"/>
                  </a:cubicBezTo>
                  <a:cubicBezTo>
                    <a:pt x="1773" y="2301"/>
                    <a:pt x="773" y="721"/>
                    <a:pt x="422" y="106"/>
                  </a:cubicBezTo>
                  <a:lnTo>
                    <a:pt x="387" y="35"/>
                  </a:lnTo>
                  <a:lnTo>
                    <a:pt x="317" y="35"/>
                  </a:lnTo>
                  <a:cubicBezTo>
                    <a:pt x="263" y="35"/>
                    <a:pt x="212" y="54"/>
                    <a:pt x="158" y="54"/>
                  </a:cubicBezTo>
                  <a:lnTo>
                    <a:pt x="1" y="89"/>
                  </a:lnTo>
                  <a:lnTo>
                    <a:pt x="88" y="229"/>
                  </a:lnTo>
                  <a:cubicBezTo>
                    <a:pt x="457" y="878"/>
                    <a:pt x="1265" y="2142"/>
                    <a:pt x="2459" y="3284"/>
                  </a:cubicBezTo>
                  <a:cubicBezTo>
                    <a:pt x="4039" y="4794"/>
                    <a:pt x="5706" y="5548"/>
                    <a:pt x="7427" y="5548"/>
                  </a:cubicBezTo>
                  <a:cubicBezTo>
                    <a:pt x="8024" y="5548"/>
                    <a:pt x="8621" y="5461"/>
                    <a:pt x="9236" y="5268"/>
                  </a:cubicBezTo>
                  <a:cubicBezTo>
                    <a:pt x="10798" y="4794"/>
                    <a:pt x="12027" y="4003"/>
                    <a:pt x="12870" y="2950"/>
                  </a:cubicBezTo>
                  <a:cubicBezTo>
                    <a:pt x="13485" y="2161"/>
                    <a:pt x="13906" y="1229"/>
                    <a:pt x="14082" y="194"/>
                  </a:cubicBezTo>
                  <a:lnTo>
                    <a:pt x="14099" y="89"/>
                  </a:lnTo>
                  <a:lnTo>
                    <a:pt x="14012" y="54"/>
                  </a:lnTo>
                  <a:cubicBezTo>
                    <a:pt x="13958" y="35"/>
                    <a:pt x="13923" y="35"/>
                    <a:pt x="13888" y="19"/>
                  </a:cubicBezTo>
                  <a:lnTo>
                    <a:pt x="1376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62"/>
            <p:cNvSpPr/>
            <p:nvPr/>
          </p:nvSpPr>
          <p:spPr>
            <a:xfrm>
              <a:off x="4394865" y="1466894"/>
              <a:ext cx="33780" cy="255696"/>
            </a:xfrm>
            <a:custGeom>
              <a:avLst/>
              <a:gdLst/>
              <a:ahLst/>
              <a:cxnLst/>
              <a:rect l="l" t="t" r="r" b="b"/>
              <a:pathLst>
                <a:path w="1582" h="11975" extrusionOk="0">
                  <a:moveTo>
                    <a:pt x="158" y="0"/>
                  </a:moveTo>
                  <a:cubicBezTo>
                    <a:pt x="123" y="0"/>
                    <a:pt x="71" y="18"/>
                    <a:pt x="53" y="54"/>
                  </a:cubicBezTo>
                  <a:cubicBezTo>
                    <a:pt x="18" y="89"/>
                    <a:pt x="1" y="141"/>
                    <a:pt x="1" y="176"/>
                  </a:cubicBezTo>
                  <a:lnTo>
                    <a:pt x="1230" y="11817"/>
                  </a:lnTo>
                  <a:cubicBezTo>
                    <a:pt x="1247" y="11904"/>
                    <a:pt x="1317" y="11974"/>
                    <a:pt x="1405" y="11974"/>
                  </a:cubicBezTo>
                  <a:lnTo>
                    <a:pt x="1422" y="11958"/>
                  </a:lnTo>
                  <a:cubicBezTo>
                    <a:pt x="1457" y="11958"/>
                    <a:pt x="1511" y="11939"/>
                    <a:pt x="1546" y="11904"/>
                  </a:cubicBezTo>
                  <a:cubicBezTo>
                    <a:pt x="1563" y="11869"/>
                    <a:pt x="1581" y="11834"/>
                    <a:pt x="1581" y="11782"/>
                  </a:cubicBezTo>
                  <a:lnTo>
                    <a:pt x="352" y="141"/>
                  </a:lnTo>
                  <a:cubicBezTo>
                    <a:pt x="352" y="106"/>
                    <a:pt x="334" y="70"/>
                    <a:pt x="299" y="35"/>
                  </a:cubicBezTo>
                  <a:cubicBezTo>
                    <a:pt x="247" y="0"/>
                    <a:pt x="212" y="0"/>
                    <a:pt x="1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62"/>
            <p:cNvSpPr/>
            <p:nvPr/>
          </p:nvSpPr>
          <p:spPr>
            <a:xfrm>
              <a:off x="3745523" y="1271935"/>
              <a:ext cx="138343" cy="143233"/>
            </a:xfrm>
            <a:custGeom>
              <a:avLst/>
              <a:gdLst/>
              <a:ahLst/>
              <a:cxnLst/>
              <a:rect l="l" t="t" r="r" b="b"/>
              <a:pathLst>
                <a:path w="6479" h="6708" extrusionOk="0">
                  <a:moveTo>
                    <a:pt x="351" y="0"/>
                  </a:moveTo>
                  <a:lnTo>
                    <a:pt x="298" y="35"/>
                  </a:lnTo>
                  <a:cubicBezTo>
                    <a:pt x="246" y="54"/>
                    <a:pt x="211" y="89"/>
                    <a:pt x="176" y="106"/>
                  </a:cubicBezTo>
                  <a:lnTo>
                    <a:pt x="0" y="211"/>
                  </a:lnTo>
                  <a:lnTo>
                    <a:pt x="176" y="316"/>
                  </a:lnTo>
                  <a:cubicBezTo>
                    <a:pt x="825" y="721"/>
                    <a:pt x="1843" y="1440"/>
                    <a:pt x="2950" y="2512"/>
                  </a:cubicBezTo>
                  <a:cubicBezTo>
                    <a:pt x="4179" y="3687"/>
                    <a:pt x="5249" y="5075"/>
                    <a:pt x="6145" y="6620"/>
                  </a:cubicBezTo>
                  <a:cubicBezTo>
                    <a:pt x="6180" y="6672"/>
                    <a:pt x="6232" y="6707"/>
                    <a:pt x="6286" y="6707"/>
                  </a:cubicBezTo>
                  <a:cubicBezTo>
                    <a:pt x="6338" y="6707"/>
                    <a:pt x="6356" y="6690"/>
                    <a:pt x="6373" y="6690"/>
                  </a:cubicBezTo>
                  <a:cubicBezTo>
                    <a:pt x="6426" y="6655"/>
                    <a:pt x="6443" y="6620"/>
                    <a:pt x="6461" y="6585"/>
                  </a:cubicBezTo>
                  <a:cubicBezTo>
                    <a:pt x="6478" y="6532"/>
                    <a:pt x="6461" y="6480"/>
                    <a:pt x="6443" y="6445"/>
                  </a:cubicBezTo>
                  <a:cubicBezTo>
                    <a:pt x="5548" y="4900"/>
                    <a:pt x="4460" y="3495"/>
                    <a:pt x="3231" y="2301"/>
                  </a:cubicBezTo>
                  <a:cubicBezTo>
                    <a:pt x="2335" y="1423"/>
                    <a:pt x="1387" y="667"/>
                    <a:pt x="403" y="35"/>
                  </a:cubicBezTo>
                  <a:lnTo>
                    <a:pt x="3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62"/>
            <p:cNvSpPr/>
            <p:nvPr/>
          </p:nvSpPr>
          <p:spPr>
            <a:xfrm>
              <a:off x="4395633" y="1296321"/>
              <a:ext cx="22121" cy="133837"/>
            </a:xfrm>
            <a:custGeom>
              <a:avLst/>
              <a:gdLst/>
              <a:ahLst/>
              <a:cxnLst/>
              <a:rect l="l" t="t" r="r" b="b"/>
              <a:pathLst>
                <a:path w="1036" h="6268" extrusionOk="0">
                  <a:moveTo>
                    <a:pt x="702" y="0"/>
                  </a:moveTo>
                  <a:lnTo>
                    <a:pt x="316" y="3493"/>
                  </a:lnTo>
                  <a:lnTo>
                    <a:pt x="298" y="3493"/>
                  </a:lnTo>
                  <a:lnTo>
                    <a:pt x="17" y="6057"/>
                  </a:lnTo>
                  <a:cubicBezTo>
                    <a:pt x="0" y="6162"/>
                    <a:pt x="70" y="6251"/>
                    <a:pt x="157" y="6268"/>
                  </a:cubicBezTo>
                  <a:lnTo>
                    <a:pt x="192" y="6268"/>
                  </a:lnTo>
                  <a:cubicBezTo>
                    <a:pt x="281" y="6268"/>
                    <a:pt x="351" y="6197"/>
                    <a:pt x="351" y="6110"/>
                  </a:cubicBezTo>
                  <a:lnTo>
                    <a:pt x="1035" y="246"/>
                  </a:lnTo>
                  <a:lnTo>
                    <a:pt x="965" y="193"/>
                  </a:lnTo>
                  <a:cubicBezTo>
                    <a:pt x="965" y="193"/>
                    <a:pt x="948" y="176"/>
                    <a:pt x="930" y="176"/>
                  </a:cubicBezTo>
                  <a:lnTo>
                    <a:pt x="878" y="122"/>
                  </a:lnTo>
                  <a:lnTo>
                    <a:pt x="70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62"/>
            <p:cNvSpPr/>
            <p:nvPr/>
          </p:nvSpPr>
          <p:spPr>
            <a:xfrm>
              <a:off x="3687399" y="1465548"/>
              <a:ext cx="764057" cy="648070"/>
            </a:xfrm>
            <a:custGeom>
              <a:avLst/>
              <a:gdLst/>
              <a:ahLst/>
              <a:cxnLst/>
              <a:rect l="l" t="t" r="r" b="b"/>
              <a:pathLst>
                <a:path w="35783" h="30351" extrusionOk="0">
                  <a:moveTo>
                    <a:pt x="9714" y="25049"/>
                  </a:moveTo>
                  <a:cubicBezTo>
                    <a:pt x="10369" y="25049"/>
                    <a:pt x="11014" y="25093"/>
                    <a:pt x="11658" y="25189"/>
                  </a:cubicBezTo>
                  <a:cubicBezTo>
                    <a:pt x="14292" y="25592"/>
                    <a:pt x="16487" y="26961"/>
                    <a:pt x="17576" y="28858"/>
                  </a:cubicBezTo>
                  <a:cubicBezTo>
                    <a:pt x="15083" y="29508"/>
                    <a:pt x="12906" y="29859"/>
                    <a:pt x="11115" y="29859"/>
                  </a:cubicBezTo>
                  <a:cubicBezTo>
                    <a:pt x="10991" y="29859"/>
                    <a:pt x="10869" y="29841"/>
                    <a:pt x="10728" y="29841"/>
                  </a:cubicBezTo>
                  <a:cubicBezTo>
                    <a:pt x="10658" y="29841"/>
                    <a:pt x="9306" y="29665"/>
                    <a:pt x="7374" y="28314"/>
                  </a:cubicBezTo>
                  <a:cubicBezTo>
                    <a:pt x="6391" y="27629"/>
                    <a:pt x="5426" y="26769"/>
                    <a:pt x="4495" y="25732"/>
                  </a:cubicBezTo>
                  <a:cubicBezTo>
                    <a:pt x="6398" y="25320"/>
                    <a:pt x="8087" y="25049"/>
                    <a:pt x="9714" y="25049"/>
                  </a:cubicBezTo>
                  <a:close/>
                  <a:moveTo>
                    <a:pt x="9721" y="0"/>
                  </a:moveTo>
                  <a:cubicBezTo>
                    <a:pt x="9700" y="0"/>
                    <a:pt x="9679" y="4"/>
                    <a:pt x="9657" y="11"/>
                  </a:cubicBezTo>
                  <a:cubicBezTo>
                    <a:pt x="9622" y="28"/>
                    <a:pt x="9587" y="63"/>
                    <a:pt x="9551" y="98"/>
                  </a:cubicBezTo>
                  <a:cubicBezTo>
                    <a:pt x="9535" y="133"/>
                    <a:pt x="9535" y="187"/>
                    <a:pt x="9551" y="222"/>
                  </a:cubicBezTo>
                  <a:lnTo>
                    <a:pt x="14503" y="15970"/>
                  </a:lnTo>
                  <a:cubicBezTo>
                    <a:pt x="14533" y="16031"/>
                    <a:pt x="14590" y="16079"/>
                    <a:pt x="14662" y="16079"/>
                  </a:cubicBezTo>
                  <a:cubicBezTo>
                    <a:pt x="14673" y="16079"/>
                    <a:pt x="14685" y="16078"/>
                    <a:pt x="14696" y="16076"/>
                  </a:cubicBezTo>
                  <a:lnTo>
                    <a:pt x="28672" y="14355"/>
                  </a:lnTo>
                  <a:lnTo>
                    <a:pt x="32130" y="23082"/>
                  </a:lnTo>
                  <a:cubicBezTo>
                    <a:pt x="31463" y="23433"/>
                    <a:pt x="28268" y="25048"/>
                    <a:pt x="24300" y="26610"/>
                  </a:cubicBezTo>
                  <a:cubicBezTo>
                    <a:pt x="23967" y="26734"/>
                    <a:pt x="23651" y="26856"/>
                    <a:pt x="23335" y="26980"/>
                  </a:cubicBezTo>
                  <a:cubicBezTo>
                    <a:pt x="23319" y="26976"/>
                    <a:pt x="23304" y="26975"/>
                    <a:pt x="23290" y="26975"/>
                  </a:cubicBezTo>
                  <a:cubicBezTo>
                    <a:pt x="23222" y="26975"/>
                    <a:pt x="23167" y="27009"/>
                    <a:pt x="23124" y="27067"/>
                  </a:cubicBezTo>
                  <a:cubicBezTo>
                    <a:pt x="21280" y="27752"/>
                    <a:pt x="19524" y="28331"/>
                    <a:pt x="17927" y="28770"/>
                  </a:cubicBezTo>
                  <a:cubicBezTo>
                    <a:pt x="16785" y="26734"/>
                    <a:pt x="14486" y="25276"/>
                    <a:pt x="11712" y="24854"/>
                  </a:cubicBezTo>
                  <a:cubicBezTo>
                    <a:pt x="11036" y="24749"/>
                    <a:pt x="10362" y="24701"/>
                    <a:pt x="9678" y="24701"/>
                  </a:cubicBezTo>
                  <a:cubicBezTo>
                    <a:pt x="7980" y="24701"/>
                    <a:pt x="6222" y="24996"/>
                    <a:pt x="4232" y="25435"/>
                  </a:cubicBezTo>
                  <a:cubicBezTo>
                    <a:pt x="4162" y="25346"/>
                    <a:pt x="4109" y="25276"/>
                    <a:pt x="4038" y="25189"/>
                  </a:cubicBezTo>
                  <a:cubicBezTo>
                    <a:pt x="2704" y="23590"/>
                    <a:pt x="1458" y="21642"/>
                    <a:pt x="334" y="19395"/>
                  </a:cubicBezTo>
                  <a:cubicBezTo>
                    <a:pt x="309" y="19344"/>
                    <a:pt x="248" y="19303"/>
                    <a:pt x="183" y="19303"/>
                  </a:cubicBezTo>
                  <a:cubicBezTo>
                    <a:pt x="157" y="19303"/>
                    <a:pt x="131" y="19309"/>
                    <a:pt x="105" y="19325"/>
                  </a:cubicBezTo>
                  <a:cubicBezTo>
                    <a:pt x="53" y="19341"/>
                    <a:pt x="35" y="19376"/>
                    <a:pt x="18" y="19430"/>
                  </a:cubicBezTo>
                  <a:cubicBezTo>
                    <a:pt x="0" y="19465"/>
                    <a:pt x="0" y="19517"/>
                    <a:pt x="18" y="19552"/>
                  </a:cubicBezTo>
                  <a:cubicBezTo>
                    <a:pt x="2634" y="24784"/>
                    <a:pt x="5391" y="27401"/>
                    <a:pt x="7234" y="28665"/>
                  </a:cubicBezTo>
                  <a:cubicBezTo>
                    <a:pt x="9270" y="30070"/>
                    <a:pt x="10693" y="30192"/>
                    <a:pt x="10710" y="30192"/>
                  </a:cubicBezTo>
                  <a:lnTo>
                    <a:pt x="11115" y="30192"/>
                  </a:lnTo>
                  <a:cubicBezTo>
                    <a:pt x="14748" y="30192"/>
                    <a:pt x="19332" y="28858"/>
                    <a:pt x="23317" y="27366"/>
                  </a:cubicBezTo>
                  <a:cubicBezTo>
                    <a:pt x="24142" y="27717"/>
                    <a:pt x="29216" y="29859"/>
                    <a:pt x="35590" y="30351"/>
                  </a:cubicBezTo>
                  <a:lnTo>
                    <a:pt x="35607" y="30351"/>
                  </a:lnTo>
                  <a:cubicBezTo>
                    <a:pt x="35695" y="30351"/>
                    <a:pt x="35766" y="30280"/>
                    <a:pt x="35766" y="30192"/>
                  </a:cubicBezTo>
                  <a:cubicBezTo>
                    <a:pt x="35782" y="30087"/>
                    <a:pt x="35712" y="29999"/>
                    <a:pt x="35607" y="29999"/>
                  </a:cubicBezTo>
                  <a:cubicBezTo>
                    <a:pt x="29901" y="29560"/>
                    <a:pt x="25213" y="27769"/>
                    <a:pt x="23791" y="27190"/>
                  </a:cubicBezTo>
                  <a:cubicBezTo>
                    <a:pt x="28567" y="25346"/>
                    <a:pt x="32359" y="23363"/>
                    <a:pt x="32430" y="23328"/>
                  </a:cubicBezTo>
                  <a:cubicBezTo>
                    <a:pt x="32517" y="23274"/>
                    <a:pt x="32552" y="23187"/>
                    <a:pt x="32517" y="23099"/>
                  </a:cubicBezTo>
                  <a:lnTo>
                    <a:pt x="28935" y="14092"/>
                  </a:lnTo>
                  <a:cubicBezTo>
                    <a:pt x="28918" y="14022"/>
                    <a:pt x="28848" y="13987"/>
                    <a:pt x="28759" y="13987"/>
                  </a:cubicBezTo>
                  <a:lnTo>
                    <a:pt x="14802" y="15725"/>
                  </a:lnTo>
                  <a:lnTo>
                    <a:pt x="9886" y="133"/>
                  </a:lnTo>
                  <a:cubicBezTo>
                    <a:pt x="9858" y="50"/>
                    <a:pt x="9797" y="0"/>
                    <a:pt x="97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62"/>
            <p:cNvSpPr/>
            <p:nvPr/>
          </p:nvSpPr>
          <p:spPr>
            <a:xfrm>
              <a:off x="4563942" y="1925419"/>
              <a:ext cx="117375" cy="184827"/>
            </a:xfrm>
            <a:custGeom>
              <a:avLst/>
              <a:gdLst/>
              <a:ahLst/>
              <a:cxnLst/>
              <a:rect l="l" t="t" r="r" b="b"/>
              <a:pathLst>
                <a:path w="5497" h="8656" extrusionOk="0">
                  <a:moveTo>
                    <a:pt x="5338" y="1"/>
                  </a:moveTo>
                  <a:cubicBezTo>
                    <a:pt x="4636" y="88"/>
                    <a:pt x="3917" y="317"/>
                    <a:pt x="3266" y="703"/>
                  </a:cubicBezTo>
                  <a:cubicBezTo>
                    <a:pt x="2617" y="1106"/>
                    <a:pt x="2020" y="1633"/>
                    <a:pt x="1564" y="2265"/>
                  </a:cubicBezTo>
                  <a:cubicBezTo>
                    <a:pt x="616" y="3512"/>
                    <a:pt x="89" y="5198"/>
                    <a:pt x="19" y="7111"/>
                  </a:cubicBezTo>
                  <a:cubicBezTo>
                    <a:pt x="1" y="7638"/>
                    <a:pt x="54" y="8112"/>
                    <a:pt x="141" y="8534"/>
                  </a:cubicBezTo>
                  <a:lnTo>
                    <a:pt x="159" y="8656"/>
                  </a:lnTo>
                  <a:lnTo>
                    <a:pt x="282" y="8621"/>
                  </a:lnTo>
                  <a:cubicBezTo>
                    <a:pt x="317" y="8621"/>
                    <a:pt x="370" y="8604"/>
                    <a:pt x="405" y="8586"/>
                  </a:cubicBezTo>
                  <a:lnTo>
                    <a:pt x="492" y="8551"/>
                  </a:lnTo>
                  <a:lnTo>
                    <a:pt x="475" y="8463"/>
                  </a:lnTo>
                  <a:cubicBezTo>
                    <a:pt x="387" y="8077"/>
                    <a:pt x="352" y="7638"/>
                    <a:pt x="370" y="7111"/>
                  </a:cubicBezTo>
                  <a:cubicBezTo>
                    <a:pt x="440" y="5285"/>
                    <a:pt x="949" y="3670"/>
                    <a:pt x="1845" y="2459"/>
                  </a:cubicBezTo>
                  <a:cubicBezTo>
                    <a:pt x="2723" y="1282"/>
                    <a:pt x="4057" y="492"/>
                    <a:pt x="5373" y="334"/>
                  </a:cubicBezTo>
                  <a:lnTo>
                    <a:pt x="5497" y="334"/>
                  </a:lnTo>
                  <a:lnTo>
                    <a:pt x="5479" y="211"/>
                  </a:lnTo>
                  <a:lnTo>
                    <a:pt x="5479" y="158"/>
                  </a:lnTo>
                  <a:cubicBezTo>
                    <a:pt x="5479" y="141"/>
                    <a:pt x="5479" y="123"/>
                    <a:pt x="5462" y="106"/>
                  </a:cubicBezTo>
                  <a:lnTo>
                    <a:pt x="54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62"/>
            <p:cNvSpPr/>
            <p:nvPr/>
          </p:nvSpPr>
          <p:spPr>
            <a:xfrm>
              <a:off x="3805121" y="1605521"/>
              <a:ext cx="279696" cy="211240"/>
            </a:xfrm>
            <a:custGeom>
              <a:avLst/>
              <a:gdLst/>
              <a:ahLst/>
              <a:cxnLst/>
              <a:rect l="l" t="t" r="r" b="b"/>
              <a:pathLst>
                <a:path w="13099" h="9893" extrusionOk="0">
                  <a:moveTo>
                    <a:pt x="2844" y="1"/>
                  </a:moveTo>
                  <a:cubicBezTo>
                    <a:pt x="2339" y="1"/>
                    <a:pt x="1987" y="105"/>
                    <a:pt x="1931" y="374"/>
                  </a:cubicBezTo>
                  <a:cubicBezTo>
                    <a:pt x="1826" y="901"/>
                    <a:pt x="2968" y="1462"/>
                    <a:pt x="4162" y="1901"/>
                  </a:cubicBezTo>
                  <a:cubicBezTo>
                    <a:pt x="4127" y="1901"/>
                    <a:pt x="4092" y="1901"/>
                    <a:pt x="4057" y="1919"/>
                  </a:cubicBezTo>
                  <a:cubicBezTo>
                    <a:pt x="2266" y="1971"/>
                    <a:pt x="562" y="2656"/>
                    <a:pt x="246" y="3095"/>
                  </a:cubicBezTo>
                  <a:cubicBezTo>
                    <a:pt x="0" y="3429"/>
                    <a:pt x="159" y="3972"/>
                    <a:pt x="386" y="4534"/>
                  </a:cubicBezTo>
                  <a:cubicBezTo>
                    <a:pt x="386" y="4569"/>
                    <a:pt x="405" y="4605"/>
                    <a:pt x="422" y="4640"/>
                  </a:cubicBezTo>
                  <a:cubicBezTo>
                    <a:pt x="686" y="5290"/>
                    <a:pt x="1142" y="6009"/>
                    <a:pt x="1686" y="6695"/>
                  </a:cubicBezTo>
                  <a:cubicBezTo>
                    <a:pt x="1704" y="6730"/>
                    <a:pt x="1739" y="6765"/>
                    <a:pt x="1756" y="6800"/>
                  </a:cubicBezTo>
                  <a:cubicBezTo>
                    <a:pt x="2301" y="7484"/>
                    <a:pt x="2933" y="8134"/>
                    <a:pt x="3512" y="8661"/>
                  </a:cubicBezTo>
                  <a:lnTo>
                    <a:pt x="3617" y="8766"/>
                  </a:lnTo>
                  <a:cubicBezTo>
                    <a:pt x="4214" y="9275"/>
                    <a:pt x="4776" y="9644"/>
                    <a:pt x="5197" y="9785"/>
                  </a:cubicBezTo>
                  <a:cubicBezTo>
                    <a:pt x="5428" y="9860"/>
                    <a:pt x="5754" y="9892"/>
                    <a:pt x="6143" y="9892"/>
                  </a:cubicBezTo>
                  <a:cubicBezTo>
                    <a:pt x="8480" y="9892"/>
                    <a:pt x="13098" y="8731"/>
                    <a:pt x="13098" y="8731"/>
                  </a:cubicBezTo>
                  <a:cubicBezTo>
                    <a:pt x="13098" y="8731"/>
                    <a:pt x="11307" y="4939"/>
                    <a:pt x="9832" y="3095"/>
                  </a:cubicBezTo>
                  <a:lnTo>
                    <a:pt x="9816" y="3078"/>
                  </a:lnTo>
                  <a:cubicBezTo>
                    <a:pt x="9481" y="2673"/>
                    <a:pt x="9165" y="2357"/>
                    <a:pt x="8903" y="2200"/>
                  </a:cubicBezTo>
                  <a:lnTo>
                    <a:pt x="8884" y="2200"/>
                  </a:lnTo>
                  <a:cubicBezTo>
                    <a:pt x="8428" y="1760"/>
                    <a:pt x="7919" y="1287"/>
                    <a:pt x="7744" y="1182"/>
                  </a:cubicBezTo>
                  <a:cubicBezTo>
                    <a:pt x="7478" y="1008"/>
                    <a:pt x="4417" y="1"/>
                    <a:pt x="2844"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62"/>
            <p:cNvSpPr/>
            <p:nvPr/>
          </p:nvSpPr>
          <p:spPr>
            <a:xfrm>
              <a:off x="3813000" y="1688416"/>
              <a:ext cx="187091" cy="28570"/>
            </a:xfrm>
            <a:custGeom>
              <a:avLst/>
              <a:gdLst/>
              <a:ahLst/>
              <a:cxnLst/>
              <a:rect l="l" t="t" r="r" b="b"/>
              <a:pathLst>
                <a:path w="8762" h="1338" extrusionOk="0">
                  <a:moveTo>
                    <a:pt x="6313" y="1"/>
                  </a:moveTo>
                  <a:cubicBezTo>
                    <a:pt x="5636" y="1"/>
                    <a:pt x="3599" y="318"/>
                    <a:pt x="246" y="968"/>
                  </a:cubicBezTo>
                  <a:lnTo>
                    <a:pt x="1" y="1022"/>
                  </a:lnTo>
                  <a:lnTo>
                    <a:pt x="123" y="1162"/>
                  </a:lnTo>
                  <a:cubicBezTo>
                    <a:pt x="123" y="1179"/>
                    <a:pt x="141" y="1214"/>
                    <a:pt x="158" y="1232"/>
                  </a:cubicBezTo>
                  <a:cubicBezTo>
                    <a:pt x="176" y="1232"/>
                    <a:pt x="176" y="1249"/>
                    <a:pt x="193" y="1268"/>
                  </a:cubicBezTo>
                  <a:lnTo>
                    <a:pt x="246" y="1338"/>
                  </a:lnTo>
                  <a:lnTo>
                    <a:pt x="317" y="1320"/>
                  </a:lnTo>
                  <a:cubicBezTo>
                    <a:pt x="2039" y="982"/>
                    <a:pt x="5402" y="352"/>
                    <a:pt x="6281" y="352"/>
                  </a:cubicBezTo>
                  <a:cubicBezTo>
                    <a:pt x="6316" y="352"/>
                    <a:pt x="6347" y="353"/>
                    <a:pt x="6373" y="355"/>
                  </a:cubicBezTo>
                  <a:cubicBezTo>
                    <a:pt x="7251" y="407"/>
                    <a:pt x="8428" y="565"/>
                    <a:pt x="8534" y="582"/>
                  </a:cubicBezTo>
                  <a:lnTo>
                    <a:pt x="8550" y="582"/>
                  </a:lnTo>
                  <a:cubicBezTo>
                    <a:pt x="8560" y="584"/>
                    <a:pt x="8569" y="585"/>
                    <a:pt x="8579" y="585"/>
                  </a:cubicBezTo>
                  <a:cubicBezTo>
                    <a:pt x="8657" y="585"/>
                    <a:pt x="8728" y="519"/>
                    <a:pt x="8744" y="425"/>
                  </a:cubicBezTo>
                  <a:cubicBezTo>
                    <a:pt x="8761" y="336"/>
                    <a:pt x="8691" y="249"/>
                    <a:pt x="8586" y="231"/>
                  </a:cubicBezTo>
                  <a:cubicBezTo>
                    <a:pt x="8410" y="214"/>
                    <a:pt x="7234" y="55"/>
                    <a:pt x="6408" y="3"/>
                  </a:cubicBezTo>
                  <a:cubicBezTo>
                    <a:pt x="6380" y="2"/>
                    <a:pt x="6348" y="1"/>
                    <a:pt x="63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62"/>
            <p:cNvSpPr/>
            <p:nvPr/>
          </p:nvSpPr>
          <p:spPr>
            <a:xfrm>
              <a:off x="3856861" y="1749509"/>
              <a:ext cx="182222" cy="27459"/>
            </a:xfrm>
            <a:custGeom>
              <a:avLst/>
              <a:gdLst/>
              <a:ahLst/>
              <a:cxnLst/>
              <a:rect l="l" t="t" r="r" b="b"/>
              <a:pathLst>
                <a:path w="8534" h="1286" extrusionOk="0">
                  <a:moveTo>
                    <a:pt x="6101" y="1"/>
                  </a:moveTo>
                  <a:cubicBezTo>
                    <a:pt x="5144" y="1"/>
                    <a:pt x="1684" y="647"/>
                    <a:pt x="211" y="935"/>
                  </a:cubicBezTo>
                  <a:lnTo>
                    <a:pt x="0" y="987"/>
                  </a:lnTo>
                  <a:lnTo>
                    <a:pt x="159" y="1146"/>
                  </a:lnTo>
                  <a:lnTo>
                    <a:pt x="264" y="1251"/>
                  </a:lnTo>
                  <a:lnTo>
                    <a:pt x="316" y="1286"/>
                  </a:lnTo>
                  <a:lnTo>
                    <a:pt x="370" y="1268"/>
                  </a:lnTo>
                  <a:cubicBezTo>
                    <a:pt x="843" y="1181"/>
                    <a:pt x="5110" y="355"/>
                    <a:pt x="6093" y="355"/>
                  </a:cubicBezTo>
                  <a:lnTo>
                    <a:pt x="6163" y="355"/>
                  </a:lnTo>
                  <a:cubicBezTo>
                    <a:pt x="6690" y="390"/>
                    <a:pt x="7393" y="460"/>
                    <a:pt x="8252" y="565"/>
                  </a:cubicBezTo>
                  <a:cubicBezTo>
                    <a:pt x="8306" y="584"/>
                    <a:pt x="8322" y="584"/>
                    <a:pt x="8341" y="584"/>
                  </a:cubicBezTo>
                  <a:cubicBezTo>
                    <a:pt x="8393" y="584"/>
                    <a:pt x="8428" y="584"/>
                    <a:pt x="8463" y="549"/>
                  </a:cubicBezTo>
                  <a:cubicBezTo>
                    <a:pt x="8498" y="513"/>
                    <a:pt x="8533" y="478"/>
                    <a:pt x="8533" y="425"/>
                  </a:cubicBezTo>
                  <a:cubicBezTo>
                    <a:pt x="8533" y="390"/>
                    <a:pt x="8533" y="338"/>
                    <a:pt x="8498" y="303"/>
                  </a:cubicBezTo>
                  <a:cubicBezTo>
                    <a:pt x="8463" y="268"/>
                    <a:pt x="8428" y="249"/>
                    <a:pt x="8376" y="233"/>
                  </a:cubicBezTo>
                  <a:lnTo>
                    <a:pt x="8322" y="233"/>
                  </a:lnTo>
                  <a:cubicBezTo>
                    <a:pt x="7234" y="92"/>
                    <a:pt x="6567" y="22"/>
                    <a:pt x="6199" y="4"/>
                  </a:cubicBezTo>
                  <a:cubicBezTo>
                    <a:pt x="6170" y="2"/>
                    <a:pt x="6137" y="1"/>
                    <a:pt x="61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62"/>
            <p:cNvSpPr/>
            <p:nvPr/>
          </p:nvSpPr>
          <p:spPr>
            <a:xfrm>
              <a:off x="3889105" y="1642356"/>
              <a:ext cx="78748" cy="11253"/>
            </a:xfrm>
            <a:custGeom>
              <a:avLst/>
              <a:gdLst/>
              <a:ahLst/>
              <a:cxnLst/>
              <a:rect l="l" t="t" r="r" b="b"/>
              <a:pathLst>
                <a:path w="3688" h="527" extrusionOk="0">
                  <a:moveTo>
                    <a:pt x="176" y="0"/>
                  </a:moveTo>
                  <a:cubicBezTo>
                    <a:pt x="89" y="0"/>
                    <a:pt x="0" y="89"/>
                    <a:pt x="0" y="176"/>
                  </a:cubicBezTo>
                  <a:cubicBezTo>
                    <a:pt x="0" y="281"/>
                    <a:pt x="89" y="351"/>
                    <a:pt x="176" y="351"/>
                  </a:cubicBezTo>
                  <a:cubicBezTo>
                    <a:pt x="194" y="351"/>
                    <a:pt x="2528" y="351"/>
                    <a:pt x="3460" y="527"/>
                  </a:cubicBezTo>
                  <a:lnTo>
                    <a:pt x="3495" y="527"/>
                  </a:lnTo>
                  <a:cubicBezTo>
                    <a:pt x="3582" y="527"/>
                    <a:pt x="3652" y="475"/>
                    <a:pt x="3670" y="386"/>
                  </a:cubicBezTo>
                  <a:cubicBezTo>
                    <a:pt x="3687" y="299"/>
                    <a:pt x="3617" y="194"/>
                    <a:pt x="3530" y="176"/>
                  </a:cubicBezTo>
                  <a:cubicBezTo>
                    <a:pt x="2563" y="0"/>
                    <a:pt x="194" y="0"/>
                    <a:pt x="1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62"/>
            <p:cNvSpPr/>
            <p:nvPr/>
          </p:nvSpPr>
          <p:spPr>
            <a:xfrm>
              <a:off x="3949834" y="1079967"/>
              <a:ext cx="24406" cy="11274"/>
            </a:xfrm>
            <a:custGeom>
              <a:avLst/>
              <a:gdLst/>
              <a:ahLst/>
              <a:cxnLst/>
              <a:rect l="l" t="t" r="r" b="b"/>
              <a:pathLst>
                <a:path w="1143" h="528" extrusionOk="0">
                  <a:moveTo>
                    <a:pt x="1142" y="1"/>
                  </a:moveTo>
                  <a:lnTo>
                    <a:pt x="1142" y="1"/>
                  </a:lnTo>
                  <a:cubicBezTo>
                    <a:pt x="791" y="212"/>
                    <a:pt x="405" y="387"/>
                    <a:pt x="0" y="511"/>
                  </a:cubicBezTo>
                  <a:lnTo>
                    <a:pt x="0" y="528"/>
                  </a:lnTo>
                  <a:cubicBezTo>
                    <a:pt x="405" y="405"/>
                    <a:pt x="791" y="230"/>
                    <a:pt x="1142" y="1"/>
                  </a:cubicBezTo>
                  <a:close/>
                </a:path>
              </a:pathLst>
            </a:custGeom>
            <a:solidFill>
              <a:srgbClr val="3A2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62"/>
            <p:cNvSpPr/>
            <p:nvPr/>
          </p:nvSpPr>
          <p:spPr>
            <a:xfrm>
              <a:off x="4103196" y="801921"/>
              <a:ext cx="171717" cy="275298"/>
            </a:xfrm>
            <a:custGeom>
              <a:avLst/>
              <a:gdLst/>
              <a:ahLst/>
              <a:cxnLst/>
              <a:rect l="l" t="t" r="r" b="b"/>
              <a:pathLst>
                <a:path w="8042" h="12893" extrusionOk="0">
                  <a:moveTo>
                    <a:pt x="7148" y="1"/>
                  </a:moveTo>
                  <a:cubicBezTo>
                    <a:pt x="6595" y="1"/>
                    <a:pt x="5803" y="335"/>
                    <a:pt x="5425" y="539"/>
                  </a:cubicBezTo>
                  <a:cubicBezTo>
                    <a:pt x="2002" y="2417"/>
                    <a:pt x="0" y="6579"/>
                    <a:pt x="649" y="10406"/>
                  </a:cubicBezTo>
                  <a:cubicBezTo>
                    <a:pt x="825" y="11477"/>
                    <a:pt x="1351" y="12654"/>
                    <a:pt x="2405" y="12865"/>
                  </a:cubicBezTo>
                  <a:cubicBezTo>
                    <a:pt x="2504" y="12883"/>
                    <a:pt x="2605" y="12892"/>
                    <a:pt x="2705" y="12892"/>
                  </a:cubicBezTo>
                  <a:cubicBezTo>
                    <a:pt x="3261" y="12892"/>
                    <a:pt x="3817" y="12622"/>
                    <a:pt x="4249" y="12249"/>
                  </a:cubicBezTo>
                  <a:cubicBezTo>
                    <a:pt x="4758" y="11828"/>
                    <a:pt x="5144" y="11266"/>
                    <a:pt x="5619" y="10793"/>
                  </a:cubicBezTo>
                  <a:cubicBezTo>
                    <a:pt x="6162" y="10231"/>
                    <a:pt x="6812" y="9739"/>
                    <a:pt x="7269" y="9107"/>
                  </a:cubicBezTo>
                  <a:cubicBezTo>
                    <a:pt x="7777" y="8405"/>
                    <a:pt x="8041" y="7544"/>
                    <a:pt x="7988" y="6684"/>
                  </a:cubicBezTo>
                  <a:cubicBezTo>
                    <a:pt x="7936" y="5806"/>
                    <a:pt x="7602" y="4999"/>
                    <a:pt x="7445" y="4156"/>
                  </a:cubicBezTo>
                  <a:cubicBezTo>
                    <a:pt x="7199" y="2892"/>
                    <a:pt x="7515" y="1909"/>
                    <a:pt x="7725" y="696"/>
                  </a:cubicBezTo>
                  <a:cubicBezTo>
                    <a:pt x="7821" y="175"/>
                    <a:pt x="7547" y="1"/>
                    <a:pt x="71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62"/>
            <p:cNvSpPr/>
            <p:nvPr/>
          </p:nvSpPr>
          <p:spPr>
            <a:xfrm>
              <a:off x="3965978" y="973498"/>
              <a:ext cx="226806" cy="328380"/>
            </a:xfrm>
            <a:custGeom>
              <a:avLst/>
              <a:gdLst/>
              <a:ahLst/>
              <a:cxnLst/>
              <a:rect l="l" t="t" r="r" b="b"/>
              <a:pathLst>
                <a:path w="10622" h="15379" extrusionOk="0">
                  <a:moveTo>
                    <a:pt x="9849" y="1"/>
                  </a:moveTo>
                  <a:cubicBezTo>
                    <a:pt x="9849" y="1"/>
                    <a:pt x="0" y="5427"/>
                    <a:pt x="386" y="7744"/>
                  </a:cubicBezTo>
                  <a:cubicBezTo>
                    <a:pt x="773" y="10079"/>
                    <a:pt x="0" y="11853"/>
                    <a:pt x="0" y="11853"/>
                  </a:cubicBezTo>
                  <a:cubicBezTo>
                    <a:pt x="457" y="13169"/>
                    <a:pt x="3247" y="14889"/>
                    <a:pt x="3247" y="14889"/>
                  </a:cubicBezTo>
                  <a:cubicBezTo>
                    <a:pt x="3973" y="15235"/>
                    <a:pt x="4667" y="15378"/>
                    <a:pt x="5320" y="15378"/>
                  </a:cubicBezTo>
                  <a:cubicBezTo>
                    <a:pt x="8447" y="15378"/>
                    <a:pt x="10622" y="12098"/>
                    <a:pt x="10622" y="12098"/>
                  </a:cubicBezTo>
                  <a:cubicBezTo>
                    <a:pt x="9306" y="8762"/>
                    <a:pt x="9849" y="1"/>
                    <a:pt x="9849" y="1"/>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62"/>
            <p:cNvSpPr/>
            <p:nvPr/>
          </p:nvSpPr>
          <p:spPr>
            <a:xfrm>
              <a:off x="3975331" y="1058976"/>
              <a:ext cx="154122" cy="157688"/>
            </a:xfrm>
            <a:custGeom>
              <a:avLst/>
              <a:gdLst/>
              <a:ahLst/>
              <a:cxnLst/>
              <a:rect l="l" t="t" r="r" b="b"/>
              <a:pathLst>
                <a:path w="7218" h="7385" extrusionOk="0">
                  <a:moveTo>
                    <a:pt x="7217" y="1"/>
                  </a:moveTo>
                  <a:lnTo>
                    <a:pt x="7217" y="1"/>
                  </a:lnTo>
                  <a:cubicBezTo>
                    <a:pt x="3793" y="4900"/>
                    <a:pt x="0" y="5181"/>
                    <a:pt x="0" y="5181"/>
                  </a:cubicBezTo>
                  <a:cubicBezTo>
                    <a:pt x="0" y="5181"/>
                    <a:pt x="645" y="7385"/>
                    <a:pt x="2188" y="7385"/>
                  </a:cubicBezTo>
                  <a:cubicBezTo>
                    <a:pt x="2568" y="7385"/>
                    <a:pt x="3002" y="7251"/>
                    <a:pt x="3495" y="6918"/>
                  </a:cubicBezTo>
                  <a:cubicBezTo>
                    <a:pt x="5988" y="5233"/>
                    <a:pt x="7217" y="1"/>
                    <a:pt x="721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62"/>
            <p:cNvSpPr/>
            <p:nvPr/>
          </p:nvSpPr>
          <p:spPr>
            <a:xfrm>
              <a:off x="3826859" y="672561"/>
              <a:ext cx="371918" cy="496681"/>
            </a:xfrm>
            <a:custGeom>
              <a:avLst/>
              <a:gdLst/>
              <a:ahLst/>
              <a:cxnLst/>
              <a:rect l="l" t="t" r="r" b="b"/>
              <a:pathLst>
                <a:path w="17418" h="23261" extrusionOk="0">
                  <a:moveTo>
                    <a:pt x="6673" y="0"/>
                  </a:moveTo>
                  <a:cubicBezTo>
                    <a:pt x="5965" y="0"/>
                    <a:pt x="5261" y="79"/>
                    <a:pt x="4601" y="258"/>
                  </a:cubicBezTo>
                  <a:cubicBezTo>
                    <a:pt x="3828" y="487"/>
                    <a:pt x="3109" y="855"/>
                    <a:pt x="2529" y="1400"/>
                  </a:cubicBezTo>
                  <a:cubicBezTo>
                    <a:pt x="826" y="3015"/>
                    <a:pt x="246" y="5596"/>
                    <a:pt x="106" y="7861"/>
                  </a:cubicBezTo>
                  <a:cubicBezTo>
                    <a:pt x="0" y="9301"/>
                    <a:pt x="19" y="10828"/>
                    <a:pt x="159" y="12373"/>
                  </a:cubicBezTo>
                  <a:cubicBezTo>
                    <a:pt x="159" y="12408"/>
                    <a:pt x="159" y="12443"/>
                    <a:pt x="176" y="12496"/>
                  </a:cubicBezTo>
                  <a:cubicBezTo>
                    <a:pt x="387" y="14744"/>
                    <a:pt x="878" y="17008"/>
                    <a:pt x="1721" y="19028"/>
                  </a:cubicBezTo>
                  <a:cubicBezTo>
                    <a:pt x="1721" y="19080"/>
                    <a:pt x="1739" y="19098"/>
                    <a:pt x="1756" y="19133"/>
                  </a:cubicBezTo>
                  <a:cubicBezTo>
                    <a:pt x="2037" y="19817"/>
                    <a:pt x="2353" y="20468"/>
                    <a:pt x="2704" y="21065"/>
                  </a:cubicBezTo>
                  <a:cubicBezTo>
                    <a:pt x="3091" y="21732"/>
                    <a:pt x="3547" y="22364"/>
                    <a:pt x="4197" y="22767"/>
                  </a:cubicBezTo>
                  <a:cubicBezTo>
                    <a:pt x="4777" y="23117"/>
                    <a:pt x="5460" y="23261"/>
                    <a:pt x="6144" y="23261"/>
                  </a:cubicBezTo>
                  <a:cubicBezTo>
                    <a:pt x="6351" y="23261"/>
                    <a:pt x="6557" y="23248"/>
                    <a:pt x="6761" y="23223"/>
                  </a:cubicBezTo>
                  <a:cubicBezTo>
                    <a:pt x="9430" y="22891"/>
                    <a:pt x="12028" y="21538"/>
                    <a:pt x="13819" y="19519"/>
                  </a:cubicBezTo>
                  <a:cubicBezTo>
                    <a:pt x="16224" y="16797"/>
                    <a:pt x="17418" y="12742"/>
                    <a:pt x="16891" y="9142"/>
                  </a:cubicBezTo>
                  <a:cubicBezTo>
                    <a:pt x="16312" y="5333"/>
                    <a:pt x="14082" y="2049"/>
                    <a:pt x="10395" y="680"/>
                  </a:cubicBezTo>
                  <a:cubicBezTo>
                    <a:pt x="9301" y="270"/>
                    <a:pt x="7980" y="0"/>
                    <a:pt x="6673" y="0"/>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62"/>
            <p:cNvSpPr/>
            <p:nvPr/>
          </p:nvSpPr>
          <p:spPr>
            <a:xfrm>
              <a:off x="4058951" y="653087"/>
              <a:ext cx="213717" cy="288451"/>
            </a:xfrm>
            <a:custGeom>
              <a:avLst/>
              <a:gdLst/>
              <a:ahLst/>
              <a:cxnLst/>
              <a:rect l="l" t="t" r="r" b="b"/>
              <a:pathLst>
                <a:path w="10009" h="13509" extrusionOk="0">
                  <a:moveTo>
                    <a:pt x="6639" y="1"/>
                  </a:moveTo>
                  <a:cubicBezTo>
                    <a:pt x="6116" y="1"/>
                    <a:pt x="5541" y="281"/>
                    <a:pt x="5057" y="749"/>
                  </a:cubicBezTo>
                  <a:cubicBezTo>
                    <a:pt x="4617" y="1188"/>
                    <a:pt x="4231" y="1715"/>
                    <a:pt x="3739" y="2118"/>
                  </a:cubicBezTo>
                  <a:cubicBezTo>
                    <a:pt x="3072" y="2645"/>
                    <a:pt x="2229" y="2926"/>
                    <a:pt x="1510" y="3401"/>
                  </a:cubicBezTo>
                  <a:cubicBezTo>
                    <a:pt x="965" y="3769"/>
                    <a:pt x="492" y="4279"/>
                    <a:pt x="246" y="4892"/>
                  </a:cubicBezTo>
                  <a:cubicBezTo>
                    <a:pt x="0" y="5508"/>
                    <a:pt x="0" y="6245"/>
                    <a:pt x="351" y="6807"/>
                  </a:cubicBezTo>
                  <a:cubicBezTo>
                    <a:pt x="825" y="7614"/>
                    <a:pt x="1878" y="7966"/>
                    <a:pt x="2265" y="8808"/>
                  </a:cubicBezTo>
                  <a:cubicBezTo>
                    <a:pt x="2599" y="9511"/>
                    <a:pt x="2405" y="10370"/>
                    <a:pt x="2791" y="11038"/>
                  </a:cubicBezTo>
                  <a:cubicBezTo>
                    <a:pt x="3142" y="11634"/>
                    <a:pt x="3880" y="11899"/>
                    <a:pt x="4355" y="12407"/>
                  </a:cubicBezTo>
                  <a:cubicBezTo>
                    <a:pt x="4617" y="12671"/>
                    <a:pt x="4793" y="13022"/>
                    <a:pt x="5092" y="13250"/>
                  </a:cubicBezTo>
                  <a:cubicBezTo>
                    <a:pt x="5334" y="13429"/>
                    <a:pt x="5621" y="13509"/>
                    <a:pt x="5916" y="13509"/>
                  </a:cubicBezTo>
                  <a:cubicBezTo>
                    <a:pt x="6370" y="13509"/>
                    <a:pt x="6840" y="13320"/>
                    <a:pt x="7181" y="13022"/>
                  </a:cubicBezTo>
                  <a:cubicBezTo>
                    <a:pt x="7761" y="12531"/>
                    <a:pt x="8094" y="11810"/>
                    <a:pt x="8393" y="11108"/>
                  </a:cubicBezTo>
                  <a:cubicBezTo>
                    <a:pt x="8744" y="10300"/>
                    <a:pt x="9095" y="9492"/>
                    <a:pt x="9463" y="8685"/>
                  </a:cubicBezTo>
                  <a:cubicBezTo>
                    <a:pt x="9727" y="8071"/>
                    <a:pt x="10008" y="7421"/>
                    <a:pt x="9903" y="6753"/>
                  </a:cubicBezTo>
                  <a:cubicBezTo>
                    <a:pt x="9797" y="6051"/>
                    <a:pt x="9306" y="5472"/>
                    <a:pt x="8936" y="4857"/>
                  </a:cubicBezTo>
                  <a:cubicBezTo>
                    <a:pt x="8604" y="4295"/>
                    <a:pt x="8358" y="3663"/>
                    <a:pt x="8252" y="3014"/>
                  </a:cubicBezTo>
                  <a:cubicBezTo>
                    <a:pt x="8164" y="2399"/>
                    <a:pt x="8164" y="1767"/>
                    <a:pt x="7988" y="1153"/>
                  </a:cubicBezTo>
                  <a:cubicBezTo>
                    <a:pt x="7730" y="343"/>
                    <a:pt x="7217" y="1"/>
                    <a:pt x="66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62"/>
            <p:cNvSpPr/>
            <p:nvPr/>
          </p:nvSpPr>
          <p:spPr>
            <a:xfrm>
              <a:off x="4144430" y="839354"/>
              <a:ext cx="136485" cy="154998"/>
            </a:xfrm>
            <a:custGeom>
              <a:avLst/>
              <a:gdLst/>
              <a:ahLst/>
              <a:cxnLst/>
              <a:rect l="l" t="t" r="r" b="b"/>
              <a:pathLst>
                <a:path w="6392" h="7259" extrusionOk="0">
                  <a:moveTo>
                    <a:pt x="2631" y="1"/>
                  </a:moveTo>
                  <a:cubicBezTo>
                    <a:pt x="92" y="1"/>
                    <a:pt x="0" y="3731"/>
                    <a:pt x="0" y="3895"/>
                  </a:cubicBezTo>
                  <a:lnTo>
                    <a:pt x="860" y="7090"/>
                  </a:lnTo>
                  <a:cubicBezTo>
                    <a:pt x="860" y="7090"/>
                    <a:pt x="1198" y="7259"/>
                    <a:pt x="1806" y="7259"/>
                  </a:cubicBezTo>
                  <a:cubicBezTo>
                    <a:pt x="2272" y="7259"/>
                    <a:pt x="2898" y="7160"/>
                    <a:pt x="3652" y="6809"/>
                  </a:cubicBezTo>
                  <a:cubicBezTo>
                    <a:pt x="5408" y="5985"/>
                    <a:pt x="6391" y="699"/>
                    <a:pt x="3248" y="67"/>
                  </a:cubicBezTo>
                  <a:cubicBezTo>
                    <a:pt x="3028" y="22"/>
                    <a:pt x="2823" y="1"/>
                    <a:pt x="2631" y="1"/>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62"/>
            <p:cNvSpPr/>
            <p:nvPr/>
          </p:nvSpPr>
          <p:spPr>
            <a:xfrm>
              <a:off x="3936339" y="859064"/>
              <a:ext cx="128222" cy="50285"/>
            </a:xfrm>
            <a:custGeom>
              <a:avLst/>
              <a:gdLst/>
              <a:ahLst/>
              <a:cxnLst/>
              <a:rect l="l" t="t" r="r" b="b"/>
              <a:pathLst>
                <a:path w="6005" h="2355" extrusionOk="0">
                  <a:moveTo>
                    <a:pt x="5308" y="1"/>
                  </a:moveTo>
                  <a:cubicBezTo>
                    <a:pt x="5183" y="1"/>
                    <a:pt x="5053" y="19"/>
                    <a:pt x="4935" y="40"/>
                  </a:cubicBezTo>
                  <a:cubicBezTo>
                    <a:pt x="3987" y="233"/>
                    <a:pt x="3020" y="462"/>
                    <a:pt x="2072" y="707"/>
                  </a:cubicBezTo>
                  <a:cubicBezTo>
                    <a:pt x="1634" y="813"/>
                    <a:pt x="0" y="935"/>
                    <a:pt x="211" y="1656"/>
                  </a:cubicBezTo>
                  <a:cubicBezTo>
                    <a:pt x="281" y="1883"/>
                    <a:pt x="475" y="2042"/>
                    <a:pt x="686" y="2147"/>
                  </a:cubicBezTo>
                  <a:cubicBezTo>
                    <a:pt x="989" y="2295"/>
                    <a:pt x="1318" y="2354"/>
                    <a:pt x="1652" y="2354"/>
                  </a:cubicBezTo>
                  <a:cubicBezTo>
                    <a:pt x="2033" y="2354"/>
                    <a:pt x="2419" y="2276"/>
                    <a:pt x="2774" y="2164"/>
                  </a:cubicBezTo>
                  <a:cubicBezTo>
                    <a:pt x="3460" y="1953"/>
                    <a:pt x="4092" y="1602"/>
                    <a:pt x="4776" y="1410"/>
                  </a:cubicBezTo>
                  <a:cubicBezTo>
                    <a:pt x="5092" y="1304"/>
                    <a:pt x="5408" y="1234"/>
                    <a:pt x="5654" y="1023"/>
                  </a:cubicBezTo>
                  <a:cubicBezTo>
                    <a:pt x="5900" y="813"/>
                    <a:pt x="6005" y="408"/>
                    <a:pt x="5794" y="181"/>
                  </a:cubicBezTo>
                  <a:cubicBezTo>
                    <a:pt x="5678" y="43"/>
                    <a:pt x="5498" y="1"/>
                    <a:pt x="53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62"/>
            <p:cNvSpPr/>
            <p:nvPr/>
          </p:nvSpPr>
          <p:spPr>
            <a:xfrm>
              <a:off x="3819876" y="870531"/>
              <a:ext cx="77488" cy="38819"/>
            </a:xfrm>
            <a:custGeom>
              <a:avLst/>
              <a:gdLst/>
              <a:ahLst/>
              <a:cxnLst/>
              <a:rect l="l" t="t" r="r" b="b"/>
              <a:pathLst>
                <a:path w="3629" h="1818" extrusionOk="0">
                  <a:moveTo>
                    <a:pt x="700" y="0"/>
                  </a:moveTo>
                  <a:cubicBezTo>
                    <a:pt x="40" y="0"/>
                    <a:pt x="0" y="1107"/>
                    <a:pt x="416" y="1522"/>
                  </a:cubicBezTo>
                  <a:cubicBezTo>
                    <a:pt x="556" y="1662"/>
                    <a:pt x="749" y="1716"/>
                    <a:pt x="943" y="1751"/>
                  </a:cubicBezTo>
                  <a:cubicBezTo>
                    <a:pt x="1174" y="1796"/>
                    <a:pt x="1408" y="1818"/>
                    <a:pt x="1641" y="1818"/>
                  </a:cubicBezTo>
                  <a:cubicBezTo>
                    <a:pt x="2224" y="1818"/>
                    <a:pt x="2804" y="1680"/>
                    <a:pt x="3331" y="1416"/>
                  </a:cubicBezTo>
                  <a:cubicBezTo>
                    <a:pt x="3471" y="1346"/>
                    <a:pt x="3628" y="1224"/>
                    <a:pt x="3611" y="1065"/>
                  </a:cubicBezTo>
                  <a:cubicBezTo>
                    <a:pt x="3593" y="960"/>
                    <a:pt x="3506" y="873"/>
                    <a:pt x="3401" y="838"/>
                  </a:cubicBezTo>
                  <a:cubicBezTo>
                    <a:pt x="3312" y="803"/>
                    <a:pt x="3190" y="803"/>
                    <a:pt x="3085" y="803"/>
                  </a:cubicBezTo>
                  <a:cubicBezTo>
                    <a:pt x="2259" y="732"/>
                    <a:pt x="1610" y="152"/>
                    <a:pt x="819" y="12"/>
                  </a:cubicBezTo>
                  <a:cubicBezTo>
                    <a:pt x="777" y="4"/>
                    <a:pt x="737" y="0"/>
                    <a:pt x="7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62"/>
            <p:cNvSpPr/>
            <p:nvPr/>
          </p:nvSpPr>
          <p:spPr>
            <a:xfrm>
              <a:off x="3965978" y="916740"/>
              <a:ext cx="27011" cy="24683"/>
            </a:xfrm>
            <a:custGeom>
              <a:avLst/>
              <a:gdLst/>
              <a:ahLst/>
              <a:cxnLst/>
              <a:rect l="l" t="t" r="r" b="b"/>
              <a:pathLst>
                <a:path w="1265" h="1156" extrusionOk="0">
                  <a:moveTo>
                    <a:pt x="623" y="1"/>
                  </a:moveTo>
                  <a:cubicBezTo>
                    <a:pt x="568" y="1"/>
                    <a:pt x="512" y="9"/>
                    <a:pt x="457" y="25"/>
                  </a:cubicBezTo>
                  <a:cubicBezTo>
                    <a:pt x="157" y="130"/>
                    <a:pt x="0" y="465"/>
                    <a:pt x="105" y="762"/>
                  </a:cubicBezTo>
                  <a:cubicBezTo>
                    <a:pt x="191" y="1006"/>
                    <a:pt x="417" y="1156"/>
                    <a:pt x="659" y="1156"/>
                  </a:cubicBezTo>
                  <a:cubicBezTo>
                    <a:pt x="714" y="1156"/>
                    <a:pt x="769" y="1148"/>
                    <a:pt x="825" y="1132"/>
                  </a:cubicBezTo>
                  <a:cubicBezTo>
                    <a:pt x="1124" y="1026"/>
                    <a:pt x="1264" y="692"/>
                    <a:pt x="1176" y="394"/>
                  </a:cubicBezTo>
                  <a:cubicBezTo>
                    <a:pt x="1090" y="151"/>
                    <a:pt x="864" y="1"/>
                    <a:pt x="6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62"/>
            <p:cNvSpPr/>
            <p:nvPr/>
          </p:nvSpPr>
          <p:spPr>
            <a:xfrm>
              <a:off x="3855750" y="921630"/>
              <a:ext cx="25111" cy="23167"/>
            </a:xfrm>
            <a:custGeom>
              <a:avLst/>
              <a:gdLst/>
              <a:ahLst/>
              <a:cxnLst/>
              <a:rect l="l" t="t" r="r" b="b"/>
              <a:pathLst>
                <a:path w="1176" h="1085" extrusionOk="0">
                  <a:moveTo>
                    <a:pt x="572" y="0"/>
                  </a:moveTo>
                  <a:cubicBezTo>
                    <a:pt x="522" y="0"/>
                    <a:pt x="471" y="8"/>
                    <a:pt x="422" y="25"/>
                  </a:cubicBezTo>
                  <a:cubicBezTo>
                    <a:pt x="141" y="130"/>
                    <a:pt x="0" y="428"/>
                    <a:pt x="87" y="709"/>
                  </a:cubicBezTo>
                  <a:cubicBezTo>
                    <a:pt x="159" y="937"/>
                    <a:pt x="369" y="1085"/>
                    <a:pt x="596" y="1085"/>
                  </a:cubicBezTo>
                  <a:cubicBezTo>
                    <a:pt x="648" y="1085"/>
                    <a:pt x="702" y="1077"/>
                    <a:pt x="754" y="1060"/>
                  </a:cubicBezTo>
                  <a:cubicBezTo>
                    <a:pt x="1035" y="955"/>
                    <a:pt x="1176" y="657"/>
                    <a:pt x="1089" y="376"/>
                  </a:cubicBezTo>
                  <a:cubicBezTo>
                    <a:pt x="1003" y="148"/>
                    <a:pt x="790" y="0"/>
                    <a:pt x="5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62"/>
            <p:cNvSpPr/>
            <p:nvPr/>
          </p:nvSpPr>
          <p:spPr>
            <a:xfrm>
              <a:off x="4156430" y="851376"/>
              <a:ext cx="97496" cy="131126"/>
            </a:xfrm>
            <a:custGeom>
              <a:avLst/>
              <a:gdLst/>
              <a:ahLst/>
              <a:cxnLst/>
              <a:rect l="l" t="t" r="r" b="b"/>
              <a:pathLst>
                <a:path w="4566" h="6141" extrusionOk="0">
                  <a:moveTo>
                    <a:pt x="2283" y="235"/>
                  </a:moveTo>
                  <a:cubicBezTo>
                    <a:pt x="2335" y="235"/>
                    <a:pt x="2388" y="237"/>
                    <a:pt x="2440" y="242"/>
                  </a:cubicBezTo>
                  <a:cubicBezTo>
                    <a:pt x="3126" y="312"/>
                    <a:pt x="3774" y="857"/>
                    <a:pt x="4039" y="1611"/>
                  </a:cubicBezTo>
                  <a:cubicBezTo>
                    <a:pt x="4336" y="2419"/>
                    <a:pt x="4161" y="3280"/>
                    <a:pt x="3985" y="3842"/>
                  </a:cubicBezTo>
                  <a:cubicBezTo>
                    <a:pt x="3810" y="4350"/>
                    <a:pt x="3582" y="4755"/>
                    <a:pt x="3301" y="5071"/>
                  </a:cubicBezTo>
                  <a:cubicBezTo>
                    <a:pt x="3107" y="5263"/>
                    <a:pt x="2880" y="5439"/>
                    <a:pt x="2616" y="5579"/>
                  </a:cubicBezTo>
                  <a:cubicBezTo>
                    <a:pt x="2019" y="5035"/>
                    <a:pt x="1562" y="4228"/>
                    <a:pt x="1352" y="3315"/>
                  </a:cubicBezTo>
                  <a:cubicBezTo>
                    <a:pt x="1159" y="2524"/>
                    <a:pt x="1106" y="1629"/>
                    <a:pt x="1211" y="576"/>
                  </a:cubicBezTo>
                  <a:cubicBezTo>
                    <a:pt x="1535" y="345"/>
                    <a:pt x="1911" y="235"/>
                    <a:pt x="2283" y="235"/>
                  </a:cubicBezTo>
                  <a:close/>
                  <a:moveTo>
                    <a:pt x="2242" y="1"/>
                  </a:moveTo>
                  <a:cubicBezTo>
                    <a:pt x="1743" y="1"/>
                    <a:pt x="1223" y="208"/>
                    <a:pt x="825" y="576"/>
                  </a:cubicBezTo>
                  <a:cubicBezTo>
                    <a:pt x="422" y="944"/>
                    <a:pt x="141" y="1489"/>
                    <a:pt x="17" y="2086"/>
                  </a:cubicBezTo>
                  <a:cubicBezTo>
                    <a:pt x="0" y="2156"/>
                    <a:pt x="35" y="2208"/>
                    <a:pt x="106" y="2226"/>
                  </a:cubicBezTo>
                  <a:cubicBezTo>
                    <a:pt x="117" y="2229"/>
                    <a:pt x="129" y="2230"/>
                    <a:pt x="139" y="2230"/>
                  </a:cubicBezTo>
                  <a:cubicBezTo>
                    <a:pt x="192" y="2230"/>
                    <a:pt x="231" y="2196"/>
                    <a:pt x="246" y="2138"/>
                  </a:cubicBezTo>
                  <a:cubicBezTo>
                    <a:pt x="351" y="1594"/>
                    <a:pt x="597" y="1119"/>
                    <a:pt x="965" y="787"/>
                  </a:cubicBezTo>
                  <a:lnTo>
                    <a:pt x="965" y="787"/>
                  </a:lnTo>
                  <a:cubicBezTo>
                    <a:pt x="878" y="1770"/>
                    <a:pt x="930" y="2613"/>
                    <a:pt x="1124" y="3367"/>
                  </a:cubicBezTo>
                  <a:cubicBezTo>
                    <a:pt x="1405" y="4526"/>
                    <a:pt x="1932" y="5246"/>
                    <a:pt x="2388" y="5684"/>
                  </a:cubicBezTo>
                  <a:cubicBezTo>
                    <a:pt x="2035" y="5836"/>
                    <a:pt x="1635" y="5915"/>
                    <a:pt x="1230" y="5915"/>
                  </a:cubicBezTo>
                  <a:cubicBezTo>
                    <a:pt x="1072" y="5915"/>
                    <a:pt x="912" y="5903"/>
                    <a:pt x="755" y="5878"/>
                  </a:cubicBezTo>
                  <a:cubicBezTo>
                    <a:pt x="742" y="5875"/>
                    <a:pt x="730" y="5873"/>
                    <a:pt x="719" y="5873"/>
                  </a:cubicBezTo>
                  <a:cubicBezTo>
                    <a:pt x="667" y="5873"/>
                    <a:pt x="629" y="5907"/>
                    <a:pt x="614" y="5965"/>
                  </a:cubicBezTo>
                  <a:cubicBezTo>
                    <a:pt x="614" y="6036"/>
                    <a:pt x="649" y="6089"/>
                    <a:pt x="719" y="6106"/>
                  </a:cubicBezTo>
                  <a:cubicBezTo>
                    <a:pt x="895" y="6124"/>
                    <a:pt x="1071" y="6141"/>
                    <a:pt x="1246" y="6141"/>
                  </a:cubicBezTo>
                  <a:cubicBezTo>
                    <a:pt x="1721" y="6141"/>
                    <a:pt x="2177" y="6054"/>
                    <a:pt x="2581" y="5860"/>
                  </a:cubicBezTo>
                  <a:cubicBezTo>
                    <a:pt x="2599" y="5878"/>
                    <a:pt x="2616" y="5878"/>
                    <a:pt x="2651" y="5878"/>
                  </a:cubicBezTo>
                  <a:cubicBezTo>
                    <a:pt x="2669" y="5878"/>
                    <a:pt x="2704" y="5860"/>
                    <a:pt x="2739" y="5843"/>
                  </a:cubicBezTo>
                  <a:cubicBezTo>
                    <a:pt x="2739" y="5825"/>
                    <a:pt x="2756" y="5790"/>
                    <a:pt x="2756" y="5773"/>
                  </a:cubicBezTo>
                  <a:cubicBezTo>
                    <a:pt x="3020" y="5632"/>
                    <a:pt x="3266" y="5439"/>
                    <a:pt x="3477" y="5228"/>
                  </a:cubicBezTo>
                  <a:cubicBezTo>
                    <a:pt x="3774" y="4877"/>
                    <a:pt x="4020" y="4455"/>
                    <a:pt x="4196" y="3912"/>
                  </a:cubicBezTo>
                  <a:cubicBezTo>
                    <a:pt x="4407" y="3315"/>
                    <a:pt x="4565" y="2402"/>
                    <a:pt x="4249" y="1524"/>
                  </a:cubicBezTo>
                  <a:cubicBezTo>
                    <a:pt x="3950" y="698"/>
                    <a:pt x="3231" y="84"/>
                    <a:pt x="2458" y="14"/>
                  </a:cubicBezTo>
                  <a:cubicBezTo>
                    <a:pt x="2387" y="5"/>
                    <a:pt x="2315" y="1"/>
                    <a:pt x="22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62"/>
            <p:cNvSpPr/>
            <p:nvPr/>
          </p:nvSpPr>
          <p:spPr>
            <a:xfrm>
              <a:off x="3886841" y="889898"/>
              <a:ext cx="65638" cy="159738"/>
            </a:xfrm>
            <a:custGeom>
              <a:avLst/>
              <a:gdLst/>
              <a:ahLst/>
              <a:cxnLst/>
              <a:rect l="l" t="t" r="r" b="b"/>
              <a:pathLst>
                <a:path w="3074" h="7481" extrusionOk="0">
                  <a:moveTo>
                    <a:pt x="581" y="1"/>
                  </a:moveTo>
                  <a:cubicBezTo>
                    <a:pt x="527" y="1"/>
                    <a:pt x="457" y="36"/>
                    <a:pt x="457" y="106"/>
                  </a:cubicBezTo>
                  <a:cubicBezTo>
                    <a:pt x="211" y="2160"/>
                    <a:pt x="71" y="4250"/>
                    <a:pt x="19" y="6322"/>
                  </a:cubicBezTo>
                  <a:cubicBezTo>
                    <a:pt x="19" y="6532"/>
                    <a:pt x="1" y="6795"/>
                    <a:pt x="141" y="7024"/>
                  </a:cubicBezTo>
                  <a:cubicBezTo>
                    <a:pt x="282" y="7251"/>
                    <a:pt x="563" y="7392"/>
                    <a:pt x="949" y="7445"/>
                  </a:cubicBezTo>
                  <a:cubicBezTo>
                    <a:pt x="1089" y="7462"/>
                    <a:pt x="1230" y="7480"/>
                    <a:pt x="1370" y="7480"/>
                  </a:cubicBezTo>
                  <a:cubicBezTo>
                    <a:pt x="1950" y="7480"/>
                    <a:pt x="2512" y="7322"/>
                    <a:pt x="3004" y="7024"/>
                  </a:cubicBezTo>
                  <a:cubicBezTo>
                    <a:pt x="3056" y="7006"/>
                    <a:pt x="3074" y="6935"/>
                    <a:pt x="3039" y="6865"/>
                  </a:cubicBezTo>
                  <a:cubicBezTo>
                    <a:pt x="3027" y="6831"/>
                    <a:pt x="2986" y="6812"/>
                    <a:pt x="2945" y="6812"/>
                  </a:cubicBezTo>
                  <a:cubicBezTo>
                    <a:pt x="2922" y="6812"/>
                    <a:pt x="2899" y="6818"/>
                    <a:pt x="2880" y="6830"/>
                  </a:cubicBezTo>
                  <a:cubicBezTo>
                    <a:pt x="2429" y="7099"/>
                    <a:pt x="1898" y="7242"/>
                    <a:pt x="1369" y="7242"/>
                  </a:cubicBezTo>
                  <a:cubicBezTo>
                    <a:pt x="1240" y="7242"/>
                    <a:pt x="1112" y="7234"/>
                    <a:pt x="984" y="7216"/>
                  </a:cubicBezTo>
                  <a:cubicBezTo>
                    <a:pt x="668" y="7181"/>
                    <a:pt x="440" y="7059"/>
                    <a:pt x="335" y="6900"/>
                  </a:cubicBezTo>
                  <a:cubicBezTo>
                    <a:pt x="247" y="6743"/>
                    <a:pt x="247" y="6549"/>
                    <a:pt x="247" y="6338"/>
                  </a:cubicBezTo>
                  <a:cubicBezTo>
                    <a:pt x="300" y="4267"/>
                    <a:pt x="457" y="2178"/>
                    <a:pt x="686" y="141"/>
                  </a:cubicBezTo>
                  <a:cubicBezTo>
                    <a:pt x="703" y="71"/>
                    <a:pt x="651" y="18"/>
                    <a:pt x="5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62"/>
            <p:cNvSpPr/>
            <p:nvPr/>
          </p:nvSpPr>
          <p:spPr>
            <a:xfrm>
              <a:off x="3914985" y="1057182"/>
              <a:ext cx="80243" cy="30299"/>
            </a:xfrm>
            <a:custGeom>
              <a:avLst/>
              <a:gdLst/>
              <a:ahLst/>
              <a:cxnLst/>
              <a:rect l="l" t="t" r="r" b="b"/>
              <a:pathLst>
                <a:path w="3758" h="1419" extrusionOk="0">
                  <a:moveTo>
                    <a:pt x="3108" y="1"/>
                  </a:moveTo>
                  <a:cubicBezTo>
                    <a:pt x="1982" y="1"/>
                    <a:pt x="872" y="434"/>
                    <a:pt x="52" y="1208"/>
                  </a:cubicBezTo>
                  <a:cubicBezTo>
                    <a:pt x="0" y="1262"/>
                    <a:pt x="0" y="1332"/>
                    <a:pt x="35" y="1384"/>
                  </a:cubicBezTo>
                  <a:cubicBezTo>
                    <a:pt x="70" y="1402"/>
                    <a:pt x="87" y="1419"/>
                    <a:pt x="122" y="1419"/>
                  </a:cubicBezTo>
                  <a:cubicBezTo>
                    <a:pt x="158" y="1419"/>
                    <a:pt x="193" y="1402"/>
                    <a:pt x="211" y="1384"/>
                  </a:cubicBezTo>
                  <a:cubicBezTo>
                    <a:pt x="649" y="962"/>
                    <a:pt x="1194" y="646"/>
                    <a:pt x="1791" y="454"/>
                  </a:cubicBezTo>
                  <a:cubicBezTo>
                    <a:pt x="2236" y="309"/>
                    <a:pt x="2701" y="234"/>
                    <a:pt x="3157" y="234"/>
                  </a:cubicBezTo>
                  <a:cubicBezTo>
                    <a:pt x="3312" y="234"/>
                    <a:pt x="3466" y="242"/>
                    <a:pt x="3617" y="260"/>
                  </a:cubicBezTo>
                  <a:cubicBezTo>
                    <a:pt x="3624" y="263"/>
                    <a:pt x="3632" y="264"/>
                    <a:pt x="3639" y="264"/>
                  </a:cubicBezTo>
                  <a:cubicBezTo>
                    <a:pt x="3687" y="264"/>
                    <a:pt x="3739" y="218"/>
                    <a:pt x="3739" y="173"/>
                  </a:cubicBezTo>
                  <a:cubicBezTo>
                    <a:pt x="3758" y="103"/>
                    <a:pt x="3704" y="50"/>
                    <a:pt x="3634" y="33"/>
                  </a:cubicBezTo>
                  <a:cubicBezTo>
                    <a:pt x="3459" y="11"/>
                    <a:pt x="3283" y="1"/>
                    <a:pt x="31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62"/>
            <p:cNvSpPr/>
            <p:nvPr/>
          </p:nvSpPr>
          <p:spPr>
            <a:xfrm>
              <a:off x="3945329" y="1084835"/>
              <a:ext cx="36769" cy="14648"/>
            </a:xfrm>
            <a:custGeom>
              <a:avLst/>
              <a:gdLst/>
              <a:ahLst/>
              <a:cxnLst/>
              <a:rect l="l" t="t" r="r" b="b"/>
              <a:pathLst>
                <a:path w="1722" h="686" extrusionOk="0">
                  <a:moveTo>
                    <a:pt x="1576" y="1"/>
                  </a:moveTo>
                  <a:cubicBezTo>
                    <a:pt x="1552" y="1"/>
                    <a:pt x="1529" y="6"/>
                    <a:pt x="1511" y="19"/>
                  </a:cubicBezTo>
                  <a:cubicBezTo>
                    <a:pt x="948" y="414"/>
                    <a:pt x="319" y="441"/>
                    <a:pt x="162" y="441"/>
                  </a:cubicBezTo>
                  <a:cubicBezTo>
                    <a:pt x="137" y="441"/>
                    <a:pt x="124" y="440"/>
                    <a:pt x="124" y="440"/>
                  </a:cubicBezTo>
                  <a:cubicBezTo>
                    <a:pt x="54" y="440"/>
                    <a:pt x="1" y="493"/>
                    <a:pt x="1" y="564"/>
                  </a:cubicBezTo>
                  <a:cubicBezTo>
                    <a:pt x="1" y="616"/>
                    <a:pt x="36" y="669"/>
                    <a:pt x="106" y="686"/>
                  </a:cubicBezTo>
                  <a:lnTo>
                    <a:pt x="159" y="686"/>
                  </a:lnTo>
                  <a:cubicBezTo>
                    <a:pt x="352" y="686"/>
                    <a:pt x="1019" y="651"/>
                    <a:pt x="1651" y="212"/>
                  </a:cubicBezTo>
                  <a:cubicBezTo>
                    <a:pt x="1704" y="177"/>
                    <a:pt x="1721" y="107"/>
                    <a:pt x="1686" y="54"/>
                  </a:cubicBezTo>
                  <a:cubicBezTo>
                    <a:pt x="1663" y="20"/>
                    <a:pt x="1619"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62"/>
            <p:cNvSpPr/>
            <p:nvPr/>
          </p:nvSpPr>
          <p:spPr>
            <a:xfrm>
              <a:off x="3768756" y="539998"/>
              <a:ext cx="455513" cy="260436"/>
            </a:xfrm>
            <a:custGeom>
              <a:avLst/>
              <a:gdLst/>
              <a:ahLst/>
              <a:cxnLst/>
              <a:rect l="l" t="t" r="r" b="b"/>
              <a:pathLst>
                <a:path w="21333" h="12197" extrusionOk="0">
                  <a:moveTo>
                    <a:pt x="12795" y="0"/>
                  </a:moveTo>
                  <a:cubicBezTo>
                    <a:pt x="12082" y="0"/>
                    <a:pt x="11370" y="154"/>
                    <a:pt x="10728" y="461"/>
                  </a:cubicBezTo>
                  <a:cubicBezTo>
                    <a:pt x="10131" y="726"/>
                    <a:pt x="9604" y="1129"/>
                    <a:pt x="9025" y="1428"/>
                  </a:cubicBezTo>
                  <a:cubicBezTo>
                    <a:pt x="6865" y="2533"/>
                    <a:pt x="4144" y="2341"/>
                    <a:pt x="2160" y="3745"/>
                  </a:cubicBezTo>
                  <a:cubicBezTo>
                    <a:pt x="825" y="4694"/>
                    <a:pt x="1" y="6344"/>
                    <a:pt x="53" y="7994"/>
                  </a:cubicBezTo>
                  <a:cubicBezTo>
                    <a:pt x="88" y="8486"/>
                    <a:pt x="176" y="8978"/>
                    <a:pt x="404" y="9416"/>
                  </a:cubicBezTo>
                  <a:cubicBezTo>
                    <a:pt x="755" y="10083"/>
                    <a:pt x="1387" y="10558"/>
                    <a:pt x="2125" y="10698"/>
                  </a:cubicBezTo>
                  <a:cubicBezTo>
                    <a:pt x="2328" y="10741"/>
                    <a:pt x="2534" y="10758"/>
                    <a:pt x="2741" y="10758"/>
                  </a:cubicBezTo>
                  <a:cubicBezTo>
                    <a:pt x="3441" y="10758"/>
                    <a:pt x="4159" y="10569"/>
                    <a:pt x="4851" y="10569"/>
                  </a:cubicBezTo>
                  <a:cubicBezTo>
                    <a:pt x="5124" y="10569"/>
                    <a:pt x="5392" y="10598"/>
                    <a:pt x="5654" y="10680"/>
                  </a:cubicBezTo>
                  <a:cubicBezTo>
                    <a:pt x="6462" y="10926"/>
                    <a:pt x="7041" y="11593"/>
                    <a:pt x="7796" y="11944"/>
                  </a:cubicBezTo>
                  <a:cubicBezTo>
                    <a:pt x="8153" y="12111"/>
                    <a:pt x="8543" y="12197"/>
                    <a:pt x="8932" y="12197"/>
                  </a:cubicBezTo>
                  <a:cubicBezTo>
                    <a:pt x="9116" y="12197"/>
                    <a:pt x="9301" y="12177"/>
                    <a:pt x="9482" y="12138"/>
                  </a:cubicBezTo>
                  <a:cubicBezTo>
                    <a:pt x="10289" y="11979"/>
                    <a:pt x="10992" y="11471"/>
                    <a:pt x="11781" y="11347"/>
                  </a:cubicBezTo>
                  <a:cubicBezTo>
                    <a:pt x="12291" y="11260"/>
                    <a:pt x="12818" y="11330"/>
                    <a:pt x="13326" y="11225"/>
                  </a:cubicBezTo>
                  <a:cubicBezTo>
                    <a:pt x="14274" y="11031"/>
                    <a:pt x="14960" y="10242"/>
                    <a:pt x="15662" y="9575"/>
                  </a:cubicBezTo>
                  <a:cubicBezTo>
                    <a:pt x="16294" y="9013"/>
                    <a:pt x="16978" y="8521"/>
                    <a:pt x="17699" y="8100"/>
                  </a:cubicBezTo>
                  <a:cubicBezTo>
                    <a:pt x="18242" y="7801"/>
                    <a:pt x="18804" y="7555"/>
                    <a:pt x="19279" y="7152"/>
                  </a:cubicBezTo>
                  <a:cubicBezTo>
                    <a:pt x="20543" y="6080"/>
                    <a:pt x="21333" y="3271"/>
                    <a:pt x="19471" y="2306"/>
                  </a:cubicBezTo>
                  <a:cubicBezTo>
                    <a:pt x="18928" y="2025"/>
                    <a:pt x="18261" y="2042"/>
                    <a:pt x="17664" y="1884"/>
                  </a:cubicBezTo>
                  <a:cubicBezTo>
                    <a:pt x="16592" y="1620"/>
                    <a:pt x="15749" y="848"/>
                    <a:pt x="14749" y="410"/>
                  </a:cubicBezTo>
                  <a:cubicBezTo>
                    <a:pt x="14136" y="136"/>
                    <a:pt x="13465" y="0"/>
                    <a:pt x="127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62"/>
            <p:cNvSpPr/>
            <p:nvPr/>
          </p:nvSpPr>
          <p:spPr>
            <a:xfrm>
              <a:off x="4106185" y="795793"/>
              <a:ext cx="69011" cy="148379"/>
            </a:xfrm>
            <a:custGeom>
              <a:avLst/>
              <a:gdLst/>
              <a:ahLst/>
              <a:cxnLst/>
              <a:rect l="l" t="t" r="r" b="b"/>
              <a:pathLst>
                <a:path w="3232" h="6949" extrusionOk="0">
                  <a:moveTo>
                    <a:pt x="2300" y="0"/>
                  </a:moveTo>
                  <a:cubicBezTo>
                    <a:pt x="2212" y="0"/>
                    <a:pt x="2124" y="8"/>
                    <a:pt x="2037" y="18"/>
                  </a:cubicBezTo>
                  <a:cubicBezTo>
                    <a:pt x="843" y="211"/>
                    <a:pt x="1" y="1318"/>
                    <a:pt x="158" y="2477"/>
                  </a:cubicBezTo>
                  <a:cubicBezTo>
                    <a:pt x="369" y="4092"/>
                    <a:pt x="404" y="5338"/>
                    <a:pt x="1370" y="6725"/>
                  </a:cubicBezTo>
                  <a:cubicBezTo>
                    <a:pt x="1422" y="6796"/>
                    <a:pt x="1492" y="6901"/>
                    <a:pt x="1581" y="6936"/>
                  </a:cubicBezTo>
                  <a:cubicBezTo>
                    <a:pt x="1606" y="6945"/>
                    <a:pt x="1632" y="6948"/>
                    <a:pt x="1658" y="6948"/>
                  </a:cubicBezTo>
                  <a:cubicBezTo>
                    <a:pt x="1792" y="6948"/>
                    <a:pt x="1925" y="6843"/>
                    <a:pt x="1984" y="6725"/>
                  </a:cubicBezTo>
                  <a:cubicBezTo>
                    <a:pt x="2054" y="6567"/>
                    <a:pt x="2054" y="6409"/>
                    <a:pt x="2054" y="6234"/>
                  </a:cubicBezTo>
                  <a:cubicBezTo>
                    <a:pt x="2054" y="4811"/>
                    <a:pt x="2335" y="3371"/>
                    <a:pt x="2880" y="2037"/>
                  </a:cubicBezTo>
                  <a:cubicBezTo>
                    <a:pt x="3002" y="1721"/>
                    <a:pt x="3161" y="1405"/>
                    <a:pt x="3196" y="1072"/>
                  </a:cubicBezTo>
                  <a:cubicBezTo>
                    <a:pt x="3231" y="738"/>
                    <a:pt x="3126" y="351"/>
                    <a:pt x="2845" y="159"/>
                  </a:cubicBezTo>
                  <a:cubicBezTo>
                    <a:pt x="2687" y="38"/>
                    <a:pt x="2496" y="0"/>
                    <a:pt x="23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5" name="Google Shape;1755;p62"/>
          <p:cNvGrpSpPr/>
          <p:nvPr/>
        </p:nvGrpSpPr>
        <p:grpSpPr>
          <a:xfrm>
            <a:off x="719999" y="1149501"/>
            <a:ext cx="1321226" cy="3453998"/>
            <a:chOff x="6444243" y="818314"/>
            <a:chExt cx="1447919" cy="3785203"/>
          </a:xfrm>
        </p:grpSpPr>
        <p:sp>
          <p:nvSpPr>
            <p:cNvPr id="1756" name="Google Shape;1756;p62"/>
            <p:cNvSpPr/>
            <p:nvPr/>
          </p:nvSpPr>
          <p:spPr>
            <a:xfrm>
              <a:off x="6732683" y="4151107"/>
              <a:ext cx="158392" cy="230408"/>
            </a:xfrm>
            <a:custGeom>
              <a:avLst/>
              <a:gdLst/>
              <a:ahLst/>
              <a:cxnLst/>
              <a:rect l="l" t="t" r="r" b="b"/>
              <a:pathLst>
                <a:path w="7445" h="10830" extrusionOk="0">
                  <a:moveTo>
                    <a:pt x="7445" y="0"/>
                  </a:moveTo>
                  <a:lnTo>
                    <a:pt x="457" y="176"/>
                  </a:lnTo>
                  <a:lnTo>
                    <a:pt x="0" y="6497"/>
                  </a:lnTo>
                  <a:cubicBezTo>
                    <a:pt x="0" y="6497"/>
                    <a:pt x="1519" y="10830"/>
                    <a:pt x="4007" y="10830"/>
                  </a:cubicBezTo>
                  <a:cubicBezTo>
                    <a:pt x="4126" y="10830"/>
                    <a:pt x="4248" y="10820"/>
                    <a:pt x="4372" y="10799"/>
                  </a:cubicBezTo>
                  <a:cubicBezTo>
                    <a:pt x="7075" y="10359"/>
                    <a:pt x="7181" y="7269"/>
                    <a:pt x="7181" y="7269"/>
                  </a:cubicBezTo>
                  <a:lnTo>
                    <a:pt x="7445" y="0"/>
                  </a:ln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62"/>
            <p:cNvSpPr/>
            <p:nvPr/>
          </p:nvSpPr>
          <p:spPr>
            <a:xfrm>
              <a:off x="6444243" y="4266458"/>
              <a:ext cx="476326" cy="274107"/>
            </a:xfrm>
            <a:custGeom>
              <a:avLst/>
              <a:gdLst/>
              <a:ahLst/>
              <a:cxnLst/>
              <a:rect l="l" t="t" r="r" b="b"/>
              <a:pathLst>
                <a:path w="22389" h="12884" extrusionOk="0">
                  <a:moveTo>
                    <a:pt x="14354" y="1"/>
                  </a:moveTo>
                  <a:cubicBezTo>
                    <a:pt x="14066" y="1"/>
                    <a:pt x="13509" y="194"/>
                    <a:pt x="12926" y="1444"/>
                  </a:cubicBezTo>
                  <a:cubicBezTo>
                    <a:pt x="12084" y="3252"/>
                    <a:pt x="10960" y="4937"/>
                    <a:pt x="10047" y="5447"/>
                  </a:cubicBezTo>
                  <a:cubicBezTo>
                    <a:pt x="9151" y="5956"/>
                    <a:pt x="425" y="9380"/>
                    <a:pt x="196" y="10837"/>
                  </a:cubicBezTo>
                  <a:cubicBezTo>
                    <a:pt x="0" y="12211"/>
                    <a:pt x="1100" y="12884"/>
                    <a:pt x="3936" y="12884"/>
                  </a:cubicBezTo>
                  <a:cubicBezTo>
                    <a:pt x="4144" y="12884"/>
                    <a:pt x="4360" y="12880"/>
                    <a:pt x="4586" y="12873"/>
                  </a:cubicBezTo>
                  <a:cubicBezTo>
                    <a:pt x="7922" y="12768"/>
                    <a:pt x="14226" y="11803"/>
                    <a:pt x="17316" y="11750"/>
                  </a:cubicBezTo>
                  <a:cubicBezTo>
                    <a:pt x="20406" y="11698"/>
                    <a:pt x="22038" y="11346"/>
                    <a:pt x="22214" y="9661"/>
                  </a:cubicBezTo>
                  <a:cubicBezTo>
                    <a:pt x="22389" y="7978"/>
                    <a:pt x="21408" y="1391"/>
                    <a:pt x="20986" y="1391"/>
                  </a:cubicBezTo>
                  <a:cubicBezTo>
                    <a:pt x="20986" y="1391"/>
                    <a:pt x="20985" y="1391"/>
                    <a:pt x="20985" y="1391"/>
                  </a:cubicBezTo>
                  <a:cubicBezTo>
                    <a:pt x="20388" y="1409"/>
                    <a:pt x="20528" y="3691"/>
                    <a:pt x="19633" y="4200"/>
                  </a:cubicBezTo>
                  <a:cubicBezTo>
                    <a:pt x="19270" y="4403"/>
                    <a:pt x="18616" y="4464"/>
                    <a:pt x="17959" y="4464"/>
                  </a:cubicBezTo>
                  <a:cubicBezTo>
                    <a:pt x="16964" y="4464"/>
                    <a:pt x="15963" y="4323"/>
                    <a:pt x="15963" y="4323"/>
                  </a:cubicBezTo>
                  <a:cubicBezTo>
                    <a:pt x="15963" y="4323"/>
                    <a:pt x="16578" y="39"/>
                    <a:pt x="14559" y="39"/>
                  </a:cubicBezTo>
                  <a:cubicBezTo>
                    <a:pt x="14559" y="39"/>
                    <a:pt x="14483" y="1"/>
                    <a:pt x="1435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62"/>
            <p:cNvSpPr/>
            <p:nvPr/>
          </p:nvSpPr>
          <p:spPr>
            <a:xfrm>
              <a:off x="7233570" y="4173147"/>
              <a:ext cx="168498" cy="211984"/>
            </a:xfrm>
            <a:custGeom>
              <a:avLst/>
              <a:gdLst/>
              <a:ahLst/>
              <a:cxnLst/>
              <a:rect l="l" t="t" r="r" b="b"/>
              <a:pathLst>
                <a:path w="7920" h="9964" extrusionOk="0">
                  <a:moveTo>
                    <a:pt x="897" y="1"/>
                  </a:moveTo>
                  <a:cubicBezTo>
                    <a:pt x="897" y="1"/>
                    <a:pt x="335" y="6357"/>
                    <a:pt x="0" y="8445"/>
                  </a:cubicBezTo>
                  <a:cubicBezTo>
                    <a:pt x="0" y="8445"/>
                    <a:pt x="1229" y="9674"/>
                    <a:pt x="2196" y="9903"/>
                  </a:cubicBezTo>
                  <a:cubicBezTo>
                    <a:pt x="2368" y="9945"/>
                    <a:pt x="2614" y="9963"/>
                    <a:pt x="2902" y="9963"/>
                  </a:cubicBezTo>
                  <a:cubicBezTo>
                    <a:pt x="4202" y="9963"/>
                    <a:pt x="6372" y="9582"/>
                    <a:pt x="6602" y="9166"/>
                  </a:cubicBezTo>
                  <a:cubicBezTo>
                    <a:pt x="6883" y="8656"/>
                    <a:pt x="7920" y="1054"/>
                    <a:pt x="7920" y="1054"/>
                  </a:cubicBezTo>
                  <a:lnTo>
                    <a:pt x="897" y="1"/>
                  </a:ln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62"/>
            <p:cNvSpPr/>
            <p:nvPr/>
          </p:nvSpPr>
          <p:spPr>
            <a:xfrm>
              <a:off x="7189128" y="4280307"/>
              <a:ext cx="400076" cy="323210"/>
            </a:xfrm>
            <a:custGeom>
              <a:avLst/>
              <a:gdLst/>
              <a:ahLst/>
              <a:cxnLst/>
              <a:rect l="l" t="t" r="r" b="b"/>
              <a:pathLst>
                <a:path w="18805" h="15192" extrusionOk="0">
                  <a:moveTo>
                    <a:pt x="7323" y="1"/>
                  </a:moveTo>
                  <a:cubicBezTo>
                    <a:pt x="6620" y="1"/>
                    <a:pt x="5489" y="267"/>
                    <a:pt x="4899" y="1828"/>
                  </a:cubicBezTo>
                  <a:cubicBezTo>
                    <a:pt x="4004" y="4181"/>
                    <a:pt x="4442" y="4076"/>
                    <a:pt x="4004" y="4181"/>
                  </a:cubicBezTo>
                  <a:cubicBezTo>
                    <a:pt x="3979" y="4188"/>
                    <a:pt x="3951" y="4191"/>
                    <a:pt x="3921" y="4191"/>
                  </a:cubicBezTo>
                  <a:cubicBezTo>
                    <a:pt x="3420" y="4191"/>
                    <a:pt x="2364" y="3229"/>
                    <a:pt x="2248" y="2268"/>
                  </a:cubicBezTo>
                  <a:cubicBezTo>
                    <a:pt x="2225" y="2050"/>
                    <a:pt x="2172" y="1956"/>
                    <a:pt x="2101" y="1956"/>
                  </a:cubicBezTo>
                  <a:cubicBezTo>
                    <a:pt x="1843" y="1956"/>
                    <a:pt x="1344" y="3156"/>
                    <a:pt x="1124" y="4076"/>
                  </a:cubicBezTo>
                  <a:cubicBezTo>
                    <a:pt x="773" y="5550"/>
                    <a:pt x="193" y="7008"/>
                    <a:pt x="106" y="8535"/>
                  </a:cubicBezTo>
                  <a:cubicBezTo>
                    <a:pt x="1" y="10204"/>
                    <a:pt x="879" y="11011"/>
                    <a:pt x="2354" y="11625"/>
                  </a:cubicBezTo>
                  <a:cubicBezTo>
                    <a:pt x="6407" y="13323"/>
                    <a:pt x="11057" y="15191"/>
                    <a:pt x="15498" y="15191"/>
                  </a:cubicBezTo>
                  <a:cubicBezTo>
                    <a:pt x="15558" y="15191"/>
                    <a:pt x="15619" y="15191"/>
                    <a:pt x="15679" y="15190"/>
                  </a:cubicBezTo>
                  <a:cubicBezTo>
                    <a:pt x="16206" y="15190"/>
                    <a:pt x="16768" y="15137"/>
                    <a:pt x="17119" y="14769"/>
                  </a:cubicBezTo>
                  <a:cubicBezTo>
                    <a:pt x="18804" y="13048"/>
                    <a:pt x="14766" y="9607"/>
                    <a:pt x="13696" y="8605"/>
                  </a:cubicBezTo>
                  <a:cubicBezTo>
                    <a:pt x="11905" y="6903"/>
                    <a:pt x="9973" y="5147"/>
                    <a:pt x="9341" y="2671"/>
                  </a:cubicBezTo>
                  <a:cubicBezTo>
                    <a:pt x="9238" y="2225"/>
                    <a:pt x="9018" y="69"/>
                    <a:pt x="8009" y="69"/>
                  </a:cubicBezTo>
                  <a:cubicBezTo>
                    <a:pt x="7985" y="69"/>
                    <a:pt x="7961" y="70"/>
                    <a:pt x="7937" y="72"/>
                  </a:cubicBezTo>
                  <a:cubicBezTo>
                    <a:pt x="7937" y="72"/>
                    <a:pt x="7687" y="1"/>
                    <a:pt x="732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62"/>
            <p:cNvSpPr/>
            <p:nvPr/>
          </p:nvSpPr>
          <p:spPr>
            <a:xfrm>
              <a:off x="6728194" y="2291324"/>
              <a:ext cx="929377" cy="1906900"/>
            </a:xfrm>
            <a:custGeom>
              <a:avLst/>
              <a:gdLst/>
              <a:ahLst/>
              <a:cxnLst/>
              <a:rect l="l" t="t" r="r" b="b"/>
              <a:pathLst>
                <a:path w="43684" h="89631" extrusionOk="0">
                  <a:moveTo>
                    <a:pt x="11851" y="0"/>
                  </a:moveTo>
                  <a:lnTo>
                    <a:pt x="11711" y="1650"/>
                  </a:lnTo>
                  <a:cubicBezTo>
                    <a:pt x="11711" y="1650"/>
                    <a:pt x="2389" y="41734"/>
                    <a:pt x="1651" y="47897"/>
                  </a:cubicBezTo>
                  <a:cubicBezTo>
                    <a:pt x="895" y="54042"/>
                    <a:pt x="1" y="89174"/>
                    <a:pt x="1" y="89174"/>
                  </a:cubicBezTo>
                  <a:lnTo>
                    <a:pt x="7656" y="89174"/>
                  </a:lnTo>
                  <a:lnTo>
                    <a:pt x="14555" y="52392"/>
                  </a:lnTo>
                  <a:lnTo>
                    <a:pt x="25371" y="26723"/>
                  </a:lnTo>
                  <a:cubicBezTo>
                    <a:pt x="25371" y="26723"/>
                    <a:pt x="28075" y="55552"/>
                    <a:pt x="28075" y="57957"/>
                  </a:cubicBezTo>
                  <a:cubicBezTo>
                    <a:pt x="28075" y="60345"/>
                    <a:pt x="23264" y="85276"/>
                    <a:pt x="23404" y="88279"/>
                  </a:cubicBezTo>
                  <a:lnTo>
                    <a:pt x="32272" y="89631"/>
                  </a:lnTo>
                  <a:cubicBezTo>
                    <a:pt x="32272" y="89631"/>
                    <a:pt x="39786" y="60204"/>
                    <a:pt x="40383" y="57500"/>
                  </a:cubicBezTo>
                  <a:cubicBezTo>
                    <a:pt x="40980" y="54796"/>
                    <a:pt x="43684" y="12606"/>
                    <a:pt x="43684" y="12606"/>
                  </a:cubicBezTo>
                  <a:lnTo>
                    <a:pt x="43385" y="1948"/>
                  </a:lnTo>
                  <a:lnTo>
                    <a:pt x="1185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62"/>
            <p:cNvSpPr/>
            <p:nvPr/>
          </p:nvSpPr>
          <p:spPr>
            <a:xfrm>
              <a:off x="6996742" y="818314"/>
              <a:ext cx="582127" cy="749518"/>
            </a:xfrm>
            <a:custGeom>
              <a:avLst/>
              <a:gdLst/>
              <a:ahLst/>
              <a:cxnLst/>
              <a:rect l="l" t="t" r="r" b="b"/>
              <a:pathLst>
                <a:path w="27362" h="35230" extrusionOk="0">
                  <a:moveTo>
                    <a:pt x="25119" y="0"/>
                  </a:moveTo>
                  <a:cubicBezTo>
                    <a:pt x="24962" y="0"/>
                    <a:pt x="24806" y="9"/>
                    <a:pt x="24652" y="26"/>
                  </a:cubicBezTo>
                  <a:cubicBezTo>
                    <a:pt x="22142" y="307"/>
                    <a:pt x="19771" y="1290"/>
                    <a:pt x="17278" y="1712"/>
                  </a:cubicBezTo>
                  <a:cubicBezTo>
                    <a:pt x="15681" y="1974"/>
                    <a:pt x="13995" y="2010"/>
                    <a:pt x="12537" y="2730"/>
                  </a:cubicBezTo>
                  <a:cubicBezTo>
                    <a:pt x="10290" y="3836"/>
                    <a:pt x="9061" y="6417"/>
                    <a:pt x="8938" y="8927"/>
                  </a:cubicBezTo>
                  <a:cubicBezTo>
                    <a:pt x="8850" y="10596"/>
                    <a:pt x="9114" y="12457"/>
                    <a:pt x="8096" y="13791"/>
                  </a:cubicBezTo>
                  <a:cubicBezTo>
                    <a:pt x="7464" y="14634"/>
                    <a:pt x="6427" y="15072"/>
                    <a:pt x="5549" y="15669"/>
                  </a:cubicBezTo>
                  <a:cubicBezTo>
                    <a:pt x="3828" y="16863"/>
                    <a:pt x="2635" y="18813"/>
                    <a:pt x="2372" y="20885"/>
                  </a:cubicBezTo>
                  <a:cubicBezTo>
                    <a:pt x="2038" y="23448"/>
                    <a:pt x="3056" y="26082"/>
                    <a:pt x="2564" y="28627"/>
                  </a:cubicBezTo>
                  <a:cubicBezTo>
                    <a:pt x="2196" y="30471"/>
                    <a:pt x="1090" y="32051"/>
                    <a:pt x="1" y="33596"/>
                  </a:cubicBezTo>
                  <a:cubicBezTo>
                    <a:pt x="5249" y="34981"/>
                    <a:pt x="10715" y="35230"/>
                    <a:pt x="16176" y="35230"/>
                  </a:cubicBezTo>
                  <a:cubicBezTo>
                    <a:pt x="17640" y="35230"/>
                    <a:pt x="19103" y="35212"/>
                    <a:pt x="20562" y="35193"/>
                  </a:cubicBezTo>
                  <a:cubicBezTo>
                    <a:pt x="20684" y="35176"/>
                    <a:pt x="20824" y="35176"/>
                    <a:pt x="20930" y="35106"/>
                  </a:cubicBezTo>
                  <a:cubicBezTo>
                    <a:pt x="21088" y="35018"/>
                    <a:pt x="21140" y="34807"/>
                    <a:pt x="21194" y="34631"/>
                  </a:cubicBezTo>
                  <a:cubicBezTo>
                    <a:pt x="22282" y="30067"/>
                    <a:pt x="23160" y="25466"/>
                    <a:pt x="24038" y="20866"/>
                  </a:cubicBezTo>
                  <a:cubicBezTo>
                    <a:pt x="24652" y="17619"/>
                    <a:pt x="25267" y="14388"/>
                    <a:pt x="25829" y="11123"/>
                  </a:cubicBezTo>
                  <a:cubicBezTo>
                    <a:pt x="26356" y="8068"/>
                    <a:pt x="27075" y="4889"/>
                    <a:pt x="27269" y="1782"/>
                  </a:cubicBezTo>
                  <a:cubicBezTo>
                    <a:pt x="27361" y="471"/>
                    <a:pt x="26248" y="0"/>
                    <a:pt x="251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62"/>
            <p:cNvSpPr/>
            <p:nvPr/>
          </p:nvSpPr>
          <p:spPr>
            <a:xfrm>
              <a:off x="6977319" y="1341052"/>
              <a:ext cx="815832" cy="1065346"/>
            </a:xfrm>
            <a:custGeom>
              <a:avLst/>
              <a:gdLst/>
              <a:ahLst/>
              <a:cxnLst/>
              <a:rect l="l" t="t" r="r" b="b"/>
              <a:pathLst>
                <a:path w="38347" h="50075" extrusionOk="0">
                  <a:moveTo>
                    <a:pt x="11256" y="1"/>
                  </a:moveTo>
                  <a:cubicBezTo>
                    <a:pt x="11256" y="1"/>
                    <a:pt x="5619" y="16592"/>
                    <a:pt x="5022" y="18769"/>
                  </a:cubicBezTo>
                  <a:cubicBezTo>
                    <a:pt x="4425" y="20946"/>
                    <a:pt x="1" y="46317"/>
                    <a:pt x="1" y="46317"/>
                  </a:cubicBezTo>
                  <a:cubicBezTo>
                    <a:pt x="1" y="46317"/>
                    <a:pt x="4625" y="47264"/>
                    <a:pt x="7584" y="47264"/>
                  </a:cubicBezTo>
                  <a:cubicBezTo>
                    <a:pt x="8161" y="47264"/>
                    <a:pt x="8675" y="47228"/>
                    <a:pt x="9079" y="47142"/>
                  </a:cubicBezTo>
                  <a:cubicBezTo>
                    <a:pt x="9079" y="47142"/>
                    <a:pt x="9903" y="48565"/>
                    <a:pt x="16137" y="48792"/>
                  </a:cubicBezTo>
                  <a:cubicBezTo>
                    <a:pt x="22369" y="49021"/>
                    <a:pt x="24916" y="50075"/>
                    <a:pt x="24916" y="50075"/>
                  </a:cubicBezTo>
                  <a:lnTo>
                    <a:pt x="38347" y="10060"/>
                  </a:lnTo>
                  <a:lnTo>
                    <a:pt x="18841" y="2389"/>
                  </a:lnTo>
                  <a:lnTo>
                    <a:pt x="112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62"/>
            <p:cNvSpPr/>
            <p:nvPr/>
          </p:nvSpPr>
          <p:spPr>
            <a:xfrm>
              <a:off x="7128985" y="1450424"/>
              <a:ext cx="763177" cy="842533"/>
            </a:xfrm>
            <a:custGeom>
              <a:avLst/>
              <a:gdLst/>
              <a:ahLst/>
              <a:cxnLst/>
              <a:rect l="l" t="t" r="r" b="b"/>
              <a:pathLst>
                <a:path w="35872" h="39602" extrusionOk="0">
                  <a:moveTo>
                    <a:pt x="23155" y="1"/>
                  </a:moveTo>
                  <a:cubicBezTo>
                    <a:pt x="23093" y="1"/>
                    <a:pt x="23113" y="27"/>
                    <a:pt x="23398" y="124"/>
                  </a:cubicBezTo>
                  <a:lnTo>
                    <a:pt x="23398" y="124"/>
                  </a:lnTo>
                  <a:lnTo>
                    <a:pt x="23422" y="38"/>
                  </a:lnTo>
                  <a:cubicBezTo>
                    <a:pt x="23422" y="38"/>
                    <a:pt x="23229" y="1"/>
                    <a:pt x="23155" y="1"/>
                  </a:cubicBezTo>
                  <a:close/>
                  <a:moveTo>
                    <a:pt x="23398" y="124"/>
                  </a:moveTo>
                  <a:lnTo>
                    <a:pt x="17558" y="20616"/>
                  </a:lnTo>
                  <a:lnTo>
                    <a:pt x="16593" y="26164"/>
                  </a:lnTo>
                  <a:lnTo>
                    <a:pt x="0" y="25340"/>
                  </a:lnTo>
                  <a:lnTo>
                    <a:pt x="0" y="25340"/>
                  </a:lnTo>
                  <a:cubicBezTo>
                    <a:pt x="1" y="25340"/>
                    <a:pt x="16465" y="39601"/>
                    <a:pt x="25749" y="39601"/>
                  </a:cubicBezTo>
                  <a:cubicBezTo>
                    <a:pt x="26133" y="39601"/>
                    <a:pt x="26505" y="39577"/>
                    <a:pt x="26863" y="39526"/>
                  </a:cubicBezTo>
                  <a:cubicBezTo>
                    <a:pt x="35871" y="38244"/>
                    <a:pt x="34975" y="9274"/>
                    <a:pt x="34677" y="8677"/>
                  </a:cubicBezTo>
                  <a:cubicBezTo>
                    <a:pt x="34378" y="8080"/>
                    <a:pt x="32957" y="2813"/>
                    <a:pt x="27250" y="1232"/>
                  </a:cubicBezTo>
                  <a:cubicBezTo>
                    <a:pt x="24899" y="589"/>
                    <a:pt x="23836" y="273"/>
                    <a:pt x="23398" y="12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62"/>
            <p:cNvSpPr/>
            <p:nvPr/>
          </p:nvSpPr>
          <p:spPr>
            <a:xfrm>
              <a:off x="7440146" y="2202035"/>
              <a:ext cx="354484" cy="1143425"/>
            </a:xfrm>
            <a:custGeom>
              <a:avLst/>
              <a:gdLst/>
              <a:ahLst/>
              <a:cxnLst/>
              <a:rect l="l" t="t" r="r" b="b"/>
              <a:pathLst>
                <a:path w="16662" h="53745" extrusionOk="0">
                  <a:moveTo>
                    <a:pt x="1510" y="0"/>
                  </a:moveTo>
                  <a:cubicBezTo>
                    <a:pt x="1510" y="0"/>
                    <a:pt x="0" y="3898"/>
                    <a:pt x="1510" y="12150"/>
                  </a:cubicBezTo>
                  <a:cubicBezTo>
                    <a:pt x="3002" y="20402"/>
                    <a:pt x="5109" y="30920"/>
                    <a:pt x="4653" y="36468"/>
                  </a:cubicBezTo>
                  <a:cubicBezTo>
                    <a:pt x="4214" y="42033"/>
                    <a:pt x="3459" y="53744"/>
                    <a:pt x="3459" y="53744"/>
                  </a:cubicBezTo>
                  <a:lnTo>
                    <a:pt x="13063" y="53744"/>
                  </a:lnTo>
                  <a:cubicBezTo>
                    <a:pt x="13695" y="53674"/>
                    <a:pt x="15100" y="42402"/>
                    <a:pt x="15292" y="41190"/>
                  </a:cubicBezTo>
                  <a:cubicBezTo>
                    <a:pt x="16259" y="34642"/>
                    <a:pt x="16662" y="28005"/>
                    <a:pt x="16100" y="21420"/>
                  </a:cubicBezTo>
                  <a:cubicBezTo>
                    <a:pt x="15538" y="14872"/>
                    <a:pt x="13888" y="8481"/>
                    <a:pt x="12466" y="2090"/>
                  </a:cubicBezTo>
                  <a:lnTo>
                    <a:pt x="15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62"/>
            <p:cNvSpPr/>
            <p:nvPr/>
          </p:nvSpPr>
          <p:spPr>
            <a:xfrm>
              <a:off x="7489460" y="1888936"/>
              <a:ext cx="130352" cy="136458"/>
            </a:xfrm>
            <a:custGeom>
              <a:avLst/>
              <a:gdLst/>
              <a:ahLst/>
              <a:cxnLst/>
              <a:rect l="l" t="t" r="r" b="b"/>
              <a:pathLst>
                <a:path w="6127" h="6414" extrusionOk="0">
                  <a:moveTo>
                    <a:pt x="746" y="1"/>
                  </a:moveTo>
                  <a:cubicBezTo>
                    <a:pt x="661" y="1"/>
                    <a:pt x="614" y="4"/>
                    <a:pt x="614" y="4"/>
                  </a:cubicBezTo>
                  <a:lnTo>
                    <a:pt x="0" y="5746"/>
                  </a:lnTo>
                  <a:lnTo>
                    <a:pt x="4951" y="6413"/>
                  </a:lnTo>
                  <a:cubicBezTo>
                    <a:pt x="4951" y="6413"/>
                    <a:pt x="6127" y="4218"/>
                    <a:pt x="4617" y="2024"/>
                  </a:cubicBezTo>
                  <a:cubicBezTo>
                    <a:pt x="3301" y="131"/>
                    <a:pt x="1279" y="1"/>
                    <a:pt x="746"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62"/>
            <p:cNvSpPr/>
            <p:nvPr/>
          </p:nvSpPr>
          <p:spPr>
            <a:xfrm>
              <a:off x="6699431" y="1317692"/>
              <a:ext cx="635420" cy="1955683"/>
            </a:xfrm>
            <a:custGeom>
              <a:avLst/>
              <a:gdLst/>
              <a:ahLst/>
              <a:cxnLst/>
              <a:rect l="l" t="t" r="r" b="b"/>
              <a:pathLst>
                <a:path w="29867" h="91924" extrusionOk="0">
                  <a:moveTo>
                    <a:pt x="21610" y="1"/>
                  </a:moveTo>
                  <a:cubicBezTo>
                    <a:pt x="19760" y="1"/>
                    <a:pt x="18840" y="572"/>
                    <a:pt x="18840" y="572"/>
                  </a:cubicBezTo>
                  <a:lnTo>
                    <a:pt x="11325" y="30823"/>
                  </a:lnTo>
                  <a:cubicBezTo>
                    <a:pt x="11325" y="30823"/>
                    <a:pt x="8779" y="47713"/>
                    <a:pt x="6145" y="57845"/>
                  </a:cubicBezTo>
                  <a:cubicBezTo>
                    <a:pt x="3530" y="67993"/>
                    <a:pt x="0" y="91028"/>
                    <a:pt x="0" y="91028"/>
                  </a:cubicBezTo>
                  <a:lnTo>
                    <a:pt x="8393" y="91923"/>
                  </a:lnTo>
                  <a:cubicBezTo>
                    <a:pt x="8393" y="91923"/>
                    <a:pt x="12835" y="67010"/>
                    <a:pt x="14784" y="55825"/>
                  </a:cubicBezTo>
                  <a:cubicBezTo>
                    <a:pt x="16733" y="44641"/>
                    <a:pt x="18681" y="31209"/>
                    <a:pt x="21544" y="20394"/>
                  </a:cubicBezTo>
                  <a:cubicBezTo>
                    <a:pt x="24388" y="9578"/>
                    <a:pt x="29866" y="2801"/>
                    <a:pt x="29866" y="2801"/>
                  </a:cubicBezTo>
                  <a:cubicBezTo>
                    <a:pt x="26194" y="563"/>
                    <a:pt x="23445" y="1"/>
                    <a:pt x="216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62"/>
            <p:cNvSpPr/>
            <p:nvPr/>
          </p:nvSpPr>
          <p:spPr>
            <a:xfrm>
              <a:off x="6861926" y="1329840"/>
              <a:ext cx="640612" cy="681353"/>
            </a:xfrm>
            <a:custGeom>
              <a:avLst/>
              <a:gdLst/>
              <a:ahLst/>
              <a:cxnLst/>
              <a:rect l="l" t="t" r="r" b="b"/>
              <a:pathLst>
                <a:path w="30111" h="32026" extrusionOk="0">
                  <a:moveTo>
                    <a:pt x="11202" y="1"/>
                  </a:moveTo>
                  <a:cubicBezTo>
                    <a:pt x="11202" y="1"/>
                    <a:pt x="7813" y="439"/>
                    <a:pt x="5004" y="7480"/>
                  </a:cubicBezTo>
                  <a:cubicBezTo>
                    <a:pt x="2194" y="14503"/>
                    <a:pt x="0" y="25371"/>
                    <a:pt x="1405" y="28409"/>
                  </a:cubicBezTo>
                  <a:cubicBezTo>
                    <a:pt x="2810" y="31464"/>
                    <a:pt x="29497" y="32026"/>
                    <a:pt x="29497" y="32026"/>
                  </a:cubicBezTo>
                  <a:lnTo>
                    <a:pt x="30111" y="26284"/>
                  </a:lnTo>
                  <a:lnTo>
                    <a:pt x="11991" y="20314"/>
                  </a:lnTo>
                  <a:lnTo>
                    <a:pt x="1120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68" name="Google Shape;1768;p62"/>
            <p:cNvGrpSpPr/>
            <p:nvPr/>
          </p:nvGrpSpPr>
          <p:grpSpPr>
            <a:xfrm>
              <a:off x="6829057" y="1484017"/>
              <a:ext cx="920744" cy="1255566"/>
              <a:chOff x="6829057" y="1484017"/>
              <a:chExt cx="920744" cy="1255566"/>
            </a:xfrm>
          </p:grpSpPr>
          <p:sp>
            <p:nvSpPr>
              <p:cNvPr id="1769" name="Google Shape;1769;p62"/>
              <p:cNvSpPr/>
              <p:nvPr/>
            </p:nvSpPr>
            <p:spPr>
              <a:xfrm>
                <a:off x="7125985" y="1986948"/>
                <a:ext cx="618996" cy="305509"/>
              </a:xfrm>
              <a:custGeom>
                <a:avLst/>
                <a:gdLst/>
                <a:ahLst/>
                <a:cxnLst/>
                <a:rect l="l" t="t" r="r" b="b"/>
                <a:pathLst>
                  <a:path w="29095" h="14360" extrusionOk="0">
                    <a:moveTo>
                      <a:pt x="141" y="1"/>
                    </a:moveTo>
                    <a:cubicBezTo>
                      <a:pt x="107" y="1"/>
                      <a:pt x="75" y="19"/>
                      <a:pt x="54" y="50"/>
                    </a:cubicBezTo>
                    <a:cubicBezTo>
                      <a:pt x="1" y="85"/>
                      <a:pt x="19" y="173"/>
                      <a:pt x="54" y="208"/>
                    </a:cubicBezTo>
                    <a:cubicBezTo>
                      <a:pt x="89" y="226"/>
                      <a:pt x="3144" y="2771"/>
                      <a:pt x="7024" y="5599"/>
                    </a:cubicBezTo>
                    <a:cubicBezTo>
                      <a:pt x="9306" y="7249"/>
                      <a:pt x="11413" y="8670"/>
                      <a:pt x="13309" y="9812"/>
                    </a:cubicBezTo>
                    <a:cubicBezTo>
                      <a:pt x="15662" y="11252"/>
                      <a:pt x="17682" y="12270"/>
                      <a:pt x="19297" y="12832"/>
                    </a:cubicBezTo>
                    <a:cubicBezTo>
                      <a:pt x="22598" y="14008"/>
                      <a:pt x="24740" y="14359"/>
                      <a:pt x="26180" y="14359"/>
                    </a:cubicBezTo>
                    <a:cubicBezTo>
                      <a:pt x="27655" y="14359"/>
                      <a:pt x="28374" y="13991"/>
                      <a:pt x="28849" y="13762"/>
                    </a:cubicBezTo>
                    <a:cubicBezTo>
                      <a:pt x="28901" y="13727"/>
                      <a:pt x="28971" y="13710"/>
                      <a:pt x="29006" y="13675"/>
                    </a:cubicBezTo>
                    <a:cubicBezTo>
                      <a:pt x="29076" y="13657"/>
                      <a:pt x="29094" y="13586"/>
                      <a:pt x="29076" y="13516"/>
                    </a:cubicBezTo>
                    <a:cubicBezTo>
                      <a:pt x="29050" y="13477"/>
                      <a:pt x="29004" y="13457"/>
                      <a:pt x="28961" y="13457"/>
                    </a:cubicBezTo>
                    <a:cubicBezTo>
                      <a:pt x="28946" y="13457"/>
                      <a:pt x="28932" y="13460"/>
                      <a:pt x="28919" y="13464"/>
                    </a:cubicBezTo>
                    <a:cubicBezTo>
                      <a:pt x="28865" y="13499"/>
                      <a:pt x="28814" y="13516"/>
                      <a:pt x="28743" y="13551"/>
                    </a:cubicBezTo>
                    <a:cubicBezTo>
                      <a:pt x="28287" y="13780"/>
                      <a:pt x="27601" y="14113"/>
                      <a:pt x="26215" y="14113"/>
                    </a:cubicBezTo>
                    <a:lnTo>
                      <a:pt x="26180" y="14113"/>
                    </a:lnTo>
                    <a:cubicBezTo>
                      <a:pt x="24494" y="14113"/>
                      <a:pt x="22194" y="13605"/>
                      <a:pt x="19368" y="12622"/>
                    </a:cubicBezTo>
                    <a:cubicBezTo>
                      <a:pt x="17769" y="12060"/>
                      <a:pt x="15768" y="11041"/>
                      <a:pt x="13433" y="9618"/>
                    </a:cubicBezTo>
                    <a:cubicBezTo>
                      <a:pt x="11554" y="8460"/>
                      <a:pt x="9447" y="7055"/>
                      <a:pt x="7164" y="5405"/>
                    </a:cubicBezTo>
                    <a:cubicBezTo>
                      <a:pt x="3302" y="2595"/>
                      <a:pt x="247" y="50"/>
                      <a:pt x="212" y="32"/>
                    </a:cubicBezTo>
                    <a:cubicBezTo>
                      <a:pt x="190" y="10"/>
                      <a:pt x="165" y="1"/>
                      <a:pt x="1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62"/>
              <p:cNvSpPr/>
              <p:nvPr/>
            </p:nvSpPr>
            <p:spPr>
              <a:xfrm>
                <a:off x="7493928" y="1688700"/>
                <a:ext cx="205474" cy="339294"/>
              </a:xfrm>
              <a:custGeom>
                <a:avLst/>
                <a:gdLst/>
                <a:ahLst/>
                <a:cxnLst/>
                <a:rect l="l" t="t" r="r" b="b"/>
                <a:pathLst>
                  <a:path w="9658" h="15948" extrusionOk="0">
                    <a:moveTo>
                      <a:pt x="9534" y="1"/>
                    </a:moveTo>
                    <a:cubicBezTo>
                      <a:pt x="9477" y="1"/>
                      <a:pt x="9426" y="35"/>
                      <a:pt x="9412" y="94"/>
                    </a:cubicBezTo>
                    <a:lnTo>
                      <a:pt x="4653" y="15701"/>
                    </a:lnTo>
                    <a:lnTo>
                      <a:pt x="141" y="15140"/>
                    </a:lnTo>
                    <a:cubicBezTo>
                      <a:pt x="71" y="15140"/>
                      <a:pt x="18" y="15193"/>
                      <a:pt x="1" y="15245"/>
                    </a:cubicBezTo>
                    <a:cubicBezTo>
                      <a:pt x="1" y="15315"/>
                      <a:pt x="53" y="15369"/>
                      <a:pt x="106" y="15385"/>
                    </a:cubicBezTo>
                    <a:lnTo>
                      <a:pt x="4723" y="15947"/>
                    </a:lnTo>
                    <a:lnTo>
                      <a:pt x="4741" y="15947"/>
                    </a:lnTo>
                    <a:cubicBezTo>
                      <a:pt x="4793" y="15947"/>
                      <a:pt x="4847" y="15912"/>
                      <a:pt x="4847" y="15860"/>
                    </a:cubicBezTo>
                    <a:lnTo>
                      <a:pt x="9639" y="146"/>
                    </a:lnTo>
                    <a:cubicBezTo>
                      <a:pt x="9657" y="94"/>
                      <a:pt x="9622" y="23"/>
                      <a:pt x="9569" y="5"/>
                    </a:cubicBezTo>
                    <a:cubicBezTo>
                      <a:pt x="9557" y="2"/>
                      <a:pt x="9546" y="1"/>
                      <a:pt x="95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62"/>
              <p:cNvSpPr/>
              <p:nvPr/>
            </p:nvSpPr>
            <p:spPr>
              <a:xfrm>
                <a:off x="7592153" y="2023009"/>
                <a:ext cx="133394" cy="32615"/>
              </a:xfrm>
              <a:custGeom>
                <a:avLst/>
                <a:gdLst/>
                <a:ahLst/>
                <a:cxnLst/>
                <a:rect l="l" t="t" r="r" b="b"/>
                <a:pathLst>
                  <a:path w="6270" h="1533" extrusionOk="0">
                    <a:moveTo>
                      <a:pt x="112" y="1"/>
                    </a:moveTo>
                    <a:cubicBezTo>
                      <a:pt x="66" y="1"/>
                      <a:pt x="16" y="35"/>
                      <a:pt x="1" y="93"/>
                    </a:cubicBezTo>
                    <a:cubicBezTo>
                      <a:pt x="1" y="163"/>
                      <a:pt x="36" y="216"/>
                      <a:pt x="106" y="233"/>
                    </a:cubicBezTo>
                    <a:cubicBezTo>
                      <a:pt x="124" y="233"/>
                      <a:pt x="2389" y="638"/>
                      <a:pt x="6129" y="1516"/>
                    </a:cubicBezTo>
                    <a:lnTo>
                      <a:pt x="6146" y="1533"/>
                    </a:lnTo>
                    <a:cubicBezTo>
                      <a:pt x="6199" y="1533"/>
                      <a:pt x="6251" y="1481"/>
                      <a:pt x="6269" y="1427"/>
                    </a:cubicBezTo>
                    <a:cubicBezTo>
                      <a:pt x="6269" y="1375"/>
                      <a:pt x="6234" y="1305"/>
                      <a:pt x="6181" y="1287"/>
                    </a:cubicBezTo>
                    <a:cubicBezTo>
                      <a:pt x="2442" y="409"/>
                      <a:pt x="159" y="6"/>
                      <a:pt x="141" y="6"/>
                    </a:cubicBezTo>
                    <a:cubicBezTo>
                      <a:pt x="132" y="3"/>
                      <a:pt x="122" y="1"/>
                      <a:pt x="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62"/>
              <p:cNvSpPr/>
              <p:nvPr/>
            </p:nvSpPr>
            <p:spPr>
              <a:xfrm>
                <a:off x="7569389" y="2576212"/>
                <a:ext cx="180412" cy="163371"/>
              </a:xfrm>
              <a:custGeom>
                <a:avLst/>
                <a:gdLst/>
                <a:ahLst/>
                <a:cxnLst/>
                <a:rect l="l" t="t" r="r" b="b"/>
                <a:pathLst>
                  <a:path w="8480" h="7679" extrusionOk="0">
                    <a:moveTo>
                      <a:pt x="123" y="1"/>
                    </a:moveTo>
                    <a:cubicBezTo>
                      <a:pt x="92" y="1"/>
                      <a:pt x="61" y="14"/>
                      <a:pt x="36" y="40"/>
                    </a:cubicBezTo>
                    <a:cubicBezTo>
                      <a:pt x="0" y="93"/>
                      <a:pt x="0" y="163"/>
                      <a:pt x="52" y="215"/>
                    </a:cubicBezTo>
                    <a:lnTo>
                      <a:pt x="8269" y="7643"/>
                    </a:lnTo>
                    <a:cubicBezTo>
                      <a:pt x="8288" y="7660"/>
                      <a:pt x="8323" y="7678"/>
                      <a:pt x="8340" y="7678"/>
                    </a:cubicBezTo>
                    <a:cubicBezTo>
                      <a:pt x="8375" y="7678"/>
                      <a:pt x="8410" y="7660"/>
                      <a:pt x="8428" y="7625"/>
                    </a:cubicBezTo>
                    <a:cubicBezTo>
                      <a:pt x="8480" y="7590"/>
                      <a:pt x="8463" y="7503"/>
                      <a:pt x="8428" y="7467"/>
                    </a:cubicBezTo>
                    <a:lnTo>
                      <a:pt x="211" y="40"/>
                    </a:lnTo>
                    <a:cubicBezTo>
                      <a:pt x="184" y="14"/>
                      <a:pt x="153" y="1"/>
                      <a:pt x="1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62"/>
              <p:cNvSpPr/>
              <p:nvPr/>
            </p:nvSpPr>
            <p:spPr>
              <a:xfrm>
                <a:off x="7028867" y="1731824"/>
                <a:ext cx="476666" cy="159456"/>
              </a:xfrm>
              <a:custGeom>
                <a:avLst/>
                <a:gdLst/>
                <a:ahLst/>
                <a:cxnLst/>
                <a:rect l="l" t="t" r="r" b="b"/>
                <a:pathLst>
                  <a:path w="22405" h="7495" extrusionOk="0">
                    <a:moveTo>
                      <a:pt x="132" y="1"/>
                    </a:moveTo>
                    <a:cubicBezTo>
                      <a:pt x="91" y="1"/>
                      <a:pt x="49" y="34"/>
                      <a:pt x="36" y="85"/>
                    </a:cubicBezTo>
                    <a:cubicBezTo>
                      <a:pt x="1" y="138"/>
                      <a:pt x="36" y="209"/>
                      <a:pt x="106" y="225"/>
                    </a:cubicBezTo>
                    <a:lnTo>
                      <a:pt x="22229" y="7494"/>
                    </a:lnTo>
                    <a:lnTo>
                      <a:pt x="22264" y="7494"/>
                    </a:lnTo>
                    <a:cubicBezTo>
                      <a:pt x="22317" y="7494"/>
                      <a:pt x="22369" y="7459"/>
                      <a:pt x="22369" y="7424"/>
                    </a:cubicBezTo>
                    <a:cubicBezTo>
                      <a:pt x="22404" y="7354"/>
                      <a:pt x="22369" y="7284"/>
                      <a:pt x="22299" y="7267"/>
                    </a:cubicBezTo>
                    <a:lnTo>
                      <a:pt x="176" y="15"/>
                    </a:lnTo>
                    <a:cubicBezTo>
                      <a:pt x="163" y="5"/>
                      <a:pt x="147" y="1"/>
                      <a:pt x="1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62"/>
              <p:cNvSpPr/>
              <p:nvPr/>
            </p:nvSpPr>
            <p:spPr>
              <a:xfrm>
                <a:off x="6892561" y="1938400"/>
                <a:ext cx="599529" cy="75037"/>
              </a:xfrm>
              <a:custGeom>
                <a:avLst/>
                <a:gdLst/>
                <a:ahLst/>
                <a:cxnLst/>
                <a:rect l="l" t="t" r="r" b="b"/>
                <a:pathLst>
                  <a:path w="28180" h="3527" extrusionOk="0">
                    <a:moveTo>
                      <a:pt x="122" y="0"/>
                    </a:moveTo>
                    <a:cubicBezTo>
                      <a:pt x="88" y="0"/>
                      <a:pt x="56" y="19"/>
                      <a:pt x="35" y="50"/>
                    </a:cubicBezTo>
                    <a:cubicBezTo>
                      <a:pt x="0" y="102"/>
                      <a:pt x="17" y="190"/>
                      <a:pt x="70" y="225"/>
                    </a:cubicBezTo>
                    <a:cubicBezTo>
                      <a:pt x="87" y="242"/>
                      <a:pt x="667" y="629"/>
                      <a:pt x="1948" y="1085"/>
                    </a:cubicBezTo>
                    <a:cubicBezTo>
                      <a:pt x="4073" y="1841"/>
                      <a:pt x="6408" y="2174"/>
                      <a:pt x="8006" y="2314"/>
                    </a:cubicBezTo>
                    <a:cubicBezTo>
                      <a:pt x="13010" y="2771"/>
                      <a:pt x="27898" y="3526"/>
                      <a:pt x="28057" y="3526"/>
                    </a:cubicBezTo>
                    <a:cubicBezTo>
                      <a:pt x="28109" y="3526"/>
                      <a:pt x="28162" y="3491"/>
                      <a:pt x="28179" y="3421"/>
                    </a:cubicBezTo>
                    <a:cubicBezTo>
                      <a:pt x="28179" y="3351"/>
                      <a:pt x="28127" y="3297"/>
                      <a:pt x="28057" y="3297"/>
                    </a:cubicBezTo>
                    <a:cubicBezTo>
                      <a:pt x="27917" y="3297"/>
                      <a:pt x="13028" y="2543"/>
                      <a:pt x="8023" y="2087"/>
                    </a:cubicBezTo>
                    <a:cubicBezTo>
                      <a:pt x="5179" y="1822"/>
                      <a:pt x="3196" y="1279"/>
                      <a:pt x="2037" y="874"/>
                    </a:cubicBezTo>
                    <a:cubicBezTo>
                      <a:pt x="789" y="418"/>
                      <a:pt x="193" y="32"/>
                      <a:pt x="193" y="32"/>
                    </a:cubicBezTo>
                    <a:cubicBezTo>
                      <a:pt x="171" y="10"/>
                      <a:pt x="146" y="0"/>
                      <a:pt x="1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62"/>
              <p:cNvSpPr/>
              <p:nvPr/>
            </p:nvSpPr>
            <p:spPr>
              <a:xfrm>
                <a:off x="7095009" y="1484017"/>
                <a:ext cx="83292" cy="273171"/>
              </a:xfrm>
              <a:custGeom>
                <a:avLst/>
                <a:gdLst/>
                <a:ahLst/>
                <a:cxnLst/>
                <a:rect l="l" t="t" r="r" b="b"/>
                <a:pathLst>
                  <a:path w="3915" h="12840" extrusionOk="0">
                    <a:moveTo>
                      <a:pt x="3792" y="0"/>
                    </a:moveTo>
                    <a:cubicBezTo>
                      <a:pt x="3735" y="0"/>
                      <a:pt x="3684" y="32"/>
                      <a:pt x="3669" y="75"/>
                    </a:cubicBezTo>
                    <a:lnTo>
                      <a:pt x="17" y="12699"/>
                    </a:lnTo>
                    <a:cubicBezTo>
                      <a:pt x="0" y="12751"/>
                      <a:pt x="35" y="12822"/>
                      <a:pt x="87" y="12840"/>
                    </a:cubicBezTo>
                    <a:lnTo>
                      <a:pt x="122" y="12840"/>
                    </a:lnTo>
                    <a:cubicBezTo>
                      <a:pt x="176" y="12840"/>
                      <a:pt x="228" y="12805"/>
                      <a:pt x="246" y="12751"/>
                    </a:cubicBezTo>
                    <a:lnTo>
                      <a:pt x="3898" y="145"/>
                    </a:lnTo>
                    <a:cubicBezTo>
                      <a:pt x="3915" y="75"/>
                      <a:pt x="3880" y="23"/>
                      <a:pt x="3828" y="5"/>
                    </a:cubicBezTo>
                    <a:cubicBezTo>
                      <a:pt x="3816" y="2"/>
                      <a:pt x="3804" y="0"/>
                      <a:pt x="37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62"/>
              <p:cNvSpPr/>
              <p:nvPr/>
            </p:nvSpPr>
            <p:spPr>
              <a:xfrm>
                <a:off x="6829057" y="2477966"/>
                <a:ext cx="127756" cy="143925"/>
              </a:xfrm>
              <a:custGeom>
                <a:avLst/>
                <a:gdLst/>
                <a:ahLst/>
                <a:cxnLst/>
                <a:rect l="l" t="t" r="r" b="b"/>
                <a:pathLst>
                  <a:path w="6005" h="6765" extrusionOk="0">
                    <a:moveTo>
                      <a:pt x="5867" y="1"/>
                    </a:moveTo>
                    <a:cubicBezTo>
                      <a:pt x="5838" y="1"/>
                      <a:pt x="5812" y="14"/>
                      <a:pt x="5794" y="41"/>
                    </a:cubicBezTo>
                    <a:lnTo>
                      <a:pt x="35" y="6572"/>
                    </a:lnTo>
                    <a:cubicBezTo>
                      <a:pt x="0" y="6624"/>
                      <a:pt x="0" y="6695"/>
                      <a:pt x="52" y="6748"/>
                    </a:cubicBezTo>
                    <a:cubicBezTo>
                      <a:pt x="71" y="6765"/>
                      <a:pt x="106" y="6765"/>
                      <a:pt x="122" y="6765"/>
                    </a:cubicBezTo>
                    <a:cubicBezTo>
                      <a:pt x="158" y="6765"/>
                      <a:pt x="193" y="6748"/>
                      <a:pt x="211" y="6730"/>
                    </a:cubicBezTo>
                    <a:lnTo>
                      <a:pt x="5970" y="198"/>
                    </a:lnTo>
                    <a:cubicBezTo>
                      <a:pt x="6005" y="146"/>
                      <a:pt x="6005" y="76"/>
                      <a:pt x="5952" y="41"/>
                    </a:cubicBezTo>
                    <a:cubicBezTo>
                      <a:pt x="5926" y="14"/>
                      <a:pt x="5895" y="1"/>
                      <a:pt x="58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77" name="Google Shape;1777;p62"/>
            <p:cNvSpPr/>
            <p:nvPr/>
          </p:nvSpPr>
          <p:spPr>
            <a:xfrm>
              <a:off x="7360218" y="1205086"/>
              <a:ext cx="263342" cy="549491"/>
            </a:xfrm>
            <a:custGeom>
              <a:avLst/>
              <a:gdLst/>
              <a:ahLst/>
              <a:cxnLst/>
              <a:rect l="l" t="t" r="r" b="b"/>
              <a:pathLst>
                <a:path w="12378" h="25828" extrusionOk="0">
                  <a:moveTo>
                    <a:pt x="10411" y="1"/>
                  </a:moveTo>
                  <a:lnTo>
                    <a:pt x="1632" y="5128"/>
                  </a:lnTo>
                  <a:lnTo>
                    <a:pt x="1686" y="7041"/>
                  </a:lnTo>
                  <a:lnTo>
                    <a:pt x="1703" y="7972"/>
                  </a:lnTo>
                  <a:lnTo>
                    <a:pt x="1738" y="9007"/>
                  </a:lnTo>
                  <a:lnTo>
                    <a:pt x="843" y="8780"/>
                  </a:lnTo>
                  <a:lnTo>
                    <a:pt x="0" y="25827"/>
                  </a:lnTo>
                  <a:lnTo>
                    <a:pt x="12378" y="10360"/>
                  </a:lnTo>
                  <a:cubicBezTo>
                    <a:pt x="12378" y="10360"/>
                    <a:pt x="10640" y="7989"/>
                    <a:pt x="10516" y="5514"/>
                  </a:cubicBezTo>
                  <a:cubicBezTo>
                    <a:pt x="10411" y="3038"/>
                    <a:pt x="10411" y="1"/>
                    <a:pt x="10411"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62"/>
            <p:cNvSpPr/>
            <p:nvPr/>
          </p:nvSpPr>
          <p:spPr>
            <a:xfrm>
              <a:off x="7396065" y="1304459"/>
              <a:ext cx="133011" cy="92695"/>
            </a:xfrm>
            <a:custGeom>
              <a:avLst/>
              <a:gdLst/>
              <a:ahLst/>
              <a:cxnLst/>
              <a:rect l="l" t="t" r="r" b="b"/>
              <a:pathLst>
                <a:path w="6252" h="4357" extrusionOk="0">
                  <a:moveTo>
                    <a:pt x="6251" y="0"/>
                  </a:moveTo>
                  <a:lnTo>
                    <a:pt x="6251" y="0"/>
                  </a:lnTo>
                  <a:cubicBezTo>
                    <a:pt x="3810" y="1773"/>
                    <a:pt x="860" y="2264"/>
                    <a:pt x="1" y="2370"/>
                  </a:cubicBezTo>
                  <a:lnTo>
                    <a:pt x="18" y="3301"/>
                  </a:lnTo>
                  <a:cubicBezTo>
                    <a:pt x="228" y="3792"/>
                    <a:pt x="579" y="4301"/>
                    <a:pt x="1141" y="4354"/>
                  </a:cubicBezTo>
                  <a:cubicBezTo>
                    <a:pt x="1154" y="4356"/>
                    <a:pt x="1167" y="4356"/>
                    <a:pt x="1181" y="4356"/>
                  </a:cubicBezTo>
                  <a:cubicBezTo>
                    <a:pt x="2323" y="4356"/>
                    <a:pt x="6251" y="1"/>
                    <a:pt x="625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62"/>
            <p:cNvSpPr/>
            <p:nvPr/>
          </p:nvSpPr>
          <p:spPr>
            <a:xfrm>
              <a:off x="7267929" y="902774"/>
              <a:ext cx="348548" cy="458498"/>
            </a:xfrm>
            <a:custGeom>
              <a:avLst/>
              <a:gdLst/>
              <a:ahLst/>
              <a:cxnLst/>
              <a:rect l="l" t="t" r="r" b="b"/>
              <a:pathLst>
                <a:path w="16383" h="21551" extrusionOk="0">
                  <a:moveTo>
                    <a:pt x="8282" y="0"/>
                  </a:moveTo>
                  <a:cubicBezTo>
                    <a:pt x="5833" y="0"/>
                    <a:pt x="1867" y="877"/>
                    <a:pt x="773" y="6310"/>
                  </a:cubicBezTo>
                  <a:cubicBezTo>
                    <a:pt x="387" y="8171"/>
                    <a:pt x="159" y="9944"/>
                    <a:pt x="89" y="11577"/>
                  </a:cubicBezTo>
                  <a:cubicBezTo>
                    <a:pt x="1" y="13806"/>
                    <a:pt x="195" y="15773"/>
                    <a:pt x="721" y="17353"/>
                  </a:cubicBezTo>
                  <a:cubicBezTo>
                    <a:pt x="1459" y="19565"/>
                    <a:pt x="2810" y="21023"/>
                    <a:pt x="4847" y="21461"/>
                  </a:cubicBezTo>
                  <a:cubicBezTo>
                    <a:pt x="5128" y="21522"/>
                    <a:pt x="5417" y="21551"/>
                    <a:pt x="5712" y="21551"/>
                  </a:cubicBezTo>
                  <a:cubicBezTo>
                    <a:pt x="8221" y="21551"/>
                    <a:pt x="11100" y="19469"/>
                    <a:pt x="13064" y="17599"/>
                  </a:cubicBezTo>
                  <a:cubicBezTo>
                    <a:pt x="13714" y="16967"/>
                    <a:pt x="14257" y="16370"/>
                    <a:pt x="14662" y="15896"/>
                  </a:cubicBezTo>
                  <a:lnTo>
                    <a:pt x="14662" y="15878"/>
                  </a:lnTo>
                  <a:cubicBezTo>
                    <a:pt x="14890" y="15597"/>
                    <a:pt x="15065" y="15334"/>
                    <a:pt x="15206" y="15141"/>
                  </a:cubicBezTo>
                  <a:cubicBezTo>
                    <a:pt x="16224" y="13438"/>
                    <a:pt x="16383" y="937"/>
                    <a:pt x="10273" y="200"/>
                  </a:cubicBezTo>
                  <a:cubicBezTo>
                    <a:pt x="10273" y="200"/>
                    <a:pt x="9450" y="0"/>
                    <a:pt x="8282" y="0"/>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62"/>
            <p:cNvSpPr/>
            <p:nvPr/>
          </p:nvSpPr>
          <p:spPr>
            <a:xfrm>
              <a:off x="7366196" y="1062035"/>
              <a:ext cx="113566" cy="48996"/>
            </a:xfrm>
            <a:custGeom>
              <a:avLst/>
              <a:gdLst/>
              <a:ahLst/>
              <a:cxnLst/>
              <a:rect l="l" t="t" r="r" b="b"/>
              <a:pathLst>
                <a:path w="5338" h="2303" extrusionOk="0">
                  <a:moveTo>
                    <a:pt x="2935" y="0"/>
                  </a:moveTo>
                  <a:cubicBezTo>
                    <a:pt x="2032" y="0"/>
                    <a:pt x="1262" y="839"/>
                    <a:pt x="597" y="1229"/>
                  </a:cubicBezTo>
                  <a:cubicBezTo>
                    <a:pt x="457" y="1317"/>
                    <a:pt x="298" y="1404"/>
                    <a:pt x="176" y="1528"/>
                  </a:cubicBezTo>
                  <a:cubicBezTo>
                    <a:pt x="70" y="1650"/>
                    <a:pt x="0" y="1826"/>
                    <a:pt x="52" y="1966"/>
                  </a:cubicBezTo>
                  <a:cubicBezTo>
                    <a:pt x="148" y="2221"/>
                    <a:pt x="534" y="2303"/>
                    <a:pt x="867" y="2303"/>
                  </a:cubicBezTo>
                  <a:cubicBezTo>
                    <a:pt x="900" y="2303"/>
                    <a:pt x="933" y="2302"/>
                    <a:pt x="965" y="2300"/>
                  </a:cubicBezTo>
                  <a:cubicBezTo>
                    <a:pt x="1650" y="2265"/>
                    <a:pt x="2335" y="2106"/>
                    <a:pt x="2931" y="1844"/>
                  </a:cubicBezTo>
                  <a:cubicBezTo>
                    <a:pt x="3283" y="1703"/>
                    <a:pt x="3617" y="1528"/>
                    <a:pt x="3968" y="1422"/>
                  </a:cubicBezTo>
                  <a:cubicBezTo>
                    <a:pt x="5338" y="1053"/>
                    <a:pt x="4020" y="175"/>
                    <a:pt x="3160" y="18"/>
                  </a:cubicBezTo>
                  <a:cubicBezTo>
                    <a:pt x="3084" y="6"/>
                    <a:pt x="3009" y="0"/>
                    <a:pt x="29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62"/>
            <p:cNvSpPr/>
            <p:nvPr/>
          </p:nvSpPr>
          <p:spPr>
            <a:xfrm>
              <a:off x="7210062" y="1053760"/>
              <a:ext cx="110587" cy="54592"/>
            </a:xfrm>
            <a:custGeom>
              <a:avLst/>
              <a:gdLst/>
              <a:ahLst/>
              <a:cxnLst/>
              <a:rect l="l" t="t" r="r" b="b"/>
              <a:pathLst>
                <a:path w="5198" h="2566" extrusionOk="0">
                  <a:moveTo>
                    <a:pt x="2371" y="0"/>
                  </a:moveTo>
                  <a:cubicBezTo>
                    <a:pt x="2347" y="0"/>
                    <a:pt x="2323" y="1"/>
                    <a:pt x="2299" y="2"/>
                  </a:cubicBezTo>
                  <a:cubicBezTo>
                    <a:pt x="1421" y="21"/>
                    <a:pt x="0" y="723"/>
                    <a:pt x="1299" y="1285"/>
                  </a:cubicBezTo>
                  <a:cubicBezTo>
                    <a:pt x="1650" y="1425"/>
                    <a:pt x="1948" y="1636"/>
                    <a:pt x="2264" y="1828"/>
                  </a:cubicBezTo>
                  <a:cubicBezTo>
                    <a:pt x="2844" y="2163"/>
                    <a:pt x="3493" y="2408"/>
                    <a:pt x="4179" y="2531"/>
                  </a:cubicBezTo>
                  <a:cubicBezTo>
                    <a:pt x="4289" y="2553"/>
                    <a:pt x="4407" y="2566"/>
                    <a:pt x="4522" y="2566"/>
                  </a:cubicBezTo>
                  <a:cubicBezTo>
                    <a:pt x="4775" y="2566"/>
                    <a:pt x="5012" y="2501"/>
                    <a:pt x="5109" y="2320"/>
                  </a:cubicBezTo>
                  <a:cubicBezTo>
                    <a:pt x="5197" y="2179"/>
                    <a:pt x="5144" y="2004"/>
                    <a:pt x="5057" y="1882"/>
                  </a:cubicBezTo>
                  <a:cubicBezTo>
                    <a:pt x="4951" y="1741"/>
                    <a:pt x="4811" y="1636"/>
                    <a:pt x="4670" y="1530"/>
                  </a:cubicBezTo>
                  <a:cubicBezTo>
                    <a:pt x="4019" y="1033"/>
                    <a:pt x="3350" y="0"/>
                    <a:pt x="23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82" name="Google Shape;1782;p62"/>
            <p:cNvGrpSpPr/>
            <p:nvPr/>
          </p:nvGrpSpPr>
          <p:grpSpPr>
            <a:xfrm>
              <a:off x="7284374" y="1105244"/>
              <a:ext cx="129648" cy="167857"/>
              <a:chOff x="7284374" y="1105244"/>
              <a:chExt cx="129648" cy="167857"/>
            </a:xfrm>
          </p:grpSpPr>
          <p:sp>
            <p:nvSpPr>
              <p:cNvPr id="1783" name="Google Shape;1783;p62"/>
              <p:cNvSpPr/>
              <p:nvPr/>
            </p:nvSpPr>
            <p:spPr>
              <a:xfrm>
                <a:off x="7284374" y="1118605"/>
                <a:ext cx="21318" cy="20211"/>
              </a:xfrm>
              <a:custGeom>
                <a:avLst/>
                <a:gdLst/>
                <a:ahLst/>
                <a:cxnLst/>
                <a:rect l="l" t="t" r="r" b="b"/>
                <a:pathLst>
                  <a:path w="1002" h="950" extrusionOk="0">
                    <a:moveTo>
                      <a:pt x="493" y="0"/>
                    </a:moveTo>
                    <a:cubicBezTo>
                      <a:pt x="279" y="0"/>
                      <a:pt x="85" y="164"/>
                      <a:pt x="54" y="396"/>
                    </a:cubicBezTo>
                    <a:cubicBezTo>
                      <a:pt x="0" y="660"/>
                      <a:pt x="159" y="905"/>
                      <a:pt x="422" y="941"/>
                    </a:cubicBezTo>
                    <a:cubicBezTo>
                      <a:pt x="451" y="947"/>
                      <a:pt x="480" y="950"/>
                      <a:pt x="509" y="950"/>
                    </a:cubicBezTo>
                    <a:cubicBezTo>
                      <a:pt x="723" y="950"/>
                      <a:pt x="917" y="786"/>
                      <a:pt x="948" y="554"/>
                    </a:cubicBezTo>
                    <a:cubicBezTo>
                      <a:pt x="1002" y="290"/>
                      <a:pt x="843" y="44"/>
                      <a:pt x="580" y="9"/>
                    </a:cubicBezTo>
                    <a:cubicBezTo>
                      <a:pt x="551" y="3"/>
                      <a:pt x="522" y="0"/>
                      <a:pt x="4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62"/>
              <p:cNvSpPr/>
              <p:nvPr/>
            </p:nvSpPr>
            <p:spPr>
              <a:xfrm>
                <a:off x="7388215" y="1115796"/>
                <a:ext cx="25807" cy="23147"/>
              </a:xfrm>
              <a:custGeom>
                <a:avLst/>
                <a:gdLst/>
                <a:ahLst/>
                <a:cxnLst/>
                <a:rect l="l" t="t" r="r" b="b"/>
                <a:pathLst>
                  <a:path w="1213" h="1088" extrusionOk="0">
                    <a:moveTo>
                      <a:pt x="608" y="1"/>
                    </a:moveTo>
                    <a:cubicBezTo>
                      <a:pt x="395" y="1"/>
                      <a:pt x="187" y="134"/>
                      <a:pt x="106" y="352"/>
                    </a:cubicBezTo>
                    <a:cubicBezTo>
                      <a:pt x="0" y="633"/>
                      <a:pt x="141" y="949"/>
                      <a:pt x="422" y="1054"/>
                    </a:cubicBezTo>
                    <a:cubicBezTo>
                      <a:pt x="481" y="1077"/>
                      <a:pt x="542" y="1087"/>
                      <a:pt x="601" y="1087"/>
                    </a:cubicBezTo>
                    <a:cubicBezTo>
                      <a:pt x="821" y="1087"/>
                      <a:pt x="1024" y="943"/>
                      <a:pt x="1107" y="721"/>
                    </a:cubicBezTo>
                    <a:cubicBezTo>
                      <a:pt x="1212" y="440"/>
                      <a:pt x="1072" y="124"/>
                      <a:pt x="791" y="36"/>
                    </a:cubicBezTo>
                    <a:cubicBezTo>
                      <a:pt x="732" y="12"/>
                      <a:pt x="670" y="1"/>
                      <a:pt x="6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62"/>
              <p:cNvSpPr/>
              <p:nvPr/>
            </p:nvSpPr>
            <p:spPr>
              <a:xfrm>
                <a:off x="7308265" y="1105244"/>
                <a:ext cx="25828" cy="134245"/>
              </a:xfrm>
              <a:custGeom>
                <a:avLst/>
                <a:gdLst/>
                <a:ahLst/>
                <a:cxnLst/>
                <a:rect l="l" t="t" r="r" b="b"/>
                <a:pathLst>
                  <a:path w="1214" h="6310" extrusionOk="0">
                    <a:moveTo>
                      <a:pt x="512" y="1"/>
                    </a:moveTo>
                    <a:cubicBezTo>
                      <a:pt x="500" y="1"/>
                      <a:pt x="488" y="2"/>
                      <a:pt x="476" y="5"/>
                    </a:cubicBezTo>
                    <a:cubicBezTo>
                      <a:pt x="422" y="23"/>
                      <a:pt x="387" y="94"/>
                      <a:pt x="405" y="164"/>
                    </a:cubicBezTo>
                    <a:cubicBezTo>
                      <a:pt x="686" y="953"/>
                      <a:pt x="862" y="1796"/>
                      <a:pt x="914" y="2639"/>
                    </a:cubicBezTo>
                    <a:cubicBezTo>
                      <a:pt x="949" y="3060"/>
                      <a:pt x="949" y="3675"/>
                      <a:pt x="581" y="4008"/>
                    </a:cubicBezTo>
                    <a:cubicBezTo>
                      <a:pt x="528" y="4062"/>
                      <a:pt x="476" y="4097"/>
                      <a:pt x="405" y="4149"/>
                    </a:cubicBezTo>
                    <a:cubicBezTo>
                      <a:pt x="212" y="4308"/>
                      <a:pt x="1" y="4483"/>
                      <a:pt x="1" y="4764"/>
                    </a:cubicBezTo>
                    <a:cubicBezTo>
                      <a:pt x="19" y="4904"/>
                      <a:pt x="89" y="5027"/>
                      <a:pt x="160" y="5150"/>
                    </a:cubicBezTo>
                    <a:cubicBezTo>
                      <a:pt x="422" y="5537"/>
                      <a:pt x="703" y="5905"/>
                      <a:pt x="984" y="6274"/>
                    </a:cubicBezTo>
                    <a:cubicBezTo>
                      <a:pt x="1002" y="6291"/>
                      <a:pt x="1038" y="6309"/>
                      <a:pt x="1073" y="6309"/>
                    </a:cubicBezTo>
                    <a:cubicBezTo>
                      <a:pt x="1108" y="6309"/>
                      <a:pt x="1125" y="6309"/>
                      <a:pt x="1143" y="6291"/>
                    </a:cubicBezTo>
                    <a:cubicBezTo>
                      <a:pt x="1195" y="6256"/>
                      <a:pt x="1213" y="6169"/>
                      <a:pt x="1160" y="6133"/>
                    </a:cubicBezTo>
                    <a:cubicBezTo>
                      <a:pt x="879" y="5764"/>
                      <a:pt x="616" y="5396"/>
                      <a:pt x="352" y="5010"/>
                    </a:cubicBezTo>
                    <a:cubicBezTo>
                      <a:pt x="300" y="4921"/>
                      <a:pt x="247" y="4834"/>
                      <a:pt x="247" y="4746"/>
                    </a:cubicBezTo>
                    <a:cubicBezTo>
                      <a:pt x="230" y="4588"/>
                      <a:pt x="387" y="4465"/>
                      <a:pt x="563" y="4343"/>
                    </a:cubicBezTo>
                    <a:cubicBezTo>
                      <a:pt x="616" y="4289"/>
                      <a:pt x="686" y="4237"/>
                      <a:pt x="738" y="4184"/>
                    </a:cubicBezTo>
                    <a:cubicBezTo>
                      <a:pt x="949" y="3991"/>
                      <a:pt x="1213" y="3605"/>
                      <a:pt x="1143" y="2622"/>
                    </a:cubicBezTo>
                    <a:cubicBezTo>
                      <a:pt x="1090" y="1761"/>
                      <a:pt x="914" y="901"/>
                      <a:pt x="633" y="75"/>
                    </a:cubicBezTo>
                    <a:cubicBezTo>
                      <a:pt x="619" y="32"/>
                      <a:pt x="569" y="1"/>
                      <a:pt x="5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62"/>
              <p:cNvSpPr/>
              <p:nvPr/>
            </p:nvSpPr>
            <p:spPr>
              <a:xfrm>
                <a:off x="7331072" y="1237572"/>
                <a:ext cx="70250" cy="29551"/>
              </a:xfrm>
              <a:custGeom>
                <a:avLst/>
                <a:gdLst/>
                <a:ahLst/>
                <a:cxnLst/>
                <a:rect l="l" t="t" r="r" b="b"/>
                <a:pathLst>
                  <a:path w="3302" h="1389" extrusionOk="0">
                    <a:moveTo>
                      <a:pt x="3178" y="1"/>
                    </a:moveTo>
                    <a:cubicBezTo>
                      <a:pt x="2037" y="36"/>
                      <a:pt x="931" y="457"/>
                      <a:pt x="53" y="1178"/>
                    </a:cubicBezTo>
                    <a:cubicBezTo>
                      <a:pt x="1" y="1230"/>
                      <a:pt x="1" y="1300"/>
                      <a:pt x="36" y="1353"/>
                    </a:cubicBezTo>
                    <a:cubicBezTo>
                      <a:pt x="53" y="1370"/>
                      <a:pt x="88" y="1388"/>
                      <a:pt x="123" y="1388"/>
                    </a:cubicBezTo>
                    <a:cubicBezTo>
                      <a:pt x="158" y="1388"/>
                      <a:pt x="176" y="1370"/>
                      <a:pt x="193" y="1353"/>
                    </a:cubicBezTo>
                    <a:cubicBezTo>
                      <a:pt x="1036" y="668"/>
                      <a:pt x="2089" y="265"/>
                      <a:pt x="3178" y="230"/>
                    </a:cubicBezTo>
                    <a:cubicBezTo>
                      <a:pt x="3248" y="230"/>
                      <a:pt x="3301" y="176"/>
                      <a:pt x="3301" y="106"/>
                    </a:cubicBezTo>
                    <a:cubicBezTo>
                      <a:pt x="3301" y="54"/>
                      <a:pt x="3248" y="1"/>
                      <a:pt x="31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62"/>
              <p:cNvSpPr/>
              <p:nvPr/>
            </p:nvSpPr>
            <p:spPr>
              <a:xfrm>
                <a:off x="7357963" y="1259613"/>
                <a:ext cx="25424" cy="13488"/>
              </a:xfrm>
              <a:custGeom>
                <a:avLst/>
                <a:gdLst/>
                <a:ahLst/>
                <a:cxnLst/>
                <a:rect l="l" t="t" r="r" b="b"/>
                <a:pathLst>
                  <a:path w="1195" h="634" extrusionOk="0">
                    <a:moveTo>
                      <a:pt x="1057" y="1"/>
                    </a:moveTo>
                    <a:cubicBezTo>
                      <a:pt x="1038" y="1"/>
                      <a:pt x="1019" y="6"/>
                      <a:pt x="1001" y="18"/>
                    </a:cubicBezTo>
                    <a:cubicBezTo>
                      <a:pt x="720" y="177"/>
                      <a:pt x="404" y="317"/>
                      <a:pt x="106" y="404"/>
                    </a:cubicBezTo>
                    <a:cubicBezTo>
                      <a:pt x="36" y="423"/>
                      <a:pt x="1" y="493"/>
                      <a:pt x="18" y="563"/>
                    </a:cubicBezTo>
                    <a:cubicBezTo>
                      <a:pt x="36" y="615"/>
                      <a:pt x="88" y="633"/>
                      <a:pt x="141" y="633"/>
                    </a:cubicBezTo>
                    <a:lnTo>
                      <a:pt x="176" y="633"/>
                    </a:lnTo>
                    <a:cubicBezTo>
                      <a:pt x="492" y="528"/>
                      <a:pt x="808" y="387"/>
                      <a:pt x="1124" y="229"/>
                    </a:cubicBezTo>
                    <a:cubicBezTo>
                      <a:pt x="1176" y="194"/>
                      <a:pt x="1195" y="123"/>
                      <a:pt x="1160" y="71"/>
                    </a:cubicBezTo>
                    <a:cubicBezTo>
                      <a:pt x="1136" y="24"/>
                      <a:pt x="1097" y="1"/>
                      <a:pt x="10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88" name="Google Shape;1788;p62"/>
            <p:cNvSpPr/>
            <p:nvPr/>
          </p:nvSpPr>
          <p:spPr>
            <a:xfrm>
              <a:off x="7202935" y="855863"/>
              <a:ext cx="355271" cy="239386"/>
            </a:xfrm>
            <a:custGeom>
              <a:avLst/>
              <a:gdLst/>
              <a:ahLst/>
              <a:cxnLst/>
              <a:rect l="l" t="t" r="r" b="b"/>
              <a:pathLst>
                <a:path w="16699" h="11252" extrusionOk="0">
                  <a:moveTo>
                    <a:pt x="13274" y="1"/>
                  </a:moveTo>
                  <a:cubicBezTo>
                    <a:pt x="13010" y="1"/>
                    <a:pt x="12744" y="28"/>
                    <a:pt x="12485" y="69"/>
                  </a:cubicBezTo>
                  <a:cubicBezTo>
                    <a:pt x="10676" y="333"/>
                    <a:pt x="8938" y="1000"/>
                    <a:pt x="7234" y="1667"/>
                  </a:cubicBezTo>
                  <a:cubicBezTo>
                    <a:pt x="5321" y="2405"/>
                    <a:pt x="3337" y="3213"/>
                    <a:pt x="1950" y="4722"/>
                  </a:cubicBezTo>
                  <a:cubicBezTo>
                    <a:pt x="633" y="6179"/>
                    <a:pt x="1" y="8234"/>
                    <a:pt x="265" y="10182"/>
                  </a:cubicBezTo>
                  <a:cubicBezTo>
                    <a:pt x="335" y="10622"/>
                    <a:pt x="511" y="11130"/>
                    <a:pt x="949" y="11236"/>
                  </a:cubicBezTo>
                  <a:cubicBezTo>
                    <a:pt x="994" y="11246"/>
                    <a:pt x="1039" y="11251"/>
                    <a:pt x="1084" y="11251"/>
                  </a:cubicBezTo>
                  <a:cubicBezTo>
                    <a:pt x="1340" y="11251"/>
                    <a:pt x="1593" y="11091"/>
                    <a:pt x="1756" y="10868"/>
                  </a:cubicBezTo>
                  <a:cubicBezTo>
                    <a:pt x="1932" y="10622"/>
                    <a:pt x="2021" y="10306"/>
                    <a:pt x="2091" y="10007"/>
                  </a:cubicBezTo>
                  <a:cubicBezTo>
                    <a:pt x="2337" y="8988"/>
                    <a:pt x="2582" y="7883"/>
                    <a:pt x="3337" y="7162"/>
                  </a:cubicBezTo>
                  <a:cubicBezTo>
                    <a:pt x="4039" y="6495"/>
                    <a:pt x="5076" y="6249"/>
                    <a:pt x="5743" y="5547"/>
                  </a:cubicBezTo>
                  <a:cubicBezTo>
                    <a:pt x="6251" y="5020"/>
                    <a:pt x="6515" y="4283"/>
                    <a:pt x="7094" y="3845"/>
                  </a:cubicBezTo>
                  <a:cubicBezTo>
                    <a:pt x="7544" y="3489"/>
                    <a:pt x="8122" y="3365"/>
                    <a:pt x="8703" y="3365"/>
                  </a:cubicBezTo>
                  <a:cubicBezTo>
                    <a:pt x="8984" y="3365"/>
                    <a:pt x="9266" y="3394"/>
                    <a:pt x="9535" y="3440"/>
                  </a:cubicBezTo>
                  <a:cubicBezTo>
                    <a:pt x="10329" y="3572"/>
                    <a:pt x="11107" y="3829"/>
                    <a:pt x="11914" y="3829"/>
                  </a:cubicBezTo>
                  <a:cubicBezTo>
                    <a:pt x="11964" y="3829"/>
                    <a:pt x="12014" y="3828"/>
                    <a:pt x="12063" y="3826"/>
                  </a:cubicBezTo>
                  <a:cubicBezTo>
                    <a:pt x="13433" y="3756"/>
                    <a:pt x="16699" y="1527"/>
                    <a:pt x="14468" y="263"/>
                  </a:cubicBezTo>
                  <a:cubicBezTo>
                    <a:pt x="14103" y="69"/>
                    <a:pt x="13691" y="1"/>
                    <a:pt x="132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62"/>
            <p:cNvSpPr/>
            <p:nvPr/>
          </p:nvSpPr>
          <p:spPr>
            <a:xfrm>
              <a:off x="7455825" y="837759"/>
              <a:ext cx="422117" cy="885827"/>
            </a:xfrm>
            <a:custGeom>
              <a:avLst/>
              <a:gdLst/>
              <a:ahLst/>
              <a:cxnLst/>
              <a:rect l="l" t="t" r="r" b="b"/>
              <a:pathLst>
                <a:path w="19841" h="41637" extrusionOk="0">
                  <a:moveTo>
                    <a:pt x="6541" y="0"/>
                  </a:moveTo>
                  <a:cubicBezTo>
                    <a:pt x="5327" y="0"/>
                    <a:pt x="4613" y="1091"/>
                    <a:pt x="3723" y="1763"/>
                  </a:cubicBezTo>
                  <a:cubicBezTo>
                    <a:pt x="2740" y="2535"/>
                    <a:pt x="1141" y="2729"/>
                    <a:pt x="509" y="3888"/>
                  </a:cubicBezTo>
                  <a:cubicBezTo>
                    <a:pt x="123" y="4590"/>
                    <a:pt x="247" y="5468"/>
                    <a:pt x="509" y="6241"/>
                  </a:cubicBezTo>
                  <a:cubicBezTo>
                    <a:pt x="755" y="6995"/>
                    <a:pt x="1141" y="7751"/>
                    <a:pt x="1195" y="8540"/>
                  </a:cubicBezTo>
                  <a:cubicBezTo>
                    <a:pt x="1335" y="10244"/>
                    <a:pt x="88" y="11771"/>
                    <a:pt x="53" y="13474"/>
                  </a:cubicBezTo>
                  <a:cubicBezTo>
                    <a:pt x="1" y="15668"/>
                    <a:pt x="2019" y="17618"/>
                    <a:pt x="1703" y="19795"/>
                  </a:cubicBezTo>
                  <a:cubicBezTo>
                    <a:pt x="1546" y="20900"/>
                    <a:pt x="790" y="21937"/>
                    <a:pt x="1001" y="23026"/>
                  </a:cubicBezTo>
                  <a:cubicBezTo>
                    <a:pt x="1195" y="23991"/>
                    <a:pt x="2108" y="24676"/>
                    <a:pt x="2441" y="25606"/>
                  </a:cubicBezTo>
                  <a:cubicBezTo>
                    <a:pt x="3021" y="27169"/>
                    <a:pt x="1932" y="28766"/>
                    <a:pt x="1441" y="30365"/>
                  </a:cubicBezTo>
                  <a:cubicBezTo>
                    <a:pt x="1071" y="31559"/>
                    <a:pt x="1054" y="32858"/>
                    <a:pt x="1387" y="34052"/>
                  </a:cubicBezTo>
                  <a:cubicBezTo>
                    <a:pt x="1757" y="35421"/>
                    <a:pt x="2564" y="36632"/>
                    <a:pt x="3108" y="37950"/>
                  </a:cubicBezTo>
                  <a:cubicBezTo>
                    <a:pt x="3442" y="38757"/>
                    <a:pt x="3688" y="39600"/>
                    <a:pt x="4161" y="40319"/>
                  </a:cubicBezTo>
                  <a:cubicBezTo>
                    <a:pt x="4630" y="41046"/>
                    <a:pt x="5404" y="41637"/>
                    <a:pt x="6267" y="41637"/>
                  </a:cubicBezTo>
                  <a:cubicBezTo>
                    <a:pt x="6279" y="41637"/>
                    <a:pt x="6291" y="41637"/>
                    <a:pt x="6303" y="41637"/>
                  </a:cubicBezTo>
                  <a:cubicBezTo>
                    <a:pt x="7673" y="41583"/>
                    <a:pt x="8534" y="40073"/>
                    <a:pt x="9833" y="39600"/>
                  </a:cubicBezTo>
                  <a:cubicBezTo>
                    <a:pt x="10182" y="39471"/>
                    <a:pt x="10541" y="39423"/>
                    <a:pt x="10905" y="39423"/>
                  </a:cubicBezTo>
                  <a:cubicBezTo>
                    <a:pt x="11967" y="39423"/>
                    <a:pt x="13079" y="39832"/>
                    <a:pt x="14150" y="39832"/>
                  </a:cubicBezTo>
                  <a:cubicBezTo>
                    <a:pt x="14465" y="39832"/>
                    <a:pt x="14776" y="39797"/>
                    <a:pt x="15082" y="39705"/>
                  </a:cubicBezTo>
                  <a:cubicBezTo>
                    <a:pt x="16575" y="39284"/>
                    <a:pt x="17383" y="37704"/>
                    <a:pt x="18507" y="36632"/>
                  </a:cubicBezTo>
                  <a:cubicBezTo>
                    <a:pt x="18823" y="36334"/>
                    <a:pt x="19174" y="36070"/>
                    <a:pt x="19366" y="35667"/>
                  </a:cubicBezTo>
                  <a:cubicBezTo>
                    <a:pt x="19841" y="34649"/>
                    <a:pt x="18980" y="33560"/>
                    <a:pt x="18348" y="32629"/>
                  </a:cubicBezTo>
                  <a:cubicBezTo>
                    <a:pt x="17488" y="31365"/>
                    <a:pt x="16997" y="29873"/>
                    <a:pt x="16943" y="28345"/>
                  </a:cubicBezTo>
                  <a:cubicBezTo>
                    <a:pt x="16856" y="25887"/>
                    <a:pt x="17874" y="23464"/>
                    <a:pt x="17558" y="21024"/>
                  </a:cubicBezTo>
                  <a:cubicBezTo>
                    <a:pt x="17102" y="17548"/>
                    <a:pt x="14082" y="15001"/>
                    <a:pt x="12783" y="11735"/>
                  </a:cubicBezTo>
                  <a:cubicBezTo>
                    <a:pt x="12010" y="9787"/>
                    <a:pt x="11887" y="7662"/>
                    <a:pt x="11395" y="5609"/>
                  </a:cubicBezTo>
                  <a:cubicBezTo>
                    <a:pt x="10851" y="3378"/>
                    <a:pt x="9377" y="201"/>
                    <a:pt x="6708" y="7"/>
                  </a:cubicBezTo>
                  <a:cubicBezTo>
                    <a:pt x="6651" y="2"/>
                    <a:pt x="6596" y="0"/>
                    <a:pt x="65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0" name="Google Shape;1790;p62"/>
          <p:cNvGrpSpPr/>
          <p:nvPr/>
        </p:nvGrpSpPr>
        <p:grpSpPr>
          <a:xfrm>
            <a:off x="487824" y="415507"/>
            <a:ext cx="7796459" cy="773783"/>
            <a:chOff x="631474" y="355425"/>
            <a:chExt cx="7796459" cy="773783"/>
          </a:xfrm>
        </p:grpSpPr>
        <p:grpSp>
          <p:nvGrpSpPr>
            <p:cNvPr id="1791" name="Google Shape;1791;p62"/>
            <p:cNvGrpSpPr/>
            <p:nvPr/>
          </p:nvGrpSpPr>
          <p:grpSpPr>
            <a:xfrm>
              <a:off x="631474" y="355425"/>
              <a:ext cx="7796459" cy="589344"/>
              <a:chOff x="631474" y="355425"/>
              <a:chExt cx="7796459" cy="589344"/>
            </a:xfrm>
          </p:grpSpPr>
          <p:sp>
            <p:nvSpPr>
              <p:cNvPr id="1792" name="Google Shape;1792;p62"/>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93" name="Google Shape;1793;p62"/>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1794" name="Google Shape;1794;p62"/>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95" name="Google Shape;1795;p62"/>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62"/>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62"/>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62"/>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Rectangle 4"/>
          <p:cNvSpPr/>
          <p:nvPr/>
        </p:nvSpPr>
        <p:spPr>
          <a:xfrm>
            <a:off x="2286000" y="2310140"/>
            <a:ext cx="4572000" cy="2308324"/>
          </a:xfrm>
          <a:prstGeom prst="rect">
            <a:avLst/>
          </a:prstGeom>
        </p:spPr>
        <p:txBody>
          <a:bodyPr>
            <a:spAutoFit/>
          </a:bodyPr>
          <a:lstStyle/>
          <a:p>
            <a:pPr marL="285750" indent="-285750" algn="just">
              <a:buFont typeface="Arial" panose="020B0604020202020204" pitchFamily="34" charset="0"/>
              <a:buChar char="•"/>
            </a:pPr>
            <a:r>
              <a:rPr lang="en-US" sz="1600" b="1" dirty="0"/>
              <a:t>are mutually aware that their goals are incompatible</a:t>
            </a:r>
            <a:r>
              <a:rPr lang="en-US" sz="1600" b="1" dirty="0" smtClean="0"/>
              <a:t>; </a:t>
            </a:r>
            <a:r>
              <a:rPr lang="en-US" dirty="0"/>
              <a:t>if one person’s goal is </a:t>
            </a:r>
          </a:p>
          <a:p>
            <a:pPr marL="285750" indent="-285750" algn="just">
              <a:buFont typeface="Arial" panose="020B0604020202020204" pitchFamily="34" charset="0"/>
              <a:buChar char="•"/>
            </a:pPr>
            <a:r>
              <a:rPr lang="en-US" dirty="0"/>
              <a:t>achieved, then the other person’s goal cannot be </a:t>
            </a:r>
            <a:r>
              <a:rPr lang="en-US" dirty="0" smtClean="0"/>
              <a:t>achieved.</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smtClean="0"/>
              <a:t>for </a:t>
            </a:r>
            <a:r>
              <a:rPr lang="en-US" dirty="0"/>
              <a:t>instance, when one person wants to purchase a newer car while the other wants to reduce their loan. Note that if the couple had unlimited resources, they could purchase the car and pay off the loan and the matter would not be difficult.</a:t>
            </a:r>
          </a:p>
        </p:txBody>
      </p:sp>
      <p:pic>
        <p:nvPicPr>
          <p:cNvPr id="6" name="Picture 5"/>
          <p:cNvPicPr>
            <a:picLocks noChangeAspect="1"/>
          </p:cNvPicPr>
          <p:nvPr/>
        </p:nvPicPr>
        <p:blipFill>
          <a:blip r:embed="rId3"/>
          <a:stretch>
            <a:fillRect/>
          </a:stretch>
        </p:blipFill>
        <p:spPr>
          <a:xfrm>
            <a:off x="1848969" y="597603"/>
            <a:ext cx="5303980" cy="701101"/>
          </a:xfrm>
          <a:prstGeom prst="rect">
            <a:avLst/>
          </a:prstGeom>
        </p:spPr>
      </p:pic>
      <p:sp>
        <p:nvSpPr>
          <p:cNvPr id="7" name="Rectangle 6"/>
          <p:cNvSpPr/>
          <p:nvPr/>
        </p:nvSpPr>
        <p:spPr>
          <a:xfrm>
            <a:off x="7481885" y="4733675"/>
            <a:ext cx="284052" cy="307777"/>
          </a:xfrm>
          <a:prstGeom prst="rect">
            <a:avLst/>
          </a:prstGeom>
        </p:spPr>
        <p:txBody>
          <a:bodyPr wrap="none">
            <a:spAutoFit/>
          </a:bodyPr>
          <a:lstStyle/>
          <a:p>
            <a:r>
              <a:rPr lang="en-US" dirty="0" smtClean="0"/>
              <a:t>7</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8"/>
        <p:cNvGrpSpPr/>
        <p:nvPr/>
      </p:nvGrpSpPr>
      <p:grpSpPr>
        <a:xfrm>
          <a:off x="0" y="0"/>
          <a:ext cx="0" cy="0"/>
          <a:chOff x="0" y="0"/>
          <a:chExt cx="0" cy="0"/>
        </a:xfrm>
      </p:grpSpPr>
      <p:grpSp>
        <p:nvGrpSpPr>
          <p:cNvPr id="1562" name="Google Shape;1562;p61"/>
          <p:cNvGrpSpPr/>
          <p:nvPr/>
        </p:nvGrpSpPr>
        <p:grpSpPr>
          <a:xfrm>
            <a:off x="578424" y="1281901"/>
            <a:ext cx="3319974" cy="3261073"/>
            <a:chOff x="720008" y="694850"/>
            <a:chExt cx="3319974" cy="3261073"/>
          </a:xfrm>
        </p:grpSpPr>
        <p:grpSp>
          <p:nvGrpSpPr>
            <p:cNvPr id="1563" name="Google Shape;1563;p61"/>
            <p:cNvGrpSpPr/>
            <p:nvPr/>
          </p:nvGrpSpPr>
          <p:grpSpPr>
            <a:xfrm>
              <a:off x="720008" y="1187533"/>
              <a:ext cx="3174585" cy="2768390"/>
              <a:chOff x="1225600" y="1313963"/>
              <a:chExt cx="2884675" cy="2515575"/>
            </a:xfrm>
          </p:grpSpPr>
          <p:sp>
            <p:nvSpPr>
              <p:cNvPr id="1564" name="Google Shape;1564;p61"/>
              <p:cNvSpPr/>
              <p:nvPr/>
            </p:nvSpPr>
            <p:spPr>
              <a:xfrm>
                <a:off x="1225600" y="2026513"/>
                <a:ext cx="2884675" cy="1449600"/>
              </a:xfrm>
              <a:custGeom>
                <a:avLst/>
                <a:gdLst/>
                <a:ahLst/>
                <a:cxnLst/>
                <a:rect l="l" t="t" r="r" b="b"/>
                <a:pathLst>
                  <a:path w="115387" h="57984" extrusionOk="0">
                    <a:moveTo>
                      <a:pt x="24482" y="0"/>
                    </a:moveTo>
                    <a:cubicBezTo>
                      <a:pt x="20041" y="0"/>
                      <a:pt x="16443" y="3827"/>
                      <a:pt x="16443" y="8552"/>
                    </a:cubicBezTo>
                    <a:lnTo>
                      <a:pt x="16443" y="15771"/>
                    </a:lnTo>
                    <a:lnTo>
                      <a:pt x="9008" y="15669"/>
                    </a:lnTo>
                    <a:lnTo>
                      <a:pt x="2938" y="18117"/>
                    </a:lnTo>
                    <a:lnTo>
                      <a:pt x="2961" y="18117"/>
                    </a:lnTo>
                    <a:cubicBezTo>
                      <a:pt x="2619" y="18243"/>
                      <a:pt x="2300" y="18425"/>
                      <a:pt x="2004" y="18630"/>
                    </a:cubicBezTo>
                    <a:cubicBezTo>
                      <a:pt x="1845" y="18744"/>
                      <a:pt x="1697" y="18858"/>
                      <a:pt x="1560" y="18994"/>
                    </a:cubicBezTo>
                    <a:cubicBezTo>
                      <a:pt x="604" y="19871"/>
                      <a:pt x="0" y="21169"/>
                      <a:pt x="0" y="22615"/>
                    </a:cubicBezTo>
                    <a:lnTo>
                      <a:pt x="0" y="54670"/>
                    </a:lnTo>
                    <a:cubicBezTo>
                      <a:pt x="0" y="56504"/>
                      <a:pt x="1389" y="57984"/>
                      <a:pt x="3120" y="57984"/>
                    </a:cubicBezTo>
                    <a:lnTo>
                      <a:pt x="11353" y="57984"/>
                    </a:lnTo>
                    <a:lnTo>
                      <a:pt x="11353" y="57699"/>
                    </a:lnTo>
                    <a:lnTo>
                      <a:pt x="104670" y="57699"/>
                    </a:lnTo>
                    <a:lnTo>
                      <a:pt x="104670" y="57597"/>
                    </a:lnTo>
                    <a:lnTo>
                      <a:pt x="112254" y="57597"/>
                    </a:lnTo>
                    <a:cubicBezTo>
                      <a:pt x="113985" y="57597"/>
                      <a:pt x="115386" y="56105"/>
                      <a:pt x="115386" y="54272"/>
                    </a:cubicBezTo>
                    <a:lnTo>
                      <a:pt x="115386" y="22228"/>
                    </a:lnTo>
                    <a:cubicBezTo>
                      <a:pt x="115386" y="20543"/>
                      <a:pt x="114577" y="19074"/>
                      <a:pt x="113347" y="18220"/>
                    </a:cubicBezTo>
                    <a:cubicBezTo>
                      <a:pt x="113233" y="18140"/>
                      <a:pt x="113120" y="18061"/>
                      <a:pt x="112995" y="17992"/>
                    </a:cubicBezTo>
                    <a:cubicBezTo>
                      <a:pt x="112414" y="17662"/>
                      <a:pt x="111765" y="17468"/>
                      <a:pt x="111070" y="17434"/>
                    </a:cubicBezTo>
                    <a:lnTo>
                      <a:pt x="107187" y="16773"/>
                    </a:lnTo>
                    <a:lnTo>
                      <a:pt x="104204" y="16751"/>
                    </a:lnTo>
                    <a:lnTo>
                      <a:pt x="104113" y="16751"/>
                    </a:lnTo>
                    <a:lnTo>
                      <a:pt x="104113" y="8552"/>
                    </a:lnTo>
                    <a:cubicBezTo>
                      <a:pt x="104113" y="3827"/>
                      <a:pt x="100514" y="0"/>
                      <a:pt x="9607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61"/>
              <p:cNvSpPr/>
              <p:nvPr/>
            </p:nvSpPr>
            <p:spPr>
              <a:xfrm>
                <a:off x="3807625" y="2443013"/>
                <a:ext cx="74025" cy="72300"/>
              </a:xfrm>
              <a:custGeom>
                <a:avLst/>
                <a:gdLst/>
                <a:ahLst/>
                <a:cxnLst/>
                <a:rect l="l" t="t" r="r" b="b"/>
                <a:pathLst>
                  <a:path w="2961" h="2892" extrusionOk="0">
                    <a:moveTo>
                      <a:pt x="840" y="0"/>
                    </a:moveTo>
                    <a:cubicBezTo>
                      <a:pt x="826" y="0"/>
                      <a:pt x="812" y="4"/>
                      <a:pt x="797" y="11"/>
                    </a:cubicBezTo>
                    <a:cubicBezTo>
                      <a:pt x="763" y="22"/>
                      <a:pt x="194" y="330"/>
                      <a:pt x="0" y="1867"/>
                    </a:cubicBezTo>
                    <a:cubicBezTo>
                      <a:pt x="0" y="1912"/>
                      <a:pt x="23" y="1958"/>
                      <a:pt x="68" y="1970"/>
                    </a:cubicBezTo>
                    <a:lnTo>
                      <a:pt x="2836" y="2892"/>
                    </a:lnTo>
                    <a:lnTo>
                      <a:pt x="2859" y="2892"/>
                    </a:lnTo>
                    <a:cubicBezTo>
                      <a:pt x="2904" y="2892"/>
                      <a:pt x="2938" y="2869"/>
                      <a:pt x="2950" y="2823"/>
                    </a:cubicBezTo>
                    <a:cubicBezTo>
                      <a:pt x="2961" y="2778"/>
                      <a:pt x="2938" y="2721"/>
                      <a:pt x="2892" y="2710"/>
                    </a:cubicBezTo>
                    <a:lnTo>
                      <a:pt x="194" y="1810"/>
                    </a:lnTo>
                    <a:cubicBezTo>
                      <a:pt x="376" y="467"/>
                      <a:pt x="866" y="182"/>
                      <a:pt x="866" y="182"/>
                    </a:cubicBezTo>
                    <a:cubicBezTo>
                      <a:pt x="911" y="159"/>
                      <a:pt x="934" y="102"/>
                      <a:pt x="911" y="57"/>
                    </a:cubicBezTo>
                    <a:cubicBezTo>
                      <a:pt x="896" y="18"/>
                      <a:pt x="869" y="0"/>
                      <a:pt x="840" y="0"/>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61"/>
              <p:cNvSpPr/>
              <p:nvPr/>
            </p:nvSpPr>
            <p:spPr>
              <a:xfrm>
                <a:off x="1264600" y="2420738"/>
                <a:ext cx="2794700" cy="1055375"/>
              </a:xfrm>
              <a:custGeom>
                <a:avLst/>
                <a:gdLst/>
                <a:ahLst/>
                <a:cxnLst/>
                <a:rect l="l" t="t" r="r" b="b"/>
                <a:pathLst>
                  <a:path w="111788" h="42215" extrusionOk="0">
                    <a:moveTo>
                      <a:pt x="14929" y="253"/>
                    </a:moveTo>
                    <a:cubicBezTo>
                      <a:pt x="14918" y="549"/>
                      <a:pt x="14906" y="1209"/>
                      <a:pt x="14906" y="2679"/>
                    </a:cubicBezTo>
                    <a:cubicBezTo>
                      <a:pt x="14895" y="4227"/>
                      <a:pt x="14883" y="6288"/>
                      <a:pt x="14872" y="8349"/>
                    </a:cubicBezTo>
                    <a:cubicBezTo>
                      <a:pt x="14860" y="12232"/>
                      <a:pt x="14860" y="16104"/>
                      <a:pt x="14860" y="16559"/>
                    </a:cubicBezTo>
                    <a:lnTo>
                      <a:pt x="9281" y="21946"/>
                    </a:lnTo>
                    <a:lnTo>
                      <a:pt x="8666" y="3396"/>
                    </a:lnTo>
                    <a:lnTo>
                      <a:pt x="14929" y="253"/>
                    </a:lnTo>
                    <a:close/>
                    <a:moveTo>
                      <a:pt x="101072" y="16696"/>
                    </a:moveTo>
                    <a:lnTo>
                      <a:pt x="103783" y="21946"/>
                    </a:lnTo>
                    <a:lnTo>
                      <a:pt x="9554" y="21946"/>
                    </a:lnTo>
                    <a:lnTo>
                      <a:pt x="14986" y="16696"/>
                    </a:lnTo>
                    <a:close/>
                    <a:moveTo>
                      <a:pt x="59783" y="22128"/>
                    </a:moveTo>
                    <a:lnTo>
                      <a:pt x="59783" y="31112"/>
                    </a:lnTo>
                    <a:lnTo>
                      <a:pt x="9588" y="31112"/>
                    </a:lnTo>
                    <a:lnTo>
                      <a:pt x="9281" y="22128"/>
                    </a:lnTo>
                    <a:close/>
                    <a:moveTo>
                      <a:pt x="103885" y="22128"/>
                    </a:moveTo>
                    <a:lnTo>
                      <a:pt x="103885" y="22139"/>
                    </a:lnTo>
                    <a:lnTo>
                      <a:pt x="103578" y="31112"/>
                    </a:lnTo>
                    <a:lnTo>
                      <a:pt x="59965" y="31112"/>
                    </a:lnTo>
                    <a:lnTo>
                      <a:pt x="59965" y="22128"/>
                    </a:lnTo>
                    <a:close/>
                    <a:moveTo>
                      <a:pt x="15016" y="0"/>
                    </a:moveTo>
                    <a:cubicBezTo>
                      <a:pt x="15001" y="0"/>
                      <a:pt x="14986" y="5"/>
                      <a:pt x="14974" y="14"/>
                    </a:cubicBezTo>
                    <a:lnTo>
                      <a:pt x="8609" y="3213"/>
                    </a:lnTo>
                    <a:cubicBezTo>
                      <a:pt x="7336" y="2416"/>
                      <a:pt x="5916" y="2137"/>
                      <a:pt x="4553" y="2137"/>
                    </a:cubicBezTo>
                    <a:cubicBezTo>
                      <a:pt x="3015" y="2137"/>
                      <a:pt x="1549" y="2492"/>
                      <a:pt x="444" y="2861"/>
                    </a:cubicBezTo>
                    <a:cubicBezTo>
                      <a:pt x="285" y="2975"/>
                      <a:pt x="137" y="3089"/>
                      <a:pt x="0" y="3225"/>
                    </a:cubicBezTo>
                    <a:cubicBezTo>
                      <a:pt x="1131" y="2807"/>
                      <a:pt x="2810" y="2329"/>
                      <a:pt x="4575" y="2329"/>
                    </a:cubicBezTo>
                    <a:cubicBezTo>
                      <a:pt x="5885" y="2329"/>
                      <a:pt x="7243" y="2592"/>
                      <a:pt x="8461" y="3339"/>
                    </a:cubicBezTo>
                    <a:cubicBezTo>
                      <a:pt x="8461" y="3362"/>
                      <a:pt x="8461" y="3373"/>
                      <a:pt x="8473" y="3385"/>
                    </a:cubicBezTo>
                    <a:lnTo>
                      <a:pt x="8473" y="3396"/>
                    </a:lnTo>
                    <a:lnTo>
                      <a:pt x="9771" y="42124"/>
                    </a:lnTo>
                    <a:cubicBezTo>
                      <a:pt x="9771" y="42147"/>
                      <a:pt x="9782" y="42169"/>
                      <a:pt x="9793" y="42192"/>
                    </a:cubicBezTo>
                    <a:cubicBezTo>
                      <a:pt x="9816" y="42203"/>
                      <a:pt x="9839" y="42215"/>
                      <a:pt x="9862" y="42215"/>
                    </a:cubicBezTo>
                    <a:cubicBezTo>
                      <a:pt x="9918" y="42215"/>
                      <a:pt x="9953" y="42169"/>
                      <a:pt x="9953" y="42124"/>
                    </a:cubicBezTo>
                    <a:lnTo>
                      <a:pt x="9941" y="41930"/>
                    </a:lnTo>
                    <a:lnTo>
                      <a:pt x="9588" y="31306"/>
                    </a:lnTo>
                    <a:lnTo>
                      <a:pt x="103578" y="31306"/>
                    </a:lnTo>
                    <a:lnTo>
                      <a:pt x="103224" y="41828"/>
                    </a:lnTo>
                    <a:lnTo>
                      <a:pt x="103406" y="41828"/>
                    </a:lnTo>
                    <a:lnTo>
                      <a:pt x="103748" y="31306"/>
                    </a:lnTo>
                    <a:lnTo>
                      <a:pt x="103942" y="31306"/>
                    </a:lnTo>
                    <a:cubicBezTo>
                      <a:pt x="103988" y="31306"/>
                      <a:pt x="104033" y="31260"/>
                      <a:pt x="104033" y="31215"/>
                    </a:cubicBezTo>
                    <a:cubicBezTo>
                      <a:pt x="104033" y="31157"/>
                      <a:pt x="103988" y="31112"/>
                      <a:pt x="103942" y="31112"/>
                    </a:cubicBezTo>
                    <a:lnTo>
                      <a:pt x="103760" y="31112"/>
                    </a:lnTo>
                    <a:lnTo>
                      <a:pt x="104671" y="3749"/>
                    </a:lnTo>
                    <a:cubicBezTo>
                      <a:pt x="106383" y="2685"/>
                      <a:pt x="108404" y="2370"/>
                      <a:pt x="110186" y="2370"/>
                    </a:cubicBezTo>
                    <a:cubicBezTo>
                      <a:pt x="110749" y="2370"/>
                      <a:pt x="111289" y="2402"/>
                      <a:pt x="111787" y="2451"/>
                    </a:cubicBezTo>
                    <a:cubicBezTo>
                      <a:pt x="111673" y="2371"/>
                      <a:pt x="111560" y="2292"/>
                      <a:pt x="111435" y="2223"/>
                    </a:cubicBezTo>
                    <a:cubicBezTo>
                      <a:pt x="111036" y="2192"/>
                      <a:pt x="110616" y="2174"/>
                      <a:pt x="110182" y="2174"/>
                    </a:cubicBezTo>
                    <a:cubicBezTo>
                      <a:pt x="108370" y="2174"/>
                      <a:pt x="106313" y="2496"/>
                      <a:pt x="104568" y="3590"/>
                    </a:cubicBezTo>
                    <a:cubicBezTo>
                      <a:pt x="104557" y="3590"/>
                      <a:pt x="104545" y="3601"/>
                      <a:pt x="104534" y="3601"/>
                    </a:cubicBezTo>
                    <a:cubicBezTo>
                      <a:pt x="104511" y="3623"/>
                      <a:pt x="104500" y="3658"/>
                      <a:pt x="104500" y="3681"/>
                    </a:cubicBezTo>
                    <a:lnTo>
                      <a:pt x="104489" y="3760"/>
                    </a:lnTo>
                    <a:lnTo>
                      <a:pt x="103896" y="21741"/>
                    </a:lnTo>
                    <a:lnTo>
                      <a:pt x="101266" y="16662"/>
                    </a:lnTo>
                    <a:cubicBezTo>
                      <a:pt x="101277" y="16650"/>
                      <a:pt x="101288" y="16627"/>
                      <a:pt x="101288" y="16594"/>
                    </a:cubicBezTo>
                    <a:cubicBezTo>
                      <a:pt x="101288" y="16548"/>
                      <a:pt x="101255" y="16514"/>
                      <a:pt x="101220" y="16503"/>
                    </a:cubicBezTo>
                    <a:lnTo>
                      <a:pt x="101903" y="2781"/>
                    </a:lnTo>
                    <a:cubicBezTo>
                      <a:pt x="101903" y="2724"/>
                      <a:pt x="101870" y="2679"/>
                      <a:pt x="101812" y="2679"/>
                    </a:cubicBezTo>
                    <a:cubicBezTo>
                      <a:pt x="101767" y="2679"/>
                      <a:pt x="101721" y="2712"/>
                      <a:pt x="101721" y="2770"/>
                    </a:cubicBezTo>
                    <a:lnTo>
                      <a:pt x="101038" y="16503"/>
                    </a:lnTo>
                    <a:lnTo>
                      <a:pt x="15031" y="16503"/>
                    </a:lnTo>
                    <a:cubicBezTo>
                      <a:pt x="15042" y="10934"/>
                      <a:pt x="15077" y="515"/>
                      <a:pt x="15111" y="128"/>
                    </a:cubicBezTo>
                    <a:lnTo>
                      <a:pt x="15111" y="82"/>
                    </a:lnTo>
                    <a:cubicBezTo>
                      <a:pt x="15103" y="32"/>
                      <a:pt x="15058" y="0"/>
                      <a:pt x="1501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61"/>
              <p:cNvSpPr/>
              <p:nvPr/>
            </p:nvSpPr>
            <p:spPr>
              <a:xfrm>
                <a:off x="2749750" y="2026513"/>
                <a:ext cx="4575" cy="806800"/>
              </a:xfrm>
              <a:custGeom>
                <a:avLst/>
                <a:gdLst/>
                <a:ahLst/>
                <a:cxnLst/>
                <a:rect l="l" t="t" r="r" b="b"/>
                <a:pathLst>
                  <a:path w="183" h="32272" extrusionOk="0">
                    <a:moveTo>
                      <a:pt x="1" y="0"/>
                    </a:moveTo>
                    <a:lnTo>
                      <a:pt x="1" y="32169"/>
                    </a:lnTo>
                    <a:cubicBezTo>
                      <a:pt x="1" y="32226"/>
                      <a:pt x="46" y="32272"/>
                      <a:pt x="92" y="32272"/>
                    </a:cubicBezTo>
                    <a:cubicBezTo>
                      <a:pt x="149" y="32272"/>
                      <a:pt x="183" y="32226"/>
                      <a:pt x="183" y="32169"/>
                    </a:cubicBezTo>
                    <a:lnTo>
                      <a:pt x="18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61"/>
              <p:cNvSpPr/>
              <p:nvPr/>
            </p:nvSpPr>
            <p:spPr>
              <a:xfrm>
                <a:off x="2111225" y="2182513"/>
                <a:ext cx="175400" cy="240875"/>
              </a:xfrm>
              <a:custGeom>
                <a:avLst/>
                <a:gdLst/>
                <a:ahLst/>
                <a:cxnLst/>
                <a:rect l="l" t="t" r="r" b="b"/>
                <a:pathLst>
                  <a:path w="7016" h="9635" extrusionOk="0">
                    <a:moveTo>
                      <a:pt x="6685" y="1"/>
                    </a:moveTo>
                    <a:lnTo>
                      <a:pt x="1241" y="1902"/>
                    </a:lnTo>
                    <a:lnTo>
                      <a:pt x="1" y="9634"/>
                    </a:lnTo>
                    <a:lnTo>
                      <a:pt x="1" y="9634"/>
                    </a:lnTo>
                    <a:lnTo>
                      <a:pt x="7015" y="5763"/>
                    </a:lnTo>
                    <a:lnTo>
                      <a:pt x="668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61"/>
              <p:cNvSpPr/>
              <p:nvPr/>
            </p:nvSpPr>
            <p:spPr>
              <a:xfrm>
                <a:off x="2278325" y="1995438"/>
                <a:ext cx="473450" cy="318050"/>
              </a:xfrm>
              <a:custGeom>
                <a:avLst/>
                <a:gdLst/>
                <a:ahLst/>
                <a:cxnLst/>
                <a:rect l="l" t="t" r="r" b="b"/>
                <a:pathLst>
                  <a:path w="18938" h="12722" extrusionOk="0">
                    <a:moveTo>
                      <a:pt x="13602" y="1"/>
                    </a:moveTo>
                    <a:cubicBezTo>
                      <a:pt x="12754" y="1"/>
                      <a:pt x="10182" y="1606"/>
                      <a:pt x="8723" y="2370"/>
                    </a:cubicBezTo>
                    <a:cubicBezTo>
                      <a:pt x="7083" y="3225"/>
                      <a:pt x="6093" y="4989"/>
                      <a:pt x="6093" y="4989"/>
                    </a:cubicBezTo>
                    <a:lnTo>
                      <a:pt x="1" y="7484"/>
                    </a:lnTo>
                    <a:lnTo>
                      <a:pt x="331" y="12722"/>
                    </a:lnTo>
                    <a:cubicBezTo>
                      <a:pt x="1789" y="11731"/>
                      <a:pt x="3246" y="10729"/>
                      <a:pt x="4704" y="9726"/>
                    </a:cubicBezTo>
                    <a:cubicBezTo>
                      <a:pt x="5410" y="9237"/>
                      <a:pt x="6036" y="8691"/>
                      <a:pt x="6822" y="8349"/>
                    </a:cubicBezTo>
                    <a:cubicBezTo>
                      <a:pt x="7721" y="7962"/>
                      <a:pt x="8678" y="7689"/>
                      <a:pt x="9646" y="7598"/>
                    </a:cubicBezTo>
                    <a:cubicBezTo>
                      <a:pt x="9882" y="7578"/>
                      <a:pt x="10119" y="7567"/>
                      <a:pt x="10357" y="7567"/>
                    </a:cubicBezTo>
                    <a:cubicBezTo>
                      <a:pt x="10671" y="7567"/>
                      <a:pt x="10986" y="7586"/>
                      <a:pt x="11297" y="7631"/>
                    </a:cubicBezTo>
                    <a:cubicBezTo>
                      <a:pt x="11889" y="7711"/>
                      <a:pt x="12424" y="7894"/>
                      <a:pt x="13016" y="7927"/>
                    </a:cubicBezTo>
                    <a:cubicBezTo>
                      <a:pt x="13283" y="7943"/>
                      <a:pt x="13547" y="7951"/>
                      <a:pt x="13811" y="7951"/>
                    </a:cubicBezTo>
                    <a:cubicBezTo>
                      <a:pt x="14292" y="7951"/>
                      <a:pt x="14770" y="7926"/>
                      <a:pt x="15248" y="7882"/>
                    </a:cubicBezTo>
                    <a:cubicBezTo>
                      <a:pt x="15909" y="7836"/>
                      <a:pt x="16694" y="7848"/>
                      <a:pt x="17321" y="7608"/>
                    </a:cubicBezTo>
                    <a:cubicBezTo>
                      <a:pt x="17537" y="7529"/>
                      <a:pt x="17845" y="7142"/>
                      <a:pt x="18129" y="6652"/>
                    </a:cubicBezTo>
                    <a:cubicBezTo>
                      <a:pt x="18141" y="6618"/>
                      <a:pt x="18163" y="6584"/>
                      <a:pt x="18174" y="6550"/>
                    </a:cubicBezTo>
                    <a:cubicBezTo>
                      <a:pt x="18357" y="6231"/>
                      <a:pt x="18516" y="5878"/>
                      <a:pt x="18653" y="5525"/>
                    </a:cubicBezTo>
                    <a:lnTo>
                      <a:pt x="18687" y="5422"/>
                    </a:lnTo>
                    <a:cubicBezTo>
                      <a:pt x="18789" y="5126"/>
                      <a:pt x="18869" y="4819"/>
                      <a:pt x="18903" y="4569"/>
                    </a:cubicBezTo>
                    <a:cubicBezTo>
                      <a:pt x="18903" y="4534"/>
                      <a:pt x="18915" y="4500"/>
                      <a:pt x="18915" y="4477"/>
                    </a:cubicBezTo>
                    <a:cubicBezTo>
                      <a:pt x="18938" y="4215"/>
                      <a:pt x="18903" y="3999"/>
                      <a:pt x="18789" y="3885"/>
                    </a:cubicBezTo>
                    <a:cubicBezTo>
                      <a:pt x="18573" y="3623"/>
                      <a:pt x="17811" y="3539"/>
                      <a:pt x="16924" y="3539"/>
                    </a:cubicBezTo>
                    <a:cubicBezTo>
                      <a:pt x="15615" y="3539"/>
                      <a:pt x="14035" y="3722"/>
                      <a:pt x="13540" y="3782"/>
                    </a:cubicBezTo>
                    <a:cubicBezTo>
                      <a:pt x="13493" y="3788"/>
                      <a:pt x="13445" y="3790"/>
                      <a:pt x="13395" y="3790"/>
                    </a:cubicBezTo>
                    <a:cubicBezTo>
                      <a:pt x="12718" y="3790"/>
                      <a:pt x="11795" y="3313"/>
                      <a:pt x="11456" y="3122"/>
                    </a:cubicBezTo>
                    <a:cubicBezTo>
                      <a:pt x="11661" y="2883"/>
                      <a:pt x="11843" y="2678"/>
                      <a:pt x="11992" y="2564"/>
                    </a:cubicBezTo>
                    <a:cubicBezTo>
                      <a:pt x="12720" y="2041"/>
                      <a:pt x="14292" y="537"/>
                      <a:pt x="13824" y="70"/>
                    </a:cubicBezTo>
                    <a:cubicBezTo>
                      <a:pt x="13777" y="23"/>
                      <a:pt x="13701" y="1"/>
                      <a:pt x="13602" y="1"/>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61"/>
              <p:cNvSpPr/>
              <p:nvPr/>
            </p:nvSpPr>
            <p:spPr>
              <a:xfrm>
                <a:off x="1552700" y="1738413"/>
                <a:ext cx="656750" cy="1001225"/>
              </a:xfrm>
              <a:custGeom>
                <a:avLst/>
                <a:gdLst/>
                <a:ahLst/>
                <a:cxnLst/>
                <a:rect l="l" t="t" r="r" b="b"/>
                <a:pathLst>
                  <a:path w="26270" h="40049" extrusionOk="0">
                    <a:moveTo>
                      <a:pt x="20930" y="1"/>
                    </a:moveTo>
                    <a:cubicBezTo>
                      <a:pt x="20930" y="1"/>
                      <a:pt x="16932" y="1595"/>
                      <a:pt x="14416" y="3997"/>
                    </a:cubicBezTo>
                    <a:cubicBezTo>
                      <a:pt x="12901" y="5444"/>
                      <a:pt x="8119" y="8256"/>
                      <a:pt x="6024" y="15146"/>
                    </a:cubicBezTo>
                    <a:cubicBezTo>
                      <a:pt x="3928" y="22023"/>
                      <a:pt x="4065" y="26544"/>
                      <a:pt x="3280" y="29038"/>
                    </a:cubicBezTo>
                    <a:cubicBezTo>
                      <a:pt x="2483" y="31520"/>
                      <a:pt x="0" y="34413"/>
                      <a:pt x="911" y="40049"/>
                    </a:cubicBezTo>
                    <a:cubicBezTo>
                      <a:pt x="911" y="40049"/>
                      <a:pt x="11976" y="35963"/>
                      <a:pt x="19965" y="35963"/>
                    </a:cubicBezTo>
                    <a:cubicBezTo>
                      <a:pt x="20630" y="35963"/>
                      <a:pt x="21273" y="35991"/>
                      <a:pt x="21886" y="36052"/>
                    </a:cubicBezTo>
                    <a:cubicBezTo>
                      <a:pt x="21886" y="36052"/>
                      <a:pt x="22148" y="30017"/>
                      <a:pt x="22740" y="27262"/>
                    </a:cubicBezTo>
                    <a:cubicBezTo>
                      <a:pt x="23321" y="24517"/>
                      <a:pt x="26270" y="5113"/>
                      <a:pt x="26270" y="5113"/>
                    </a:cubicBezTo>
                    <a:lnTo>
                      <a:pt x="2093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61"/>
              <p:cNvSpPr/>
              <p:nvPr/>
            </p:nvSpPr>
            <p:spPr>
              <a:xfrm>
                <a:off x="1933600" y="2921138"/>
                <a:ext cx="249400" cy="450900"/>
              </a:xfrm>
              <a:custGeom>
                <a:avLst/>
                <a:gdLst/>
                <a:ahLst/>
                <a:cxnLst/>
                <a:rect l="l" t="t" r="r" b="b"/>
                <a:pathLst>
                  <a:path w="9976" h="18036" extrusionOk="0">
                    <a:moveTo>
                      <a:pt x="5396" y="0"/>
                    </a:moveTo>
                    <a:cubicBezTo>
                      <a:pt x="5159" y="0"/>
                      <a:pt x="4904" y="12"/>
                      <a:pt x="4634" y="39"/>
                    </a:cubicBezTo>
                    <a:cubicBezTo>
                      <a:pt x="4601" y="39"/>
                      <a:pt x="4566" y="50"/>
                      <a:pt x="4532" y="50"/>
                    </a:cubicBezTo>
                    <a:cubicBezTo>
                      <a:pt x="3940" y="119"/>
                      <a:pt x="3280" y="267"/>
                      <a:pt x="2585" y="551"/>
                    </a:cubicBezTo>
                    <a:cubicBezTo>
                      <a:pt x="1674" y="916"/>
                      <a:pt x="1116" y="1155"/>
                      <a:pt x="775" y="1303"/>
                    </a:cubicBezTo>
                    <a:cubicBezTo>
                      <a:pt x="740" y="1326"/>
                      <a:pt x="706" y="1338"/>
                      <a:pt x="683" y="1349"/>
                    </a:cubicBezTo>
                    <a:cubicBezTo>
                      <a:pt x="160" y="1588"/>
                      <a:pt x="216" y="1656"/>
                      <a:pt x="137" y="1895"/>
                    </a:cubicBezTo>
                    <a:cubicBezTo>
                      <a:pt x="0" y="2294"/>
                      <a:pt x="1173" y="5129"/>
                      <a:pt x="2585" y="7897"/>
                    </a:cubicBezTo>
                    <a:cubicBezTo>
                      <a:pt x="4019" y="10675"/>
                      <a:pt x="7220" y="18019"/>
                      <a:pt x="7914" y="18031"/>
                    </a:cubicBezTo>
                    <a:cubicBezTo>
                      <a:pt x="7949" y="18034"/>
                      <a:pt x="7985" y="18035"/>
                      <a:pt x="8023" y="18035"/>
                    </a:cubicBezTo>
                    <a:cubicBezTo>
                      <a:pt x="8148" y="18035"/>
                      <a:pt x="8290" y="18021"/>
                      <a:pt x="8438" y="17986"/>
                    </a:cubicBezTo>
                    <a:cubicBezTo>
                      <a:pt x="8472" y="17974"/>
                      <a:pt x="8506" y="17974"/>
                      <a:pt x="8541" y="17963"/>
                    </a:cubicBezTo>
                    <a:cubicBezTo>
                      <a:pt x="9224" y="17781"/>
                      <a:pt x="9975" y="17199"/>
                      <a:pt x="9827" y="15640"/>
                    </a:cubicBezTo>
                    <a:cubicBezTo>
                      <a:pt x="9781" y="15071"/>
                      <a:pt x="9702" y="14102"/>
                      <a:pt x="9634" y="12998"/>
                    </a:cubicBezTo>
                    <a:lnTo>
                      <a:pt x="9634" y="12895"/>
                    </a:lnTo>
                    <a:cubicBezTo>
                      <a:pt x="9576" y="12178"/>
                      <a:pt x="9531" y="11404"/>
                      <a:pt x="9485" y="10663"/>
                    </a:cubicBezTo>
                    <a:cubicBezTo>
                      <a:pt x="9485" y="10630"/>
                      <a:pt x="9485" y="10595"/>
                      <a:pt x="9474" y="10561"/>
                    </a:cubicBezTo>
                    <a:cubicBezTo>
                      <a:pt x="9451" y="10208"/>
                      <a:pt x="9429" y="9855"/>
                      <a:pt x="9417" y="9514"/>
                    </a:cubicBezTo>
                    <a:cubicBezTo>
                      <a:pt x="9406" y="9479"/>
                      <a:pt x="9406" y="9445"/>
                      <a:pt x="9406" y="9411"/>
                    </a:cubicBezTo>
                    <a:cubicBezTo>
                      <a:pt x="9383" y="9069"/>
                      <a:pt x="9360" y="8750"/>
                      <a:pt x="9349" y="8454"/>
                    </a:cubicBezTo>
                    <a:cubicBezTo>
                      <a:pt x="9349" y="8420"/>
                      <a:pt x="9338" y="8386"/>
                      <a:pt x="9338" y="8352"/>
                    </a:cubicBezTo>
                    <a:cubicBezTo>
                      <a:pt x="9280" y="7315"/>
                      <a:pt x="9235" y="6587"/>
                      <a:pt x="9235" y="6587"/>
                    </a:cubicBezTo>
                    <a:lnTo>
                      <a:pt x="7242" y="255"/>
                    </a:lnTo>
                    <a:cubicBezTo>
                      <a:pt x="7242" y="255"/>
                      <a:pt x="6514" y="0"/>
                      <a:pt x="539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61"/>
              <p:cNvSpPr/>
              <p:nvPr/>
            </p:nvSpPr>
            <p:spPr>
              <a:xfrm>
                <a:off x="1948400" y="2920113"/>
                <a:ext cx="228325" cy="452650"/>
              </a:xfrm>
              <a:custGeom>
                <a:avLst/>
                <a:gdLst/>
                <a:ahLst/>
                <a:cxnLst/>
                <a:rect l="l" t="t" r="r" b="b"/>
                <a:pathLst>
                  <a:path w="9133" h="18106" extrusionOk="0">
                    <a:moveTo>
                      <a:pt x="4133" y="0"/>
                    </a:moveTo>
                    <a:lnTo>
                      <a:pt x="3872" y="23"/>
                    </a:lnTo>
                    <a:lnTo>
                      <a:pt x="3860" y="80"/>
                    </a:lnTo>
                    <a:cubicBezTo>
                      <a:pt x="3723" y="764"/>
                      <a:pt x="3382" y="1492"/>
                      <a:pt x="2858" y="2164"/>
                    </a:cubicBezTo>
                    <a:cubicBezTo>
                      <a:pt x="2323" y="2859"/>
                      <a:pt x="1651" y="3462"/>
                      <a:pt x="1048" y="3998"/>
                    </a:cubicBezTo>
                    <a:cubicBezTo>
                      <a:pt x="729" y="3064"/>
                      <a:pt x="467" y="2187"/>
                      <a:pt x="251" y="1333"/>
                    </a:cubicBezTo>
                    <a:lnTo>
                      <a:pt x="228" y="1242"/>
                    </a:lnTo>
                    <a:lnTo>
                      <a:pt x="148" y="1276"/>
                    </a:lnTo>
                    <a:cubicBezTo>
                      <a:pt x="125" y="1288"/>
                      <a:pt x="114" y="1288"/>
                      <a:pt x="102" y="1298"/>
                    </a:cubicBezTo>
                    <a:cubicBezTo>
                      <a:pt x="80" y="1310"/>
                      <a:pt x="69" y="1310"/>
                      <a:pt x="57" y="1321"/>
                    </a:cubicBezTo>
                    <a:lnTo>
                      <a:pt x="0" y="1344"/>
                    </a:lnTo>
                    <a:lnTo>
                      <a:pt x="11" y="1412"/>
                    </a:lnTo>
                    <a:cubicBezTo>
                      <a:pt x="251" y="2346"/>
                      <a:pt x="535" y="3269"/>
                      <a:pt x="843" y="4180"/>
                    </a:cubicBezTo>
                    <a:lnTo>
                      <a:pt x="831" y="4191"/>
                    </a:lnTo>
                    <a:lnTo>
                      <a:pt x="866" y="4214"/>
                    </a:lnTo>
                    <a:cubicBezTo>
                      <a:pt x="1777" y="6878"/>
                      <a:pt x="2926" y="9395"/>
                      <a:pt x="3974" y="11684"/>
                    </a:cubicBezTo>
                    <a:lnTo>
                      <a:pt x="3986" y="11695"/>
                    </a:lnTo>
                    <a:cubicBezTo>
                      <a:pt x="4236" y="12265"/>
                      <a:pt x="4543" y="12948"/>
                      <a:pt x="4885" y="13631"/>
                    </a:cubicBezTo>
                    <a:cubicBezTo>
                      <a:pt x="5534" y="14952"/>
                      <a:pt x="6456" y="16648"/>
                      <a:pt x="7789" y="18083"/>
                    </a:cubicBezTo>
                    <a:lnTo>
                      <a:pt x="7812" y="18106"/>
                    </a:lnTo>
                    <a:lnTo>
                      <a:pt x="7857" y="18095"/>
                    </a:lnTo>
                    <a:cubicBezTo>
                      <a:pt x="7891" y="18095"/>
                      <a:pt x="7926" y="18083"/>
                      <a:pt x="7971" y="18072"/>
                    </a:cubicBezTo>
                    <a:lnTo>
                      <a:pt x="8085" y="18038"/>
                    </a:lnTo>
                    <a:lnTo>
                      <a:pt x="8005" y="17946"/>
                    </a:lnTo>
                    <a:cubicBezTo>
                      <a:pt x="7299" y="17195"/>
                      <a:pt x="6332" y="16011"/>
                      <a:pt x="5056" y="13414"/>
                    </a:cubicBezTo>
                    <a:cubicBezTo>
                      <a:pt x="6028" y="13193"/>
                      <a:pt x="7038" y="13080"/>
                      <a:pt x="8038" y="13080"/>
                    </a:cubicBezTo>
                    <a:cubicBezTo>
                      <a:pt x="8374" y="13080"/>
                      <a:pt x="8709" y="13093"/>
                      <a:pt x="9042" y="13118"/>
                    </a:cubicBezTo>
                    <a:lnTo>
                      <a:pt x="9133" y="13118"/>
                    </a:lnTo>
                    <a:lnTo>
                      <a:pt x="9121" y="13027"/>
                    </a:lnTo>
                    <a:lnTo>
                      <a:pt x="9121" y="13004"/>
                    </a:lnTo>
                    <a:cubicBezTo>
                      <a:pt x="9110" y="12982"/>
                      <a:pt x="9110" y="12959"/>
                      <a:pt x="9110" y="12936"/>
                    </a:cubicBezTo>
                    <a:lnTo>
                      <a:pt x="9110" y="12868"/>
                    </a:lnTo>
                    <a:lnTo>
                      <a:pt x="9042" y="12857"/>
                    </a:lnTo>
                    <a:cubicBezTo>
                      <a:pt x="8736" y="12836"/>
                      <a:pt x="8428" y="12826"/>
                      <a:pt x="8120" y="12826"/>
                    </a:cubicBezTo>
                    <a:cubicBezTo>
                      <a:pt x="7049" y="12826"/>
                      <a:pt x="5970" y="12948"/>
                      <a:pt x="4953" y="13187"/>
                    </a:cubicBezTo>
                    <a:cubicBezTo>
                      <a:pt x="4737" y="12743"/>
                      <a:pt x="4532" y="12298"/>
                      <a:pt x="4338" y="11866"/>
                    </a:cubicBezTo>
                    <a:lnTo>
                      <a:pt x="4202" y="11592"/>
                    </a:lnTo>
                    <a:cubicBezTo>
                      <a:pt x="3189" y="9383"/>
                      <a:pt x="2038" y="6867"/>
                      <a:pt x="1139" y="4259"/>
                    </a:cubicBezTo>
                    <a:cubicBezTo>
                      <a:pt x="1777" y="3690"/>
                      <a:pt x="2483" y="3064"/>
                      <a:pt x="3052" y="2312"/>
                    </a:cubicBezTo>
                    <a:cubicBezTo>
                      <a:pt x="3621" y="1584"/>
                      <a:pt x="3974" y="843"/>
                      <a:pt x="4111" y="91"/>
                    </a:cubicBezTo>
                    <a:lnTo>
                      <a:pt x="413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61"/>
              <p:cNvSpPr/>
              <p:nvPr/>
            </p:nvSpPr>
            <p:spPr>
              <a:xfrm>
                <a:off x="2112650" y="3127038"/>
                <a:ext cx="56675" cy="8875"/>
              </a:xfrm>
              <a:custGeom>
                <a:avLst/>
                <a:gdLst/>
                <a:ahLst/>
                <a:cxnLst/>
                <a:rect l="l" t="t" r="r" b="b"/>
                <a:pathLst>
                  <a:path w="2267" h="355" extrusionOk="0">
                    <a:moveTo>
                      <a:pt x="1380" y="1"/>
                    </a:moveTo>
                    <a:cubicBezTo>
                      <a:pt x="955" y="1"/>
                      <a:pt x="527" y="39"/>
                      <a:pt x="103" y="116"/>
                    </a:cubicBezTo>
                    <a:cubicBezTo>
                      <a:pt x="69" y="116"/>
                      <a:pt x="46" y="127"/>
                      <a:pt x="23" y="162"/>
                    </a:cubicBezTo>
                    <a:cubicBezTo>
                      <a:pt x="12" y="184"/>
                      <a:pt x="0" y="218"/>
                      <a:pt x="0" y="253"/>
                    </a:cubicBezTo>
                    <a:cubicBezTo>
                      <a:pt x="0" y="264"/>
                      <a:pt x="12" y="276"/>
                      <a:pt x="12" y="286"/>
                    </a:cubicBezTo>
                    <a:cubicBezTo>
                      <a:pt x="35" y="332"/>
                      <a:pt x="80" y="355"/>
                      <a:pt x="126" y="355"/>
                    </a:cubicBezTo>
                    <a:lnTo>
                      <a:pt x="149" y="355"/>
                    </a:lnTo>
                    <a:cubicBezTo>
                      <a:pt x="576" y="284"/>
                      <a:pt x="1003" y="248"/>
                      <a:pt x="1424" y="248"/>
                    </a:cubicBezTo>
                    <a:cubicBezTo>
                      <a:pt x="1677" y="248"/>
                      <a:pt x="1928" y="261"/>
                      <a:pt x="2176" y="286"/>
                    </a:cubicBezTo>
                    <a:lnTo>
                      <a:pt x="2267" y="298"/>
                    </a:lnTo>
                    <a:lnTo>
                      <a:pt x="2267" y="207"/>
                    </a:lnTo>
                    <a:cubicBezTo>
                      <a:pt x="2255" y="195"/>
                      <a:pt x="2255" y="173"/>
                      <a:pt x="2255" y="162"/>
                    </a:cubicBezTo>
                    <a:lnTo>
                      <a:pt x="2255" y="116"/>
                    </a:lnTo>
                    <a:lnTo>
                      <a:pt x="2244" y="48"/>
                    </a:lnTo>
                    <a:lnTo>
                      <a:pt x="2187" y="48"/>
                    </a:lnTo>
                    <a:cubicBezTo>
                      <a:pt x="1921" y="17"/>
                      <a:pt x="1651" y="1"/>
                      <a:pt x="138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61"/>
              <p:cNvSpPr/>
              <p:nvPr/>
            </p:nvSpPr>
            <p:spPr>
              <a:xfrm>
                <a:off x="2118900" y="3155338"/>
                <a:ext cx="50125" cy="5075"/>
              </a:xfrm>
              <a:custGeom>
                <a:avLst/>
                <a:gdLst/>
                <a:ahLst/>
                <a:cxnLst/>
                <a:rect l="l" t="t" r="r" b="b"/>
                <a:pathLst>
                  <a:path w="2005" h="203" extrusionOk="0">
                    <a:moveTo>
                      <a:pt x="1204" y="1"/>
                    </a:moveTo>
                    <a:cubicBezTo>
                      <a:pt x="815" y="1"/>
                      <a:pt x="426" y="32"/>
                      <a:pt x="46" y="100"/>
                    </a:cubicBezTo>
                    <a:cubicBezTo>
                      <a:pt x="13" y="111"/>
                      <a:pt x="1" y="134"/>
                      <a:pt x="1" y="157"/>
                    </a:cubicBezTo>
                    <a:lnTo>
                      <a:pt x="13" y="168"/>
                    </a:lnTo>
                    <a:cubicBezTo>
                      <a:pt x="24" y="191"/>
                      <a:pt x="35" y="202"/>
                      <a:pt x="58" y="202"/>
                    </a:cubicBezTo>
                    <a:cubicBezTo>
                      <a:pt x="448" y="134"/>
                      <a:pt x="839" y="98"/>
                      <a:pt x="1229" y="98"/>
                    </a:cubicBezTo>
                    <a:cubicBezTo>
                      <a:pt x="1488" y="98"/>
                      <a:pt x="1746" y="114"/>
                      <a:pt x="2005" y="146"/>
                    </a:cubicBezTo>
                    <a:cubicBezTo>
                      <a:pt x="1994" y="111"/>
                      <a:pt x="1994" y="77"/>
                      <a:pt x="1994" y="43"/>
                    </a:cubicBezTo>
                    <a:cubicBezTo>
                      <a:pt x="1732" y="15"/>
                      <a:pt x="1467" y="1"/>
                      <a:pt x="1204" y="1"/>
                    </a:cubicBezTo>
                    <a:close/>
                  </a:path>
                </a:pathLst>
              </a:custGeom>
              <a:solidFill>
                <a:srgbClr val="F6E3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61"/>
              <p:cNvSpPr/>
              <p:nvPr/>
            </p:nvSpPr>
            <p:spPr>
              <a:xfrm>
                <a:off x="2124325" y="3181963"/>
                <a:ext cx="46425" cy="5775"/>
              </a:xfrm>
              <a:custGeom>
                <a:avLst/>
                <a:gdLst/>
                <a:ahLst/>
                <a:cxnLst/>
                <a:rect l="l" t="t" r="r" b="b"/>
                <a:pathLst>
                  <a:path w="1857" h="231" extrusionOk="0">
                    <a:moveTo>
                      <a:pt x="223" y="1"/>
                    </a:moveTo>
                    <a:cubicBezTo>
                      <a:pt x="164" y="1"/>
                      <a:pt x="105" y="1"/>
                      <a:pt x="46" y="2"/>
                    </a:cubicBezTo>
                    <a:cubicBezTo>
                      <a:pt x="11" y="2"/>
                      <a:pt x="1" y="25"/>
                      <a:pt x="1" y="48"/>
                    </a:cubicBezTo>
                    <a:lnTo>
                      <a:pt x="1" y="71"/>
                    </a:lnTo>
                    <a:cubicBezTo>
                      <a:pt x="11" y="94"/>
                      <a:pt x="23" y="105"/>
                      <a:pt x="46" y="105"/>
                    </a:cubicBezTo>
                    <a:cubicBezTo>
                      <a:pt x="109" y="104"/>
                      <a:pt x="172" y="104"/>
                      <a:pt x="235" y="104"/>
                    </a:cubicBezTo>
                    <a:cubicBezTo>
                      <a:pt x="777" y="104"/>
                      <a:pt x="1326" y="149"/>
                      <a:pt x="1856" y="230"/>
                    </a:cubicBezTo>
                    <a:cubicBezTo>
                      <a:pt x="1856" y="197"/>
                      <a:pt x="1856" y="162"/>
                      <a:pt x="1845" y="128"/>
                    </a:cubicBezTo>
                    <a:cubicBezTo>
                      <a:pt x="1311" y="46"/>
                      <a:pt x="767" y="1"/>
                      <a:pt x="223" y="1"/>
                    </a:cubicBezTo>
                    <a:close/>
                  </a:path>
                </a:pathLst>
              </a:custGeom>
              <a:solidFill>
                <a:srgbClr val="F6E3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61"/>
              <p:cNvSpPr/>
              <p:nvPr/>
            </p:nvSpPr>
            <p:spPr>
              <a:xfrm>
                <a:off x="2091875" y="2914588"/>
                <a:ext cx="146050" cy="184225"/>
              </a:xfrm>
              <a:custGeom>
                <a:avLst/>
                <a:gdLst/>
                <a:ahLst/>
                <a:cxnLst/>
                <a:rect l="l" t="t" r="r" b="b"/>
                <a:pathLst>
                  <a:path w="5842" h="7369" extrusionOk="0">
                    <a:moveTo>
                      <a:pt x="4548" y="1"/>
                    </a:moveTo>
                    <a:cubicBezTo>
                      <a:pt x="4267" y="1"/>
                      <a:pt x="3310" y="191"/>
                      <a:pt x="3212" y="210"/>
                    </a:cubicBezTo>
                    <a:lnTo>
                      <a:pt x="1845" y="381"/>
                    </a:lnTo>
                    <a:cubicBezTo>
                      <a:pt x="1640" y="404"/>
                      <a:pt x="1446" y="426"/>
                      <a:pt x="1253" y="438"/>
                    </a:cubicBezTo>
                    <a:cubicBezTo>
                      <a:pt x="1059" y="449"/>
                      <a:pt x="831" y="438"/>
                      <a:pt x="672" y="563"/>
                    </a:cubicBezTo>
                    <a:cubicBezTo>
                      <a:pt x="0" y="1030"/>
                      <a:pt x="274" y="1918"/>
                      <a:pt x="410" y="2624"/>
                    </a:cubicBezTo>
                    <a:cubicBezTo>
                      <a:pt x="467" y="2921"/>
                      <a:pt x="626" y="3467"/>
                      <a:pt x="729" y="3751"/>
                    </a:cubicBezTo>
                    <a:cubicBezTo>
                      <a:pt x="1600" y="6289"/>
                      <a:pt x="2430" y="7368"/>
                      <a:pt x="2710" y="7368"/>
                    </a:cubicBezTo>
                    <a:cubicBezTo>
                      <a:pt x="2722" y="7368"/>
                      <a:pt x="2734" y="7366"/>
                      <a:pt x="2744" y="7362"/>
                    </a:cubicBezTo>
                    <a:cubicBezTo>
                      <a:pt x="3029" y="7236"/>
                      <a:pt x="2926" y="6530"/>
                      <a:pt x="2949" y="6165"/>
                    </a:cubicBezTo>
                    <a:cubicBezTo>
                      <a:pt x="3029" y="5061"/>
                      <a:pt x="4042" y="4629"/>
                      <a:pt x="5022" y="4275"/>
                    </a:cubicBezTo>
                    <a:cubicBezTo>
                      <a:pt x="5090" y="4241"/>
                      <a:pt x="5842" y="4059"/>
                      <a:pt x="5831" y="4002"/>
                    </a:cubicBezTo>
                    <a:lnTo>
                      <a:pt x="4624" y="16"/>
                    </a:lnTo>
                    <a:cubicBezTo>
                      <a:pt x="4619" y="6"/>
                      <a:pt x="4592" y="1"/>
                      <a:pt x="4548" y="1"/>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61"/>
              <p:cNvSpPr/>
              <p:nvPr/>
            </p:nvSpPr>
            <p:spPr>
              <a:xfrm>
                <a:off x="1945550" y="3639213"/>
                <a:ext cx="462900" cy="190325"/>
              </a:xfrm>
              <a:custGeom>
                <a:avLst/>
                <a:gdLst/>
                <a:ahLst/>
                <a:cxnLst/>
                <a:rect l="l" t="t" r="r" b="b"/>
                <a:pathLst>
                  <a:path w="18516" h="7613" extrusionOk="0">
                    <a:moveTo>
                      <a:pt x="1924" y="0"/>
                    </a:moveTo>
                    <a:cubicBezTo>
                      <a:pt x="1924" y="0"/>
                      <a:pt x="1116" y="797"/>
                      <a:pt x="581" y="2244"/>
                    </a:cubicBezTo>
                    <a:lnTo>
                      <a:pt x="547" y="2346"/>
                    </a:lnTo>
                    <a:cubicBezTo>
                      <a:pt x="342" y="2904"/>
                      <a:pt x="194" y="3553"/>
                      <a:pt x="137" y="4305"/>
                    </a:cubicBezTo>
                    <a:cubicBezTo>
                      <a:pt x="57" y="5296"/>
                      <a:pt x="23" y="5899"/>
                      <a:pt x="11" y="6275"/>
                    </a:cubicBezTo>
                    <a:cubicBezTo>
                      <a:pt x="11" y="6309"/>
                      <a:pt x="0" y="6343"/>
                      <a:pt x="0" y="6377"/>
                    </a:cubicBezTo>
                    <a:cubicBezTo>
                      <a:pt x="0" y="6946"/>
                      <a:pt x="80" y="6924"/>
                      <a:pt x="251" y="7095"/>
                    </a:cubicBezTo>
                    <a:cubicBezTo>
                      <a:pt x="515" y="7359"/>
                      <a:pt x="2991" y="7559"/>
                      <a:pt x="5722" y="7559"/>
                    </a:cubicBezTo>
                    <a:cubicBezTo>
                      <a:pt x="6051" y="7559"/>
                      <a:pt x="6385" y="7556"/>
                      <a:pt x="6719" y="7550"/>
                    </a:cubicBezTo>
                    <a:cubicBezTo>
                      <a:pt x="6955" y="7546"/>
                      <a:pt x="7220" y="7544"/>
                      <a:pt x="7507" y="7544"/>
                    </a:cubicBezTo>
                    <a:cubicBezTo>
                      <a:pt x="9244" y="7544"/>
                      <a:pt x="11802" y="7612"/>
                      <a:pt x="13980" y="7612"/>
                    </a:cubicBezTo>
                    <a:cubicBezTo>
                      <a:pt x="16201" y="7612"/>
                      <a:pt x="18025" y="7541"/>
                      <a:pt x="18174" y="7254"/>
                    </a:cubicBezTo>
                    <a:cubicBezTo>
                      <a:pt x="18243" y="7129"/>
                      <a:pt x="18311" y="6958"/>
                      <a:pt x="18356" y="6764"/>
                    </a:cubicBezTo>
                    <a:cubicBezTo>
                      <a:pt x="18367" y="6731"/>
                      <a:pt x="18367" y="6696"/>
                      <a:pt x="18379" y="6662"/>
                    </a:cubicBezTo>
                    <a:cubicBezTo>
                      <a:pt x="18516" y="5967"/>
                      <a:pt x="18334" y="5045"/>
                      <a:pt x="16864" y="4476"/>
                    </a:cubicBezTo>
                    <a:cubicBezTo>
                      <a:pt x="16341" y="4271"/>
                      <a:pt x="15430" y="3907"/>
                      <a:pt x="14417" y="3485"/>
                    </a:cubicBezTo>
                    <a:lnTo>
                      <a:pt x="14314" y="3451"/>
                    </a:lnTo>
                    <a:cubicBezTo>
                      <a:pt x="13653" y="3178"/>
                      <a:pt x="12936" y="2882"/>
                      <a:pt x="12253" y="2586"/>
                    </a:cubicBezTo>
                    <a:cubicBezTo>
                      <a:pt x="12218" y="2574"/>
                      <a:pt x="12185" y="2563"/>
                      <a:pt x="12162" y="2551"/>
                    </a:cubicBezTo>
                    <a:cubicBezTo>
                      <a:pt x="11831" y="2414"/>
                      <a:pt x="11501" y="2278"/>
                      <a:pt x="11194" y="2141"/>
                    </a:cubicBezTo>
                    <a:cubicBezTo>
                      <a:pt x="11160" y="2130"/>
                      <a:pt x="11125" y="2118"/>
                      <a:pt x="11102" y="2107"/>
                    </a:cubicBezTo>
                    <a:cubicBezTo>
                      <a:pt x="10784" y="1971"/>
                      <a:pt x="10488" y="1857"/>
                      <a:pt x="10203" y="1731"/>
                    </a:cubicBezTo>
                    <a:cubicBezTo>
                      <a:pt x="10181" y="1720"/>
                      <a:pt x="10146" y="1708"/>
                      <a:pt x="10123" y="1697"/>
                    </a:cubicBezTo>
                    <a:cubicBezTo>
                      <a:pt x="9156" y="1298"/>
                      <a:pt x="8495" y="1014"/>
                      <a:pt x="8495" y="1014"/>
                    </a:cubicBezTo>
                    <a:lnTo>
                      <a:pt x="192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61"/>
              <p:cNvSpPr/>
              <p:nvPr/>
            </p:nvSpPr>
            <p:spPr>
              <a:xfrm>
                <a:off x="1943850" y="3692463"/>
                <a:ext cx="463750" cy="133825"/>
              </a:xfrm>
              <a:custGeom>
                <a:avLst/>
                <a:gdLst/>
                <a:ahLst/>
                <a:cxnLst/>
                <a:rect l="l" t="t" r="r" b="b"/>
                <a:pathLst>
                  <a:path w="18550" h="5353" extrusionOk="0">
                    <a:moveTo>
                      <a:pt x="615" y="0"/>
                    </a:moveTo>
                    <a:lnTo>
                      <a:pt x="524" y="239"/>
                    </a:lnTo>
                    <a:lnTo>
                      <a:pt x="569" y="273"/>
                    </a:lnTo>
                    <a:cubicBezTo>
                      <a:pt x="1127" y="706"/>
                      <a:pt x="1617" y="1332"/>
                      <a:pt x="2004" y="2095"/>
                    </a:cubicBezTo>
                    <a:cubicBezTo>
                      <a:pt x="2380" y="2881"/>
                      <a:pt x="2630" y="3758"/>
                      <a:pt x="2847" y="4532"/>
                    </a:cubicBezTo>
                    <a:cubicBezTo>
                      <a:pt x="1856" y="4406"/>
                      <a:pt x="957" y="4259"/>
                      <a:pt x="91" y="4065"/>
                    </a:cubicBezTo>
                    <a:lnTo>
                      <a:pt x="0" y="4054"/>
                    </a:lnTo>
                    <a:lnTo>
                      <a:pt x="0" y="4145"/>
                    </a:lnTo>
                    <a:lnTo>
                      <a:pt x="0" y="4191"/>
                    </a:lnTo>
                    <a:lnTo>
                      <a:pt x="0" y="4247"/>
                    </a:lnTo>
                    <a:lnTo>
                      <a:pt x="0" y="4304"/>
                    </a:lnTo>
                    <a:lnTo>
                      <a:pt x="57" y="4315"/>
                    </a:lnTo>
                    <a:cubicBezTo>
                      <a:pt x="1002" y="4520"/>
                      <a:pt x="1959" y="4669"/>
                      <a:pt x="2915" y="4794"/>
                    </a:cubicBezTo>
                    <a:lnTo>
                      <a:pt x="2915" y="4805"/>
                    </a:lnTo>
                    <a:lnTo>
                      <a:pt x="2949" y="4794"/>
                    </a:lnTo>
                    <a:cubicBezTo>
                      <a:pt x="5739" y="5158"/>
                      <a:pt x="8506" y="5238"/>
                      <a:pt x="11034" y="5307"/>
                    </a:cubicBezTo>
                    <a:lnTo>
                      <a:pt x="11046" y="5307"/>
                    </a:lnTo>
                    <a:cubicBezTo>
                      <a:pt x="11671" y="5329"/>
                      <a:pt x="12412" y="5352"/>
                      <a:pt x="13175" y="5352"/>
                    </a:cubicBezTo>
                    <a:cubicBezTo>
                      <a:pt x="14655" y="5352"/>
                      <a:pt x="16580" y="5272"/>
                      <a:pt x="18447" y="4714"/>
                    </a:cubicBezTo>
                    <a:lnTo>
                      <a:pt x="18493" y="4703"/>
                    </a:lnTo>
                    <a:lnTo>
                      <a:pt x="18504" y="4657"/>
                    </a:lnTo>
                    <a:cubicBezTo>
                      <a:pt x="18504" y="4623"/>
                      <a:pt x="18516" y="4589"/>
                      <a:pt x="18527" y="4543"/>
                    </a:cubicBezTo>
                    <a:lnTo>
                      <a:pt x="18549" y="4418"/>
                    </a:lnTo>
                    <a:lnTo>
                      <a:pt x="18424" y="4464"/>
                    </a:lnTo>
                    <a:cubicBezTo>
                      <a:pt x="17445" y="4760"/>
                      <a:pt x="15953" y="5102"/>
                      <a:pt x="13061" y="5102"/>
                    </a:cubicBezTo>
                    <a:cubicBezTo>
                      <a:pt x="13357" y="3803"/>
                      <a:pt x="13881" y="2528"/>
                      <a:pt x="14553" y="1389"/>
                    </a:cubicBezTo>
                    <a:lnTo>
                      <a:pt x="14598" y="1321"/>
                    </a:lnTo>
                    <a:lnTo>
                      <a:pt x="14507" y="1286"/>
                    </a:lnTo>
                    <a:cubicBezTo>
                      <a:pt x="14507" y="1286"/>
                      <a:pt x="14495" y="1275"/>
                      <a:pt x="14485" y="1275"/>
                    </a:cubicBezTo>
                    <a:cubicBezTo>
                      <a:pt x="14462" y="1264"/>
                      <a:pt x="14439" y="1264"/>
                      <a:pt x="14416" y="1253"/>
                    </a:cubicBezTo>
                    <a:lnTo>
                      <a:pt x="14359" y="1218"/>
                    </a:lnTo>
                    <a:lnTo>
                      <a:pt x="14325" y="1275"/>
                    </a:lnTo>
                    <a:cubicBezTo>
                      <a:pt x="13630" y="2460"/>
                      <a:pt x="13106" y="3781"/>
                      <a:pt x="12810" y="5090"/>
                    </a:cubicBezTo>
                    <a:cubicBezTo>
                      <a:pt x="12321" y="5090"/>
                      <a:pt x="11831" y="5079"/>
                      <a:pt x="11364" y="5067"/>
                    </a:cubicBezTo>
                    <a:cubicBezTo>
                      <a:pt x="11251" y="5067"/>
                      <a:pt x="11148" y="5056"/>
                      <a:pt x="11046" y="5056"/>
                    </a:cubicBezTo>
                    <a:cubicBezTo>
                      <a:pt x="8620" y="4988"/>
                      <a:pt x="5853" y="4908"/>
                      <a:pt x="3108" y="4566"/>
                    </a:cubicBezTo>
                    <a:cubicBezTo>
                      <a:pt x="2881" y="3746"/>
                      <a:pt x="2630" y="2824"/>
                      <a:pt x="2220" y="1992"/>
                    </a:cubicBezTo>
                    <a:cubicBezTo>
                      <a:pt x="1810" y="1162"/>
                      <a:pt x="1298" y="512"/>
                      <a:pt x="694" y="57"/>
                    </a:cubicBezTo>
                    <a:lnTo>
                      <a:pt x="61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61"/>
              <p:cNvSpPr/>
              <p:nvPr/>
            </p:nvSpPr>
            <p:spPr>
              <a:xfrm>
                <a:off x="2175275" y="3679363"/>
                <a:ext cx="28225" cy="52675"/>
              </a:xfrm>
              <a:custGeom>
                <a:avLst/>
                <a:gdLst/>
                <a:ahLst/>
                <a:cxnLst/>
                <a:rect l="l" t="t" r="r" b="b"/>
                <a:pathLst>
                  <a:path w="1129" h="2107" extrusionOk="0">
                    <a:moveTo>
                      <a:pt x="900" y="0"/>
                    </a:moveTo>
                    <a:lnTo>
                      <a:pt x="866" y="57"/>
                    </a:lnTo>
                    <a:cubicBezTo>
                      <a:pt x="490" y="638"/>
                      <a:pt x="205" y="1276"/>
                      <a:pt x="0" y="1947"/>
                    </a:cubicBezTo>
                    <a:cubicBezTo>
                      <a:pt x="0" y="1982"/>
                      <a:pt x="0" y="2015"/>
                      <a:pt x="12" y="2038"/>
                    </a:cubicBezTo>
                    <a:cubicBezTo>
                      <a:pt x="35" y="2073"/>
                      <a:pt x="58" y="2096"/>
                      <a:pt x="91" y="2106"/>
                    </a:cubicBezTo>
                    <a:lnTo>
                      <a:pt x="126" y="2106"/>
                    </a:lnTo>
                    <a:cubicBezTo>
                      <a:pt x="183" y="2106"/>
                      <a:pt x="228" y="2073"/>
                      <a:pt x="240" y="2015"/>
                    </a:cubicBezTo>
                    <a:cubicBezTo>
                      <a:pt x="433" y="1355"/>
                      <a:pt x="718" y="729"/>
                      <a:pt x="1083" y="171"/>
                    </a:cubicBezTo>
                    <a:lnTo>
                      <a:pt x="1128" y="91"/>
                    </a:lnTo>
                    <a:lnTo>
                      <a:pt x="1048" y="57"/>
                    </a:lnTo>
                    <a:cubicBezTo>
                      <a:pt x="1025" y="46"/>
                      <a:pt x="1014" y="46"/>
                      <a:pt x="1002" y="34"/>
                    </a:cubicBezTo>
                    <a:cubicBezTo>
                      <a:pt x="992" y="34"/>
                      <a:pt x="969" y="23"/>
                      <a:pt x="957" y="23"/>
                    </a:cubicBezTo>
                    <a:lnTo>
                      <a:pt x="9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61"/>
              <p:cNvSpPr/>
              <p:nvPr/>
            </p:nvSpPr>
            <p:spPr>
              <a:xfrm>
                <a:off x="2200325" y="3689313"/>
                <a:ext cx="27650" cy="50425"/>
              </a:xfrm>
              <a:custGeom>
                <a:avLst/>
                <a:gdLst/>
                <a:ahLst/>
                <a:cxnLst/>
                <a:rect l="l" t="t" r="r" b="b"/>
                <a:pathLst>
                  <a:path w="1106" h="2017" extrusionOk="0">
                    <a:moveTo>
                      <a:pt x="878" y="0"/>
                    </a:moveTo>
                    <a:lnTo>
                      <a:pt x="843" y="58"/>
                    </a:lnTo>
                    <a:cubicBezTo>
                      <a:pt x="491" y="615"/>
                      <a:pt x="217" y="1219"/>
                      <a:pt x="23" y="1857"/>
                    </a:cubicBezTo>
                    <a:cubicBezTo>
                      <a:pt x="0" y="1925"/>
                      <a:pt x="46" y="1994"/>
                      <a:pt x="103" y="2016"/>
                    </a:cubicBezTo>
                    <a:lnTo>
                      <a:pt x="137" y="2016"/>
                    </a:lnTo>
                    <a:cubicBezTo>
                      <a:pt x="195" y="2016"/>
                      <a:pt x="240" y="1982"/>
                      <a:pt x="263" y="1925"/>
                    </a:cubicBezTo>
                    <a:cubicBezTo>
                      <a:pt x="445" y="1310"/>
                      <a:pt x="706" y="729"/>
                      <a:pt x="1060" y="183"/>
                    </a:cubicBezTo>
                    <a:lnTo>
                      <a:pt x="1105" y="103"/>
                    </a:lnTo>
                    <a:lnTo>
                      <a:pt x="1025" y="69"/>
                    </a:lnTo>
                    <a:cubicBezTo>
                      <a:pt x="1014" y="69"/>
                      <a:pt x="1014" y="69"/>
                      <a:pt x="1003" y="58"/>
                    </a:cubicBezTo>
                    <a:cubicBezTo>
                      <a:pt x="980" y="58"/>
                      <a:pt x="957" y="46"/>
                      <a:pt x="946" y="35"/>
                    </a:cubicBezTo>
                    <a:lnTo>
                      <a:pt x="87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61"/>
              <p:cNvSpPr/>
              <p:nvPr/>
            </p:nvSpPr>
            <p:spPr>
              <a:xfrm>
                <a:off x="2224225" y="3700688"/>
                <a:ext cx="30500" cy="45025"/>
              </a:xfrm>
              <a:custGeom>
                <a:avLst/>
                <a:gdLst/>
                <a:ahLst/>
                <a:cxnLst/>
                <a:rect l="l" t="t" r="r" b="b"/>
                <a:pathLst>
                  <a:path w="1220" h="1801" extrusionOk="0">
                    <a:moveTo>
                      <a:pt x="980" y="1"/>
                    </a:moveTo>
                    <a:lnTo>
                      <a:pt x="947" y="46"/>
                    </a:lnTo>
                    <a:cubicBezTo>
                      <a:pt x="605" y="537"/>
                      <a:pt x="297" y="1071"/>
                      <a:pt x="36" y="1618"/>
                    </a:cubicBezTo>
                    <a:lnTo>
                      <a:pt x="36" y="1630"/>
                    </a:lnTo>
                    <a:cubicBezTo>
                      <a:pt x="1" y="1686"/>
                      <a:pt x="36" y="1755"/>
                      <a:pt x="92" y="1789"/>
                    </a:cubicBezTo>
                    <a:cubicBezTo>
                      <a:pt x="115" y="1800"/>
                      <a:pt x="138" y="1800"/>
                      <a:pt x="149" y="1800"/>
                    </a:cubicBezTo>
                    <a:cubicBezTo>
                      <a:pt x="195" y="1800"/>
                      <a:pt x="241" y="1766"/>
                      <a:pt x="263" y="1732"/>
                    </a:cubicBezTo>
                    <a:cubicBezTo>
                      <a:pt x="525" y="1174"/>
                      <a:pt x="833" y="650"/>
                      <a:pt x="1162" y="172"/>
                    </a:cubicBezTo>
                    <a:lnTo>
                      <a:pt x="1220" y="92"/>
                    </a:lnTo>
                    <a:lnTo>
                      <a:pt x="1129" y="58"/>
                    </a:lnTo>
                    <a:cubicBezTo>
                      <a:pt x="1117" y="58"/>
                      <a:pt x="1106" y="46"/>
                      <a:pt x="1083" y="35"/>
                    </a:cubicBezTo>
                    <a:cubicBezTo>
                      <a:pt x="1071" y="35"/>
                      <a:pt x="1060" y="24"/>
                      <a:pt x="1038" y="24"/>
                    </a:cubicBezTo>
                    <a:lnTo>
                      <a:pt x="98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61"/>
              <p:cNvSpPr/>
              <p:nvPr/>
            </p:nvSpPr>
            <p:spPr>
              <a:xfrm>
                <a:off x="1991100" y="3550388"/>
                <a:ext cx="176800" cy="132800"/>
              </a:xfrm>
              <a:custGeom>
                <a:avLst/>
                <a:gdLst/>
                <a:ahLst/>
                <a:cxnLst/>
                <a:rect l="l" t="t" r="r" b="b"/>
                <a:pathLst>
                  <a:path w="7072" h="5312" extrusionOk="0">
                    <a:moveTo>
                      <a:pt x="1299" y="0"/>
                    </a:moveTo>
                    <a:cubicBezTo>
                      <a:pt x="1207" y="0"/>
                      <a:pt x="877" y="1242"/>
                      <a:pt x="843" y="1356"/>
                    </a:cubicBezTo>
                    <a:cubicBezTo>
                      <a:pt x="695" y="1789"/>
                      <a:pt x="547" y="2221"/>
                      <a:pt x="388" y="2654"/>
                    </a:cubicBezTo>
                    <a:cubicBezTo>
                      <a:pt x="319" y="2847"/>
                      <a:pt x="262" y="3029"/>
                      <a:pt x="183" y="3212"/>
                    </a:cubicBezTo>
                    <a:cubicBezTo>
                      <a:pt x="102" y="3394"/>
                      <a:pt x="0" y="3588"/>
                      <a:pt x="34" y="3793"/>
                    </a:cubicBezTo>
                    <a:cubicBezTo>
                      <a:pt x="160" y="4601"/>
                      <a:pt x="1082" y="4738"/>
                      <a:pt x="1777" y="4932"/>
                    </a:cubicBezTo>
                    <a:cubicBezTo>
                      <a:pt x="2073" y="5011"/>
                      <a:pt x="2619" y="5114"/>
                      <a:pt x="2926" y="5147"/>
                    </a:cubicBezTo>
                    <a:cubicBezTo>
                      <a:pt x="3825" y="5265"/>
                      <a:pt x="4572" y="5312"/>
                      <a:pt x="5172" y="5312"/>
                    </a:cubicBezTo>
                    <a:cubicBezTo>
                      <a:pt x="6429" y="5312"/>
                      <a:pt x="7041" y="5108"/>
                      <a:pt x="7049" y="4932"/>
                    </a:cubicBezTo>
                    <a:cubicBezTo>
                      <a:pt x="7071" y="4624"/>
                      <a:pt x="6388" y="4408"/>
                      <a:pt x="6069" y="4226"/>
                    </a:cubicBezTo>
                    <a:cubicBezTo>
                      <a:pt x="5125" y="3667"/>
                      <a:pt x="5181" y="2574"/>
                      <a:pt x="5284" y="1526"/>
                    </a:cubicBezTo>
                    <a:cubicBezTo>
                      <a:pt x="5295" y="1458"/>
                      <a:pt x="5454" y="696"/>
                      <a:pt x="5409" y="684"/>
                    </a:cubicBezTo>
                    <a:lnTo>
                      <a:pt x="1299" y="0"/>
                    </a:ln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61"/>
              <p:cNvSpPr/>
              <p:nvPr/>
            </p:nvSpPr>
            <p:spPr>
              <a:xfrm>
                <a:off x="1575475" y="2638013"/>
                <a:ext cx="924075" cy="933750"/>
              </a:xfrm>
              <a:custGeom>
                <a:avLst/>
                <a:gdLst/>
                <a:ahLst/>
                <a:cxnLst/>
                <a:rect l="l" t="t" r="r" b="b"/>
                <a:pathLst>
                  <a:path w="36963" h="37350" extrusionOk="0">
                    <a:moveTo>
                      <a:pt x="20713" y="0"/>
                    </a:moveTo>
                    <a:cubicBezTo>
                      <a:pt x="20713" y="0"/>
                      <a:pt x="5443" y="0"/>
                      <a:pt x="0" y="4065"/>
                    </a:cubicBezTo>
                    <a:cubicBezTo>
                      <a:pt x="0" y="4065"/>
                      <a:pt x="854" y="12582"/>
                      <a:pt x="7675" y="13493"/>
                    </a:cubicBezTo>
                    <a:cubicBezTo>
                      <a:pt x="14485" y="14416"/>
                      <a:pt x="24642" y="14416"/>
                      <a:pt x="24642" y="14416"/>
                    </a:cubicBezTo>
                    <a:cubicBezTo>
                      <a:pt x="24642" y="14416"/>
                      <a:pt x="17889" y="27910"/>
                      <a:pt x="17502" y="36427"/>
                    </a:cubicBezTo>
                    <a:lnTo>
                      <a:pt x="23070" y="37350"/>
                    </a:lnTo>
                    <a:cubicBezTo>
                      <a:pt x="23070" y="37350"/>
                      <a:pt x="36963" y="13698"/>
                      <a:pt x="36040" y="8711"/>
                    </a:cubicBezTo>
                    <a:cubicBezTo>
                      <a:pt x="35129" y="3735"/>
                      <a:pt x="20713" y="0"/>
                      <a:pt x="207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61"/>
              <p:cNvSpPr/>
              <p:nvPr/>
            </p:nvSpPr>
            <p:spPr>
              <a:xfrm>
                <a:off x="1931025" y="2506563"/>
                <a:ext cx="811075" cy="362325"/>
              </a:xfrm>
              <a:custGeom>
                <a:avLst/>
                <a:gdLst/>
                <a:ahLst/>
                <a:cxnLst/>
                <a:rect l="l" t="t" r="r" b="b"/>
                <a:pathLst>
                  <a:path w="32443" h="14493" extrusionOk="0">
                    <a:moveTo>
                      <a:pt x="22400" y="0"/>
                    </a:moveTo>
                    <a:cubicBezTo>
                      <a:pt x="14193" y="0"/>
                      <a:pt x="0" y="5714"/>
                      <a:pt x="0" y="5714"/>
                    </a:cubicBezTo>
                    <a:lnTo>
                      <a:pt x="20770" y="14493"/>
                    </a:lnTo>
                    <a:cubicBezTo>
                      <a:pt x="20770" y="14493"/>
                      <a:pt x="23002" y="12660"/>
                      <a:pt x="24449" y="11612"/>
                    </a:cubicBezTo>
                    <a:cubicBezTo>
                      <a:pt x="25884" y="10565"/>
                      <a:pt x="32443" y="4142"/>
                      <a:pt x="26476" y="794"/>
                    </a:cubicBezTo>
                    <a:cubicBezTo>
                      <a:pt x="25473" y="233"/>
                      <a:pt x="24059" y="0"/>
                      <a:pt x="224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61"/>
              <p:cNvSpPr/>
              <p:nvPr/>
            </p:nvSpPr>
            <p:spPr>
              <a:xfrm>
                <a:off x="2056850" y="2565888"/>
                <a:ext cx="425900" cy="1007875"/>
              </a:xfrm>
              <a:custGeom>
                <a:avLst/>
                <a:gdLst/>
                <a:ahLst/>
                <a:cxnLst/>
                <a:rect l="l" t="t" r="r" b="b"/>
                <a:pathLst>
                  <a:path w="17036" h="40315" extrusionOk="0">
                    <a:moveTo>
                      <a:pt x="16296" y="1"/>
                    </a:moveTo>
                    <a:cubicBezTo>
                      <a:pt x="16288" y="1"/>
                      <a:pt x="16281" y="2"/>
                      <a:pt x="16273" y="4"/>
                    </a:cubicBezTo>
                    <a:cubicBezTo>
                      <a:pt x="15100" y="391"/>
                      <a:pt x="13961" y="937"/>
                      <a:pt x="12891" y="1633"/>
                    </a:cubicBezTo>
                    <a:cubicBezTo>
                      <a:pt x="12037" y="2179"/>
                      <a:pt x="11228" y="2828"/>
                      <a:pt x="10477" y="3556"/>
                    </a:cubicBezTo>
                    <a:cubicBezTo>
                      <a:pt x="9190" y="4786"/>
                      <a:pt x="8530" y="5834"/>
                      <a:pt x="8518" y="5834"/>
                    </a:cubicBezTo>
                    <a:cubicBezTo>
                      <a:pt x="8507" y="5857"/>
                      <a:pt x="8507" y="5879"/>
                      <a:pt x="8507" y="5891"/>
                    </a:cubicBezTo>
                    <a:cubicBezTo>
                      <a:pt x="7675" y="5561"/>
                      <a:pt x="6708" y="5196"/>
                      <a:pt x="5592" y="4786"/>
                    </a:cubicBezTo>
                    <a:cubicBezTo>
                      <a:pt x="2700" y="3716"/>
                      <a:pt x="126" y="2873"/>
                      <a:pt x="103" y="2862"/>
                    </a:cubicBezTo>
                    <a:cubicBezTo>
                      <a:pt x="95" y="2860"/>
                      <a:pt x="86" y="2858"/>
                      <a:pt x="77" y="2858"/>
                    </a:cubicBezTo>
                    <a:cubicBezTo>
                      <a:pt x="49" y="2858"/>
                      <a:pt x="21" y="2873"/>
                      <a:pt x="12" y="2908"/>
                    </a:cubicBezTo>
                    <a:cubicBezTo>
                      <a:pt x="0" y="2942"/>
                      <a:pt x="12" y="2987"/>
                      <a:pt x="58" y="2999"/>
                    </a:cubicBezTo>
                    <a:cubicBezTo>
                      <a:pt x="81" y="3010"/>
                      <a:pt x="2642" y="3864"/>
                      <a:pt x="5534" y="4923"/>
                    </a:cubicBezTo>
                    <a:cubicBezTo>
                      <a:pt x="9361" y="6335"/>
                      <a:pt x="12014" y="7463"/>
                      <a:pt x="13209" y="8202"/>
                    </a:cubicBezTo>
                    <a:cubicBezTo>
                      <a:pt x="14621" y="9080"/>
                      <a:pt x="15590" y="9900"/>
                      <a:pt x="16170" y="10697"/>
                    </a:cubicBezTo>
                    <a:cubicBezTo>
                      <a:pt x="16683" y="11414"/>
                      <a:pt x="16888" y="12120"/>
                      <a:pt x="16785" y="12860"/>
                    </a:cubicBezTo>
                    <a:cubicBezTo>
                      <a:pt x="16683" y="13554"/>
                      <a:pt x="16205" y="15252"/>
                      <a:pt x="15122" y="17962"/>
                    </a:cubicBezTo>
                    <a:cubicBezTo>
                      <a:pt x="14246" y="20136"/>
                      <a:pt x="12686" y="23735"/>
                      <a:pt x="10135" y="28552"/>
                    </a:cubicBezTo>
                    <a:cubicBezTo>
                      <a:pt x="5569" y="37194"/>
                      <a:pt x="3770" y="40167"/>
                      <a:pt x="3747" y="40200"/>
                    </a:cubicBezTo>
                    <a:cubicBezTo>
                      <a:pt x="3724" y="40235"/>
                      <a:pt x="3735" y="40281"/>
                      <a:pt x="3781" y="40303"/>
                    </a:cubicBezTo>
                    <a:cubicBezTo>
                      <a:pt x="3793" y="40303"/>
                      <a:pt x="3804" y="40314"/>
                      <a:pt x="3815" y="40314"/>
                    </a:cubicBezTo>
                    <a:cubicBezTo>
                      <a:pt x="3838" y="40314"/>
                      <a:pt x="3861" y="40303"/>
                      <a:pt x="3884" y="40269"/>
                    </a:cubicBezTo>
                    <a:cubicBezTo>
                      <a:pt x="3895" y="40246"/>
                      <a:pt x="5706" y="37274"/>
                      <a:pt x="10272" y="28620"/>
                    </a:cubicBezTo>
                    <a:cubicBezTo>
                      <a:pt x="12822" y="23803"/>
                      <a:pt x="14394" y="20194"/>
                      <a:pt x="15259" y="18018"/>
                    </a:cubicBezTo>
                    <a:cubicBezTo>
                      <a:pt x="16341" y="15297"/>
                      <a:pt x="16831" y="13577"/>
                      <a:pt x="16933" y="12883"/>
                    </a:cubicBezTo>
                    <a:cubicBezTo>
                      <a:pt x="17035" y="12109"/>
                      <a:pt x="16831" y="11357"/>
                      <a:pt x="16296" y="10617"/>
                    </a:cubicBezTo>
                    <a:cubicBezTo>
                      <a:pt x="15704" y="9786"/>
                      <a:pt x="14724" y="8954"/>
                      <a:pt x="13290" y="8078"/>
                    </a:cubicBezTo>
                    <a:cubicBezTo>
                      <a:pt x="12652" y="7679"/>
                      <a:pt x="11331" y="7018"/>
                      <a:pt x="8632" y="5937"/>
                    </a:cubicBezTo>
                    <a:lnTo>
                      <a:pt x="8644" y="5925"/>
                    </a:lnTo>
                    <a:cubicBezTo>
                      <a:pt x="8655" y="5914"/>
                      <a:pt x="9315" y="4877"/>
                      <a:pt x="10579" y="3659"/>
                    </a:cubicBezTo>
                    <a:cubicBezTo>
                      <a:pt x="11331" y="2942"/>
                      <a:pt x="12128" y="2304"/>
                      <a:pt x="12982" y="1757"/>
                    </a:cubicBezTo>
                    <a:cubicBezTo>
                      <a:pt x="14041" y="1074"/>
                      <a:pt x="15168" y="528"/>
                      <a:pt x="16319" y="152"/>
                    </a:cubicBezTo>
                    <a:cubicBezTo>
                      <a:pt x="16364" y="140"/>
                      <a:pt x="16387" y="95"/>
                      <a:pt x="16375" y="61"/>
                    </a:cubicBezTo>
                    <a:cubicBezTo>
                      <a:pt x="16366" y="23"/>
                      <a:pt x="16333" y="1"/>
                      <a:pt x="1629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61"/>
              <p:cNvSpPr/>
              <p:nvPr/>
            </p:nvSpPr>
            <p:spPr>
              <a:xfrm>
                <a:off x="2075925" y="1738413"/>
                <a:ext cx="128400" cy="264325"/>
              </a:xfrm>
              <a:custGeom>
                <a:avLst/>
                <a:gdLst/>
                <a:ahLst/>
                <a:cxnLst/>
                <a:rect l="l" t="t" r="r" b="b"/>
                <a:pathLst>
                  <a:path w="5136" h="10573" extrusionOk="0">
                    <a:moveTo>
                      <a:pt x="1" y="1"/>
                    </a:moveTo>
                    <a:cubicBezTo>
                      <a:pt x="1" y="1"/>
                      <a:pt x="1436" y="10374"/>
                      <a:pt x="3155" y="10568"/>
                    </a:cubicBezTo>
                    <a:cubicBezTo>
                      <a:pt x="3181" y="10571"/>
                      <a:pt x="3208" y="10573"/>
                      <a:pt x="3234" y="10573"/>
                    </a:cubicBezTo>
                    <a:cubicBezTo>
                      <a:pt x="4883" y="10573"/>
                      <a:pt x="5136" y="4328"/>
                      <a:pt x="5136" y="4328"/>
                    </a:cubicBezTo>
                    <a:lnTo>
                      <a:pt x="1" y="1"/>
                    </a:lnTo>
                    <a:close/>
                  </a:path>
                </a:pathLst>
              </a:custGeom>
              <a:solidFill>
                <a:srgbClr val="F4CE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61"/>
              <p:cNvSpPr/>
              <p:nvPr/>
            </p:nvSpPr>
            <p:spPr>
              <a:xfrm>
                <a:off x="1801500" y="2451263"/>
                <a:ext cx="489950" cy="205525"/>
              </a:xfrm>
              <a:custGeom>
                <a:avLst/>
                <a:gdLst/>
                <a:ahLst/>
                <a:cxnLst/>
                <a:rect l="l" t="t" r="r" b="b"/>
                <a:pathLst>
                  <a:path w="19598" h="8221" extrusionOk="0">
                    <a:moveTo>
                      <a:pt x="18744" y="0"/>
                    </a:moveTo>
                    <a:lnTo>
                      <a:pt x="5580" y="1435"/>
                    </a:lnTo>
                    <a:cubicBezTo>
                      <a:pt x="5580" y="1435"/>
                      <a:pt x="137" y="3667"/>
                      <a:pt x="1" y="8187"/>
                    </a:cubicBezTo>
                    <a:cubicBezTo>
                      <a:pt x="1" y="8187"/>
                      <a:pt x="284" y="8221"/>
                      <a:pt x="837" y="8221"/>
                    </a:cubicBezTo>
                    <a:cubicBezTo>
                      <a:pt x="2308" y="8221"/>
                      <a:pt x="5685" y="7980"/>
                      <a:pt x="10693" y="6218"/>
                    </a:cubicBezTo>
                    <a:cubicBezTo>
                      <a:pt x="17570" y="3803"/>
                      <a:pt x="19597" y="2619"/>
                      <a:pt x="19597" y="2619"/>
                    </a:cubicBezTo>
                    <a:lnTo>
                      <a:pt x="18744" y="0"/>
                    </a:ln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61"/>
              <p:cNvSpPr/>
              <p:nvPr/>
            </p:nvSpPr>
            <p:spPr>
              <a:xfrm>
                <a:off x="2270075" y="2371088"/>
                <a:ext cx="228625" cy="121175"/>
              </a:xfrm>
              <a:custGeom>
                <a:avLst/>
                <a:gdLst/>
                <a:ahLst/>
                <a:cxnLst/>
                <a:rect l="l" t="t" r="r" b="b"/>
                <a:pathLst>
                  <a:path w="9145" h="4847" extrusionOk="0">
                    <a:moveTo>
                      <a:pt x="8168" y="1"/>
                    </a:moveTo>
                    <a:cubicBezTo>
                      <a:pt x="7258" y="1"/>
                      <a:pt x="5586" y="476"/>
                      <a:pt x="4168" y="850"/>
                    </a:cubicBezTo>
                    <a:cubicBezTo>
                      <a:pt x="2266" y="1340"/>
                      <a:pt x="1572" y="2216"/>
                      <a:pt x="1150" y="2580"/>
                    </a:cubicBezTo>
                    <a:cubicBezTo>
                      <a:pt x="730" y="2945"/>
                      <a:pt x="1" y="3207"/>
                      <a:pt x="1" y="3207"/>
                    </a:cubicBezTo>
                    <a:lnTo>
                      <a:pt x="433" y="4847"/>
                    </a:lnTo>
                    <a:lnTo>
                      <a:pt x="3941" y="3435"/>
                    </a:lnTo>
                    <a:cubicBezTo>
                      <a:pt x="3941" y="3435"/>
                      <a:pt x="6560" y="2216"/>
                      <a:pt x="7208" y="1955"/>
                    </a:cubicBezTo>
                    <a:cubicBezTo>
                      <a:pt x="7869" y="1692"/>
                      <a:pt x="9144" y="713"/>
                      <a:pt x="8792" y="189"/>
                    </a:cubicBezTo>
                    <a:cubicBezTo>
                      <a:pt x="8699" y="56"/>
                      <a:pt x="8478" y="1"/>
                      <a:pt x="8168" y="1"/>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61"/>
              <p:cNvSpPr/>
              <p:nvPr/>
            </p:nvSpPr>
            <p:spPr>
              <a:xfrm>
                <a:off x="2273500" y="2421088"/>
                <a:ext cx="356700" cy="103225"/>
              </a:xfrm>
              <a:custGeom>
                <a:avLst/>
                <a:gdLst/>
                <a:ahLst/>
                <a:cxnLst/>
                <a:rect l="l" t="t" r="r" b="b"/>
                <a:pathLst>
                  <a:path w="14268" h="4129" extrusionOk="0">
                    <a:moveTo>
                      <a:pt x="13457" y="1"/>
                    </a:moveTo>
                    <a:cubicBezTo>
                      <a:pt x="12031" y="1"/>
                      <a:pt x="9042" y="1139"/>
                      <a:pt x="9042" y="1139"/>
                    </a:cubicBezTo>
                    <a:cubicBezTo>
                      <a:pt x="9042" y="1139"/>
                      <a:pt x="7230" y="366"/>
                      <a:pt x="5971" y="366"/>
                    </a:cubicBezTo>
                    <a:cubicBezTo>
                      <a:pt x="5854" y="366"/>
                      <a:pt x="5742" y="373"/>
                      <a:pt x="5637" y="387"/>
                    </a:cubicBezTo>
                    <a:cubicBezTo>
                      <a:pt x="4384" y="547"/>
                      <a:pt x="0" y="2152"/>
                      <a:pt x="0" y="2152"/>
                    </a:cubicBezTo>
                    <a:lnTo>
                      <a:pt x="353" y="3986"/>
                    </a:lnTo>
                    <a:lnTo>
                      <a:pt x="717" y="3826"/>
                    </a:lnTo>
                    <a:cubicBezTo>
                      <a:pt x="717" y="3826"/>
                      <a:pt x="2984" y="3075"/>
                      <a:pt x="3473" y="3040"/>
                    </a:cubicBezTo>
                    <a:cubicBezTo>
                      <a:pt x="3482" y="3039"/>
                      <a:pt x="3491" y="3039"/>
                      <a:pt x="3501" y="3039"/>
                    </a:cubicBezTo>
                    <a:cubicBezTo>
                      <a:pt x="4074" y="3039"/>
                      <a:pt x="7170" y="3954"/>
                      <a:pt x="8882" y="4122"/>
                    </a:cubicBezTo>
                    <a:cubicBezTo>
                      <a:pt x="8927" y="4126"/>
                      <a:pt x="8974" y="4129"/>
                      <a:pt x="9022" y="4129"/>
                    </a:cubicBezTo>
                    <a:cubicBezTo>
                      <a:pt x="10268" y="4129"/>
                      <a:pt x="12432" y="2733"/>
                      <a:pt x="13528" y="1560"/>
                    </a:cubicBezTo>
                    <a:cubicBezTo>
                      <a:pt x="13585" y="1491"/>
                      <a:pt x="13653" y="1423"/>
                      <a:pt x="13710" y="1355"/>
                    </a:cubicBezTo>
                    <a:cubicBezTo>
                      <a:pt x="14075" y="922"/>
                      <a:pt x="14268" y="535"/>
                      <a:pt x="14189" y="284"/>
                    </a:cubicBezTo>
                    <a:cubicBezTo>
                      <a:pt x="14154" y="205"/>
                      <a:pt x="14098" y="137"/>
                      <a:pt x="14007" y="91"/>
                    </a:cubicBezTo>
                    <a:lnTo>
                      <a:pt x="13904" y="57"/>
                    </a:lnTo>
                    <a:cubicBezTo>
                      <a:pt x="13784" y="18"/>
                      <a:pt x="13632" y="1"/>
                      <a:pt x="13457" y="1"/>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61"/>
              <p:cNvSpPr/>
              <p:nvPr/>
            </p:nvSpPr>
            <p:spPr>
              <a:xfrm>
                <a:off x="2629625" y="2101013"/>
                <a:ext cx="121575" cy="69575"/>
              </a:xfrm>
              <a:custGeom>
                <a:avLst/>
                <a:gdLst/>
                <a:ahLst/>
                <a:cxnLst/>
                <a:rect l="l" t="t" r="r" b="b"/>
                <a:pathLst>
                  <a:path w="4863" h="2783" extrusionOk="0">
                    <a:moveTo>
                      <a:pt x="59" y="1"/>
                    </a:moveTo>
                    <a:cubicBezTo>
                      <a:pt x="54" y="1"/>
                      <a:pt x="50" y="2"/>
                      <a:pt x="46" y="4"/>
                    </a:cubicBezTo>
                    <a:cubicBezTo>
                      <a:pt x="12" y="4"/>
                      <a:pt x="0" y="27"/>
                      <a:pt x="0" y="60"/>
                    </a:cubicBezTo>
                    <a:cubicBezTo>
                      <a:pt x="137" y="835"/>
                      <a:pt x="171" y="1632"/>
                      <a:pt x="126" y="2418"/>
                    </a:cubicBezTo>
                    <a:cubicBezTo>
                      <a:pt x="114" y="2429"/>
                      <a:pt x="103" y="2441"/>
                      <a:pt x="103" y="2464"/>
                    </a:cubicBezTo>
                    <a:cubicBezTo>
                      <a:pt x="103" y="2474"/>
                      <a:pt x="114" y="2486"/>
                      <a:pt x="114" y="2486"/>
                    </a:cubicBezTo>
                    <a:lnTo>
                      <a:pt x="126" y="2497"/>
                    </a:lnTo>
                    <a:cubicBezTo>
                      <a:pt x="114" y="2577"/>
                      <a:pt x="114" y="2657"/>
                      <a:pt x="103" y="2725"/>
                    </a:cubicBezTo>
                    <a:cubicBezTo>
                      <a:pt x="103" y="2760"/>
                      <a:pt x="114" y="2782"/>
                      <a:pt x="149" y="2782"/>
                    </a:cubicBezTo>
                    <a:cubicBezTo>
                      <a:pt x="171" y="2782"/>
                      <a:pt x="194" y="2760"/>
                      <a:pt x="194" y="2737"/>
                    </a:cubicBezTo>
                    <a:cubicBezTo>
                      <a:pt x="205" y="2657"/>
                      <a:pt x="217" y="2588"/>
                      <a:pt x="217" y="2509"/>
                    </a:cubicBezTo>
                    <a:lnTo>
                      <a:pt x="4077" y="2429"/>
                    </a:lnTo>
                    <a:cubicBezTo>
                      <a:pt x="4089" y="2395"/>
                      <a:pt x="4111" y="2361"/>
                      <a:pt x="4122" y="2327"/>
                    </a:cubicBezTo>
                    <a:lnTo>
                      <a:pt x="4122" y="2327"/>
                    </a:lnTo>
                    <a:lnTo>
                      <a:pt x="228" y="2406"/>
                    </a:lnTo>
                    <a:cubicBezTo>
                      <a:pt x="240" y="2065"/>
                      <a:pt x="251" y="1735"/>
                      <a:pt x="240" y="1393"/>
                    </a:cubicBezTo>
                    <a:lnTo>
                      <a:pt x="4601" y="1302"/>
                    </a:lnTo>
                    <a:lnTo>
                      <a:pt x="4635" y="1199"/>
                    </a:lnTo>
                    <a:lnTo>
                      <a:pt x="228" y="1290"/>
                    </a:lnTo>
                    <a:cubicBezTo>
                      <a:pt x="217" y="1007"/>
                      <a:pt x="194" y="723"/>
                      <a:pt x="160" y="440"/>
                    </a:cubicBezTo>
                    <a:lnTo>
                      <a:pt x="160" y="440"/>
                    </a:lnTo>
                    <a:cubicBezTo>
                      <a:pt x="162" y="448"/>
                      <a:pt x="171" y="448"/>
                      <a:pt x="171" y="448"/>
                    </a:cubicBezTo>
                    <a:lnTo>
                      <a:pt x="4851" y="346"/>
                    </a:lnTo>
                    <a:cubicBezTo>
                      <a:pt x="4851" y="311"/>
                      <a:pt x="4863" y="277"/>
                      <a:pt x="4863" y="254"/>
                    </a:cubicBezTo>
                    <a:lnTo>
                      <a:pt x="4863" y="254"/>
                    </a:lnTo>
                    <a:lnTo>
                      <a:pt x="171" y="346"/>
                    </a:lnTo>
                    <a:cubicBezTo>
                      <a:pt x="160" y="346"/>
                      <a:pt x="149" y="346"/>
                      <a:pt x="149" y="356"/>
                    </a:cubicBezTo>
                    <a:cubicBezTo>
                      <a:pt x="126" y="243"/>
                      <a:pt x="114" y="141"/>
                      <a:pt x="91" y="38"/>
                    </a:cubicBezTo>
                    <a:cubicBezTo>
                      <a:pt x="91" y="19"/>
                      <a:pt x="76" y="1"/>
                      <a:pt x="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61"/>
              <p:cNvSpPr/>
              <p:nvPr/>
            </p:nvSpPr>
            <p:spPr>
              <a:xfrm>
                <a:off x="2475325" y="2422488"/>
                <a:ext cx="148350" cy="59525"/>
              </a:xfrm>
              <a:custGeom>
                <a:avLst/>
                <a:gdLst/>
                <a:ahLst/>
                <a:cxnLst/>
                <a:rect l="l" t="t" r="r" b="b"/>
                <a:pathLst>
                  <a:path w="5934" h="2381" extrusionOk="0">
                    <a:moveTo>
                      <a:pt x="5831" y="1"/>
                    </a:moveTo>
                    <a:cubicBezTo>
                      <a:pt x="4829" y="559"/>
                      <a:pt x="3804" y="1117"/>
                      <a:pt x="2791" y="1640"/>
                    </a:cubicBezTo>
                    <a:cubicBezTo>
                      <a:pt x="2404" y="1845"/>
                      <a:pt x="1948" y="2085"/>
                      <a:pt x="1470" y="2210"/>
                    </a:cubicBezTo>
                    <a:cubicBezTo>
                      <a:pt x="1294" y="2254"/>
                      <a:pt x="1078" y="2290"/>
                      <a:pt x="846" y="2290"/>
                    </a:cubicBezTo>
                    <a:cubicBezTo>
                      <a:pt x="596" y="2290"/>
                      <a:pt x="328" y="2248"/>
                      <a:pt x="69" y="2130"/>
                    </a:cubicBezTo>
                    <a:cubicBezTo>
                      <a:pt x="63" y="2127"/>
                      <a:pt x="56" y="2126"/>
                      <a:pt x="51" y="2126"/>
                    </a:cubicBezTo>
                    <a:cubicBezTo>
                      <a:pt x="35" y="2126"/>
                      <a:pt x="20" y="2137"/>
                      <a:pt x="12" y="2153"/>
                    </a:cubicBezTo>
                    <a:cubicBezTo>
                      <a:pt x="0" y="2176"/>
                      <a:pt x="12" y="2199"/>
                      <a:pt x="35" y="2210"/>
                    </a:cubicBezTo>
                    <a:cubicBezTo>
                      <a:pt x="296" y="2335"/>
                      <a:pt x="582" y="2381"/>
                      <a:pt x="843" y="2381"/>
                    </a:cubicBezTo>
                    <a:cubicBezTo>
                      <a:pt x="1083" y="2381"/>
                      <a:pt x="1310" y="2335"/>
                      <a:pt x="1493" y="2290"/>
                    </a:cubicBezTo>
                    <a:cubicBezTo>
                      <a:pt x="1982" y="2176"/>
                      <a:pt x="2437" y="1936"/>
                      <a:pt x="2836" y="1720"/>
                    </a:cubicBezTo>
                    <a:cubicBezTo>
                      <a:pt x="3861" y="1185"/>
                      <a:pt x="4909" y="615"/>
                      <a:pt x="5934" y="46"/>
                    </a:cubicBezTo>
                    <a:lnTo>
                      <a:pt x="5934" y="35"/>
                    </a:lnTo>
                    <a:lnTo>
                      <a:pt x="58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61"/>
              <p:cNvSpPr/>
              <p:nvPr/>
            </p:nvSpPr>
            <p:spPr>
              <a:xfrm>
                <a:off x="2467350" y="2454938"/>
                <a:ext cx="148925" cy="51850"/>
              </a:xfrm>
              <a:custGeom>
                <a:avLst/>
                <a:gdLst/>
                <a:ahLst/>
                <a:cxnLst/>
                <a:rect l="l" t="t" r="r" b="b"/>
                <a:pathLst>
                  <a:path w="5957" h="2074" extrusionOk="0">
                    <a:moveTo>
                      <a:pt x="5956" y="1"/>
                    </a:moveTo>
                    <a:cubicBezTo>
                      <a:pt x="5000" y="536"/>
                      <a:pt x="4009" y="1083"/>
                      <a:pt x="2996" y="1516"/>
                    </a:cubicBezTo>
                    <a:cubicBezTo>
                      <a:pt x="2723" y="1640"/>
                      <a:pt x="2404" y="1766"/>
                      <a:pt x="2085" y="1845"/>
                    </a:cubicBezTo>
                    <a:cubicBezTo>
                      <a:pt x="1651" y="1958"/>
                      <a:pt x="1197" y="1987"/>
                      <a:pt x="746" y="1987"/>
                    </a:cubicBezTo>
                    <a:cubicBezTo>
                      <a:pt x="511" y="1987"/>
                      <a:pt x="276" y="1979"/>
                      <a:pt x="46" y="1971"/>
                    </a:cubicBezTo>
                    <a:cubicBezTo>
                      <a:pt x="23" y="1971"/>
                      <a:pt x="1" y="1982"/>
                      <a:pt x="1" y="2005"/>
                    </a:cubicBezTo>
                    <a:cubicBezTo>
                      <a:pt x="1" y="2028"/>
                      <a:pt x="23" y="2050"/>
                      <a:pt x="46" y="2050"/>
                    </a:cubicBezTo>
                    <a:cubicBezTo>
                      <a:pt x="297" y="2062"/>
                      <a:pt x="536" y="2073"/>
                      <a:pt x="787" y="2073"/>
                    </a:cubicBezTo>
                    <a:cubicBezTo>
                      <a:pt x="1230" y="2073"/>
                      <a:pt x="1675" y="2039"/>
                      <a:pt x="2108" y="1937"/>
                    </a:cubicBezTo>
                    <a:cubicBezTo>
                      <a:pt x="2437" y="1845"/>
                      <a:pt x="2745" y="1721"/>
                      <a:pt x="3030" y="1595"/>
                    </a:cubicBezTo>
                    <a:cubicBezTo>
                      <a:pt x="3975" y="1197"/>
                      <a:pt x="4886" y="707"/>
                      <a:pt x="5774" y="206"/>
                    </a:cubicBezTo>
                    <a:cubicBezTo>
                      <a:pt x="5831" y="137"/>
                      <a:pt x="5899" y="69"/>
                      <a:pt x="59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61"/>
              <p:cNvSpPr/>
              <p:nvPr/>
            </p:nvSpPr>
            <p:spPr>
              <a:xfrm>
                <a:off x="1722925" y="1925163"/>
                <a:ext cx="329400" cy="743875"/>
              </a:xfrm>
              <a:custGeom>
                <a:avLst/>
                <a:gdLst/>
                <a:ahLst/>
                <a:cxnLst/>
                <a:rect l="l" t="t" r="r" b="b"/>
                <a:pathLst>
                  <a:path w="13176" h="29755" extrusionOk="0">
                    <a:moveTo>
                      <a:pt x="8587" y="1"/>
                    </a:moveTo>
                    <a:lnTo>
                      <a:pt x="2164" y="5057"/>
                    </a:lnTo>
                    <a:cubicBezTo>
                      <a:pt x="2164" y="5057"/>
                      <a:pt x="262" y="16978"/>
                      <a:pt x="137" y="22684"/>
                    </a:cubicBezTo>
                    <a:cubicBezTo>
                      <a:pt x="1" y="28377"/>
                      <a:pt x="3542" y="29755"/>
                      <a:pt x="3542" y="29755"/>
                    </a:cubicBezTo>
                    <a:cubicBezTo>
                      <a:pt x="4464" y="26738"/>
                      <a:pt x="10624" y="22023"/>
                      <a:pt x="10624" y="22023"/>
                    </a:cubicBezTo>
                    <a:cubicBezTo>
                      <a:pt x="10624" y="22023"/>
                      <a:pt x="10101" y="20190"/>
                      <a:pt x="10556" y="17889"/>
                    </a:cubicBezTo>
                    <a:cubicBezTo>
                      <a:pt x="11012" y="15601"/>
                      <a:pt x="13175" y="9372"/>
                      <a:pt x="12777" y="5318"/>
                    </a:cubicBezTo>
                    <a:cubicBezTo>
                      <a:pt x="12390" y="1253"/>
                      <a:pt x="8587" y="1"/>
                      <a:pt x="8587" y="1"/>
                    </a:cubicBezTo>
                    <a:close/>
                  </a:path>
                </a:pathLst>
              </a:custGeom>
              <a:solidFill>
                <a:srgbClr val="86C3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61"/>
              <p:cNvSpPr/>
              <p:nvPr/>
            </p:nvSpPr>
            <p:spPr>
              <a:xfrm>
                <a:off x="1952650" y="1755413"/>
                <a:ext cx="125850" cy="168925"/>
              </a:xfrm>
              <a:custGeom>
                <a:avLst/>
                <a:gdLst/>
                <a:ahLst/>
                <a:cxnLst/>
                <a:rect l="l" t="t" r="r" b="b"/>
                <a:pathLst>
                  <a:path w="5034" h="6757" extrusionOk="0">
                    <a:moveTo>
                      <a:pt x="4944" y="1"/>
                    </a:moveTo>
                    <a:cubicBezTo>
                      <a:pt x="4926" y="1"/>
                      <a:pt x="4909" y="9"/>
                      <a:pt x="4897" y="27"/>
                    </a:cubicBezTo>
                    <a:cubicBezTo>
                      <a:pt x="3064" y="2065"/>
                      <a:pt x="1425" y="4285"/>
                      <a:pt x="23" y="6642"/>
                    </a:cubicBezTo>
                    <a:cubicBezTo>
                      <a:pt x="1" y="6677"/>
                      <a:pt x="13" y="6722"/>
                      <a:pt x="46" y="6745"/>
                    </a:cubicBezTo>
                    <a:cubicBezTo>
                      <a:pt x="58" y="6745"/>
                      <a:pt x="69" y="6756"/>
                      <a:pt x="81" y="6756"/>
                    </a:cubicBezTo>
                    <a:cubicBezTo>
                      <a:pt x="115" y="6756"/>
                      <a:pt x="137" y="6733"/>
                      <a:pt x="149" y="6711"/>
                    </a:cubicBezTo>
                    <a:cubicBezTo>
                      <a:pt x="1549" y="4377"/>
                      <a:pt x="3178" y="2156"/>
                      <a:pt x="5011" y="129"/>
                    </a:cubicBezTo>
                    <a:cubicBezTo>
                      <a:pt x="5034" y="95"/>
                      <a:pt x="5034" y="49"/>
                      <a:pt x="5000" y="27"/>
                    </a:cubicBezTo>
                    <a:cubicBezTo>
                      <a:pt x="4983" y="9"/>
                      <a:pt x="4963" y="1"/>
                      <a:pt x="49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61"/>
              <p:cNvSpPr/>
              <p:nvPr/>
            </p:nvSpPr>
            <p:spPr>
              <a:xfrm>
                <a:off x="1954650" y="1939388"/>
                <a:ext cx="95125" cy="546900"/>
              </a:xfrm>
              <a:custGeom>
                <a:avLst/>
                <a:gdLst/>
                <a:ahLst/>
                <a:cxnLst/>
                <a:rect l="l" t="t" r="r" b="b"/>
                <a:pathLst>
                  <a:path w="3805" h="21876" extrusionOk="0">
                    <a:moveTo>
                      <a:pt x="884" y="0"/>
                    </a:moveTo>
                    <a:cubicBezTo>
                      <a:pt x="858" y="0"/>
                      <a:pt x="831" y="13"/>
                      <a:pt x="809" y="35"/>
                    </a:cubicBezTo>
                    <a:cubicBezTo>
                      <a:pt x="786" y="69"/>
                      <a:pt x="798" y="115"/>
                      <a:pt x="832" y="138"/>
                    </a:cubicBezTo>
                    <a:cubicBezTo>
                      <a:pt x="832" y="138"/>
                      <a:pt x="1549" y="672"/>
                      <a:pt x="2244" y="1652"/>
                    </a:cubicBezTo>
                    <a:cubicBezTo>
                      <a:pt x="2654" y="2221"/>
                      <a:pt x="2972" y="2836"/>
                      <a:pt x="3212" y="3463"/>
                    </a:cubicBezTo>
                    <a:cubicBezTo>
                      <a:pt x="3508" y="4260"/>
                      <a:pt x="3645" y="5080"/>
                      <a:pt x="3645" y="5922"/>
                    </a:cubicBezTo>
                    <a:cubicBezTo>
                      <a:pt x="3645" y="7846"/>
                      <a:pt x="2665" y="11889"/>
                      <a:pt x="1834" y="14952"/>
                    </a:cubicBezTo>
                    <a:cubicBezTo>
                      <a:pt x="935" y="18266"/>
                      <a:pt x="24" y="21158"/>
                      <a:pt x="12" y="21181"/>
                    </a:cubicBezTo>
                    <a:cubicBezTo>
                      <a:pt x="1" y="21215"/>
                      <a:pt x="24" y="21260"/>
                      <a:pt x="46" y="21272"/>
                    </a:cubicBezTo>
                    <a:lnTo>
                      <a:pt x="1037" y="21864"/>
                    </a:lnTo>
                    <a:cubicBezTo>
                      <a:pt x="1048" y="21875"/>
                      <a:pt x="1059" y="21875"/>
                      <a:pt x="1071" y="21875"/>
                    </a:cubicBezTo>
                    <a:cubicBezTo>
                      <a:pt x="1094" y="21875"/>
                      <a:pt x="1128" y="21864"/>
                      <a:pt x="1140" y="21842"/>
                    </a:cubicBezTo>
                    <a:cubicBezTo>
                      <a:pt x="1162" y="21807"/>
                      <a:pt x="1150" y="21750"/>
                      <a:pt x="1117" y="21739"/>
                    </a:cubicBezTo>
                    <a:lnTo>
                      <a:pt x="183" y="21169"/>
                    </a:lnTo>
                    <a:cubicBezTo>
                      <a:pt x="308" y="20748"/>
                      <a:pt x="1150" y="18049"/>
                      <a:pt x="1982" y="14987"/>
                    </a:cubicBezTo>
                    <a:cubicBezTo>
                      <a:pt x="2506" y="13039"/>
                      <a:pt x="2927" y="11331"/>
                      <a:pt x="3235" y="9908"/>
                    </a:cubicBezTo>
                    <a:cubicBezTo>
                      <a:pt x="3610" y="8120"/>
                      <a:pt x="3804" y="6776"/>
                      <a:pt x="3804" y="5922"/>
                    </a:cubicBezTo>
                    <a:cubicBezTo>
                      <a:pt x="3804" y="5068"/>
                      <a:pt x="3656" y="4214"/>
                      <a:pt x="3349" y="3405"/>
                    </a:cubicBezTo>
                    <a:cubicBezTo>
                      <a:pt x="3109" y="2757"/>
                      <a:pt x="2779" y="2142"/>
                      <a:pt x="2358" y="1550"/>
                    </a:cubicBezTo>
                    <a:cubicBezTo>
                      <a:pt x="1652" y="559"/>
                      <a:pt x="946" y="35"/>
                      <a:pt x="923" y="12"/>
                    </a:cubicBezTo>
                    <a:cubicBezTo>
                      <a:pt x="911" y="4"/>
                      <a:pt x="898" y="0"/>
                      <a:pt x="8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61"/>
              <p:cNvSpPr/>
              <p:nvPr/>
            </p:nvSpPr>
            <p:spPr>
              <a:xfrm>
                <a:off x="1726625" y="2133488"/>
                <a:ext cx="94825" cy="524750"/>
              </a:xfrm>
              <a:custGeom>
                <a:avLst/>
                <a:gdLst/>
                <a:ahLst/>
                <a:cxnLst/>
                <a:rect l="l" t="t" r="r" b="b"/>
                <a:pathLst>
                  <a:path w="3793" h="20990" extrusionOk="0">
                    <a:moveTo>
                      <a:pt x="2032" y="1"/>
                    </a:moveTo>
                    <a:cubicBezTo>
                      <a:pt x="1996" y="1"/>
                      <a:pt x="1969" y="30"/>
                      <a:pt x="1959" y="60"/>
                    </a:cubicBezTo>
                    <a:cubicBezTo>
                      <a:pt x="1959" y="94"/>
                      <a:pt x="1424" y="3396"/>
                      <a:pt x="934" y="6949"/>
                    </a:cubicBezTo>
                    <a:cubicBezTo>
                      <a:pt x="285" y="11720"/>
                      <a:pt x="12" y="14635"/>
                      <a:pt x="137" y="15614"/>
                    </a:cubicBezTo>
                    <a:cubicBezTo>
                      <a:pt x="205" y="16161"/>
                      <a:pt x="433" y="16788"/>
                      <a:pt x="820" y="17471"/>
                    </a:cubicBezTo>
                    <a:cubicBezTo>
                      <a:pt x="1128" y="18006"/>
                      <a:pt x="1526" y="18587"/>
                      <a:pt x="2016" y="19190"/>
                    </a:cubicBezTo>
                    <a:cubicBezTo>
                      <a:pt x="2847" y="20215"/>
                      <a:pt x="3644" y="20966"/>
                      <a:pt x="3656" y="20966"/>
                    </a:cubicBezTo>
                    <a:cubicBezTo>
                      <a:pt x="3667" y="20989"/>
                      <a:pt x="3690" y="20989"/>
                      <a:pt x="3702" y="20989"/>
                    </a:cubicBezTo>
                    <a:cubicBezTo>
                      <a:pt x="3724" y="20989"/>
                      <a:pt x="3747" y="20978"/>
                      <a:pt x="3758" y="20966"/>
                    </a:cubicBezTo>
                    <a:cubicBezTo>
                      <a:pt x="3793" y="20933"/>
                      <a:pt x="3793" y="20887"/>
                      <a:pt x="3758" y="20864"/>
                    </a:cubicBezTo>
                    <a:cubicBezTo>
                      <a:pt x="3747" y="20852"/>
                      <a:pt x="2950" y="20113"/>
                      <a:pt x="2130" y="19099"/>
                    </a:cubicBezTo>
                    <a:cubicBezTo>
                      <a:pt x="1048" y="17755"/>
                      <a:pt x="410" y="16548"/>
                      <a:pt x="296" y="15603"/>
                    </a:cubicBezTo>
                    <a:cubicBezTo>
                      <a:pt x="0" y="13280"/>
                      <a:pt x="2085" y="219"/>
                      <a:pt x="2107" y="94"/>
                    </a:cubicBezTo>
                    <a:cubicBezTo>
                      <a:pt x="2118" y="49"/>
                      <a:pt x="2085" y="3"/>
                      <a:pt x="2050" y="3"/>
                    </a:cubicBezTo>
                    <a:cubicBezTo>
                      <a:pt x="2044" y="1"/>
                      <a:pt x="2038" y="1"/>
                      <a:pt x="20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61"/>
              <p:cNvSpPr/>
              <p:nvPr/>
            </p:nvSpPr>
            <p:spPr>
              <a:xfrm>
                <a:off x="2152225" y="1490588"/>
                <a:ext cx="61525" cy="150850"/>
              </a:xfrm>
              <a:custGeom>
                <a:avLst/>
                <a:gdLst/>
                <a:ahLst/>
                <a:cxnLst/>
                <a:rect l="l" t="t" r="r" b="b"/>
                <a:pathLst>
                  <a:path w="2461" h="6034" extrusionOk="0">
                    <a:moveTo>
                      <a:pt x="1517" y="0"/>
                    </a:moveTo>
                    <a:cubicBezTo>
                      <a:pt x="1252" y="0"/>
                      <a:pt x="979" y="89"/>
                      <a:pt x="775" y="257"/>
                    </a:cubicBezTo>
                    <a:cubicBezTo>
                      <a:pt x="319" y="633"/>
                      <a:pt x="148" y="1248"/>
                      <a:pt x="80" y="1840"/>
                    </a:cubicBezTo>
                    <a:cubicBezTo>
                      <a:pt x="0" y="2535"/>
                      <a:pt x="125" y="3047"/>
                      <a:pt x="433" y="3651"/>
                    </a:cubicBezTo>
                    <a:cubicBezTo>
                      <a:pt x="763" y="4334"/>
                      <a:pt x="809" y="5051"/>
                      <a:pt x="1082" y="5757"/>
                    </a:cubicBezTo>
                    <a:cubicBezTo>
                      <a:pt x="1116" y="5848"/>
                      <a:pt x="1162" y="5939"/>
                      <a:pt x="1253" y="5997"/>
                    </a:cubicBezTo>
                    <a:cubicBezTo>
                      <a:pt x="1293" y="6022"/>
                      <a:pt x="1339" y="6033"/>
                      <a:pt x="1387" y="6033"/>
                    </a:cubicBezTo>
                    <a:cubicBezTo>
                      <a:pt x="1487" y="6033"/>
                      <a:pt x="1593" y="5983"/>
                      <a:pt x="1663" y="5905"/>
                    </a:cubicBezTo>
                    <a:cubicBezTo>
                      <a:pt x="1777" y="5792"/>
                      <a:pt x="1822" y="5632"/>
                      <a:pt x="1856" y="5484"/>
                    </a:cubicBezTo>
                    <a:cubicBezTo>
                      <a:pt x="2255" y="4083"/>
                      <a:pt x="2460" y="2614"/>
                      <a:pt x="2448" y="1146"/>
                    </a:cubicBezTo>
                    <a:cubicBezTo>
                      <a:pt x="2448" y="895"/>
                      <a:pt x="2437" y="633"/>
                      <a:pt x="2312" y="417"/>
                    </a:cubicBezTo>
                    <a:cubicBezTo>
                      <a:pt x="2155" y="134"/>
                      <a:pt x="1842" y="0"/>
                      <a:pt x="1517" y="0"/>
                    </a:cubicBezTo>
                    <a:close/>
                  </a:path>
                </a:pathLst>
              </a:custGeom>
              <a:solidFill>
                <a:srgbClr val="3A2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61"/>
              <p:cNvSpPr/>
              <p:nvPr/>
            </p:nvSpPr>
            <p:spPr>
              <a:xfrm>
                <a:off x="2074500" y="1619413"/>
                <a:ext cx="184800" cy="313425"/>
              </a:xfrm>
              <a:custGeom>
                <a:avLst/>
                <a:gdLst/>
                <a:ahLst/>
                <a:cxnLst/>
                <a:rect l="l" t="t" r="r" b="b"/>
                <a:pathLst>
                  <a:path w="7392" h="12537" extrusionOk="0">
                    <a:moveTo>
                      <a:pt x="2221" y="1"/>
                    </a:moveTo>
                    <a:lnTo>
                      <a:pt x="58" y="4761"/>
                    </a:lnTo>
                    <a:cubicBezTo>
                      <a:pt x="0" y="4908"/>
                      <a:pt x="194" y="5467"/>
                      <a:pt x="228" y="5637"/>
                    </a:cubicBezTo>
                    <a:cubicBezTo>
                      <a:pt x="296" y="5979"/>
                      <a:pt x="377" y="6320"/>
                      <a:pt x="445" y="6662"/>
                    </a:cubicBezTo>
                    <a:cubicBezTo>
                      <a:pt x="604" y="7357"/>
                      <a:pt x="787" y="8051"/>
                      <a:pt x="1002" y="8746"/>
                    </a:cubicBezTo>
                    <a:cubicBezTo>
                      <a:pt x="1207" y="9407"/>
                      <a:pt x="1435" y="10055"/>
                      <a:pt x="1708" y="10693"/>
                    </a:cubicBezTo>
                    <a:cubicBezTo>
                      <a:pt x="1948" y="11251"/>
                      <a:pt x="2164" y="11946"/>
                      <a:pt x="2665" y="12310"/>
                    </a:cubicBezTo>
                    <a:cubicBezTo>
                      <a:pt x="2874" y="12469"/>
                      <a:pt x="3087" y="12537"/>
                      <a:pt x="3294" y="12537"/>
                    </a:cubicBezTo>
                    <a:cubicBezTo>
                      <a:pt x="3842" y="12537"/>
                      <a:pt x="4345" y="12060"/>
                      <a:pt x="4601" y="11547"/>
                    </a:cubicBezTo>
                    <a:cubicBezTo>
                      <a:pt x="4988" y="10796"/>
                      <a:pt x="5341" y="10032"/>
                      <a:pt x="5706" y="9281"/>
                    </a:cubicBezTo>
                    <a:cubicBezTo>
                      <a:pt x="5785" y="9122"/>
                      <a:pt x="5865" y="8974"/>
                      <a:pt x="5934" y="8815"/>
                    </a:cubicBezTo>
                    <a:cubicBezTo>
                      <a:pt x="6184" y="8336"/>
                      <a:pt x="6423" y="7858"/>
                      <a:pt x="6662" y="7368"/>
                    </a:cubicBezTo>
                    <a:cubicBezTo>
                      <a:pt x="6685" y="7322"/>
                      <a:pt x="6753" y="7198"/>
                      <a:pt x="6844" y="7061"/>
                    </a:cubicBezTo>
                    <a:cubicBezTo>
                      <a:pt x="7060" y="6674"/>
                      <a:pt x="7391" y="6104"/>
                      <a:pt x="7334" y="5991"/>
                    </a:cubicBezTo>
                    <a:lnTo>
                      <a:pt x="2221" y="1"/>
                    </a:ln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61"/>
              <p:cNvSpPr/>
              <p:nvPr/>
            </p:nvSpPr>
            <p:spPr>
              <a:xfrm>
                <a:off x="2161900" y="1705388"/>
                <a:ext cx="83725" cy="146050"/>
              </a:xfrm>
              <a:custGeom>
                <a:avLst/>
                <a:gdLst/>
                <a:ahLst/>
                <a:cxnLst/>
                <a:rect l="l" t="t" r="r" b="b"/>
                <a:pathLst>
                  <a:path w="3349" h="5842" extrusionOk="0">
                    <a:moveTo>
                      <a:pt x="183" y="1"/>
                    </a:moveTo>
                    <a:lnTo>
                      <a:pt x="183" y="1"/>
                    </a:lnTo>
                    <a:cubicBezTo>
                      <a:pt x="1" y="2142"/>
                      <a:pt x="1446" y="4670"/>
                      <a:pt x="2210" y="5842"/>
                    </a:cubicBezTo>
                    <a:cubicBezTo>
                      <a:pt x="2289" y="5683"/>
                      <a:pt x="2369" y="5535"/>
                      <a:pt x="2438" y="5376"/>
                    </a:cubicBezTo>
                    <a:cubicBezTo>
                      <a:pt x="2688" y="4897"/>
                      <a:pt x="2927" y="4419"/>
                      <a:pt x="3166" y="3929"/>
                    </a:cubicBezTo>
                    <a:cubicBezTo>
                      <a:pt x="3189" y="3883"/>
                      <a:pt x="3257" y="3759"/>
                      <a:pt x="3348" y="3622"/>
                    </a:cubicBezTo>
                    <a:cubicBezTo>
                      <a:pt x="1481" y="1948"/>
                      <a:pt x="183" y="1"/>
                      <a:pt x="183" y="1"/>
                    </a:cubicBezTo>
                    <a:close/>
                  </a:path>
                </a:pathLst>
              </a:custGeom>
              <a:solidFill>
                <a:srgbClr val="854B61">
                  <a:alpha val="379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61"/>
              <p:cNvSpPr/>
              <p:nvPr/>
            </p:nvSpPr>
            <p:spPr>
              <a:xfrm>
                <a:off x="2083900" y="1398163"/>
                <a:ext cx="304075" cy="405625"/>
              </a:xfrm>
              <a:custGeom>
                <a:avLst/>
                <a:gdLst/>
                <a:ahLst/>
                <a:cxnLst/>
                <a:rect l="l" t="t" r="r" b="b"/>
                <a:pathLst>
                  <a:path w="12163" h="16225" extrusionOk="0">
                    <a:moveTo>
                      <a:pt x="7191" y="1"/>
                    </a:moveTo>
                    <a:cubicBezTo>
                      <a:pt x="5131" y="1"/>
                      <a:pt x="3155" y="1292"/>
                      <a:pt x="2119" y="3021"/>
                    </a:cubicBezTo>
                    <a:cubicBezTo>
                      <a:pt x="991" y="4888"/>
                      <a:pt x="1" y="7621"/>
                      <a:pt x="752" y="9773"/>
                    </a:cubicBezTo>
                    <a:cubicBezTo>
                      <a:pt x="1287" y="11310"/>
                      <a:pt x="2642" y="12768"/>
                      <a:pt x="3792" y="13895"/>
                    </a:cubicBezTo>
                    <a:cubicBezTo>
                      <a:pt x="4848" y="14932"/>
                      <a:pt x="6469" y="16224"/>
                      <a:pt x="8083" y="16224"/>
                    </a:cubicBezTo>
                    <a:cubicBezTo>
                      <a:pt x="8331" y="16224"/>
                      <a:pt x="8579" y="16194"/>
                      <a:pt x="8825" y="16127"/>
                    </a:cubicBezTo>
                    <a:cubicBezTo>
                      <a:pt x="10226" y="15740"/>
                      <a:pt x="11023" y="14271"/>
                      <a:pt x="11456" y="12961"/>
                    </a:cubicBezTo>
                    <a:lnTo>
                      <a:pt x="11524" y="12723"/>
                    </a:lnTo>
                    <a:cubicBezTo>
                      <a:pt x="11922" y="11424"/>
                      <a:pt x="12116" y="10058"/>
                      <a:pt x="12150" y="8691"/>
                    </a:cubicBezTo>
                    <a:cubicBezTo>
                      <a:pt x="12162" y="8315"/>
                      <a:pt x="12162" y="7940"/>
                      <a:pt x="12150" y="7576"/>
                    </a:cubicBezTo>
                    <a:cubicBezTo>
                      <a:pt x="12150" y="7541"/>
                      <a:pt x="12139" y="7507"/>
                      <a:pt x="12139" y="7473"/>
                    </a:cubicBezTo>
                    <a:cubicBezTo>
                      <a:pt x="12139" y="7371"/>
                      <a:pt x="12139" y="7268"/>
                      <a:pt x="12127" y="7166"/>
                    </a:cubicBezTo>
                    <a:cubicBezTo>
                      <a:pt x="12116" y="6938"/>
                      <a:pt x="12105" y="6721"/>
                      <a:pt x="12082" y="6505"/>
                    </a:cubicBezTo>
                    <a:cubicBezTo>
                      <a:pt x="12082" y="6448"/>
                      <a:pt x="12071" y="6402"/>
                      <a:pt x="12071" y="6346"/>
                    </a:cubicBezTo>
                    <a:cubicBezTo>
                      <a:pt x="12059" y="6243"/>
                      <a:pt x="12048" y="6129"/>
                      <a:pt x="12036" y="6027"/>
                    </a:cubicBezTo>
                    <a:cubicBezTo>
                      <a:pt x="11991" y="5594"/>
                      <a:pt x="11922" y="5172"/>
                      <a:pt x="11854" y="4762"/>
                    </a:cubicBezTo>
                    <a:cubicBezTo>
                      <a:pt x="11626" y="3499"/>
                      <a:pt x="11171" y="2303"/>
                      <a:pt x="10397" y="1426"/>
                    </a:cubicBezTo>
                    <a:cubicBezTo>
                      <a:pt x="9680" y="584"/>
                      <a:pt x="8666" y="25"/>
                      <a:pt x="7322" y="3"/>
                    </a:cubicBezTo>
                    <a:cubicBezTo>
                      <a:pt x="7278" y="1"/>
                      <a:pt x="7234" y="1"/>
                      <a:pt x="7191" y="1"/>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61"/>
              <p:cNvSpPr/>
              <p:nvPr/>
            </p:nvSpPr>
            <p:spPr>
              <a:xfrm>
                <a:off x="2232200" y="1546888"/>
                <a:ext cx="88850" cy="35425"/>
              </a:xfrm>
              <a:custGeom>
                <a:avLst/>
                <a:gdLst/>
                <a:ahLst/>
                <a:cxnLst/>
                <a:rect l="l" t="t" r="r" b="b"/>
                <a:pathLst>
                  <a:path w="3554" h="1417" extrusionOk="0">
                    <a:moveTo>
                      <a:pt x="1527" y="0"/>
                    </a:moveTo>
                    <a:cubicBezTo>
                      <a:pt x="1329" y="0"/>
                      <a:pt x="1133" y="38"/>
                      <a:pt x="946" y="123"/>
                    </a:cubicBezTo>
                    <a:cubicBezTo>
                      <a:pt x="559" y="306"/>
                      <a:pt x="172" y="670"/>
                      <a:pt x="13" y="1080"/>
                    </a:cubicBezTo>
                    <a:cubicBezTo>
                      <a:pt x="13" y="1103"/>
                      <a:pt x="1" y="1136"/>
                      <a:pt x="13" y="1159"/>
                    </a:cubicBezTo>
                    <a:cubicBezTo>
                      <a:pt x="24" y="1205"/>
                      <a:pt x="81" y="1205"/>
                      <a:pt x="127" y="1205"/>
                    </a:cubicBezTo>
                    <a:cubicBezTo>
                      <a:pt x="157" y="1205"/>
                      <a:pt x="188" y="1206"/>
                      <a:pt x="219" y="1206"/>
                    </a:cubicBezTo>
                    <a:cubicBezTo>
                      <a:pt x="550" y="1206"/>
                      <a:pt x="883" y="1174"/>
                      <a:pt x="1212" y="1174"/>
                    </a:cubicBezTo>
                    <a:cubicBezTo>
                      <a:pt x="1453" y="1174"/>
                      <a:pt x="1692" y="1191"/>
                      <a:pt x="1926" y="1250"/>
                    </a:cubicBezTo>
                    <a:cubicBezTo>
                      <a:pt x="2096" y="1296"/>
                      <a:pt x="2255" y="1353"/>
                      <a:pt x="2427" y="1399"/>
                    </a:cubicBezTo>
                    <a:cubicBezTo>
                      <a:pt x="2489" y="1411"/>
                      <a:pt x="2550" y="1416"/>
                      <a:pt x="2611" y="1416"/>
                    </a:cubicBezTo>
                    <a:cubicBezTo>
                      <a:pt x="2839" y="1416"/>
                      <a:pt x="3052" y="1333"/>
                      <a:pt x="3224" y="1171"/>
                    </a:cubicBezTo>
                    <a:cubicBezTo>
                      <a:pt x="3235" y="1148"/>
                      <a:pt x="3247" y="1136"/>
                      <a:pt x="3269" y="1125"/>
                    </a:cubicBezTo>
                    <a:cubicBezTo>
                      <a:pt x="3394" y="977"/>
                      <a:pt x="3485" y="795"/>
                      <a:pt x="3531" y="602"/>
                    </a:cubicBezTo>
                    <a:cubicBezTo>
                      <a:pt x="3543" y="567"/>
                      <a:pt x="3554" y="521"/>
                      <a:pt x="3543" y="488"/>
                    </a:cubicBezTo>
                    <a:cubicBezTo>
                      <a:pt x="3531" y="430"/>
                      <a:pt x="3485" y="397"/>
                      <a:pt x="3440" y="397"/>
                    </a:cubicBezTo>
                    <a:cubicBezTo>
                      <a:pt x="3425" y="393"/>
                      <a:pt x="3409" y="391"/>
                      <a:pt x="3394" y="391"/>
                    </a:cubicBezTo>
                    <a:cubicBezTo>
                      <a:pt x="3364" y="391"/>
                      <a:pt x="3333" y="397"/>
                      <a:pt x="3303" y="397"/>
                    </a:cubicBezTo>
                    <a:cubicBezTo>
                      <a:pt x="3245" y="406"/>
                      <a:pt x="3188" y="411"/>
                      <a:pt x="3132" y="411"/>
                    </a:cubicBezTo>
                    <a:cubicBezTo>
                      <a:pt x="2798" y="411"/>
                      <a:pt x="2511" y="251"/>
                      <a:pt x="2199" y="134"/>
                    </a:cubicBezTo>
                    <a:cubicBezTo>
                      <a:pt x="1981" y="49"/>
                      <a:pt x="1753" y="0"/>
                      <a:pt x="15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61"/>
              <p:cNvSpPr/>
              <p:nvPr/>
            </p:nvSpPr>
            <p:spPr>
              <a:xfrm>
                <a:off x="2363725" y="1559638"/>
                <a:ext cx="23100" cy="27350"/>
              </a:xfrm>
              <a:custGeom>
                <a:avLst/>
                <a:gdLst/>
                <a:ahLst/>
                <a:cxnLst/>
                <a:rect l="l" t="t" r="r" b="b"/>
                <a:pathLst>
                  <a:path w="924" h="1094" extrusionOk="0">
                    <a:moveTo>
                      <a:pt x="866" y="1"/>
                    </a:moveTo>
                    <a:cubicBezTo>
                      <a:pt x="661" y="103"/>
                      <a:pt x="456" y="171"/>
                      <a:pt x="228" y="171"/>
                    </a:cubicBezTo>
                    <a:lnTo>
                      <a:pt x="104" y="171"/>
                    </a:lnTo>
                    <a:cubicBezTo>
                      <a:pt x="46" y="194"/>
                      <a:pt x="1" y="216"/>
                      <a:pt x="1" y="274"/>
                    </a:cubicBezTo>
                    <a:cubicBezTo>
                      <a:pt x="1" y="319"/>
                      <a:pt x="13" y="353"/>
                      <a:pt x="23" y="399"/>
                    </a:cubicBezTo>
                    <a:cubicBezTo>
                      <a:pt x="104" y="570"/>
                      <a:pt x="206" y="752"/>
                      <a:pt x="354" y="877"/>
                    </a:cubicBezTo>
                    <a:cubicBezTo>
                      <a:pt x="377" y="889"/>
                      <a:pt x="400" y="900"/>
                      <a:pt x="411" y="922"/>
                    </a:cubicBezTo>
                    <a:cubicBezTo>
                      <a:pt x="559" y="1036"/>
                      <a:pt x="741" y="1094"/>
                      <a:pt x="923" y="1094"/>
                    </a:cubicBezTo>
                    <a:lnTo>
                      <a:pt x="923" y="991"/>
                    </a:lnTo>
                    <a:cubicBezTo>
                      <a:pt x="923" y="889"/>
                      <a:pt x="912" y="786"/>
                      <a:pt x="912" y="684"/>
                    </a:cubicBezTo>
                    <a:cubicBezTo>
                      <a:pt x="901" y="456"/>
                      <a:pt x="889" y="228"/>
                      <a:pt x="8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61"/>
              <p:cNvSpPr/>
              <p:nvPr/>
            </p:nvSpPr>
            <p:spPr>
              <a:xfrm>
                <a:off x="2366000" y="1602288"/>
                <a:ext cx="17100" cy="16650"/>
              </a:xfrm>
              <a:custGeom>
                <a:avLst/>
                <a:gdLst/>
                <a:ahLst/>
                <a:cxnLst/>
                <a:rect l="l" t="t" r="r" b="b"/>
                <a:pathLst>
                  <a:path w="684" h="666" extrusionOk="0">
                    <a:moveTo>
                      <a:pt x="346" y="0"/>
                    </a:moveTo>
                    <a:cubicBezTo>
                      <a:pt x="334" y="0"/>
                      <a:pt x="321" y="1"/>
                      <a:pt x="309" y="3"/>
                    </a:cubicBezTo>
                    <a:cubicBezTo>
                      <a:pt x="126" y="25"/>
                      <a:pt x="1" y="185"/>
                      <a:pt x="24" y="367"/>
                    </a:cubicBezTo>
                    <a:cubicBezTo>
                      <a:pt x="45" y="536"/>
                      <a:pt x="183" y="666"/>
                      <a:pt x="340" y="666"/>
                    </a:cubicBezTo>
                    <a:cubicBezTo>
                      <a:pt x="352" y="666"/>
                      <a:pt x="364" y="665"/>
                      <a:pt x="377" y="663"/>
                    </a:cubicBezTo>
                    <a:cubicBezTo>
                      <a:pt x="559" y="640"/>
                      <a:pt x="684" y="481"/>
                      <a:pt x="661" y="299"/>
                    </a:cubicBezTo>
                    <a:cubicBezTo>
                      <a:pt x="640" y="130"/>
                      <a:pt x="502" y="0"/>
                      <a:pt x="3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61"/>
              <p:cNvSpPr/>
              <p:nvPr/>
            </p:nvSpPr>
            <p:spPr>
              <a:xfrm>
                <a:off x="2267500" y="1599863"/>
                <a:ext cx="21100" cy="19100"/>
              </a:xfrm>
              <a:custGeom>
                <a:avLst/>
                <a:gdLst/>
                <a:ahLst/>
                <a:cxnLst/>
                <a:rect l="l" t="t" r="r" b="b"/>
                <a:pathLst>
                  <a:path w="844" h="764" extrusionOk="0">
                    <a:moveTo>
                      <a:pt x="429" y="1"/>
                    </a:moveTo>
                    <a:cubicBezTo>
                      <a:pt x="393" y="1"/>
                      <a:pt x="356" y="7"/>
                      <a:pt x="320" y="19"/>
                    </a:cubicBezTo>
                    <a:cubicBezTo>
                      <a:pt x="115" y="77"/>
                      <a:pt x="1" y="293"/>
                      <a:pt x="69" y="487"/>
                    </a:cubicBezTo>
                    <a:cubicBezTo>
                      <a:pt x="117" y="656"/>
                      <a:pt x="264" y="763"/>
                      <a:pt x="430" y="763"/>
                    </a:cubicBezTo>
                    <a:cubicBezTo>
                      <a:pt x="465" y="763"/>
                      <a:pt x="501" y="758"/>
                      <a:pt x="536" y="748"/>
                    </a:cubicBezTo>
                    <a:cubicBezTo>
                      <a:pt x="730" y="692"/>
                      <a:pt x="843" y="475"/>
                      <a:pt x="775" y="270"/>
                    </a:cubicBezTo>
                    <a:cubicBezTo>
                      <a:pt x="729" y="113"/>
                      <a:pt x="585" y="1"/>
                      <a:pt x="4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61"/>
              <p:cNvSpPr/>
              <p:nvPr/>
            </p:nvSpPr>
            <p:spPr>
              <a:xfrm>
                <a:off x="1994225" y="1406313"/>
                <a:ext cx="181650" cy="288150"/>
              </a:xfrm>
              <a:custGeom>
                <a:avLst/>
                <a:gdLst/>
                <a:ahLst/>
                <a:cxnLst/>
                <a:rect l="l" t="t" r="r" b="b"/>
                <a:pathLst>
                  <a:path w="7266" h="11526" extrusionOk="0">
                    <a:moveTo>
                      <a:pt x="3727" y="0"/>
                    </a:moveTo>
                    <a:cubicBezTo>
                      <a:pt x="3232" y="0"/>
                      <a:pt x="2737" y="162"/>
                      <a:pt x="2346" y="463"/>
                    </a:cubicBezTo>
                    <a:cubicBezTo>
                      <a:pt x="1754" y="929"/>
                      <a:pt x="1424" y="1693"/>
                      <a:pt x="1470" y="2444"/>
                    </a:cubicBezTo>
                    <a:cubicBezTo>
                      <a:pt x="1481" y="2637"/>
                      <a:pt x="1526" y="2831"/>
                      <a:pt x="1481" y="3024"/>
                    </a:cubicBezTo>
                    <a:cubicBezTo>
                      <a:pt x="1389" y="3492"/>
                      <a:pt x="900" y="3742"/>
                      <a:pt x="559" y="4084"/>
                    </a:cubicBezTo>
                    <a:cubicBezTo>
                      <a:pt x="217" y="4436"/>
                      <a:pt x="23" y="4915"/>
                      <a:pt x="12" y="5393"/>
                    </a:cubicBezTo>
                    <a:cubicBezTo>
                      <a:pt x="0" y="6532"/>
                      <a:pt x="957" y="7420"/>
                      <a:pt x="1412" y="8457"/>
                    </a:cubicBezTo>
                    <a:cubicBezTo>
                      <a:pt x="1561" y="8786"/>
                      <a:pt x="1663" y="9128"/>
                      <a:pt x="1822" y="9459"/>
                    </a:cubicBezTo>
                    <a:cubicBezTo>
                      <a:pt x="2016" y="9846"/>
                      <a:pt x="2278" y="10198"/>
                      <a:pt x="2551" y="10540"/>
                    </a:cubicBezTo>
                    <a:cubicBezTo>
                      <a:pt x="2642" y="10666"/>
                      <a:pt x="2745" y="10790"/>
                      <a:pt x="2859" y="10893"/>
                    </a:cubicBezTo>
                    <a:cubicBezTo>
                      <a:pt x="3018" y="11223"/>
                      <a:pt x="3314" y="11486"/>
                      <a:pt x="3679" y="11519"/>
                    </a:cubicBezTo>
                    <a:cubicBezTo>
                      <a:pt x="3714" y="11523"/>
                      <a:pt x="3749" y="11525"/>
                      <a:pt x="3784" y="11525"/>
                    </a:cubicBezTo>
                    <a:cubicBezTo>
                      <a:pt x="4056" y="11525"/>
                      <a:pt x="4326" y="11414"/>
                      <a:pt x="4578" y="11303"/>
                    </a:cubicBezTo>
                    <a:cubicBezTo>
                      <a:pt x="4817" y="11189"/>
                      <a:pt x="5056" y="11087"/>
                      <a:pt x="5273" y="10927"/>
                    </a:cubicBezTo>
                    <a:cubicBezTo>
                      <a:pt x="5455" y="10790"/>
                      <a:pt x="5614" y="10620"/>
                      <a:pt x="5774" y="10461"/>
                    </a:cubicBezTo>
                    <a:cubicBezTo>
                      <a:pt x="6058" y="10142"/>
                      <a:pt x="6331" y="9811"/>
                      <a:pt x="6582" y="9481"/>
                    </a:cubicBezTo>
                    <a:lnTo>
                      <a:pt x="6582" y="9481"/>
                    </a:lnTo>
                    <a:cubicBezTo>
                      <a:pt x="6458" y="9503"/>
                      <a:pt x="6330" y="9513"/>
                      <a:pt x="6202" y="9513"/>
                    </a:cubicBezTo>
                    <a:cubicBezTo>
                      <a:pt x="5989" y="9513"/>
                      <a:pt x="5774" y="9485"/>
                      <a:pt x="5569" y="9436"/>
                    </a:cubicBezTo>
                    <a:cubicBezTo>
                      <a:pt x="5569" y="9424"/>
                      <a:pt x="5580" y="9413"/>
                      <a:pt x="5580" y="9401"/>
                    </a:cubicBezTo>
                    <a:cubicBezTo>
                      <a:pt x="5899" y="8855"/>
                      <a:pt x="6559" y="8570"/>
                      <a:pt x="6822" y="8001"/>
                    </a:cubicBezTo>
                    <a:cubicBezTo>
                      <a:pt x="7118" y="7397"/>
                      <a:pt x="6878" y="6691"/>
                      <a:pt x="6776" y="6031"/>
                    </a:cubicBezTo>
                    <a:cubicBezTo>
                      <a:pt x="6650" y="5302"/>
                      <a:pt x="6708" y="4550"/>
                      <a:pt x="6924" y="3844"/>
                    </a:cubicBezTo>
                    <a:cubicBezTo>
                      <a:pt x="7037" y="3446"/>
                      <a:pt x="7220" y="3047"/>
                      <a:pt x="7242" y="2614"/>
                    </a:cubicBezTo>
                    <a:cubicBezTo>
                      <a:pt x="7265" y="2022"/>
                      <a:pt x="6969" y="1430"/>
                      <a:pt x="6525" y="1020"/>
                    </a:cubicBezTo>
                    <a:cubicBezTo>
                      <a:pt x="6093" y="610"/>
                      <a:pt x="5534" y="360"/>
                      <a:pt x="4954" y="167"/>
                    </a:cubicBezTo>
                    <a:lnTo>
                      <a:pt x="4476" y="132"/>
                    </a:lnTo>
                    <a:cubicBezTo>
                      <a:pt x="4236" y="43"/>
                      <a:pt x="3981" y="0"/>
                      <a:pt x="37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61"/>
              <p:cNvSpPr/>
              <p:nvPr/>
            </p:nvSpPr>
            <p:spPr>
              <a:xfrm>
                <a:off x="2068825" y="1564188"/>
                <a:ext cx="112175" cy="101900"/>
              </a:xfrm>
              <a:custGeom>
                <a:avLst/>
                <a:gdLst/>
                <a:ahLst/>
                <a:cxnLst/>
                <a:rect l="l" t="t" r="r" b="b"/>
                <a:pathLst>
                  <a:path w="4487" h="4076" extrusionOk="0">
                    <a:moveTo>
                      <a:pt x="2325" y="1"/>
                    </a:moveTo>
                    <a:cubicBezTo>
                      <a:pt x="1961" y="1"/>
                      <a:pt x="1568" y="153"/>
                      <a:pt x="1161" y="547"/>
                    </a:cubicBezTo>
                    <a:cubicBezTo>
                      <a:pt x="0" y="1678"/>
                      <a:pt x="1135" y="4075"/>
                      <a:pt x="2540" y="4075"/>
                    </a:cubicBezTo>
                    <a:cubicBezTo>
                      <a:pt x="2734" y="4075"/>
                      <a:pt x="2933" y="4030"/>
                      <a:pt x="3132" y="3929"/>
                    </a:cubicBezTo>
                    <a:cubicBezTo>
                      <a:pt x="4407" y="3268"/>
                      <a:pt x="4486" y="1788"/>
                      <a:pt x="4486" y="1788"/>
                    </a:cubicBezTo>
                    <a:cubicBezTo>
                      <a:pt x="4486" y="1788"/>
                      <a:pt x="3572" y="1"/>
                      <a:pt x="2325" y="1"/>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61"/>
              <p:cNvSpPr/>
              <p:nvPr/>
            </p:nvSpPr>
            <p:spPr>
              <a:xfrm>
                <a:off x="2277175" y="1704013"/>
                <a:ext cx="71500" cy="22750"/>
              </a:xfrm>
              <a:custGeom>
                <a:avLst/>
                <a:gdLst/>
                <a:ahLst/>
                <a:cxnLst/>
                <a:rect l="l" t="t" r="r" b="b"/>
                <a:pathLst>
                  <a:path w="2860" h="910" extrusionOk="0">
                    <a:moveTo>
                      <a:pt x="659" y="0"/>
                    </a:moveTo>
                    <a:cubicBezTo>
                      <a:pt x="459" y="0"/>
                      <a:pt x="260" y="19"/>
                      <a:pt x="69" y="56"/>
                    </a:cubicBezTo>
                    <a:cubicBezTo>
                      <a:pt x="24" y="67"/>
                      <a:pt x="1" y="101"/>
                      <a:pt x="1" y="147"/>
                    </a:cubicBezTo>
                    <a:cubicBezTo>
                      <a:pt x="11" y="176"/>
                      <a:pt x="47" y="206"/>
                      <a:pt x="78" y="206"/>
                    </a:cubicBezTo>
                    <a:cubicBezTo>
                      <a:pt x="83" y="206"/>
                      <a:pt x="87" y="205"/>
                      <a:pt x="92" y="203"/>
                    </a:cubicBezTo>
                    <a:cubicBezTo>
                      <a:pt x="281" y="170"/>
                      <a:pt x="475" y="153"/>
                      <a:pt x="669" y="153"/>
                    </a:cubicBezTo>
                    <a:cubicBezTo>
                      <a:pt x="941" y="153"/>
                      <a:pt x="1215" y="187"/>
                      <a:pt x="1481" y="261"/>
                    </a:cubicBezTo>
                    <a:cubicBezTo>
                      <a:pt x="1949" y="375"/>
                      <a:pt x="2370" y="591"/>
                      <a:pt x="2723" y="887"/>
                    </a:cubicBezTo>
                    <a:cubicBezTo>
                      <a:pt x="2734" y="898"/>
                      <a:pt x="2757" y="909"/>
                      <a:pt x="2769" y="909"/>
                    </a:cubicBezTo>
                    <a:cubicBezTo>
                      <a:pt x="2791" y="909"/>
                      <a:pt x="2814" y="898"/>
                      <a:pt x="2837" y="876"/>
                    </a:cubicBezTo>
                    <a:cubicBezTo>
                      <a:pt x="2860" y="853"/>
                      <a:pt x="2860" y="795"/>
                      <a:pt x="2825" y="773"/>
                    </a:cubicBezTo>
                    <a:cubicBezTo>
                      <a:pt x="2450" y="466"/>
                      <a:pt x="2005" y="238"/>
                      <a:pt x="1527" y="112"/>
                    </a:cubicBezTo>
                    <a:cubicBezTo>
                      <a:pt x="1244" y="38"/>
                      <a:pt x="949" y="0"/>
                      <a:pt x="6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61"/>
              <p:cNvSpPr/>
              <p:nvPr/>
            </p:nvSpPr>
            <p:spPr>
              <a:xfrm>
                <a:off x="2289450" y="1723213"/>
                <a:ext cx="35875" cy="12950"/>
              </a:xfrm>
              <a:custGeom>
                <a:avLst/>
                <a:gdLst/>
                <a:ahLst/>
                <a:cxnLst/>
                <a:rect l="l" t="t" r="r" b="b"/>
                <a:pathLst>
                  <a:path w="1435" h="518" extrusionOk="0">
                    <a:moveTo>
                      <a:pt x="75" y="1"/>
                    </a:moveTo>
                    <a:cubicBezTo>
                      <a:pt x="55" y="1"/>
                      <a:pt x="35" y="9"/>
                      <a:pt x="23" y="27"/>
                    </a:cubicBezTo>
                    <a:cubicBezTo>
                      <a:pt x="0" y="62"/>
                      <a:pt x="0" y="108"/>
                      <a:pt x="34" y="141"/>
                    </a:cubicBezTo>
                    <a:cubicBezTo>
                      <a:pt x="57" y="153"/>
                      <a:pt x="569" y="518"/>
                      <a:pt x="1286" y="518"/>
                    </a:cubicBezTo>
                    <a:lnTo>
                      <a:pt x="1355" y="518"/>
                    </a:lnTo>
                    <a:cubicBezTo>
                      <a:pt x="1400" y="518"/>
                      <a:pt x="1435" y="483"/>
                      <a:pt x="1435" y="437"/>
                    </a:cubicBezTo>
                    <a:cubicBezTo>
                      <a:pt x="1435" y="398"/>
                      <a:pt x="1400" y="367"/>
                      <a:pt x="1368" y="367"/>
                    </a:cubicBezTo>
                    <a:cubicBezTo>
                      <a:pt x="1364" y="367"/>
                      <a:pt x="1359" y="368"/>
                      <a:pt x="1355" y="369"/>
                    </a:cubicBezTo>
                    <a:cubicBezTo>
                      <a:pt x="1334" y="370"/>
                      <a:pt x="1314" y="370"/>
                      <a:pt x="1294" y="370"/>
                    </a:cubicBezTo>
                    <a:cubicBezTo>
                      <a:pt x="630" y="370"/>
                      <a:pt x="136" y="17"/>
                      <a:pt x="125" y="17"/>
                    </a:cubicBezTo>
                    <a:cubicBezTo>
                      <a:pt x="110" y="6"/>
                      <a:pt x="92" y="1"/>
                      <a:pt x="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61"/>
              <p:cNvSpPr/>
              <p:nvPr/>
            </p:nvSpPr>
            <p:spPr>
              <a:xfrm>
                <a:off x="2330425" y="1570813"/>
                <a:ext cx="28200" cy="116400"/>
              </a:xfrm>
              <a:custGeom>
                <a:avLst/>
                <a:gdLst/>
                <a:ahLst/>
                <a:cxnLst/>
                <a:rect l="l" t="t" r="r" b="b"/>
                <a:pathLst>
                  <a:path w="1128" h="4656" extrusionOk="0">
                    <a:moveTo>
                      <a:pt x="1012" y="0"/>
                    </a:moveTo>
                    <a:cubicBezTo>
                      <a:pt x="981" y="0"/>
                      <a:pt x="954" y="21"/>
                      <a:pt x="946" y="55"/>
                    </a:cubicBezTo>
                    <a:cubicBezTo>
                      <a:pt x="946" y="55"/>
                      <a:pt x="763" y="578"/>
                      <a:pt x="649" y="1239"/>
                    </a:cubicBezTo>
                    <a:cubicBezTo>
                      <a:pt x="502" y="2138"/>
                      <a:pt x="558" y="2867"/>
                      <a:pt x="809" y="3391"/>
                    </a:cubicBezTo>
                    <a:cubicBezTo>
                      <a:pt x="809" y="3391"/>
                      <a:pt x="957" y="3698"/>
                      <a:pt x="821" y="3995"/>
                    </a:cubicBezTo>
                    <a:cubicBezTo>
                      <a:pt x="718" y="4233"/>
                      <a:pt x="456" y="4404"/>
                      <a:pt x="57" y="4507"/>
                    </a:cubicBezTo>
                    <a:cubicBezTo>
                      <a:pt x="24" y="4518"/>
                      <a:pt x="1" y="4564"/>
                      <a:pt x="12" y="4598"/>
                    </a:cubicBezTo>
                    <a:cubicBezTo>
                      <a:pt x="12" y="4632"/>
                      <a:pt x="46" y="4655"/>
                      <a:pt x="80" y="4655"/>
                    </a:cubicBezTo>
                    <a:lnTo>
                      <a:pt x="103" y="4655"/>
                    </a:lnTo>
                    <a:cubicBezTo>
                      <a:pt x="547" y="4541"/>
                      <a:pt x="832" y="4336"/>
                      <a:pt x="957" y="4051"/>
                    </a:cubicBezTo>
                    <a:cubicBezTo>
                      <a:pt x="1128" y="3698"/>
                      <a:pt x="957" y="3345"/>
                      <a:pt x="946" y="3322"/>
                    </a:cubicBezTo>
                    <a:cubicBezTo>
                      <a:pt x="649" y="2707"/>
                      <a:pt x="707" y="1865"/>
                      <a:pt x="798" y="1273"/>
                    </a:cubicBezTo>
                    <a:cubicBezTo>
                      <a:pt x="912" y="612"/>
                      <a:pt x="1082" y="111"/>
                      <a:pt x="1094" y="100"/>
                    </a:cubicBezTo>
                    <a:cubicBezTo>
                      <a:pt x="1105" y="66"/>
                      <a:pt x="1082" y="20"/>
                      <a:pt x="1048" y="9"/>
                    </a:cubicBezTo>
                    <a:cubicBezTo>
                      <a:pt x="1036" y="3"/>
                      <a:pt x="1024" y="0"/>
                      <a:pt x="10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61"/>
              <p:cNvSpPr/>
              <p:nvPr/>
            </p:nvSpPr>
            <p:spPr>
              <a:xfrm>
                <a:off x="2099850" y="1578763"/>
                <a:ext cx="68050" cy="75700"/>
              </a:xfrm>
              <a:custGeom>
                <a:avLst/>
                <a:gdLst/>
                <a:ahLst/>
                <a:cxnLst/>
                <a:rect l="l" t="t" r="r" b="b"/>
                <a:pathLst>
                  <a:path w="2722" h="3028" extrusionOk="0">
                    <a:moveTo>
                      <a:pt x="1162" y="157"/>
                    </a:moveTo>
                    <a:cubicBezTo>
                      <a:pt x="1469" y="397"/>
                      <a:pt x="1640" y="772"/>
                      <a:pt x="1788" y="1137"/>
                    </a:cubicBezTo>
                    <a:cubicBezTo>
                      <a:pt x="1993" y="1683"/>
                      <a:pt x="2152" y="2242"/>
                      <a:pt x="2278" y="2811"/>
                    </a:cubicBezTo>
                    <a:cubicBezTo>
                      <a:pt x="2119" y="2851"/>
                      <a:pt x="1956" y="2872"/>
                      <a:pt x="1796" y="2872"/>
                    </a:cubicBezTo>
                    <a:cubicBezTo>
                      <a:pt x="1542" y="2872"/>
                      <a:pt x="1294" y="2820"/>
                      <a:pt x="1071" y="2708"/>
                    </a:cubicBezTo>
                    <a:cubicBezTo>
                      <a:pt x="581" y="2480"/>
                      <a:pt x="228" y="2002"/>
                      <a:pt x="182" y="1490"/>
                    </a:cubicBezTo>
                    <a:cubicBezTo>
                      <a:pt x="125" y="977"/>
                      <a:pt x="398" y="454"/>
                      <a:pt x="831" y="249"/>
                    </a:cubicBezTo>
                    <a:cubicBezTo>
                      <a:pt x="934" y="192"/>
                      <a:pt x="1048" y="169"/>
                      <a:pt x="1162" y="157"/>
                    </a:cubicBezTo>
                    <a:close/>
                    <a:moveTo>
                      <a:pt x="1243" y="0"/>
                    </a:moveTo>
                    <a:cubicBezTo>
                      <a:pt x="1075" y="0"/>
                      <a:pt x="911" y="38"/>
                      <a:pt x="763" y="112"/>
                    </a:cubicBezTo>
                    <a:cubicBezTo>
                      <a:pt x="524" y="226"/>
                      <a:pt x="319" y="431"/>
                      <a:pt x="182" y="693"/>
                    </a:cubicBezTo>
                    <a:cubicBezTo>
                      <a:pt x="57" y="944"/>
                      <a:pt x="0" y="1228"/>
                      <a:pt x="34" y="1501"/>
                    </a:cubicBezTo>
                    <a:cubicBezTo>
                      <a:pt x="91" y="2071"/>
                      <a:pt x="467" y="2594"/>
                      <a:pt x="1002" y="2857"/>
                    </a:cubicBezTo>
                    <a:cubicBezTo>
                      <a:pt x="1253" y="2971"/>
                      <a:pt x="1514" y="3027"/>
                      <a:pt x="1788" y="3027"/>
                    </a:cubicBezTo>
                    <a:cubicBezTo>
                      <a:pt x="1970" y="3027"/>
                      <a:pt x="2164" y="3004"/>
                      <a:pt x="2334" y="2948"/>
                    </a:cubicBezTo>
                    <a:cubicBezTo>
                      <a:pt x="2346" y="2948"/>
                      <a:pt x="2357" y="2959"/>
                      <a:pt x="2369" y="2959"/>
                    </a:cubicBezTo>
                    <a:lnTo>
                      <a:pt x="2380" y="2959"/>
                    </a:lnTo>
                    <a:cubicBezTo>
                      <a:pt x="2402" y="2948"/>
                      <a:pt x="2425" y="2936"/>
                      <a:pt x="2437" y="2913"/>
                    </a:cubicBezTo>
                    <a:cubicBezTo>
                      <a:pt x="2516" y="2890"/>
                      <a:pt x="2597" y="2857"/>
                      <a:pt x="2665" y="2822"/>
                    </a:cubicBezTo>
                    <a:cubicBezTo>
                      <a:pt x="2710" y="2799"/>
                      <a:pt x="2721" y="2754"/>
                      <a:pt x="2699" y="2720"/>
                    </a:cubicBezTo>
                    <a:cubicBezTo>
                      <a:pt x="2691" y="2695"/>
                      <a:pt x="2665" y="2676"/>
                      <a:pt x="2638" y="2676"/>
                    </a:cubicBezTo>
                    <a:cubicBezTo>
                      <a:pt x="2628" y="2676"/>
                      <a:pt x="2617" y="2679"/>
                      <a:pt x="2607" y="2685"/>
                    </a:cubicBezTo>
                    <a:cubicBezTo>
                      <a:pt x="2539" y="2708"/>
                      <a:pt x="2483" y="2743"/>
                      <a:pt x="2425" y="2766"/>
                    </a:cubicBezTo>
                    <a:cubicBezTo>
                      <a:pt x="2300" y="2196"/>
                      <a:pt x="2129" y="1627"/>
                      <a:pt x="1924" y="1091"/>
                    </a:cubicBezTo>
                    <a:cubicBezTo>
                      <a:pt x="1799" y="750"/>
                      <a:pt x="1651" y="420"/>
                      <a:pt x="1400" y="169"/>
                    </a:cubicBezTo>
                    <a:lnTo>
                      <a:pt x="1400" y="169"/>
                    </a:lnTo>
                    <a:cubicBezTo>
                      <a:pt x="1696" y="215"/>
                      <a:pt x="1970" y="374"/>
                      <a:pt x="2095" y="636"/>
                    </a:cubicBezTo>
                    <a:cubicBezTo>
                      <a:pt x="2113" y="662"/>
                      <a:pt x="2143" y="674"/>
                      <a:pt x="2171" y="674"/>
                    </a:cubicBezTo>
                    <a:cubicBezTo>
                      <a:pt x="2180" y="674"/>
                      <a:pt x="2189" y="673"/>
                      <a:pt x="2198" y="670"/>
                    </a:cubicBezTo>
                    <a:cubicBezTo>
                      <a:pt x="2232" y="648"/>
                      <a:pt x="2243" y="602"/>
                      <a:pt x="2232" y="567"/>
                    </a:cubicBezTo>
                    <a:cubicBezTo>
                      <a:pt x="2106" y="317"/>
                      <a:pt x="1879" y="135"/>
                      <a:pt x="1594" y="55"/>
                    </a:cubicBezTo>
                    <a:cubicBezTo>
                      <a:pt x="1478" y="18"/>
                      <a:pt x="1360" y="0"/>
                      <a:pt x="1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61"/>
              <p:cNvSpPr/>
              <p:nvPr/>
            </p:nvSpPr>
            <p:spPr>
              <a:xfrm>
                <a:off x="2066525" y="1313963"/>
                <a:ext cx="346500" cy="287775"/>
              </a:xfrm>
              <a:custGeom>
                <a:avLst/>
                <a:gdLst/>
                <a:ahLst/>
                <a:cxnLst/>
                <a:rect l="l" t="t" r="r" b="b"/>
                <a:pathLst>
                  <a:path w="13860" h="11511" extrusionOk="0">
                    <a:moveTo>
                      <a:pt x="7756" y="0"/>
                    </a:moveTo>
                    <a:cubicBezTo>
                      <a:pt x="6924" y="0"/>
                      <a:pt x="6104" y="262"/>
                      <a:pt x="5352" y="615"/>
                    </a:cubicBezTo>
                    <a:cubicBezTo>
                      <a:pt x="5125" y="718"/>
                      <a:pt x="4909" y="820"/>
                      <a:pt x="4669" y="854"/>
                    </a:cubicBezTo>
                    <a:cubicBezTo>
                      <a:pt x="4613" y="862"/>
                      <a:pt x="4557" y="866"/>
                      <a:pt x="4501" y="866"/>
                    </a:cubicBezTo>
                    <a:cubicBezTo>
                      <a:pt x="4147" y="866"/>
                      <a:pt x="3793" y="728"/>
                      <a:pt x="3439" y="650"/>
                    </a:cubicBezTo>
                    <a:cubicBezTo>
                      <a:pt x="3275" y="619"/>
                      <a:pt x="3108" y="604"/>
                      <a:pt x="2940" y="604"/>
                    </a:cubicBezTo>
                    <a:cubicBezTo>
                      <a:pt x="2361" y="604"/>
                      <a:pt x="1778" y="783"/>
                      <a:pt x="1310" y="1128"/>
                    </a:cubicBezTo>
                    <a:cubicBezTo>
                      <a:pt x="707" y="1571"/>
                      <a:pt x="1" y="2540"/>
                      <a:pt x="410" y="3302"/>
                    </a:cubicBezTo>
                    <a:cubicBezTo>
                      <a:pt x="615" y="3689"/>
                      <a:pt x="1037" y="3952"/>
                      <a:pt x="1379" y="4202"/>
                    </a:cubicBezTo>
                    <a:cubicBezTo>
                      <a:pt x="1868" y="4578"/>
                      <a:pt x="2369" y="4954"/>
                      <a:pt x="2870" y="5329"/>
                    </a:cubicBezTo>
                    <a:cubicBezTo>
                      <a:pt x="3098" y="5489"/>
                      <a:pt x="3337" y="5660"/>
                      <a:pt x="3576" y="5807"/>
                    </a:cubicBezTo>
                    <a:cubicBezTo>
                      <a:pt x="3337" y="7014"/>
                      <a:pt x="3348" y="8267"/>
                      <a:pt x="3611" y="9463"/>
                    </a:cubicBezTo>
                    <a:cubicBezTo>
                      <a:pt x="3725" y="9998"/>
                      <a:pt x="3872" y="10921"/>
                      <a:pt x="4248" y="11353"/>
                    </a:cubicBezTo>
                    <a:cubicBezTo>
                      <a:pt x="4343" y="11464"/>
                      <a:pt x="4442" y="11510"/>
                      <a:pt x="4540" y="11510"/>
                    </a:cubicBezTo>
                    <a:cubicBezTo>
                      <a:pt x="4863" y="11510"/>
                      <a:pt x="5169" y="11003"/>
                      <a:pt x="5239" y="10670"/>
                    </a:cubicBezTo>
                    <a:cubicBezTo>
                      <a:pt x="5319" y="10238"/>
                      <a:pt x="5261" y="9782"/>
                      <a:pt x="5410" y="9383"/>
                    </a:cubicBezTo>
                    <a:cubicBezTo>
                      <a:pt x="5592" y="8917"/>
                      <a:pt x="6013" y="8540"/>
                      <a:pt x="6048" y="8039"/>
                    </a:cubicBezTo>
                    <a:cubicBezTo>
                      <a:pt x="6070" y="7538"/>
                      <a:pt x="5683" y="7083"/>
                      <a:pt x="5660" y="6582"/>
                    </a:cubicBezTo>
                    <a:cubicBezTo>
                      <a:pt x="5649" y="6411"/>
                      <a:pt x="5694" y="6229"/>
                      <a:pt x="5729" y="6058"/>
                    </a:cubicBezTo>
                    <a:cubicBezTo>
                      <a:pt x="5912" y="6011"/>
                      <a:pt x="6095" y="5971"/>
                      <a:pt x="6276" y="5971"/>
                    </a:cubicBezTo>
                    <a:cubicBezTo>
                      <a:pt x="6399" y="5971"/>
                      <a:pt x="6520" y="5989"/>
                      <a:pt x="6640" y="6035"/>
                    </a:cubicBezTo>
                    <a:cubicBezTo>
                      <a:pt x="7061" y="6195"/>
                      <a:pt x="7277" y="6650"/>
                      <a:pt x="7596" y="6981"/>
                    </a:cubicBezTo>
                    <a:cubicBezTo>
                      <a:pt x="7950" y="7341"/>
                      <a:pt x="8460" y="7529"/>
                      <a:pt x="8966" y="7529"/>
                    </a:cubicBezTo>
                    <a:cubicBezTo>
                      <a:pt x="9324" y="7529"/>
                      <a:pt x="9679" y="7436"/>
                      <a:pt x="9976" y="7242"/>
                    </a:cubicBezTo>
                    <a:cubicBezTo>
                      <a:pt x="10306" y="7026"/>
                      <a:pt x="10591" y="6707"/>
                      <a:pt x="10978" y="6696"/>
                    </a:cubicBezTo>
                    <a:cubicBezTo>
                      <a:pt x="11149" y="6696"/>
                      <a:pt x="11319" y="6764"/>
                      <a:pt x="11491" y="6787"/>
                    </a:cubicBezTo>
                    <a:cubicBezTo>
                      <a:pt x="11575" y="6803"/>
                      <a:pt x="11661" y="6811"/>
                      <a:pt x="11747" y="6811"/>
                    </a:cubicBezTo>
                    <a:cubicBezTo>
                      <a:pt x="12131" y="6811"/>
                      <a:pt x="12513" y="6651"/>
                      <a:pt x="12811" y="6400"/>
                    </a:cubicBezTo>
                    <a:cubicBezTo>
                      <a:pt x="13176" y="6093"/>
                      <a:pt x="13415" y="5671"/>
                      <a:pt x="13574" y="5227"/>
                    </a:cubicBezTo>
                    <a:cubicBezTo>
                      <a:pt x="13791" y="4612"/>
                      <a:pt x="13859" y="3929"/>
                      <a:pt x="13609" y="3337"/>
                    </a:cubicBezTo>
                    <a:cubicBezTo>
                      <a:pt x="13392" y="2824"/>
                      <a:pt x="12936" y="2414"/>
                      <a:pt x="12402" y="2255"/>
                    </a:cubicBezTo>
                    <a:cubicBezTo>
                      <a:pt x="11911" y="2107"/>
                      <a:pt x="11354" y="2164"/>
                      <a:pt x="10909" y="1890"/>
                    </a:cubicBezTo>
                    <a:cubicBezTo>
                      <a:pt x="10522" y="1663"/>
                      <a:pt x="10306" y="1242"/>
                      <a:pt x="9998" y="900"/>
                    </a:cubicBezTo>
                    <a:cubicBezTo>
                      <a:pt x="9441" y="285"/>
                      <a:pt x="8586" y="0"/>
                      <a:pt x="77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61"/>
              <p:cNvSpPr/>
              <p:nvPr/>
            </p:nvSpPr>
            <p:spPr>
              <a:xfrm>
                <a:off x="3056925" y="3358238"/>
                <a:ext cx="127000" cy="93400"/>
              </a:xfrm>
              <a:custGeom>
                <a:avLst/>
                <a:gdLst/>
                <a:ahLst/>
                <a:cxnLst/>
                <a:rect l="l" t="t" r="r" b="b"/>
                <a:pathLst>
                  <a:path w="5080" h="3736" extrusionOk="0">
                    <a:moveTo>
                      <a:pt x="4761" y="1"/>
                    </a:moveTo>
                    <a:lnTo>
                      <a:pt x="1" y="342"/>
                    </a:lnTo>
                    <a:lnTo>
                      <a:pt x="228" y="3736"/>
                    </a:lnTo>
                    <a:lnTo>
                      <a:pt x="5079" y="3508"/>
                    </a:lnTo>
                    <a:lnTo>
                      <a:pt x="4761" y="1"/>
                    </a:ln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61"/>
              <p:cNvSpPr/>
              <p:nvPr/>
            </p:nvSpPr>
            <p:spPr>
              <a:xfrm>
                <a:off x="2857075" y="3407188"/>
                <a:ext cx="368125" cy="199650"/>
              </a:xfrm>
              <a:custGeom>
                <a:avLst/>
                <a:gdLst/>
                <a:ahLst/>
                <a:cxnLst/>
                <a:rect l="l" t="t" r="r" b="b"/>
                <a:pathLst>
                  <a:path w="14725" h="7986" extrusionOk="0">
                    <a:moveTo>
                      <a:pt x="9184" y="1"/>
                    </a:moveTo>
                    <a:cubicBezTo>
                      <a:pt x="9028" y="1"/>
                      <a:pt x="8865" y="44"/>
                      <a:pt x="8712" y="115"/>
                    </a:cubicBezTo>
                    <a:cubicBezTo>
                      <a:pt x="8519" y="206"/>
                      <a:pt x="8347" y="331"/>
                      <a:pt x="8200" y="479"/>
                    </a:cubicBezTo>
                    <a:cubicBezTo>
                      <a:pt x="8109" y="581"/>
                      <a:pt x="8018" y="695"/>
                      <a:pt x="7937" y="809"/>
                    </a:cubicBezTo>
                    <a:cubicBezTo>
                      <a:pt x="7869" y="900"/>
                      <a:pt x="7767" y="1151"/>
                      <a:pt x="7676" y="1196"/>
                    </a:cubicBezTo>
                    <a:cubicBezTo>
                      <a:pt x="7676" y="1196"/>
                      <a:pt x="7608" y="1242"/>
                      <a:pt x="7471" y="1322"/>
                    </a:cubicBezTo>
                    <a:cubicBezTo>
                      <a:pt x="7448" y="1333"/>
                      <a:pt x="7414" y="1356"/>
                      <a:pt x="7380" y="1379"/>
                    </a:cubicBezTo>
                    <a:cubicBezTo>
                      <a:pt x="7129" y="1527"/>
                      <a:pt x="6730" y="1766"/>
                      <a:pt x="6252" y="2051"/>
                    </a:cubicBezTo>
                    <a:cubicBezTo>
                      <a:pt x="6218" y="2074"/>
                      <a:pt x="6196" y="2085"/>
                      <a:pt x="6161" y="2107"/>
                    </a:cubicBezTo>
                    <a:cubicBezTo>
                      <a:pt x="5888" y="2267"/>
                      <a:pt x="5592" y="2449"/>
                      <a:pt x="5296" y="2631"/>
                    </a:cubicBezTo>
                    <a:cubicBezTo>
                      <a:pt x="5262" y="2654"/>
                      <a:pt x="5239" y="2666"/>
                      <a:pt x="5204" y="2689"/>
                    </a:cubicBezTo>
                    <a:cubicBezTo>
                      <a:pt x="4521" y="3098"/>
                      <a:pt x="3804" y="3542"/>
                      <a:pt x="3178" y="3941"/>
                    </a:cubicBezTo>
                    <a:cubicBezTo>
                      <a:pt x="3155" y="3964"/>
                      <a:pt x="3121" y="3975"/>
                      <a:pt x="3098" y="3998"/>
                    </a:cubicBezTo>
                    <a:cubicBezTo>
                      <a:pt x="2335" y="4488"/>
                      <a:pt x="1709" y="4898"/>
                      <a:pt x="1504" y="5091"/>
                    </a:cubicBezTo>
                    <a:cubicBezTo>
                      <a:pt x="844" y="5695"/>
                      <a:pt x="1" y="6252"/>
                      <a:pt x="194" y="7163"/>
                    </a:cubicBezTo>
                    <a:cubicBezTo>
                      <a:pt x="194" y="7198"/>
                      <a:pt x="206" y="7232"/>
                      <a:pt x="217" y="7266"/>
                    </a:cubicBezTo>
                    <a:cubicBezTo>
                      <a:pt x="229" y="7323"/>
                      <a:pt x="251" y="7391"/>
                      <a:pt x="274" y="7459"/>
                    </a:cubicBezTo>
                    <a:cubicBezTo>
                      <a:pt x="438" y="7859"/>
                      <a:pt x="1609" y="7985"/>
                      <a:pt x="3020" y="7985"/>
                    </a:cubicBezTo>
                    <a:cubicBezTo>
                      <a:pt x="5425" y="7985"/>
                      <a:pt x="8529" y="7619"/>
                      <a:pt x="8529" y="7619"/>
                    </a:cubicBezTo>
                    <a:cubicBezTo>
                      <a:pt x="8529" y="7619"/>
                      <a:pt x="13757" y="7140"/>
                      <a:pt x="14326" y="6788"/>
                    </a:cubicBezTo>
                    <a:cubicBezTo>
                      <a:pt x="14554" y="6639"/>
                      <a:pt x="14599" y="6310"/>
                      <a:pt x="14633" y="6036"/>
                    </a:cubicBezTo>
                    <a:cubicBezTo>
                      <a:pt x="14645" y="6002"/>
                      <a:pt x="14645" y="5968"/>
                      <a:pt x="14656" y="5933"/>
                    </a:cubicBezTo>
                    <a:cubicBezTo>
                      <a:pt x="14701" y="5558"/>
                      <a:pt x="14724" y="5171"/>
                      <a:pt x="14724" y="4795"/>
                    </a:cubicBezTo>
                    <a:cubicBezTo>
                      <a:pt x="14713" y="4180"/>
                      <a:pt x="14633" y="3554"/>
                      <a:pt x="14474" y="2950"/>
                    </a:cubicBezTo>
                    <a:cubicBezTo>
                      <a:pt x="14463" y="2916"/>
                      <a:pt x="14451" y="2882"/>
                      <a:pt x="14440" y="2836"/>
                    </a:cubicBezTo>
                    <a:cubicBezTo>
                      <a:pt x="14314" y="2392"/>
                      <a:pt x="14132" y="1971"/>
                      <a:pt x="13893" y="1561"/>
                    </a:cubicBezTo>
                    <a:cubicBezTo>
                      <a:pt x="13722" y="1265"/>
                      <a:pt x="13494" y="855"/>
                      <a:pt x="13198" y="673"/>
                    </a:cubicBezTo>
                    <a:cubicBezTo>
                      <a:pt x="13135" y="634"/>
                      <a:pt x="13074" y="618"/>
                      <a:pt x="13014" y="618"/>
                    </a:cubicBezTo>
                    <a:cubicBezTo>
                      <a:pt x="12881" y="618"/>
                      <a:pt x="12755" y="697"/>
                      <a:pt x="12629" y="776"/>
                    </a:cubicBezTo>
                    <a:cubicBezTo>
                      <a:pt x="12220" y="1009"/>
                      <a:pt x="11571" y="1442"/>
                      <a:pt x="11028" y="1442"/>
                    </a:cubicBezTo>
                    <a:cubicBezTo>
                      <a:pt x="10935" y="1442"/>
                      <a:pt x="10846" y="1430"/>
                      <a:pt x="10761" y="1401"/>
                    </a:cubicBezTo>
                    <a:cubicBezTo>
                      <a:pt x="10420" y="1287"/>
                      <a:pt x="10158" y="878"/>
                      <a:pt x="9953" y="593"/>
                    </a:cubicBezTo>
                    <a:cubicBezTo>
                      <a:pt x="9828" y="434"/>
                      <a:pt x="9748" y="252"/>
                      <a:pt x="9589" y="126"/>
                    </a:cubicBezTo>
                    <a:cubicBezTo>
                      <a:pt x="9468" y="38"/>
                      <a:pt x="9329" y="1"/>
                      <a:pt x="918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61"/>
              <p:cNvSpPr/>
              <p:nvPr/>
            </p:nvSpPr>
            <p:spPr>
              <a:xfrm>
                <a:off x="2859650" y="3474388"/>
                <a:ext cx="366400" cy="125850"/>
              </a:xfrm>
              <a:custGeom>
                <a:avLst/>
                <a:gdLst/>
                <a:ahLst/>
                <a:cxnLst/>
                <a:rect l="l" t="t" r="r" b="b"/>
                <a:pathLst>
                  <a:path w="14656" h="5034" extrusionOk="0">
                    <a:moveTo>
                      <a:pt x="14360" y="1"/>
                    </a:moveTo>
                    <a:lnTo>
                      <a:pt x="14279" y="103"/>
                    </a:lnTo>
                    <a:cubicBezTo>
                      <a:pt x="13847" y="638"/>
                      <a:pt x="13482" y="1241"/>
                      <a:pt x="13198" y="1879"/>
                    </a:cubicBezTo>
                    <a:cubicBezTo>
                      <a:pt x="12925" y="2506"/>
                      <a:pt x="12731" y="3154"/>
                      <a:pt x="12629" y="3827"/>
                    </a:cubicBezTo>
                    <a:cubicBezTo>
                      <a:pt x="11262" y="4202"/>
                      <a:pt x="9896" y="4384"/>
                      <a:pt x="8859" y="4510"/>
                    </a:cubicBezTo>
                    <a:cubicBezTo>
                      <a:pt x="7720" y="4635"/>
                      <a:pt x="6718" y="4715"/>
                      <a:pt x="5774" y="4760"/>
                    </a:cubicBezTo>
                    <a:cubicBezTo>
                      <a:pt x="5193" y="3212"/>
                      <a:pt x="4304" y="1993"/>
                      <a:pt x="3223" y="1264"/>
                    </a:cubicBezTo>
                    <a:cubicBezTo>
                      <a:pt x="3188" y="1241"/>
                      <a:pt x="3155" y="1219"/>
                      <a:pt x="3120" y="1185"/>
                    </a:cubicBezTo>
                    <a:lnTo>
                      <a:pt x="3086" y="1162"/>
                    </a:lnTo>
                    <a:lnTo>
                      <a:pt x="3041" y="1185"/>
                    </a:lnTo>
                    <a:cubicBezTo>
                      <a:pt x="3018" y="1196"/>
                      <a:pt x="3006" y="1208"/>
                      <a:pt x="2995" y="1219"/>
                    </a:cubicBezTo>
                    <a:cubicBezTo>
                      <a:pt x="2983" y="1230"/>
                      <a:pt x="2973" y="1230"/>
                      <a:pt x="2950" y="1241"/>
                    </a:cubicBezTo>
                    <a:lnTo>
                      <a:pt x="2859" y="1310"/>
                    </a:lnTo>
                    <a:lnTo>
                      <a:pt x="2950" y="1367"/>
                    </a:lnTo>
                    <a:lnTo>
                      <a:pt x="3086" y="1469"/>
                    </a:lnTo>
                    <a:cubicBezTo>
                      <a:pt x="4111" y="2164"/>
                      <a:pt x="4954" y="3303"/>
                      <a:pt x="5511" y="4760"/>
                    </a:cubicBezTo>
                    <a:cubicBezTo>
                      <a:pt x="5103" y="4777"/>
                      <a:pt x="4704" y="4785"/>
                      <a:pt x="4314" y="4785"/>
                    </a:cubicBezTo>
                    <a:cubicBezTo>
                      <a:pt x="2793" y="4785"/>
                      <a:pt x="1408" y="4661"/>
                      <a:pt x="103" y="4407"/>
                    </a:cubicBezTo>
                    <a:lnTo>
                      <a:pt x="0" y="4384"/>
                    </a:lnTo>
                    <a:lnTo>
                      <a:pt x="12" y="4487"/>
                    </a:lnTo>
                    <a:cubicBezTo>
                      <a:pt x="12" y="4521"/>
                      <a:pt x="23" y="4566"/>
                      <a:pt x="35" y="4601"/>
                    </a:cubicBezTo>
                    <a:lnTo>
                      <a:pt x="46" y="4647"/>
                    </a:lnTo>
                    <a:lnTo>
                      <a:pt x="91" y="4657"/>
                    </a:lnTo>
                    <a:cubicBezTo>
                      <a:pt x="1424" y="4908"/>
                      <a:pt x="2836" y="5034"/>
                      <a:pt x="4418" y="5034"/>
                    </a:cubicBezTo>
                    <a:cubicBezTo>
                      <a:pt x="4840" y="5034"/>
                      <a:pt x="5238" y="5022"/>
                      <a:pt x="5625" y="5011"/>
                    </a:cubicBezTo>
                    <a:cubicBezTo>
                      <a:pt x="5648" y="5022"/>
                      <a:pt x="5671" y="5034"/>
                      <a:pt x="5705" y="5034"/>
                    </a:cubicBezTo>
                    <a:cubicBezTo>
                      <a:pt x="5716" y="5034"/>
                      <a:pt x="5739" y="5034"/>
                      <a:pt x="5762" y="5022"/>
                    </a:cubicBezTo>
                    <a:cubicBezTo>
                      <a:pt x="5762" y="5022"/>
                      <a:pt x="5774" y="5011"/>
                      <a:pt x="5797" y="4999"/>
                    </a:cubicBezTo>
                    <a:cubicBezTo>
                      <a:pt x="6753" y="4965"/>
                      <a:pt x="7766" y="4885"/>
                      <a:pt x="8882" y="4749"/>
                    </a:cubicBezTo>
                    <a:cubicBezTo>
                      <a:pt x="10522" y="4555"/>
                      <a:pt x="12652" y="4237"/>
                      <a:pt x="14565" y="3428"/>
                    </a:cubicBezTo>
                    <a:lnTo>
                      <a:pt x="14598" y="3405"/>
                    </a:lnTo>
                    <a:lnTo>
                      <a:pt x="14610" y="3359"/>
                    </a:lnTo>
                    <a:cubicBezTo>
                      <a:pt x="14610" y="3326"/>
                      <a:pt x="14610" y="3291"/>
                      <a:pt x="14621" y="3268"/>
                    </a:cubicBezTo>
                    <a:lnTo>
                      <a:pt x="14656" y="3121"/>
                    </a:lnTo>
                    <a:lnTo>
                      <a:pt x="14519" y="3177"/>
                    </a:lnTo>
                    <a:cubicBezTo>
                      <a:pt x="14006" y="3394"/>
                      <a:pt x="13471" y="3587"/>
                      <a:pt x="12890" y="3746"/>
                    </a:cubicBezTo>
                    <a:cubicBezTo>
                      <a:pt x="13107" y="2517"/>
                      <a:pt x="13642" y="1299"/>
                      <a:pt x="14428" y="308"/>
                    </a:cubicBezTo>
                    <a:lnTo>
                      <a:pt x="14451" y="285"/>
                    </a:lnTo>
                    <a:lnTo>
                      <a:pt x="14439" y="239"/>
                    </a:lnTo>
                    <a:cubicBezTo>
                      <a:pt x="14439" y="228"/>
                      <a:pt x="14439" y="216"/>
                      <a:pt x="14428" y="206"/>
                    </a:cubicBezTo>
                    <a:cubicBezTo>
                      <a:pt x="14428" y="183"/>
                      <a:pt x="14416" y="160"/>
                      <a:pt x="14405" y="125"/>
                    </a:cubicBezTo>
                    <a:lnTo>
                      <a:pt x="1436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61"/>
              <p:cNvSpPr/>
              <p:nvPr/>
            </p:nvSpPr>
            <p:spPr>
              <a:xfrm>
                <a:off x="2983475" y="3470688"/>
                <a:ext cx="56400" cy="63775"/>
              </a:xfrm>
              <a:custGeom>
                <a:avLst/>
                <a:gdLst/>
                <a:ahLst/>
                <a:cxnLst/>
                <a:rect l="l" t="t" r="r" b="b"/>
                <a:pathLst>
                  <a:path w="2256" h="2551" extrusionOk="0">
                    <a:moveTo>
                      <a:pt x="240" y="0"/>
                    </a:moveTo>
                    <a:lnTo>
                      <a:pt x="194" y="23"/>
                    </a:lnTo>
                    <a:cubicBezTo>
                      <a:pt x="171" y="46"/>
                      <a:pt x="138" y="68"/>
                      <a:pt x="103" y="80"/>
                    </a:cubicBezTo>
                    <a:lnTo>
                      <a:pt x="1" y="149"/>
                    </a:lnTo>
                    <a:lnTo>
                      <a:pt x="103" y="217"/>
                    </a:lnTo>
                    <a:cubicBezTo>
                      <a:pt x="525" y="478"/>
                      <a:pt x="900" y="820"/>
                      <a:pt x="1231" y="1196"/>
                    </a:cubicBezTo>
                    <a:cubicBezTo>
                      <a:pt x="1560" y="1583"/>
                      <a:pt x="1823" y="2016"/>
                      <a:pt x="2016" y="2482"/>
                    </a:cubicBezTo>
                    <a:cubicBezTo>
                      <a:pt x="2039" y="2528"/>
                      <a:pt x="2084" y="2551"/>
                      <a:pt x="2130" y="2551"/>
                    </a:cubicBezTo>
                    <a:lnTo>
                      <a:pt x="2175" y="2551"/>
                    </a:lnTo>
                    <a:lnTo>
                      <a:pt x="2187" y="2540"/>
                    </a:lnTo>
                    <a:cubicBezTo>
                      <a:pt x="2221" y="2528"/>
                      <a:pt x="2244" y="2505"/>
                      <a:pt x="2244" y="2472"/>
                    </a:cubicBezTo>
                    <a:cubicBezTo>
                      <a:pt x="2256" y="2449"/>
                      <a:pt x="2256" y="2414"/>
                      <a:pt x="2244" y="2380"/>
                    </a:cubicBezTo>
                    <a:cubicBezTo>
                      <a:pt x="1834" y="1424"/>
                      <a:pt x="1151" y="604"/>
                      <a:pt x="274" y="23"/>
                    </a:cubicBezTo>
                    <a:lnTo>
                      <a:pt x="24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61"/>
              <p:cNvSpPr/>
              <p:nvPr/>
            </p:nvSpPr>
            <p:spPr>
              <a:xfrm>
                <a:off x="3007400" y="3456163"/>
                <a:ext cx="60375" cy="64950"/>
              </a:xfrm>
              <a:custGeom>
                <a:avLst/>
                <a:gdLst/>
                <a:ahLst/>
                <a:cxnLst/>
                <a:rect l="l" t="t" r="r" b="b"/>
                <a:pathLst>
                  <a:path w="2415" h="2598" extrusionOk="0">
                    <a:moveTo>
                      <a:pt x="239" y="1"/>
                    </a:moveTo>
                    <a:lnTo>
                      <a:pt x="205" y="24"/>
                    </a:lnTo>
                    <a:cubicBezTo>
                      <a:pt x="183" y="34"/>
                      <a:pt x="171" y="46"/>
                      <a:pt x="160" y="57"/>
                    </a:cubicBezTo>
                    <a:cubicBezTo>
                      <a:pt x="137" y="69"/>
                      <a:pt x="125" y="69"/>
                      <a:pt x="102" y="80"/>
                    </a:cubicBezTo>
                    <a:lnTo>
                      <a:pt x="0" y="148"/>
                    </a:lnTo>
                    <a:lnTo>
                      <a:pt x="114" y="217"/>
                    </a:lnTo>
                    <a:cubicBezTo>
                      <a:pt x="490" y="422"/>
                      <a:pt x="866" y="740"/>
                      <a:pt x="1207" y="1150"/>
                    </a:cubicBezTo>
                    <a:cubicBezTo>
                      <a:pt x="1572" y="1572"/>
                      <a:pt x="1879" y="2061"/>
                      <a:pt x="2164" y="2540"/>
                    </a:cubicBezTo>
                    <a:lnTo>
                      <a:pt x="2175" y="2551"/>
                    </a:lnTo>
                    <a:cubicBezTo>
                      <a:pt x="2198" y="2585"/>
                      <a:pt x="2232" y="2597"/>
                      <a:pt x="2278" y="2597"/>
                    </a:cubicBezTo>
                    <a:cubicBezTo>
                      <a:pt x="2301" y="2597"/>
                      <a:pt x="2323" y="2585"/>
                      <a:pt x="2334" y="2585"/>
                    </a:cubicBezTo>
                    <a:lnTo>
                      <a:pt x="2346" y="2585"/>
                    </a:lnTo>
                    <a:cubicBezTo>
                      <a:pt x="2403" y="2540"/>
                      <a:pt x="2414" y="2460"/>
                      <a:pt x="2380" y="2415"/>
                    </a:cubicBezTo>
                    <a:lnTo>
                      <a:pt x="2323" y="2324"/>
                    </a:lnTo>
                    <a:cubicBezTo>
                      <a:pt x="2038" y="1868"/>
                      <a:pt x="1742" y="1401"/>
                      <a:pt x="1390" y="991"/>
                    </a:cubicBezTo>
                    <a:cubicBezTo>
                      <a:pt x="1036" y="570"/>
                      <a:pt x="661" y="251"/>
                      <a:pt x="274" y="24"/>
                    </a:cubicBezTo>
                    <a:lnTo>
                      <a:pt x="23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61"/>
              <p:cNvSpPr/>
              <p:nvPr/>
            </p:nvSpPr>
            <p:spPr>
              <a:xfrm>
                <a:off x="3038150" y="3437938"/>
                <a:ext cx="56375" cy="59250"/>
              </a:xfrm>
              <a:custGeom>
                <a:avLst/>
                <a:gdLst/>
                <a:ahLst/>
                <a:cxnLst/>
                <a:rect l="l" t="t" r="r" b="b"/>
                <a:pathLst>
                  <a:path w="2255" h="2370" extrusionOk="0">
                    <a:moveTo>
                      <a:pt x="239" y="1"/>
                    </a:moveTo>
                    <a:lnTo>
                      <a:pt x="193" y="24"/>
                    </a:lnTo>
                    <a:cubicBezTo>
                      <a:pt x="182" y="35"/>
                      <a:pt x="171" y="35"/>
                      <a:pt x="160" y="47"/>
                    </a:cubicBezTo>
                    <a:cubicBezTo>
                      <a:pt x="137" y="57"/>
                      <a:pt x="114" y="69"/>
                      <a:pt x="102" y="80"/>
                    </a:cubicBezTo>
                    <a:lnTo>
                      <a:pt x="0" y="149"/>
                    </a:lnTo>
                    <a:lnTo>
                      <a:pt x="102" y="206"/>
                    </a:lnTo>
                    <a:cubicBezTo>
                      <a:pt x="239" y="297"/>
                      <a:pt x="376" y="399"/>
                      <a:pt x="524" y="525"/>
                    </a:cubicBezTo>
                    <a:cubicBezTo>
                      <a:pt x="1127" y="1026"/>
                      <a:pt x="1572" y="1674"/>
                      <a:pt x="2004" y="2301"/>
                    </a:cubicBezTo>
                    <a:lnTo>
                      <a:pt x="2015" y="2312"/>
                    </a:lnTo>
                    <a:cubicBezTo>
                      <a:pt x="2027" y="2347"/>
                      <a:pt x="2073" y="2370"/>
                      <a:pt x="2118" y="2370"/>
                    </a:cubicBezTo>
                    <a:cubicBezTo>
                      <a:pt x="2141" y="2370"/>
                      <a:pt x="2164" y="2358"/>
                      <a:pt x="2175" y="2358"/>
                    </a:cubicBezTo>
                    <a:lnTo>
                      <a:pt x="2187" y="2347"/>
                    </a:lnTo>
                    <a:cubicBezTo>
                      <a:pt x="2232" y="2312"/>
                      <a:pt x="2255" y="2233"/>
                      <a:pt x="2209" y="2175"/>
                    </a:cubicBezTo>
                    <a:lnTo>
                      <a:pt x="2197" y="2153"/>
                    </a:lnTo>
                    <a:cubicBezTo>
                      <a:pt x="1777" y="1538"/>
                      <a:pt x="1309" y="855"/>
                      <a:pt x="683" y="331"/>
                    </a:cubicBezTo>
                    <a:cubicBezTo>
                      <a:pt x="558" y="229"/>
                      <a:pt x="421" y="115"/>
                      <a:pt x="273" y="24"/>
                    </a:cubicBezTo>
                    <a:lnTo>
                      <a:pt x="23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61"/>
              <p:cNvSpPr/>
              <p:nvPr/>
            </p:nvSpPr>
            <p:spPr>
              <a:xfrm>
                <a:off x="2903475" y="2616738"/>
                <a:ext cx="321150" cy="779100"/>
              </a:xfrm>
              <a:custGeom>
                <a:avLst/>
                <a:gdLst/>
                <a:ahLst/>
                <a:cxnLst/>
                <a:rect l="l" t="t" r="r" b="b"/>
                <a:pathLst>
                  <a:path w="12846" h="31164" extrusionOk="0">
                    <a:moveTo>
                      <a:pt x="7949" y="0"/>
                    </a:moveTo>
                    <a:cubicBezTo>
                      <a:pt x="6260" y="0"/>
                      <a:pt x="4442" y="556"/>
                      <a:pt x="3143" y="2445"/>
                    </a:cubicBezTo>
                    <a:cubicBezTo>
                      <a:pt x="1" y="7034"/>
                      <a:pt x="4259" y="23352"/>
                      <a:pt x="4259" y="23352"/>
                    </a:cubicBezTo>
                    <a:lnTo>
                      <a:pt x="5934" y="30924"/>
                    </a:lnTo>
                    <a:lnTo>
                      <a:pt x="11388" y="31164"/>
                    </a:lnTo>
                    <a:lnTo>
                      <a:pt x="12845" y="11623"/>
                    </a:lnTo>
                    <a:lnTo>
                      <a:pt x="12516" y="1135"/>
                    </a:lnTo>
                    <a:cubicBezTo>
                      <a:pt x="12516" y="1135"/>
                      <a:pt x="10363" y="0"/>
                      <a:pt x="79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61"/>
              <p:cNvSpPr/>
              <p:nvPr/>
            </p:nvSpPr>
            <p:spPr>
              <a:xfrm>
                <a:off x="2699375" y="2048413"/>
                <a:ext cx="321975" cy="149500"/>
              </a:xfrm>
              <a:custGeom>
                <a:avLst/>
                <a:gdLst/>
                <a:ahLst/>
                <a:cxnLst/>
                <a:rect l="l" t="t" r="r" b="b"/>
                <a:pathLst>
                  <a:path w="12879" h="5980" extrusionOk="0">
                    <a:moveTo>
                      <a:pt x="740" y="1"/>
                    </a:moveTo>
                    <a:cubicBezTo>
                      <a:pt x="593" y="1"/>
                      <a:pt x="467" y="13"/>
                      <a:pt x="365" y="24"/>
                    </a:cubicBezTo>
                    <a:lnTo>
                      <a:pt x="353" y="24"/>
                    </a:lnTo>
                    <a:cubicBezTo>
                      <a:pt x="171" y="46"/>
                      <a:pt x="69" y="104"/>
                      <a:pt x="46" y="183"/>
                    </a:cubicBezTo>
                    <a:cubicBezTo>
                      <a:pt x="1" y="320"/>
                      <a:pt x="69" y="491"/>
                      <a:pt x="216" y="673"/>
                    </a:cubicBezTo>
                    <a:cubicBezTo>
                      <a:pt x="251" y="707"/>
                      <a:pt x="285" y="752"/>
                      <a:pt x="308" y="787"/>
                    </a:cubicBezTo>
                    <a:cubicBezTo>
                      <a:pt x="593" y="1094"/>
                      <a:pt x="1059" y="1447"/>
                      <a:pt x="1572" y="1766"/>
                    </a:cubicBezTo>
                    <a:cubicBezTo>
                      <a:pt x="1606" y="1789"/>
                      <a:pt x="1651" y="1812"/>
                      <a:pt x="1686" y="1835"/>
                    </a:cubicBezTo>
                    <a:cubicBezTo>
                      <a:pt x="2437" y="2301"/>
                      <a:pt x="3234" y="2688"/>
                      <a:pt x="3644" y="2802"/>
                    </a:cubicBezTo>
                    <a:cubicBezTo>
                      <a:pt x="4566" y="3064"/>
                      <a:pt x="9611" y="4408"/>
                      <a:pt x="10169" y="4670"/>
                    </a:cubicBezTo>
                    <a:cubicBezTo>
                      <a:pt x="10715" y="4932"/>
                      <a:pt x="10978" y="5980"/>
                      <a:pt x="10978" y="5980"/>
                    </a:cubicBezTo>
                    <a:lnTo>
                      <a:pt x="12879" y="3622"/>
                    </a:lnTo>
                    <a:cubicBezTo>
                      <a:pt x="12879" y="3622"/>
                      <a:pt x="12526" y="2278"/>
                      <a:pt x="11934" y="1584"/>
                    </a:cubicBezTo>
                    <a:cubicBezTo>
                      <a:pt x="11617" y="1218"/>
                      <a:pt x="10868" y="1133"/>
                      <a:pt x="10242" y="1133"/>
                    </a:cubicBezTo>
                    <a:cubicBezTo>
                      <a:pt x="9699" y="1133"/>
                      <a:pt x="9247" y="1197"/>
                      <a:pt x="9247" y="1197"/>
                    </a:cubicBezTo>
                    <a:cubicBezTo>
                      <a:pt x="7550" y="1117"/>
                      <a:pt x="2597" y="1"/>
                      <a:pt x="740" y="1"/>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61"/>
              <p:cNvSpPr/>
              <p:nvPr/>
            </p:nvSpPr>
            <p:spPr>
              <a:xfrm>
                <a:off x="2882150" y="2021088"/>
                <a:ext cx="125850" cy="109075"/>
              </a:xfrm>
              <a:custGeom>
                <a:avLst/>
                <a:gdLst/>
                <a:ahLst/>
                <a:cxnLst/>
                <a:rect l="l" t="t" r="r" b="b"/>
                <a:pathLst>
                  <a:path w="5034" h="4363" extrusionOk="0">
                    <a:moveTo>
                      <a:pt x="261" y="1"/>
                    </a:moveTo>
                    <a:cubicBezTo>
                      <a:pt x="148" y="13"/>
                      <a:pt x="23" y="81"/>
                      <a:pt x="11" y="195"/>
                    </a:cubicBezTo>
                    <a:cubicBezTo>
                      <a:pt x="0" y="251"/>
                      <a:pt x="23" y="320"/>
                      <a:pt x="46" y="377"/>
                    </a:cubicBezTo>
                    <a:cubicBezTo>
                      <a:pt x="421" y="1197"/>
                      <a:pt x="1389" y="1561"/>
                      <a:pt x="1754" y="2381"/>
                    </a:cubicBezTo>
                    <a:cubicBezTo>
                      <a:pt x="2118" y="3224"/>
                      <a:pt x="2596" y="3748"/>
                      <a:pt x="3462" y="4157"/>
                    </a:cubicBezTo>
                    <a:cubicBezTo>
                      <a:pt x="3689" y="4271"/>
                      <a:pt x="3951" y="4362"/>
                      <a:pt x="4213" y="4362"/>
                    </a:cubicBezTo>
                    <a:cubicBezTo>
                      <a:pt x="4475" y="4362"/>
                      <a:pt x="4748" y="4259"/>
                      <a:pt x="4897" y="4044"/>
                    </a:cubicBezTo>
                    <a:cubicBezTo>
                      <a:pt x="4999" y="3872"/>
                      <a:pt x="5033" y="3679"/>
                      <a:pt x="5021" y="3485"/>
                    </a:cubicBezTo>
                    <a:cubicBezTo>
                      <a:pt x="4988" y="2882"/>
                      <a:pt x="4634" y="2336"/>
                      <a:pt x="4179" y="1948"/>
                    </a:cubicBezTo>
                    <a:cubicBezTo>
                      <a:pt x="3712" y="1549"/>
                      <a:pt x="3166" y="1299"/>
                      <a:pt x="2619" y="1037"/>
                    </a:cubicBezTo>
                    <a:cubicBezTo>
                      <a:pt x="1936" y="729"/>
                      <a:pt x="1253" y="411"/>
                      <a:pt x="580" y="92"/>
                    </a:cubicBezTo>
                    <a:cubicBezTo>
                      <a:pt x="478" y="46"/>
                      <a:pt x="364" y="1"/>
                      <a:pt x="261" y="1"/>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61"/>
              <p:cNvSpPr/>
              <p:nvPr/>
            </p:nvSpPr>
            <p:spPr>
              <a:xfrm>
                <a:off x="2738650" y="2091588"/>
                <a:ext cx="115900" cy="26325"/>
              </a:xfrm>
              <a:custGeom>
                <a:avLst/>
                <a:gdLst/>
                <a:ahLst/>
                <a:cxnLst/>
                <a:rect l="l" t="t" r="r" b="b"/>
                <a:pathLst>
                  <a:path w="4636" h="1053" extrusionOk="0">
                    <a:moveTo>
                      <a:pt x="443" y="1"/>
                    </a:moveTo>
                    <a:cubicBezTo>
                      <a:pt x="289" y="1"/>
                      <a:pt x="142" y="14"/>
                      <a:pt x="1" y="39"/>
                    </a:cubicBezTo>
                    <a:cubicBezTo>
                      <a:pt x="35" y="62"/>
                      <a:pt x="80" y="85"/>
                      <a:pt x="115" y="108"/>
                    </a:cubicBezTo>
                    <a:cubicBezTo>
                      <a:pt x="215" y="94"/>
                      <a:pt x="318" y="88"/>
                      <a:pt x="424" y="88"/>
                    </a:cubicBezTo>
                    <a:cubicBezTo>
                      <a:pt x="680" y="88"/>
                      <a:pt x="955" y="126"/>
                      <a:pt x="1254" y="199"/>
                    </a:cubicBezTo>
                    <a:cubicBezTo>
                      <a:pt x="1572" y="267"/>
                      <a:pt x="1879" y="369"/>
                      <a:pt x="2175" y="472"/>
                    </a:cubicBezTo>
                    <a:cubicBezTo>
                      <a:pt x="2301" y="518"/>
                      <a:pt x="2438" y="563"/>
                      <a:pt x="2563" y="597"/>
                    </a:cubicBezTo>
                    <a:cubicBezTo>
                      <a:pt x="3223" y="802"/>
                      <a:pt x="3895" y="961"/>
                      <a:pt x="4579" y="1052"/>
                    </a:cubicBezTo>
                    <a:cubicBezTo>
                      <a:pt x="4612" y="1052"/>
                      <a:pt x="4624" y="1041"/>
                      <a:pt x="4635" y="1007"/>
                    </a:cubicBezTo>
                    <a:cubicBezTo>
                      <a:pt x="4635" y="984"/>
                      <a:pt x="4612" y="961"/>
                      <a:pt x="4589" y="950"/>
                    </a:cubicBezTo>
                    <a:cubicBezTo>
                      <a:pt x="3918" y="859"/>
                      <a:pt x="3246" y="711"/>
                      <a:pt x="2597" y="506"/>
                    </a:cubicBezTo>
                    <a:cubicBezTo>
                      <a:pt x="2471" y="472"/>
                      <a:pt x="2335" y="426"/>
                      <a:pt x="2210" y="381"/>
                    </a:cubicBezTo>
                    <a:cubicBezTo>
                      <a:pt x="1902" y="278"/>
                      <a:pt x="1595" y="176"/>
                      <a:pt x="1276" y="108"/>
                    </a:cubicBezTo>
                    <a:cubicBezTo>
                      <a:pt x="977" y="36"/>
                      <a:pt x="701" y="1"/>
                      <a:pt x="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61"/>
              <p:cNvSpPr/>
              <p:nvPr/>
            </p:nvSpPr>
            <p:spPr>
              <a:xfrm>
                <a:off x="2704775" y="2048413"/>
                <a:ext cx="152325" cy="64950"/>
              </a:xfrm>
              <a:custGeom>
                <a:avLst/>
                <a:gdLst/>
                <a:ahLst/>
                <a:cxnLst/>
                <a:rect l="l" t="t" r="r" b="b"/>
                <a:pathLst>
                  <a:path w="6093" h="2598" extrusionOk="0">
                    <a:moveTo>
                      <a:pt x="524" y="1"/>
                    </a:moveTo>
                    <a:cubicBezTo>
                      <a:pt x="377" y="1"/>
                      <a:pt x="251" y="13"/>
                      <a:pt x="149" y="24"/>
                    </a:cubicBezTo>
                    <a:cubicBezTo>
                      <a:pt x="2062" y="411"/>
                      <a:pt x="4009" y="764"/>
                      <a:pt x="5944" y="1048"/>
                    </a:cubicBezTo>
                    <a:cubicBezTo>
                      <a:pt x="5888" y="1243"/>
                      <a:pt x="5853" y="1447"/>
                      <a:pt x="5820" y="1663"/>
                    </a:cubicBezTo>
                    <a:cubicBezTo>
                      <a:pt x="5820" y="1652"/>
                      <a:pt x="5808" y="1652"/>
                      <a:pt x="5797" y="1641"/>
                    </a:cubicBezTo>
                    <a:cubicBezTo>
                      <a:pt x="3895" y="1220"/>
                      <a:pt x="1948" y="889"/>
                      <a:pt x="0" y="673"/>
                    </a:cubicBezTo>
                    <a:lnTo>
                      <a:pt x="0" y="673"/>
                    </a:lnTo>
                    <a:cubicBezTo>
                      <a:pt x="35" y="707"/>
                      <a:pt x="69" y="752"/>
                      <a:pt x="92" y="787"/>
                    </a:cubicBezTo>
                    <a:cubicBezTo>
                      <a:pt x="2005" y="1003"/>
                      <a:pt x="3907" y="1322"/>
                      <a:pt x="5774" y="1744"/>
                    </a:cubicBezTo>
                    <a:lnTo>
                      <a:pt x="5785" y="1744"/>
                    </a:lnTo>
                    <a:cubicBezTo>
                      <a:pt x="5797" y="1744"/>
                      <a:pt x="5797" y="1732"/>
                      <a:pt x="5808" y="1732"/>
                    </a:cubicBezTo>
                    <a:lnTo>
                      <a:pt x="5808" y="1732"/>
                    </a:lnTo>
                    <a:cubicBezTo>
                      <a:pt x="5774" y="2005"/>
                      <a:pt x="5762" y="2278"/>
                      <a:pt x="5762" y="2552"/>
                    </a:cubicBezTo>
                    <a:cubicBezTo>
                      <a:pt x="5762" y="2574"/>
                      <a:pt x="5785" y="2597"/>
                      <a:pt x="5808" y="2597"/>
                    </a:cubicBezTo>
                    <a:cubicBezTo>
                      <a:pt x="5842" y="2597"/>
                      <a:pt x="5865" y="2574"/>
                      <a:pt x="5853" y="2552"/>
                    </a:cubicBezTo>
                    <a:cubicBezTo>
                      <a:pt x="5853" y="1994"/>
                      <a:pt x="5922" y="1436"/>
                      <a:pt x="6093" y="901"/>
                    </a:cubicBezTo>
                    <a:cubicBezTo>
                      <a:pt x="6093" y="878"/>
                      <a:pt x="6081" y="844"/>
                      <a:pt x="6058" y="833"/>
                    </a:cubicBezTo>
                    <a:cubicBezTo>
                      <a:pt x="6036" y="833"/>
                      <a:pt x="6002" y="844"/>
                      <a:pt x="6002" y="866"/>
                    </a:cubicBezTo>
                    <a:cubicBezTo>
                      <a:pt x="5990" y="901"/>
                      <a:pt x="5979" y="924"/>
                      <a:pt x="5967" y="957"/>
                    </a:cubicBezTo>
                    <a:cubicBezTo>
                      <a:pt x="4157" y="684"/>
                      <a:pt x="2335" y="365"/>
                      <a:pt x="5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61"/>
              <p:cNvSpPr/>
              <p:nvPr/>
            </p:nvSpPr>
            <p:spPr>
              <a:xfrm>
                <a:off x="3245950" y="1927438"/>
                <a:ext cx="237450" cy="721100"/>
              </a:xfrm>
              <a:custGeom>
                <a:avLst/>
                <a:gdLst/>
                <a:ahLst/>
                <a:cxnLst/>
                <a:rect l="l" t="t" r="r" b="b"/>
                <a:pathLst>
                  <a:path w="9498" h="28844" extrusionOk="0">
                    <a:moveTo>
                      <a:pt x="9498" y="1"/>
                    </a:moveTo>
                    <a:cubicBezTo>
                      <a:pt x="6890" y="490"/>
                      <a:pt x="5216" y="1037"/>
                      <a:pt x="4316" y="1401"/>
                    </a:cubicBezTo>
                    <a:cubicBezTo>
                      <a:pt x="3759" y="1618"/>
                      <a:pt x="3303" y="2016"/>
                      <a:pt x="3007" y="2529"/>
                    </a:cubicBezTo>
                    <a:cubicBezTo>
                      <a:pt x="2301" y="3792"/>
                      <a:pt x="980" y="6605"/>
                      <a:pt x="638" y="10420"/>
                    </a:cubicBezTo>
                    <a:cubicBezTo>
                      <a:pt x="148" y="15885"/>
                      <a:pt x="444" y="24084"/>
                      <a:pt x="490" y="25109"/>
                    </a:cubicBezTo>
                    <a:cubicBezTo>
                      <a:pt x="194" y="27136"/>
                      <a:pt x="1" y="28844"/>
                      <a:pt x="1" y="28844"/>
                    </a:cubicBezTo>
                    <a:lnTo>
                      <a:pt x="3212" y="28639"/>
                    </a:lnTo>
                    <a:cubicBezTo>
                      <a:pt x="3212" y="28639"/>
                      <a:pt x="3542" y="26214"/>
                      <a:pt x="3929" y="23527"/>
                    </a:cubicBezTo>
                    <a:cubicBezTo>
                      <a:pt x="4328" y="20839"/>
                      <a:pt x="6286" y="15009"/>
                      <a:pt x="7072" y="11080"/>
                    </a:cubicBezTo>
                    <a:cubicBezTo>
                      <a:pt x="7858" y="7152"/>
                      <a:pt x="9498" y="1"/>
                      <a:pt x="94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61"/>
              <p:cNvSpPr/>
              <p:nvPr/>
            </p:nvSpPr>
            <p:spPr>
              <a:xfrm>
                <a:off x="2964400" y="2135263"/>
                <a:ext cx="343075" cy="436150"/>
              </a:xfrm>
              <a:custGeom>
                <a:avLst/>
                <a:gdLst/>
                <a:ahLst/>
                <a:cxnLst/>
                <a:rect l="l" t="t" r="r" b="b"/>
                <a:pathLst>
                  <a:path w="13723" h="17446" extrusionOk="0">
                    <a:moveTo>
                      <a:pt x="2460" y="0"/>
                    </a:moveTo>
                    <a:cubicBezTo>
                      <a:pt x="2460" y="0"/>
                      <a:pt x="0" y="2813"/>
                      <a:pt x="58" y="2949"/>
                    </a:cubicBezTo>
                    <a:cubicBezTo>
                      <a:pt x="1822" y="7709"/>
                      <a:pt x="12002" y="17446"/>
                      <a:pt x="12002" y="17446"/>
                    </a:cubicBezTo>
                    <a:lnTo>
                      <a:pt x="13722" y="7322"/>
                    </a:lnTo>
                    <a:lnTo>
                      <a:pt x="246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61"/>
              <p:cNvSpPr/>
              <p:nvPr/>
            </p:nvSpPr>
            <p:spPr>
              <a:xfrm>
                <a:off x="3316250" y="1944513"/>
                <a:ext cx="330550" cy="723700"/>
              </a:xfrm>
              <a:custGeom>
                <a:avLst/>
                <a:gdLst/>
                <a:ahLst/>
                <a:cxnLst/>
                <a:rect l="l" t="t" r="r" b="b"/>
                <a:pathLst>
                  <a:path w="13222" h="28948" extrusionOk="0">
                    <a:moveTo>
                      <a:pt x="13222" y="1"/>
                    </a:moveTo>
                    <a:lnTo>
                      <a:pt x="6321" y="581"/>
                    </a:lnTo>
                    <a:cubicBezTo>
                      <a:pt x="6321" y="581"/>
                      <a:pt x="4988" y="5216"/>
                      <a:pt x="4135" y="9999"/>
                    </a:cubicBezTo>
                    <a:cubicBezTo>
                      <a:pt x="3280" y="14792"/>
                      <a:pt x="1" y="27763"/>
                      <a:pt x="1" y="27763"/>
                    </a:cubicBezTo>
                    <a:lnTo>
                      <a:pt x="7802" y="28947"/>
                    </a:lnTo>
                    <a:lnTo>
                      <a:pt x="13222" y="1"/>
                    </a:lnTo>
                    <a:close/>
                  </a:path>
                </a:pathLst>
              </a:custGeom>
              <a:solidFill>
                <a:srgbClr val="FED1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61"/>
              <p:cNvSpPr/>
              <p:nvPr/>
            </p:nvSpPr>
            <p:spPr>
              <a:xfrm>
                <a:off x="3244825" y="1405763"/>
                <a:ext cx="345325" cy="534825"/>
              </a:xfrm>
              <a:custGeom>
                <a:avLst/>
                <a:gdLst/>
                <a:ahLst/>
                <a:cxnLst/>
                <a:rect l="l" t="t" r="r" b="b"/>
                <a:pathLst>
                  <a:path w="13813" h="21393" extrusionOk="0">
                    <a:moveTo>
                      <a:pt x="10986" y="0"/>
                    </a:moveTo>
                    <a:cubicBezTo>
                      <a:pt x="10876" y="0"/>
                      <a:pt x="10766" y="2"/>
                      <a:pt x="10659" y="7"/>
                    </a:cubicBezTo>
                    <a:cubicBezTo>
                      <a:pt x="9611" y="63"/>
                      <a:pt x="8574" y="336"/>
                      <a:pt x="7663" y="849"/>
                    </a:cubicBezTo>
                    <a:cubicBezTo>
                      <a:pt x="5739" y="1920"/>
                      <a:pt x="4396" y="3980"/>
                      <a:pt x="4202" y="6178"/>
                    </a:cubicBezTo>
                    <a:cubicBezTo>
                      <a:pt x="4145" y="6748"/>
                      <a:pt x="4168" y="7340"/>
                      <a:pt x="4008" y="7897"/>
                    </a:cubicBezTo>
                    <a:cubicBezTo>
                      <a:pt x="3746" y="8877"/>
                      <a:pt x="2995" y="9628"/>
                      <a:pt x="2334" y="10392"/>
                    </a:cubicBezTo>
                    <a:cubicBezTo>
                      <a:pt x="1674" y="11166"/>
                      <a:pt x="1048" y="12077"/>
                      <a:pt x="1116" y="13090"/>
                    </a:cubicBezTo>
                    <a:cubicBezTo>
                      <a:pt x="1173" y="14058"/>
                      <a:pt x="1879" y="14969"/>
                      <a:pt x="1663" y="15914"/>
                    </a:cubicBezTo>
                    <a:cubicBezTo>
                      <a:pt x="1526" y="16574"/>
                      <a:pt x="968" y="17053"/>
                      <a:pt x="603" y="17634"/>
                    </a:cubicBezTo>
                    <a:cubicBezTo>
                      <a:pt x="148" y="18363"/>
                      <a:pt x="0" y="19274"/>
                      <a:pt x="205" y="20116"/>
                    </a:cubicBezTo>
                    <a:cubicBezTo>
                      <a:pt x="319" y="20572"/>
                      <a:pt x="558" y="21050"/>
                      <a:pt x="990" y="21255"/>
                    </a:cubicBezTo>
                    <a:cubicBezTo>
                      <a:pt x="1204" y="21362"/>
                      <a:pt x="1436" y="21393"/>
                      <a:pt x="1671" y="21393"/>
                    </a:cubicBezTo>
                    <a:cubicBezTo>
                      <a:pt x="1812" y="21393"/>
                      <a:pt x="1955" y="21381"/>
                      <a:pt x="2095" y="21369"/>
                    </a:cubicBezTo>
                    <a:cubicBezTo>
                      <a:pt x="4025" y="21212"/>
                      <a:pt x="5933" y="20822"/>
                      <a:pt x="7873" y="20822"/>
                    </a:cubicBezTo>
                    <a:cubicBezTo>
                      <a:pt x="7902" y="20822"/>
                      <a:pt x="7931" y="20822"/>
                      <a:pt x="7959" y="20822"/>
                    </a:cubicBezTo>
                    <a:cubicBezTo>
                      <a:pt x="8251" y="20825"/>
                      <a:pt x="8550" y="20835"/>
                      <a:pt x="8849" y="20835"/>
                    </a:cubicBezTo>
                    <a:cubicBezTo>
                      <a:pt x="9673" y="20835"/>
                      <a:pt x="10496" y="20763"/>
                      <a:pt x="11148" y="20287"/>
                    </a:cubicBezTo>
                    <a:cubicBezTo>
                      <a:pt x="12184" y="19547"/>
                      <a:pt x="12367" y="18100"/>
                      <a:pt x="12412" y="16825"/>
                    </a:cubicBezTo>
                    <a:cubicBezTo>
                      <a:pt x="12503" y="14127"/>
                      <a:pt x="12321" y="11416"/>
                      <a:pt x="12389" y="8706"/>
                    </a:cubicBezTo>
                    <a:cubicBezTo>
                      <a:pt x="12446" y="6657"/>
                      <a:pt x="12640" y="4595"/>
                      <a:pt x="13197" y="2614"/>
                    </a:cubicBezTo>
                    <a:cubicBezTo>
                      <a:pt x="13334" y="2135"/>
                      <a:pt x="13505" y="1669"/>
                      <a:pt x="13665" y="1191"/>
                    </a:cubicBezTo>
                    <a:cubicBezTo>
                      <a:pt x="13801" y="792"/>
                      <a:pt x="13812" y="610"/>
                      <a:pt x="13402" y="427"/>
                    </a:cubicBezTo>
                    <a:cubicBezTo>
                      <a:pt x="12661" y="117"/>
                      <a:pt x="11796" y="0"/>
                      <a:pt x="109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61"/>
              <p:cNvSpPr/>
              <p:nvPr/>
            </p:nvSpPr>
            <p:spPr>
              <a:xfrm>
                <a:off x="3473400" y="1774863"/>
                <a:ext cx="179950" cy="226775"/>
              </a:xfrm>
              <a:custGeom>
                <a:avLst/>
                <a:gdLst/>
                <a:ahLst/>
                <a:cxnLst/>
                <a:rect l="l" t="t" r="r" b="b"/>
                <a:pathLst>
                  <a:path w="7198" h="9071" extrusionOk="0">
                    <a:moveTo>
                      <a:pt x="5046" y="0"/>
                    </a:moveTo>
                    <a:lnTo>
                      <a:pt x="331" y="2551"/>
                    </a:lnTo>
                    <a:cubicBezTo>
                      <a:pt x="331" y="2551"/>
                      <a:pt x="354" y="2904"/>
                      <a:pt x="365" y="3427"/>
                    </a:cubicBezTo>
                    <a:cubicBezTo>
                      <a:pt x="388" y="4088"/>
                      <a:pt x="388" y="5022"/>
                      <a:pt x="319" y="5876"/>
                    </a:cubicBezTo>
                    <a:cubicBezTo>
                      <a:pt x="263" y="6445"/>
                      <a:pt x="183" y="6980"/>
                      <a:pt x="35" y="7367"/>
                    </a:cubicBezTo>
                    <a:cubicBezTo>
                      <a:pt x="1" y="7470"/>
                      <a:pt x="12" y="7584"/>
                      <a:pt x="81" y="7663"/>
                    </a:cubicBezTo>
                    <a:cubicBezTo>
                      <a:pt x="400" y="8039"/>
                      <a:pt x="1398" y="9071"/>
                      <a:pt x="2838" y="9071"/>
                    </a:cubicBezTo>
                    <a:cubicBezTo>
                      <a:pt x="3450" y="9071"/>
                      <a:pt x="4143" y="8884"/>
                      <a:pt x="4897" y="8381"/>
                    </a:cubicBezTo>
                    <a:cubicBezTo>
                      <a:pt x="7197" y="6855"/>
                      <a:pt x="6936" y="6787"/>
                      <a:pt x="6936" y="6787"/>
                    </a:cubicBezTo>
                    <a:cubicBezTo>
                      <a:pt x="6936" y="6787"/>
                      <a:pt x="5638" y="3303"/>
                      <a:pt x="5182" y="957"/>
                    </a:cubicBezTo>
                    <a:cubicBezTo>
                      <a:pt x="5137" y="729"/>
                      <a:pt x="5102" y="524"/>
                      <a:pt x="5079" y="330"/>
                    </a:cubicBezTo>
                    <a:cubicBezTo>
                      <a:pt x="5068" y="216"/>
                      <a:pt x="5046" y="102"/>
                      <a:pt x="5046" y="0"/>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61"/>
              <p:cNvSpPr/>
              <p:nvPr/>
            </p:nvSpPr>
            <p:spPr>
              <a:xfrm>
                <a:off x="3481950" y="1785113"/>
                <a:ext cx="110475" cy="107175"/>
              </a:xfrm>
              <a:custGeom>
                <a:avLst/>
                <a:gdLst/>
                <a:ahLst/>
                <a:cxnLst/>
                <a:rect l="l" t="t" r="r" b="b"/>
                <a:pathLst>
                  <a:path w="4419" h="4287" extrusionOk="0">
                    <a:moveTo>
                      <a:pt x="4418" y="0"/>
                    </a:moveTo>
                    <a:cubicBezTo>
                      <a:pt x="4168" y="193"/>
                      <a:pt x="4020" y="330"/>
                      <a:pt x="3793" y="467"/>
                    </a:cubicBezTo>
                    <a:cubicBezTo>
                      <a:pt x="2995" y="911"/>
                      <a:pt x="2198" y="1367"/>
                      <a:pt x="1401" y="1822"/>
                    </a:cubicBezTo>
                    <a:cubicBezTo>
                      <a:pt x="1025" y="2038"/>
                      <a:pt x="604" y="2220"/>
                      <a:pt x="263" y="2471"/>
                    </a:cubicBezTo>
                    <a:cubicBezTo>
                      <a:pt x="35" y="2642"/>
                      <a:pt x="0" y="2835"/>
                      <a:pt x="46" y="3097"/>
                    </a:cubicBezTo>
                    <a:cubicBezTo>
                      <a:pt x="91" y="3427"/>
                      <a:pt x="149" y="4031"/>
                      <a:pt x="456" y="4224"/>
                    </a:cubicBezTo>
                    <a:cubicBezTo>
                      <a:pt x="524" y="4270"/>
                      <a:pt x="604" y="4287"/>
                      <a:pt x="686" y="4287"/>
                    </a:cubicBezTo>
                    <a:cubicBezTo>
                      <a:pt x="769" y="4287"/>
                      <a:pt x="854" y="4270"/>
                      <a:pt x="934" y="4247"/>
                    </a:cubicBezTo>
                    <a:cubicBezTo>
                      <a:pt x="1344" y="4133"/>
                      <a:pt x="1697" y="3860"/>
                      <a:pt x="2016" y="3587"/>
                    </a:cubicBezTo>
                    <a:cubicBezTo>
                      <a:pt x="3098" y="2619"/>
                      <a:pt x="3952" y="1378"/>
                      <a:pt x="4418" y="0"/>
                    </a:cubicBezTo>
                    <a:close/>
                  </a:path>
                </a:pathLst>
              </a:custGeom>
              <a:solidFill>
                <a:srgbClr val="854B61">
                  <a:alpha val="379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61"/>
              <p:cNvSpPr/>
              <p:nvPr/>
            </p:nvSpPr>
            <p:spPr>
              <a:xfrm>
                <a:off x="3443025" y="1944513"/>
                <a:ext cx="203775" cy="210825"/>
              </a:xfrm>
              <a:custGeom>
                <a:avLst/>
                <a:gdLst/>
                <a:ahLst/>
                <a:cxnLst/>
                <a:rect l="l" t="t" r="r" b="b"/>
                <a:pathLst>
                  <a:path w="8151" h="8433" extrusionOk="0">
                    <a:moveTo>
                      <a:pt x="8151" y="1"/>
                    </a:moveTo>
                    <a:lnTo>
                      <a:pt x="1250" y="581"/>
                    </a:lnTo>
                    <a:cubicBezTo>
                      <a:pt x="1250" y="581"/>
                      <a:pt x="373" y="2768"/>
                      <a:pt x="180" y="4693"/>
                    </a:cubicBezTo>
                    <a:cubicBezTo>
                      <a:pt x="0" y="6388"/>
                      <a:pt x="991" y="8432"/>
                      <a:pt x="2754" y="8432"/>
                    </a:cubicBezTo>
                    <a:cubicBezTo>
                      <a:pt x="3004" y="8432"/>
                      <a:pt x="3270" y="8391"/>
                      <a:pt x="3550" y="8302"/>
                    </a:cubicBezTo>
                    <a:cubicBezTo>
                      <a:pt x="5816" y="7585"/>
                      <a:pt x="8151" y="1"/>
                      <a:pt x="8151" y="1"/>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61"/>
              <p:cNvSpPr/>
              <p:nvPr/>
            </p:nvSpPr>
            <p:spPr>
              <a:xfrm>
                <a:off x="3366375" y="1468213"/>
                <a:ext cx="276725" cy="392650"/>
              </a:xfrm>
              <a:custGeom>
                <a:avLst/>
                <a:gdLst/>
                <a:ahLst/>
                <a:cxnLst/>
                <a:rect l="l" t="t" r="r" b="b"/>
                <a:pathLst>
                  <a:path w="11069" h="15706" extrusionOk="0">
                    <a:moveTo>
                      <a:pt x="5383" y="1"/>
                    </a:moveTo>
                    <a:cubicBezTo>
                      <a:pt x="4872" y="1"/>
                      <a:pt x="1281" y="148"/>
                      <a:pt x="319" y="4238"/>
                    </a:cubicBezTo>
                    <a:cubicBezTo>
                      <a:pt x="159" y="4898"/>
                      <a:pt x="80" y="5571"/>
                      <a:pt x="35" y="6242"/>
                    </a:cubicBezTo>
                    <a:cubicBezTo>
                      <a:pt x="12" y="6573"/>
                      <a:pt x="0" y="6914"/>
                      <a:pt x="0" y="7244"/>
                    </a:cubicBezTo>
                    <a:cubicBezTo>
                      <a:pt x="0" y="7529"/>
                      <a:pt x="12" y="7825"/>
                      <a:pt x="23" y="8121"/>
                    </a:cubicBezTo>
                    <a:cubicBezTo>
                      <a:pt x="35" y="8577"/>
                      <a:pt x="68" y="9055"/>
                      <a:pt x="114" y="9511"/>
                    </a:cubicBezTo>
                    <a:cubicBezTo>
                      <a:pt x="205" y="10592"/>
                      <a:pt x="422" y="11799"/>
                      <a:pt x="832" y="12904"/>
                    </a:cubicBezTo>
                    <a:cubicBezTo>
                      <a:pt x="1060" y="13496"/>
                      <a:pt x="1333" y="14065"/>
                      <a:pt x="1674" y="14544"/>
                    </a:cubicBezTo>
                    <a:cubicBezTo>
                      <a:pt x="2268" y="15389"/>
                      <a:pt x="3036" y="15705"/>
                      <a:pt x="3855" y="15705"/>
                    </a:cubicBezTo>
                    <a:cubicBezTo>
                      <a:pt x="5000" y="15705"/>
                      <a:pt x="6245" y="15087"/>
                      <a:pt x="7254" y="14430"/>
                    </a:cubicBezTo>
                    <a:cubicBezTo>
                      <a:pt x="7459" y="14293"/>
                      <a:pt x="7664" y="14157"/>
                      <a:pt x="7857" y="14008"/>
                    </a:cubicBezTo>
                    <a:cubicBezTo>
                      <a:pt x="9041" y="13154"/>
                      <a:pt x="9919" y="12186"/>
                      <a:pt x="10420" y="10740"/>
                    </a:cubicBezTo>
                    <a:cubicBezTo>
                      <a:pt x="10534" y="10399"/>
                      <a:pt x="10636" y="10057"/>
                      <a:pt x="10704" y="9716"/>
                    </a:cubicBezTo>
                    <a:lnTo>
                      <a:pt x="10772" y="9306"/>
                    </a:lnTo>
                    <a:cubicBezTo>
                      <a:pt x="11068" y="7301"/>
                      <a:pt x="9565" y="742"/>
                      <a:pt x="5443" y="2"/>
                    </a:cubicBezTo>
                    <a:cubicBezTo>
                      <a:pt x="5443" y="2"/>
                      <a:pt x="5422" y="1"/>
                      <a:pt x="5383" y="1"/>
                    </a:cubicBez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61"/>
              <p:cNvSpPr/>
              <p:nvPr/>
            </p:nvSpPr>
            <p:spPr>
              <a:xfrm>
                <a:off x="3406525" y="1633013"/>
                <a:ext cx="27925" cy="118800"/>
              </a:xfrm>
              <a:custGeom>
                <a:avLst/>
                <a:gdLst/>
                <a:ahLst/>
                <a:cxnLst/>
                <a:rect l="l" t="t" r="r" b="b"/>
                <a:pathLst>
                  <a:path w="1117" h="4752" extrusionOk="0">
                    <a:moveTo>
                      <a:pt x="240" y="0"/>
                    </a:moveTo>
                    <a:cubicBezTo>
                      <a:pt x="232" y="0"/>
                      <a:pt x="224" y="1"/>
                      <a:pt x="216" y="3"/>
                    </a:cubicBezTo>
                    <a:cubicBezTo>
                      <a:pt x="182" y="14"/>
                      <a:pt x="160" y="60"/>
                      <a:pt x="170" y="95"/>
                    </a:cubicBezTo>
                    <a:cubicBezTo>
                      <a:pt x="170" y="105"/>
                      <a:pt x="330" y="629"/>
                      <a:pt x="421" y="1290"/>
                    </a:cubicBezTo>
                    <a:cubicBezTo>
                      <a:pt x="558" y="2395"/>
                      <a:pt x="375" y="3032"/>
                      <a:pt x="193" y="3374"/>
                    </a:cubicBezTo>
                    <a:cubicBezTo>
                      <a:pt x="182" y="3397"/>
                      <a:pt x="0" y="3738"/>
                      <a:pt x="160" y="4114"/>
                    </a:cubicBezTo>
                    <a:cubicBezTo>
                      <a:pt x="273" y="4410"/>
                      <a:pt x="558" y="4615"/>
                      <a:pt x="1002" y="4751"/>
                    </a:cubicBezTo>
                    <a:lnTo>
                      <a:pt x="1025" y="4751"/>
                    </a:lnTo>
                    <a:cubicBezTo>
                      <a:pt x="1059" y="4751"/>
                      <a:pt x="1093" y="4741"/>
                      <a:pt x="1093" y="4706"/>
                    </a:cubicBezTo>
                    <a:cubicBezTo>
                      <a:pt x="1116" y="4660"/>
                      <a:pt x="1093" y="4615"/>
                      <a:pt x="1048" y="4604"/>
                    </a:cubicBezTo>
                    <a:cubicBezTo>
                      <a:pt x="649" y="4490"/>
                      <a:pt x="398" y="4308"/>
                      <a:pt x="296" y="4057"/>
                    </a:cubicBezTo>
                    <a:cubicBezTo>
                      <a:pt x="170" y="3749"/>
                      <a:pt x="330" y="3453"/>
                      <a:pt x="330" y="3442"/>
                    </a:cubicBezTo>
                    <a:cubicBezTo>
                      <a:pt x="603" y="2919"/>
                      <a:pt x="683" y="2190"/>
                      <a:pt x="569" y="1267"/>
                    </a:cubicBezTo>
                    <a:cubicBezTo>
                      <a:pt x="489" y="596"/>
                      <a:pt x="319" y="60"/>
                      <a:pt x="319" y="49"/>
                    </a:cubicBezTo>
                    <a:cubicBezTo>
                      <a:pt x="300" y="21"/>
                      <a:pt x="274" y="0"/>
                      <a:pt x="2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61"/>
              <p:cNvSpPr/>
              <p:nvPr/>
            </p:nvSpPr>
            <p:spPr>
              <a:xfrm>
                <a:off x="3383450" y="1664263"/>
                <a:ext cx="17675" cy="17025"/>
              </a:xfrm>
              <a:custGeom>
                <a:avLst/>
                <a:gdLst/>
                <a:ahLst/>
                <a:cxnLst/>
                <a:rect l="l" t="t" r="r" b="b"/>
                <a:pathLst>
                  <a:path w="707" h="681" extrusionOk="0">
                    <a:moveTo>
                      <a:pt x="343" y="1"/>
                    </a:moveTo>
                    <a:cubicBezTo>
                      <a:pt x="185" y="1"/>
                      <a:pt x="54" y="127"/>
                      <a:pt x="23" y="290"/>
                    </a:cubicBezTo>
                    <a:cubicBezTo>
                      <a:pt x="0" y="472"/>
                      <a:pt x="114" y="644"/>
                      <a:pt x="296" y="677"/>
                    </a:cubicBezTo>
                    <a:cubicBezTo>
                      <a:pt x="311" y="679"/>
                      <a:pt x="325" y="680"/>
                      <a:pt x="339" y="680"/>
                    </a:cubicBezTo>
                    <a:cubicBezTo>
                      <a:pt x="505" y="680"/>
                      <a:pt x="652" y="561"/>
                      <a:pt x="673" y="393"/>
                    </a:cubicBezTo>
                    <a:cubicBezTo>
                      <a:pt x="706" y="199"/>
                      <a:pt x="581" y="29"/>
                      <a:pt x="399" y="6"/>
                    </a:cubicBezTo>
                    <a:cubicBezTo>
                      <a:pt x="380" y="2"/>
                      <a:pt x="361"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61"/>
              <p:cNvSpPr/>
              <p:nvPr/>
            </p:nvSpPr>
            <p:spPr>
              <a:xfrm>
                <a:off x="3470275" y="1659588"/>
                <a:ext cx="21375" cy="19575"/>
              </a:xfrm>
              <a:custGeom>
                <a:avLst/>
                <a:gdLst/>
                <a:ahLst/>
                <a:cxnLst/>
                <a:rect l="l" t="t" r="r" b="b"/>
                <a:pathLst>
                  <a:path w="855" h="783" extrusionOk="0">
                    <a:moveTo>
                      <a:pt x="430" y="1"/>
                    </a:moveTo>
                    <a:cubicBezTo>
                      <a:pt x="270" y="1"/>
                      <a:pt x="123" y="99"/>
                      <a:pt x="69" y="261"/>
                    </a:cubicBezTo>
                    <a:cubicBezTo>
                      <a:pt x="1" y="466"/>
                      <a:pt x="115" y="694"/>
                      <a:pt x="308" y="762"/>
                    </a:cubicBezTo>
                    <a:cubicBezTo>
                      <a:pt x="346" y="776"/>
                      <a:pt x="385" y="782"/>
                      <a:pt x="424" y="782"/>
                    </a:cubicBezTo>
                    <a:cubicBezTo>
                      <a:pt x="581" y="782"/>
                      <a:pt x="731" y="676"/>
                      <a:pt x="786" y="512"/>
                    </a:cubicBezTo>
                    <a:cubicBezTo>
                      <a:pt x="854" y="307"/>
                      <a:pt x="752" y="90"/>
                      <a:pt x="558" y="22"/>
                    </a:cubicBezTo>
                    <a:cubicBezTo>
                      <a:pt x="516" y="8"/>
                      <a:pt x="472" y="1"/>
                      <a:pt x="4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61"/>
              <p:cNvSpPr/>
              <p:nvPr/>
            </p:nvSpPr>
            <p:spPr>
              <a:xfrm>
                <a:off x="3421325" y="1764313"/>
                <a:ext cx="58375" cy="25950"/>
              </a:xfrm>
              <a:custGeom>
                <a:avLst/>
                <a:gdLst/>
                <a:ahLst/>
                <a:cxnLst/>
                <a:rect l="l" t="t" r="r" b="b"/>
                <a:pathLst>
                  <a:path w="2335" h="1038" extrusionOk="0">
                    <a:moveTo>
                      <a:pt x="2041" y="1"/>
                    </a:moveTo>
                    <a:cubicBezTo>
                      <a:pt x="1905" y="1"/>
                      <a:pt x="1714" y="12"/>
                      <a:pt x="1491" y="58"/>
                    </a:cubicBezTo>
                    <a:cubicBezTo>
                      <a:pt x="1093" y="137"/>
                      <a:pt x="512" y="354"/>
                      <a:pt x="34" y="911"/>
                    </a:cubicBezTo>
                    <a:cubicBezTo>
                      <a:pt x="0" y="946"/>
                      <a:pt x="0" y="992"/>
                      <a:pt x="34" y="1014"/>
                    </a:cubicBezTo>
                    <a:cubicBezTo>
                      <a:pt x="46" y="1025"/>
                      <a:pt x="69" y="1037"/>
                      <a:pt x="91" y="1037"/>
                    </a:cubicBezTo>
                    <a:cubicBezTo>
                      <a:pt x="102" y="1037"/>
                      <a:pt x="125" y="1025"/>
                      <a:pt x="148" y="1014"/>
                    </a:cubicBezTo>
                    <a:cubicBezTo>
                      <a:pt x="592" y="491"/>
                      <a:pt x="1139" y="286"/>
                      <a:pt x="1526" y="205"/>
                    </a:cubicBezTo>
                    <a:cubicBezTo>
                      <a:pt x="1731" y="166"/>
                      <a:pt x="1910" y="154"/>
                      <a:pt x="2038" y="154"/>
                    </a:cubicBezTo>
                    <a:cubicBezTo>
                      <a:pt x="2166" y="154"/>
                      <a:pt x="2243" y="166"/>
                      <a:pt x="2243" y="172"/>
                    </a:cubicBezTo>
                    <a:cubicBezTo>
                      <a:pt x="2289" y="172"/>
                      <a:pt x="2323" y="137"/>
                      <a:pt x="2334" y="103"/>
                    </a:cubicBezTo>
                    <a:cubicBezTo>
                      <a:pt x="2334" y="58"/>
                      <a:pt x="2311" y="23"/>
                      <a:pt x="2266" y="12"/>
                    </a:cubicBezTo>
                    <a:cubicBezTo>
                      <a:pt x="2260" y="12"/>
                      <a:pt x="2178" y="1"/>
                      <a:pt x="20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61"/>
              <p:cNvSpPr/>
              <p:nvPr/>
            </p:nvSpPr>
            <p:spPr>
              <a:xfrm>
                <a:off x="3444650" y="1782538"/>
                <a:ext cx="21375" cy="9700"/>
              </a:xfrm>
              <a:custGeom>
                <a:avLst/>
                <a:gdLst/>
                <a:ahLst/>
                <a:cxnLst/>
                <a:rect l="l" t="t" r="r" b="b"/>
                <a:pathLst>
                  <a:path w="855" h="388" extrusionOk="0">
                    <a:moveTo>
                      <a:pt x="769" y="0"/>
                    </a:moveTo>
                    <a:cubicBezTo>
                      <a:pt x="755" y="0"/>
                      <a:pt x="742" y="4"/>
                      <a:pt x="730" y="12"/>
                    </a:cubicBezTo>
                    <a:cubicBezTo>
                      <a:pt x="525" y="126"/>
                      <a:pt x="297" y="205"/>
                      <a:pt x="69" y="240"/>
                    </a:cubicBezTo>
                    <a:cubicBezTo>
                      <a:pt x="24" y="240"/>
                      <a:pt x="1" y="274"/>
                      <a:pt x="1" y="319"/>
                    </a:cubicBezTo>
                    <a:cubicBezTo>
                      <a:pt x="12" y="354"/>
                      <a:pt x="47" y="387"/>
                      <a:pt x="80" y="387"/>
                    </a:cubicBezTo>
                    <a:lnTo>
                      <a:pt x="92" y="387"/>
                    </a:lnTo>
                    <a:cubicBezTo>
                      <a:pt x="343" y="354"/>
                      <a:pt x="593" y="274"/>
                      <a:pt x="809" y="137"/>
                    </a:cubicBezTo>
                    <a:cubicBezTo>
                      <a:pt x="844" y="114"/>
                      <a:pt x="855" y="69"/>
                      <a:pt x="832" y="35"/>
                    </a:cubicBezTo>
                    <a:cubicBezTo>
                      <a:pt x="817" y="13"/>
                      <a:pt x="793" y="0"/>
                      <a:pt x="7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61"/>
              <p:cNvSpPr/>
              <p:nvPr/>
            </p:nvSpPr>
            <p:spPr>
              <a:xfrm>
                <a:off x="3450350" y="1612588"/>
                <a:ext cx="90725" cy="36100"/>
              </a:xfrm>
              <a:custGeom>
                <a:avLst/>
                <a:gdLst/>
                <a:ahLst/>
                <a:cxnLst/>
                <a:rect l="l" t="t" r="r" b="b"/>
                <a:pathLst>
                  <a:path w="3629" h="1444" extrusionOk="0">
                    <a:moveTo>
                      <a:pt x="2060" y="0"/>
                    </a:moveTo>
                    <a:cubicBezTo>
                      <a:pt x="2049" y="0"/>
                      <a:pt x="2038" y="0"/>
                      <a:pt x="2028" y="1"/>
                    </a:cubicBezTo>
                    <a:cubicBezTo>
                      <a:pt x="1310" y="12"/>
                      <a:pt x="821" y="604"/>
                      <a:pt x="365" y="889"/>
                    </a:cubicBezTo>
                    <a:cubicBezTo>
                      <a:pt x="262" y="957"/>
                      <a:pt x="160" y="1014"/>
                      <a:pt x="92" y="1094"/>
                    </a:cubicBezTo>
                    <a:cubicBezTo>
                      <a:pt x="23" y="1162"/>
                      <a:pt x="1" y="1253"/>
                      <a:pt x="57" y="1332"/>
                    </a:cubicBezTo>
                    <a:cubicBezTo>
                      <a:pt x="119" y="1415"/>
                      <a:pt x="255" y="1443"/>
                      <a:pt x="408" y="1443"/>
                    </a:cubicBezTo>
                    <a:cubicBezTo>
                      <a:pt x="509" y="1443"/>
                      <a:pt x="618" y="1431"/>
                      <a:pt x="718" y="1413"/>
                    </a:cubicBezTo>
                    <a:cubicBezTo>
                      <a:pt x="1196" y="1321"/>
                      <a:pt x="1651" y="1173"/>
                      <a:pt x="2050" y="980"/>
                    </a:cubicBezTo>
                    <a:cubicBezTo>
                      <a:pt x="2278" y="866"/>
                      <a:pt x="2483" y="740"/>
                      <a:pt x="2734" y="649"/>
                    </a:cubicBezTo>
                    <a:cubicBezTo>
                      <a:pt x="3629" y="325"/>
                      <a:pt x="2677" y="0"/>
                      <a:pt x="20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61"/>
              <p:cNvSpPr/>
              <p:nvPr/>
            </p:nvSpPr>
            <p:spPr>
              <a:xfrm>
                <a:off x="3366375" y="1624238"/>
                <a:ext cx="38150" cy="27100"/>
              </a:xfrm>
              <a:custGeom>
                <a:avLst/>
                <a:gdLst/>
                <a:ahLst/>
                <a:cxnLst/>
                <a:rect l="l" t="t" r="r" b="b"/>
                <a:pathLst>
                  <a:path w="1526" h="1084" extrusionOk="0">
                    <a:moveTo>
                      <a:pt x="35" y="1"/>
                    </a:moveTo>
                    <a:cubicBezTo>
                      <a:pt x="12" y="332"/>
                      <a:pt x="0" y="673"/>
                      <a:pt x="0" y="1003"/>
                    </a:cubicBezTo>
                    <a:cubicBezTo>
                      <a:pt x="273" y="1060"/>
                      <a:pt x="558" y="1083"/>
                      <a:pt x="855" y="1083"/>
                    </a:cubicBezTo>
                    <a:cubicBezTo>
                      <a:pt x="1105" y="1083"/>
                      <a:pt x="1412" y="1026"/>
                      <a:pt x="1492" y="878"/>
                    </a:cubicBezTo>
                    <a:cubicBezTo>
                      <a:pt x="1526" y="798"/>
                      <a:pt x="1480" y="707"/>
                      <a:pt x="1401" y="651"/>
                    </a:cubicBezTo>
                    <a:cubicBezTo>
                      <a:pt x="1321" y="593"/>
                      <a:pt x="1207" y="548"/>
                      <a:pt x="1105" y="502"/>
                    </a:cubicBezTo>
                    <a:cubicBezTo>
                      <a:pt x="786" y="377"/>
                      <a:pt x="433" y="127"/>
                      <a:pt x="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61"/>
              <p:cNvSpPr/>
              <p:nvPr/>
            </p:nvSpPr>
            <p:spPr>
              <a:xfrm>
                <a:off x="3351850" y="1425238"/>
                <a:ext cx="496500" cy="508325"/>
              </a:xfrm>
              <a:custGeom>
                <a:avLst/>
                <a:gdLst/>
                <a:ahLst/>
                <a:cxnLst/>
                <a:rect l="l" t="t" r="r" b="b"/>
                <a:pathLst>
                  <a:path w="19860" h="20333" extrusionOk="0">
                    <a:moveTo>
                      <a:pt x="10065" y="1"/>
                    </a:moveTo>
                    <a:cubicBezTo>
                      <a:pt x="9533" y="1"/>
                      <a:pt x="8930" y="82"/>
                      <a:pt x="8496" y="400"/>
                    </a:cubicBezTo>
                    <a:cubicBezTo>
                      <a:pt x="8177" y="640"/>
                      <a:pt x="7937" y="1004"/>
                      <a:pt x="7618" y="1277"/>
                    </a:cubicBezTo>
                    <a:cubicBezTo>
                      <a:pt x="7516" y="1356"/>
                      <a:pt x="7425" y="1448"/>
                      <a:pt x="7334" y="1539"/>
                    </a:cubicBezTo>
                    <a:cubicBezTo>
                      <a:pt x="7345" y="1402"/>
                      <a:pt x="7357" y="1265"/>
                      <a:pt x="7368" y="1118"/>
                    </a:cubicBezTo>
                    <a:lnTo>
                      <a:pt x="6935" y="617"/>
                    </a:lnTo>
                    <a:cubicBezTo>
                      <a:pt x="6822" y="610"/>
                      <a:pt x="6709" y="607"/>
                      <a:pt x="6596" y="607"/>
                    </a:cubicBezTo>
                    <a:cubicBezTo>
                      <a:pt x="4873" y="607"/>
                      <a:pt x="3144" y="1336"/>
                      <a:pt x="1948" y="2575"/>
                    </a:cubicBezTo>
                    <a:cubicBezTo>
                      <a:pt x="661" y="3907"/>
                      <a:pt x="1" y="5797"/>
                      <a:pt x="160" y="7631"/>
                    </a:cubicBezTo>
                    <a:cubicBezTo>
                      <a:pt x="821" y="7563"/>
                      <a:pt x="1322" y="7016"/>
                      <a:pt x="1709" y="6481"/>
                    </a:cubicBezTo>
                    <a:cubicBezTo>
                      <a:pt x="2096" y="5946"/>
                      <a:pt x="2460" y="5342"/>
                      <a:pt x="3063" y="5058"/>
                    </a:cubicBezTo>
                    <a:cubicBezTo>
                      <a:pt x="3473" y="4853"/>
                      <a:pt x="3952" y="4841"/>
                      <a:pt x="4396" y="4739"/>
                    </a:cubicBezTo>
                    <a:cubicBezTo>
                      <a:pt x="4954" y="4613"/>
                      <a:pt x="5467" y="4352"/>
                      <a:pt x="5910" y="3987"/>
                    </a:cubicBezTo>
                    <a:lnTo>
                      <a:pt x="5910" y="3987"/>
                    </a:lnTo>
                    <a:cubicBezTo>
                      <a:pt x="5910" y="3998"/>
                      <a:pt x="5910" y="4010"/>
                      <a:pt x="5899" y="4010"/>
                    </a:cubicBezTo>
                    <a:cubicBezTo>
                      <a:pt x="5626" y="5354"/>
                      <a:pt x="6024" y="6857"/>
                      <a:pt x="7038" y="7791"/>
                    </a:cubicBezTo>
                    <a:cubicBezTo>
                      <a:pt x="7322" y="8052"/>
                      <a:pt x="7653" y="8269"/>
                      <a:pt x="7903" y="8553"/>
                    </a:cubicBezTo>
                    <a:cubicBezTo>
                      <a:pt x="8393" y="9100"/>
                      <a:pt x="8575" y="9886"/>
                      <a:pt x="8393" y="10592"/>
                    </a:cubicBezTo>
                    <a:cubicBezTo>
                      <a:pt x="8245" y="11172"/>
                      <a:pt x="7858" y="11685"/>
                      <a:pt x="7721" y="12265"/>
                    </a:cubicBezTo>
                    <a:cubicBezTo>
                      <a:pt x="7573" y="12926"/>
                      <a:pt x="7767" y="13644"/>
                      <a:pt x="8233" y="14122"/>
                    </a:cubicBezTo>
                    <a:cubicBezTo>
                      <a:pt x="8564" y="14486"/>
                      <a:pt x="9030" y="14725"/>
                      <a:pt x="9270" y="15158"/>
                    </a:cubicBezTo>
                    <a:cubicBezTo>
                      <a:pt x="9703" y="15955"/>
                      <a:pt x="9110" y="16900"/>
                      <a:pt x="8985" y="17811"/>
                    </a:cubicBezTo>
                    <a:cubicBezTo>
                      <a:pt x="8883" y="18495"/>
                      <a:pt x="9076" y="19223"/>
                      <a:pt x="9498" y="19781"/>
                    </a:cubicBezTo>
                    <a:cubicBezTo>
                      <a:pt x="9691" y="20031"/>
                      <a:pt x="9941" y="20248"/>
                      <a:pt x="10249" y="20317"/>
                    </a:cubicBezTo>
                    <a:cubicBezTo>
                      <a:pt x="10309" y="20327"/>
                      <a:pt x="10370" y="20332"/>
                      <a:pt x="10432" y="20332"/>
                    </a:cubicBezTo>
                    <a:cubicBezTo>
                      <a:pt x="10624" y="20332"/>
                      <a:pt x="10819" y="20283"/>
                      <a:pt x="11001" y="20214"/>
                    </a:cubicBezTo>
                    <a:cubicBezTo>
                      <a:pt x="11843" y="19907"/>
                      <a:pt x="12583" y="19280"/>
                      <a:pt x="13471" y="19109"/>
                    </a:cubicBezTo>
                    <a:cubicBezTo>
                      <a:pt x="13703" y="19062"/>
                      <a:pt x="13940" y="19049"/>
                      <a:pt x="14178" y="19049"/>
                    </a:cubicBezTo>
                    <a:cubicBezTo>
                      <a:pt x="14486" y="19049"/>
                      <a:pt x="14797" y="19071"/>
                      <a:pt x="15108" y="19071"/>
                    </a:cubicBezTo>
                    <a:cubicBezTo>
                      <a:pt x="15254" y="19071"/>
                      <a:pt x="15399" y="19066"/>
                      <a:pt x="15544" y="19052"/>
                    </a:cubicBezTo>
                    <a:cubicBezTo>
                      <a:pt x="16614" y="18938"/>
                      <a:pt x="17560" y="18323"/>
                      <a:pt x="18391" y="17640"/>
                    </a:cubicBezTo>
                    <a:cubicBezTo>
                      <a:pt x="19131" y="17048"/>
                      <a:pt x="19860" y="16240"/>
                      <a:pt x="19769" y="15306"/>
                    </a:cubicBezTo>
                    <a:cubicBezTo>
                      <a:pt x="19643" y="14213"/>
                      <a:pt x="18459" y="13553"/>
                      <a:pt x="18049" y="12528"/>
                    </a:cubicBezTo>
                    <a:cubicBezTo>
                      <a:pt x="17639" y="11503"/>
                      <a:pt x="18072" y="10307"/>
                      <a:pt x="17798" y="9236"/>
                    </a:cubicBezTo>
                    <a:cubicBezTo>
                      <a:pt x="17514" y="8178"/>
                      <a:pt x="16591" y="7414"/>
                      <a:pt x="16057" y="6458"/>
                    </a:cubicBezTo>
                    <a:cubicBezTo>
                      <a:pt x="15168" y="4876"/>
                      <a:pt x="15316" y="2746"/>
                      <a:pt x="14063" y="1448"/>
                    </a:cubicBezTo>
                    <a:cubicBezTo>
                      <a:pt x="13676" y="1049"/>
                      <a:pt x="13198" y="764"/>
                      <a:pt x="12697" y="548"/>
                    </a:cubicBezTo>
                    <a:cubicBezTo>
                      <a:pt x="11912" y="207"/>
                      <a:pt x="11046" y="13"/>
                      <a:pt x="10181" y="2"/>
                    </a:cubicBezTo>
                    <a:cubicBezTo>
                      <a:pt x="10143" y="1"/>
                      <a:pt x="10104" y="1"/>
                      <a:pt x="100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61"/>
              <p:cNvSpPr/>
              <p:nvPr/>
            </p:nvSpPr>
            <p:spPr>
              <a:xfrm>
                <a:off x="3448075" y="1944513"/>
                <a:ext cx="392575" cy="811950"/>
              </a:xfrm>
              <a:custGeom>
                <a:avLst/>
                <a:gdLst/>
                <a:ahLst/>
                <a:cxnLst/>
                <a:rect l="l" t="t" r="r" b="b"/>
                <a:pathLst>
                  <a:path w="15703" h="32478" extrusionOk="0">
                    <a:moveTo>
                      <a:pt x="7949" y="1"/>
                    </a:moveTo>
                    <a:cubicBezTo>
                      <a:pt x="1" y="10249"/>
                      <a:pt x="2529" y="28947"/>
                      <a:pt x="2529" y="28947"/>
                    </a:cubicBezTo>
                    <a:lnTo>
                      <a:pt x="15703" y="32477"/>
                    </a:lnTo>
                    <a:cubicBezTo>
                      <a:pt x="15635" y="27239"/>
                      <a:pt x="12947" y="21010"/>
                      <a:pt x="12947" y="21010"/>
                    </a:cubicBezTo>
                    <a:lnTo>
                      <a:pt x="15179" y="3577"/>
                    </a:lnTo>
                    <a:cubicBezTo>
                      <a:pt x="13210" y="1424"/>
                      <a:pt x="7949" y="1"/>
                      <a:pt x="794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61"/>
              <p:cNvSpPr/>
              <p:nvPr/>
            </p:nvSpPr>
            <p:spPr>
              <a:xfrm>
                <a:off x="3316250" y="2033913"/>
                <a:ext cx="614375" cy="660375"/>
              </a:xfrm>
              <a:custGeom>
                <a:avLst/>
                <a:gdLst/>
                <a:ahLst/>
                <a:cxnLst/>
                <a:rect l="l" t="t" r="r" b="b"/>
                <a:pathLst>
                  <a:path w="24575" h="26415" extrusionOk="0">
                    <a:moveTo>
                      <a:pt x="20452" y="1"/>
                    </a:moveTo>
                    <a:cubicBezTo>
                      <a:pt x="13632" y="5580"/>
                      <a:pt x="14485" y="17833"/>
                      <a:pt x="14485" y="17833"/>
                    </a:cubicBezTo>
                    <a:lnTo>
                      <a:pt x="400" y="22092"/>
                    </a:lnTo>
                    <a:lnTo>
                      <a:pt x="1" y="24585"/>
                    </a:lnTo>
                    <a:cubicBezTo>
                      <a:pt x="1" y="24585"/>
                      <a:pt x="4920" y="25234"/>
                      <a:pt x="8587" y="26156"/>
                    </a:cubicBezTo>
                    <a:cubicBezTo>
                      <a:pt x="9323" y="26339"/>
                      <a:pt x="10198" y="26414"/>
                      <a:pt x="11135" y="26414"/>
                    </a:cubicBezTo>
                    <a:cubicBezTo>
                      <a:pt x="14867" y="26414"/>
                      <a:pt x="19562" y="25223"/>
                      <a:pt x="20191" y="24904"/>
                    </a:cubicBezTo>
                    <a:cubicBezTo>
                      <a:pt x="20976" y="24517"/>
                      <a:pt x="22741" y="20053"/>
                      <a:pt x="23334" y="16523"/>
                    </a:cubicBezTo>
                    <a:cubicBezTo>
                      <a:pt x="23926" y="12982"/>
                      <a:pt x="24574" y="8096"/>
                      <a:pt x="23071" y="4134"/>
                    </a:cubicBezTo>
                    <a:cubicBezTo>
                      <a:pt x="21694" y="502"/>
                      <a:pt x="20452" y="1"/>
                      <a:pt x="2045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61"/>
              <p:cNvSpPr/>
              <p:nvPr/>
            </p:nvSpPr>
            <p:spPr>
              <a:xfrm>
                <a:off x="3250225" y="2059588"/>
                <a:ext cx="87700" cy="544550"/>
              </a:xfrm>
              <a:custGeom>
                <a:avLst/>
                <a:gdLst/>
                <a:ahLst/>
                <a:cxnLst/>
                <a:rect l="l" t="t" r="r" b="b"/>
                <a:pathLst>
                  <a:path w="3508" h="21782" extrusionOk="0">
                    <a:moveTo>
                      <a:pt x="3414" y="0"/>
                    </a:moveTo>
                    <a:cubicBezTo>
                      <a:pt x="3383" y="0"/>
                      <a:pt x="3356" y="19"/>
                      <a:pt x="3348" y="44"/>
                    </a:cubicBezTo>
                    <a:cubicBezTo>
                      <a:pt x="3337" y="55"/>
                      <a:pt x="2801" y="1307"/>
                      <a:pt x="2289" y="2868"/>
                    </a:cubicBezTo>
                    <a:cubicBezTo>
                      <a:pt x="1993" y="3779"/>
                      <a:pt x="1766" y="4622"/>
                      <a:pt x="1617" y="5373"/>
                    </a:cubicBezTo>
                    <a:cubicBezTo>
                      <a:pt x="1435" y="6307"/>
                      <a:pt x="1367" y="7092"/>
                      <a:pt x="1424" y="7707"/>
                    </a:cubicBezTo>
                    <a:cubicBezTo>
                      <a:pt x="1674" y="10417"/>
                      <a:pt x="1720" y="11545"/>
                      <a:pt x="1470" y="13287"/>
                    </a:cubicBezTo>
                    <a:cubicBezTo>
                      <a:pt x="1367" y="14016"/>
                      <a:pt x="1116" y="15348"/>
                      <a:pt x="843" y="16760"/>
                    </a:cubicBezTo>
                    <a:cubicBezTo>
                      <a:pt x="445" y="18821"/>
                      <a:pt x="23" y="20939"/>
                      <a:pt x="0" y="21702"/>
                    </a:cubicBezTo>
                    <a:cubicBezTo>
                      <a:pt x="0" y="21736"/>
                      <a:pt x="35" y="21771"/>
                      <a:pt x="68" y="21782"/>
                    </a:cubicBezTo>
                    <a:cubicBezTo>
                      <a:pt x="114" y="21782"/>
                      <a:pt x="149" y="21748"/>
                      <a:pt x="149" y="21702"/>
                    </a:cubicBezTo>
                    <a:cubicBezTo>
                      <a:pt x="182" y="20962"/>
                      <a:pt x="604" y="18742"/>
                      <a:pt x="991" y="16794"/>
                    </a:cubicBezTo>
                    <a:cubicBezTo>
                      <a:pt x="1265" y="15371"/>
                      <a:pt x="1526" y="14038"/>
                      <a:pt x="1629" y="13310"/>
                    </a:cubicBezTo>
                    <a:cubicBezTo>
                      <a:pt x="1743" y="12410"/>
                      <a:pt x="1799" y="11670"/>
                      <a:pt x="1788" y="10827"/>
                    </a:cubicBezTo>
                    <a:cubicBezTo>
                      <a:pt x="1777" y="9962"/>
                      <a:pt x="1697" y="8982"/>
                      <a:pt x="1572" y="7684"/>
                    </a:cubicBezTo>
                    <a:cubicBezTo>
                      <a:pt x="1447" y="6330"/>
                      <a:pt x="1971" y="4348"/>
                      <a:pt x="2437" y="2914"/>
                    </a:cubicBezTo>
                    <a:cubicBezTo>
                      <a:pt x="2938" y="1365"/>
                      <a:pt x="3485" y="123"/>
                      <a:pt x="3485" y="112"/>
                    </a:cubicBezTo>
                    <a:cubicBezTo>
                      <a:pt x="3507" y="67"/>
                      <a:pt x="3485" y="21"/>
                      <a:pt x="3451" y="9"/>
                    </a:cubicBezTo>
                    <a:cubicBezTo>
                      <a:pt x="3438" y="3"/>
                      <a:pt x="3425" y="0"/>
                      <a:pt x="341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61"/>
              <p:cNvSpPr/>
              <p:nvPr/>
            </p:nvSpPr>
            <p:spPr>
              <a:xfrm>
                <a:off x="3254775" y="2282038"/>
                <a:ext cx="31325" cy="61625"/>
              </a:xfrm>
              <a:custGeom>
                <a:avLst/>
                <a:gdLst/>
                <a:ahLst/>
                <a:cxnLst/>
                <a:rect l="l" t="t" r="r" b="b"/>
                <a:pathLst>
                  <a:path w="1253" h="2465" extrusionOk="0">
                    <a:moveTo>
                      <a:pt x="85" y="1"/>
                    </a:moveTo>
                    <a:cubicBezTo>
                      <a:pt x="75" y="1"/>
                      <a:pt x="66" y="2"/>
                      <a:pt x="58" y="5"/>
                    </a:cubicBezTo>
                    <a:cubicBezTo>
                      <a:pt x="23" y="28"/>
                      <a:pt x="0" y="73"/>
                      <a:pt x="23" y="107"/>
                    </a:cubicBezTo>
                    <a:lnTo>
                      <a:pt x="1105" y="2419"/>
                    </a:lnTo>
                    <a:cubicBezTo>
                      <a:pt x="1116" y="2442"/>
                      <a:pt x="1139" y="2465"/>
                      <a:pt x="1174" y="2465"/>
                    </a:cubicBezTo>
                    <a:cubicBezTo>
                      <a:pt x="1185" y="2465"/>
                      <a:pt x="1196" y="2453"/>
                      <a:pt x="1207" y="2453"/>
                    </a:cubicBezTo>
                    <a:cubicBezTo>
                      <a:pt x="1242" y="2430"/>
                      <a:pt x="1253" y="2385"/>
                      <a:pt x="1242" y="2351"/>
                    </a:cubicBezTo>
                    <a:lnTo>
                      <a:pt x="160" y="39"/>
                    </a:lnTo>
                    <a:cubicBezTo>
                      <a:pt x="143" y="14"/>
                      <a:pt x="113" y="1"/>
                      <a:pt x="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61"/>
              <p:cNvSpPr/>
              <p:nvPr/>
            </p:nvSpPr>
            <p:spPr>
              <a:xfrm>
                <a:off x="3316825" y="2042338"/>
                <a:ext cx="513600" cy="548125"/>
              </a:xfrm>
              <a:custGeom>
                <a:avLst/>
                <a:gdLst/>
                <a:ahLst/>
                <a:cxnLst/>
                <a:rect l="l" t="t" r="r" b="b"/>
                <a:pathLst>
                  <a:path w="20544" h="21925" extrusionOk="0">
                    <a:moveTo>
                      <a:pt x="20455" y="1"/>
                    </a:moveTo>
                    <a:cubicBezTo>
                      <a:pt x="20446" y="1"/>
                      <a:pt x="20437" y="2"/>
                      <a:pt x="20429" y="5"/>
                    </a:cubicBezTo>
                    <a:cubicBezTo>
                      <a:pt x="20395" y="28"/>
                      <a:pt x="19689" y="358"/>
                      <a:pt x="18835" y="1314"/>
                    </a:cubicBezTo>
                    <a:cubicBezTo>
                      <a:pt x="18323" y="1884"/>
                      <a:pt x="17878" y="2533"/>
                      <a:pt x="17491" y="3273"/>
                    </a:cubicBezTo>
                    <a:cubicBezTo>
                      <a:pt x="17013" y="4196"/>
                      <a:pt x="16626" y="5254"/>
                      <a:pt x="16353" y="6405"/>
                    </a:cubicBezTo>
                    <a:cubicBezTo>
                      <a:pt x="15191" y="11358"/>
                      <a:pt x="14394" y="17428"/>
                      <a:pt x="14394" y="17484"/>
                    </a:cubicBezTo>
                    <a:cubicBezTo>
                      <a:pt x="14383" y="17496"/>
                      <a:pt x="14383" y="17507"/>
                      <a:pt x="14394" y="17519"/>
                    </a:cubicBezTo>
                    <a:lnTo>
                      <a:pt x="58" y="21777"/>
                    </a:lnTo>
                    <a:cubicBezTo>
                      <a:pt x="23" y="21788"/>
                      <a:pt x="1" y="21834"/>
                      <a:pt x="13" y="21869"/>
                    </a:cubicBezTo>
                    <a:cubicBezTo>
                      <a:pt x="13" y="21902"/>
                      <a:pt x="46" y="21925"/>
                      <a:pt x="81" y="21925"/>
                    </a:cubicBezTo>
                    <a:lnTo>
                      <a:pt x="104" y="21925"/>
                    </a:lnTo>
                    <a:lnTo>
                      <a:pt x="15965" y="17211"/>
                    </a:lnTo>
                    <a:cubicBezTo>
                      <a:pt x="16000" y="17188"/>
                      <a:pt x="16023" y="17154"/>
                      <a:pt x="16011" y="17109"/>
                    </a:cubicBezTo>
                    <a:cubicBezTo>
                      <a:pt x="16002" y="17080"/>
                      <a:pt x="15970" y="17060"/>
                      <a:pt x="15940" y="17060"/>
                    </a:cubicBezTo>
                    <a:cubicBezTo>
                      <a:pt x="15933" y="17060"/>
                      <a:pt x="15926" y="17061"/>
                      <a:pt x="15920" y="17063"/>
                    </a:cubicBezTo>
                    <a:lnTo>
                      <a:pt x="14543" y="17473"/>
                    </a:lnTo>
                    <a:cubicBezTo>
                      <a:pt x="14611" y="16972"/>
                      <a:pt x="15385" y="11198"/>
                      <a:pt x="16501" y="6438"/>
                    </a:cubicBezTo>
                    <a:cubicBezTo>
                      <a:pt x="16774" y="5300"/>
                      <a:pt x="17150" y="4264"/>
                      <a:pt x="17617" y="3353"/>
                    </a:cubicBezTo>
                    <a:cubicBezTo>
                      <a:pt x="18004" y="2624"/>
                      <a:pt x="18448" y="1975"/>
                      <a:pt x="18938" y="1428"/>
                    </a:cubicBezTo>
                    <a:cubicBezTo>
                      <a:pt x="19781" y="494"/>
                      <a:pt x="20487" y="153"/>
                      <a:pt x="20498" y="153"/>
                    </a:cubicBezTo>
                    <a:cubicBezTo>
                      <a:pt x="20532" y="130"/>
                      <a:pt x="20543" y="84"/>
                      <a:pt x="20532" y="51"/>
                    </a:cubicBezTo>
                    <a:cubicBezTo>
                      <a:pt x="20515" y="16"/>
                      <a:pt x="20484" y="1"/>
                      <a:pt x="2045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61"/>
              <p:cNvSpPr/>
              <p:nvPr/>
            </p:nvSpPr>
            <p:spPr>
              <a:xfrm>
                <a:off x="3698600" y="2648138"/>
                <a:ext cx="130675" cy="62775"/>
              </a:xfrm>
              <a:custGeom>
                <a:avLst/>
                <a:gdLst/>
                <a:ahLst/>
                <a:cxnLst/>
                <a:rect l="l" t="t" r="r" b="b"/>
                <a:pathLst>
                  <a:path w="5227" h="2511" extrusionOk="0">
                    <a:moveTo>
                      <a:pt x="5140" y="0"/>
                    </a:moveTo>
                    <a:cubicBezTo>
                      <a:pt x="5123" y="0"/>
                      <a:pt x="5105" y="6"/>
                      <a:pt x="5090" y="16"/>
                    </a:cubicBezTo>
                    <a:cubicBezTo>
                      <a:pt x="4156" y="848"/>
                      <a:pt x="2847" y="1440"/>
                      <a:pt x="1901" y="1792"/>
                    </a:cubicBezTo>
                    <a:cubicBezTo>
                      <a:pt x="877" y="2169"/>
                      <a:pt x="69" y="2362"/>
                      <a:pt x="57" y="2362"/>
                    </a:cubicBezTo>
                    <a:cubicBezTo>
                      <a:pt x="23" y="2374"/>
                      <a:pt x="0" y="2407"/>
                      <a:pt x="0" y="2453"/>
                    </a:cubicBezTo>
                    <a:cubicBezTo>
                      <a:pt x="11" y="2487"/>
                      <a:pt x="46" y="2510"/>
                      <a:pt x="80" y="2510"/>
                    </a:cubicBezTo>
                    <a:lnTo>
                      <a:pt x="91" y="2510"/>
                    </a:lnTo>
                    <a:cubicBezTo>
                      <a:pt x="102" y="2510"/>
                      <a:pt x="922" y="2316"/>
                      <a:pt x="1959" y="1941"/>
                    </a:cubicBezTo>
                    <a:cubicBezTo>
                      <a:pt x="2904" y="1576"/>
                      <a:pt x="4247" y="984"/>
                      <a:pt x="5193" y="130"/>
                    </a:cubicBezTo>
                    <a:cubicBezTo>
                      <a:pt x="5227" y="107"/>
                      <a:pt x="5227" y="62"/>
                      <a:pt x="5193" y="28"/>
                    </a:cubicBezTo>
                    <a:cubicBezTo>
                      <a:pt x="5180" y="9"/>
                      <a:pt x="5161" y="0"/>
                      <a:pt x="51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61"/>
              <p:cNvSpPr/>
              <p:nvPr/>
            </p:nvSpPr>
            <p:spPr>
              <a:xfrm>
                <a:off x="3146900" y="2588463"/>
                <a:ext cx="187600" cy="140925"/>
              </a:xfrm>
              <a:custGeom>
                <a:avLst/>
                <a:gdLst/>
                <a:ahLst/>
                <a:cxnLst/>
                <a:rect l="l" t="t" r="r" b="b"/>
                <a:pathLst>
                  <a:path w="7504" h="5637" extrusionOk="0">
                    <a:moveTo>
                      <a:pt x="6878" y="1"/>
                    </a:moveTo>
                    <a:cubicBezTo>
                      <a:pt x="6878" y="1"/>
                      <a:pt x="2425" y="502"/>
                      <a:pt x="1207" y="2142"/>
                    </a:cubicBezTo>
                    <a:cubicBezTo>
                      <a:pt x="0" y="3769"/>
                      <a:pt x="57" y="5637"/>
                      <a:pt x="57" y="5637"/>
                    </a:cubicBezTo>
                    <a:lnTo>
                      <a:pt x="7504" y="3838"/>
                    </a:lnTo>
                    <a:lnTo>
                      <a:pt x="6878" y="1"/>
                    </a:ln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61"/>
              <p:cNvSpPr/>
              <p:nvPr/>
            </p:nvSpPr>
            <p:spPr>
              <a:xfrm>
                <a:off x="3376900" y="3361938"/>
                <a:ext cx="130425" cy="95675"/>
              </a:xfrm>
              <a:custGeom>
                <a:avLst/>
                <a:gdLst/>
                <a:ahLst/>
                <a:cxnLst/>
                <a:rect l="l" t="t" r="r" b="b"/>
                <a:pathLst>
                  <a:path w="5217" h="3827" extrusionOk="0">
                    <a:moveTo>
                      <a:pt x="4885" y="0"/>
                    </a:moveTo>
                    <a:lnTo>
                      <a:pt x="1" y="354"/>
                    </a:lnTo>
                    <a:lnTo>
                      <a:pt x="229" y="3826"/>
                    </a:lnTo>
                    <a:lnTo>
                      <a:pt x="5216" y="3599"/>
                    </a:lnTo>
                    <a:lnTo>
                      <a:pt x="4885" y="0"/>
                    </a:lnTo>
                    <a:close/>
                  </a:path>
                </a:pathLst>
              </a:custGeom>
              <a:solidFill>
                <a:srgbClr val="CC65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61"/>
              <p:cNvSpPr/>
              <p:nvPr/>
            </p:nvSpPr>
            <p:spPr>
              <a:xfrm>
                <a:off x="3171950" y="3412313"/>
                <a:ext cx="377775" cy="204750"/>
              </a:xfrm>
              <a:custGeom>
                <a:avLst/>
                <a:gdLst/>
                <a:ahLst/>
                <a:cxnLst/>
                <a:rect l="l" t="t" r="r" b="b"/>
                <a:pathLst>
                  <a:path w="15111" h="8190" extrusionOk="0">
                    <a:moveTo>
                      <a:pt x="9415" y="1"/>
                    </a:moveTo>
                    <a:cubicBezTo>
                      <a:pt x="9255" y="1"/>
                      <a:pt x="9087" y="44"/>
                      <a:pt x="8928" y="115"/>
                    </a:cubicBezTo>
                    <a:cubicBezTo>
                      <a:pt x="8734" y="206"/>
                      <a:pt x="8563" y="343"/>
                      <a:pt x="8415" y="490"/>
                    </a:cubicBezTo>
                    <a:cubicBezTo>
                      <a:pt x="8313" y="593"/>
                      <a:pt x="8222" y="707"/>
                      <a:pt x="8131" y="821"/>
                    </a:cubicBezTo>
                    <a:cubicBezTo>
                      <a:pt x="8062" y="912"/>
                      <a:pt x="7959" y="1174"/>
                      <a:pt x="7868" y="1219"/>
                    </a:cubicBezTo>
                    <a:cubicBezTo>
                      <a:pt x="7868" y="1219"/>
                      <a:pt x="7800" y="1265"/>
                      <a:pt x="7663" y="1345"/>
                    </a:cubicBezTo>
                    <a:cubicBezTo>
                      <a:pt x="7629" y="1368"/>
                      <a:pt x="7607" y="1379"/>
                      <a:pt x="7572" y="1401"/>
                    </a:cubicBezTo>
                    <a:cubicBezTo>
                      <a:pt x="7311" y="1561"/>
                      <a:pt x="6901" y="1811"/>
                      <a:pt x="6411" y="2096"/>
                    </a:cubicBezTo>
                    <a:cubicBezTo>
                      <a:pt x="6377" y="2119"/>
                      <a:pt x="6342" y="2142"/>
                      <a:pt x="6309" y="2153"/>
                    </a:cubicBezTo>
                    <a:cubicBezTo>
                      <a:pt x="6035" y="2324"/>
                      <a:pt x="5739" y="2506"/>
                      <a:pt x="5420" y="2699"/>
                    </a:cubicBezTo>
                    <a:cubicBezTo>
                      <a:pt x="5398" y="2711"/>
                      <a:pt x="5363" y="2734"/>
                      <a:pt x="5329" y="2757"/>
                    </a:cubicBezTo>
                    <a:cubicBezTo>
                      <a:pt x="4634" y="3178"/>
                      <a:pt x="3895" y="3633"/>
                      <a:pt x="3257" y="4043"/>
                    </a:cubicBezTo>
                    <a:cubicBezTo>
                      <a:pt x="3222" y="4055"/>
                      <a:pt x="3199" y="4078"/>
                      <a:pt x="3166" y="4101"/>
                    </a:cubicBezTo>
                    <a:cubicBezTo>
                      <a:pt x="2380" y="4602"/>
                      <a:pt x="1742" y="5022"/>
                      <a:pt x="1526" y="5227"/>
                    </a:cubicBezTo>
                    <a:cubicBezTo>
                      <a:pt x="854" y="5842"/>
                      <a:pt x="0" y="6424"/>
                      <a:pt x="182" y="7345"/>
                    </a:cubicBezTo>
                    <a:cubicBezTo>
                      <a:pt x="182" y="7380"/>
                      <a:pt x="193" y="7414"/>
                      <a:pt x="205" y="7459"/>
                    </a:cubicBezTo>
                    <a:cubicBezTo>
                      <a:pt x="228" y="7517"/>
                      <a:pt x="251" y="7585"/>
                      <a:pt x="273" y="7653"/>
                    </a:cubicBezTo>
                    <a:cubicBezTo>
                      <a:pt x="437" y="8061"/>
                      <a:pt x="1633" y="8189"/>
                      <a:pt x="3076" y="8189"/>
                    </a:cubicBezTo>
                    <a:cubicBezTo>
                      <a:pt x="5547" y="8189"/>
                      <a:pt x="8745" y="7813"/>
                      <a:pt x="8745" y="7813"/>
                    </a:cubicBezTo>
                    <a:cubicBezTo>
                      <a:pt x="8745" y="7813"/>
                      <a:pt x="14108" y="7323"/>
                      <a:pt x="14689" y="6958"/>
                    </a:cubicBezTo>
                    <a:cubicBezTo>
                      <a:pt x="14928" y="6811"/>
                      <a:pt x="14974" y="6469"/>
                      <a:pt x="15008" y="6196"/>
                    </a:cubicBezTo>
                    <a:cubicBezTo>
                      <a:pt x="15019" y="6161"/>
                      <a:pt x="15019" y="6127"/>
                      <a:pt x="15031" y="6082"/>
                    </a:cubicBezTo>
                    <a:cubicBezTo>
                      <a:pt x="15088" y="5695"/>
                      <a:pt x="15110" y="5308"/>
                      <a:pt x="15099" y="4909"/>
                    </a:cubicBezTo>
                    <a:cubicBezTo>
                      <a:pt x="15099" y="4283"/>
                      <a:pt x="15008" y="3645"/>
                      <a:pt x="14849" y="3030"/>
                    </a:cubicBezTo>
                    <a:cubicBezTo>
                      <a:pt x="14837" y="2985"/>
                      <a:pt x="14826" y="2950"/>
                      <a:pt x="14814" y="2916"/>
                    </a:cubicBezTo>
                    <a:cubicBezTo>
                      <a:pt x="14678" y="2449"/>
                      <a:pt x="14495" y="2016"/>
                      <a:pt x="14257" y="1606"/>
                    </a:cubicBezTo>
                    <a:cubicBezTo>
                      <a:pt x="14075" y="1299"/>
                      <a:pt x="13847" y="878"/>
                      <a:pt x="13539" y="684"/>
                    </a:cubicBezTo>
                    <a:cubicBezTo>
                      <a:pt x="13472" y="645"/>
                      <a:pt x="13408" y="629"/>
                      <a:pt x="13346" y="629"/>
                    </a:cubicBezTo>
                    <a:cubicBezTo>
                      <a:pt x="13209" y="629"/>
                      <a:pt x="13081" y="708"/>
                      <a:pt x="12947" y="786"/>
                    </a:cubicBezTo>
                    <a:cubicBezTo>
                      <a:pt x="12527" y="1031"/>
                      <a:pt x="11865" y="1476"/>
                      <a:pt x="11311" y="1476"/>
                    </a:cubicBezTo>
                    <a:cubicBezTo>
                      <a:pt x="11219" y="1476"/>
                      <a:pt x="11130" y="1463"/>
                      <a:pt x="11046" y="1436"/>
                    </a:cubicBezTo>
                    <a:cubicBezTo>
                      <a:pt x="10681" y="1322"/>
                      <a:pt x="10408" y="900"/>
                      <a:pt x="10203" y="604"/>
                    </a:cubicBezTo>
                    <a:cubicBezTo>
                      <a:pt x="10077" y="445"/>
                      <a:pt x="9998" y="252"/>
                      <a:pt x="9827" y="126"/>
                    </a:cubicBezTo>
                    <a:cubicBezTo>
                      <a:pt x="9706" y="38"/>
                      <a:pt x="9564" y="1"/>
                      <a:pt x="94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61"/>
              <p:cNvSpPr/>
              <p:nvPr/>
            </p:nvSpPr>
            <p:spPr>
              <a:xfrm>
                <a:off x="3174500" y="3481488"/>
                <a:ext cx="375800" cy="129000"/>
              </a:xfrm>
              <a:custGeom>
                <a:avLst/>
                <a:gdLst/>
                <a:ahLst/>
                <a:cxnLst/>
                <a:rect l="l" t="t" r="r" b="b"/>
                <a:pathLst>
                  <a:path w="15032" h="5160" extrusionOk="0">
                    <a:moveTo>
                      <a:pt x="14735" y="1"/>
                    </a:moveTo>
                    <a:lnTo>
                      <a:pt x="14644" y="92"/>
                    </a:lnTo>
                    <a:cubicBezTo>
                      <a:pt x="14200" y="650"/>
                      <a:pt x="13836" y="1253"/>
                      <a:pt x="13540" y="1914"/>
                    </a:cubicBezTo>
                    <a:cubicBezTo>
                      <a:pt x="13267" y="2563"/>
                      <a:pt x="13062" y="3235"/>
                      <a:pt x="12959" y="3907"/>
                    </a:cubicBezTo>
                    <a:cubicBezTo>
                      <a:pt x="11547" y="4294"/>
                      <a:pt x="10147" y="4487"/>
                      <a:pt x="9087" y="4613"/>
                    </a:cubicBezTo>
                    <a:cubicBezTo>
                      <a:pt x="7915" y="4750"/>
                      <a:pt x="6890" y="4829"/>
                      <a:pt x="5921" y="4874"/>
                    </a:cubicBezTo>
                    <a:cubicBezTo>
                      <a:pt x="5318" y="3280"/>
                      <a:pt x="4418" y="2040"/>
                      <a:pt x="3302" y="1288"/>
                    </a:cubicBezTo>
                    <a:lnTo>
                      <a:pt x="3302" y="1276"/>
                    </a:lnTo>
                    <a:lnTo>
                      <a:pt x="3200" y="1208"/>
                    </a:lnTo>
                    <a:lnTo>
                      <a:pt x="3155" y="1185"/>
                    </a:lnTo>
                    <a:lnTo>
                      <a:pt x="3109" y="1208"/>
                    </a:lnTo>
                    <a:cubicBezTo>
                      <a:pt x="3097" y="1220"/>
                      <a:pt x="3087" y="1231"/>
                      <a:pt x="3064" y="1242"/>
                    </a:cubicBezTo>
                    <a:cubicBezTo>
                      <a:pt x="3052" y="1242"/>
                      <a:pt x="3041" y="1253"/>
                      <a:pt x="3029" y="1265"/>
                    </a:cubicBezTo>
                    <a:lnTo>
                      <a:pt x="2927" y="1322"/>
                    </a:lnTo>
                    <a:lnTo>
                      <a:pt x="3018" y="1390"/>
                    </a:lnTo>
                    <a:cubicBezTo>
                      <a:pt x="3075" y="1425"/>
                      <a:pt x="3109" y="1458"/>
                      <a:pt x="3155" y="1481"/>
                    </a:cubicBezTo>
                    <a:lnTo>
                      <a:pt x="3166" y="1493"/>
                    </a:lnTo>
                    <a:cubicBezTo>
                      <a:pt x="4213" y="2210"/>
                      <a:pt x="5079" y="3383"/>
                      <a:pt x="5660" y="4886"/>
                    </a:cubicBezTo>
                    <a:cubicBezTo>
                      <a:pt x="5297" y="4898"/>
                      <a:pt x="4941" y="4904"/>
                      <a:pt x="4592" y="4904"/>
                    </a:cubicBezTo>
                    <a:cubicBezTo>
                      <a:pt x="2961" y="4904"/>
                      <a:pt x="1480" y="4773"/>
                      <a:pt x="91" y="4510"/>
                    </a:cubicBezTo>
                    <a:lnTo>
                      <a:pt x="0" y="4487"/>
                    </a:lnTo>
                    <a:lnTo>
                      <a:pt x="12" y="4590"/>
                    </a:lnTo>
                    <a:cubicBezTo>
                      <a:pt x="12" y="4636"/>
                      <a:pt x="23" y="4670"/>
                      <a:pt x="35" y="4715"/>
                    </a:cubicBezTo>
                    <a:lnTo>
                      <a:pt x="46" y="4750"/>
                    </a:lnTo>
                    <a:lnTo>
                      <a:pt x="91" y="4761"/>
                    </a:lnTo>
                    <a:cubicBezTo>
                      <a:pt x="1458" y="5023"/>
                      <a:pt x="2904" y="5148"/>
                      <a:pt x="4532" y="5148"/>
                    </a:cubicBezTo>
                    <a:cubicBezTo>
                      <a:pt x="4965" y="5148"/>
                      <a:pt x="5375" y="5148"/>
                      <a:pt x="5774" y="5125"/>
                    </a:cubicBezTo>
                    <a:cubicBezTo>
                      <a:pt x="5797" y="5148"/>
                      <a:pt x="5819" y="5160"/>
                      <a:pt x="5853" y="5160"/>
                    </a:cubicBezTo>
                    <a:cubicBezTo>
                      <a:pt x="5865" y="5160"/>
                      <a:pt x="5876" y="5160"/>
                      <a:pt x="5899" y="5148"/>
                    </a:cubicBezTo>
                    <a:cubicBezTo>
                      <a:pt x="5911" y="5137"/>
                      <a:pt x="5921" y="5137"/>
                      <a:pt x="5933" y="5114"/>
                    </a:cubicBezTo>
                    <a:cubicBezTo>
                      <a:pt x="6924" y="5079"/>
                      <a:pt x="7960" y="5000"/>
                      <a:pt x="9110" y="4864"/>
                    </a:cubicBezTo>
                    <a:cubicBezTo>
                      <a:pt x="10795" y="4670"/>
                      <a:pt x="12971" y="4340"/>
                      <a:pt x="14940" y="3497"/>
                    </a:cubicBezTo>
                    <a:lnTo>
                      <a:pt x="14986" y="3485"/>
                    </a:lnTo>
                    <a:lnTo>
                      <a:pt x="14986" y="3440"/>
                    </a:lnTo>
                    <a:cubicBezTo>
                      <a:pt x="14986" y="3394"/>
                      <a:pt x="14997" y="3371"/>
                      <a:pt x="14997" y="3338"/>
                    </a:cubicBezTo>
                    <a:lnTo>
                      <a:pt x="15031" y="3189"/>
                    </a:lnTo>
                    <a:lnTo>
                      <a:pt x="15031" y="3189"/>
                    </a:lnTo>
                    <a:lnTo>
                      <a:pt x="14894" y="3247"/>
                    </a:lnTo>
                    <a:cubicBezTo>
                      <a:pt x="14371" y="3474"/>
                      <a:pt x="13824" y="3667"/>
                      <a:pt x="13232" y="3839"/>
                    </a:cubicBezTo>
                    <a:cubicBezTo>
                      <a:pt x="13335" y="3224"/>
                      <a:pt x="13517" y="2620"/>
                      <a:pt x="13768" y="2028"/>
                    </a:cubicBezTo>
                    <a:cubicBezTo>
                      <a:pt x="14041" y="1413"/>
                      <a:pt x="14383" y="832"/>
                      <a:pt x="14803" y="309"/>
                    </a:cubicBezTo>
                    <a:lnTo>
                      <a:pt x="14826" y="274"/>
                    </a:lnTo>
                    <a:lnTo>
                      <a:pt x="14815" y="240"/>
                    </a:lnTo>
                    <a:cubicBezTo>
                      <a:pt x="14815" y="229"/>
                      <a:pt x="14803" y="218"/>
                      <a:pt x="14803" y="206"/>
                    </a:cubicBezTo>
                    <a:cubicBezTo>
                      <a:pt x="14792" y="172"/>
                      <a:pt x="14792" y="149"/>
                      <a:pt x="14781" y="115"/>
                    </a:cubicBezTo>
                    <a:lnTo>
                      <a:pt x="147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61"/>
              <p:cNvSpPr/>
              <p:nvPr/>
            </p:nvSpPr>
            <p:spPr>
              <a:xfrm>
                <a:off x="3301450" y="3477513"/>
                <a:ext cx="58400" cy="65225"/>
              </a:xfrm>
              <a:custGeom>
                <a:avLst/>
                <a:gdLst/>
                <a:ahLst/>
                <a:cxnLst/>
                <a:rect l="l" t="t" r="r" b="b"/>
                <a:pathLst>
                  <a:path w="2336" h="2609" extrusionOk="0">
                    <a:moveTo>
                      <a:pt x="240" y="0"/>
                    </a:moveTo>
                    <a:lnTo>
                      <a:pt x="195" y="23"/>
                    </a:lnTo>
                    <a:cubicBezTo>
                      <a:pt x="172" y="46"/>
                      <a:pt x="137" y="58"/>
                      <a:pt x="115" y="81"/>
                    </a:cubicBezTo>
                    <a:lnTo>
                      <a:pt x="1" y="137"/>
                    </a:lnTo>
                    <a:lnTo>
                      <a:pt x="104" y="205"/>
                    </a:lnTo>
                    <a:cubicBezTo>
                      <a:pt x="536" y="490"/>
                      <a:pt x="924" y="832"/>
                      <a:pt x="1265" y="1219"/>
                    </a:cubicBezTo>
                    <a:cubicBezTo>
                      <a:pt x="1595" y="1617"/>
                      <a:pt x="1868" y="2062"/>
                      <a:pt x="2073" y="2540"/>
                    </a:cubicBezTo>
                    <a:cubicBezTo>
                      <a:pt x="2096" y="2586"/>
                      <a:pt x="2142" y="2608"/>
                      <a:pt x="2187" y="2608"/>
                    </a:cubicBezTo>
                    <a:lnTo>
                      <a:pt x="2245" y="2608"/>
                    </a:lnTo>
                    <a:cubicBezTo>
                      <a:pt x="2301" y="2574"/>
                      <a:pt x="2336" y="2495"/>
                      <a:pt x="2301" y="2437"/>
                    </a:cubicBezTo>
                    <a:cubicBezTo>
                      <a:pt x="1880" y="1458"/>
                      <a:pt x="1185" y="615"/>
                      <a:pt x="286" y="23"/>
                    </a:cubicBezTo>
                    <a:lnTo>
                      <a:pt x="24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61"/>
              <p:cNvSpPr/>
              <p:nvPr/>
            </p:nvSpPr>
            <p:spPr>
              <a:xfrm>
                <a:off x="3325950" y="3462438"/>
                <a:ext cx="61800" cy="66625"/>
              </a:xfrm>
              <a:custGeom>
                <a:avLst/>
                <a:gdLst/>
                <a:ahLst/>
                <a:cxnLst/>
                <a:rect l="l" t="t" r="r" b="b"/>
                <a:pathLst>
                  <a:path w="2472" h="2665" extrusionOk="0">
                    <a:moveTo>
                      <a:pt x="251" y="0"/>
                    </a:moveTo>
                    <a:lnTo>
                      <a:pt x="205" y="34"/>
                    </a:lnTo>
                    <a:cubicBezTo>
                      <a:pt x="194" y="34"/>
                      <a:pt x="182" y="46"/>
                      <a:pt x="160" y="57"/>
                    </a:cubicBezTo>
                    <a:cubicBezTo>
                      <a:pt x="149" y="69"/>
                      <a:pt x="126" y="80"/>
                      <a:pt x="114" y="91"/>
                    </a:cubicBezTo>
                    <a:lnTo>
                      <a:pt x="0" y="160"/>
                    </a:lnTo>
                    <a:lnTo>
                      <a:pt x="114" y="216"/>
                    </a:lnTo>
                    <a:cubicBezTo>
                      <a:pt x="513" y="433"/>
                      <a:pt x="888" y="763"/>
                      <a:pt x="1242" y="1173"/>
                    </a:cubicBezTo>
                    <a:cubicBezTo>
                      <a:pt x="1617" y="1617"/>
                      <a:pt x="1925" y="2118"/>
                      <a:pt x="2232" y="2607"/>
                    </a:cubicBezTo>
                    <a:lnTo>
                      <a:pt x="2232" y="2619"/>
                    </a:lnTo>
                    <a:cubicBezTo>
                      <a:pt x="2267" y="2653"/>
                      <a:pt x="2300" y="2665"/>
                      <a:pt x="2335" y="2665"/>
                    </a:cubicBezTo>
                    <a:cubicBezTo>
                      <a:pt x="2369" y="2665"/>
                      <a:pt x="2391" y="2653"/>
                      <a:pt x="2391" y="2653"/>
                    </a:cubicBezTo>
                    <a:lnTo>
                      <a:pt x="2403" y="2653"/>
                    </a:lnTo>
                    <a:cubicBezTo>
                      <a:pt x="2437" y="2630"/>
                      <a:pt x="2449" y="2597"/>
                      <a:pt x="2460" y="2562"/>
                    </a:cubicBezTo>
                    <a:cubicBezTo>
                      <a:pt x="2472" y="2539"/>
                      <a:pt x="2460" y="2505"/>
                      <a:pt x="2437" y="2471"/>
                    </a:cubicBezTo>
                    <a:lnTo>
                      <a:pt x="2380" y="2380"/>
                    </a:lnTo>
                    <a:cubicBezTo>
                      <a:pt x="2095" y="1924"/>
                      <a:pt x="1788" y="1446"/>
                      <a:pt x="1435" y="1013"/>
                    </a:cubicBezTo>
                    <a:cubicBezTo>
                      <a:pt x="1070" y="592"/>
                      <a:pt x="683" y="262"/>
                      <a:pt x="285" y="23"/>
                    </a:cubicBezTo>
                    <a:lnTo>
                      <a:pt x="25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61"/>
              <p:cNvSpPr/>
              <p:nvPr/>
            </p:nvSpPr>
            <p:spPr>
              <a:xfrm>
                <a:off x="3357550" y="3443638"/>
                <a:ext cx="57525" cy="60950"/>
              </a:xfrm>
              <a:custGeom>
                <a:avLst/>
                <a:gdLst/>
                <a:ahLst/>
                <a:cxnLst/>
                <a:rect l="l" t="t" r="r" b="b"/>
                <a:pathLst>
                  <a:path w="2301" h="2438" extrusionOk="0">
                    <a:moveTo>
                      <a:pt x="239" y="1"/>
                    </a:moveTo>
                    <a:lnTo>
                      <a:pt x="205" y="34"/>
                    </a:lnTo>
                    <a:cubicBezTo>
                      <a:pt x="183" y="34"/>
                      <a:pt x="171" y="46"/>
                      <a:pt x="160" y="57"/>
                    </a:cubicBezTo>
                    <a:cubicBezTo>
                      <a:pt x="148" y="57"/>
                      <a:pt x="125" y="80"/>
                      <a:pt x="103" y="92"/>
                    </a:cubicBezTo>
                    <a:lnTo>
                      <a:pt x="1" y="160"/>
                    </a:lnTo>
                    <a:lnTo>
                      <a:pt x="103" y="217"/>
                    </a:lnTo>
                    <a:cubicBezTo>
                      <a:pt x="251" y="308"/>
                      <a:pt x="399" y="411"/>
                      <a:pt x="547" y="535"/>
                    </a:cubicBezTo>
                    <a:cubicBezTo>
                      <a:pt x="1162" y="1059"/>
                      <a:pt x="1617" y="1720"/>
                      <a:pt x="2061" y="2369"/>
                    </a:cubicBezTo>
                    <a:lnTo>
                      <a:pt x="2061" y="2380"/>
                    </a:lnTo>
                    <a:cubicBezTo>
                      <a:pt x="2084" y="2415"/>
                      <a:pt x="2129" y="2438"/>
                      <a:pt x="2164" y="2438"/>
                    </a:cubicBezTo>
                    <a:cubicBezTo>
                      <a:pt x="2198" y="2438"/>
                      <a:pt x="2221" y="2426"/>
                      <a:pt x="2232" y="2415"/>
                    </a:cubicBezTo>
                    <a:lnTo>
                      <a:pt x="2243" y="2415"/>
                    </a:lnTo>
                    <a:cubicBezTo>
                      <a:pt x="2266" y="2392"/>
                      <a:pt x="2289" y="2369"/>
                      <a:pt x="2289" y="2335"/>
                    </a:cubicBezTo>
                    <a:cubicBezTo>
                      <a:pt x="2301" y="2301"/>
                      <a:pt x="2289" y="2266"/>
                      <a:pt x="2266" y="2244"/>
                    </a:cubicBezTo>
                    <a:lnTo>
                      <a:pt x="2255" y="2210"/>
                    </a:lnTo>
                    <a:cubicBezTo>
                      <a:pt x="1822" y="1583"/>
                      <a:pt x="1332" y="877"/>
                      <a:pt x="707" y="353"/>
                    </a:cubicBezTo>
                    <a:cubicBezTo>
                      <a:pt x="570" y="239"/>
                      <a:pt x="421" y="126"/>
                      <a:pt x="285" y="34"/>
                    </a:cubicBezTo>
                    <a:lnTo>
                      <a:pt x="23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61"/>
              <p:cNvSpPr/>
              <p:nvPr/>
            </p:nvSpPr>
            <p:spPr>
              <a:xfrm>
                <a:off x="3103325" y="2632538"/>
                <a:ext cx="756125" cy="739950"/>
              </a:xfrm>
              <a:custGeom>
                <a:avLst/>
                <a:gdLst/>
                <a:ahLst/>
                <a:cxnLst/>
                <a:rect l="l" t="t" r="r" b="b"/>
                <a:pathLst>
                  <a:path w="30245" h="29598" extrusionOk="0">
                    <a:moveTo>
                      <a:pt x="8038" y="1"/>
                    </a:moveTo>
                    <a:cubicBezTo>
                      <a:pt x="4869" y="1"/>
                      <a:pt x="2140" y="829"/>
                      <a:pt x="1447" y="3646"/>
                    </a:cubicBezTo>
                    <a:cubicBezTo>
                      <a:pt x="0" y="9476"/>
                      <a:pt x="10681" y="29598"/>
                      <a:pt x="10681" y="29598"/>
                    </a:cubicBezTo>
                    <a:lnTo>
                      <a:pt x="16455" y="29336"/>
                    </a:lnTo>
                    <a:lnTo>
                      <a:pt x="12777" y="12950"/>
                    </a:lnTo>
                    <a:lnTo>
                      <a:pt x="12777" y="12950"/>
                    </a:lnTo>
                    <a:cubicBezTo>
                      <a:pt x="12777" y="12950"/>
                      <a:pt x="16300" y="14191"/>
                      <a:pt x="20020" y="14191"/>
                    </a:cubicBezTo>
                    <a:cubicBezTo>
                      <a:pt x="20665" y="14191"/>
                      <a:pt x="21315" y="14153"/>
                      <a:pt x="21955" y="14066"/>
                    </a:cubicBezTo>
                    <a:cubicBezTo>
                      <a:pt x="24631" y="13701"/>
                      <a:pt x="26886" y="13189"/>
                      <a:pt x="28207" y="12847"/>
                    </a:cubicBezTo>
                    <a:cubicBezTo>
                      <a:pt x="29140" y="12608"/>
                      <a:pt x="29846" y="11845"/>
                      <a:pt x="30006" y="10900"/>
                    </a:cubicBezTo>
                    <a:cubicBezTo>
                      <a:pt x="30211" y="9681"/>
                      <a:pt x="30245" y="7746"/>
                      <a:pt x="29493" y="4956"/>
                    </a:cubicBezTo>
                    <a:cubicBezTo>
                      <a:pt x="29493" y="4956"/>
                      <a:pt x="22479" y="2337"/>
                      <a:pt x="17764" y="1426"/>
                    </a:cubicBezTo>
                    <a:cubicBezTo>
                      <a:pt x="15322" y="949"/>
                      <a:pt x="11428" y="1"/>
                      <a:pt x="8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61"/>
              <p:cNvSpPr/>
              <p:nvPr/>
            </p:nvSpPr>
            <p:spPr>
              <a:xfrm>
                <a:off x="3388875" y="2816438"/>
                <a:ext cx="127825" cy="551500"/>
              </a:xfrm>
              <a:custGeom>
                <a:avLst/>
                <a:gdLst/>
                <a:ahLst/>
                <a:cxnLst/>
                <a:rect l="l" t="t" r="r" b="b"/>
                <a:pathLst>
                  <a:path w="5113" h="22060" extrusionOk="0">
                    <a:moveTo>
                      <a:pt x="82" y="0"/>
                    </a:moveTo>
                    <a:cubicBezTo>
                      <a:pt x="77" y="0"/>
                      <a:pt x="73" y="1"/>
                      <a:pt x="68" y="2"/>
                    </a:cubicBezTo>
                    <a:cubicBezTo>
                      <a:pt x="23" y="14"/>
                      <a:pt x="0" y="48"/>
                      <a:pt x="11" y="93"/>
                    </a:cubicBezTo>
                    <a:lnTo>
                      <a:pt x="4953" y="22002"/>
                    </a:lnTo>
                    <a:cubicBezTo>
                      <a:pt x="4965" y="22037"/>
                      <a:pt x="4999" y="22060"/>
                      <a:pt x="5033" y="22060"/>
                    </a:cubicBezTo>
                    <a:lnTo>
                      <a:pt x="5044" y="22060"/>
                    </a:lnTo>
                    <a:cubicBezTo>
                      <a:pt x="5090" y="22048"/>
                      <a:pt x="5112" y="22002"/>
                      <a:pt x="5102" y="21969"/>
                    </a:cubicBezTo>
                    <a:lnTo>
                      <a:pt x="160" y="60"/>
                    </a:lnTo>
                    <a:cubicBezTo>
                      <a:pt x="149" y="30"/>
                      <a:pt x="113" y="0"/>
                      <a:pt x="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61"/>
              <p:cNvSpPr/>
              <p:nvPr/>
            </p:nvSpPr>
            <p:spPr>
              <a:xfrm>
                <a:off x="3127800" y="2677613"/>
                <a:ext cx="244850" cy="696875"/>
              </a:xfrm>
              <a:custGeom>
                <a:avLst/>
                <a:gdLst/>
                <a:ahLst/>
                <a:cxnLst/>
                <a:rect l="l" t="t" r="r" b="b"/>
                <a:pathLst>
                  <a:path w="9794" h="27875" extrusionOk="0">
                    <a:moveTo>
                      <a:pt x="1286" y="1"/>
                    </a:moveTo>
                    <a:cubicBezTo>
                      <a:pt x="1263" y="1"/>
                      <a:pt x="1239" y="13"/>
                      <a:pt x="1220" y="33"/>
                    </a:cubicBezTo>
                    <a:cubicBezTo>
                      <a:pt x="832" y="557"/>
                      <a:pt x="536" y="1149"/>
                      <a:pt x="331" y="1809"/>
                    </a:cubicBezTo>
                    <a:cubicBezTo>
                      <a:pt x="149" y="2435"/>
                      <a:pt x="46" y="3141"/>
                      <a:pt x="35" y="3893"/>
                    </a:cubicBezTo>
                    <a:cubicBezTo>
                      <a:pt x="1" y="5317"/>
                      <a:pt x="309" y="6979"/>
                      <a:pt x="923" y="8847"/>
                    </a:cubicBezTo>
                    <a:cubicBezTo>
                      <a:pt x="2085" y="12400"/>
                      <a:pt x="9566" y="27681"/>
                      <a:pt x="9634" y="27829"/>
                    </a:cubicBezTo>
                    <a:cubicBezTo>
                      <a:pt x="9646" y="27851"/>
                      <a:pt x="9680" y="27874"/>
                      <a:pt x="9702" y="27874"/>
                    </a:cubicBezTo>
                    <a:cubicBezTo>
                      <a:pt x="9714" y="27874"/>
                      <a:pt x="9725" y="27874"/>
                      <a:pt x="9737" y="27863"/>
                    </a:cubicBezTo>
                    <a:cubicBezTo>
                      <a:pt x="9771" y="27851"/>
                      <a:pt x="9794" y="27806"/>
                      <a:pt x="9771" y="27760"/>
                    </a:cubicBezTo>
                    <a:cubicBezTo>
                      <a:pt x="9702" y="27613"/>
                      <a:pt x="2222" y="12342"/>
                      <a:pt x="1060" y="8801"/>
                    </a:cubicBezTo>
                    <a:cubicBezTo>
                      <a:pt x="456" y="6956"/>
                      <a:pt x="160" y="5305"/>
                      <a:pt x="183" y="3905"/>
                    </a:cubicBezTo>
                    <a:cubicBezTo>
                      <a:pt x="195" y="3164"/>
                      <a:pt x="297" y="2470"/>
                      <a:pt x="479" y="1855"/>
                    </a:cubicBezTo>
                    <a:cubicBezTo>
                      <a:pt x="673" y="1217"/>
                      <a:pt x="969" y="636"/>
                      <a:pt x="1344" y="124"/>
                    </a:cubicBezTo>
                    <a:cubicBezTo>
                      <a:pt x="1367" y="90"/>
                      <a:pt x="1367" y="44"/>
                      <a:pt x="1333" y="21"/>
                    </a:cubicBezTo>
                    <a:cubicBezTo>
                      <a:pt x="1319" y="7"/>
                      <a:pt x="1303" y="1"/>
                      <a:pt x="1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5" name="Google Shape;1655;p61"/>
            <p:cNvSpPr/>
            <p:nvPr/>
          </p:nvSpPr>
          <p:spPr>
            <a:xfrm flipH="1">
              <a:off x="3471849" y="879550"/>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61"/>
            <p:cNvSpPr/>
            <p:nvPr/>
          </p:nvSpPr>
          <p:spPr>
            <a:xfrm>
              <a:off x="1065199" y="694850"/>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7" name="Google Shape;1657;p61"/>
          <p:cNvGrpSpPr/>
          <p:nvPr/>
        </p:nvGrpSpPr>
        <p:grpSpPr>
          <a:xfrm>
            <a:off x="421989" y="969389"/>
            <a:ext cx="4095384" cy="3393653"/>
            <a:chOff x="421989" y="969389"/>
            <a:chExt cx="4095384" cy="3393653"/>
          </a:xfrm>
        </p:grpSpPr>
        <p:grpSp>
          <p:nvGrpSpPr>
            <p:cNvPr id="1658" name="Google Shape;1658;p61"/>
            <p:cNvGrpSpPr/>
            <p:nvPr/>
          </p:nvGrpSpPr>
          <p:grpSpPr>
            <a:xfrm>
              <a:off x="2253621" y="1027542"/>
              <a:ext cx="295738" cy="293365"/>
              <a:chOff x="2358100" y="2162200"/>
              <a:chExt cx="246100" cy="244125"/>
            </a:xfrm>
          </p:grpSpPr>
          <p:sp>
            <p:nvSpPr>
              <p:cNvPr id="1659" name="Google Shape;1659;p61"/>
              <p:cNvSpPr/>
              <p:nvPr/>
            </p:nvSpPr>
            <p:spPr>
              <a:xfrm>
                <a:off x="2358100" y="2162200"/>
                <a:ext cx="246100" cy="244125"/>
              </a:xfrm>
              <a:custGeom>
                <a:avLst/>
                <a:gdLst/>
                <a:ahLst/>
                <a:cxnLst/>
                <a:rect l="l" t="t" r="r" b="b"/>
                <a:pathLst>
                  <a:path w="9844" h="9765" extrusionOk="0">
                    <a:moveTo>
                      <a:pt x="4933" y="251"/>
                    </a:moveTo>
                    <a:cubicBezTo>
                      <a:pt x="5646" y="251"/>
                      <a:pt x="6347" y="421"/>
                      <a:pt x="7006" y="751"/>
                    </a:cubicBezTo>
                    <a:cubicBezTo>
                      <a:pt x="8112" y="1314"/>
                      <a:pt x="8930" y="2260"/>
                      <a:pt x="9313" y="3440"/>
                    </a:cubicBezTo>
                    <a:cubicBezTo>
                      <a:pt x="9706" y="4609"/>
                      <a:pt x="9610" y="5863"/>
                      <a:pt x="9057" y="6969"/>
                    </a:cubicBezTo>
                    <a:cubicBezTo>
                      <a:pt x="8494" y="8074"/>
                      <a:pt x="7548" y="8893"/>
                      <a:pt x="6369" y="9276"/>
                    </a:cubicBezTo>
                    <a:cubicBezTo>
                      <a:pt x="5894" y="9435"/>
                      <a:pt x="5406" y="9514"/>
                      <a:pt x="4919" y="9514"/>
                    </a:cubicBezTo>
                    <a:cubicBezTo>
                      <a:pt x="4206" y="9514"/>
                      <a:pt x="3496" y="9345"/>
                      <a:pt x="2840" y="9009"/>
                    </a:cubicBezTo>
                    <a:cubicBezTo>
                      <a:pt x="1734" y="8457"/>
                      <a:pt x="915" y="7500"/>
                      <a:pt x="532" y="6331"/>
                    </a:cubicBezTo>
                    <a:cubicBezTo>
                      <a:pt x="140" y="5151"/>
                      <a:pt x="235" y="3897"/>
                      <a:pt x="799" y="2802"/>
                    </a:cubicBezTo>
                    <a:cubicBezTo>
                      <a:pt x="1351" y="1696"/>
                      <a:pt x="2308" y="878"/>
                      <a:pt x="3477" y="484"/>
                    </a:cubicBezTo>
                    <a:cubicBezTo>
                      <a:pt x="3955" y="336"/>
                      <a:pt x="4444" y="251"/>
                      <a:pt x="4933" y="251"/>
                    </a:cubicBezTo>
                    <a:close/>
                    <a:moveTo>
                      <a:pt x="4921" y="0"/>
                    </a:moveTo>
                    <a:cubicBezTo>
                      <a:pt x="4402" y="0"/>
                      <a:pt x="3892" y="82"/>
                      <a:pt x="3402" y="251"/>
                    </a:cubicBezTo>
                    <a:cubicBezTo>
                      <a:pt x="2776" y="453"/>
                      <a:pt x="2202" y="772"/>
                      <a:pt x="1713" y="1207"/>
                    </a:cubicBezTo>
                    <a:cubicBezTo>
                      <a:pt x="1234" y="1622"/>
                      <a:pt x="851" y="2121"/>
                      <a:pt x="565" y="2685"/>
                    </a:cubicBezTo>
                    <a:cubicBezTo>
                      <a:pt x="277" y="3248"/>
                      <a:pt x="107" y="3855"/>
                      <a:pt x="55" y="4481"/>
                    </a:cubicBezTo>
                    <a:cubicBezTo>
                      <a:pt x="1" y="5140"/>
                      <a:pt x="86" y="5778"/>
                      <a:pt x="288" y="6406"/>
                    </a:cubicBezTo>
                    <a:cubicBezTo>
                      <a:pt x="490" y="7032"/>
                      <a:pt x="820" y="7606"/>
                      <a:pt x="1245" y="8095"/>
                    </a:cubicBezTo>
                    <a:cubicBezTo>
                      <a:pt x="1659" y="8574"/>
                      <a:pt x="2159" y="8957"/>
                      <a:pt x="2722" y="9243"/>
                    </a:cubicBezTo>
                    <a:cubicBezTo>
                      <a:pt x="3286" y="9531"/>
                      <a:pt x="3891" y="9701"/>
                      <a:pt x="4529" y="9754"/>
                    </a:cubicBezTo>
                    <a:cubicBezTo>
                      <a:pt x="4657" y="9765"/>
                      <a:pt x="4795" y="9765"/>
                      <a:pt x="4923" y="9765"/>
                    </a:cubicBezTo>
                    <a:cubicBezTo>
                      <a:pt x="5443" y="9765"/>
                      <a:pt x="5954" y="9680"/>
                      <a:pt x="6454" y="9520"/>
                    </a:cubicBezTo>
                    <a:cubicBezTo>
                      <a:pt x="7070" y="9318"/>
                      <a:pt x="7644" y="8988"/>
                      <a:pt x="8133" y="8563"/>
                    </a:cubicBezTo>
                    <a:cubicBezTo>
                      <a:pt x="8611" y="8149"/>
                      <a:pt x="8994" y="7649"/>
                      <a:pt x="9281" y="7086"/>
                    </a:cubicBezTo>
                    <a:cubicBezTo>
                      <a:pt x="9568" y="6522"/>
                      <a:pt x="9738" y="5917"/>
                      <a:pt x="9791" y="5279"/>
                    </a:cubicBezTo>
                    <a:cubicBezTo>
                      <a:pt x="9844" y="4630"/>
                      <a:pt x="9770" y="3982"/>
                      <a:pt x="9557" y="3354"/>
                    </a:cubicBezTo>
                    <a:cubicBezTo>
                      <a:pt x="9355" y="2728"/>
                      <a:pt x="9036" y="2164"/>
                      <a:pt x="8601" y="1675"/>
                    </a:cubicBezTo>
                    <a:cubicBezTo>
                      <a:pt x="8186" y="1197"/>
                      <a:pt x="7687" y="814"/>
                      <a:pt x="7123" y="527"/>
                    </a:cubicBezTo>
                    <a:cubicBezTo>
                      <a:pt x="6560" y="240"/>
                      <a:pt x="5954" y="70"/>
                      <a:pt x="5327" y="17"/>
                    </a:cubicBezTo>
                    <a:cubicBezTo>
                      <a:pt x="5191" y="6"/>
                      <a:pt x="5056" y="0"/>
                      <a:pt x="492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61"/>
              <p:cNvSpPr/>
              <p:nvPr/>
            </p:nvSpPr>
            <p:spPr>
              <a:xfrm>
                <a:off x="2407275" y="2288325"/>
                <a:ext cx="53175" cy="38800"/>
              </a:xfrm>
              <a:custGeom>
                <a:avLst/>
                <a:gdLst/>
                <a:ahLst/>
                <a:cxnLst/>
                <a:rect l="l" t="t" r="r" b="b"/>
                <a:pathLst>
                  <a:path w="2127" h="1552" extrusionOk="0">
                    <a:moveTo>
                      <a:pt x="128" y="0"/>
                    </a:moveTo>
                    <a:cubicBezTo>
                      <a:pt x="54" y="0"/>
                      <a:pt x="1" y="64"/>
                      <a:pt x="1" y="128"/>
                    </a:cubicBezTo>
                    <a:cubicBezTo>
                      <a:pt x="1" y="202"/>
                      <a:pt x="54" y="255"/>
                      <a:pt x="128" y="255"/>
                    </a:cubicBezTo>
                    <a:lnTo>
                      <a:pt x="1797" y="276"/>
                    </a:lnTo>
                    <a:lnTo>
                      <a:pt x="1265" y="1371"/>
                    </a:lnTo>
                    <a:cubicBezTo>
                      <a:pt x="1234" y="1435"/>
                      <a:pt x="1255" y="1509"/>
                      <a:pt x="1319" y="1541"/>
                    </a:cubicBezTo>
                    <a:cubicBezTo>
                      <a:pt x="1340" y="1552"/>
                      <a:pt x="1361" y="1552"/>
                      <a:pt x="1372" y="1552"/>
                    </a:cubicBezTo>
                    <a:cubicBezTo>
                      <a:pt x="1425" y="1552"/>
                      <a:pt x="1468" y="1531"/>
                      <a:pt x="1489" y="1477"/>
                    </a:cubicBezTo>
                    <a:lnTo>
                      <a:pt x="2106" y="213"/>
                    </a:lnTo>
                    <a:cubicBezTo>
                      <a:pt x="2127" y="170"/>
                      <a:pt x="2127" y="128"/>
                      <a:pt x="2106" y="85"/>
                    </a:cubicBezTo>
                    <a:cubicBezTo>
                      <a:pt x="2084" y="53"/>
                      <a:pt x="2042" y="31"/>
                      <a:pt x="1999" y="31"/>
                    </a:cubicBezTo>
                    <a:lnTo>
                      <a:pt x="128"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61"/>
              <p:cNvSpPr/>
              <p:nvPr/>
            </p:nvSpPr>
            <p:spPr>
              <a:xfrm>
                <a:off x="2498425" y="2214925"/>
                <a:ext cx="42000" cy="49225"/>
              </a:xfrm>
              <a:custGeom>
                <a:avLst/>
                <a:gdLst/>
                <a:ahLst/>
                <a:cxnLst/>
                <a:rect l="l" t="t" r="r" b="b"/>
                <a:pathLst>
                  <a:path w="1680" h="1969" extrusionOk="0">
                    <a:moveTo>
                      <a:pt x="873" y="0"/>
                    </a:moveTo>
                    <a:cubicBezTo>
                      <a:pt x="825" y="0"/>
                      <a:pt x="779" y="30"/>
                      <a:pt x="756" y="76"/>
                    </a:cubicBezTo>
                    <a:lnTo>
                      <a:pt x="22" y="1798"/>
                    </a:lnTo>
                    <a:cubicBezTo>
                      <a:pt x="0" y="1841"/>
                      <a:pt x="11" y="1883"/>
                      <a:pt x="33" y="1916"/>
                    </a:cubicBezTo>
                    <a:cubicBezTo>
                      <a:pt x="54" y="1958"/>
                      <a:pt x="96" y="1968"/>
                      <a:pt x="139" y="1968"/>
                    </a:cubicBezTo>
                    <a:lnTo>
                      <a:pt x="1552" y="1926"/>
                    </a:lnTo>
                    <a:cubicBezTo>
                      <a:pt x="1627" y="1916"/>
                      <a:pt x="1680" y="1862"/>
                      <a:pt x="1680" y="1788"/>
                    </a:cubicBezTo>
                    <a:cubicBezTo>
                      <a:pt x="1680" y="1729"/>
                      <a:pt x="1625" y="1670"/>
                      <a:pt x="1558" y="1670"/>
                    </a:cubicBezTo>
                    <a:cubicBezTo>
                      <a:pt x="1553" y="1670"/>
                      <a:pt x="1547" y="1670"/>
                      <a:pt x="1542" y="1671"/>
                    </a:cubicBezTo>
                    <a:lnTo>
                      <a:pt x="341" y="1713"/>
                    </a:lnTo>
                    <a:lnTo>
                      <a:pt x="1000" y="172"/>
                    </a:lnTo>
                    <a:cubicBezTo>
                      <a:pt x="1021" y="109"/>
                      <a:pt x="989" y="34"/>
                      <a:pt x="926" y="12"/>
                    </a:cubicBezTo>
                    <a:cubicBezTo>
                      <a:pt x="909" y="4"/>
                      <a:pt x="891" y="0"/>
                      <a:pt x="873"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61"/>
              <p:cNvSpPr/>
              <p:nvPr/>
            </p:nvSpPr>
            <p:spPr>
              <a:xfrm>
                <a:off x="2478500" y="2295275"/>
                <a:ext cx="68850" cy="61625"/>
              </a:xfrm>
              <a:custGeom>
                <a:avLst/>
                <a:gdLst/>
                <a:ahLst/>
                <a:cxnLst/>
                <a:rect l="l" t="t" r="r" b="b"/>
                <a:pathLst>
                  <a:path w="2754" h="2465" extrusionOk="0">
                    <a:moveTo>
                      <a:pt x="1316" y="0"/>
                    </a:moveTo>
                    <a:cubicBezTo>
                      <a:pt x="1215" y="0"/>
                      <a:pt x="1116" y="10"/>
                      <a:pt x="1021" y="30"/>
                    </a:cubicBezTo>
                    <a:cubicBezTo>
                      <a:pt x="723" y="105"/>
                      <a:pt x="330" y="296"/>
                      <a:pt x="138" y="870"/>
                    </a:cubicBezTo>
                    <a:cubicBezTo>
                      <a:pt x="1" y="1295"/>
                      <a:pt x="53" y="1805"/>
                      <a:pt x="298" y="2379"/>
                    </a:cubicBezTo>
                    <a:cubicBezTo>
                      <a:pt x="319" y="2432"/>
                      <a:pt x="362" y="2464"/>
                      <a:pt x="415" y="2464"/>
                    </a:cubicBezTo>
                    <a:cubicBezTo>
                      <a:pt x="426" y="2464"/>
                      <a:pt x="447" y="2464"/>
                      <a:pt x="457" y="2453"/>
                    </a:cubicBezTo>
                    <a:cubicBezTo>
                      <a:pt x="521" y="2422"/>
                      <a:pt x="553" y="2347"/>
                      <a:pt x="532" y="2283"/>
                    </a:cubicBezTo>
                    <a:cubicBezTo>
                      <a:pt x="308" y="1763"/>
                      <a:pt x="266" y="1316"/>
                      <a:pt x="383" y="944"/>
                    </a:cubicBezTo>
                    <a:cubicBezTo>
                      <a:pt x="500" y="594"/>
                      <a:pt x="745" y="360"/>
                      <a:pt x="1074" y="285"/>
                    </a:cubicBezTo>
                    <a:cubicBezTo>
                      <a:pt x="1157" y="266"/>
                      <a:pt x="1245" y="257"/>
                      <a:pt x="1334" y="257"/>
                    </a:cubicBezTo>
                    <a:cubicBezTo>
                      <a:pt x="1747" y="257"/>
                      <a:pt x="2205" y="451"/>
                      <a:pt x="2519" y="774"/>
                    </a:cubicBezTo>
                    <a:cubicBezTo>
                      <a:pt x="2542" y="802"/>
                      <a:pt x="2576" y="816"/>
                      <a:pt x="2612" y="816"/>
                    </a:cubicBezTo>
                    <a:cubicBezTo>
                      <a:pt x="2643" y="816"/>
                      <a:pt x="2675" y="805"/>
                      <a:pt x="2701" y="785"/>
                    </a:cubicBezTo>
                    <a:cubicBezTo>
                      <a:pt x="2743" y="731"/>
                      <a:pt x="2753" y="657"/>
                      <a:pt x="2701" y="604"/>
                    </a:cubicBezTo>
                    <a:cubicBezTo>
                      <a:pt x="2339" y="226"/>
                      <a:pt x="1803" y="0"/>
                      <a:pt x="131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63" name="Google Shape;1663;p61"/>
            <p:cNvSpPr/>
            <p:nvPr/>
          </p:nvSpPr>
          <p:spPr>
            <a:xfrm>
              <a:off x="646614" y="378000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61"/>
            <p:cNvSpPr/>
            <p:nvPr/>
          </p:nvSpPr>
          <p:spPr>
            <a:xfrm>
              <a:off x="603180" y="1759751"/>
              <a:ext cx="363755" cy="170221"/>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61"/>
            <p:cNvSpPr/>
            <p:nvPr/>
          </p:nvSpPr>
          <p:spPr>
            <a:xfrm>
              <a:off x="495463" y="1137487"/>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61"/>
            <p:cNvSpPr/>
            <p:nvPr/>
          </p:nvSpPr>
          <p:spPr>
            <a:xfrm>
              <a:off x="1287709" y="3853489"/>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61"/>
            <p:cNvSpPr/>
            <p:nvPr/>
          </p:nvSpPr>
          <p:spPr>
            <a:xfrm>
              <a:off x="421989" y="2875696"/>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8" name="Google Shape;1668;p61"/>
            <p:cNvGrpSpPr/>
            <p:nvPr/>
          </p:nvGrpSpPr>
          <p:grpSpPr>
            <a:xfrm rot="4272554">
              <a:off x="3524119" y="3780190"/>
              <a:ext cx="295751" cy="293378"/>
              <a:chOff x="2358100" y="2162200"/>
              <a:chExt cx="246100" cy="244125"/>
            </a:xfrm>
          </p:grpSpPr>
          <p:sp>
            <p:nvSpPr>
              <p:cNvPr id="1669" name="Google Shape;1669;p61"/>
              <p:cNvSpPr/>
              <p:nvPr/>
            </p:nvSpPr>
            <p:spPr>
              <a:xfrm>
                <a:off x="2358100" y="2162200"/>
                <a:ext cx="246100" cy="244125"/>
              </a:xfrm>
              <a:custGeom>
                <a:avLst/>
                <a:gdLst/>
                <a:ahLst/>
                <a:cxnLst/>
                <a:rect l="l" t="t" r="r" b="b"/>
                <a:pathLst>
                  <a:path w="9844" h="9765" extrusionOk="0">
                    <a:moveTo>
                      <a:pt x="4933" y="251"/>
                    </a:moveTo>
                    <a:cubicBezTo>
                      <a:pt x="5646" y="251"/>
                      <a:pt x="6347" y="421"/>
                      <a:pt x="7006" y="751"/>
                    </a:cubicBezTo>
                    <a:cubicBezTo>
                      <a:pt x="8112" y="1314"/>
                      <a:pt x="8930" y="2260"/>
                      <a:pt x="9313" y="3440"/>
                    </a:cubicBezTo>
                    <a:cubicBezTo>
                      <a:pt x="9706" y="4609"/>
                      <a:pt x="9610" y="5863"/>
                      <a:pt x="9057" y="6969"/>
                    </a:cubicBezTo>
                    <a:cubicBezTo>
                      <a:pt x="8494" y="8074"/>
                      <a:pt x="7548" y="8893"/>
                      <a:pt x="6369" y="9276"/>
                    </a:cubicBezTo>
                    <a:cubicBezTo>
                      <a:pt x="5894" y="9435"/>
                      <a:pt x="5406" y="9514"/>
                      <a:pt x="4919" y="9514"/>
                    </a:cubicBezTo>
                    <a:cubicBezTo>
                      <a:pt x="4206" y="9514"/>
                      <a:pt x="3496" y="9345"/>
                      <a:pt x="2840" y="9009"/>
                    </a:cubicBezTo>
                    <a:cubicBezTo>
                      <a:pt x="1734" y="8457"/>
                      <a:pt x="915" y="7500"/>
                      <a:pt x="532" y="6331"/>
                    </a:cubicBezTo>
                    <a:cubicBezTo>
                      <a:pt x="140" y="5151"/>
                      <a:pt x="235" y="3897"/>
                      <a:pt x="799" y="2802"/>
                    </a:cubicBezTo>
                    <a:cubicBezTo>
                      <a:pt x="1351" y="1696"/>
                      <a:pt x="2308" y="878"/>
                      <a:pt x="3477" y="484"/>
                    </a:cubicBezTo>
                    <a:cubicBezTo>
                      <a:pt x="3955" y="336"/>
                      <a:pt x="4444" y="251"/>
                      <a:pt x="4933" y="251"/>
                    </a:cubicBezTo>
                    <a:close/>
                    <a:moveTo>
                      <a:pt x="4921" y="0"/>
                    </a:moveTo>
                    <a:cubicBezTo>
                      <a:pt x="4402" y="0"/>
                      <a:pt x="3892" y="82"/>
                      <a:pt x="3402" y="251"/>
                    </a:cubicBezTo>
                    <a:cubicBezTo>
                      <a:pt x="2776" y="453"/>
                      <a:pt x="2202" y="772"/>
                      <a:pt x="1713" y="1207"/>
                    </a:cubicBezTo>
                    <a:cubicBezTo>
                      <a:pt x="1234" y="1622"/>
                      <a:pt x="851" y="2121"/>
                      <a:pt x="565" y="2685"/>
                    </a:cubicBezTo>
                    <a:cubicBezTo>
                      <a:pt x="277" y="3248"/>
                      <a:pt x="107" y="3855"/>
                      <a:pt x="55" y="4481"/>
                    </a:cubicBezTo>
                    <a:cubicBezTo>
                      <a:pt x="1" y="5140"/>
                      <a:pt x="86" y="5778"/>
                      <a:pt x="288" y="6406"/>
                    </a:cubicBezTo>
                    <a:cubicBezTo>
                      <a:pt x="490" y="7032"/>
                      <a:pt x="820" y="7606"/>
                      <a:pt x="1245" y="8095"/>
                    </a:cubicBezTo>
                    <a:cubicBezTo>
                      <a:pt x="1659" y="8574"/>
                      <a:pt x="2159" y="8957"/>
                      <a:pt x="2722" y="9243"/>
                    </a:cubicBezTo>
                    <a:cubicBezTo>
                      <a:pt x="3286" y="9531"/>
                      <a:pt x="3891" y="9701"/>
                      <a:pt x="4529" y="9754"/>
                    </a:cubicBezTo>
                    <a:cubicBezTo>
                      <a:pt x="4657" y="9765"/>
                      <a:pt x="4795" y="9765"/>
                      <a:pt x="4923" y="9765"/>
                    </a:cubicBezTo>
                    <a:cubicBezTo>
                      <a:pt x="5443" y="9765"/>
                      <a:pt x="5954" y="9680"/>
                      <a:pt x="6454" y="9520"/>
                    </a:cubicBezTo>
                    <a:cubicBezTo>
                      <a:pt x="7070" y="9318"/>
                      <a:pt x="7644" y="8988"/>
                      <a:pt x="8133" y="8563"/>
                    </a:cubicBezTo>
                    <a:cubicBezTo>
                      <a:pt x="8611" y="8149"/>
                      <a:pt x="8994" y="7649"/>
                      <a:pt x="9281" y="7086"/>
                    </a:cubicBezTo>
                    <a:cubicBezTo>
                      <a:pt x="9568" y="6522"/>
                      <a:pt x="9738" y="5917"/>
                      <a:pt x="9791" y="5279"/>
                    </a:cubicBezTo>
                    <a:cubicBezTo>
                      <a:pt x="9844" y="4630"/>
                      <a:pt x="9770" y="3982"/>
                      <a:pt x="9557" y="3354"/>
                    </a:cubicBezTo>
                    <a:cubicBezTo>
                      <a:pt x="9355" y="2728"/>
                      <a:pt x="9036" y="2164"/>
                      <a:pt x="8601" y="1675"/>
                    </a:cubicBezTo>
                    <a:cubicBezTo>
                      <a:pt x="8186" y="1197"/>
                      <a:pt x="7687" y="814"/>
                      <a:pt x="7123" y="527"/>
                    </a:cubicBezTo>
                    <a:cubicBezTo>
                      <a:pt x="6560" y="240"/>
                      <a:pt x="5954" y="70"/>
                      <a:pt x="5327" y="17"/>
                    </a:cubicBezTo>
                    <a:cubicBezTo>
                      <a:pt x="5191" y="6"/>
                      <a:pt x="5056" y="0"/>
                      <a:pt x="492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61"/>
              <p:cNvSpPr/>
              <p:nvPr/>
            </p:nvSpPr>
            <p:spPr>
              <a:xfrm>
                <a:off x="2407275" y="2288325"/>
                <a:ext cx="53175" cy="38800"/>
              </a:xfrm>
              <a:custGeom>
                <a:avLst/>
                <a:gdLst/>
                <a:ahLst/>
                <a:cxnLst/>
                <a:rect l="l" t="t" r="r" b="b"/>
                <a:pathLst>
                  <a:path w="2127" h="1552" extrusionOk="0">
                    <a:moveTo>
                      <a:pt x="128" y="0"/>
                    </a:moveTo>
                    <a:cubicBezTo>
                      <a:pt x="54" y="0"/>
                      <a:pt x="1" y="64"/>
                      <a:pt x="1" y="128"/>
                    </a:cubicBezTo>
                    <a:cubicBezTo>
                      <a:pt x="1" y="202"/>
                      <a:pt x="54" y="255"/>
                      <a:pt x="128" y="255"/>
                    </a:cubicBezTo>
                    <a:lnTo>
                      <a:pt x="1797" y="276"/>
                    </a:lnTo>
                    <a:lnTo>
                      <a:pt x="1265" y="1371"/>
                    </a:lnTo>
                    <a:cubicBezTo>
                      <a:pt x="1234" y="1435"/>
                      <a:pt x="1255" y="1509"/>
                      <a:pt x="1319" y="1541"/>
                    </a:cubicBezTo>
                    <a:cubicBezTo>
                      <a:pt x="1340" y="1552"/>
                      <a:pt x="1361" y="1552"/>
                      <a:pt x="1372" y="1552"/>
                    </a:cubicBezTo>
                    <a:cubicBezTo>
                      <a:pt x="1425" y="1552"/>
                      <a:pt x="1468" y="1531"/>
                      <a:pt x="1489" y="1477"/>
                    </a:cubicBezTo>
                    <a:lnTo>
                      <a:pt x="2106" y="213"/>
                    </a:lnTo>
                    <a:cubicBezTo>
                      <a:pt x="2127" y="170"/>
                      <a:pt x="2127" y="128"/>
                      <a:pt x="2106" y="85"/>
                    </a:cubicBezTo>
                    <a:cubicBezTo>
                      <a:pt x="2084" y="53"/>
                      <a:pt x="2042" y="31"/>
                      <a:pt x="1999" y="31"/>
                    </a:cubicBezTo>
                    <a:lnTo>
                      <a:pt x="128"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61"/>
              <p:cNvSpPr/>
              <p:nvPr/>
            </p:nvSpPr>
            <p:spPr>
              <a:xfrm>
                <a:off x="2498425" y="2214925"/>
                <a:ext cx="42000" cy="49225"/>
              </a:xfrm>
              <a:custGeom>
                <a:avLst/>
                <a:gdLst/>
                <a:ahLst/>
                <a:cxnLst/>
                <a:rect l="l" t="t" r="r" b="b"/>
                <a:pathLst>
                  <a:path w="1680" h="1969" extrusionOk="0">
                    <a:moveTo>
                      <a:pt x="873" y="0"/>
                    </a:moveTo>
                    <a:cubicBezTo>
                      <a:pt x="825" y="0"/>
                      <a:pt x="779" y="30"/>
                      <a:pt x="756" y="76"/>
                    </a:cubicBezTo>
                    <a:lnTo>
                      <a:pt x="22" y="1798"/>
                    </a:lnTo>
                    <a:cubicBezTo>
                      <a:pt x="0" y="1841"/>
                      <a:pt x="11" y="1883"/>
                      <a:pt x="33" y="1916"/>
                    </a:cubicBezTo>
                    <a:cubicBezTo>
                      <a:pt x="54" y="1958"/>
                      <a:pt x="96" y="1968"/>
                      <a:pt x="139" y="1968"/>
                    </a:cubicBezTo>
                    <a:lnTo>
                      <a:pt x="1552" y="1926"/>
                    </a:lnTo>
                    <a:cubicBezTo>
                      <a:pt x="1627" y="1916"/>
                      <a:pt x="1680" y="1862"/>
                      <a:pt x="1680" y="1788"/>
                    </a:cubicBezTo>
                    <a:cubicBezTo>
                      <a:pt x="1680" y="1729"/>
                      <a:pt x="1625" y="1670"/>
                      <a:pt x="1558" y="1670"/>
                    </a:cubicBezTo>
                    <a:cubicBezTo>
                      <a:pt x="1553" y="1670"/>
                      <a:pt x="1547" y="1670"/>
                      <a:pt x="1542" y="1671"/>
                    </a:cubicBezTo>
                    <a:lnTo>
                      <a:pt x="341" y="1713"/>
                    </a:lnTo>
                    <a:lnTo>
                      <a:pt x="1000" y="172"/>
                    </a:lnTo>
                    <a:cubicBezTo>
                      <a:pt x="1021" y="109"/>
                      <a:pt x="989" y="34"/>
                      <a:pt x="926" y="12"/>
                    </a:cubicBezTo>
                    <a:cubicBezTo>
                      <a:pt x="909" y="4"/>
                      <a:pt x="891" y="0"/>
                      <a:pt x="873"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61"/>
              <p:cNvSpPr/>
              <p:nvPr/>
            </p:nvSpPr>
            <p:spPr>
              <a:xfrm>
                <a:off x="2478500" y="2295275"/>
                <a:ext cx="68850" cy="61625"/>
              </a:xfrm>
              <a:custGeom>
                <a:avLst/>
                <a:gdLst/>
                <a:ahLst/>
                <a:cxnLst/>
                <a:rect l="l" t="t" r="r" b="b"/>
                <a:pathLst>
                  <a:path w="2754" h="2465" extrusionOk="0">
                    <a:moveTo>
                      <a:pt x="1316" y="0"/>
                    </a:moveTo>
                    <a:cubicBezTo>
                      <a:pt x="1215" y="0"/>
                      <a:pt x="1116" y="10"/>
                      <a:pt x="1021" y="30"/>
                    </a:cubicBezTo>
                    <a:cubicBezTo>
                      <a:pt x="723" y="105"/>
                      <a:pt x="330" y="296"/>
                      <a:pt x="138" y="870"/>
                    </a:cubicBezTo>
                    <a:cubicBezTo>
                      <a:pt x="1" y="1295"/>
                      <a:pt x="53" y="1805"/>
                      <a:pt x="298" y="2379"/>
                    </a:cubicBezTo>
                    <a:cubicBezTo>
                      <a:pt x="319" y="2432"/>
                      <a:pt x="362" y="2464"/>
                      <a:pt x="415" y="2464"/>
                    </a:cubicBezTo>
                    <a:cubicBezTo>
                      <a:pt x="426" y="2464"/>
                      <a:pt x="447" y="2464"/>
                      <a:pt x="457" y="2453"/>
                    </a:cubicBezTo>
                    <a:cubicBezTo>
                      <a:pt x="521" y="2422"/>
                      <a:pt x="553" y="2347"/>
                      <a:pt x="532" y="2283"/>
                    </a:cubicBezTo>
                    <a:cubicBezTo>
                      <a:pt x="308" y="1763"/>
                      <a:pt x="266" y="1316"/>
                      <a:pt x="383" y="944"/>
                    </a:cubicBezTo>
                    <a:cubicBezTo>
                      <a:pt x="500" y="594"/>
                      <a:pt x="745" y="360"/>
                      <a:pt x="1074" y="285"/>
                    </a:cubicBezTo>
                    <a:cubicBezTo>
                      <a:pt x="1157" y="266"/>
                      <a:pt x="1245" y="257"/>
                      <a:pt x="1334" y="257"/>
                    </a:cubicBezTo>
                    <a:cubicBezTo>
                      <a:pt x="1747" y="257"/>
                      <a:pt x="2205" y="451"/>
                      <a:pt x="2519" y="774"/>
                    </a:cubicBezTo>
                    <a:cubicBezTo>
                      <a:pt x="2542" y="802"/>
                      <a:pt x="2576" y="816"/>
                      <a:pt x="2612" y="816"/>
                    </a:cubicBezTo>
                    <a:cubicBezTo>
                      <a:pt x="2643" y="816"/>
                      <a:pt x="2675" y="805"/>
                      <a:pt x="2701" y="785"/>
                    </a:cubicBezTo>
                    <a:cubicBezTo>
                      <a:pt x="2743" y="731"/>
                      <a:pt x="2753" y="657"/>
                      <a:pt x="2701" y="604"/>
                    </a:cubicBezTo>
                    <a:cubicBezTo>
                      <a:pt x="2339" y="226"/>
                      <a:pt x="1803" y="0"/>
                      <a:pt x="131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73" name="Google Shape;1673;p61"/>
            <p:cNvSpPr/>
            <p:nvPr/>
          </p:nvSpPr>
          <p:spPr>
            <a:xfrm rot="8100000">
              <a:off x="4073243" y="1866076"/>
              <a:ext cx="363742" cy="170215"/>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61"/>
            <p:cNvSpPr/>
            <p:nvPr/>
          </p:nvSpPr>
          <p:spPr>
            <a:xfrm>
              <a:off x="4443889" y="1327321"/>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61"/>
            <p:cNvSpPr/>
            <p:nvPr/>
          </p:nvSpPr>
          <p:spPr>
            <a:xfrm>
              <a:off x="4255559" y="969389"/>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61"/>
            <p:cNvSpPr/>
            <p:nvPr/>
          </p:nvSpPr>
          <p:spPr>
            <a:xfrm>
              <a:off x="4104714" y="3666146"/>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61"/>
            <p:cNvSpPr/>
            <p:nvPr/>
          </p:nvSpPr>
          <p:spPr>
            <a:xfrm>
              <a:off x="3117259" y="4306164"/>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61"/>
            <p:cNvSpPr/>
            <p:nvPr/>
          </p:nvSpPr>
          <p:spPr>
            <a:xfrm>
              <a:off x="1559839" y="428955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Rectangle 4"/>
          <p:cNvSpPr/>
          <p:nvPr/>
        </p:nvSpPr>
        <p:spPr>
          <a:xfrm>
            <a:off x="4502389" y="2070756"/>
            <a:ext cx="4419140" cy="1446550"/>
          </a:xfrm>
          <a:prstGeom prst="rect">
            <a:avLst/>
          </a:prstGeom>
        </p:spPr>
        <p:txBody>
          <a:bodyPr wrap="square">
            <a:spAutoFit/>
          </a:bodyPr>
          <a:lstStyle/>
          <a:p>
            <a:pPr marL="285750" indent="-285750" algn="just">
              <a:buFont typeface="Arial" panose="020B0604020202020204" pitchFamily="34" charset="0"/>
              <a:buChar char="•"/>
            </a:pPr>
            <a:r>
              <a:rPr lang="en-US" sz="1600" b="1" dirty="0" smtClean="0"/>
              <a:t>perceive </a:t>
            </a:r>
            <a:r>
              <a:rPr lang="en-US" sz="1600" b="1" dirty="0"/>
              <a:t>each other as interfering with the attainment of their own </a:t>
            </a:r>
            <a:r>
              <a:rPr lang="en-US" sz="1600" b="1" dirty="0" smtClean="0"/>
              <a:t>goals</a:t>
            </a:r>
            <a:r>
              <a:rPr lang="en-US" dirty="0" smtClean="0"/>
              <a:t>.: For </a:t>
            </a:r>
            <a:r>
              <a:rPr lang="en-US" dirty="0"/>
              <a:t>instance, if you want to study and your roommate wants to </a:t>
            </a:r>
            <a:r>
              <a:rPr lang="en-US" dirty="0" smtClean="0"/>
              <a:t>invite some friends over , </a:t>
            </a:r>
            <a:r>
              <a:rPr lang="en-US" dirty="0"/>
              <a:t>achieving either of your goals will get in the way of achieving the other.</a:t>
            </a:r>
          </a:p>
        </p:txBody>
      </p:sp>
      <p:pic>
        <p:nvPicPr>
          <p:cNvPr id="6" name="Picture 5"/>
          <p:cNvPicPr>
            <a:picLocks noChangeAspect="1"/>
          </p:cNvPicPr>
          <p:nvPr/>
        </p:nvPicPr>
        <p:blipFill>
          <a:blip r:embed="rId3"/>
          <a:stretch>
            <a:fillRect/>
          </a:stretch>
        </p:blipFill>
        <p:spPr>
          <a:xfrm>
            <a:off x="2511214" y="570663"/>
            <a:ext cx="5303980" cy="701101"/>
          </a:xfrm>
          <a:prstGeom prst="rect">
            <a:avLst/>
          </a:prstGeom>
        </p:spPr>
      </p:pic>
      <p:sp>
        <p:nvSpPr>
          <p:cNvPr id="7" name="Rectangle 6"/>
          <p:cNvSpPr/>
          <p:nvPr/>
        </p:nvSpPr>
        <p:spPr>
          <a:xfrm>
            <a:off x="8008145" y="4558896"/>
            <a:ext cx="284052" cy="307777"/>
          </a:xfrm>
          <a:prstGeom prst="rect">
            <a:avLst/>
          </a:prstGeom>
        </p:spPr>
        <p:txBody>
          <a:bodyPr wrap="none">
            <a:spAutoFit/>
          </a:bodyPr>
          <a:lstStyle/>
          <a:p>
            <a:r>
              <a:rPr lang="en-US" dirty="0"/>
              <a:t>8</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24"/>
        <p:cNvGrpSpPr/>
        <p:nvPr/>
      </p:nvGrpSpPr>
      <p:grpSpPr>
        <a:xfrm>
          <a:off x="0" y="0"/>
          <a:ext cx="0" cy="0"/>
          <a:chOff x="0" y="0"/>
          <a:chExt cx="0" cy="0"/>
        </a:xfrm>
      </p:grpSpPr>
      <p:grpSp>
        <p:nvGrpSpPr>
          <p:cNvPr id="2525" name="Google Shape;2525;p77"/>
          <p:cNvGrpSpPr/>
          <p:nvPr/>
        </p:nvGrpSpPr>
        <p:grpSpPr>
          <a:xfrm>
            <a:off x="915239" y="1256917"/>
            <a:ext cx="7755841" cy="3284604"/>
            <a:chOff x="915239" y="1256917"/>
            <a:chExt cx="7755841" cy="3284604"/>
          </a:xfrm>
        </p:grpSpPr>
        <p:grpSp>
          <p:nvGrpSpPr>
            <p:cNvPr id="2526" name="Google Shape;2526;p77"/>
            <p:cNvGrpSpPr/>
            <p:nvPr/>
          </p:nvGrpSpPr>
          <p:grpSpPr>
            <a:xfrm>
              <a:off x="915239" y="1256917"/>
              <a:ext cx="7755841" cy="3284604"/>
              <a:chOff x="915239" y="1256917"/>
              <a:chExt cx="7755841" cy="3284604"/>
            </a:xfrm>
          </p:grpSpPr>
          <p:grpSp>
            <p:nvGrpSpPr>
              <p:cNvPr id="2527" name="Google Shape;2527;p77"/>
              <p:cNvGrpSpPr/>
              <p:nvPr/>
            </p:nvGrpSpPr>
            <p:grpSpPr>
              <a:xfrm>
                <a:off x="3605296" y="1256917"/>
                <a:ext cx="295738" cy="293365"/>
                <a:chOff x="2358100" y="2162200"/>
                <a:chExt cx="246100" cy="244125"/>
              </a:xfrm>
            </p:grpSpPr>
            <p:sp>
              <p:nvSpPr>
                <p:cNvPr id="2528" name="Google Shape;2528;p77"/>
                <p:cNvSpPr/>
                <p:nvPr/>
              </p:nvSpPr>
              <p:spPr>
                <a:xfrm>
                  <a:off x="2358100" y="2162200"/>
                  <a:ext cx="246100" cy="244125"/>
                </a:xfrm>
                <a:custGeom>
                  <a:avLst/>
                  <a:gdLst/>
                  <a:ahLst/>
                  <a:cxnLst/>
                  <a:rect l="l" t="t" r="r" b="b"/>
                  <a:pathLst>
                    <a:path w="9844" h="9765" extrusionOk="0">
                      <a:moveTo>
                        <a:pt x="4933" y="251"/>
                      </a:moveTo>
                      <a:cubicBezTo>
                        <a:pt x="5646" y="251"/>
                        <a:pt x="6347" y="421"/>
                        <a:pt x="7006" y="751"/>
                      </a:cubicBezTo>
                      <a:cubicBezTo>
                        <a:pt x="8112" y="1314"/>
                        <a:pt x="8930" y="2260"/>
                        <a:pt x="9313" y="3440"/>
                      </a:cubicBezTo>
                      <a:cubicBezTo>
                        <a:pt x="9706" y="4609"/>
                        <a:pt x="9610" y="5863"/>
                        <a:pt x="9057" y="6969"/>
                      </a:cubicBezTo>
                      <a:cubicBezTo>
                        <a:pt x="8494" y="8074"/>
                        <a:pt x="7548" y="8893"/>
                        <a:pt x="6369" y="9276"/>
                      </a:cubicBezTo>
                      <a:cubicBezTo>
                        <a:pt x="5894" y="9435"/>
                        <a:pt x="5406" y="9514"/>
                        <a:pt x="4919" y="9514"/>
                      </a:cubicBezTo>
                      <a:cubicBezTo>
                        <a:pt x="4206" y="9514"/>
                        <a:pt x="3496" y="9345"/>
                        <a:pt x="2840" y="9009"/>
                      </a:cubicBezTo>
                      <a:cubicBezTo>
                        <a:pt x="1734" y="8457"/>
                        <a:pt x="915" y="7500"/>
                        <a:pt x="532" y="6331"/>
                      </a:cubicBezTo>
                      <a:cubicBezTo>
                        <a:pt x="140" y="5151"/>
                        <a:pt x="235" y="3897"/>
                        <a:pt x="799" y="2802"/>
                      </a:cubicBezTo>
                      <a:cubicBezTo>
                        <a:pt x="1351" y="1696"/>
                        <a:pt x="2308" y="878"/>
                        <a:pt x="3477" y="484"/>
                      </a:cubicBezTo>
                      <a:cubicBezTo>
                        <a:pt x="3955" y="336"/>
                        <a:pt x="4444" y="251"/>
                        <a:pt x="4933" y="251"/>
                      </a:cubicBezTo>
                      <a:close/>
                      <a:moveTo>
                        <a:pt x="4921" y="0"/>
                      </a:moveTo>
                      <a:cubicBezTo>
                        <a:pt x="4402" y="0"/>
                        <a:pt x="3892" y="82"/>
                        <a:pt x="3402" y="251"/>
                      </a:cubicBezTo>
                      <a:cubicBezTo>
                        <a:pt x="2776" y="453"/>
                        <a:pt x="2202" y="772"/>
                        <a:pt x="1713" y="1207"/>
                      </a:cubicBezTo>
                      <a:cubicBezTo>
                        <a:pt x="1234" y="1622"/>
                        <a:pt x="851" y="2121"/>
                        <a:pt x="565" y="2685"/>
                      </a:cubicBezTo>
                      <a:cubicBezTo>
                        <a:pt x="277" y="3248"/>
                        <a:pt x="107" y="3855"/>
                        <a:pt x="55" y="4481"/>
                      </a:cubicBezTo>
                      <a:cubicBezTo>
                        <a:pt x="1" y="5140"/>
                        <a:pt x="86" y="5778"/>
                        <a:pt x="288" y="6406"/>
                      </a:cubicBezTo>
                      <a:cubicBezTo>
                        <a:pt x="490" y="7032"/>
                        <a:pt x="820" y="7606"/>
                        <a:pt x="1245" y="8095"/>
                      </a:cubicBezTo>
                      <a:cubicBezTo>
                        <a:pt x="1659" y="8574"/>
                        <a:pt x="2159" y="8957"/>
                        <a:pt x="2722" y="9243"/>
                      </a:cubicBezTo>
                      <a:cubicBezTo>
                        <a:pt x="3286" y="9531"/>
                        <a:pt x="3891" y="9701"/>
                        <a:pt x="4529" y="9754"/>
                      </a:cubicBezTo>
                      <a:cubicBezTo>
                        <a:pt x="4657" y="9765"/>
                        <a:pt x="4795" y="9765"/>
                        <a:pt x="4923" y="9765"/>
                      </a:cubicBezTo>
                      <a:cubicBezTo>
                        <a:pt x="5443" y="9765"/>
                        <a:pt x="5954" y="9680"/>
                        <a:pt x="6454" y="9520"/>
                      </a:cubicBezTo>
                      <a:cubicBezTo>
                        <a:pt x="7070" y="9318"/>
                        <a:pt x="7644" y="8988"/>
                        <a:pt x="8133" y="8563"/>
                      </a:cubicBezTo>
                      <a:cubicBezTo>
                        <a:pt x="8611" y="8149"/>
                        <a:pt x="8994" y="7649"/>
                        <a:pt x="9281" y="7086"/>
                      </a:cubicBezTo>
                      <a:cubicBezTo>
                        <a:pt x="9568" y="6522"/>
                        <a:pt x="9738" y="5917"/>
                        <a:pt x="9791" y="5279"/>
                      </a:cubicBezTo>
                      <a:cubicBezTo>
                        <a:pt x="9844" y="4630"/>
                        <a:pt x="9770" y="3982"/>
                        <a:pt x="9557" y="3354"/>
                      </a:cubicBezTo>
                      <a:cubicBezTo>
                        <a:pt x="9355" y="2728"/>
                        <a:pt x="9036" y="2164"/>
                        <a:pt x="8601" y="1675"/>
                      </a:cubicBezTo>
                      <a:cubicBezTo>
                        <a:pt x="8186" y="1197"/>
                        <a:pt x="7687" y="814"/>
                        <a:pt x="7123" y="527"/>
                      </a:cubicBezTo>
                      <a:cubicBezTo>
                        <a:pt x="6560" y="240"/>
                        <a:pt x="5954" y="70"/>
                        <a:pt x="5327" y="17"/>
                      </a:cubicBezTo>
                      <a:cubicBezTo>
                        <a:pt x="5191" y="6"/>
                        <a:pt x="5056" y="0"/>
                        <a:pt x="492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77"/>
                <p:cNvSpPr/>
                <p:nvPr/>
              </p:nvSpPr>
              <p:spPr>
                <a:xfrm>
                  <a:off x="2407275" y="2288325"/>
                  <a:ext cx="53175" cy="38800"/>
                </a:xfrm>
                <a:custGeom>
                  <a:avLst/>
                  <a:gdLst/>
                  <a:ahLst/>
                  <a:cxnLst/>
                  <a:rect l="l" t="t" r="r" b="b"/>
                  <a:pathLst>
                    <a:path w="2127" h="1552" extrusionOk="0">
                      <a:moveTo>
                        <a:pt x="128" y="0"/>
                      </a:moveTo>
                      <a:cubicBezTo>
                        <a:pt x="54" y="0"/>
                        <a:pt x="1" y="64"/>
                        <a:pt x="1" y="128"/>
                      </a:cubicBezTo>
                      <a:cubicBezTo>
                        <a:pt x="1" y="202"/>
                        <a:pt x="54" y="255"/>
                        <a:pt x="128" y="255"/>
                      </a:cubicBezTo>
                      <a:lnTo>
                        <a:pt x="1797" y="276"/>
                      </a:lnTo>
                      <a:lnTo>
                        <a:pt x="1265" y="1371"/>
                      </a:lnTo>
                      <a:cubicBezTo>
                        <a:pt x="1234" y="1435"/>
                        <a:pt x="1255" y="1509"/>
                        <a:pt x="1319" y="1541"/>
                      </a:cubicBezTo>
                      <a:cubicBezTo>
                        <a:pt x="1340" y="1552"/>
                        <a:pt x="1361" y="1552"/>
                        <a:pt x="1372" y="1552"/>
                      </a:cubicBezTo>
                      <a:cubicBezTo>
                        <a:pt x="1425" y="1552"/>
                        <a:pt x="1468" y="1531"/>
                        <a:pt x="1489" y="1477"/>
                      </a:cubicBezTo>
                      <a:lnTo>
                        <a:pt x="2106" y="213"/>
                      </a:lnTo>
                      <a:cubicBezTo>
                        <a:pt x="2127" y="170"/>
                        <a:pt x="2127" y="128"/>
                        <a:pt x="2106" y="85"/>
                      </a:cubicBezTo>
                      <a:cubicBezTo>
                        <a:pt x="2084" y="53"/>
                        <a:pt x="2042" y="31"/>
                        <a:pt x="1999" y="31"/>
                      </a:cubicBezTo>
                      <a:lnTo>
                        <a:pt x="128"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77"/>
                <p:cNvSpPr/>
                <p:nvPr/>
              </p:nvSpPr>
              <p:spPr>
                <a:xfrm>
                  <a:off x="2498425" y="2214925"/>
                  <a:ext cx="42000" cy="49225"/>
                </a:xfrm>
                <a:custGeom>
                  <a:avLst/>
                  <a:gdLst/>
                  <a:ahLst/>
                  <a:cxnLst/>
                  <a:rect l="l" t="t" r="r" b="b"/>
                  <a:pathLst>
                    <a:path w="1680" h="1969" extrusionOk="0">
                      <a:moveTo>
                        <a:pt x="873" y="0"/>
                      </a:moveTo>
                      <a:cubicBezTo>
                        <a:pt x="825" y="0"/>
                        <a:pt x="779" y="30"/>
                        <a:pt x="756" y="76"/>
                      </a:cubicBezTo>
                      <a:lnTo>
                        <a:pt x="22" y="1798"/>
                      </a:lnTo>
                      <a:cubicBezTo>
                        <a:pt x="0" y="1841"/>
                        <a:pt x="11" y="1883"/>
                        <a:pt x="33" y="1916"/>
                      </a:cubicBezTo>
                      <a:cubicBezTo>
                        <a:pt x="54" y="1958"/>
                        <a:pt x="96" y="1968"/>
                        <a:pt x="139" y="1968"/>
                      </a:cubicBezTo>
                      <a:lnTo>
                        <a:pt x="1552" y="1926"/>
                      </a:lnTo>
                      <a:cubicBezTo>
                        <a:pt x="1627" y="1916"/>
                        <a:pt x="1680" y="1862"/>
                        <a:pt x="1680" y="1788"/>
                      </a:cubicBezTo>
                      <a:cubicBezTo>
                        <a:pt x="1680" y="1729"/>
                        <a:pt x="1625" y="1670"/>
                        <a:pt x="1558" y="1670"/>
                      </a:cubicBezTo>
                      <a:cubicBezTo>
                        <a:pt x="1553" y="1670"/>
                        <a:pt x="1547" y="1670"/>
                        <a:pt x="1542" y="1671"/>
                      </a:cubicBezTo>
                      <a:lnTo>
                        <a:pt x="341" y="1713"/>
                      </a:lnTo>
                      <a:lnTo>
                        <a:pt x="1000" y="172"/>
                      </a:lnTo>
                      <a:cubicBezTo>
                        <a:pt x="1021" y="109"/>
                        <a:pt x="989" y="34"/>
                        <a:pt x="926" y="12"/>
                      </a:cubicBezTo>
                      <a:cubicBezTo>
                        <a:pt x="909" y="4"/>
                        <a:pt x="891" y="0"/>
                        <a:pt x="873"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77"/>
                <p:cNvSpPr/>
                <p:nvPr/>
              </p:nvSpPr>
              <p:spPr>
                <a:xfrm>
                  <a:off x="2478500" y="2295275"/>
                  <a:ext cx="68850" cy="61625"/>
                </a:xfrm>
                <a:custGeom>
                  <a:avLst/>
                  <a:gdLst/>
                  <a:ahLst/>
                  <a:cxnLst/>
                  <a:rect l="l" t="t" r="r" b="b"/>
                  <a:pathLst>
                    <a:path w="2754" h="2465" extrusionOk="0">
                      <a:moveTo>
                        <a:pt x="1316" y="0"/>
                      </a:moveTo>
                      <a:cubicBezTo>
                        <a:pt x="1215" y="0"/>
                        <a:pt x="1116" y="10"/>
                        <a:pt x="1021" y="30"/>
                      </a:cubicBezTo>
                      <a:cubicBezTo>
                        <a:pt x="723" y="105"/>
                        <a:pt x="330" y="296"/>
                        <a:pt x="138" y="870"/>
                      </a:cubicBezTo>
                      <a:cubicBezTo>
                        <a:pt x="1" y="1295"/>
                        <a:pt x="53" y="1805"/>
                        <a:pt x="298" y="2379"/>
                      </a:cubicBezTo>
                      <a:cubicBezTo>
                        <a:pt x="319" y="2432"/>
                        <a:pt x="362" y="2464"/>
                        <a:pt x="415" y="2464"/>
                      </a:cubicBezTo>
                      <a:cubicBezTo>
                        <a:pt x="426" y="2464"/>
                        <a:pt x="447" y="2464"/>
                        <a:pt x="457" y="2453"/>
                      </a:cubicBezTo>
                      <a:cubicBezTo>
                        <a:pt x="521" y="2422"/>
                        <a:pt x="553" y="2347"/>
                        <a:pt x="532" y="2283"/>
                      </a:cubicBezTo>
                      <a:cubicBezTo>
                        <a:pt x="308" y="1763"/>
                        <a:pt x="266" y="1316"/>
                        <a:pt x="383" y="944"/>
                      </a:cubicBezTo>
                      <a:cubicBezTo>
                        <a:pt x="500" y="594"/>
                        <a:pt x="745" y="360"/>
                        <a:pt x="1074" y="285"/>
                      </a:cubicBezTo>
                      <a:cubicBezTo>
                        <a:pt x="1157" y="266"/>
                        <a:pt x="1245" y="257"/>
                        <a:pt x="1334" y="257"/>
                      </a:cubicBezTo>
                      <a:cubicBezTo>
                        <a:pt x="1747" y="257"/>
                        <a:pt x="2205" y="451"/>
                        <a:pt x="2519" y="774"/>
                      </a:cubicBezTo>
                      <a:cubicBezTo>
                        <a:pt x="2542" y="802"/>
                        <a:pt x="2576" y="816"/>
                        <a:pt x="2612" y="816"/>
                      </a:cubicBezTo>
                      <a:cubicBezTo>
                        <a:pt x="2643" y="816"/>
                        <a:pt x="2675" y="805"/>
                        <a:pt x="2701" y="785"/>
                      </a:cubicBezTo>
                      <a:cubicBezTo>
                        <a:pt x="2743" y="731"/>
                        <a:pt x="2753" y="657"/>
                        <a:pt x="2701" y="604"/>
                      </a:cubicBezTo>
                      <a:cubicBezTo>
                        <a:pt x="2339" y="226"/>
                        <a:pt x="1803" y="0"/>
                        <a:pt x="131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32" name="Google Shape;2532;p77"/>
              <p:cNvSpPr/>
              <p:nvPr/>
            </p:nvSpPr>
            <p:spPr>
              <a:xfrm>
                <a:off x="915239" y="4257559"/>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77"/>
              <p:cNvSpPr/>
              <p:nvPr/>
            </p:nvSpPr>
            <p:spPr>
              <a:xfrm>
                <a:off x="4968080" y="1472051"/>
                <a:ext cx="363755" cy="170221"/>
              </a:xfrm>
              <a:custGeom>
                <a:avLst/>
                <a:gdLst/>
                <a:ahLst/>
                <a:cxnLst/>
                <a:rect l="l" t="t" r="r" b="b"/>
                <a:pathLst>
                  <a:path w="12108" h="5666" extrusionOk="0">
                    <a:moveTo>
                      <a:pt x="2446" y="1"/>
                    </a:moveTo>
                    <a:lnTo>
                      <a:pt x="1" y="3051"/>
                    </a:lnTo>
                    <a:lnTo>
                      <a:pt x="4784" y="4252"/>
                    </a:lnTo>
                    <a:lnTo>
                      <a:pt x="3657" y="5666"/>
                    </a:lnTo>
                    <a:lnTo>
                      <a:pt x="3657" y="5666"/>
                    </a:lnTo>
                    <a:lnTo>
                      <a:pt x="12108" y="4252"/>
                    </a:lnTo>
                    <a:lnTo>
                      <a:pt x="7250" y="2860"/>
                    </a:lnTo>
                    <a:lnTo>
                      <a:pt x="8462" y="1489"/>
                    </a:lnTo>
                    <a:lnTo>
                      <a:pt x="2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77"/>
              <p:cNvSpPr/>
              <p:nvPr/>
            </p:nvSpPr>
            <p:spPr>
              <a:xfrm>
                <a:off x="3557963" y="4468037"/>
                <a:ext cx="73484" cy="73484"/>
              </a:xfrm>
              <a:custGeom>
                <a:avLst/>
                <a:gdLst/>
                <a:ahLst/>
                <a:cxnLst/>
                <a:rect l="l" t="t" r="r" b="b"/>
                <a:pathLst>
                  <a:path w="2446" h="2446" extrusionOk="0">
                    <a:moveTo>
                      <a:pt x="1223" y="0"/>
                    </a:moveTo>
                    <a:cubicBezTo>
                      <a:pt x="543" y="0"/>
                      <a:pt x="1" y="553"/>
                      <a:pt x="1" y="1223"/>
                    </a:cubicBezTo>
                    <a:cubicBezTo>
                      <a:pt x="1" y="1903"/>
                      <a:pt x="543" y="2445"/>
                      <a:pt x="1223" y="2445"/>
                    </a:cubicBezTo>
                    <a:cubicBezTo>
                      <a:pt x="1893" y="2445"/>
                      <a:pt x="2445" y="1903"/>
                      <a:pt x="2445" y="1223"/>
                    </a:cubicBezTo>
                    <a:cubicBezTo>
                      <a:pt x="2445" y="553"/>
                      <a:pt x="1893" y="0"/>
                      <a:pt x="12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77"/>
              <p:cNvSpPr/>
              <p:nvPr/>
            </p:nvSpPr>
            <p:spPr>
              <a:xfrm>
                <a:off x="1556334" y="4331039"/>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77"/>
              <p:cNvSpPr/>
              <p:nvPr/>
            </p:nvSpPr>
            <p:spPr>
              <a:xfrm rot="4272554">
                <a:off x="8581328" y="3679691"/>
                <a:ext cx="82741" cy="74058"/>
              </a:xfrm>
              <a:custGeom>
                <a:avLst/>
                <a:gdLst/>
                <a:ahLst/>
                <a:cxnLst/>
                <a:rect l="l" t="t" r="r" b="b"/>
                <a:pathLst>
                  <a:path w="2754" h="2465" extrusionOk="0">
                    <a:moveTo>
                      <a:pt x="1316" y="0"/>
                    </a:moveTo>
                    <a:cubicBezTo>
                      <a:pt x="1215" y="0"/>
                      <a:pt x="1116" y="10"/>
                      <a:pt x="1021" y="30"/>
                    </a:cubicBezTo>
                    <a:cubicBezTo>
                      <a:pt x="723" y="105"/>
                      <a:pt x="330" y="296"/>
                      <a:pt x="138" y="870"/>
                    </a:cubicBezTo>
                    <a:cubicBezTo>
                      <a:pt x="1" y="1295"/>
                      <a:pt x="53" y="1805"/>
                      <a:pt x="298" y="2379"/>
                    </a:cubicBezTo>
                    <a:cubicBezTo>
                      <a:pt x="319" y="2432"/>
                      <a:pt x="362" y="2464"/>
                      <a:pt x="415" y="2464"/>
                    </a:cubicBezTo>
                    <a:cubicBezTo>
                      <a:pt x="426" y="2464"/>
                      <a:pt x="447" y="2464"/>
                      <a:pt x="457" y="2453"/>
                    </a:cubicBezTo>
                    <a:cubicBezTo>
                      <a:pt x="521" y="2422"/>
                      <a:pt x="553" y="2347"/>
                      <a:pt x="532" y="2283"/>
                    </a:cubicBezTo>
                    <a:cubicBezTo>
                      <a:pt x="308" y="1763"/>
                      <a:pt x="266" y="1316"/>
                      <a:pt x="383" y="944"/>
                    </a:cubicBezTo>
                    <a:cubicBezTo>
                      <a:pt x="500" y="594"/>
                      <a:pt x="745" y="360"/>
                      <a:pt x="1074" y="285"/>
                    </a:cubicBezTo>
                    <a:cubicBezTo>
                      <a:pt x="1157" y="266"/>
                      <a:pt x="1245" y="257"/>
                      <a:pt x="1334" y="257"/>
                    </a:cubicBezTo>
                    <a:cubicBezTo>
                      <a:pt x="1747" y="257"/>
                      <a:pt x="2205" y="451"/>
                      <a:pt x="2519" y="774"/>
                    </a:cubicBezTo>
                    <a:cubicBezTo>
                      <a:pt x="2542" y="802"/>
                      <a:pt x="2576" y="816"/>
                      <a:pt x="2612" y="816"/>
                    </a:cubicBezTo>
                    <a:cubicBezTo>
                      <a:pt x="2643" y="816"/>
                      <a:pt x="2675" y="805"/>
                      <a:pt x="2701" y="785"/>
                    </a:cubicBezTo>
                    <a:cubicBezTo>
                      <a:pt x="2743" y="731"/>
                      <a:pt x="2753" y="657"/>
                      <a:pt x="2701" y="604"/>
                    </a:cubicBezTo>
                    <a:cubicBezTo>
                      <a:pt x="2339" y="226"/>
                      <a:pt x="1803" y="0"/>
                      <a:pt x="131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37" name="Google Shape;2537;p77"/>
            <p:cNvSpPr/>
            <p:nvPr/>
          </p:nvSpPr>
          <p:spPr>
            <a:xfrm flipH="1">
              <a:off x="6746665" y="1365130"/>
              <a:ext cx="474761" cy="492485"/>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38" name="Google Shape;2538;p77"/>
          <p:cNvSpPr txBox="1">
            <a:spLocks noGrp="1"/>
          </p:cNvSpPr>
          <p:nvPr>
            <p:ph type="subTitle" idx="1"/>
          </p:nvPr>
        </p:nvSpPr>
        <p:spPr>
          <a:xfrm>
            <a:off x="133815" y="1938969"/>
            <a:ext cx="4672119" cy="1678131"/>
          </a:xfrm>
          <a:prstGeom prst="rect">
            <a:avLst/>
          </a:prstGeom>
        </p:spPr>
        <p:txBody>
          <a:bodyPr spcFirstLastPara="1" wrap="square" lIns="91425" tIns="91425" rIns="91425" bIns="91425" anchor="t" anchorCtr="0">
            <a:noAutofit/>
          </a:bodyPr>
          <a:lstStyle/>
          <a:p>
            <a:pPr marL="0" lvl="0" indent="0" algn="just">
              <a:buNone/>
            </a:pPr>
            <a:r>
              <a:rPr lang="en-US" sz="1600" dirty="0"/>
              <a:t>conflict is a normal part of daily life it happens among both personal and </a:t>
            </a:r>
            <a:r>
              <a:rPr lang="en-US" sz="1600" dirty="0" smtClean="0"/>
              <a:t>social </a:t>
            </a:r>
            <a:r>
              <a:rPr lang="en-US" sz="1600" dirty="0"/>
              <a:t>relationships and understanding the reasons why conflict could arise can truly help you maintain your relationships </a:t>
            </a:r>
            <a:r>
              <a:rPr lang="en-US" sz="1600" dirty="0" smtClean="0"/>
              <a:t>healthy. </a:t>
            </a:r>
          </a:p>
          <a:p>
            <a:pPr marL="0" lvl="0" indent="0" algn="just">
              <a:buNone/>
            </a:pPr>
            <a:r>
              <a:rPr lang="en-US" sz="1600" dirty="0"/>
              <a:t>the more issues there are that can cause conflict, the more interactions there are with managing conflict, and the more effects conflict has on people and relationships. Interdependence results in an increase in the breadth, depth, and quantity of topics </a:t>
            </a:r>
            <a:r>
              <a:rPr lang="en-US" sz="1600" dirty="0" smtClean="0"/>
              <a:t>covered</a:t>
            </a:r>
            <a:r>
              <a:rPr lang="en-US" dirty="0"/>
              <a:t>.</a:t>
            </a:r>
          </a:p>
        </p:txBody>
      </p:sp>
      <p:sp>
        <p:nvSpPr>
          <p:cNvPr id="2539" name="Google Shape;2539;p77"/>
          <p:cNvSpPr txBox="1">
            <a:spLocks noGrp="1"/>
          </p:cNvSpPr>
          <p:nvPr>
            <p:ph type="title"/>
          </p:nvPr>
        </p:nvSpPr>
        <p:spPr>
          <a:xfrm>
            <a:off x="1834805" y="502894"/>
            <a:ext cx="5298900" cy="589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Conclusion</a:t>
            </a:r>
            <a:endParaRPr dirty="0"/>
          </a:p>
        </p:txBody>
      </p:sp>
      <p:grpSp>
        <p:nvGrpSpPr>
          <p:cNvPr id="2540" name="Google Shape;2540;p77"/>
          <p:cNvGrpSpPr/>
          <p:nvPr/>
        </p:nvGrpSpPr>
        <p:grpSpPr>
          <a:xfrm>
            <a:off x="5506381" y="2016124"/>
            <a:ext cx="3542929" cy="2954627"/>
            <a:chOff x="4728677" y="1632849"/>
            <a:chExt cx="3542929" cy="2954627"/>
          </a:xfrm>
        </p:grpSpPr>
        <p:grpSp>
          <p:nvGrpSpPr>
            <p:cNvPr id="2541" name="Google Shape;2541;p77"/>
            <p:cNvGrpSpPr/>
            <p:nvPr/>
          </p:nvGrpSpPr>
          <p:grpSpPr>
            <a:xfrm>
              <a:off x="4728677" y="3354568"/>
              <a:ext cx="957892" cy="1232907"/>
              <a:chOff x="7351275" y="1727600"/>
              <a:chExt cx="806850" cy="1038500"/>
            </a:xfrm>
          </p:grpSpPr>
          <p:sp>
            <p:nvSpPr>
              <p:cNvPr id="2542" name="Google Shape;2542;p77"/>
              <p:cNvSpPr/>
              <p:nvPr/>
            </p:nvSpPr>
            <p:spPr>
              <a:xfrm>
                <a:off x="7751150" y="1987300"/>
                <a:ext cx="406975" cy="209350"/>
              </a:xfrm>
              <a:custGeom>
                <a:avLst/>
                <a:gdLst/>
                <a:ahLst/>
                <a:cxnLst/>
                <a:rect l="l" t="t" r="r" b="b"/>
                <a:pathLst>
                  <a:path w="16279" h="8374" extrusionOk="0">
                    <a:moveTo>
                      <a:pt x="16278" y="0"/>
                    </a:moveTo>
                    <a:lnTo>
                      <a:pt x="16278" y="0"/>
                    </a:lnTo>
                    <a:cubicBezTo>
                      <a:pt x="14134" y="632"/>
                      <a:pt x="11879" y="719"/>
                      <a:pt x="9669" y="969"/>
                    </a:cubicBezTo>
                    <a:cubicBezTo>
                      <a:pt x="7459" y="1209"/>
                      <a:pt x="5194" y="1644"/>
                      <a:pt x="3311" y="2831"/>
                    </a:cubicBezTo>
                    <a:cubicBezTo>
                      <a:pt x="1438" y="4029"/>
                      <a:pt x="1" y="6152"/>
                      <a:pt x="185" y="8373"/>
                    </a:cubicBezTo>
                    <a:lnTo>
                      <a:pt x="185" y="8373"/>
                    </a:lnTo>
                    <a:cubicBezTo>
                      <a:pt x="1786" y="6936"/>
                      <a:pt x="3616" y="6304"/>
                      <a:pt x="5695" y="5782"/>
                    </a:cubicBezTo>
                    <a:cubicBezTo>
                      <a:pt x="7775" y="5259"/>
                      <a:pt x="9919" y="4911"/>
                      <a:pt x="11901" y="4105"/>
                    </a:cubicBezTo>
                    <a:cubicBezTo>
                      <a:pt x="13894" y="3289"/>
                      <a:pt x="15419" y="1971"/>
                      <a:pt x="1627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77"/>
              <p:cNvSpPr/>
              <p:nvPr/>
            </p:nvSpPr>
            <p:spPr>
              <a:xfrm>
                <a:off x="7626475" y="1727600"/>
                <a:ext cx="156275" cy="453525"/>
              </a:xfrm>
              <a:custGeom>
                <a:avLst/>
                <a:gdLst/>
                <a:ahLst/>
                <a:cxnLst/>
                <a:rect l="l" t="t" r="r" b="b"/>
                <a:pathLst>
                  <a:path w="6251" h="18141" extrusionOk="0">
                    <a:moveTo>
                      <a:pt x="4334" y="1"/>
                    </a:moveTo>
                    <a:lnTo>
                      <a:pt x="4334" y="1"/>
                    </a:lnTo>
                    <a:cubicBezTo>
                      <a:pt x="806" y="5249"/>
                      <a:pt x="1" y="12218"/>
                      <a:pt x="2232" y="18141"/>
                    </a:cubicBezTo>
                    <a:cubicBezTo>
                      <a:pt x="5412" y="12620"/>
                      <a:pt x="6251" y="6065"/>
                      <a:pt x="433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77"/>
              <p:cNvSpPr/>
              <p:nvPr/>
            </p:nvSpPr>
            <p:spPr>
              <a:xfrm>
                <a:off x="7351275" y="1902450"/>
                <a:ext cx="269775" cy="293650"/>
              </a:xfrm>
              <a:custGeom>
                <a:avLst/>
                <a:gdLst/>
                <a:ahLst/>
                <a:cxnLst/>
                <a:rect l="l" t="t" r="r" b="b"/>
                <a:pathLst>
                  <a:path w="10791" h="11746" extrusionOk="0">
                    <a:moveTo>
                      <a:pt x="2010" y="0"/>
                    </a:moveTo>
                    <a:cubicBezTo>
                      <a:pt x="1297" y="0"/>
                      <a:pt x="588" y="172"/>
                      <a:pt x="0" y="520"/>
                    </a:cubicBezTo>
                    <a:cubicBezTo>
                      <a:pt x="752" y="716"/>
                      <a:pt x="1383" y="1130"/>
                      <a:pt x="1819" y="1848"/>
                    </a:cubicBezTo>
                    <a:cubicBezTo>
                      <a:pt x="2254" y="2577"/>
                      <a:pt x="2668" y="3177"/>
                      <a:pt x="2886" y="4004"/>
                    </a:cubicBezTo>
                    <a:cubicBezTo>
                      <a:pt x="3876" y="7728"/>
                      <a:pt x="7012" y="10809"/>
                      <a:pt x="10747" y="11745"/>
                    </a:cubicBezTo>
                    <a:cubicBezTo>
                      <a:pt x="10747" y="11615"/>
                      <a:pt x="10791" y="11474"/>
                      <a:pt x="10747" y="11343"/>
                    </a:cubicBezTo>
                    <a:cubicBezTo>
                      <a:pt x="10213" y="9328"/>
                      <a:pt x="8667" y="6770"/>
                      <a:pt x="7317" y="4428"/>
                    </a:cubicBezTo>
                    <a:cubicBezTo>
                      <a:pt x="6566" y="3111"/>
                      <a:pt x="5630" y="1684"/>
                      <a:pt x="4421" y="759"/>
                    </a:cubicBezTo>
                    <a:cubicBezTo>
                      <a:pt x="3756" y="256"/>
                      <a:pt x="2881" y="0"/>
                      <a:pt x="201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77"/>
              <p:cNvSpPr/>
              <p:nvPr/>
            </p:nvSpPr>
            <p:spPr>
              <a:xfrm>
                <a:off x="7376050" y="1753125"/>
                <a:ext cx="737175" cy="729350"/>
              </a:xfrm>
              <a:custGeom>
                <a:avLst/>
                <a:gdLst/>
                <a:ahLst/>
                <a:cxnLst/>
                <a:rect l="l" t="t" r="r" b="b"/>
                <a:pathLst>
                  <a:path w="29487" h="29174" extrusionOk="0">
                    <a:moveTo>
                      <a:pt x="14148" y="1"/>
                    </a:moveTo>
                    <a:cubicBezTo>
                      <a:pt x="14114" y="1"/>
                      <a:pt x="14088" y="29"/>
                      <a:pt x="14079" y="57"/>
                    </a:cubicBezTo>
                    <a:cubicBezTo>
                      <a:pt x="14079" y="90"/>
                      <a:pt x="13633" y="2453"/>
                      <a:pt x="13175" y="5752"/>
                    </a:cubicBezTo>
                    <a:cubicBezTo>
                      <a:pt x="12402" y="11262"/>
                      <a:pt x="12195" y="15073"/>
                      <a:pt x="12152" y="17305"/>
                    </a:cubicBezTo>
                    <a:cubicBezTo>
                      <a:pt x="12075" y="21355"/>
                      <a:pt x="12336" y="24350"/>
                      <a:pt x="12566" y="26146"/>
                    </a:cubicBezTo>
                    <a:cubicBezTo>
                      <a:pt x="12609" y="26484"/>
                      <a:pt x="12653" y="26799"/>
                      <a:pt x="12696" y="27072"/>
                    </a:cubicBezTo>
                    <a:cubicBezTo>
                      <a:pt x="11978" y="24404"/>
                      <a:pt x="10747" y="19886"/>
                      <a:pt x="10410" y="18819"/>
                    </a:cubicBezTo>
                    <a:cubicBezTo>
                      <a:pt x="10039" y="17675"/>
                      <a:pt x="9571" y="16847"/>
                      <a:pt x="8025" y="14136"/>
                    </a:cubicBezTo>
                    <a:cubicBezTo>
                      <a:pt x="7502" y="13222"/>
                      <a:pt x="6849" y="12078"/>
                      <a:pt x="6043" y="10641"/>
                    </a:cubicBezTo>
                    <a:cubicBezTo>
                      <a:pt x="5314" y="9346"/>
                      <a:pt x="4552" y="8311"/>
                      <a:pt x="3778" y="7560"/>
                    </a:cubicBezTo>
                    <a:cubicBezTo>
                      <a:pt x="3147" y="6961"/>
                      <a:pt x="2505" y="6536"/>
                      <a:pt x="1873" y="6307"/>
                    </a:cubicBezTo>
                    <a:cubicBezTo>
                      <a:pt x="1457" y="6159"/>
                      <a:pt x="1101" y="6112"/>
                      <a:pt x="817" y="6112"/>
                    </a:cubicBezTo>
                    <a:cubicBezTo>
                      <a:pt x="348" y="6112"/>
                      <a:pt x="75" y="6240"/>
                      <a:pt x="54" y="6253"/>
                    </a:cubicBezTo>
                    <a:cubicBezTo>
                      <a:pt x="22" y="6264"/>
                      <a:pt x="0" y="6307"/>
                      <a:pt x="22" y="6351"/>
                    </a:cubicBezTo>
                    <a:cubicBezTo>
                      <a:pt x="38" y="6376"/>
                      <a:pt x="67" y="6388"/>
                      <a:pt x="94" y="6388"/>
                    </a:cubicBezTo>
                    <a:cubicBezTo>
                      <a:pt x="103" y="6388"/>
                      <a:pt x="112" y="6386"/>
                      <a:pt x="120" y="6384"/>
                    </a:cubicBezTo>
                    <a:cubicBezTo>
                      <a:pt x="127" y="6377"/>
                      <a:pt x="377" y="6263"/>
                      <a:pt x="811" y="6263"/>
                    </a:cubicBezTo>
                    <a:cubicBezTo>
                      <a:pt x="1080" y="6263"/>
                      <a:pt x="1421" y="6307"/>
                      <a:pt x="1818" y="6449"/>
                    </a:cubicBezTo>
                    <a:cubicBezTo>
                      <a:pt x="2439" y="6667"/>
                      <a:pt x="3060" y="7069"/>
                      <a:pt x="3669" y="7669"/>
                    </a:cubicBezTo>
                    <a:cubicBezTo>
                      <a:pt x="4443" y="8398"/>
                      <a:pt x="5194" y="9433"/>
                      <a:pt x="5912" y="10706"/>
                    </a:cubicBezTo>
                    <a:cubicBezTo>
                      <a:pt x="6729" y="12143"/>
                      <a:pt x="7371" y="13287"/>
                      <a:pt x="7894" y="14202"/>
                    </a:cubicBezTo>
                    <a:cubicBezTo>
                      <a:pt x="9440" y="16913"/>
                      <a:pt x="9909" y="17730"/>
                      <a:pt x="10268" y="18862"/>
                    </a:cubicBezTo>
                    <a:cubicBezTo>
                      <a:pt x="10747" y="20353"/>
                      <a:pt x="12990" y="28737"/>
                      <a:pt x="13088" y="29108"/>
                    </a:cubicBezTo>
                    <a:lnTo>
                      <a:pt x="13088" y="29119"/>
                    </a:lnTo>
                    <a:lnTo>
                      <a:pt x="13099" y="29119"/>
                    </a:lnTo>
                    <a:lnTo>
                      <a:pt x="13099" y="29129"/>
                    </a:lnTo>
                    <a:lnTo>
                      <a:pt x="13099" y="29141"/>
                    </a:lnTo>
                    <a:lnTo>
                      <a:pt x="13110" y="29141"/>
                    </a:lnTo>
                    <a:lnTo>
                      <a:pt x="13110" y="29151"/>
                    </a:lnTo>
                    <a:lnTo>
                      <a:pt x="13120" y="29151"/>
                    </a:lnTo>
                    <a:cubicBezTo>
                      <a:pt x="13120" y="29151"/>
                      <a:pt x="13120" y="29163"/>
                      <a:pt x="13132" y="29163"/>
                    </a:cubicBezTo>
                    <a:lnTo>
                      <a:pt x="13142" y="29163"/>
                    </a:lnTo>
                    <a:cubicBezTo>
                      <a:pt x="13142" y="29163"/>
                      <a:pt x="13154" y="29173"/>
                      <a:pt x="13164" y="29173"/>
                    </a:cubicBezTo>
                    <a:lnTo>
                      <a:pt x="13175" y="29173"/>
                    </a:lnTo>
                    <a:cubicBezTo>
                      <a:pt x="13175" y="29163"/>
                      <a:pt x="13175" y="29163"/>
                      <a:pt x="13186" y="29163"/>
                    </a:cubicBezTo>
                    <a:lnTo>
                      <a:pt x="13197" y="29163"/>
                    </a:lnTo>
                    <a:lnTo>
                      <a:pt x="13208" y="29151"/>
                    </a:lnTo>
                    <a:cubicBezTo>
                      <a:pt x="13208" y="29151"/>
                      <a:pt x="13219" y="29151"/>
                      <a:pt x="13219" y="29141"/>
                    </a:cubicBezTo>
                    <a:lnTo>
                      <a:pt x="13229" y="29129"/>
                    </a:lnTo>
                    <a:lnTo>
                      <a:pt x="13229" y="29119"/>
                    </a:lnTo>
                    <a:lnTo>
                      <a:pt x="13229" y="29108"/>
                    </a:lnTo>
                    <a:lnTo>
                      <a:pt x="13229" y="29097"/>
                    </a:lnTo>
                    <a:cubicBezTo>
                      <a:pt x="13229" y="27007"/>
                      <a:pt x="13785" y="24034"/>
                      <a:pt x="14242" y="21911"/>
                    </a:cubicBezTo>
                    <a:cubicBezTo>
                      <a:pt x="14743" y="19646"/>
                      <a:pt x="15233" y="17849"/>
                      <a:pt x="15255" y="17762"/>
                    </a:cubicBezTo>
                    <a:cubicBezTo>
                      <a:pt x="15701" y="16576"/>
                      <a:pt x="16289" y="15530"/>
                      <a:pt x="17018" y="14648"/>
                    </a:cubicBezTo>
                    <a:cubicBezTo>
                      <a:pt x="17814" y="13701"/>
                      <a:pt x="18750" y="12961"/>
                      <a:pt x="19817" y="12470"/>
                    </a:cubicBezTo>
                    <a:cubicBezTo>
                      <a:pt x="21417" y="11730"/>
                      <a:pt x="23138" y="11403"/>
                      <a:pt x="24608" y="11175"/>
                    </a:cubicBezTo>
                    <a:cubicBezTo>
                      <a:pt x="25054" y="11098"/>
                      <a:pt x="25533" y="11055"/>
                      <a:pt x="26002" y="11001"/>
                    </a:cubicBezTo>
                    <a:cubicBezTo>
                      <a:pt x="27156" y="10880"/>
                      <a:pt x="28364" y="10750"/>
                      <a:pt x="29431" y="10292"/>
                    </a:cubicBezTo>
                    <a:cubicBezTo>
                      <a:pt x="29475" y="10282"/>
                      <a:pt x="29486" y="10238"/>
                      <a:pt x="29475" y="10195"/>
                    </a:cubicBezTo>
                    <a:cubicBezTo>
                      <a:pt x="29459" y="10171"/>
                      <a:pt x="29432" y="10153"/>
                      <a:pt x="29406" y="10153"/>
                    </a:cubicBezTo>
                    <a:cubicBezTo>
                      <a:pt x="29396" y="10153"/>
                      <a:pt x="29386" y="10156"/>
                      <a:pt x="29377" y="10162"/>
                    </a:cubicBezTo>
                    <a:cubicBezTo>
                      <a:pt x="28332" y="10609"/>
                      <a:pt x="27134" y="10739"/>
                      <a:pt x="25980" y="10859"/>
                    </a:cubicBezTo>
                    <a:cubicBezTo>
                      <a:pt x="25523" y="10902"/>
                      <a:pt x="25044" y="10957"/>
                      <a:pt x="24586" y="11033"/>
                    </a:cubicBezTo>
                    <a:cubicBezTo>
                      <a:pt x="23106" y="11262"/>
                      <a:pt x="21374" y="11599"/>
                      <a:pt x="19752" y="12339"/>
                    </a:cubicBezTo>
                    <a:cubicBezTo>
                      <a:pt x="18674" y="12840"/>
                      <a:pt x="17715" y="13592"/>
                      <a:pt x="16910" y="14561"/>
                    </a:cubicBezTo>
                    <a:cubicBezTo>
                      <a:pt x="16169" y="15443"/>
                      <a:pt x="15571" y="16510"/>
                      <a:pt x="15124" y="17718"/>
                    </a:cubicBezTo>
                    <a:cubicBezTo>
                      <a:pt x="15113" y="17740"/>
                      <a:pt x="14601" y="19569"/>
                      <a:pt x="14100" y="21878"/>
                    </a:cubicBezTo>
                    <a:cubicBezTo>
                      <a:pt x="13393" y="25177"/>
                      <a:pt x="13154" y="27257"/>
                      <a:pt x="13099" y="28520"/>
                    </a:cubicBezTo>
                    <a:cubicBezTo>
                      <a:pt x="13001" y="28030"/>
                      <a:pt x="12849" y="27235"/>
                      <a:pt x="12707" y="26124"/>
                    </a:cubicBezTo>
                    <a:cubicBezTo>
                      <a:pt x="12478" y="24328"/>
                      <a:pt x="12217" y="21345"/>
                      <a:pt x="12293" y="17316"/>
                    </a:cubicBezTo>
                    <a:cubicBezTo>
                      <a:pt x="12370" y="13276"/>
                      <a:pt x="12892" y="8801"/>
                      <a:pt x="13316" y="5774"/>
                    </a:cubicBezTo>
                    <a:cubicBezTo>
                      <a:pt x="13774" y="2474"/>
                      <a:pt x="14221" y="112"/>
                      <a:pt x="14221" y="90"/>
                    </a:cubicBezTo>
                    <a:cubicBezTo>
                      <a:pt x="14231" y="47"/>
                      <a:pt x="14209" y="14"/>
                      <a:pt x="14166" y="3"/>
                    </a:cubicBezTo>
                    <a:cubicBezTo>
                      <a:pt x="14160" y="2"/>
                      <a:pt x="14154" y="1"/>
                      <a:pt x="141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77"/>
              <p:cNvSpPr/>
              <p:nvPr/>
            </p:nvSpPr>
            <p:spPr>
              <a:xfrm>
                <a:off x="7447375" y="2690700"/>
                <a:ext cx="452975" cy="75400"/>
              </a:xfrm>
              <a:custGeom>
                <a:avLst/>
                <a:gdLst/>
                <a:ahLst/>
                <a:cxnLst/>
                <a:rect l="l" t="t" r="r" b="b"/>
                <a:pathLst>
                  <a:path w="18119" h="3016" extrusionOk="0">
                    <a:moveTo>
                      <a:pt x="9059" y="0"/>
                    </a:moveTo>
                    <a:cubicBezTo>
                      <a:pt x="4061" y="0"/>
                      <a:pt x="0" y="675"/>
                      <a:pt x="0" y="1513"/>
                    </a:cubicBezTo>
                    <a:cubicBezTo>
                      <a:pt x="0" y="2341"/>
                      <a:pt x="4061" y="3016"/>
                      <a:pt x="9059" y="3016"/>
                    </a:cubicBezTo>
                    <a:cubicBezTo>
                      <a:pt x="14068" y="3016"/>
                      <a:pt x="18118" y="2341"/>
                      <a:pt x="18118" y="1513"/>
                    </a:cubicBezTo>
                    <a:cubicBezTo>
                      <a:pt x="18118" y="675"/>
                      <a:pt x="14068" y="0"/>
                      <a:pt x="9059" y="0"/>
                    </a:cubicBezTo>
                    <a:close/>
                  </a:path>
                </a:pathLst>
              </a:custGeom>
              <a:solidFill>
                <a:srgbClr val="F9AD8B">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77"/>
              <p:cNvSpPr/>
              <p:nvPr/>
            </p:nvSpPr>
            <p:spPr>
              <a:xfrm>
                <a:off x="7490625" y="2311775"/>
                <a:ext cx="387675" cy="414875"/>
              </a:xfrm>
              <a:custGeom>
                <a:avLst/>
                <a:gdLst/>
                <a:ahLst/>
                <a:cxnLst/>
                <a:rect l="l" t="t" r="r" b="b"/>
                <a:pathLst>
                  <a:path w="15507" h="16595" extrusionOk="0">
                    <a:moveTo>
                      <a:pt x="15506" y="0"/>
                    </a:moveTo>
                    <a:lnTo>
                      <a:pt x="12414" y="22"/>
                    </a:lnTo>
                    <a:lnTo>
                      <a:pt x="12164" y="22"/>
                    </a:lnTo>
                    <a:lnTo>
                      <a:pt x="4738" y="54"/>
                    </a:lnTo>
                    <a:lnTo>
                      <a:pt x="3976" y="54"/>
                    </a:lnTo>
                    <a:lnTo>
                      <a:pt x="1" y="76"/>
                    </a:lnTo>
                    <a:lnTo>
                      <a:pt x="252" y="1242"/>
                    </a:lnTo>
                    <a:lnTo>
                      <a:pt x="295" y="1448"/>
                    </a:lnTo>
                    <a:lnTo>
                      <a:pt x="393" y="1905"/>
                    </a:lnTo>
                    <a:lnTo>
                      <a:pt x="448" y="2135"/>
                    </a:lnTo>
                    <a:lnTo>
                      <a:pt x="1101" y="5205"/>
                    </a:lnTo>
                    <a:lnTo>
                      <a:pt x="1155" y="5433"/>
                    </a:lnTo>
                    <a:lnTo>
                      <a:pt x="1384" y="6490"/>
                    </a:lnTo>
                    <a:lnTo>
                      <a:pt x="1428" y="6696"/>
                    </a:lnTo>
                    <a:lnTo>
                      <a:pt x="1482" y="6958"/>
                    </a:lnTo>
                    <a:lnTo>
                      <a:pt x="1537" y="7209"/>
                    </a:lnTo>
                    <a:lnTo>
                      <a:pt x="1863" y="8700"/>
                    </a:lnTo>
                    <a:lnTo>
                      <a:pt x="1907" y="8918"/>
                    </a:lnTo>
                    <a:lnTo>
                      <a:pt x="2135" y="10018"/>
                    </a:lnTo>
                    <a:lnTo>
                      <a:pt x="2190" y="10236"/>
                    </a:lnTo>
                    <a:lnTo>
                      <a:pt x="2800" y="13088"/>
                    </a:lnTo>
                    <a:lnTo>
                      <a:pt x="2854" y="13317"/>
                    </a:lnTo>
                    <a:lnTo>
                      <a:pt x="2865" y="13382"/>
                    </a:lnTo>
                    <a:lnTo>
                      <a:pt x="2909" y="13600"/>
                    </a:lnTo>
                    <a:lnTo>
                      <a:pt x="2952" y="13796"/>
                    </a:lnTo>
                    <a:lnTo>
                      <a:pt x="3006" y="14025"/>
                    </a:lnTo>
                    <a:lnTo>
                      <a:pt x="3431" y="16028"/>
                    </a:lnTo>
                    <a:cubicBezTo>
                      <a:pt x="3431" y="16028"/>
                      <a:pt x="3986" y="16398"/>
                      <a:pt x="6132" y="16529"/>
                    </a:cubicBezTo>
                    <a:cubicBezTo>
                      <a:pt x="6207" y="16540"/>
                      <a:pt x="6284" y="16540"/>
                      <a:pt x="6349" y="16551"/>
                    </a:cubicBezTo>
                    <a:cubicBezTo>
                      <a:pt x="6817" y="16573"/>
                      <a:pt x="7361" y="16594"/>
                      <a:pt x="7983" y="16594"/>
                    </a:cubicBezTo>
                    <a:cubicBezTo>
                      <a:pt x="9017" y="16594"/>
                      <a:pt x="9790" y="16551"/>
                      <a:pt x="10378" y="16486"/>
                    </a:cubicBezTo>
                    <a:cubicBezTo>
                      <a:pt x="10628" y="16452"/>
                      <a:pt x="10846" y="16431"/>
                      <a:pt x="11031" y="16398"/>
                    </a:cubicBezTo>
                    <a:cubicBezTo>
                      <a:pt x="11978" y="16235"/>
                      <a:pt x="12152" y="16028"/>
                      <a:pt x="12152" y="16028"/>
                    </a:cubicBezTo>
                    <a:lnTo>
                      <a:pt x="12207" y="15767"/>
                    </a:lnTo>
                    <a:lnTo>
                      <a:pt x="12273" y="15484"/>
                    </a:lnTo>
                    <a:lnTo>
                      <a:pt x="12403" y="14874"/>
                    </a:lnTo>
                    <a:lnTo>
                      <a:pt x="12447" y="14645"/>
                    </a:lnTo>
                    <a:lnTo>
                      <a:pt x="12904" y="12445"/>
                    </a:lnTo>
                    <a:lnTo>
                      <a:pt x="12958" y="12195"/>
                    </a:lnTo>
                    <a:lnTo>
                      <a:pt x="13524" y="9484"/>
                    </a:lnTo>
                    <a:lnTo>
                      <a:pt x="13590" y="9201"/>
                    </a:lnTo>
                    <a:lnTo>
                      <a:pt x="13611" y="9092"/>
                    </a:lnTo>
                    <a:lnTo>
                      <a:pt x="13645" y="8918"/>
                    </a:lnTo>
                    <a:lnTo>
                      <a:pt x="13655" y="8852"/>
                    </a:lnTo>
                    <a:lnTo>
                      <a:pt x="13688" y="8689"/>
                    </a:lnTo>
                    <a:lnTo>
                      <a:pt x="14102" y="6751"/>
                    </a:lnTo>
                    <a:lnTo>
                      <a:pt x="14156" y="6457"/>
                    </a:lnTo>
                    <a:lnTo>
                      <a:pt x="15005" y="2406"/>
                    </a:lnTo>
                    <a:lnTo>
                      <a:pt x="15060" y="2156"/>
                    </a:lnTo>
                    <a:lnTo>
                      <a:pt x="15060" y="2135"/>
                    </a:lnTo>
                    <a:lnTo>
                      <a:pt x="15114" y="1905"/>
                    </a:lnTo>
                    <a:lnTo>
                      <a:pt x="15332" y="838"/>
                    </a:lnTo>
                    <a:lnTo>
                      <a:pt x="15375" y="621"/>
                    </a:lnTo>
                    <a:lnTo>
                      <a:pt x="1550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77"/>
              <p:cNvSpPr/>
              <p:nvPr/>
            </p:nvSpPr>
            <p:spPr>
              <a:xfrm>
                <a:off x="7496900" y="2313125"/>
                <a:ext cx="112175" cy="34875"/>
              </a:xfrm>
              <a:custGeom>
                <a:avLst/>
                <a:gdLst/>
                <a:ahLst/>
                <a:cxnLst/>
                <a:rect l="l" t="t" r="r" b="b"/>
                <a:pathLst>
                  <a:path w="4487" h="1395" extrusionOk="0">
                    <a:moveTo>
                      <a:pt x="3725" y="0"/>
                    </a:moveTo>
                    <a:cubicBezTo>
                      <a:pt x="2483" y="382"/>
                      <a:pt x="1242" y="774"/>
                      <a:pt x="1" y="1188"/>
                    </a:cubicBezTo>
                    <a:lnTo>
                      <a:pt x="44" y="1394"/>
                    </a:lnTo>
                    <a:cubicBezTo>
                      <a:pt x="1514" y="915"/>
                      <a:pt x="2995" y="447"/>
                      <a:pt x="448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77"/>
              <p:cNvSpPr/>
              <p:nvPr/>
            </p:nvSpPr>
            <p:spPr>
              <a:xfrm>
                <a:off x="7518150" y="2312325"/>
                <a:ext cx="282825" cy="135300"/>
              </a:xfrm>
              <a:custGeom>
                <a:avLst/>
                <a:gdLst/>
                <a:ahLst/>
                <a:cxnLst/>
                <a:rect l="l" t="t" r="r" b="b"/>
                <a:pathLst>
                  <a:path w="11313" h="5412" extrusionOk="0">
                    <a:moveTo>
                      <a:pt x="11063" y="0"/>
                    </a:moveTo>
                    <a:cubicBezTo>
                      <a:pt x="10845" y="327"/>
                      <a:pt x="10507" y="588"/>
                      <a:pt x="10257" y="751"/>
                    </a:cubicBezTo>
                    <a:cubicBezTo>
                      <a:pt x="8689" y="1796"/>
                      <a:pt x="6848" y="2417"/>
                      <a:pt x="5074" y="3005"/>
                    </a:cubicBezTo>
                    <a:cubicBezTo>
                      <a:pt x="3342" y="3593"/>
                      <a:pt x="1557" y="4181"/>
                      <a:pt x="0" y="5183"/>
                    </a:cubicBezTo>
                    <a:lnTo>
                      <a:pt x="54" y="5411"/>
                    </a:lnTo>
                    <a:cubicBezTo>
                      <a:pt x="1600" y="4399"/>
                      <a:pt x="3397" y="3800"/>
                      <a:pt x="5139" y="3212"/>
                    </a:cubicBezTo>
                    <a:cubicBezTo>
                      <a:pt x="6936" y="2613"/>
                      <a:pt x="8787" y="1992"/>
                      <a:pt x="10376" y="937"/>
                    </a:cubicBezTo>
                    <a:cubicBezTo>
                      <a:pt x="10725" y="697"/>
                      <a:pt x="11106" y="381"/>
                      <a:pt x="1131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77"/>
              <p:cNvSpPr/>
              <p:nvPr/>
            </p:nvSpPr>
            <p:spPr>
              <a:xfrm>
                <a:off x="7544000" y="2473175"/>
                <a:ext cx="300525" cy="94500"/>
              </a:xfrm>
              <a:custGeom>
                <a:avLst/>
                <a:gdLst/>
                <a:ahLst/>
                <a:cxnLst/>
                <a:rect l="l" t="t" r="r" b="b"/>
                <a:pathLst>
                  <a:path w="12021" h="3780" extrusionOk="0">
                    <a:moveTo>
                      <a:pt x="12021" y="1"/>
                    </a:moveTo>
                    <a:cubicBezTo>
                      <a:pt x="10334" y="1079"/>
                      <a:pt x="8188" y="1515"/>
                      <a:pt x="6228" y="1841"/>
                    </a:cubicBezTo>
                    <a:lnTo>
                      <a:pt x="6054" y="1874"/>
                    </a:lnTo>
                    <a:cubicBezTo>
                      <a:pt x="3953" y="2222"/>
                      <a:pt x="1797" y="2571"/>
                      <a:pt x="0" y="3562"/>
                    </a:cubicBezTo>
                    <a:lnTo>
                      <a:pt x="55" y="3780"/>
                    </a:lnTo>
                    <a:cubicBezTo>
                      <a:pt x="1829" y="2788"/>
                      <a:pt x="3985" y="2429"/>
                      <a:pt x="6098" y="2081"/>
                    </a:cubicBezTo>
                    <a:lnTo>
                      <a:pt x="6261" y="2059"/>
                    </a:lnTo>
                    <a:cubicBezTo>
                      <a:pt x="8178" y="1743"/>
                      <a:pt x="10268" y="1307"/>
                      <a:pt x="11967" y="295"/>
                    </a:cubicBezTo>
                    <a:lnTo>
                      <a:pt x="1202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77"/>
              <p:cNvSpPr/>
              <p:nvPr/>
            </p:nvSpPr>
            <p:spPr>
              <a:xfrm>
                <a:off x="7537200" y="2325875"/>
                <a:ext cx="337825" cy="208850"/>
              </a:xfrm>
              <a:custGeom>
                <a:avLst/>
                <a:gdLst/>
                <a:ahLst/>
                <a:cxnLst/>
                <a:rect l="l" t="t" r="r" b="b"/>
                <a:pathLst>
                  <a:path w="13513" h="8354" extrusionOk="0">
                    <a:moveTo>
                      <a:pt x="13006" y="0"/>
                    </a:moveTo>
                    <a:cubicBezTo>
                      <a:pt x="12423" y="0"/>
                      <a:pt x="11838" y="203"/>
                      <a:pt x="11356" y="405"/>
                    </a:cubicBezTo>
                    <a:cubicBezTo>
                      <a:pt x="8896" y="1440"/>
                      <a:pt x="6762" y="3138"/>
                      <a:pt x="4704" y="4772"/>
                    </a:cubicBezTo>
                    <a:cubicBezTo>
                      <a:pt x="3332" y="5861"/>
                      <a:pt x="1917" y="6982"/>
                      <a:pt x="414" y="7908"/>
                    </a:cubicBezTo>
                    <a:cubicBezTo>
                      <a:pt x="305" y="7973"/>
                      <a:pt x="163" y="8060"/>
                      <a:pt x="0" y="8136"/>
                    </a:cubicBezTo>
                    <a:lnTo>
                      <a:pt x="44" y="8354"/>
                    </a:lnTo>
                    <a:cubicBezTo>
                      <a:pt x="240" y="8267"/>
                      <a:pt x="403" y="8169"/>
                      <a:pt x="523" y="8092"/>
                    </a:cubicBezTo>
                    <a:cubicBezTo>
                      <a:pt x="2036" y="7167"/>
                      <a:pt x="3463" y="6035"/>
                      <a:pt x="4835" y="4946"/>
                    </a:cubicBezTo>
                    <a:cubicBezTo>
                      <a:pt x="6882" y="3313"/>
                      <a:pt x="9005" y="1636"/>
                      <a:pt x="11444" y="612"/>
                    </a:cubicBezTo>
                    <a:cubicBezTo>
                      <a:pt x="11899" y="418"/>
                      <a:pt x="12452" y="218"/>
                      <a:pt x="12996" y="218"/>
                    </a:cubicBezTo>
                    <a:cubicBezTo>
                      <a:pt x="13155" y="218"/>
                      <a:pt x="13314" y="235"/>
                      <a:pt x="13469" y="274"/>
                    </a:cubicBezTo>
                    <a:lnTo>
                      <a:pt x="13512" y="57"/>
                    </a:lnTo>
                    <a:cubicBezTo>
                      <a:pt x="13345" y="17"/>
                      <a:pt x="13176" y="0"/>
                      <a:pt x="1300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77"/>
              <p:cNvSpPr/>
              <p:nvPr/>
            </p:nvSpPr>
            <p:spPr>
              <a:xfrm>
                <a:off x="7750050" y="2698850"/>
                <a:ext cx="47400" cy="25075"/>
              </a:xfrm>
              <a:custGeom>
                <a:avLst/>
                <a:gdLst/>
                <a:ahLst/>
                <a:cxnLst/>
                <a:rect l="l" t="t" r="r" b="b"/>
                <a:pathLst>
                  <a:path w="1896" h="1003" extrusionOk="0">
                    <a:moveTo>
                      <a:pt x="1896" y="1"/>
                    </a:moveTo>
                    <a:cubicBezTo>
                      <a:pt x="1264" y="349"/>
                      <a:pt x="643" y="676"/>
                      <a:pt x="1" y="1003"/>
                    </a:cubicBezTo>
                    <a:cubicBezTo>
                      <a:pt x="251" y="969"/>
                      <a:pt x="469" y="948"/>
                      <a:pt x="654" y="915"/>
                    </a:cubicBezTo>
                    <a:cubicBezTo>
                      <a:pt x="1046" y="708"/>
                      <a:pt x="1449" y="502"/>
                      <a:pt x="1830" y="284"/>
                    </a:cubicBezTo>
                    <a:lnTo>
                      <a:pt x="189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77"/>
              <p:cNvSpPr/>
              <p:nvPr/>
            </p:nvSpPr>
            <p:spPr>
              <a:xfrm>
                <a:off x="7642800" y="2616650"/>
                <a:ext cx="171800" cy="108900"/>
              </a:xfrm>
              <a:custGeom>
                <a:avLst/>
                <a:gdLst/>
                <a:ahLst/>
                <a:cxnLst/>
                <a:rect l="l" t="t" r="r" b="b"/>
                <a:pathLst>
                  <a:path w="6872" h="4356" extrusionOk="0">
                    <a:moveTo>
                      <a:pt x="6871" y="0"/>
                    </a:moveTo>
                    <a:lnTo>
                      <a:pt x="6871" y="0"/>
                    </a:lnTo>
                    <a:cubicBezTo>
                      <a:pt x="5347" y="458"/>
                      <a:pt x="3844" y="1002"/>
                      <a:pt x="2396" y="1634"/>
                    </a:cubicBezTo>
                    <a:cubicBezTo>
                      <a:pt x="1634" y="1971"/>
                      <a:pt x="839" y="2352"/>
                      <a:pt x="371" y="3060"/>
                    </a:cubicBezTo>
                    <a:cubicBezTo>
                      <a:pt x="120" y="3419"/>
                      <a:pt x="1" y="3899"/>
                      <a:pt x="45" y="4334"/>
                    </a:cubicBezTo>
                    <a:cubicBezTo>
                      <a:pt x="120" y="4345"/>
                      <a:pt x="197" y="4345"/>
                      <a:pt x="262" y="4356"/>
                    </a:cubicBezTo>
                    <a:cubicBezTo>
                      <a:pt x="219" y="3953"/>
                      <a:pt x="328" y="3517"/>
                      <a:pt x="545" y="3180"/>
                    </a:cubicBezTo>
                    <a:cubicBezTo>
                      <a:pt x="991" y="2515"/>
                      <a:pt x="1743" y="2156"/>
                      <a:pt x="2484" y="1830"/>
                    </a:cubicBezTo>
                    <a:cubicBezTo>
                      <a:pt x="3888" y="1220"/>
                      <a:pt x="5347" y="686"/>
                      <a:pt x="6817" y="250"/>
                    </a:cubicBezTo>
                    <a:lnTo>
                      <a:pt x="687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77"/>
              <p:cNvSpPr/>
              <p:nvPr/>
            </p:nvSpPr>
            <p:spPr>
              <a:xfrm>
                <a:off x="7560600" y="2533075"/>
                <a:ext cx="271400" cy="111625"/>
              </a:xfrm>
              <a:custGeom>
                <a:avLst/>
                <a:gdLst/>
                <a:ahLst/>
                <a:cxnLst/>
                <a:rect l="l" t="t" r="r" b="b"/>
                <a:pathLst>
                  <a:path w="10856" h="4465" extrusionOk="0">
                    <a:moveTo>
                      <a:pt x="10856" y="0"/>
                    </a:moveTo>
                    <a:lnTo>
                      <a:pt x="10856" y="0"/>
                    </a:lnTo>
                    <a:cubicBezTo>
                      <a:pt x="7056" y="893"/>
                      <a:pt x="3408" y="2309"/>
                      <a:pt x="1" y="4236"/>
                    </a:cubicBezTo>
                    <a:lnTo>
                      <a:pt x="55" y="4465"/>
                    </a:lnTo>
                    <a:cubicBezTo>
                      <a:pt x="3420" y="2548"/>
                      <a:pt x="7035" y="1122"/>
                      <a:pt x="10812" y="240"/>
                    </a:cubicBezTo>
                    <a:lnTo>
                      <a:pt x="10846" y="66"/>
                    </a:lnTo>
                    <a:lnTo>
                      <a:pt x="108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55" name="Google Shape;2555;p77"/>
            <p:cNvGrpSpPr/>
            <p:nvPr/>
          </p:nvGrpSpPr>
          <p:grpSpPr>
            <a:xfrm>
              <a:off x="5640326" y="1632849"/>
              <a:ext cx="2631280" cy="2954585"/>
              <a:chOff x="3021725" y="1570075"/>
              <a:chExt cx="2216375" cy="2488700"/>
            </a:xfrm>
          </p:grpSpPr>
          <p:sp>
            <p:nvSpPr>
              <p:cNvPr id="2556" name="Google Shape;2556;p77"/>
              <p:cNvSpPr/>
              <p:nvPr/>
            </p:nvSpPr>
            <p:spPr>
              <a:xfrm>
                <a:off x="4545850" y="2206875"/>
                <a:ext cx="692250" cy="497550"/>
              </a:xfrm>
              <a:custGeom>
                <a:avLst/>
                <a:gdLst/>
                <a:ahLst/>
                <a:cxnLst/>
                <a:rect l="l" t="t" r="r" b="b"/>
                <a:pathLst>
                  <a:path w="27690" h="19902" extrusionOk="0">
                    <a:moveTo>
                      <a:pt x="719" y="1"/>
                    </a:moveTo>
                    <a:lnTo>
                      <a:pt x="0" y="17956"/>
                    </a:lnTo>
                    <a:lnTo>
                      <a:pt x="24303" y="19894"/>
                    </a:lnTo>
                    <a:cubicBezTo>
                      <a:pt x="24362" y="19899"/>
                      <a:pt x="24421" y="19902"/>
                      <a:pt x="24479" y="19902"/>
                    </a:cubicBezTo>
                    <a:cubicBezTo>
                      <a:pt x="24933" y="19902"/>
                      <a:pt x="25349" y="19753"/>
                      <a:pt x="25697" y="19502"/>
                    </a:cubicBezTo>
                    <a:lnTo>
                      <a:pt x="25893" y="19339"/>
                    </a:lnTo>
                    <a:cubicBezTo>
                      <a:pt x="26252" y="18990"/>
                      <a:pt x="26491" y="18522"/>
                      <a:pt x="26535" y="17988"/>
                    </a:cubicBezTo>
                    <a:lnTo>
                      <a:pt x="27646" y="3540"/>
                    </a:lnTo>
                    <a:cubicBezTo>
                      <a:pt x="27689" y="2875"/>
                      <a:pt x="27428" y="2265"/>
                      <a:pt x="26970" y="1852"/>
                    </a:cubicBezTo>
                    <a:cubicBezTo>
                      <a:pt x="26862" y="1743"/>
                      <a:pt x="26720" y="1645"/>
                      <a:pt x="26578" y="1569"/>
                    </a:cubicBezTo>
                    <a:cubicBezTo>
                      <a:pt x="26317" y="1416"/>
                      <a:pt x="26012" y="1329"/>
                      <a:pt x="25686" y="1307"/>
                    </a:cubicBezTo>
                    <a:lnTo>
                      <a:pt x="7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77"/>
              <p:cNvSpPr/>
              <p:nvPr/>
            </p:nvSpPr>
            <p:spPr>
              <a:xfrm>
                <a:off x="5188250" y="2246075"/>
                <a:ext cx="41675" cy="448375"/>
              </a:xfrm>
              <a:custGeom>
                <a:avLst/>
                <a:gdLst/>
                <a:ahLst/>
                <a:cxnLst/>
                <a:rect l="l" t="t" r="r" b="b"/>
                <a:pathLst>
                  <a:path w="1667" h="17935" extrusionOk="0">
                    <a:moveTo>
                      <a:pt x="882" y="1"/>
                    </a:moveTo>
                    <a:cubicBezTo>
                      <a:pt x="1155" y="305"/>
                      <a:pt x="1383" y="731"/>
                      <a:pt x="1416" y="1340"/>
                    </a:cubicBezTo>
                    <a:cubicBezTo>
                      <a:pt x="1525" y="3202"/>
                      <a:pt x="524" y="15440"/>
                      <a:pt x="1" y="17934"/>
                    </a:cubicBezTo>
                    <a:lnTo>
                      <a:pt x="197" y="17771"/>
                    </a:lnTo>
                    <a:cubicBezTo>
                      <a:pt x="763" y="14765"/>
                      <a:pt x="1666" y="2832"/>
                      <a:pt x="1569" y="1329"/>
                    </a:cubicBezTo>
                    <a:cubicBezTo>
                      <a:pt x="1547" y="905"/>
                      <a:pt x="1438" y="567"/>
                      <a:pt x="1274" y="284"/>
                    </a:cubicBezTo>
                    <a:cubicBezTo>
                      <a:pt x="1166" y="175"/>
                      <a:pt x="1024" y="77"/>
                      <a:pt x="88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77"/>
              <p:cNvSpPr/>
              <p:nvPr/>
            </p:nvSpPr>
            <p:spPr>
              <a:xfrm>
                <a:off x="4361825" y="2949475"/>
                <a:ext cx="762475" cy="114625"/>
              </a:xfrm>
              <a:custGeom>
                <a:avLst/>
                <a:gdLst/>
                <a:ahLst/>
                <a:cxnLst/>
                <a:rect l="l" t="t" r="r" b="b"/>
                <a:pathLst>
                  <a:path w="30499" h="4585" extrusionOk="0">
                    <a:moveTo>
                      <a:pt x="8439" y="0"/>
                    </a:moveTo>
                    <a:lnTo>
                      <a:pt x="1" y="3964"/>
                    </a:lnTo>
                    <a:lnTo>
                      <a:pt x="23203" y="4585"/>
                    </a:lnTo>
                    <a:cubicBezTo>
                      <a:pt x="23399" y="4585"/>
                      <a:pt x="23585" y="4541"/>
                      <a:pt x="23748" y="4465"/>
                    </a:cubicBezTo>
                    <a:lnTo>
                      <a:pt x="30107" y="1307"/>
                    </a:lnTo>
                    <a:cubicBezTo>
                      <a:pt x="30499" y="1111"/>
                      <a:pt x="30346" y="578"/>
                      <a:pt x="29889" y="567"/>
                    </a:cubicBezTo>
                    <a:lnTo>
                      <a:pt x="843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77"/>
              <p:cNvSpPr/>
              <p:nvPr/>
            </p:nvSpPr>
            <p:spPr>
              <a:xfrm>
                <a:off x="4416525" y="2974475"/>
                <a:ext cx="791350" cy="750575"/>
              </a:xfrm>
              <a:custGeom>
                <a:avLst/>
                <a:gdLst/>
                <a:ahLst/>
                <a:cxnLst/>
                <a:rect l="l" t="t" r="r" b="b"/>
                <a:pathLst>
                  <a:path w="31654" h="30023" extrusionOk="0">
                    <a:moveTo>
                      <a:pt x="27282" y="0"/>
                    </a:moveTo>
                    <a:cubicBezTo>
                      <a:pt x="27277" y="0"/>
                      <a:pt x="27271" y="1"/>
                      <a:pt x="27265" y="2"/>
                    </a:cubicBezTo>
                    <a:cubicBezTo>
                      <a:pt x="27222" y="13"/>
                      <a:pt x="27200" y="46"/>
                      <a:pt x="27211" y="89"/>
                    </a:cubicBezTo>
                    <a:lnTo>
                      <a:pt x="27832" y="3215"/>
                    </a:lnTo>
                    <a:lnTo>
                      <a:pt x="21353" y="6743"/>
                    </a:lnTo>
                    <a:lnTo>
                      <a:pt x="21157" y="2942"/>
                    </a:lnTo>
                    <a:cubicBezTo>
                      <a:pt x="21157" y="2910"/>
                      <a:pt x="21124" y="2877"/>
                      <a:pt x="21081" y="2877"/>
                    </a:cubicBezTo>
                    <a:cubicBezTo>
                      <a:pt x="21049" y="2877"/>
                      <a:pt x="21015" y="2910"/>
                      <a:pt x="21015" y="2953"/>
                    </a:cubicBezTo>
                    <a:lnTo>
                      <a:pt x="21211" y="6818"/>
                    </a:lnTo>
                    <a:lnTo>
                      <a:pt x="21124" y="6873"/>
                    </a:lnTo>
                    <a:lnTo>
                      <a:pt x="77" y="6644"/>
                    </a:lnTo>
                    <a:cubicBezTo>
                      <a:pt x="34" y="6644"/>
                      <a:pt x="1" y="6677"/>
                      <a:pt x="1" y="6709"/>
                    </a:cubicBezTo>
                    <a:cubicBezTo>
                      <a:pt x="1" y="6753"/>
                      <a:pt x="34" y="6786"/>
                      <a:pt x="66" y="6786"/>
                    </a:cubicBezTo>
                    <a:lnTo>
                      <a:pt x="21136" y="7014"/>
                    </a:lnTo>
                    <a:lnTo>
                      <a:pt x="21146" y="7014"/>
                    </a:lnTo>
                    <a:cubicBezTo>
                      <a:pt x="21157" y="7014"/>
                      <a:pt x="21168" y="7014"/>
                      <a:pt x="21179" y="7004"/>
                    </a:cubicBezTo>
                    <a:lnTo>
                      <a:pt x="21223" y="6982"/>
                    </a:lnTo>
                    <a:lnTo>
                      <a:pt x="22387" y="29945"/>
                    </a:lnTo>
                    <a:cubicBezTo>
                      <a:pt x="22399" y="29989"/>
                      <a:pt x="22431" y="30022"/>
                      <a:pt x="22464" y="30022"/>
                    </a:cubicBezTo>
                    <a:cubicBezTo>
                      <a:pt x="22508" y="30011"/>
                      <a:pt x="22540" y="29979"/>
                      <a:pt x="22540" y="29945"/>
                    </a:cubicBezTo>
                    <a:lnTo>
                      <a:pt x="21364" y="6905"/>
                    </a:lnTo>
                    <a:lnTo>
                      <a:pt x="27865" y="3367"/>
                    </a:lnTo>
                    <a:lnTo>
                      <a:pt x="31501" y="21703"/>
                    </a:lnTo>
                    <a:cubicBezTo>
                      <a:pt x="31501" y="21736"/>
                      <a:pt x="31534" y="21757"/>
                      <a:pt x="31567" y="21757"/>
                    </a:cubicBezTo>
                    <a:lnTo>
                      <a:pt x="31589" y="21757"/>
                    </a:lnTo>
                    <a:cubicBezTo>
                      <a:pt x="31621" y="21757"/>
                      <a:pt x="31654" y="21714"/>
                      <a:pt x="31643" y="21670"/>
                    </a:cubicBezTo>
                    <a:lnTo>
                      <a:pt x="27353" y="57"/>
                    </a:lnTo>
                    <a:cubicBezTo>
                      <a:pt x="27343" y="28"/>
                      <a:pt x="27317" y="0"/>
                      <a:pt x="272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77"/>
              <p:cNvSpPr/>
              <p:nvPr/>
            </p:nvSpPr>
            <p:spPr>
              <a:xfrm>
                <a:off x="5081550" y="2682150"/>
                <a:ext cx="48750" cy="283125"/>
              </a:xfrm>
              <a:custGeom>
                <a:avLst/>
                <a:gdLst/>
                <a:ahLst/>
                <a:cxnLst/>
                <a:rect l="l" t="t" r="r" b="b"/>
                <a:pathLst>
                  <a:path w="1950" h="11325" extrusionOk="0">
                    <a:moveTo>
                      <a:pt x="1906" y="1"/>
                    </a:moveTo>
                    <a:lnTo>
                      <a:pt x="1753" y="12"/>
                    </a:lnTo>
                    <a:cubicBezTo>
                      <a:pt x="1753" y="23"/>
                      <a:pt x="1808" y="2016"/>
                      <a:pt x="1612" y="4378"/>
                    </a:cubicBezTo>
                    <a:cubicBezTo>
                      <a:pt x="1492" y="5772"/>
                      <a:pt x="1329" y="7013"/>
                      <a:pt x="1100" y="8091"/>
                    </a:cubicBezTo>
                    <a:cubicBezTo>
                      <a:pt x="817" y="9430"/>
                      <a:pt x="447" y="10487"/>
                      <a:pt x="1" y="11249"/>
                    </a:cubicBezTo>
                    <a:lnTo>
                      <a:pt x="131" y="11325"/>
                    </a:lnTo>
                    <a:cubicBezTo>
                      <a:pt x="577" y="10552"/>
                      <a:pt x="948" y="9474"/>
                      <a:pt x="1242" y="8113"/>
                    </a:cubicBezTo>
                    <a:cubicBezTo>
                      <a:pt x="1470" y="7035"/>
                      <a:pt x="1644" y="5783"/>
                      <a:pt x="1753" y="4389"/>
                    </a:cubicBezTo>
                    <a:cubicBezTo>
                      <a:pt x="1949" y="2016"/>
                      <a:pt x="1906" y="23"/>
                      <a:pt x="1906" y="1"/>
                    </a:cubicBezTo>
                    <a:close/>
                  </a:path>
                </a:pathLst>
              </a:custGeom>
              <a:solidFill>
                <a:srgbClr val="3920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77"/>
              <p:cNvSpPr/>
              <p:nvPr/>
            </p:nvSpPr>
            <p:spPr>
              <a:xfrm>
                <a:off x="4343325" y="3579375"/>
                <a:ext cx="89025" cy="65100"/>
              </a:xfrm>
              <a:custGeom>
                <a:avLst/>
                <a:gdLst/>
                <a:ahLst/>
                <a:cxnLst/>
                <a:rect l="l" t="t" r="r" b="b"/>
                <a:pathLst>
                  <a:path w="3561" h="2604" extrusionOk="0">
                    <a:moveTo>
                      <a:pt x="512" y="0"/>
                    </a:moveTo>
                    <a:lnTo>
                      <a:pt x="0" y="1808"/>
                    </a:lnTo>
                    <a:cubicBezTo>
                      <a:pt x="0" y="1808"/>
                      <a:pt x="1042" y="2603"/>
                      <a:pt x="2077" y="2603"/>
                    </a:cubicBezTo>
                    <a:cubicBezTo>
                      <a:pt x="2401" y="2603"/>
                      <a:pt x="2725" y="2525"/>
                      <a:pt x="3016" y="2320"/>
                    </a:cubicBezTo>
                    <a:lnTo>
                      <a:pt x="3560" y="893"/>
                    </a:lnTo>
                    <a:lnTo>
                      <a:pt x="512" y="0"/>
                    </a:ln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77"/>
              <p:cNvSpPr/>
              <p:nvPr/>
            </p:nvSpPr>
            <p:spPr>
              <a:xfrm>
                <a:off x="4174850" y="3604850"/>
                <a:ext cx="250425" cy="192075"/>
              </a:xfrm>
              <a:custGeom>
                <a:avLst/>
                <a:gdLst/>
                <a:ahLst/>
                <a:cxnLst/>
                <a:rect l="l" t="t" r="r" b="b"/>
                <a:pathLst>
                  <a:path w="10017" h="7683" extrusionOk="0">
                    <a:moveTo>
                      <a:pt x="7529" y="0"/>
                    </a:moveTo>
                    <a:cubicBezTo>
                      <a:pt x="6791" y="0"/>
                      <a:pt x="6369" y="800"/>
                      <a:pt x="6369" y="800"/>
                    </a:cubicBezTo>
                    <a:cubicBezTo>
                      <a:pt x="6369" y="800"/>
                      <a:pt x="6009" y="1050"/>
                      <a:pt x="5465" y="1453"/>
                    </a:cubicBezTo>
                    <a:cubicBezTo>
                      <a:pt x="5443" y="1464"/>
                      <a:pt x="5421" y="1486"/>
                      <a:pt x="5399" y="1507"/>
                    </a:cubicBezTo>
                    <a:cubicBezTo>
                      <a:pt x="5073" y="1747"/>
                      <a:pt x="4681" y="2041"/>
                      <a:pt x="4267" y="2357"/>
                    </a:cubicBezTo>
                    <a:cubicBezTo>
                      <a:pt x="4235" y="2390"/>
                      <a:pt x="4213" y="2400"/>
                      <a:pt x="4191" y="2433"/>
                    </a:cubicBezTo>
                    <a:lnTo>
                      <a:pt x="4180" y="2433"/>
                    </a:lnTo>
                    <a:cubicBezTo>
                      <a:pt x="3527" y="2934"/>
                      <a:pt x="2819" y="3522"/>
                      <a:pt x="2177" y="4088"/>
                    </a:cubicBezTo>
                    <a:cubicBezTo>
                      <a:pt x="2155" y="4110"/>
                      <a:pt x="2133" y="4132"/>
                      <a:pt x="2101" y="4154"/>
                    </a:cubicBezTo>
                    <a:cubicBezTo>
                      <a:pt x="1317" y="4851"/>
                      <a:pt x="652" y="5536"/>
                      <a:pt x="337" y="6059"/>
                    </a:cubicBezTo>
                    <a:cubicBezTo>
                      <a:pt x="315" y="6102"/>
                      <a:pt x="293" y="6146"/>
                      <a:pt x="271" y="6179"/>
                    </a:cubicBezTo>
                    <a:cubicBezTo>
                      <a:pt x="217" y="6288"/>
                      <a:pt x="184" y="6385"/>
                      <a:pt x="163" y="6484"/>
                    </a:cubicBezTo>
                    <a:cubicBezTo>
                      <a:pt x="1" y="7368"/>
                      <a:pt x="1253" y="7682"/>
                      <a:pt x="2498" y="7682"/>
                    </a:cubicBezTo>
                    <a:cubicBezTo>
                      <a:pt x="3352" y="7682"/>
                      <a:pt x="4204" y="7535"/>
                      <a:pt x="4594" y="7322"/>
                    </a:cubicBezTo>
                    <a:cubicBezTo>
                      <a:pt x="5607" y="6756"/>
                      <a:pt x="8895" y="5188"/>
                      <a:pt x="9668" y="4818"/>
                    </a:cubicBezTo>
                    <a:cubicBezTo>
                      <a:pt x="9777" y="4774"/>
                      <a:pt x="9853" y="4676"/>
                      <a:pt x="9875" y="4568"/>
                    </a:cubicBezTo>
                    <a:cubicBezTo>
                      <a:pt x="9897" y="4459"/>
                      <a:pt x="9919" y="4328"/>
                      <a:pt x="9929" y="4197"/>
                    </a:cubicBezTo>
                    <a:cubicBezTo>
                      <a:pt x="9929" y="4176"/>
                      <a:pt x="9940" y="4142"/>
                      <a:pt x="9940" y="4110"/>
                    </a:cubicBezTo>
                    <a:cubicBezTo>
                      <a:pt x="10016" y="3326"/>
                      <a:pt x="9984" y="2335"/>
                      <a:pt x="9929" y="1693"/>
                    </a:cubicBezTo>
                    <a:lnTo>
                      <a:pt x="9929" y="1584"/>
                    </a:lnTo>
                    <a:cubicBezTo>
                      <a:pt x="9897" y="1236"/>
                      <a:pt x="9875" y="1007"/>
                      <a:pt x="9875" y="1007"/>
                    </a:cubicBezTo>
                    <a:cubicBezTo>
                      <a:pt x="9566" y="1386"/>
                      <a:pt x="9108" y="1441"/>
                      <a:pt x="8868" y="1441"/>
                    </a:cubicBezTo>
                    <a:cubicBezTo>
                      <a:pt x="8771" y="1441"/>
                      <a:pt x="8710" y="1432"/>
                      <a:pt x="8710" y="1432"/>
                    </a:cubicBezTo>
                    <a:cubicBezTo>
                      <a:pt x="8710" y="1432"/>
                      <a:pt x="8634" y="234"/>
                      <a:pt x="7763" y="27"/>
                    </a:cubicBezTo>
                    <a:cubicBezTo>
                      <a:pt x="7682" y="9"/>
                      <a:pt x="7604" y="0"/>
                      <a:pt x="75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77"/>
              <p:cNvSpPr/>
              <p:nvPr/>
            </p:nvSpPr>
            <p:spPr>
              <a:xfrm>
                <a:off x="4279625" y="3663750"/>
                <a:ext cx="51750" cy="29175"/>
              </a:xfrm>
              <a:custGeom>
                <a:avLst/>
                <a:gdLst/>
                <a:ahLst/>
                <a:cxnLst/>
                <a:rect l="l" t="t" r="r" b="b"/>
                <a:pathLst>
                  <a:path w="2070" h="1167" extrusionOk="0">
                    <a:moveTo>
                      <a:pt x="76" y="1"/>
                    </a:moveTo>
                    <a:cubicBezTo>
                      <a:pt x="44" y="34"/>
                      <a:pt x="22" y="44"/>
                      <a:pt x="0" y="77"/>
                    </a:cubicBezTo>
                    <a:cubicBezTo>
                      <a:pt x="773" y="121"/>
                      <a:pt x="1535" y="523"/>
                      <a:pt x="1992" y="1155"/>
                    </a:cubicBezTo>
                    <a:cubicBezTo>
                      <a:pt x="2004" y="1166"/>
                      <a:pt x="2014" y="1166"/>
                      <a:pt x="2026" y="1166"/>
                    </a:cubicBezTo>
                    <a:lnTo>
                      <a:pt x="2047" y="1166"/>
                    </a:lnTo>
                    <a:cubicBezTo>
                      <a:pt x="2069" y="1155"/>
                      <a:pt x="2069" y="1133"/>
                      <a:pt x="2058" y="1111"/>
                    </a:cubicBezTo>
                    <a:cubicBezTo>
                      <a:pt x="1600" y="480"/>
                      <a:pt x="850" y="77"/>
                      <a:pt x="76" y="1"/>
                    </a:cubicBezTo>
                    <a:close/>
                  </a:path>
                </a:pathLst>
              </a:custGeom>
              <a:solidFill>
                <a:srgbClr val="F6E3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77"/>
              <p:cNvSpPr/>
              <p:nvPr/>
            </p:nvSpPr>
            <p:spPr>
              <a:xfrm>
                <a:off x="4309825" y="3641175"/>
                <a:ext cx="43025" cy="37850"/>
              </a:xfrm>
              <a:custGeom>
                <a:avLst/>
                <a:gdLst/>
                <a:ahLst/>
                <a:cxnLst/>
                <a:rect l="l" t="t" r="r" b="b"/>
                <a:pathLst>
                  <a:path w="1721" h="1514" extrusionOk="0">
                    <a:moveTo>
                      <a:pt x="66" y="0"/>
                    </a:moveTo>
                    <a:cubicBezTo>
                      <a:pt x="44" y="11"/>
                      <a:pt x="22" y="33"/>
                      <a:pt x="0" y="54"/>
                    </a:cubicBezTo>
                    <a:cubicBezTo>
                      <a:pt x="676" y="359"/>
                      <a:pt x="1264" y="872"/>
                      <a:pt x="1645" y="1503"/>
                    </a:cubicBezTo>
                    <a:cubicBezTo>
                      <a:pt x="1645" y="1514"/>
                      <a:pt x="1656" y="1514"/>
                      <a:pt x="1677" y="1514"/>
                    </a:cubicBezTo>
                    <a:lnTo>
                      <a:pt x="1689" y="1514"/>
                    </a:lnTo>
                    <a:cubicBezTo>
                      <a:pt x="1710" y="1503"/>
                      <a:pt x="1721" y="1481"/>
                      <a:pt x="1710" y="1459"/>
                    </a:cubicBezTo>
                    <a:cubicBezTo>
                      <a:pt x="1318" y="828"/>
                      <a:pt x="741" y="316"/>
                      <a:pt x="66" y="0"/>
                    </a:cubicBezTo>
                    <a:close/>
                  </a:path>
                </a:pathLst>
              </a:custGeom>
              <a:solidFill>
                <a:srgbClr val="F6E3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77"/>
              <p:cNvSpPr/>
              <p:nvPr/>
            </p:nvSpPr>
            <p:spPr>
              <a:xfrm>
                <a:off x="4475325" y="3620200"/>
                <a:ext cx="93400" cy="68475"/>
              </a:xfrm>
              <a:custGeom>
                <a:avLst/>
                <a:gdLst/>
                <a:ahLst/>
                <a:cxnLst/>
                <a:rect l="l" t="t" r="r" b="b"/>
                <a:pathLst>
                  <a:path w="3736" h="2739" extrusionOk="0">
                    <a:moveTo>
                      <a:pt x="545" y="1"/>
                    </a:moveTo>
                    <a:lnTo>
                      <a:pt x="1" y="1907"/>
                    </a:lnTo>
                    <a:cubicBezTo>
                      <a:pt x="1" y="1907"/>
                      <a:pt x="1091" y="2738"/>
                      <a:pt x="2178" y="2738"/>
                    </a:cubicBezTo>
                    <a:cubicBezTo>
                      <a:pt x="2520" y="2738"/>
                      <a:pt x="2862" y="2656"/>
                      <a:pt x="3170" y="2440"/>
                    </a:cubicBezTo>
                    <a:lnTo>
                      <a:pt x="3736" y="948"/>
                    </a:lnTo>
                    <a:lnTo>
                      <a:pt x="545" y="1"/>
                    </a:ln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77"/>
              <p:cNvSpPr/>
              <p:nvPr/>
            </p:nvSpPr>
            <p:spPr>
              <a:xfrm>
                <a:off x="4298400" y="3647000"/>
                <a:ext cx="262975" cy="201625"/>
              </a:xfrm>
              <a:custGeom>
                <a:avLst/>
                <a:gdLst/>
                <a:ahLst/>
                <a:cxnLst/>
                <a:rect l="l" t="t" r="r" b="b"/>
                <a:pathLst>
                  <a:path w="10519" h="8065" extrusionOk="0">
                    <a:moveTo>
                      <a:pt x="7900" y="1"/>
                    </a:moveTo>
                    <a:cubicBezTo>
                      <a:pt x="7134" y="1"/>
                      <a:pt x="6686" y="835"/>
                      <a:pt x="6686" y="835"/>
                    </a:cubicBezTo>
                    <a:cubicBezTo>
                      <a:pt x="6686" y="835"/>
                      <a:pt x="6315" y="1096"/>
                      <a:pt x="5739" y="1520"/>
                    </a:cubicBezTo>
                    <a:cubicBezTo>
                      <a:pt x="5717" y="1542"/>
                      <a:pt x="5695" y="1564"/>
                      <a:pt x="5662" y="1575"/>
                    </a:cubicBezTo>
                    <a:cubicBezTo>
                      <a:pt x="5325" y="1836"/>
                      <a:pt x="4922" y="2141"/>
                      <a:pt x="4476" y="2478"/>
                    </a:cubicBezTo>
                    <a:cubicBezTo>
                      <a:pt x="4454" y="2500"/>
                      <a:pt x="4421" y="2522"/>
                      <a:pt x="4399" y="2555"/>
                    </a:cubicBezTo>
                    <a:lnTo>
                      <a:pt x="4389" y="2555"/>
                    </a:lnTo>
                    <a:cubicBezTo>
                      <a:pt x="3702" y="3088"/>
                      <a:pt x="2962" y="3698"/>
                      <a:pt x="2276" y="4297"/>
                    </a:cubicBezTo>
                    <a:lnTo>
                      <a:pt x="2211" y="4362"/>
                    </a:lnTo>
                    <a:cubicBezTo>
                      <a:pt x="1383" y="5103"/>
                      <a:pt x="675" y="5821"/>
                      <a:pt x="349" y="6366"/>
                    </a:cubicBezTo>
                    <a:cubicBezTo>
                      <a:pt x="327" y="6409"/>
                      <a:pt x="305" y="6453"/>
                      <a:pt x="283" y="6485"/>
                    </a:cubicBezTo>
                    <a:cubicBezTo>
                      <a:pt x="229" y="6605"/>
                      <a:pt x="186" y="6703"/>
                      <a:pt x="174" y="6801"/>
                    </a:cubicBezTo>
                    <a:cubicBezTo>
                      <a:pt x="0" y="7732"/>
                      <a:pt x="1318" y="8064"/>
                      <a:pt x="2628" y="8064"/>
                    </a:cubicBezTo>
                    <a:cubicBezTo>
                      <a:pt x="3525" y="8064"/>
                      <a:pt x="4417" y="7909"/>
                      <a:pt x="4824" y="7683"/>
                    </a:cubicBezTo>
                    <a:cubicBezTo>
                      <a:pt x="5891" y="7095"/>
                      <a:pt x="9332" y="5451"/>
                      <a:pt x="10148" y="5059"/>
                    </a:cubicBezTo>
                    <a:cubicBezTo>
                      <a:pt x="10257" y="5016"/>
                      <a:pt x="10344" y="4907"/>
                      <a:pt x="10366" y="4798"/>
                    </a:cubicBezTo>
                    <a:cubicBezTo>
                      <a:pt x="10388" y="4678"/>
                      <a:pt x="10410" y="4547"/>
                      <a:pt x="10431" y="4416"/>
                    </a:cubicBezTo>
                    <a:lnTo>
                      <a:pt x="10431" y="4319"/>
                    </a:lnTo>
                    <a:cubicBezTo>
                      <a:pt x="10518" y="3491"/>
                      <a:pt x="10475" y="2456"/>
                      <a:pt x="10431" y="1771"/>
                    </a:cubicBezTo>
                    <a:cubicBezTo>
                      <a:pt x="10431" y="1738"/>
                      <a:pt x="10421" y="1694"/>
                      <a:pt x="10421" y="1662"/>
                    </a:cubicBezTo>
                    <a:cubicBezTo>
                      <a:pt x="10399" y="1292"/>
                      <a:pt x="10366" y="1052"/>
                      <a:pt x="10366" y="1052"/>
                    </a:cubicBezTo>
                    <a:cubicBezTo>
                      <a:pt x="10053" y="1450"/>
                      <a:pt x="9573" y="1509"/>
                      <a:pt x="9315" y="1509"/>
                    </a:cubicBezTo>
                    <a:cubicBezTo>
                      <a:pt x="9206" y="1509"/>
                      <a:pt x="9136" y="1498"/>
                      <a:pt x="9136" y="1498"/>
                    </a:cubicBezTo>
                    <a:cubicBezTo>
                      <a:pt x="9136" y="1498"/>
                      <a:pt x="9071" y="247"/>
                      <a:pt x="8145" y="29"/>
                    </a:cubicBezTo>
                    <a:cubicBezTo>
                      <a:pt x="8060" y="10"/>
                      <a:pt x="7978" y="1"/>
                      <a:pt x="790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77"/>
              <p:cNvSpPr/>
              <p:nvPr/>
            </p:nvSpPr>
            <p:spPr>
              <a:xfrm>
                <a:off x="4179700" y="3640075"/>
                <a:ext cx="284775" cy="146475"/>
              </a:xfrm>
              <a:custGeom>
                <a:avLst/>
                <a:gdLst/>
                <a:ahLst/>
                <a:cxnLst/>
                <a:rect l="l" t="t" r="r" b="b"/>
                <a:pathLst>
                  <a:path w="11391" h="5859" extrusionOk="0">
                    <a:moveTo>
                      <a:pt x="9790" y="1"/>
                    </a:moveTo>
                    <a:lnTo>
                      <a:pt x="9681" y="120"/>
                    </a:lnTo>
                    <a:cubicBezTo>
                      <a:pt x="9267" y="556"/>
                      <a:pt x="8929" y="1090"/>
                      <a:pt x="8712" y="1656"/>
                    </a:cubicBezTo>
                    <a:cubicBezTo>
                      <a:pt x="8494" y="2211"/>
                      <a:pt x="8374" y="2821"/>
                      <a:pt x="8385" y="3398"/>
                    </a:cubicBezTo>
                    <a:cubicBezTo>
                      <a:pt x="7699" y="3779"/>
                      <a:pt x="7013" y="4139"/>
                      <a:pt x="6338" y="4465"/>
                    </a:cubicBezTo>
                    <a:cubicBezTo>
                      <a:pt x="6001" y="4628"/>
                      <a:pt x="5619" y="4814"/>
                      <a:pt x="5239" y="4966"/>
                    </a:cubicBezTo>
                    <a:cubicBezTo>
                      <a:pt x="4890" y="4410"/>
                      <a:pt x="4411" y="3899"/>
                      <a:pt x="3867" y="3496"/>
                    </a:cubicBezTo>
                    <a:cubicBezTo>
                      <a:pt x="3300" y="3082"/>
                      <a:pt x="2658" y="2777"/>
                      <a:pt x="1994" y="2614"/>
                    </a:cubicBezTo>
                    <a:lnTo>
                      <a:pt x="1961" y="2603"/>
                    </a:lnTo>
                    <a:lnTo>
                      <a:pt x="1929" y="2625"/>
                    </a:lnTo>
                    <a:lnTo>
                      <a:pt x="1874" y="2679"/>
                    </a:lnTo>
                    <a:lnTo>
                      <a:pt x="1754" y="2777"/>
                    </a:lnTo>
                    <a:lnTo>
                      <a:pt x="1895" y="2810"/>
                    </a:lnTo>
                    <a:cubicBezTo>
                      <a:pt x="3170" y="3115"/>
                      <a:pt x="4334" y="3953"/>
                      <a:pt x="5031" y="5053"/>
                    </a:cubicBezTo>
                    <a:cubicBezTo>
                      <a:pt x="4574" y="5238"/>
                      <a:pt x="4150" y="5380"/>
                      <a:pt x="3736" y="5477"/>
                    </a:cubicBezTo>
                    <a:cubicBezTo>
                      <a:pt x="3279" y="5583"/>
                      <a:pt x="2831" y="5635"/>
                      <a:pt x="2403" y="5635"/>
                    </a:cubicBezTo>
                    <a:cubicBezTo>
                      <a:pt x="1903" y="5635"/>
                      <a:pt x="1431" y="5564"/>
                      <a:pt x="1003" y="5423"/>
                    </a:cubicBezTo>
                    <a:cubicBezTo>
                      <a:pt x="818" y="5358"/>
                      <a:pt x="589" y="5271"/>
                      <a:pt x="426" y="5107"/>
                    </a:cubicBezTo>
                    <a:cubicBezTo>
                      <a:pt x="295" y="4976"/>
                      <a:pt x="219" y="4814"/>
                      <a:pt x="219" y="4650"/>
                    </a:cubicBezTo>
                    <a:lnTo>
                      <a:pt x="208" y="4367"/>
                    </a:lnTo>
                    <a:lnTo>
                      <a:pt x="77" y="4618"/>
                    </a:lnTo>
                    <a:cubicBezTo>
                      <a:pt x="66" y="4639"/>
                      <a:pt x="56" y="4650"/>
                      <a:pt x="56" y="4672"/>
                    </a:cubicBezTo>
                    <a:cubicBezTo>
                      <a:pt x="34" y="4693"/>
                      <a:pt x="23" y="4715"/>
                      <a:pt x="12" y="4737"/>
                    </a:cubicBezTo>
                    <a:lnTo>
                      <a:pt x="1" y="4759"/>
                    </a:lnTo>
                    <a:lnTo>
                      <a:pt x="12" y="4780"/>
                    </a:lnTo>
                    <a:cubicBezTo>
                      <a:pt x="44" y="4955"/>
                      <a:pt x="131" y="5129"/>
                      <a:pt x="262" y="5260"/>
                    </a:cubicBezTo>
                    <a:lnTo>
                      <a:pt x="273" y="5260"/>
                    </a:lnTo>
                    <a:cubicBezTo>
                      <a:pt x="469" y="5456"/>
                      <a:pt x="731" y="5564"/>
                      <a:pt x="927" y="5630"/>
                    </a:cubicBezTo>
                    <a:cubicBezTo>
                      <a:pt x="1329" y="5760"/>
                      <a:pt x="1776" y="5837"/>
                      <a:pt x="2255" y="5848"/>
                    </a:cubicBezTo>
                    <a:cubicBezTo>
                      <a:pt x="2299" y="5859"/>
                      <a:pt x="2342" y="5859"/>
                      <a:pt x="2396" y="5859"/>
                    </a:cubicBezTo>
                    <a:cubicBezTo>
                      <a:pt x="2843" y="5859"/>
                      <a:pt x="3311" y="5794"/>
                      <a:pt x="3780" y="5685"/>
                    </a:cubicBezTo>
                    <a:cubicBezTo>
                      <a:pt x="4334" y="5564"/>
                      <a:pt x="5031" y="5347"/>
                      <a:pt x="6436" y="4661"/>
                    </a:cubicBezTo>
                    <a:cubicBezTo>
                      <a:pt x="7220" y="4280"/>
                      <a:pt x="7906" y="3921"/>
                      <a:pt x="8527" y="3572"/>
                    </a:cubicBezTo>
                    <a:lnTo>
                      <a:pt x="8603" y="3572"/>
                    </a:lnTo>
                    <a:lnTo>
                      <a:pt x="8603" y="3529"/>
                    </a:lnTo>
                    <a:cubicBezTo>
                      <a:pt x="8962" y="3333"/>
                      <a:pt x="9289" y="3147"/>
                      <a:pt x="9594" y="2963"/>
                    </a:cubicBezTo>
                    <a:cubicBezTo>
                      <a:pt x="9834" y="3017"/>
                      <a:pt x="10062" y="3115"/>
                      <a:pt x="10280" y="3224"/>
                    </a:cubicBezTo>
                    <a:cubicBezTo>
                      <a:pt x="10639" y="3420"/>
                      <a:pt x="10955" y="3692"/>
                      <a:pt x="11184" y="3997"/>
                    </a:cubicBezTo>
                    <a:cubicBezTo>
                      <a:pt x="11205" y="4030"/>
                      <a:pt x="11238" y="4051"/>
                      <a:pt x="11271" y="4051"/>
                    </a:cubicBezTo>
                    <a:cubicBezTo>
                      <a:pt x="11303" y="4051"/>
                      <a:pt x="11325" y="4040"/>
                      <a:pt x="11325" y="4040"/>
                    </a:cubicBezTo>
                    <a:lnTo>
                      <a:pt x="11336" y="4040"/>
                    </a:lnTo>
                    <a:lnTo>
                      <a:pt x="11347" y="4030"/>
                    </a:lnTo>
                    <a:cubicBezTo>
                      <a:pt x="11368" y="4008"/>
                      <a:pt x="11380" y="3986"/>
                      <a:pt x="11390" y="3953"/>
                    </a:cubicBezTo>
                    <a:cubicBezTo>
                      <a:pt x="11390" y="3931"/>
                      <a:pt x="11380" y="3899"/>
                      <a:pt x="11368" y="3877"/>
                    </a:cubicBezTo>
                    <a:cubicBezTo>
                      <a:pt x="10988" y="3355"/>
                      <a:pt x="10432" y="2973"/>
                      <a:pt x="9812" y="2799"/>
                    </a:cubicBezTo>
                    <a:cubicBezTo>
                      <a:pt x="9812" y="2767"/>
                      <a:pt x="9812" y="2733"/>
                      <a:pt x="9822" y="2701"/>
                    </a:cubicBezTo>
                    <a:lnTo>
                      <a:pt x="9822" y="2571"/>
                    </a:lnTo>
                    <a:lnTo>
                      <a:pt x="9703" y="2636"/>
                    </a:lnTo>
                    <a:cubicBezTo>
                      <a:pt x="9659" y="2668"/>
                      <a:pt x="9604" y="2701"/>
                      <a:pt x="9550" y="2733"/>
                    </a:cubicBezTo>
                    <a:cubicBezTo>
                      <a:pt x="9452" y="2712"/>
                      <a:pt x="9343" y="2690"/>
                      <a:pt x="9234" y="2679"/>
                    </a:cubicBezTo>
                    <a:lnTo>
                      <a:pt x="9202" y="2679"/>
                    </a:lnTo>
                    <a:lnTo>
                      <a:pt x="9180" y="2701"/>
                    </a:lnTo>
                    <a:cubicBezTo>
                      <a:pt x="9169" y="2712"/>
                      <a:pt x="9158" y="2712"/>
                      <a:pt x="9147" y="2723"/>
                    </a:cubicBezTo>
                    <a:lnTo>
                      <a:pt x="9093" y="2777"/>
                    </a:lnTo>
                    <a:lnTo>
                      <a:pt x="8973" y="2886"/>
                    </a:lnTo>
                    <a:lnTo>
                      <a:pt x="9137" y="2897"/>
                    </a:lnTo>
                    <a:cubicBezTo>
                      <a:pt x="9180" y="2897"/>
                      <a:pt x="9212" y="2908"/>
                      <a:pt x="9256" y="2908"/>
                    </a:cubicBezTo>
                    <a:cubicBezTo>
                      <a:pt x="9016" y="3038"/>
                      <a:pt x="8810" y="3169"/>
                      <a:pt x="8603" y="3278"/>
                    </a:cubicBezTo>
                    <a:cubicBezTo>
                      <a:pt x="8624" y="2200"/>
                      <a:pt x="9050" y="1133"/>
                      <a:pt x="9790" y="328"/>
                    </a:cubicBezTo>
                    <a:lnTo>
                      <a:pt x="9812" y="306"/>
                    </a:lnTo>
                    <a:lnTo>
                      <a:pt x="9812" y="273"/>
                    </a:lnTo>
                    <a:cubicBezTo>
                      <a:pt x="9812" y="240"/>
                      <a:pt x="9812" y="219"/>
                      <a:pt x="9800" y="186"/>
                    </a:cubicBezTo>
                    <a:lnTo>
                      <a:pt x="979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77"/>
              <p:cNvSpPr/>
              <p:nvPr/>
            </p:nvSpPr>
            <p:spPr>
              <a:xfrm>
                <a:off x="4303575" y="3684450"/>
                <a:ext cx="257525" cy="153275"/>
              </a:xfrm>
              <a:custGeom>
                <a:avLst/>
                <a:gdLst/>
                <a:ahLst/>
                <a:cxnLst/>
                <a:rect l="l" t="t" r="r" b="b"/>
                <a:pathLst>
                  <a:path w="10301" h="6131" extrusionOk="0">
                    <a:moveTo>
                      <a:pt x="10279" y="0"/>
                    </a:moveTo>
                    <a:lnTo>
                      <a:pt x="10159" y="120"/>
                    </a:lnTo>
                    <a:cubicBezTo>
                      <a:pt x="9735" y="566"/>
                      <a:pt x="9375" y="1122"/>
                      <a:pt x="9147" y="1721"/>
                    </a:cubicBezTo>
                    <a:cubicBezTo>
                      <a:pt x="8918" y="2309"/>
                      <a:pt x="8798" y="2940"/>
                      <a:pt x="8809" y="3550"/>
                    </a:cubicBezTo>
                    <a:cubicBezTo>
                      <a:pt x="8090" y="3953"/>
                      <a:pt x="7361" y="4323"/>
                      <a:pt x="6653" y="4672"/>
                    </a:cubicBezTo>
                    <a:cubicBezTo>
                      <a:pt x="6294" y="4846"/>
                      <a:pt x="5902" y="5031"/>
                      <a:pt x="5488" y="5205"/>
                    </a:cubicBezTo>
                    <a:cubicBezTo>
                      <a:pt x="5129" y="4617"/>
                      <a:pt x="4628" y="4084"/>
                      <a:pt x="4051" y="3659"/>
                    </a:cubicBezTo>
                    <a:cubicBezTo>
                      <a:pt x="3463" y="3223"/>
                      <a:pt x="2788" y="2897"/>
                      <a:pt x="2091" y="2722"/>
                    </a:cubicBezTo>
                    <a:lnTo>
                      <a:pt x="2048" y="2712"/>
                    </a:lnTo>
                    <a:lnTo>
                      <a:pt x="2026" y="2744"/>
                    </a:lnTo>
                    <a:cubicBezTo>
                      <a:pt x="2004" y="2766"/>
                      <a:pt x="1982" y="2777"/>
                      <a:pt x="1960" y="2799"/>
                    </a:cubicBezTo>
                    <a:lnTo>
                      <a:pt x="1840" y="2897"/>
                    </a:lnTo>
                    <a:lnTo>
                      <a:pt x="1982" y="2930"/>
                    </a:lnTo>
                    <a:cubicBezTo>
                      <a:pt x="2657" y="3093"/>
                      <a:pt x="3321" y="3397"/>
                      <a:pt x="3899" y="3823"/>
                    </a:cubicBezTo>
                    <a:cubicBezTo>
                      <a:pt x="4453" y="4225"/>
                      <a:pt x="4922" y="4726"/>
                      <a:pt x="5281" y="5292"/>
                    </a:cubicBezTo>
                    <a:cubicBezTo>
                      <a:pt x="4802" y="5488"/>
                      <a:pt x="4356" y="5630"/>
                      <a:pt x="3920" y="5728"/>
                    </a:cubicBezTo>
                    <a:cubicBezTo>
                      <a:pt x="3435" y="5844"/>
                      <a:pt x="2961" y="5902"/>
                      <a:pt x="2508" y="5902"/>
                    </a:cubicBezTo>
                    <a:cubicBezTo>
                      <a:pt x="1987" y="5902"/>
                      <a:pt x="1494" y="5825"/>
                      <a:pt x="1046" y="5674"/>
                    </a:cubicBezTo>
                    <a:cubicBezTo>
                      <a:pt x="860" y="5608"/>
                      <a:pt x="621" y="5521"/>
                      <a:pt x="436" y="5347"/>
                    </a:cubicBezTo>
                    <a:cubicBezTo>
                      <a:pt x="305" y="5216"/>
                      <a:pt x="218" y="5031"/>
                      <a:pt x="218" y="4868"/>
                    </a:cubicBezTo>
                    <a:lnTo>
                      <a:pt x="218" y="4585"/>
                    </a:lnTo>
                    <a:lnTo>
                      <a:pt x="76" y="4835"/>
                    </a:lnTo>
                    <a:cubicBezTo>
                      <a:pt x="76" y="4857"/>
                      <a:pt x="66" y="4868"/>
                      <a:pt x="54" y="4890"/>
                    </a:cubicBezTo>
                    <a:cubicBezTo>
                      <a:pt x="44" y="4911"/>
                      <a:pt x="22" y="4933"/>
                      <a:pt x="11" y="4955"/>
                    </a:cubicBezTo>
                    <a:lnTo>
                      <a:pt x="0" y="4977"/>
                    </a:lnTo>
                    <a:lnTo>
                      <a:pt x="11" y="5009"/>
                    </a:lnTo>
                    <a:cubicBezTo>
                      <a:pt x="44" y="5183"/>
                      <a:pt x="142" y="5369"/>
                      <a:pt x="284" y="5510"/>
                    </a:cubicBezTo>
                    <a:cubicBezTo>
                      <a:pt x="490" y="5706"/>
                      <a:pt x="763" y="5815"/>
                      <a:pt x="969" y="5891"/>
                    </a:cubicBezTo>
                    <a:cubicBezTo>
                      <a:pt x="1394" y="6032"/>
                      <a:pt x="1862" y="6109"/>
                      <a:pt x="2363" y="6120"/>
                    </a:cubicBezTo>
                    <a:cubicBezTo>
                      <a:pt x="2406" y="6120"/>
                      <a:pt x="2461" y="6131"/>
                      <a:pt x="2505" y="6131"/>
                    </a:cubicBezTo>
                    <a:cubicBezTo>
                      <a:pt x="2984" y="6131"/>
                      <a:pt x="3473" y="6066"/>
                      <a:pt x="3964" y="5945"/>
                    </a:cubicBezTo>
                    <a:cubicBezTo>
                      <a:pt x="4421" y="5848"/>
                      <a:pt x="4889" y="5695"/>
                      <a:pt x="5401" y="5488"/>
                    </a:cubicBezTo>
                    <a:cubicBezTo>
                      <a:pt x="5902" y="5282"/>
                      <a:pt x="6370" y="5064"/>
                      <a:pt x="6762" y="4878"/>
                    </a:cubicBezTo>
                    <a:cubicBezTo>
                      <a:pt x="7579" y="4476"/>
                      <a:pt x="8297" y="4094"/>
                      <a:pt x="8951" y="3724"/>
                    </a:cubicBezTo>
                    <a:lnTo>
                      <a:pt x="9027" y="3724"/>
                    </a:lnTo>
                    <a:lnTo>
                      <a:pt x="9027" y="3692"/>
                    </a:lnTo>
                    <a:cubicBezTo>
                      <a:pt x="9473" y="3441"/>
                      <a:pt x="9887" y="3201"/>
                      <a:pt x="10257" y="2973"/>
                    </a:cubicBezTo>
                    <a:lnTo>
                      <a:pt x="10290" y="2951"/>
                    </a:lnTo>
                    <a:lnTo>
                      <a:pt x="10290" y="2918"/>
                    </a:lnTo>
                    <a:cubicBezTo>
                      <a:pt x="10301" y="2886"/>
                      <a:pt x="10301" y="2853"/>
                      <a:pt x="10301" y="2821"/>
                    </a:cubicBezTo>
                    <a:lnTo>
                      <a:pt x="10301" y="2690"/>
                    </a:lnTo>
                    <a:lnTo>
                      <a:pt x="10192" y="2755"/>
                    </a:lnTo>
                    <a:cubicBezTo>
                      <a:pt x="9757" y="3017"/>
                      <a:pt x="9375" y="3235"/>
                      <a:pt x="9027" y="3431"/>
                    </a:cubicBezTo>
                    <a:cubicBezTo>
                      <a:pt x="9038" y="2886"/>
                      <a:pt x="9147" y="2342"/>
                      <a:pt x="9343" y="1819"/>
                    </a:cubicBezTo>
                    <a:cubicBezTo>
                      <a:pt x="9561" y="1263"/>
                      <a:pt x="9887" y="752"/>
                      <a:pt x="10279" y="327"/>
                    </a:cubicBezTo>
                    <a:lnTo>
                      <a:pt x="10290" y="305"/>
                    </a:lnTo>
                    <a:lnTo>
                      <a:pt x="10290" y="273"/>
                    </a:lnTo>
                    <a:lnTo>
                      <a:pt x="10290" y="164"/>
                    </a:lnTo>
                    <a:lnTo>
                      <a:pt x="102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77"/>
              <p:cNvSpPr/>
              <p:nvPr/>
            </p:nvSpPr>
            <p:spPr>
              <a:xfrm>
                <a:off x="4436425" y="3683100"/>
                <a:ext cx="50650" cy="43825"/>
              </a:xfrm>
              <a:custGeom>
                <a:avLst/>
                <a:gdLst/>
                <a:ahLst/>
                <a:cxnLst/>
                <a:rect l="l" t="t" r="r" b="b"/>
                <a:pathLst>
                  <a:path w="2026" h="1753" extrusionOk="0">
                    <a:moveTo>
                      <a:pt x="218" y="0"/>
                    </a:moveTo>
                    <a:lnTo>
                      <a:pt x="174" y="22"/>
                    </a:lnTo>
                    <a:cubicBezTo>
                      <a:pt x="163" y="32"/>
                      <a:pt x="152" y="44"/>
                      <a:pt x="141" y="44"/>
                    </a:cubicBezTo>
                    <a:cubicBezTo>
                      <a:pt x="131" y="54"/>
                      <a:pt x="119" y="66"/>
                      <a:pt x="98" y="76"/>
                    </a:cubicBezTo>
                    <a:lnTo>
                      <a:pt x="0" y="153"/>
                    </a:lnTo>
                    <a:lnTo>
                      <a:pt x="119" y="196"/>
                    </a:lnTo>
                    <a:cubicBezTo>
                      <a:pt x="816" y="523"/>
                      <a:pt x="1416" y="1046"/>
                      <a:pt x="1808" y="1699"/>
                    </a:cubicBezTo>
                    <a:cubicBezTo>
                      <a:pt x="1829" y="1731"/>
                      <a:pt x="1873" y="1742"/>
                      <a:pt x="1905" y="1753"/>
                    </a:cubicBezTo>
                    <a:cubicBezTo>
                      <a:pt x="1916" y="1753"/>
                      <a:pt x="1938" y="1742"/>
                      <a:pt x="1960" y="1731"/>
                    </a:cubicBezTo>
                    <a:cubicBezTo>
                      <a:pt x="1982" y="1721"/>
                      <a:pt x="2004" y="1699"/>
                      <a:pt x="2014" y="1666"/>
                    </a:cubicBezTo>
                    <a:cubicBezTo>
                      <a:pt x="2025" y="1634"/>
                      <a:pt x="2014" y="1600"/>
                      <a:pt x="2004" y="1579"/>
                    </a:cubicBezTo>
                    <a:cubicBezTo>
                      <a:pt x="1600" y="915"/>
                      <a:pt x="980" y="359"/>
                      <a:pt x="250" y="11"/>
                    </a:cubicBezTo>
                    <a:lnTo>
                      <a:pt x="21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77"/>
              <p:cNvSpPr/>
              <p:nvPr/>
            </p:nvSpPr>
            <p:spPr>
              <a:xfrm>
                <a:off x="4405925" y="2241175"/>
                <a:ext cx="201175" cy="315525"/>
              </a:xfrm>
              <a:custGeom>
                <a:avLst/>
                <a:gdLst/>
                <a:ahLst/>
                <a:cxnLst/>
                <a:rect l="l" t="t" r="r" b="b"/>
                <a:pathLst>
                  <a:path w="8047" h="12621" extrusionOk="0">
                    <a:moveTo>
                      <a:pt x="1481" y="1"/>
                    </a:moveTo>
                    <a:cubicBezTo>
                      <a:pt x="1481" y="1"/>
                      <a:pt x="751" y="3213"/>
                      <a:pt x="371" y="6741"/>
                    </a:cubicBezTo>
                    <a:cubicBezTo>
                      <a:pt x="1" y="10279"/>
                      <a:pt x="55" y="12609"/>
                      <a:pt x="55" y="12609"/>
                    </a:cubicBezTo>
                    <a:lnTo>
                      <a:pt x="6413" y="12621"/>
                    </a:lnTo>
                    <a:lnTo>
                      <a:pt x="8047" y="2178"/>
                    </a:lnTo>
                    <a:lnTo>
                      <a:pt x="1481" y="1"/>
                    </a:ln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77"/>
              <p:cNvSpPr/>
              <p:nvPr/>
            </p:nvSpPr>
            <p:spPr>
              <a:xfrm>
                <a:off x="4482950" y="1590050"/>
                <a:ext cx="289950" cy="530925"/>
              </a:xfrm>
              <a:custGeom>
                <a:avLst/>
                <a:gdLst/>
                <a:ahLst/>
                <a:cxnLst/>
                <a:rect l="l" t="t" r="r" b="b"/>
                <a:pathLst>
                  <a:path w="11598" h="21237" extrusionOk="0">
                    <a:moveTo>
                      <a:pt x="9219" y="0"/>
                    </a:moveTo>
                    <a:cubicBezTo>
                      <a:pt x="8386" y="0"/>
                      <a:pt x="6949" y="254"/>
                      <a:pt x="5771" y="1764"/>
                    </a:cubicBezTo>
                    <a:cubicBezTo>
                      <a:pt x="4007" y="4040"/>
                      <a:pt x="4759" y="6337"/>
                      <a:pt x="4247" y="7100"/>
                    </a:cubicBezTo>
                    <a:cubicBezTo>
                      <a:pt x="3736" y="7862"/>
                      <a:pt x="2657" y="8602"/>
                      <a:pt x="2865" y="9920"/>
                    </a:cubicBezTo>
                    <a:cubicBezTo>
                      <a:pt x="3082" y="11227"/>
                      <a:pt x="3180" y="12250"/>
                      <a:pt x="2222" y="12991"/>
                    </a:cubicBezTo>
                    <a:cubicBezTo>
                      <a:pt x="1264" y="13742"/>
                      <a:pt x="1" y="15060"/>
                      <a:pt x="676" y="17269"/>
                    </a:cubicBezTo>
                    <a:cubicBezTo>
                      <a:pt x="992" y="18283"/>
                      <a:pt x="1035" y="19219"/>
                      <a:pt x="992" y="19948"/>
                    </a:cubicBezTo>
                    <a:cubicBezTo>
                      <a:pt x="950" y="20647"/>
                      <a:pt x="1508" y="21236"/>
                      <a:pt x="2206" y="21236"/>
                    </a:cubicBezTo>
                    <a:cubicBezTo>
                      <a:pt x="2236" y="21236"/>
                      <a:pt x="2267" y="21235"/>
                      <a:pt x="2298" y="21233"/>
                    </a:cubicBezTo>
                    <a:lnTo>
                      <a:pt x="11597" y="20536"/>
                    </a:lnTo>
                    <a:lnTo>
                      <a:pt x="9909" y="66"/>
                    </a:lnTo>
                    <a:cubicBezTo>
                      <a:pt x="9909" y="66"/>
                      <a:pt x="9642" y="0"/>
                      <a:pt x="92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77"/>
              <p:cNvSpPr/>
              <p:nvPr/>
            </p:nvSpPr>
            <p:spPr>
              <a:xfrm>
                <a:off x="4534125" y="1985175"/>
                <a:ext cx="505250" cy="610175"/>
              </a:xfrm>
              <a:custGeom>
                <a:avLst/>
                <a:gdLst/>
                <a:ahLst/>
                <a:cxnLst/>
                <a:rect l="l" t="t" r="r" b="b"/>
                <a:pathLst>
                  <a:path w="20210" h="24407" extrusionOk="0">
                    <a:moveTo>
                      <a:pt x="9486" y="0"/>
                    </a:moveTo>
                    <a:cubicBezTo>
                      <a:pt x="8765" y="0"/>
                      <a:pt x="8006" y="29"/>
                      <a:pt x="7209" y="93"/>
                    </a:cubicBezTo>
                    <a:cubicBezTo>
                      <a:pt x="7209" y="93"/>
                      <a:pt x="3061" y="1127"/>
                      <a:pt x="2560" y="1432"/>
                    </a:cubicBezTo>
                    <a:cubicBezTo>
                      <a:pt x="2059" y="1748"/>
                      <a:pt x="131" y="8924"/>
                      <a:pt x="545" y="11602"/>
                    </a:cubicBezTo>
                    <a:cubicBezTo>
                      <a:pt x="970" y="14269"/>
                      <a:pt x="1394" y="14661"/>
                      <a:pt x="1394" y="14661"/>
                    </a:cubicBezTo>
                    <a:cubicBezTo>
                      <a:pt x="1394" y="14661"/>
                      <a:pt x="414" y="20944"/>
                      <a:pt x="208" y="22621"/>
                    </a:cubicBezTo>
                    <a:cubicBezTo>
                      <a:pt x="1" y="24298"/>
                      <a:pt x="99" y="24407"/>
                      <a:pt x="99" y="24407"/>
                    </a:cubicBezTo>
                    <a:lnTo>
                      <a:pt x="20210" y="24178"/>
                    </a:lnTo>
                    <a:lnTo>
                      <a:pt x="19720" y="14117"/>
                    </a:lnTo>
                    <a:lnTo>
                      <a:pt x="20177" y="2880"/>
                    </a:lnTo>
                    <a:cubicBezTo>
                      <a:pt x="20177" y="2880"/>
                      <a:pt x="16704" y="0"/>
                      <a:pt x="94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77"/>
              <p:cNvSpPr/>
              <p:nvPr/>
            </p:nvSpPr>
            <p:spPr>
              <a:xfrm>
                <a:off x="4472900" y="2521550"/>
                <a:ext cx="659575" cy="1134600"/>
              </a:xfrm>
              <a:custGeom>
                <a:avLst/>
                <a:gdLst/>
                <a:ahLst/>
                <a:cxnLst/>
                <a:rect l="l" t="t" r="r" b="b"/>
                <a:pathLst>
                  <a:path w="26383" h="45384" extrusionOk="0">
                    <a:moveTo>
                      <a:pt x="22517" y="1"/>
                    </a:moveTo>
                    <a:cubicBezTo>
                      <a:pt x="19844" y="669"/>
                      <a:pt x="16558" y="884"/>
                      <a:pt x="13438" y="884"/>
                    </a:cubicBezTo>
                    <a:cubicBezTo>
                      <a:pt x="7817" y="884"/>
                      <a:pt x="2733" y="186"/>
                      <a:pt x="2733" y="186"/>
                    </a:cubicBezTo>
                    <a:lnTo>
                      <a:pt x="2733" y="186"/>
                    </a:lnTo>
                    <a:lnTo>
                      <a:pt x="9636" y="12381"/>
                    </a:lnTo>
                    <a:cubicBezTo>
                      <a:pt x="9636" y="12381"/>
                      <a:pt x="6478" y="16584"/>
                      <a:pt x="5106" y="19426"/>
                    </a:cubicBezTo>
                    <a:cubicBezTo>
                      <a:pt x="3724" y="22268"/>
                      <a:pt x="0" y="44121"/>
                      <a:pt x="0" y="44121"/>
                    </a:cubicBezTo>
                    <a:lnTo>
                      <a:pt x="4366" y="45384"/>
                    </a:lnTo>
                    <a:cubicBezTo>
                      <a:pt x="4366" y="45384"/>
                      <a:pt x="5662" y="43511"/>
                      <a:pt x="8264" y="39668"/>
                    </a:cubicBezTo>
                    <a:cubicBezTo>
                      <a:pt x="10867" y="35824"/>
                      <a:pt x="14329" y="24076"/>
                      <a:pt x="14329" y="24076"/>
                    </a:cubicBezTo>
                    <a:cubicBezTo>
                      <a:pt x="14329" y="24076"/>
                      <a:pt x="23018" y="20069"/>
                      <a:pt x="24368" y="18250"/>
                    </a:cubicBezTo>
                    <a:cubicBezTo>
                      <a:pt x="25719" y="16442"/>
                      <a:pt x="26382" y="11891"/>
                      <a:pt x="25816" y="8842"/>
                    </a:cubicBezTo>
                    <a:cubicBezTo>
                      <a:pt x="25240" y="5783"/>
                      <a:pt x="22517" y="1"/>
                      <a:pt x="225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77"/>
              <p:cNvSpPr/>
              <p:nvPr/>
            </p:nvSpPr>
            <p:spPr>
              <a:xfrm>
                <a:off x="4326150" y="2526200"/>
                <a:ext cx="460625" cy="1081500"/>
              </a:xfrm>
              <a:custGeom>
                <a:avLst/>
                <a:gdLst/>
                <a:ahLst/>
                <a:cxnLst/>
                <a:rect l="l" t="t" r="r" b="b"/>
                <a:pathLst>
                  <a:path w="18425" h="43260" extrusionOk="0">
                    <a:moveTo>
                      <a:pt x="8603" y="0"/>
                    </a:moveTo>
                    <a:cubicBezTo>
                      <a:pt x="8603" y="0"/>
                      <a:pt x="8113" y="5118"/>
                      <a:pt x="7590" y="6413"/>
                    </a:cubicBezTo>
                    <a:cubicBezTo>
                      <a:pt x="7035" y="7775"/>
                      <a:pt x="5968" y="8874"/>
                      <a:pt x="4999" y="9952"/>
                    </a:cubicBezTo>
                    <a:cubicBezTo>
                      <a:pt x="3148" y="12032"/>
                      <a:pt x="1711" y="14471"/>
                      <a:pt x="905" y="17149"/>
                    </a:cubicBezTo>
                    <a:cubicBezTo>
                      <a:pt x="1" y="20133"/>
                      <a:pt x="131" y="23236"/>
                      <a:pt x="186" y="26317"/>
                    </a:cubicBezTo>
                    <a:cubicBezTo>
                      <a:pt x="252" y="30052"/>
                      <a:pt x="230" y="33787"/>
                      <a:pt x="131" y="37522"/>
                    </a:cubicBezTo>
                    <a:cubicBezTo>
                      <a:pt x="99" y="39286"/>
                      <a:pt x="56" y="41038"/>
                      <a:pt x="23" y="42802"/>
                    </a:cubicBezTo>
                    <a:lnTo>
                      <a:pt x="4901" y="43260"/>
                    </a:lnTo>
                    <a:lnTo>
                      <a:pt x="13187" y="19687"/>
                    </a:lnTo>
                    <a:lnTo>
                      <a:pt x="18424" y="9636"/>
                    </a:lnTo>
                    <a:lnTo>
                      <a:pt x="860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77"/>
              <p:cNvSpPr/>
              <p:nvPr/>
            </p:nvSpPr>
            <p:spPr>
              <a:xfrm>
                <a:off x="4523525" y="2541100"/>
                <a:ext cx="496000" cy="33825"/>
              </a:xfrm>
              <a:custGeom>
                <a:avLst/>
                <a:gdLst/>
                <a:ahLst/>
                <a:cxnLst/>
                <a:rect l="l" t="t" r="r" b="b"/>
                <a:pathLst>
                  <a:path w="19840" h="1353" extrusionOk="0">
                    <a:moveTo>
                      <a:pt x="19762" y="0"/>
                    </a:moveTo>
                    <a:cubicBezTo>
                      <a:pt x="19755" y="0"/>
                      <a:pt x="19748" y="1"/>
                      <a:pt x="19741" y="3"/>
                    </a:cubicBezTo>
                    <a:cubicBezTo>
                      <a:pt x="17335" y="569"/>
                      <a:pt x="14797" y="939"/>
                      <a:pt x="12206" y="1103"/>
                    </a:cubicBezTo>
                    <a:cubicBezTo>
                      <a:pt x="11171" y="1168"/>
                      <a:pt x="10129" y="1201"/>
                      <a:pt x="9085" y="1201"/>
                    </a:cubicBezTo>
                    <a:cubicBezTo>
                      <a:pt x="8041" y="1201"/>
                      <a:pt x="6996" y="1168"/>
                      <a:pt x="5956" y="1103"/>
                    </a:cubicBezTo>
                    <a:cubicBezTo>
                      <a:pt x="2406" y="885"/>
                      <a:pt x="120" y="351"/>
                      <a:pt x="98" y="351"/>
                    </a:cubicBezTo>
                    <a:cubicBezTo>
                      <a:pt x="93" y="349"/>
                      <a:pt x="87" y="349"/>
                      <a:pt x="81" y="349"/>
                    </a:cubicBezTo>
                    <a:cubicBezTo>
                      <a:pt x="52" y="349"/>
                      <a:pt x="20" y="370"/>
                      <a:pt x="11" y="406"/>
                    </a:cubicBezTo>
                    <a:cubicBezTo>
                      <a:pt x="0" y="438"/>
                      <a:pt x="33" y="482"/>
                      <a:pt x="66" y="493"/>
                    </a:cubicBezTo>
                    <a:cubicBezTo>
                      <a:pt x="87" y="493"/>
                      <a:pt x="2384" y="1026"/>
                      <a:pt x="5945" y="1255"/>
                    </a:cubicBezTo>
                    <a:cubicBezTo>
                      <a:pt x="6979" y="1321"/>
                      <a:pt x="8014" y="1353"/>
                      <a:pt x="9060" y="1353"/>
                    </a:cubicBezTo>
                    <a:cubicBezTo>
                      <a:pt x="10115" y="1353"/>
                      <a:pt x="11172" y="1321"/>
                      <a:pt x="12217" y="1244"/>
                    </a:cubicBezTo>
                    <a:cubicBezTo>
                      <a:pt x="14809" y="1081"/>
                      <a:pt x="17357" y="711"/>
                      <a:pt x="19774" y="145"/>
                    </a:cubicBezTo>
                    <a:cubicBezTo>
                      <a:pt x="19817" y="133"/>
                      <a:pt x="19839" y="90"/>
                      <a:pt x="19828" y="58"/>
                    </a:cubicBezTo>
                    <a:cubicBezTo>
                      <a:pt x="19828" y="21"/>
                      <a:pt x="19798" y="0"/>
                      <a:pt x="197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77"/>
              <p:cNvSpPr/>
              <p:nvPr/>
            </p:nvSpPr>
            <p:spPr>
              <a:xfrm>
                <a:off x="4687650" y="2569425"/>
                <a:ext cx="37600" cy="131275"/>
              </a:xfrm>
              <a:custGeom>
                <a:avLst/>
                <a:gdLst/>
                <a:ahLst/>
                <a:cxnLst/>
                <a:rect l="l" t="t" r="r" b="b"/>
                <a:pathLst>
                  <a:path w="1504" h="5251" extrusionOk="0">
                    <a:moveTo>
                      <a:pt x="398" y="0"/>
                    </a:moveTo>
                    <a:cubicBezTo>
                      <a:pt x="363" y="0"/>
                      <a:pt x="339" y="28"/>
                      <a:pt x="339" y="57"/>
                    </a:cubicBezTo>
                    <a:cubicBezTo>
                      <a:pt x="110" y="1472"/>
                      <a:pt x="1" y="2898"/>
                      <a:pt x="1" y="4325"/>
                    </a:cubicBezTo>
                    <a:cubicBezTo>
                      <a:pt x="1" y="4488"/>
                      <a:pt x="12" y="4684"/>
                      <a:pt x="77" y="4858"/>
                    </a:cubicBezTo>
                    <a:cubicBezTo>
                      <a:pt x="153" y="5066"/>
                      <a:pt x="317" y="5218"/>
                      <a:pt x="491" y="5250"/>
                    </a:cubicBezTo>
                    <a:lnTo>
                      <a:pt x="567" y="5250"/>
                    </a:lnTo>
                    <a:cubicBezTo>
                      <a:pt x="796" y="5250"/>
                      <a:pt x="981" y="5098"/>
                      <a:pt x="1079" y="4924"/>
                    </a:cubicBezTo>
                    <a:cubicBezTo>
                      <a:pt x="1188" y="4728"/>
                      <a:pt x="1210" y="4499"/>
                      <a:pt x="1231" y="4292"/>
                    </a:cubicBezTo>
                    <a:cubicBezTo>
                      <a:pt x="1351" y="2942"/>
                      <a:pt x="1449" y="1570"/>
                      <a:pt x="1503" y="209"/>
                    </a:cubicBezTo>
                    <a:cubicBezTo>
                      <a:pt x="1503" y="166"/>
                      <a:pt x="1471" y="133"/>
                      <a:pt x="1438" y="133"/>
                    </a:cubicBezTo>
                    <a:cubicBezTo>
                      <a:pt x="1394" y="133"/>
                      <a:pt x="1362" y="155"/>
                      <a:pt x="1362" y="198"/>
                    </a:cubicBezTo>
                    <a:cubicBezTo>
                      <a:pt x="1297" y="1560"/>
                      <a:pt x="1210" y="2932"/>
                      <a:pt x="1079" y="4282"/>
                    </a:cubicBezTo>
                    <a:cubicBezTo>
                      <a:pt x="1068" y="4466"/>
                      <a:pt x="1046" y="4684"/>
                      <a:pt x="948" y="4858"/>
                    </a:cubicBezTo>
                    <a:cubicBezTo>
                      <a:pt x="851" y="5033"/>
                      <a:pt x="685" y="5113"/>
                      <a:pt x="558" y="5113"/>
                    </a:cubicBezTo>
                    <a:cubicBezTo>
                      <a:pt x="542" y="5113"/>
                      <a:pt x="527" y="5112"/>
                      <a:pt x="513" y="5109"/>
                    </a:cubicBezTo>
                    <a:cubicBezTo>
                      <a:pt x="414" y="5087"/>
                      <a:pt x="284" y="5000"/>
                      <a:pt x="208" y="4815"/>
                    </a:cubicBezTo>
                    <a:cubicBezTo>
                      <a:pt x="153" y="4652"/>
                      <a:pt x="153" y="4478"/>
                      <a:pt x="153" y="4325"/>
                    </a:cubicBezTo>
                    <a:cubicBezTo>
                      <a:pt x="143" y="2910"/>
                      <a:pt x="252" y="1483"/>
                      <a:pt x="480" y="89"/>
                    </a:cubicBezTo>
                    <a:cubicBezTo>
                      <a:pt x="480" y="46"/>
                      <a:pt x="458" y="2"/>
                      <a:pt x="414" y="2"/>
                    </a:cubicBezTo>
                    <a:cubicBezTo>
                      <a:pt x="409" y="1"/>
                      <a:pt x="403" y="0"/>
                      <a:pt x="3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77"/>
              <p:cNvSpPr/>
              <p:nvPr/>
            </p:nvSpPr>
            <p:spPr>
              <a:xfrm>
                <a:off x="4470700" y="2727075"/>
                <a:ext cx="225425" cy="899425"/>
              </a:xfrm>
              <a:custGeom>
                <a:avLst/>
                <a:gdLst/>
                <a:ahLst/>
                <a:cxnLst/>
                <a:rect l="l" t="t" r="r" b="b"/>
                <a:pathLst>
                  <a:path w="9017" h="35977" extrusionOk="0">
                    <a:moveTo>
                      <a:pt x="7311" y="0"/>
                    </a:moveTo>
                    <a:cubicBezTo>
                      <a:pt x="7299" y="0"/>
                      <a:pt x="7286" y="4"/>
                      <a:pt x="7274" y="11"/>
                    </a:cubicBezTo>
                    <a:cubicBezTo>
                      <a:pt x="7241" y="23"/>
                      <a:pt x="7220" y="66"/>
                      <a:pt x="7241" y="110"/>
                    </a:cubicBezTo>
                    <a:lnTo>
                      <a:pt x="8853" y="3125"/>
                    </a:lnTo>
                    <a:cubicBezTo>
                      <a:pt x="8690" y="3333"/>
                      <a:pt x="7862" y="4378"/>
                      <a:pt x="6991" y="5728"/>
                    </a:cubicBezTo>
                    <a:cubicBezTo>
                      <a:pt x="6425" y="6621"/>
                      <a:pt x="5946" y="7459"/>
                      <a:pt x="5576" y="8233"/>
                    </a:cubicBezTo>
                    <a:cubicBezTo>
                      <a:pt x="5107" y="9213"/>
                      <a:pt x="4802" y="10084"/>
                      <a:pt x="4672" y="10835"/>
                    </a:cubicBezTo>
                    <a:cubicBezTo>
                      <a:pt x="4095" y="14036"/>
                      <a:pt x="55" y="35672"/>
                      <a:pt x="11" y="35889"/>
                    </a:cubicBezTo>
                    <a:cubicBezTo>
                      <a:pt x="1" y="35933"/>
                      <a:pt x="33" y="35965"/>
                      <a:pt x="66" y="35976"/>
                    </a:cubicBezTo>
                    <a:lnTo>
                      <a:pt x="88" y="35976"/>
                    </a:lnTo>
                    <a:cubicBezTo>
                      <a:pt x="120" y="35976"/>
                      <a:pt x="153" y="35955"/>
                      <a:pt x="153" y="35911"/>
                    </a:cubicBezTo>
                    <a:cubicBezTo>
                      <a:pt x="197" y="35693"/>
                      <a:pt x="4247" y="14069"/>
                      <a:pt x="4814" y="10856"/>
                    </a:cubicBezTo>
                    <a:cubicBezTo>
                      <a:pt x="4944" y="10127"/>
                      <a:pt x="5238" y="9267"/>
                      <a:pt x="5707" y="8298"/>
                    </a:cubicBezTo>
                    <a:cubicBezTo>
                      <a:pt x="6077" y="7524"/>
                      <a:pt x="6545" y="6686"/>
                      <a:pt x="7111" y="5815"/>
                    </a:cubicBezTo>
                    <a:cubicBezTo>
                      <a:pt x="8080" y="4313"/>
                      <a:pt x="8984" y="3191"/>
                      <a:pt x="8995" y="3180"/>
                    </a:cubicBezTo>
                    <a:cubicBezTo>
                      <a:pt x="9017" y="3159"/>
                      <a:pt x="9017" y="3125"/>
                      <a:pt x="9005" y="3093"/>
                    </a:cubicBezTo>
                    <a:lnTo>
                      <a:pt x="7372" y="33"/>
                    </a:lnTo>
                    <a:cubicBezTo>
                      <a:pt x="7358" y="12"/>
                      <a:pt x="7335" y="0"/>
                      <a:pt x="73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77"/>
              <p:cNvSpPr/>
              <p:nvPr/>
            </p:nvSpPr>
            <p:spPr>
              <a:xfrm>
                <a:off x="4582875" y="2557700"/>
                <a:ext cx="494600" cy="1096825"/>
              </a:xfrm>
              <a:custGeom>
                <a:avLst/>
                <a:gdLst/>
                <a:ahLst/>
                <a:cxnLst/>
                <a:rect l="l" t="t" r="r" b="b"/>
                <a:pathLst>
                  <a:path w="19784" h="43873" extrusionOk="0">
                    <a:moveTo>
                      <a:pt x="17139" y="0"/>
                    </a:moveTo>
                    <a:cubicBezTo>
                      <a:pt x="17132" y="0"/>
                      <a:pt x="17125" y="1"/>
                      <a:pt x="17117" y="3"/>
                    </a:cubicBezTo>
                    <a:cubicBezTo>
                      <a:pt x="17084" y="25"/>
                      <a:pt x="17062" y="57"/>
                      <a:pt x="17073" y="101"/>
                    </a:cubicBezTo>
                    <a:cubicBezTo>
                      <a:pt x="18118" y="2747"/>
                      <a:pt x="19185" y="5469"/>
                      <a:pt x="19479" y="8354"/>
                    </a:cubicBezTo>
                    <a:cubicBezTo>
                      <a:pt x="19631" y="9835"/>
                      <a:pt x="19544" y="11316"/>
                      <a:pt x="19218" y="12644"/>
                    </a:cubicBezTo>
                    <a:cubicBezTo>
                      <a:pt x="18859" y="14115"/>
                      <a:pt x="18216" y="15388"/>
                      <a:pt x="17323" y="16412"/>
                    </a:cubicBezTo>
                    <a:cubicBezTo>
                      <a:pt x="16713" y="17120"/>
                      <a:pt x="15941" y="17752"/>
                      <a:pt x="14961" y="18340"/>
                    </a:cubicBezTo>
                    <a:cubicBezTo>
                      <a:pt x="14035" y="18916"/>
                      <a:pt x="13044" y="19373"/>
                      <a:pt x="12195" y="19744"/>
                    </a:cubicBezTo>
                    <a:lnTo>
                      <a:pt x="12108" y="19777"/>
                    </a:lnTo>
                    <a:cubicBezTo>
                      <a:pt x="11356" y="20114"/>
                      <a:pt x="10572" y="20452"/>
                      <a:pt x="9984" y="21040"/>
                    </a:cubicBezTo>
                    <a:cubicBezTo>
                      <a:pt x="9364" y="21660"/>
                      <a:pt x="9016" y="22499"/>
                      <a:pt x="8699" y="23239"/>
                    </a:cubicBezTo>
                    <a:lnTo>
                      <a:pt x="22" y="43775"/>
                    </a:lnTo>
                    <a:cubicBezTo>
                      <a:pt x="0" y="43807"/>
                      <a:pt x="22" y="43851"/>
                      <a:pt x="54" y="43873"/>
                    </a:cubicBezTo>
                    <a:lnTo>
                      <a:pt x="87" y="43873"/>
                    </a:lnTo>
                    <a:cubicBezTo>
                      <a:pt x="119" y="43873"/>
                      <a:pt x="141" y="43862"/>
                      <a:pt x="152" y="43829"/>
                    </a:cubicBezTo>
                    <a:lnTo>
                      <a:pt x="8830" y="23293"/>
                    </a:lnTo>
                    <a:cubicBezTo>
                      <a:pt x="9146" y="22564"/>
                      <a:pt x="9495" y="21737"/>
                      <a:pt x="10093" y="21149"/>
                    </a:cubicBezTo>
                    <a:cubicBezTo>
                      <a:pt x="10659" y="20571"/>
                      <a:pt x="11422" y="20245"/>
                      <a:pt x="12162" y="19918"/>
                    </a:cubicBezTo>
                    <a:lnTo>
                      <a:pt x="12249" y="19874"/>
                    </a:lnTo>
                    <a:cubicBezTo>
                      <a:pt x="13098" y="19504"/>
                      <a:pt x="14100" y="19047"/>
                      <a:pt x="15037" y="18470"/>
                    </a:cubicBezTo>
                    <a:cubicBezTo>
                      <a:pt x="16028" y="17871"/>
                      <a:pt x="16812" y="17229"/>
                      <a:pt x="17432" y="16499"/>
                    </a:cubicBezTo>
                    <a:cubicBezTo>
                      <a:pt x="18347" y="15465"/>
                      <a:pt x="18989" y="14180"/>
                      <a:pt x="19360" y="12677"/>
                    </a:cubicBezTo>
                    <a:cubicBezTo>
                      <a:pt x="19686" y="11338"/>
                      <a:pt x="19784" y="9835"/>
                      <a:pt x="19631" y="8333"/>
                    </a:cubicBezTo>
                    <a:cubicBezTo>
                      <a:pt x="19338" y="5436"/>
                      <a:pt x="18260" y="2692"/>
                      <a:pt x="17214" y="47"/>
                    </a:cubicBezTo>
                    <a:cubicBezTo>
                      <a:pt x="17196" y="20"/>
                      <a:pt x="17172" y="0"/>
                      <a:pt x="171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77"/>
              <p:cNvSpPr/>
              <p:nvPr/>
            </p:nvSpPr>
            <p:spPr>
              <a:xfrm>
                <a:off x="4899975" y="2562375"/>
                <a:ext cx="175325" cy="218100"/>
              </a:xfrm>
              <a:custGeom>
                <a:avLst/>
                <a:gdLst/>
                <a:ahLst/>
                <a:cxnLst/>
                <a:rect l="l" t="t" r="r" b="b"/>
                <a:pathLst>
                  <a:path w="7013" h="8724" extrusionOk="0">
                    <a:moveTo>
                      <a:pt x="66" y="1"/>
                    </a:moveTo>
                    <a:cubicBezTo>
                      <a:pt x="34" y="1"/>
                      <a:pt x="1" y="45"/>
                      <a:pt x="1" y="78"/>
                    </a:cubicBezTo>
                    <a:cubicBezTo>
                      <a:pt x="121" y="2038"/>
                      <a:pt x="861" y="3964"/>
                      <a:pt x="2091" y="5489"/>
                    </a:cubicBezTo>
                    <a:cubicBezTo>
                      <a:pt x="3322" y="7024"/>
                      <a:pt x="5031" y="8167"/>
                      <a:pt x="6915" y="8723"/>
                    </a:cubicBezTo>
                    <a:lnTo>
                      <a:pt x="6937" y="8723"/>
                    </a:lnTo>
                    <a:cubicBezTo>
                      <a:pt x="6959" y="8723"/>
                      <a:pt x="6991" y="8701"/>
                      <a:pt x="7002" y="8668"/>
                    </a:cubicBezTo>
                    <a:cubicBezTo>
                      <a:pt x="7013" y="8636"/>
                      <a:pt x="6991" y="8592"/>
                      <a:pt x="6947" y="8581"/>
                    </a:cubicBezTo>
                    <a:cubicBezTo>
                      <a:pt x="5096" y="8037"/>
                      <a:pt x="3409" y="6904"/>
                      <a:pt x="2200" y="5402"/>
                    </a:cubicBezTo>
                    <a:cubicBezTo>
                      <a:pt x="1002" y="3889"/>
                      <a:pt x="262" y="2004"/>
                      <a:pt x="143" y="66"/>
                    </a:cubicBezTo>
                    <a:cubicBezTo>
                      <a:pt x="143" y="34"/>
                      <a:pt x="110" y="1"/>
                      <a:pt x="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77"/>
              <p:cNvSpPr/>
              <p:nvPr/>
            </p:nvSpPr>
            <p:spPr>
              <a:xfrm>
                <a:off x="4398300" y="2533000"/>
                <a:ext cx="285025" cy="372950"/>
              </a:xfrm>
              <a:custGeom>
                <a:avLst/>
                <a:gdLst/>
                <a:ahLst/>
                <a:cxnLst/>
                <a:rect l="l" t="t" r="r" b="b"/>
                <a:pathLst>
                  <a:path w="11401" h="14918" extrusionOk="0">
                    <a:moveTo>
                      <a:pt x="381" y="0"/>
                    </a:moveTo>
                    <a:cubicBezTo>
                      <a:pt x="381" y="0"/>
                      <a:pt x="1" y="2298"/>
                      <a:pt x="1557" y="4835"/>
                    </a:cubicBezTo>
                    <a:cubicBezTo>
                      <a:pt x="3125" y="7372"/>
                      <a:pt x="5031" y="9332"/>
                      <a:pt x="5031" y="9332"/>
                    </a:cubicBezTo>
                    <a:cubicBezTo>
                      <a:pt x="5031" y="9332"/>
                      <a:pt x="5194" y="10801"/>
                      <a:pt x="5619" y="11793"/>
                    </a:cubicBezTo>
                    <a:cubicBezTo>
                      <a:pt x="6033" y="12773"/>
                      <a:pt x="8799" y="14721"/>
                      <a:pt x="9201" y="14895"/>
                    </a:cubicBezTo>
                    <a:cubicBezTo>
                      <a:pt x="9236" y="14910"/>
                      <a:pt x="9278" y="14918"/>
                      <a:pt x="9326" y="14918"/>
                    </a:cubicBezTo>
                    <a:cubicBezTo>
                      <a:pt x="9832" y="14918"/>
                      <a:pt x="10994" y="14133"/>
                      <a:pt x="11183" y="13774"/>
                    </a:cubicBezTo>
                    <a:cubicBezTo>
                      <a:pt x="11400" y="13371"/>
                      <a:pt x="10040" y="10801"/>
                      <a:pt x="9539" y="10017"/>
                    </a:cubicBezTo>
                    <a:cubicBezTo>
                      <a:pt x="9027" y="9233"/>
                      <a:pt x="7067" y="7960"/>
                      <a:pt x="7067" y="7960"/>
                    </a:cubicBezTo>
                    <a:lnTo>
                      <a:pt x="5586" y="762"/>
                    </a:lnTo>
                    <a:lnTo>
                      <a:pt x="381" y="0"/>
                    </a:ln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77"/>
              <p:cNvSpPr/>
              <p:nvPr/>
            </p:nvSpPr>
            <p:spPr>
              <a:xfrm>
                <a:off x="4502125" y="2344350"/>
                <a:ext cx="661925" cy="584725"/>
              </a:xfrm>
              <a:custGeom>
                <a:avLst/>
                <a:gdLst/>
                <a:ahLst/>
                <a:cxnLst/>
                <a:rect l="l" t="t" r="r" b="b"/>
                <a:pathLst>
                  <a:path w="26477" h="23389" extrusionOk="0">
                    <a:moveTo>
                      <a:pt x="26476" y="1"/>
                    </a:moveTo>
                    <a:lnTo>
                      <a:pt x="19606" y="795"/>
                    </a:lnTo>
                    <a:lnTo>
                      <a:pt x="19824" y="7165"/>
                    </a:lnTo>
                    <a:lnTo>
                      <a:pt x="7912" y="15898"/>
                    </a:lnTo>
                    <a:cubicBezTo>
                      <a:pt x="7346" y="16050"/>
                      <a:pt x="4329" y="16900"/>
                      <a:pt x="3252" y="17890"/>
                    </a:cubicBezTo>
                    <a:cubicBezTo>
                      <a:pt x="2076" y="18968"/>
                      <a:pt x="355" y="21734"/>
                      <a:pt x="148" y="22453"/>
                    </a:cubicBezTo>
                    <a:cubicBezTo>
                      <a:pt x="1" y="22961"/>
                      <a:pt x="1511" y="23388"/>
                      <a:pt x="2575" y="23388"/>
                    </a:cubicBezTo>
                    <a:cubicBezTo>
                      <a:pt x="2925" y="23388"/>
                      <a:pt x="3226" y="23342"/>
                      <a:pt x="3404" y="23237"/>
                    </a:cubicBezTo>
                    <a:cubicBezTo>
                      <a:pt x="4123" y="22812"/>
                      <a:pt x="5375" y="21386"/>
                      <a:pt x="5647" y="21124"/>
                    </a:cubicBezTo>
                    <a:cubicBezTo>
                      <a:pt x="5919" y="20863"/>
                      <a:pt x="7760" y="20144"/>
                      <a:pt x="9001" y="18533"/>
                    </a:cubicBezTo>
                    <a:lnTo>
                      <a:pt x="8990" y="18511"/>
                    </a:lnTo>
                    <a:cubicBezTo>
                      <a:pt x="10427" y="18206"/>
                      <a:pt x="20564" y="15941"/>
                      <a:pt x="24179" y="12555"/>
                    </a:cubicBezTo>
                    <a:cubicBezTo>
                      <a:pt x="25780" y="11063"/>
                      <a:pt x="26172" y="9070"/>
                      <a:pt x="26259" y="7971"/>
                    </a:cubicBezTo>
                    <a:cubicBezTo>
                      <a:pt x="26346" y="7350"/>
                      <a:pt x="26411" y="6653"/>
                      <a:pt x="26411" y="5859"/>
                    </a:cubicBezTo>
                    <a:cubicBezTo>
                      <a:pt x="26433" y="1503"/>
                      <a:pt x="26476" y="1"/>
                      <a:pt x="26476" y="1"/>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77"/>
              <p:cNvSpPr/>
              <p:nvPr/>
            </p:nvSpPr>
            <p:spPr>
              <a:xfrm>
                <a:off x="4429325" y="2020975"/>
                <a:ext cx="168800" cy="280650"/>
              </a:xfrm>
              <a:custGeom>
                <a:avLst/>
                <a:gdLst/>
                <a:ahLst/>
                <a:cxnLst/>
                <a:rect l="l" t="t" r="r" b="b"/>
                <a:pathLst>
                  <a:path w="6752" h="11226" extrusionOk="0">
                    <a:moveTo>
                      <a:pt x="6752" y="0"/>
                    </a:moveTo>
                    <a:lnTo>
                      <a:pt x="6752" y="0"/>
                    </a:lnTo>
                    <a:cubicBezTo>
                      <a:pt x="6752" y="0"/>
                      <a:pt x="4018" y="697"/>
                      <a:pt x="2179" y="4497"/>
                    </a:cubicBezTo>
                    <a:cubicBezTo>
                      <a:pt x="338" y="8308"/>
                      <a:pt x="1" y="10529"/>
                      <a:pt x="1" y="10529"/>
                    </a:cubicBezTo>
                    <a:lnTo>
                      <a:pt x="5968" y="11226"/>
                    </a:lnTo>
                    <a:lnTo>
                      <a:pt x="675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77"/>
              <p:cNvSpPr/>
              <p:nvPr/>
            </p:nvSpPr>
            <p:spPr>
              <a:xfrm>
                <a:off x="4956325" y="2050625"/>
                <a:ext cx="217525" cy="340025"/>
              </a:xfrm>
              <a:custGeom>
                <a:avLst/>
                <a:gdLst/>
                <a:ahLst/>
                <a:cxnLst/>
                <a:rect l="l" t="t" r="r" b="b"/>
                <a:pathLst>
                  <a:path w="8701" h="13601" extrusionOk="0">
                    <a:moveTo>
                      <a:pt x="2941" y="1"/>
                    </a:moveTo>
                    <a:lnTo>
                      <a:pt x="1" y="13601"/>
                    </a:lnTo>
                    <a:lnTo>
                      <a:pt x="1" y="13601"/>
                    </a:lnTo>
                    <a:lnTo>
                      <a:pt x="8700" y="12686"/>
                    </a:lnTo>
                    <a:cubicBezTo>
                      <a:pt x="8700" y="12686"/>
                      <a:pt x="8581" y="11085"/>
                      <a:pt x="8058" y="7819"/>
                    </a:cubicBezTo>
                    <a:cubicBezTo>
                      <a:pt x="7285" y="3049"/>
                      <a:pt x="2941" y="1"/>
                      <a:pt x="294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77"/>
              <p:cNvSpPr/>
              <p:nvPr/>
            </p:nvSpPr>
            <p:spPr>
              <a:xfrm>
                <a:off x="4535750" y="2840375"/>
                <a:ext cx="107575" cy="90350"/>
              </a:xfrm>
              <a:custGeom>
                <a:avLst/>
                <a:gdLst/>
                <a:ahLst/>
                <a:cxnLst/>
                <a:rect l="l" t="t" r="r" b="b"/>
                <a:pathLst>
                  <a:path w="4303" h="3614" extrusionOk="0">
                    <a:moveTo>
                      <a:pt x="2533" y="0"/>
                    </a:moveTo>
                    <a:cubicBezTo>
                      <a:pt x="2509" y="0"/>
                      <a:pt x="2486" y="12"/>
                      <a:pt x="2473" y="31"/>
                    </a:cubicBezTo>
                    <a:lnTo>
                      <a:pt x="2135" y="488"/>
                    </a:lnTo>
                    <a:lnTo>
                      <a:pt x="1754" y="129"/>
                    </a:lnTo>
                    <a:cubicBezTo>
                      <a:pt x="1739" y="119"/>
                      <a:pt x="1722" y="114"/>
                      <a:pt x="1705" y="114"/>
                    </a:cubicBezTo>
                    <a:cubicBezTo>
                      <a:pt x="1684" y="114"/>
                      <a:pt x="1663" y="122"/>
                      <a:pt x="1645" y="140"/>
                    </a:cubicBezTo>
                    <a:cubicBezTo>
                      <a:pt x="1624" y="173"/>
                      <a:pt x="1624" y="216"/>
                      <a:pt x="1656" y="238"/>
                    </a:cubicBezTo>
                    <a:lnTo>
                      <a:pt x="2048" y="608"/>
                    </a:lnTo>
                    <a:lnTo>
                      <a:pt x="23" y="3352"/>
                    </a:lnTo>
                    <a:cubicBezTo>
                      <a:pt x="1" y="3384"/>
                      <a:pt x="12" y="3428"/>
                      <a:pt x="44" y="3450"/>
                    </a:cubicBezTo>
                    <a:cubicBezTo>
                      <a:pt x="56" y="3461"/>
                      <a:pt x="66" y="3461"/>
                      <a:pt x="78" y="3461"/>
                    </a:cubicBezTo>
                    <a:cubicBezTo>
                      <a:pt x="110" y="3461"/>
                      <a:pt x="132" y="3450"/>
                      <a:pt x="143" y="3428"/>
                    </a:cubicBezTo>
                    <a:lnTo>
                      <a:pt x="2157" y="706"/>
                    </a:lnTo>
                    <a:lnTo>
                      <a:pt x="2843" y="1327"/>
                    </a:lnTo>
                    <a:lnTo>
                      <a:pt x="1123" y="3493"/>
                    </a:lnTo>
                    <a:cubicBezTo>
                      <a:pt x="1101" y="3526"/>
                      <a:pt x="1101" y="3570"/>
                      <a:pt x="1133" y="3602"/>
                    </a:cubicBezTo>
                    <a:cubicBezTo>
                      <a:pt x="1145" y="3614"/>
                      <a:pt x="1166" y="3614"/>
                      <a:pt x="1177" y="3614"/>
                    </a:cubicBezTo>
                    <a:cubicBezTo>
                      <a:pt x="1199" y="3614"/>
                      <a:pt x="1220" y="3602"/>
                      <a:pt x="1232" y="3592"/>
                    </a:cubicBezTo>
                    <a:lnTo>
                      <a:pt x="2952" y="1425"/>
                    </a:lnTo>
                    <a:lnTo>
                      <a:pt x="4172" y="2535"/>
                    </a:lnTo>
                    <a:cubicBezTo>
                      <a:pt x="4182" y="2546"/>
                      <a:pt x="4204" y="2557"/>
                      <a:pt x="4226" y="2557"/>
                    </a:cubicBezTo>
                    <a:cubicBezTo>
                      <a:pt x="4237" y="2557"/>
                      <a:pt x="4259" y="2546"/>
                      <a:pt x="4280" y="2535"/>
                    </a:cubicBezTo>
                    <a:cubicBezTo>
                      <a:pt x="4302" y="2503"/>
                      <a:pt x="4302" y="2459"/>
                      <a:pt x="4269" y="2426"/>
                    </a:cubicBezTo>
                    <a:lnTo>
                      <a:pt x="3039" y="1305"/>
                    </a:lnTo>
                    <a:lnTo>
                      <a:pt x="3202" y="1098"/>
                    </a:lnTo>
                    <a:cubicBezTo>
                      <a:pt x="3224" y="1066"/>
                      <a:pt x="3224" y="1022"/>
                      <a:pt x="3192" y="1000"/>
                    </a:cubicBezTo>
                    <a:cubicBezTo>
                      <a:pt x="3178" y="986"/>
                      <a:pt x="3162" y="980"/>
                      <a:pt x="3147" y="980"/>
                    </a:cubicBezTo>
                    <a:cubicBezTo>
                      <a:pt x="3126" y="980"/>
                      <a:pt x="3106" y="992"/>
                      <a:pt x="3093" y="1011"/>
                    </a:cubicBezTo>
                    <a:lnTo>
                      <a:pt x="2930" y="1207"/>
                    </a:lnTo>
                    <a:lnTo>
                      <a:pt x="2244" y="587"/>
                    </a:lnTo>
                    <a:lnTo>
                      <a:pt x="2592" y="118"/>
                    </a:lnTo>
                    <a:cubicBezTo>
                      <a:pt x="2614" y="86"/>
                      <a:pt x="2614" y="42"/>
                      <a:pt x="2582" y="20"/>
                    </a:cubicBezTo>
                    <a:cubicBezTo>
                      <a:pt x="2568" y="6"/>
                      <a:pt x="2550" y="0"/>
                      <a:pt x="25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77"/>
              <p:cNvSpPr/>
              <p:nvPr/>
            </p:nvSpPr>
            <p:spPr>
              <a:xfrm>
                <a:off x="4591825" y="2823925"/>
                <a:ext cx="66750" cy="72500"/>
              </a:xfrm>
              <a:custGeom>
                <a:avLst/>
                <a:gdLst/>
                <a:ahLst/>
                <a:cxnLst/>
                <a:rect l="l" t="t" r="r" b="b"/>
                <a:pathLst>
                  <a:path w="2670" h="2900" extrusionOk="0">
                    <a:moveTo>
                      <a:pt x="79" y="0"/>
                    </a:moveTo>
                    <a:cubicBezTo>
                      <a:pt x="61" y="0"/>
                      <a:pt x="45" y="8"/>
                      <a:pt x="34" y="25"/>
                    </a:cubicBezTo>
                    <a:cubicBezTo>
                      <a:pt x="1" y="47"/>
                      <a:pt x="1" y="90"/>
                      <a:pt x="23" y="123"/>
                    </a:cubicBezTo>
                    <a:lnTo>
                      <a:pt x="2527" y="2878"/>
                    </a:lnTo>
                    <a:cubicBezTo>
                      <a:pt x="2549" y="2888"/>
                      <a:pt x="2571" y="2900"/>
                      <a:pt x="2582" y="2900"/>
                    </a:cubicBezTo>
                    <a:cubicBezTo>
                      <a:pt x="2604" y="2900"/>
                      <a:pt x="2625" y="2900"/>
                      <a:pt x="2636" y="2878"/>
                    </a:cubicBezTo>
                    <a:cubicBezTo>
                      <a:pt x="2669" y="2856"/>
                      <a:pt x="2669" y="2812"/>
                      <a:pt x="2636" y="2779"/>
                    </a:cubicBezTo>
                    <a:lnTo>
                      <a:pt x="132" y="25"/>
                    </a:lnTo>
                    <a:cubicBezTo>
                      <a:pt x="115" y="8"/>
                      <a:pt x="97" y="0"/>
                      <a:pt x="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77"/>
              <p:cNvSpPr/>
              <p:nvPr/>
            </p:nvSpPr>
            <p:spPr>
              <a:xfrm>
                <a:off x="4613900" y="2807550"/>
                <a:ext cx="61000" cy="77450"/>
              </a:xfrm>
              <a:custGeom>
                <a:avLst/>
                <a:gdLst/>
                <a:ahLst/>
                <a:cxnLst/>
                <a:rect l="l" t="t" r="r" b="b"/>
                <a:pathLst>
                  <a:path w="2440" h="3098" extrusionOk="0">
                    <a:moveTo>
                      <a:pt x="81" y="0"/>
                    </a:moveTo>
                    <a:cubicBezTo>
                      <a:pt x="64" y="0"/>
                      <a:pt x="47" y="6"/>
                      <a:pt x="33" y="15"/>
                    </a:cubicBezTo>
                    <a:cubicBezTo>
                      <a:pt x="0" y="37"/>
                      <a:pt x="0" y="81"/>
                      <a:pt x="22" y="114"/>
                    </a:cubicBezTo>
                    <a:lnTo>
                      <a:pt x="2297" y="3075"/>
                    </a:lnTo>
                    <a:cubicBezTo>
                      <a:pt x="2309" y="3086"/>
                      <a:pt x="2330" y="3097"/>
                      <a:pt x="2352" y="3097"/>
                    </a:cubicBezTo>
                    <a:cubicBezTo>
                      <a:pt x="2363" y="3097"/>
                      <a:pt x="2384" y="3097"/>
                      <a:pt x="2396" y="3086"/>
                    </a:cubicBezTo>
                    <a:cubicBezTo>
                      <a:pt x="2428" y="3064"/>
                      <a:pt x="2439" y="3010"/>
                      <a:pt x="2406" y="2977"/>
                    </a:cubicBezTo>
                    <a:lnTo>
                      <a:pt x="141" y="27"/>
                    </a:lnTo>
                    <a:cubicBezTo>
                      <a:pt x="124" y="8"/>
                      <a:pt x="102" y="0"/>
                      <a:pt x="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77"/>
              <p:cNvSpPr/>
              <p:nvPr/>
            </p:nvSpPr>
            <p:spPr>
              <a:xfrm>
                <a:off x="4462550" y="2537625"/>
                <a:ext cx="80300" cy="13900"/>
              </a:xfrm>
              <a:custGeom>
                <a:avLst/>
                <a:gdLst/>
                <a:ahLst/>
                <a:cxnLst/>
                <a:rect l="l" t="t" r="r" b="b"/>
                <a:pathLst>
                  <a:path w="3212" h="556" extrusionOk="0">
                    <a:moveTo>
                      <a:pt x="1920" y="1"/>
                    </a:moveTo>
                    <a:cubicBezTo>
                      <a:pt x="1594" y="1"/>
                      <a:pt x="1294" y="44"/>
                      <a:pt x="1046" y="98"/>
                    </a:cubicBezTo>
                    <a:cubicBezTo>
                      <a:pt x="458" y="218"/>
                      <a:pt x="66" y="403"/>
                      <a:pt x="44" y="414"/>
                    </a:cubicBezTo>
                    <a:cubicBezTo>
                      <a:pt x="11" y="436"/>
                      <a:pt x="0" y="480"/>
                      <a:pt x="11" y="512"/>
                    </a:cubicBezTo>
                    <a:cubicBezTo>
                      <a:pt x="33" y="534"/>
                      <a:pt x="54" y="555"/>
                      <a:pt x="76" y="555"/>
                    </a:cubicBezTo>
                    <a:cubicBezTo>
                      <a:pt x="87" y="555"/>
                      <a:pt x="98" y="555"/>
                      <a:pt x="109" y="545"/>
                    </a:cubicBezTo>
                    <a:cubicBezTo>
                      <a:pt x="120" y="545"/>
                      <a:pt x="512" y="349"/>
                      <a:pt x="1078" y="240"/>
                    </a:cubicBezTo>
                    <a:cubicBezTo>
                      <a:pt x="1318" y="190"/>
                      <a:pt x="1611" y="149"/>
                      <a:pt x="1928" y="149"/>
                    </a:cubicBezTo>
                    <a:cubicBezTo>
                      <a:pt x="2302" y="149"/>
                      <a:pt x="2709" y="206"/>
                      <a:pt x="3103" y="371"/>
                    </a:cubicBezTo>
                    <a:cubicBezTo>
                      <a:pt x="3111" y="373"/>
                      <a:pt x="3119" y="375"/>
                      <a:pt x="3128" y="375"/>
                    </a:cubicBezTo>
                    <a:cubicBezTo>
                      <a:pt x="3155" y="375"/>
                      <a:pt x="3182" y="361"/>
                      <a:pt x="3190" y="327"/>
                    </a:cubicBezTo>
                    <a:cubicBezTo>
                      <a:pt x="3212" y="294"/>
                      <a:pt x="3190" y="251"/>
                      <a:pt x="3158" y="240"/>
                    </a:cubicBezTo>
                    <a:cubicBezTo>
                      <a:pt x="2737" y="62"/>
                      <a:pt x="2309" y="1"/>
                      <a:pt x="19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77"/>
              <p:cNvSpPr/>
              <p:nvPr/>
            </p:nvSpPr>
            <p:spPr>
              <a:xfrm>
                <a:off x="4995800" y="2521500"/>
                <a:ext cx="88225" cy="33025"/>
              </a:xfrm>
              <a:custGeom>
                <a:avLst/>
                <a:gdLst/>
                <a:ahLst/>
                <a:cxnLst/>
                <a:rect l="l" t="t" r="r" b="b"/>
                <a:pathLst>
                  <a:path w="3529" h="1321" extrusionOk="0">
                    <a:moveTo>
                      <a:pt x="71" y="1"/>
                    </a:moveTo>
                    <a:cubicBezTo>
                      <a:pt x="36" y="1"/>
                      <a:pt x="10" y="30"/>
                      <a:pt x="0" y="68"/>
                    </a:cubicBezTo>
                    <a:cubicBezTo>
                      <a:pt x="0" y="101"/>
                      <a:pt x="22" y="145"/>
                      <a:pt x="66" y="145"/>
                    </a:cubicBezTo>
                    <a:cubicBezTo>
                      <a:pt x="87" y="145"/>
                      <a:pt x="1993" y="395"/>
                      <a:pt x="3398" y="1309"/>
                    </a:cubicBezTo>
                    <a:cubicBezTo>
                      <a:pt x="3409" y="1321"/>
                      <a:pt x="3431" y="1321"/>
                      <a:pt x="3441" y="1321"/>
                    </a:cubicBezTo>
                    <a:cubicBezTo>
                      <a:pt x="3463" y="1321"/>
                      <a:pt x="3485" y="1309"/>
                      <a:pt x="3506" y="1288"/>
                    </a:cubicBezTo>
                    <a:cubicBezTo>
                      <a:pt x="3528" y="1255"/>
                      <a:pt x="3518" y="1212"/>
                      <a:pt x="3485" y="1190"/>
                    </a:cubicBezTo>
                    <a:cubicBezTo>
                      <a:pt x="2722" y="700"/>
                      <a:pt x="1841" y="406"/>
                      <a:pt x="1231" y="242"/>
                    </a:cubicBezTo>
                    <a:cubicBezTo>
                      <a:pt x="578" y="68"/>
                      <a:pt x="87" y="3"/>
                      <a:pt x="87" y="3"/>
                    </a:cubicBezTo>
                    <a:cubicBezTo>
                      <a:pt x="82" y="1"/>
                      <a:pt x="76" y="1"/>
                      <a:pt x="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77"/>
              <p:cNvSpPr/>
              <p:nvPr/>
            </p:nvSpPr>
            <p:spPr>
              <a:xfrm>
                <a:off x="4514800" y="2828225"/>
                <a:ext cx="63200" cy="91600"/>
              </a:xfrm>
              <a:custGeom>
                <a:avLst/>
                <a:gdLst/>
                <a:ahLst/>
                <a:cxnLst/>
                <a:rect l="l" t="t" r="r" b="b"/>
                <a:pathLst>
                  <a:path w="2528" h="3664" extrusionOk="0">
                    <a:moveTo>
                      <a:pt x="2436" y="1"/>
                    </a:moveTo>
                    <a:cubicBezTo>
                      <a:pt x="2416" y="1"/>
                      <a:pt x="2397" y="9"/>
                      <a:pt x="2385" y="27"/>
                    </a:cubicBezTo>
                    <a:lnTo>
                      <a:pt x="23" y="3555"/>
                    </a:lnTo>
                    <a:cubicBezTo>
                      <a:pt x="1" y="3587"/>
                      <a:pt x="11" y="3631"/>
                      <a:pt x="44" y="3653"/>
                    </a:cubicBezTo>
                    <a:cubicBezTo>
                      <a:pt x="55" y="3664"/>
                      <a:pt x="77" y="3664"/>
                      <a:pt x="88" y="3664"/>
                    </a:cubicBezTo>
                    <a:cubicBezTo>
                      <a:pt x="110" y="3664"/>
                      <a:pt x="132" y="3653"/>
                      <a:pt x="142" y="3642"/>
                    </a:cubicBezTo>
                    <a:lnTo>
                      <a:pt x="2505" y="114"/>
                    </a:lnTo>
                    <a:cubicBezTo>
                      <a:pt x="2527" y="81"/>
                      <a:pt x="2516" y="38"/>
                      <a:pt x="2483" y="16"/>
                    </a:cubicBezTo>
                    <a:cubicBezTo>
                      <a:pt x="2469" y="6"/>
                      <a:pt x="2452" y="1"/>
                      <a:pt x="24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77"/>
              <p:cNvSpPr/>
              <p:nvPr/>
            </p:nvSpPr>
            <p:spPr>
              <a:xfrm>
                <a:off x="4548575" y="2140525"/>
                <a:ext cx="41925" cy="161650"/>
              </a:xfrm>
              <a:custGeom>
                <a:avLst/>
                <a:gdLst/>
                <a:ahLst/>
                <a:cxnLst/>
                <a:rect l="l" t="t" r="r" b="b"/>
                <a:pathLst>
                  <a:path w="1677" h="6466" extrusionOk="0">
                    <a:moveTo>
                      <a:pt x="1593" y="0"/>
                    </a:moveTo>
                    <a:cubicBezTo>
                      <a:pt x="1567" y="0"/>
                      <a:pt x="1540" y="18"/>
                      <a:pt x="1524" y="41"/>
                    </a:cubicBezTo>
                    <a:cubicBezTo>
                      <a:pt x="1524" y="53"/>
                      <a:pt x="1121" y="858"/>
                      <a:pt x="740" y="2034"/>
                    </a:cubicBezTo>
                    <a:cubicBezTo>
                      <a:pt x="686" y="2230"/>
                      <a:pt x="620" y="2437"/>
                      <a:pt x="555" y="2655"/>
                    </a:cubicBezTo>
                    <a:lnTo>
                      <a:pt x="511" y="1130"/>
                    </a:lnTo>
                    <a:cubicBezTo>
                      <a:pt x="511" y="1087"/>
                      <a:pt x="479" y="1054"/>
                      <a:pt x="436" y="1054"/>
                    </a:cubicBezTo>
                    <a:cubicBezTo>
                      <a:pt x="392" y="1054"/>
                      <a:pt x="359" y="1098"/>
                      <a:pt x="370" y="1130"/>
                    </a:cubicBezTo>
                    <a:lnTo>
                      <a:pt x="424" y="3068"/>
                    </a:lnTo>
                    <a:cubicBezTo>
                      <a:pt x="424" y="3080"/>
                      <a:pt x="424" y="3090"/>
                      <a:pt x="436" y="3101"/>
                    </a:cubicBezTo>
                    <a:cubicBezTo>
                      <a:pt x="196" y="4070"/>
                      <a:pt x="0" y="5236"/>
                      <a:pt x="54" y="6400"/>
                    </a:cubicBezTo>
                    <a:cubicBezTo>
                      <a:pt x="54" y="6433"/>
                      <a:pt x="87" y="6466"/>
                      <a:pt x="119" y="6466"/>
                    </a:cubicBezTo>
                    <a:cubicBezTo>
                      <a:pt x="163" y="6466"/>
                      <a:pt x="196" y="6433"/>
                      <a:pt x="196" y="6390"/>
                    </a:cubicBezTo>
                    <a:cubicBezTo>
                      <a:pt x="131" y="4778"/>
                      <a:pt x="533" y="3156"/>
                      <a:pt x="882" y="2078"/>
                    </a:cubicBezTo>
                    <a:cubicBezTo>
                      <a:pt x="1263" y="912"/>
                      <a:pt x="1655" y="118"/>
                      <a:pt x="1655" y="107"/>
                    </a:cubicBezTo>
                    <a:cubicBezTo>
                      <a:pt x="1677" y="74"/>
                      <a:pt x="1666" y="31"/>
                      <a:pt x="1622" y="9"/>
                    </a:cubicBezTo>
                    <a:cubicBezTo>
                      <a:pt x="1613" y="3"/>
                      <a:pt x="1603" y="0"/>
                      <a:pt x="15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77"/>
              <p:cNvSpPr/>
              <p:nvPr/>
            </p:nvSpPr>
            <p:spPr>
              <a:xfrm>
                <a:off x="4967775" y="2197900"/>
                <a:ext cx="28600" cy="192475"/>
              </a:xfrm>
              <a:custGeom>
                <a:avLst/>
                <a:gdLst/>
                <a:ahLst/>
                <a:cxnLst/>
                <a:rect l="l" t="t" r="r" b="b"/>
                <a:pathLst>
                  <a:path w="1144" h="7699" extrusionOk="0">
                    <a:moveTo>
                      <a:pt x="588" y="1"/>
                    </a:moveTo>
                    <a:cubicBezTo>
                      <a:pt x="545" y="1"/>
                      <a:pt x="512" y="33"/>
                      <a:pt x="512" y="77"/>
                    </a:cubicBezTo>
                    <a:lnTo>
                      <a:pt x="632" y="1928"/>
                    </a:lnTo>
                    <a:lnTo>
                      <a:pt x="153" y="360"/>
                    </a:lnTo>
                    <a:cubicBezTo>
                      <a:pt x="135" y="333"/>
                      <a:pt x="109" y="313"/>
                      <a:pt x="76" y="313"/>
                    </a:cubicBezTo>
                    <a:cubicBezTo>
                      <a:pt x="69" y="313"/>
                      <a:pt x="62" y="314"/>
                      <a:pt x="54" y="316"/>
                    </a:cubicBezTo>
                    <a:cubicBezTo>
                      <a:pt x="22" y="327"/>
                      <a:pt x="0" y="371"/>
                      <a:pt x="11" y="403"/>
                    </a:cubicBezTo>
                    <a:lnTo>
                      <a:pt x="642" y="2462"/>
                    </a:lnTo>
                    <a:lnTo>
                      <a:pt x="675" y="2494"/>
                    </a:lnTo>
                    <a:lnTo>
                      <a:pt x="991" y="7623"/>
                    </a:lnTo>
                    <a:cubicBezTo>
                      <a:pt x="1002" y="7666"/>
                      <a:pt x="1034" y="7698"/>
                      <a:pt x="1067" y="7698"/>
                    </a:cubicBezTo>
                    <a:lnTo>
                      <a:pt x="1078" y="7698"/>
                    </a:lnTo>
                    <a:cubicBezTo>
                      <a:pt x="1111" y="7688"/>
                      <a:pt x="1143" y="7655"/>
                      <a:pt x="1143" y="7623"/>
                    </a:cubicBezTo>
                    <a:lnTo>
                      <a:pt x="664" y="66"/>
                    </a:lnTo>
                    <a:cubicBezTo>
                      <a:pt x="654" y="23"/>
                      <a:pt x="620" y="1"/>
                      <a:pt x="5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77"/>
              <p:cNvSpPr/>
              <p:nvPr/>
            </p:nvSpPr>
            <p:spPr>
              <a:xfrm>
                <a:off x="4712700" y="1816800"/>
                <a:ext cx="148100" cy="220700"/>
              </a:xfrm>
              <a:custGeom>
                <a:avLst/>
                <a:gdLst/>
                <a:ahLst/>
                <a:cxnLst/>
                <a:rect l="l" t="t" r="r" b="b"/>
                <a:pathLst>
                  <a:path w="5924" h="8828" extrusionOk="0">
                    <a:moveTo>
                      <a:pt x="5870" y="1"/>
                    </a:moveTo>
                    <a:lnTo>
                      <a:pt x="4912" y="676"/>
                    </a:lnTo>
                    <a:lnTo>
                      <a:pt x="447" y="3844"/>
                    </a:lnTo>
                    <a:lnTo>
                      <a:pt x="273" y="5227"/>
                    </a:lnTo>
                    <a:lnTo>
                      <a:pt x="0" y="7209"/>
                    </a:lnTo>
                    <a:cubicBezTo>
                      <a:pt x="0" y="7209"/>
                      <a:pt x="516" y="8828"/>
                      <a:pt x="2232" y="8828"/>
                    </a:cubicBezTo>
                    <a:cubicBezTo>
                      <a:pt x="2497" y="8828"/>
                      <a:pt x="2790" y="8789"/>
                      <a:pt x="3114" y="8700"/>
                    </a:cubicBezTo>
                    <a:cubicBezTo>
                      <a:pt x="5553" y="8037"/>
                      <a:pt x="5924" y="7067"/>
                      <a:pt x="5924" y="7067"/>
                    </a:cubicBezTo>
                    <a:lnTo>
                      <a:pt x="5870" y="1"/>
                    </a:ln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77"/>
              <p:cNvSpPr/>
              <p:nvPr/>
            </p:nvSpPr>
            <p:spPr>
              <a:xfrm>
                <a:off x="4618500" y="1601225"/>
                <a:ext cx="255650" cy="331300"/>
              </a:xfrm>
              <a:custGeom>
                <a:avLst/>
                <a:gdLst/>
                <a:ahLst/>
                <a:cxnLst/>
                <a:rect l="l" t="t" r="r" b="b"/>
                <a:pathLst>
                  <a:path w="10226" h="13252" extrusionOk="0">
                    <a:moveTo>
                      <a:pt x="5017" y="0"/>
                    </a:moveTo>
                    <a:cubicBezTo>
                      <a:pt x="4661" y="0"/>
                      <a:pt x="4305" y="39"/>
                      <a:pt x="3954" y="120"/>
                    </a:cubicBezTo>
                    <a:cubicBezTo>
                      <a:pt x="3594" y="196"/>
                      <a:pt x="3257" y="327"/>
                      <a:pt x="2941" y="490"/>
                    </a:cubicBezTo>
                    <a:cubicBezTo>
                      <a:pt x="1232" y="1372"/>
                      <a:pt x="295" y="3212"/>
                      <a:pt x="56" y="5118"/>
                    </a:cubicBezTo>
                    <a:cubicBezTo>
                      <a:pt x="23" y="5423"/>
                      <a:pt x="1" y="5716"/>
                      <a:pt x="1" y="6021"/>
                    </a:cubicBezTo>
                    <a:cubicBezTo>
                      <a:pt x="1" y="6435"/>
                      <a:pt x="12" y="6860"/>
                      <a:pt x="45" y="7306"/>
                    </a:cubicBezTo>
                    <a:cubicBezTo>
                      <a:pt x="66" y="7666"/>
                      <a:pt x="121" y="8046"/>
                      <a:pt x="187" y="8417"/>
                    </a:cubicBezTo>
                    <a:cubicBezTo>
                      <a:pt x="371" y="9440"/>
                      <a:pt x="698" y="10431"/>
                      <a:pt x="1242" y="11237"/>
                    </a:cubicBezTo>
                    <a:cubicBezTo>
                      <a:pt x="1428" y="11509"/>
                      <a:pt x="1624" y="11748"/>
                      <a:pt x="1852" y="11966"/>
                    </a:cubicBezTo>
                    <a:cubicBezTo>
                      <a:pt x="2549" y="12653"/>
                      <a:pt x="3453" y="13241"/>
                      <a:pt x="4727" y="13251"/>
                    </a:cubicBezTo>
                    <a:cubicBezTo>
                      <a:pt x="4739" y="13251"/>
                      <a:pt x="4752" y="13251"/>
                      <a:pt x="4765" y="13251"/>
                    </a:cubicBezTo>
                    <a:cubicBezTo>
                      <a:pt x="6056" y="13251"/>
                      <a:pt x="7185" y="12688"/>
                      <a:pt x="7983" y="11869"/>
                    </a:cubicBezTo>
                    <a:cubicBezTo>
                      <a:pt x="8200" y="11651"/>
                      <a:pt x="8396" y="11390"/>
                      <a:pt x="8571" y="11106"/>
                    </a:cubicBezTo>
                    <a:cubicBezTo>
                      <a:pt x="8995" y="10420"/>
                      <a:pt x="9376" y="9614"/>
                      <a:pt x="9648" y="8755"/>
                    </a:cubicBezTo>
                    <a:cubicBezTo>
                      <a:pt x="9888" y="8014"/>
                      <a:pt x="10051" y="7241"/>
                      <a:pt x="10095" y="6478"/>
                    </a:cubicBezTo>
                    <a:cubicBezTo>
                      <a:pt x="10226" y="4530"/>
                      <a:pt x="9725" y="2580"/>
                      <a:pt x="8276" y="1252"/>
                    </a:cubicBezTo>
                    <a:cubicBezTo>
                      <a:pt x="7380" y="439"/>
                      <a:pt x="6205" y="0"/>
                      <a:pt x="5017" y="0"/>
                    </a:cubicBezTo>
                    <a:close/>
                  </a:path>
                </a:pathLst>
              </a:custGeom>
              <a:solidFill>
                <a:srgbClr val="D05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77"/>
              <p:cNvSpPr/>
              <p:nvPr/>
            </p:nvSpPr>
            <p:spPr>
              <a:xfrm>
                <a:off x="4737200" y="1766700"/>
                <a:ext cx="20700" cy="19950"/>
              </a:xfrm>
              <a:custGeom>
                <a:avLst/>
                <a:gdLst/>
                <a:ahLst/>
                <a:cxnLst/>
                <a:rect l="l" t="t" r="r" b="b"/>
                <a:pathLst>
                  <a:path w="828" h="798" extrusionOk="0">
                    <a:moveTo>
                      <a:pt x="403" y="1"/>
                    </a:moveTo>
                    <a:cubicBezTo>
                      <a:pt x="396" y="1"/>
                      <a:pt x="389" y="1"/>
                      <a:pt x="382" y="1"/>
                    </a:cubicBezTo>
                    <a:cubicBezTo>
                      <a:pt x="164" y="23"/>
                      <a:pt x="0" y="219"/>
                      <a:pt x="22" y="437"/>
                    </a:cubicBezTo>
                    <a:cubicBezTo>
                      <a:pt x="33" y="642"/>
                      <a:pt x="206" y="798"/>
                      <a:pt x="408" y="798"/>
                    </a:cubicBezTo>
                    <a:cubicBezTo>
                      <a:pt x="421" y="798"/>
                      <a:pt x="434" y="797"/>
                      <a:pt x="447" y="796"/>
                    </a:cubicBezTo>
                    <a:cubicBezTo>
                      <a:pt x="665" y="785"/>
                      <a:pt x="828" y="589"/>
                      <a:pt x="817" y="372"/>
                    </a:cubicBezTo>
                    <a:cubicBezTo>
                      <a:pt x="796" y="161"/>
                      <a:pt x="612" y="1"/>
                      <a:pt x="4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77"/>
              <p:cNvSpPr/>
              <p:nvPr/>
            </p:nvSpPr>
            <p:spPr>
              <a:xfrm>
                <a:off x="4645475" y="1764750"/>
                <a:ext cx="20975" cy="20000"/>
              </a:xfrm>
              <a:custGeom>
                <a:avLst/>
                <a:gdLst/>
                <a:ahLst/>
                <a:cxnLst/>
                <a:rect l="l" t="t" r="r" b="b"/>
                <a:pathLst>
                  <a:path w="839" h="800" extrusionOk="0">
                    <a:moveTo>
                      <a:pt x="422" y="1"/>
                    </a:moveTo>
                    <a:cubicBezTo>
                      <a:pt x="408" y="1"/>
                      <a:pt x="395" y="1"/>
                      <a:pt x="381" y="3"/>
                    </a:cubicBezTo>
                    <a:cubicBezTo>
                      <a:pt x="163" y="25"/>
                      <a:pt x="0" y="210"/>
                      <a:pt x="22" y="428"/>
                    </a:cubicBezTo>
                    <a:cubicBezTo>
                      <a:pt x="43" y="642"/>
                      <a:pt x="217" y="800"/>
                      <a:pt x="419" y="800"/>
                    </a:cubicBezTo>
                    <a:cubicBezTo>
                      <a:pt x="432" y="800"/>
                      <a:pt x="445" y="799"/>
                      <a:pt x="458" y="798"/>
                    </a:cubicBezTo>
                    <a:cubicBezTo>
                      <a:pt x="675" y="776"/>
                      <a:pt x="838" y="580"/>
                      <a:pt x="817" y="363"/>
                    </a:cubicBezTo>
                    <a:cubicBezTo>
                      <a:pt x="796" y="158"/>
                      <a:pt x="632"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77"/>
              <p:cNvSpPr/>
              <p:nvPr/>
            </p:nvSpPr>
            <p:spPr>
              <a:xfrm>
                <a:off x="4670225" y="1746200"/>
                <a:ext cx="23175" cy="91050"/>
              </a:xfrm>
              <a:custGeom>
                <a:avLst/>
                <a:gdLst/>
                <a:ahLst/>
                <a:cxnLst/>
                <a:rect l="l" t="t" r="r" b="b"/>
                <a:pathLst>
                  <a:path w="927" h="3642" extrusionOk="0">
                    <a:moveTo>
                      <a:pt x="392" y="0"/>
                    </a:moveTo>
                    <a:cubicBezTo>
                      <a:pt x="388" y="0"/>
                      <a:pt x="385" y="1"/>
                      <a:pt x="382" y="4"/>
                    </a:cubicBezTo>
                    <a:cubicBezTo>
                      <a:pt x="371" y="4"/>
                      <a:pt x="371" y="16"/>
                      <a:pt x="371" y="26"/>
                    </a:cubicBezTo>
                    <a:lnTo>
                      <a:pt x="567" y="517"/>
                    </a:lnTo>
                    <a:cubicBezTo>
                      <a:pt x="589" y="604"/>
                      <a:pt x="622" y="679"/>
                      <a:pt x="632" y="767"/>
                    </a:cubicBezTo>
                    <a:cubicBezTo>
                      <a:pt x="654" y="854"/>
                      <a:pt x="676" y="941"/>
                      <a:pt x="687" y="1028"/>
                    </a:cubicBezTo>
                    <a:cubicBezTo>
                      <a:pt x="698" y="1115"/>
                      <a:pt x="698" y="1202"/>
                      <a:pt x="698" y="1279"/>
                    </a:cubicBezTo>
                    <a:cubicBezTo>
                      <a:pt x="687" y="1366"/>
                      <a:pt x="676" y="1453"/>
                      <a:pt x="654" y="1540"/>
                    </a:cubicBezTo>
                    <a:cubicBezTo>
                      <a:pt x="622" y="1703"/>
                      <a:pt x="545" y="1867"/>
                      <a:pt x="458" y="2008"/>
                    </a:cubicBezTo>
                    <a:cubicBezTo>
                      <a:pt x="371" y="2150"/>
                      <a:pt x="240" y="2269"/>
                      <a:pt x="131" y="2422"/>
                    </a:cubicBezTo>
                    <a:lnTo>
                      <a:pt x="99" y="2487"/>
                    </a:lnTo>
                    <a:lnTo>
                      <a:pt x="77" y="2509"/>
                    </a:lnTo>
                    <a:cubicBezTo>
                      <a:pt x="77" y="2520"/>
                      <a:pt x="66" y="2530"/>
                      <a:pt x="66" y="2542"/>
                    </a:cubicBezTo>
                    <a:cubicBezTo>
                      <a:pt x="44" y="2585"/>
                      <a:pt x="34" y="2639"/>
                      <a:pt x="23" y="2683"/>
                    </a:cubicBezTo>
                    <a:cubicBezTo>
                      <a:pt x="12" y="2738"/>
                      <a:pt x="1" y="2781"/>
                      <a:pt x="1" y="2835"/>
                    </a:cubicBezTo>
                    <a:cubicBezTo>
                      <a:pt x="1" y="2879"/>
                      <a:pt x="12" y="2934"/>
                      <a:pt x="23" y="2977"/>
                    </a:cubicBezTo>
                    <a:cubicBezTo>
                      <a:pt x="44" y="3031"/>
                      <a:pt x="66" y="3075"/>
                      <a:pt x="88" y="3118"/>
                    </a:cubicBezTo>
                    <a:cubicBezTo>
                      <a:pt x="110" y="3162"/>
                      <a:pt x="143" y="3195"/>
                      <a:pt x="165" y="3239"/>
                    </a:cubicBezTo>
                    <a:cubicBezTo>
                      <a:pt x="230" y="3304"/>
                      <a:pt x="306" y="3369"/>
                      <a:pt x="382" y="3423"/>
                    </a:cubicBezTo>
                    <a:cubicBezTo>
                      <a:pt x="458" y="3467"/>
                      <a:pt x="535" y="3510"/>
                      <a:pt x="622" y="3544"/>
                    </a:cubicBezTo>
                    <a:cubicBezTo>
                      <a:pt x="698" y="3587"/>
                      <a:pt x="785" y="3609"/>
                      <a:pt x="872" y="3641"/>
                    </a:cubicBezTo>
                    <a:cubicBezTo>
                      <a:pt x="894" y="3641"/>
                      <a:pt x="915" y="3631"/>
                      <a:pt x="927" y="3609"/>
                    </a:cubicBezTo>
                    <a:cubicBezTo>
                      <a:pt x="927" y="3598"/>
                      <a:pt x="915" y="3565"/>
                      <a:pt x="905" y="3565"/>
                    </a:cubicBezTo>
                    <a:cubicBezTo>
                      <a:pt x="741" y="3500"/>
                      <a:pt x="589" y="3423"/>
                      <a:pt x="448" y="3314"/>
                    </a:cubicBezTo>
                    <a:cubicBezTo>
                      <a:pt x="382" y="3271"/>
                      <a:pt x="327" y="3206"/>
                      <a:pt x="273" y="3152"/>
                    </a:cubicBezTo>
                    <a:lnTo>
                      <a:pt x="208" y="3053"/>
                    </a:lnTo>
                    <a:cubicBezTo>
                      <a:pt x="186" y="3010"/>
                      <a:pt x="175" y="2977"/>
                      <a:pt x="165" y="2944"/>
                    </a:cubicBezTo>
                    <a:cubicBezTo>
                      <a:pt x="153" y="2901"/>
                      <a:pt x="153" y="2868"/>
                      <a:pt x="153" y="2825"/>
                    </a:cubicBezTo>
                    <a:cubicBezTo>
                      <a:pt x="153" y="2792"/>
                      <a:pt x="153" y="2748"/>
                      <a:pt x="165" y="2716"/>
                    </a:cubicBezTo>
                    <a:cubicBezTo>
                      <a:pt x="175" y="2639"/>
                      <a:pt x="208" y="2564"/>
                      <a:pt x="252" y="2498"/>
                    </a:cubicBezTo>
                    <a:cubicBezTo>
                      <a:pt x="295" y="2433"/>
                      <a:pt x="349" y="2356"/>
                      <a:pt x="404" y="2291"/>
                    </a:cubicBezTo>
                    <a:cubicBezTo>
                      <a:pt x="436" y="2259"/>
                      <a:pt x="458" y="2215"/>
                      <a:pt x="480" y="2182"/>
                    </a:cubicBezTo>
                    <a:cubicBezTo>
                      <a:pt x="513" y="2138"/>
                      <a:pt x="535" y="2106"/>
                      <a:pt x="557" y="2063"/>
                    </a:cubicBezTo>
                    <a:cubicBezTo>
                      <a:pt x="600" y="1986"/>
                      <a:pt x="632" y="1899"/>
                      <a:pt x="665" y="1812"/>
                    </a:cubicBezTo>
                    <a:cubicBezTo>
                      <a:pt x="676" y="1768"/>
                      <a:pt x="698" y="1725"/>
                      <a:pt x="709" y="1681"/>
                    </a:cubicBezTo>
                    <a:cubicBezTo>
                      <a:pt x="719" y="1638"/>
                      <a:pt x="731" y="1594"/>
                      <a:pt x="731" y="1550"/>
                    </a:cubicBezTo>
                    <a:cubicBezTo>
                      <a:pt x="741" y="1529"/>
                      <a:pt x="741" y="1507"/>
                      <a:pt x="741" y="1485"/>
                    </a:cubicBezTo>
                    <a:cubicBezTo>
                      <a:pt x="753" y="1463"/>
                      <a:pt x="753" y="1442"/>
                      <a:pt x="753" y="1420"/>
                    </a:cubicBezTo>
                    <a:cubicBezTo>
                      <a:pt x="763" y="1376"/>
                      <a:pt x="763" y="1333"/>
                      <a:pt x="763" y="1289"/>
                    </a:cubicBezTo>
                    <a:cubicBezTo>
                      <a:pt x="763" y="1192"/>
                      <a:pt x="753" y="1105"/>
                      <a:pt x="741" y="1017"/>
                    </a:cubicBezTo>
                    <a:cubicBezTo>
                      <a:pt x="719" y="843"/>
                      <a:pt x="665" y="669"/>
                      <a:pt x="600" y="505"/>
                    </a:cubicBezTo>
                    <a:cubicBezTo>
                      <a:pt x="545" y="342"/>
                      <a:pt x="480" y="179"/>
                      <a:pt x="415" y="16"/>
                    </a:cubicBezTo>
                    <a:cubicBezTo>
                      <a:pt x="407" y="8"/>
                      <a:pt x="399" y="0"/>
                      <a:pt x="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77"/>
              <p:cNvSpPr/>
              <p:nvPr/>
            </p:nvSpPr>
            <p:spPr>
              <a:xfrm>
                <a:off x="4706450" y="1818775"/>
                <a:ext cx="17450" cy="19825"/>
              </a:xfrm>
              <a:custGeom>
                <a:avLst/>
                <a:gdLst/>
                <a:ahLst/>
                <a:cxnLst/>
                <a:rect l="l" t="t" r="r" b="b"/>
                <a:pathLst>
                  <a:path w="698" h="793" extrusionOk="0">
                    <a:moveTo>
                      <a:pt x="441" y="0"/>
                    </a:moveTo>
                    <a:cubicBezTo>
                      <a:pt x="433" y="0"/>
                      <a:pt x="425" y="3"/>
                      <a:pt x="414" y="9"/>
                    </a:cubicBezTo>
                    <a:cubicBezTo>
                      <a:pt x="403" y="31"/>
                      <a:pt x="403" y="53"/>
                      <a:pt x="414" y="63"/>
                    </a:cubicBezTo>
                    <a:cubicBezTo>
                      <a:pt x="490" y="128"/>
                      <a:pt x="545" y="205"/>
                      <a:pt x="577" y="281"/>
                    </a:cubicBezTo>
                    <a:cubicBezTo>
                      <a:pt x="588" y="324"/>
                      <a:pt x="599" y="368"/>
                      <a:pt x="599" y="411"/>
                    </a:cubicBezTo>
                    <a:lnTo>
                      <a:pt x="599" y="477"/>
                    </a:lnTo>
                    <a:cubicBezTo>
                      <a:pt x="588" y="488"/>
                      <a:pt x="577" y="510"/>
                      <a:pt x="567" y="520"/>
                    </a:cubicBezTo>
                    <a:cubicBezTo>
                      <a:pt x="555" y="542"/>
                      <a:pt x="545" y="553"/>
                      <a:pt x="533" y="564"/>
                    </a:cubicBezTo>
                    <a:cubicBezTo>
                      <a:pt x="523" y="564"/>
                      <a:pt x="523" y="564"/>
                      <a:pt x="512" y="575"/>
                    </a:cubicBezTo>
                    <a:lnTo>
                      <a:pt x="479" y="575"/>
                    </a:lnTo>
                    <a:cubicBezTo>
                      <a:pt x="470" y="578"/>
                      <a:pt x="460" y="579"/>
                      <a:pt x="451" y="579"/>
                    </a:cubicBezTo>
                    <a:cubicBezTo>
                      <a:pt x="427" y="579"/>
                      <a:pt x="401" y="572"/>
                      <a:pt x="371" y="564"/>
                    </a:cubicBezTo>
                    <a:cubicBezTo>
                      <a:pt x="327" y="542"/>
                      <a:pt x="294" y="520"/>
                      <a:pt x="250" y="499"/>
                    </a:cubicBezTo>
                    <a:cubicBezTo>
                      <a:pt x="218" y="466"/>
                      <a:pt x="175" y="445"/>
                      <a:pt x="131" y="411"/>
                    </a:cubicBezTo>
                    <a:cubicBezTo>
                      <a:pt x="120" y="411"/>
                      <a:pt x="109" y="401"/>
                      <a:pt x="98" y="401"/>
                    </a:cubicBezTo>
                    <a:cubicBezTo>
                      <a:pt x="66" y="401"/>
                      <a:pt x="33" y="423"/>
                      <a:pt x="33" y="466"/>
                    </a:cubicBezTo>
                    <a:lnTo>
                      <a:pt x="0" y="706"/>
                    </a:lnTo>
                    <a:lnTo>
                      <a:pt x="0" y="716"/>
                    </a:lnTo>
                    <a:cubicBezTo>
                      <a:pt x="0" y="749"/>
                      <a:pt x="33" y="793"/>
                      <a:pt x="76" y="793"/>
                    </a:cubicBezTo>
                    <a:cubicBezTo>
                      <a:pt x="109" y="793"/>
                      <a:pt x="153" y="760"/>
                      <a:pt x="153" y="716"/>
                    </a:cubicBezTo>
                    <a:lnTo>
                      <a:pt x="153" y="586"/>
                    </a:lnTo>
                    <a:cubicBezTo>
                      <a:pt x="163" y="586"/>
                      <a:pt x="175" y="597"/>
                      <a:pt x="185" y="597"/>
                    </a:cubicBezTo>
                    <a:cubicBezTo>
                      <a:pt x="229" y="629"/>
                      <a:pt x="283" y="651"/>
                      <a:pt x="327" y="673"/>
                    </a:cubicBezTo>
                    <a:lnTo>
                      <a:pt x="349" y="673"/>
                    </a:lnTo>
                    <a:lnTo>
                      <a:pt x="371" y="684"/>
                    </a:lnTo>
                    <a:lnTo>
                      <a:pt x="414" y="684"/>
                    </a:lnTo>
                    <a:cubicBezTo>
                      <a:pt x="425" y="695"/>
                      <a:pt x="425" y="695"/>
                      <a:pt x="436" y="695"/>
                    </a:cubicBezTo>
                    <a:lnTo>
                      <a:pt x="458" y="695"/>
                    </a:lnTo>
                    <a:lnTo>
                      <a:pt x="479" y="684"/>
                    </a:lnTo>
                    <a:lnTo>
                      <a:pt x="501" y="684"/>
                    </a:lnTo>
                    <a:lnTo>
                      <a:pt x="523" y="673"/>
                    </a:lnTo>
                    <a:lnTo>
                      <a:pt x="545" y="673"/>
                    </a:lnTo>
                    <a:cubicBezTo>
                      <a:pt x="567" y="662"/>
                      <a:pt x="577" y="651"/>
                      <a:pt x="588" y="651"/>
                    </a:cubicBezTo>
                    <a:cubicBezTo>
                      <a:pt x="621" y="629"/>
                      <a:pt x="642" y="607"/>
                      <a:pt x="654" y="575"/>
                    </a:cubicBezTo>
                    <a:cubicBezTo>
                      <a:pt x="675" y="553"/>
                      <a:pt x="686" y="520"/>
                      <a:pt x="686" y="499"/>
                    </a:cubicBezTo>
                    <a:cubicBezTo>
                      <a:pt x="697" y="466"/>
                      <a:pt x="697" y="433"/>
                      <a:pt x="697" y="411"/>
                    </a:cubicBezTo>
                    <a:cubicBezTo>
                      <a:pt x="697" y="357"/>
                      <a:pt x="675" y="303"/>
                      <a:pt x="654" y="249"/>
                    </a:cubicBezTo>
                    <a:cubicBezTo>
                      <a:pt x="610" y="161"/>
                      <a:pt x="545" y="74"/>
                      <a:pt x="468" y="9"/>
                    </a:cubicBezTo>
                    <a:cubicBezTo>
                      <a:pt x="457" y="3"/>
                      <a:pt x="449" y="0"/>
                      <a:pt x="4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77"/>
              <p:cNvSpPr/>
              <p:nvPr/>
            </p:nvSpPr>
            <p:spPr>
              <a:xfrm>
                <a:off x="4684125" y="1848900"/>
                <a:ext cx="65900" cy="13925"/>
              </a:xfrm>
              <a:custGeom>
                <a:avLst/>
                <a:gdLst/>
                <a:ahLst/>
                <a:cxnLst/>
                <a:rect l="l" t="t" r="r" b="b"/>
                <a:pathLst>
                  <a:path w="2636" h="557" extrusionOk="0">
                    <a:moveTo>
                      <a:pt x="2545" y="1"/>
                    </a:moveTo>
                    <a:cubicBezTo>
                      <a:pt x="2530" y="1"/>
                      <a:pt x="2516" y="5"/>
                      <a:pt x="2505" y="12"/>
                    </a:cubicBezTo>
                    <a:cubicBezTo>
                      <a:pt x="2046" y="338"/>
                      <a:pt x="1463" y="417"/>
                      <a:pt x="1033" y="417"/>
                    </a:cubicBezTo>
                    <a:cubicBezTo>
                      <a:pt x="1003" y="417"/>
                      <a:pt x="975" y="416"/>
                      <a:pt x="947" y="415"/>
                    </a:cubicBezTo>
                    <a:cubicBezTo>
                      <a:pt x="468" y="404"/>
                      <a:pt x="98" y="307"/>
                      <a:pt x="98" y="307"/>
                    </a:cubicBezTo>
                    <a:cubicBezTo>
                      <a:pt x="90" y="305"/>
                      <a:pt x="83" y="304"/>
                      <a:pt x="75" y="304"/>
                    </a:cubicBezTo>
                    <a:cubicBezTo>
                      <a:pt x="43" y="304"/>
                      <a:pt x="20" y="323"/>
                      <a:pt x="11" y="350"/>
                    </a:cubicBezTo>
                    <a:cubicBezTo>
                      <a:pt x="1" y="394"/>
                      <a:pt x="22" y="426"/>
                      <a:pt x="55" y="437"/>
                    </a:cubicBezTo>
                    <a:cubicBezTo>
                      <a:pt x="76" y="448"/>
                      <a:pt x="447" y="546"/>
                      <a:pt x="937" y="557"/>
                    </a:cubicBezTo>
                    <a:lnTo>
                      <a:pt x="1046" y="557"/>
                    </a:lnTo>
                    <a:cubicBezTo>
                      <a:pt x="1818" y="557"/>
                      <a:pt x="2309" y="328"/>
                      <a:pt x="2592" y="132"/>
                    </a:cubicBezTo>
                    <a:cubicBezTo>
                      <a:pt x="2624" y="111"/>
                      <a:pt x="2636" y="67"/>
                      <a:pt x="2614" y="34"/>
                    </a:cubicBezTo>
                    <a:cubicBezTo>
                      <a:pt x="2600" y="13"/>
                      <a:pt x="2572" y="1"/>
                      <a:pt x="25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77"/>
              <p:cNvSpPr/>
              <p:nvPr/>
            </p:nvSpPr>
            <p:spPr>
              <a:xfrm>
                <a:off x="4704525" y="1871225"/>
                <a:ext cx="34075" cy="9575"/>
              </a:xfrm>
              <a:custGeom>
                <a:avLst/>
                <a:gdLst/>
                <a:ahLst/>
                <a:cxnLst/>
                <a:rect l="l" t="t" r="r" b="b"/>
                <a:pathLst>
                  <a:path w="1363" h="383" extrusionOk="0">
                    <a:moveTo>
                      <a:pt x="1279" y="1"/>
                    </a:moveTo>
                    <a:cubicBezTo>
                      <a:pt x="1267" y="1"/>
                      <a:pt x="1254" y="4"/>
                      <a:pt x="1242" y="12"/>
                    </a:cubicBezTo>
                    <a:cubicBezTo>
                      <a:pt x="996" y="190"/>
                      <a:pt x="693" y="232"/>
                      <a:pt x="461" y="232"/>
                    </a:cubicBezTo>
                    <a:cubicBezTo>
                      <a:pt x="251" y="232"/>
                      <a:pt x="99" y="198"/>
                      <a:pt x="99" y="198"/>
                    </a:cubicBezTo>
                    <a:cubicBezTo>
                      <a:pt x="91" y="196"/>
                      <a:pt x="84" y="195"/>
                      <a:pt x="76" y="195"/>
                    </a:cubicBezTo>
                    <a:cubicBezTo>
                      <a:pt x="41" y="195"/>
                      <a:pt x="10" y="216"/>
                      <a:pt x="1" y="252"/>
                    </a:cubicBezTo>
                    <a:cubicBezTo>
                      <a:pt x="1" y="285"/>
                      <a:pt x="23" y="328"/>
                      <a:pt x="56" y="339"/>
                    </a:cubicBezTo>
                    <a:cubicBezTo>
                      <a:pt x="77" y="339"/>
                      <a:pt x="240" y="382"/>
                      <a:pt x="469" y="382"/>
                    </a:cubicBezTo>
                    <a:cubicBezTo>
                      <a:pt x="731" y="382"/>
                      <a:pt x="1057" y="328"/>
                      <a:pt x="1329" y="132"/>
                    </a:cubicBezTo>
                    <a:cubicBezTo>
                      <a:pt x="1362" y="110"/>
                      <a:pt x="1362" y="67"/>
                      <a:pt x="1340" y="34"/>
                    </a:cubicBezTo>
                    <a:cubicBezTo>
                      <a:pt x="1326" y="13"/>
                      <a:pt x="1303" y="1"/>
                      <a:pt x="12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77"/>
              <p:cNvSpPr/>
              <p:nvPr/>
            </p:nvSpPr>
            <p:spPr>
              <a:xfrm>
                <a:off x="4716400" y="1730475"/>
                <a:ext cx="71400" cy="26525"/>
              </a:xfrm>
              <a:custGeom>
                <a:avLst/>
                <a:gdLst/>
                <a:ahLst/>
                <a:cxnLst/>
                <a:rect l="l" t="t" r="r" b="b"/>
                <a:pathLst>
                  <a:path w="2856" h="1061" extrusionOk="0">
                    <a:moveTo>
                      <a:pt x="1203" y="1"/>
                    </a:moveTo>
                    <a:cubicBezTo>
                      <a:pt x="1081" y="1"/>
                      <a:pt x="960" y="12"/>
                      <a:pt x="844" y="35"/>
                    </a:cubicBezTo>
                    <a:cubicBezTo>
                      <a:pt x="723" y="57"/>
                      <a:pt x="604" y="89"/>
                      <a:pt x="506" y="166"/>
                    </a:cubicBezTo>
                    <a:cubicBezTo>
                      <a:pt x="495" y="176"/>
                      <a:pt x="473" y="198"/>
                      <a:pt x="452" y="209"/>
                    </a:cubicBezTo>
                    <a:cubicBezTo>
                      <a:pt x="1" y="720"/>
                      <a:pt x="1387" y="1061"/>
                      <a:pt x="2233" y="1061"/>
                    </a:cubicBezTo>
                    <a:cubicBezTo>
                      <a:pt x="2593" y="1061"/>
                      <a:pt x="2855" y="999"/>
                      <a:pt x="2836" y="862"/>
                    </a:cubicBezTo>
                    <a:cubicBezTo>
                      <a:pt x="2825" y="797"/>
                      <a:pt x="2782" y="732"/>
                      <a:pt x="2749" y="688"/>
                    </a:cubicBezTo>
                    <a:cubicBezTo>
                      <a:pt x="2381" y="248"/>
                      <a:pt x="1776" y="1"/>
                      <a:pt x="12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77"/>
              <p:cNvSpPr/>
              <p:nvPr/>
            </p:nvSpPr>
            <p:spPr>
              <a:xfrm>
                <a:off x="4624575" y="1730325"/>
                <a:ext cx="55400" cy="23200"/>
              </a:xfrm>
              <a:custGeom>
                <a:avLst/>
                <a:gdLst/>
                <a:ahLst/>
                <a:cxnLst/>
                <a:rect l="l" t="t" r="r" b="b"/>
                <a:pathLst>
                  <a:path w="2216" h="928" extrusionOk="0">
                    <a:moveTo>
                      <a:pt x="1239" y="0"/>
                    </a:moveTo>
                    <a:cubicBezTo>
                      <a:pt x="816" y="0"/>
                      <a:pt x="374" y="198"/>
                      <a:pt x="96" y="552"/>
                    </a:cubicBezTo>
                    <a:cubicBezTo>
                      <a:pt x="63" y="596"/>
                      <a:pt x="31" y="651"/>
                      <a:pt x="19" y="705"/>
                    </a:cubicBezTo>
                    <a:cubicBezTo>
                      <a:pt x="0" y="855"/>
                      <a:pt x="293" y="928"/>
                      <a:pt x="656" y="928"/>
                    </a:cubicBezTo>
                    <a:cubicBezTo>
                      <a:pt x="1318" y="928"/>
                      <a:pt x="2215" y="687"/>
                      <a:pt x="1892" y="237"/>
                    </a:cubicBezTo>
                    <a:cubicBezTo>
                      <a:pt x="1882" y="226"/>
                      <a:pt x="1870" y="204"/>
                      <a:pt x="1860" y="193"/>
                    </a:cubicBezTo>
                    <a:cubicBezTo>
                      <a:pt x="1783" y="128"/>
                      <a:pt x="1696" y="84"/>
                      <a:pt x="1599" y="51"/>
                    </a:cubicBezTo>
                    <a:cubicBezTo>
                      <a:pt x="1483" y="17"/>
                      <a:pt x="1362" y="0"/>
                      <a:pt x="12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77"/>
              <p:cNvSpPr/>
              <p:nvPr/>
            </p:nvSpPr>
            <p:spPr>
              <a:xfrm>
                <a:off x="4599450" y="1603500"/>
                <a:ext cx="98450" cy="202175"/>
              </a:xfrm>
              <a:custGeom>
                <a:avLst/>
                <a:gdLst/>
                <a:ahLst/>
                <a:cxnLst/>
                <a:rect l="l" t="t" r="r" b="b"/>
                <a:pathLst>
                  <a:path w="3938" h="8087" extrusionOk="0">
                    <a:moveTo>
                      <a:pt x="3783" y="1"/>
                    </a:moveTo>
                    <a:cubicBezTo>
                      <a:pt x="3537" y="1"/>
                      <a:pt x="2943" y="328"/>
                      <a:pt x="2832" y="410"/>
                    </a:cubicBezTo>
                    <a:cubicBezTo>
                      <a:pt x="1656" y="1238"/>
                      <a:pt x="785" y="2479"/>
                      <a:pt x="393" y="3861"/>
                    </a:cubicBezTo>
                    <a:cubicBezTo>
                      <a:pt x="1" y="5245"/>
                      <a:pt x="99" y="6769"/>
                      <a:pt x="665" y="8086"/>
                    </a:cubicBezTo>
                    <a:cubicBezTo>
                      <a:pt x="535" y="7650"/>
                      <a:pt x="698" y="7204"/>
                      <a:pt x="883" y="6791"/>
                    </a:cubicBezTo>
                    <a:cubicBezTo>
                      <a:pt x="1068" y="6387"/>
                      <a:pt x="1297" y="5985"/>
                      <a:pt x="1319" y="5538"/>
                    </a:cubicBezTo>
                    <a:cubicBezTo>
                      <a:pt x="1340" y="4983"/>
                      <a:pt x="1036" y="4417"/>
                      <a:pt x="1199" y="3883"/>
                    </a:cubicBezTo>
                    <a:cubicBezTo>
                      <a:pt x="1329" y="3415"/>
                      <a:pt x="1776" y="3121"/>
                      <a:pt x="2059" y="2740"/>
                    </a:cubicBezTo>
                    <a:cubicBezTo>
                      <a:pt x="2342" y="2359"/>
                      <a:pt x="2483" y="1891"/>
                      <a:pt x="2701" y="1488"/>
                    </a:cubicBezTo>
                    <a:cubicBezTo>
                      <a:pt x="2843" y="1238"/>
                      <a:pt x="3006" y="1009"/>
                      <a:pt x="3202" y="813"/>
                    </a:cubicBezTo>
                    <a:cubicBezTo>
                      <a:pt x="3376" y="628"/>
                      <a:pt x="3692" y="486"/>
                      <a:pt x="3812" y="279"/>
                    </a:cubicBezTo>
                    <a:cubicBezTo>
                      <a:pt x="3937" y="73"/>
                      <a:pt x="3899" y="1"/>
                      <a:pt x="3783" y="1"/>
                    </a:cubicBezTo>
                    <a:close/>
                  </a:path>
                </a:pathLst>
              </a:custGeom>
              <a:solidFill>
                <a:srgbClr val="3920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77"/>
              <p:cNvSpPr/>
              <p:nvPr/>
            </p:nvSpPr>
            <p:spPr>
              <a:xfrm>
                <a:off x="4684125" y="1570075"/>
                <a:ext cx="439100" cy="586150"/>
              </a:xfrm>
              <a:custGeom>
                <a:avLst/>
                <a:gdLst/>
                <a:ahLst/>
                <a:cxnLst/>
                <a:rect l="l" t="t" r="r" b="b"/>
                <a:pathLst>
                  <a:path w="17564" h="23446" extrusionOk="0">
                    <a:moveTo>
                      <a:pt x="4001" y="0"/>
                    </a:moveTo>
                    <a:cubicBezTo>
                      <a:pt x="3696" y="0"/>
                      <a:pt x="3382" y="29"/>
                      <a:pt x="3060" y="92"/>
                    </a:cubicBezTo>
                    <a:cubicBezTo>
                      <a:pt x="1220" y="451"/>
                      <a:pt x="1" y="898"/>
                      <a:pt x="218" y="1791"/>
                    </a:cubicBezTo>
                    <a:cubicBezTo>
                      <a:pt x="262" y="1975"/>
                      <a:pt x="730" y="2062"/>
                      <a:pt x="872" y="2139"/>
                    </a:cubicBezTo>
                    <a:cubicBezTo>
                      <a:pt x="1601" y="2575"/>
                      <a:pt x="2178" y="3282"/>
                      <a:pt x="2396" y="4099"/>
                    </a:cubicBezTo>
                    <a:cubicBezTo>
                      <a:pt x="2494" y="4458"/>
                      <a:pt x="2537" y="4850"/>
                      <a:pt x="2723" y="5188"/>
                    </a:cubicBezTo>
                    <a:cubicBezTo>
                      <a:pt x="2919" y="5536"/>
                      <a:pt x="3256" y="5798"/>
                      <a:pt x="3452" y="6146"/>
                    </a:cubicBezTo>
                    <a:cubicBezTo>
                      <a:pt x="3811" y="6766"/>
                      <a:pt x="3659" y="7496"/>
                      <a:pt x="3604" y="8225"/>
                    </a:cubicBezTo>
                    <a:cubicBezTo>
                      <a:pt x="3561" y="8563"/>
                      <a:pt x="3561" y="8900"/>
                      <a:pt x="3669" y="9271"/>
                    </a:cubicBezTo>
                    <a:cubicBezTo>
                      <a:pt x="3681" y="9314"/>
                      <a:pt x="3703" y="9369"/>
                      <a:pt x="3713" y="9413"/>
                    </a:cubicBezTo>
                    <a:cubicBezTo>
                      <a:pt x="3746" y="9500"/>
                      <a:pt x="3778" y="9575"/>
                      <a:pt x="3822" y="9652"/>
                    </a:cubicBezTo>
                    <a:cubicBezTo>
                      <a:pt x="3822" y="9663"/>
                      <a:pt x="3822" y="9674"/>
                      <a:pt x="3833" y="9684"/>
                    </a:cubicBezTo>
                    <a:cubicBezTo>
                      <a:pt x="3855" y="9728"/>
                      <a:pt x="3877" y="9783"/>
                      <a:pt x="3909" y="9837"/>
                    </a:cubicBezTo>
                    <a:cubicBezTo>
                      <a:pt x="4889" y="11644"/>
                      <a:pt x="6566" y="11525"/>
                      <a:pt x="6065" y="13125"/>
                    </a:cubicBezTo>
                    <a:cubicBezTo>
                      <a:pt x="5554" y="14726"/>
                      <a:pt x="4073" y="15271"/>
                      <a:pt x="4453" y="17209"/>
                    </a:cubicBezTo>
                    <a:cubicBezTo>
                      <a:pt x="4835" y="19136"/>
                      <a:pt x="5891" y="19288"/>
                      <a:pt x="5663" y="20355"/>
                    </a:cubicBezTo>
                    <a:cubicBezTo>
                      <a:pt x="5532" y="20965"/>
                      <a:pt x="5172" y="21455"/>
                      <a:pt x="4933" y="22032"/>
                    </a:cubicBezTo>
                    <a:cubicBezTo>
                      <a:pt x="4656" y="22720"/>
                      <a:pt x="5181" y="23445"/>
                      <a:pt x="5899" y="23445"/>
                    </a:cubicBezTo>
                    <a:cubicBezTo>
                      <a:pt x="5943" y="23445"/>
                      <a:pt x="5987" y="23443"/>
                      <a:pt x="6033" y="23437"/>
                    </a:cubicBezTo>
                    <a:cubicBezTo>
                      <a:pt x="6033" y="23437"/>
                      <a:pt x="6403" y="23382"/>
                      <a:pt x="6991" y="23295"/>
                    </a:cubicBezTo>
                    <a:cubicBezTo>
                      <a:pt x="7219" y="22555"/>
                      <a:pt x="7361" y="21782"/>
                      <a:pt x="7415" y="21008"/>
                    </a:cubicBezTo>
                    <a:cubicBezTo>
                      <a:pt x="7622" y="21738"/>
                      <a:pt x="7710" y="22467"/>
                      <a:pt x="7644" y="23208"/>
                    </a:cubicBezTo>
                    <a:cubicBezTo>
                      <a:pt x="9452" y="22958"/>
                      <a:pt x="12380" y="22544"/>
                      <a:pt x="14264" y="22293"/>
                    </a:cubicBezTo>
                    <a:cubicBezTo>
                      <a:pt x="14112" y="20703"/>
                      <a:pt x="13447" y="19593"/>
                      <a:pt x="13404" y="19517"/>
                    </a:cubicBezTo>
                    <a:lnTo>
                      <a:pt x="13404" y="19517"/>
                    </a:lnTo>
                    <a:cubicBezTo>
                      <a:pt x="14613" y="20203"/>
                      <a:pt x="15015" y="21259"/>
                      <a:pt x="15331" y="22141"/>
                    </a:cubicBezTo>
                    <a:cubicBezTo>
                      <a:pt x="15799" y="22075"/>
                      <a:pt x="16072" y="22032"/>
                      <a:pt x="16082" y="22032"/>
                    </a:cubicBezTo>
                    <a:cubicBezTo>
                      <a:pt x="17563" y="21836"/>
                      <a:pt x="17357" y="20137"/>
                      <a:pt x="17030" y="19070"/>
                    </a:cubicBezTo>
                    <a:cubicBezTo>
                      <a:pt x="16757" y="18210"/>
                      <a:pt x="16399" y="17393"/>
                      <a:pt x="15745" y="16784"/>
                    </a:cubicBezTo>
                    <a:cubicBezTo>
                      <a:pt x="15669" y="16708"/>
                      <a:pt x="15593" y="16643"/>
                      <a:pt x="15506" y="16577"/>
                    </a:cubicBezTo>
                    <a:cubicBezTo>
                      <a:pt x="14493" y="15804"/>
                      <a:pt x="13121" y="15292"/>
                      <a:pt x="13110" y="13812"/>
                    </a:cubicBezTo>
                    <a:cubicBezTo>
                      <a:pt x="13099" y="12178"/>
                      <a:pt x="13328" y="11339"/>
                      <a:pt x="12239" y="10055"/>
                    </a:cubicBezTo>
                    <a:cubicBezTo>
                      <a:pt x="11150" y="8770"/>
                      <a:pt x="10257" y="8890"/>
                      <a:pt x="10290" y="7528"/>
                    </a:cubicBezTo>
                    <a:cubicBezTo>
                      <a:pt x="10323" y="6156"/>
                      <a:pt x="10366" y="2836"/>
                      <a:pt x="7655" y="1224"/>
                    </a:cubicBezTo>
                    <a:cubicBezTo>
                      <a:pt x="6650" y="623"/>
                      <a:pt x="5424" y="0"/>
                      <a:pt x="400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77"/>
              <p:cNvSpPr/>
              <p:nvPr/>
            </p:nvSpPr>
            <p:spPr>
              <a:xfrm>
                <a:off x="3178800" y="3123075"/>
                <a:ext cx="104000" cy="157975"/>
              </a:xfrm>
              <a:custGeom>
                <a:avLst/>
                <a:gdLst/>
                <a:ahLst/>
                <a:cxnLst/>
                <a:rect l="l" t="t" r="r" b="b"/>
                <a:pathLst>
                  <a:path w="4160" h="6319" extrusionOk="0">
                    <a:moveTo>
                      <a:pt x="87" y="1"/>
                    </a:moveTo>
                    <a:cubicBezTo>
                      <a:pt x="80" y="1"/>
                      <a:pt x="73" y="1"/>
                      <a:pt x="66" y="3"/>
                    </a:cubicBezTo>
                    <a:cubicBezTo>
                      <a:pt x="33" y="15"/>
                      <a:pt x="0" y="58"/>
                      <a:pt x="22" y="90"/>
                    </a:cubicBezTo>
                    <a:cubicBezTo>
                      <a:pt x="22" y="112"/>
                      <a:pt x="490" y="1767"/>
                      <a:pt x="1220" y="3346"/>
                    </a:cubicBezTo>
                    <a:cubicBezTo>
                      <a:pt x="1656" y="4283"/>
                      <a:pt x="2080" y="5001"/>
                      <a:pt x="2505" y="5502"/>
                    </a:cubicBezTo>
                    <a:cubicBezTo>
                      <a:pt x="2973" y="6047"/>
                      <a:pt x="3430" y="6319"/>
                      <a:pt x="3877" y="6319"/>
                    </a:cubicBezTo>
                    <a:cubicBezTo>
                      <a:pt x="3942" y="6319"/>
                      <a:pt x="4018" y="6308"/>
                      <a:pt x="4095" y="6297"/>
                    </a:cubicBezTo>
                    <a:cubicBezTo>
                      <a:pt x="4138" y="6286"/>
                      <a:pt x="4160" y="6253"/>
                      <a:pt x="4149" y="6210"/>
                    </a:cubicBezTo>
                    <a:cubicBezTo>
                      <a:pt x="4140" y="6174"/>
                      <a:pt x="4116" y="6153"/>
                      <a:pt x="4083" y="6153"/>
                    </a:cubicBezTo>
                    <a:cubicBezTo>
                      <a:pt x="4076" y="6153"/>
                      <a:pt x="4069" y="6154"/>
                      <a:pt x="4061" y="6156"/>
                    </a:cubicBezTo>
                    <a:cubicBezTo>
                      <a:pt x="3999" y="6169"/>
                      <a:pt x="3936" y="6175"/>
                      <a:pt x="3873" y="6175"/>
                    </a:cubicBezTo>
                    <a:cubicBezTo>
                      <a:pt x="2897" y="6175"/>
                      <a:pt x="1974" y="4633"/>
                      <a:pt x="1351" y="3292"/>
                    </a:cubicBezTo>
                    <a:cubicBezTo>
                      <a:pt x="632" y="1713"/>
                      <a:pt x="163" y="69"/>
                      <a:pt x="153" y="58"/>
                    </a:cubicBezTo>
                    <a:cubicBezTo>
                      <a:pt x="143" y="22"/>
                      <a:pt x="120" y="1"/>
                      <a:pt x="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77"/>
              <p:cNvSpPr/>
              <p:nvPr/>
            </p:nvSpPr>
            <p:spPr>
              <a:xfrm>
                <a:off x="3260175" y="3037125"/>
                <a:ext cx="88775" cy="149750"/>
              </a:xfrm>
              <a:custGeom>
                <a:avLst/>
                <a:gdLst/>
                <a:ahLst/>
                <a:cxnLst/>
                <a:rect l="l" t="t" r="r" b="b"/>
                <a:pathLst>
                  <a:path w="3551" h="5990" extrusionOk="0">
                    <a:moveTo>
                      <a:pt x="66" y="0"/>
                    </a:moveTo>
                    <a:cubicBezTo>
                      <a:pt x="22" y="12"/>
                      <a:pt x="1" y="55"/>
                      <a:pt x="1" y="88"/>
                    </a:cubicBezTo>
                    <a:cubicBezTo>
                      <a:pt x="88" y="501"/>
                      <a:pt x="426" y="1819"/>
                      <a:pt x="905" y="3093"/>
                    </a:cubicBezTo>
                    <a:cubicBezTo>
                      <a:pt x="1525" y="4759"/>
                      <a:pt x="2146" y="5717"/>
                      <a:pt x="2745" y="5935"/>
                    </a:cubicBezTo>
                    <a:cubicBezTo>
                      <a:pt x="2832" y="5979"/>
                      <a:pt x="2930" y="5989"/>
                      <a:pt x="3017" y="5989"/>
                    </a:cubicBezTo>
                    <a:cubicBezTo>
                      <a:pt x="3191" y="5989"/>
                      <a:pt x="3354" y="5935"/>
                      <a:pt x="3518" y="5804"/>
                    </a:cubicBezTo>
                    <a:cubicBezTo>
                      <a:pt x="3550" y="5783"/>
                      <a:pt x="3550" y="5739"/>
                      <a:pt x="3529" y="5706"/>
                    </a:cubicBezTo>
                    <a:cubicBezTo>
                      <a:pt x="3517" y="5688"/>
                      <a:pt x="3498" y="5680"/>
                      <a:pt x="3478" y="5680"/>
                    </a:cubicBezTo>
                    <a:cubicBezTo>
                      <a:pt x="3462" y="5680"/>
                      <a:pt x="3446" y="5686"/>
                      <a:pt x="3431" y="5696"/>
                    </a:cubicBezTo>
                    <a:cubicBezTo>
                      <a:pt x="3295" y="5796"/>
                      <a:pt x="3159" y="5849"/>
                      <a:pt x="3017" y="5849"/>
                    </a:cubicBezTo>
                    <a:cubicBezTo>
                      <a:pt x="2943" y="5849"/>
                      <a:pt x="2867" y="5834"/>
                      <a:pt x="2788" y="5804"/>
                    </a:cubicBezTo>
                    <a:cubicBezTo>
                      <a:pt x="2244" y="5597"/>
                      <a:pt x="1634" y="4639"/>
                      <a:pt x="1036" y="3039"/>
                    </a:cubicBezTo>
                    <a:cubicBezTo>
                      <a:pt x="567" y="1776"/>
                      <a:pt x="230" y="469"/>
                      <a:pt x="143" y="66"/>
                    </a:cubicBezTo>
                    <a:cubicBezTo>
                      <a:pt x="143" y="22"/>
                      <a:pt x="99" y="0"/>
                      <a:pt x="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77"/>
              <p:cNvSpPr/>
              <p:nvPr/>
            </p:nvSpPr>
            <p:spPr>
              <a:xfrm>
                <a:off x="3021725" y="2570675"/>
                <a:ext cx="284200" cy="570200"/>
              </a:xfrm>
              <a:custGeom>
                <a:avLst/>
                <a:gdLst/>
                <a:ahLst/>
                <a:cxnLst/>
                <a:rect l="l" t="t" r="r" b="b"/>
                <a:pathLst>
                  <a:path w="11368" h="22808" extrusionOk="0">
                    <a:moveTo>
                      <a:pt x="5941" y="1"/>
                    </a:moveTo>
                    <a:cubicBezTo>
                      <a:pt x="5816" y="1"/>
                      <a:pt x="5690" y="20"/>
                      <a:pt x="5565" y="61"/>
                    </a:cubicBezTo>
                    <a:lnTo>
                      <a:pt x="1536" y="1346"/>
                    </a:lnTo>
                    <a:lnTo>
                      <a:pt x="1459" y="1368"/>
                    </a:lnTo>
                    <a:lnTo>
                      <a:pt x="1438" y="1368"/>
                    </a:lnTo>
                    <a:cubicBezTo>
                      <a:pt x="523" y="1672"/>
                      <a:pt x="0" y="2652"/>
                      <a:pt x="273" y="3589"/>
                    </a:cubicBezTo>
                    <a:lnTo>
                      <a:pt x="5608" y="22012"/>
                    </a:lnTo>
                    <a:cubicBezTo>
                      <a:pt x="5762" y="22526"/>
                      <a:pt x="6217" y="22808"/>
                      <a:pt x="6679" y="22808"/>
                    </a:cubicBezTo>
                    <a:cubicBezTo>
                      <a:pt x="6873" y="22808"/>
                      <a:pt x="7068" y="22758"/>
                      <a:pt x="7242" y="22655"/>
                    </a:cubicBezTo>
                    <a:cubicBezTo>
                      <a:pt x="7263" y="22633"/>
                      <a:pt x="7285" y="22622"/>
                      <a:pt x="7307" y="22600"/>
                    </a:cubicBezTo>
                    <a:cubicBezTo>
                      <a:pt x="7405" y="22535"/>
                      <a:pt x="7503" y="22448"/>
                      <a:pt x="7579" y="22339"/>
                    </a:cubicBezTo>
                    <a:lnTo>
                      <a:pt x="10867" y="17668"/>
                    </a:lnTo>
                    <a:cubicBezTo>
                      <a:pt x="11249" y="17134"/>
                      <a:pt x="11368" y="16470"/>
                      <a:pt x="11194" y="15839"/>
                    </a:cubicBezTo>
                    <a:lnTo>
                      <a:pt x="7133" y="910"/>
                    </a:lnTo>
                    <a:cubicBezTo>
                      <a:pt x="6982" y="362"/>
                      <a:pt x="6480" y="1"/>
                      <a:pt x="594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77"/>
              <p:cNvSpPr/>
              <p:nvPr/>
            </p:nvSpPr>
            <p:spPr>
              <a:xfrm>
                <a:off x="3051675" y="2604300"/>
                <a:ext cx="152725" cy="532750"/>
              </a:xfrm>
              <a:custGeom>
                <a:avLst/>
                <a:gdLst/>
                <a:ahLst/>
                <a:cxnLst/>
                <a:rect l="l" t="t" r="r" b="b"/>
                <a:pathLst>
                  <a:path w="6109" h="21310" extrusionOk="0">
                    <a:moveTo>
                      <a:pt x="338" y="1"/>
                    </a:moveTo>
                    <a:lnTo>
                      <a:pt x="261" y="23"/>
                    </a:lnTo>
                    <a:lnTo>
                      <a:pt x="240" y="23"/>
                    </a:lnTo>
                    <a:cubicBezTo>
                      <a:pt x="11" y="741"/>
                      <a:pt x="0" y="1460"/>
                      <a:pt x="44" y="2004"/>
                    </a:cubicBezTo>
                    <a:cubicBezTo>
                      <a:pt x="131" y="2919"/>
                      <a:pt x="403" y="3801"/>
                      <a:pt x="665" y="4672"/>
                    </a:cubicBezTo>
                    <a:lnTo>
                      <a:pt x="5325" y="19873"/>
                    </a:lnTo>
                    <a:cubicBezTo>
                      <a:pt x="5456" y="20286"/>
                      <a:pt x="5597" y="20754"/>
                      <a:pt x="5880" y="21124"/>
                    </a:cubicBezTo>
                    <a:cubicBezTo>
                      <a:pt x="5923" y="21190"/>
                      <a:pt x="5989" y="21255"/>
                      <a:pt x="6044" y="21310"/>
                    </a:cubicBezTo>
                    <a:cubicBezTo>
                      <a:pt x="6065" y="21288"/>
                      <a:pt x="6087" y="21277"/>
                      <a:pt x="6109" y="21255"/>
                    </a:cubicBezTo>
                    <a:cubicBezTo>
                      <a:pt x="6054" y="21201"/>
                      <a:pt x="6000" y="21146"/>
                      <a:pt x="5945" y="21070"/>
                    </a:cubicBezTo>
                    <a:cubicBezTo>
                      <a:pt x="5662" y="20711"/>
                      <a:pt x="5521" y="20253"/>
                      <a:pt x="5401" y="19851"/>
                    </a:cubicBezTo>
                    <a:lnTo>
                      <a:pt x="741" y="4639"/>
                    </a:lnTo>
                    <a:cubicBezTo>
                      <a:pt x="479" y="3790"/>
                      <a:pt x="207" y="2897"/>
                      <a:pt x="131" y="1994"/>
                    </a:cubicBezTo>
                    <a:cubicBezTo>
                      <a:pt x="77" y="1449"/>
                      <a:pt x="87" y="709"/>
                      <a:pt x="338" y="1"/>
                    </a:cubicBezTo>
                    <a:close/>
                  </a:path>
                </a:pathLst>
              </a:custGeom>
              <a:solidFill>
                <a:srgbClr val="F4CE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77"/>
              <p:cNvSpPr/>
              <p:nvPr/>
            </p:nvSpPr>
            <p:spPr>
              <a:xfrm>
                <a:off x="3174700" y="3304650"/>
                <a:ext cx="756225" cy="754125"/>
              </a:xfrm>
              <a:custGeom>
                <a:avLst/>
                <a:gdLst/>
                <a:ahLst/>
                <a:cxnLst/>
                <a:rect l="l" t="t" r="r" b="b"/>
                <a:pathLst>
                  <a:path w="30249" h="30165" extrusionOk="0">
                    <a:moveTo>
                      <a:pt x="7133" y="0"/>
                    </a:moveTo>
                    <a:cubicBezTo>
                      <a:pt x="7100" y="0"/>
                      <a:pt x="7076" y="21"/>
                      <a:pt x="7068" y="57"/>
                    </a:cubicBezTo>
                    <a:lnTo>
                      <a:pt x="12" y="28096"/>
                    </a:lnTo>
                    <a:cubicBezTo>
                      <a:pt x="1" y="28128"/>
                      <a:pt x="22" y="28171"/>
                      <a:pt x="66" y="28183"/>
                    </a:cubicBezTo>
                    <a:lnTo>
                      <a:pt x="88" y="28183"/>
                    </a:lnTo>
                    <a:cubicBezTo>
                      <a:pt x="121" y="28183"/>
                      <a:pt x="143" y="28161"/>
                      <a:pt x="153" y="28128"/>
                    </a:cubicBezTo>
                    <a:lnTo>
                      <a:pt x="6011" y="4848"/>
                    </a:lnTo>
                    <a:cubicBezTo>
                      <a:pt x="6022" y="4881"/>
                      <a:pt x="6044" y="4903"/>
                      <a:pt x="6076" y="4903"/>
                    </a:cubicBezTo>
                    <a:lnTo>
                      <a:pt x="25218" y="4903"/>
                    </a:lnTo>
                    <a:cubicBezTo>
                      <a:pt x="25251" y="4903"/>
                      <a:pt x="25273" y="4881"/>
                      <a:pt x="25284" y="4848"/>
                    </a:cubicBezTo>
                    <a:lnTo>
                      <a:pt x="30096" y="30109"/>
                    </a:lnTo>
                    <a:cubicBezTo>
                      <a:pt x="30096" y="30143"/>
                      <a:pt x="30129" y="30164"/>
                      <a:pt x="30162" y="30164"/>
                    </a:cubicBezTo>
                    <a:lnTo>
                      <a:pt x="30183" y="30164"/>
                    </a:lnTo>
                    <a:cubicBezTo>
                      <a:pt x="30217" y="30164"/>
                      <a:pt x="30249" y="30121"/>
                      <a:pt x="30238" y="30077"/>
                    </a:cubicBezTo>
                    <a:lnTo>
                      <a:pt x="24587" y="384"/>
                    </a:lnTo>
                    <a:cubicBezTo>
                      <a:pt x="24578" y="356"/>
                      <a:pt x="24552" y="328"/>
                      <a:pt x="24517" y="328"/>
                    </a:cubicBezTo>
                    <a:cubicBezTo>
                      <a:pt x="24511" y="328"/>
                      <a:pt x="24506" y="328"/>
                      <a:pt x="24500" y="330"/>
                    </a:cubicBezTo>
                    <a:cubicBezTo>
                      <a:pt x="24467" y="340"/>
                      <a:pt x="24434" y="373"/>
                      <a:pt x="24446" y="417"/>
                    </a:cubicBezTo>
                    <a:lnTo>
                      <a:pt x="25273" y="4772"/>
                    </a:lnTo>
                    <a:cubicBezTo>
                      <a:pt x="25262" y="4761"/>
                      <a:pt x="25240" y="4751"/>
                      <a:pt x="25218" y="4751"/>
                    </a:cubicBezTo>
                    <a:lnTo>
                      <a:pt x="6076" y="4751"/>
                    </a:lnTo>
                    <a:cubicBezTo>
                      <a:pt x="6055" y="4751"/>
                      <a:pt x="6044" y="4761"/>
                      <a:pt x="6033" y="4772"/>
                    </a:cubicBezTo>
                    <a:lnTo>
                      <a:pt x="7209" y="90"/>
                    </a:lnTo>
                    <a:cubicBezTo>
                      <a:pt x="7220" y="57"/>
                      <a:pt x="7187" y="14"/>
                      <a:pt x="7155" y="3"/>
                    </a:cubicBezTo>
                    <a:cubicBezTo>
                      <a:pt x="7147" y="1"/>
                      <a:pt x="7140" y="0"/>
                      <a:pt x="71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77"/>
              <p:cNvSpPr/>
              <p:nvPr/>
            </p:nvSpPr>
            <p:spPr>
              <a:xfrm>
                <a:off x="3272150" y="3134000"/>
                <a:ext cx="653875" cy="190600"/>
              </a:xfrm>
              <a:custGeom>
                <a:avLst/>
                <a:gdLst/>
                <a:ahLst/>
                <a:cxnLst/>
                <a:rect l="l" t="t" r="r" b="b"/>
                <a:pathLst>
                  <a:path w="26155" h="7624" extrusionOk="0">
                    <a:moveTo>
                      <a:pt x="4985" y="1"/>
                    </a:moveTo>
                    <a:cubicBezTo>
                      <a:pt x="3811" y="1"/>
                      <a:pt x="2729" y="615"/>
                      <a:pt x="2124" y="1613"/>
                    </a:cubicBezTo>
                    <a:lnTo>
                      <a:pt x="361" y="4531"/>
                    </a:lnTo>
                    <a:cubicBezTo>
                      <a:pt x="1" y="5119"/>
                      <a:pt x="34" y="5784"/>
                      <a:pt x="317" y="6317"/>
                    </a:cubicBezTo>
                    <a:cubicBezTo>
                      <a:pt x="327" y="6350"/>
                      <a:pt x="339" y="6372"/>
                      <a:pt x="361" y="6404"/>
                    </a:cubicBezTo>
                    <a:cubicBezTo>
                      <a:pt x="665" y="6905"/>
                      <a:pt x="1210" y="7265"/>
                      <a:pt x="1885" y="7275"/>
                    </a:cubicBezTo>
                    <a:lnTo>
                      <a:pt x="24272" y="7624"/>
                    </a:lnTo>
                    <a:cubicBezTo>
                      <a:pt x="24281" y="7624"/>
                      <a:pt x="24291" y="7624"/>
                      <a:pt x="24301" y="7624"/>
                    </a:cubicBezTo>
                    <a:cubicBezTo>
                      <a:pt x="25028" y="7624"/>
                      <a:pt x="25626" y="7213"/>
                      <a:pt x="25915" y="6622"/>
                    </a:cubicBezTo>
                    <a:cubicBezTo>
                      <a:pt x="25937" y="6600"/>
                      <a:pt x="25948" y="6568"/>
                      <a:pt x="25959" y="6546"/>
                    </a:cubicBezTo>
                    <a:cubicBezTo>
                      <a:pt x="26111" y="6220"/>
                      <a:pt x="26155" y="5838"/>
                      <a:pt x="26079" y="5446"/>
                    </a:cubicBezTo>
                    <a:lnTo>
                      <a:pt x="25491" y="2626"/>
                    </a:lnTo>
                    <a:cubicBezTo>
                      <a:pt x="25251" y="1439"/>
                      <a:pt x="24217" y="568"/>
                      <a:pt x="22997" y="536"/>
                    </a:cubicBezTo>
                    <a:lnTo>
                      <a:pt x="5075" y="2"/>
                    </a:lnTo>
                    <a:cubicBezTo>
                      <a:pt x="5045" y="1"/>
                      <a:pt x="5015" y="1"/>
                      <a:pt x="498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77"/>
              <p:cNvSpPr/>
              <p:nvPr/>
            </p:nvSpPr>
            <p:spPr>
              <a:xfrm>
                <a:off x="3280050" y="3291925"/>
                <a:ext cx="641075" cy="7625"/>
              </a:xfrm>
              <a:custGeom>
                <a:avLst/>
                <a:gdLst/>
                <a:ahLst/>
                <a:cxnLst/>
                <a:rect l="l" t="t" r="r" b="b"/>
                <a:pathLst>
                  <a:path w="25643" h="305" extrusionOk="0">
                    <a:moveTo>
                      <a:pt x="1" y="0"/>
                    </a:moveTo>
                    <a:lnTo>
                      <a:pt x="1" y="0"/>
                    </a:lnTo>
                    <a:cubicBezTo>
                      <a:pt x="11" y="33"/>
                      <a:pt x="23" y="55"/>
                      <a:pt x="45" y="87"/>
                    </a:cubicBezTo>
                    <a:cubicBezTo>
                      <a:pt x="3844" y="109"/>
                      <a:pt x="20895" y="207"/>
                      <a:pt x="25599" y="305"/>
                    </a:cubicBezTo>
                    <a:cubicBezTo>
                      <a:pt x="25621" y="283"/>
                      <a:pt x="25632" y="251"/>
                      <a:pt x="25643" y="229"/>
                    </a:cubicBezTo>
                    <a:cubicBezTo>
                      <a:pt x="20961" y="120"/>
                      <a:pt x="3713" y="22"/>
                      <a:pt x="1" y="0"/>
                    </a:cubicBezTo>
                    <a:close/>
                  </a:path>
                </a:pathLst>
              </a:custGeom>
              <a:solidFill>
                <a:srgbClr val="F4CE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2611;p77"/>
              <p:cNvSpPr/>
              <p:nvPr/>
            </p:nvSpPr>
            <p:spPr>
              <a:xfrm>
                <a:off x="3873200" y="3620750"/>
                <a:ext cx="111925" cy="107000"/>
              </a:xfrm>
              <a:custGeom>
                <a:avLst/>
                <a:gdLst/>
                <a:ahLst/>
                <a:cxnLst/>
                <a:rect l="l" t="t" r="r" b="b"/>
                <a:pathLst>
                  <a:path w="4477" h="4280" extrusionOk="0">
                    <a:moveTo>
                      <a:pt x="1035" y="0"/>
                    </a:moveTo>
                    <a:lnTo>
                      <a:pt x="0" y="2701"/>
                    </a:lnTo>
                    <a:lnTo>
                      <a:pt x="3006" y="4280"/>
                    </a:lnTo>
                    <a:lnTo>
                      <a:pt x="4476" y="1590"/>
                    </a:lnTo>
                    <a:lnTo>
                      <a:pt x="1035" y="0"/>
                    </a:ln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77"/>
              <p:cNvSpPr/>
              <p:nvPr/>
            </p:nvSpPr>
            <p:spPr>
              <a:xfrm>
                <a:off x="3785000" y="3672725"/>
                <a:ext cx="242300" cy="303275"/>
              </a:xfrm>
              <a:custGeom>
                <a:avLst/>
                <a:gdLst/>
                <a:ahLst/>
                <a:cxnLst/>
                <a:rect l="l" t="t" r="r" b="b"/>
                <a:pathLst>
                  <a:path w="9692" h="12131" extrusionOk="0">
                    <a:moveTo>
                      <a:pt x="3513" y="1"/>
                    </a:moveTo>
                    <a:cubicBezTo>
                      <a:pt x="3282" y="1"/>
                      <a:pt x="3050" y="140"/>
                      <a:pt x="2875" y="273"/>
                    </a:cubicBezTo>
                    <a:cubicBezTo>
                      <a:pt x="2734" y="382"/>
                      <a:pt x="2614" y="513"/>
                      <a:pt x="2483" y="633"/>
                    </a:cubicBezTo>
                    <a:cubicBezTo>
                      <a:pt x="2418" y="687"/>
                      <a:pt x="2352" y="752"/>
                      <a:pt x="2287" y="807"/>
                    </a:cubicBezTo>
                    <a:lnTo>
                      <a:pt x="2222" y="873"/>
                    </a:lnTo>
                    <a:cubicBezTo>
                      <a:pt x="1863" y="1231"/>
                      <a:pt x="1515" y="1613"/>
                      <a:pt x="1210" y="2015"/>
                    </a:cubicBezTo>
                    <a:cubicBezTo>
                      <a:pt x="1002" y="2277"/>
                      <a:pt x="774" y="2560"/>
                      <a:pt x="578" y="2865"/>
                    </a:cubicBezTo>
                    <a:cubicBezTo>
                      <a:pt x="567" y="2887"/>
                      <a:pt x="545" y="2920"/>
                      <a:pt x="535" y="2941"/>
                    </a:cubicBezTo>
                    <a:cubicBezTo>
                      <a:pt x="404" y="3159"/>
                      <a:pt x="295" y="3387"/>
                      <a:pt x="218" y="3616"/>
                    </a:cubicBezTo>
                    <a:cubicBezTo>
                      <a:pt x="1" y="4346"/>
                      <a:pt x="523" y="4977"/>
                      <a:pt x="970" y="5500"/>
                    </a:cubicBezTo>
                    <a:cubicBezTo>
                      <a:pt x="2331" y="7111"/>
                      <a:pt x="3703" y="8734"/>
                      <a:pt x="5064" y="10346"/>
                    </a:cubicBezTo>
                    <a:cubicBezTo>
                      <a:pt x="5467" y="10813"/>
                      <a:pt x="5870" y="11304"/>
                      <a:pt x="6403" y="11597"/>
                    </a:cubicBezTo>
                    <a:cubicBezTo>
                      <a:pt x="6983" y="11918"/>
                      <a:pt x="7636" y="12130"/>
                      <a:pt x="8296" y="12130"/>
                    </a:cubicBezTo>
                    <a:cubicBezTo>
                      <a:pt x="8441" y="12130"/>
                      <a:pt x="8587" y="12120"/>
                      <a:pt x="8733" y="12098"/>
                    </a:cubicBezTo>
                    <a:cubicBezTo>
                      <a:pt x="9158" y="12044"/>
                      <a:pt x="9648" y="11783"/>
                      <a:pt x="9691" y="11391"/>
                    </a:cubicBezTo>
                    <a:lnTo>
                      <a:pt x="9691" y="11369"/>
                    </a:lnTo>
                    <a:lnTo>
                      <a:pt x="9691" y="11358"/>
                    </a:lnTo>
                    <a:lnTo>
                      <a:pt x="9691" y="11271"/>
                    </a:lnTo>
                    <a:cubicBezTo>
                      <a:pt x="9691" y="10966"/>
                      <a:pt x="9517" y="10694"/>
                      <a:pt x="9278" y="10508"/>
                    </a:cubicBezTo>
                    <a:cubicBezTo>
                      <a:pt x="8679" y="10051"/>
                      <a:pt x="8189" y="9463"/>
                      <a:pt x="7949" y="8734"/>
                    </a:cubicBezTo>
                    <a:cubicBezTo>
                      <a:pt x="7939" y="8712"/>
                      <a:pt x="7927" y="8679"/>
                      <a:pt x="7927" y="8657"/>
                    </a:cubicBezTo>
                    <a:cubicBezTo>
                      <a:pt x="7884" y="8505"/>
                      <a:pt x="7852" y="8342"/>
                      <a:pt x="7830" y="8178"/>
                    </a:cubicBezTo>
                    <a:cubicBezTo>
                      <a:pt x="7677" y="7089"/>
                      <a:pt x="7568" y="6197"/>
                      <a:pt x="7481" y="5206"/>
                    </a:cubicBezTo>
                    <a:cubicBezTo>
                      <a:pt x="7470" y="5184"/>
                      <a:pt x="7470" y="5151"/>
                      <a:pt x="7470" y="5130"/>
                    </a:cubicBezTo>
                    <a:cubicBezTo>
                      <a:pt x="7438" y="4803"/>
                      <a:pt x="7416" y="4454"/>
                      <a:pt x="7383" y="4096"/>
                    </a:cubicBezTo>
                    <a:cubicBezTo>
                      <a:pt x="7372" y="3975"/>
                      <a:pt x="7372" y="3845"/>
                      <a:pt x="7372" y="3704"/>
                    </a:cubicBezTo>
                    <a:cubicBezTo>
                      <a:pt x="7372" y="3682"/>
                      <a:pt x="7361" y="3660"/>
                      <a:pt x="7361" y="3627"/>
                    </a:cubicBezTo>
                    <a:cubicBezTo>
                      <a:pt x="7351" y="3191"/>
                      <a:pt x="7339" y="2702"/>
                      <a:pt x="7285" y="2342"/>
                    </a:cubicBezTo>
                    <a:cubicBezTo>
                      <a:pt x="7242" y="2015"/>
                      <a:pt x="7318" y="1471"/>
                      <a:pt x="7056" y="1253"/>
                    </a:cubicBezTo>
                    <a:lnTo>
                      <a:pt x="7024" y="1221"/>
                    </a:lnTo>
                    <a:cubicBezTo>
                      <a:pt x="6816" y="1082"/>
                      <a:pt x="6570" y="1038"/>
                      <a:pt x="6322" y="1038"/>
                    </a:cubicBezTo>
                    <a:cubicBezTo>
                      <a:pt x="5902" y="1038"/>
                      <a:pt x="5476" y="1164"/>
                      <a:pt x="5217" y="1164"/>
                    </a:cubicBezTo>
                    <a:cubicBezTo>
                      <a:pt x="5150" y="1164"/>
                      <a:pt x="5094" y="1155"/>
                      <a:pt x="5053" y="1134"/>
                    </a:cubicBezTo>
                    <a:cubicBezTo>
                      <a:pt x="4421" y="818"/>
                      <a:pt x="4138" y="252"/>
                      <a:pt x="3746" y="56"/>
                    </a:cubicBezTo>
                    <a:cubicBezTo>
                      <a:pt x="3736" y="45"/>
                      <a:pt x="3724" y="45"/>
                      <a:pt x="3724" y="45"/>
                    </a:cubicBezTo>
                    <a:cubicBezTo>
                      <a:pt x="3655" y="14"/>
                      <a:pt x="3584" y="1"/>
                      <a:pt x="351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77"/>
              <p:cNvSpPr/>
              <p:nvPr/>
            </p:nvSpPr>
            <p:spPr>
              <a:xfrm>
                <a:off x="3880550" y="3264425"/>
                <a:ext cx="285300" cy="433950"/>
              </a:xfrm>
              <a:custGeom>
                <a:avLst/>
                <a:gdLst/>
                <a:ahLst/>
                <a:cxnLst/>
                <a:rect l="l" t="t" r="r" b="b"/>
                <a:pathLst>
                  <a:path w="11412" h="17358" extrusionOk="0">
                    <a:moveTo>
                      <a:pt x="5293" y="1"/>
                    </a:moveTo>
                    <a:cubicBezTo>
                      <a:pt x="5293" y="1"/>
                      <a:pt x="1" y="7579"/>
                      <a:pt x="240" y="15637"/>
                    </a:cubicBezTo>
                    <a:lnTo>
                      <a:pt x="3583" y="17357"/>
                    </a:lnTo>
                    <a:lnTo>
                      <a:pt x="11412" y="6273"/>
                    </a:lnTo>
                    <a:lnTo>
                      <a:pt x="10922" y="654"/>
                    </a:lnTo>
                    <a:lnTo>
                      <a:pt x="529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77"/>
              <p:cNvSpPr/>
              <p:nvPr/>
            </p:nvSpPr>
            <p:spPr>
              <a:xfrm>
                <a:off x="4315550" y="3810200"/>
                <a:ext cx="100750" cy="85500"/>
              </a:xfrm>
              <a:custGeom>
                <a:avLst/>
                <a:gdLst/>
                <a:ahLst/>
                <a:cxnLst/>
                <a:rect l="l" t="t" r="r" b="b"/>
                <a:pathLst>
                  <a:path w="4030" h="3420" extrusionOk="0">
                    <a:moveTo>
                      <a:pt x="3746" y="1"/>
                    </a:moveTo>
                    <a:lnTo>
                      <a:pt x="1" y="611"/>
                    </a:lnTo>
                    <a:lnTo>
                      <a:pt x="643" y="3420"/>
                    </a:lnTo>
                    <a:lnTo>
                      <a:pt x="4029" y="3061"/>
                    </a:lnTo>
                    <a:lnTo>
                      <a:pt x="3746" y="1"/>
                    </a:ln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77"/>
              <p:cNvSpPr/>
              <p:nvPr/>
            </p:nvSpPr>
            <p:spPr>
              <a:xfrm>
                <a:off x="4310925" y="3867350"/>
                <a:ext cx="332400" cy="185175"/>
              </a:xfrm>
              <a:custGeom>
                <a:avLst/>
                <a:gdLst/>
                <a:ahLst/>
                <a:cxnLst/>
                <a:rect l="l" t="t" r="r" b="b"/>
                <a:pathLst>
                  <a:path w="13296" h="7407" extrusionOk="0">
                    <a:moveTo>
                      <a:pt x="4478" y="0"/>
                    </a:moveTo>
                    <a:cubicBezTo>
                      <a:pt x="4469" y="0"/>
                      <a:pt x="4462" y="1"/>
                      <a:pt x="4454" y="1"/>
                    </a:cubicBezTo>
                    <a:lnTo>
                      <a:pt x="4443" y="1"/>
                    </a:lnTo>
                    <a:cubicBezTo>
                      <a:pt x="3833" y="78"/>
                      <a:pt x="2690" y="894"/>
                      <a:pt x="2690" y="894"/>
                    </a:cubicBezTo>
                    <a:lnTo>
                      <a:pt x="893" y="1134"/>
                    </a:lnTo>
                    <a:cubicBezTo>
                      <a:pt x="893" y="1134"/>
                      <a:pt x="599" y="1646"/>
                      <a:pt x="360" y="2419"/>
                    </a:cubicBezTo>
                    <a:cubicBezTo>
                      <a:pt x="348" y="2452"/>
                      <a:pt x="338" y="2473"/>
                      <a:pt x="338" y="2506"/>
                    </a:cubicBezTo>
                    <a:cubicBezTo>
                      <a:pt x="174" y="3028"/>
                      <a:pt x="33" y="3671"/>
                      <a:pt x="22" y="4357"/>
                    </a:cubicBezTo>
                    <a:cubicBezTo>
                      <a:pt x="0" y="4858"/>
                      <a:pt x="11" y="5261"/>
                      <a:pt x="44" y="5588"/>
                    </a:cubicBezTo>
                    <a:cubicBezTo>
                      <a:pt x="55" y="5620"/>
                      <a:pt x="55" y="5642"/>
                      <a:pt x="55" y="5675"/>
                    </a:cubicBezTo>
                    <a:cubicBezTo>
                      <a:pt x="152" y="6447"/>
                      <a:pt x="414" y="6774"/>
                      <a:pt x="893" y="6883"/>
                    </a:cubicBezTo>
                    <a:cubicBezTo>
                      <a:pt x="1601" y="7047"/>
                      <a:pt x="4965" y="7166"/>
                      <a:pt x="7644" y="7330"/>
                    </a:cubicBezTo>
                    <a:cubicBezTo>
                      <a:pt x="8434" y="7378"/>
                      <a:pt x="9237" y="7406"/>
                      <a:pt x="9980" y="7406"/>
                    </a:cubicBezTo>
                    <a:cubicBezTo>
                      <a:pt x="11747" y="7406"/>
                      <a:pt x="13174" y="7247"/>
                      <a:pt x="13273" y="6818"/>
                    </a:cubicBezTo>
                    <a:cubicBezTo>
                      <a:pt x="13284" y="6796"/>
                      <a:pt x="13284" y="6764"/>
                      <a:pt x="13284" y="6742"/>
                    </a:cubicBezTo>
                    <a:cubicBezTo>
                      <a:pt x="13295" y="6110"/>
                      <a:pt x="11934" y="5239"/>
                      <a:pt x="10638" y="4433"/>
                    </a:cubicBezTo>
                    <a:cubicBezTo>
                      <a:pt x="10605" y="4422"/>
                      <a:pt x="10584" y="4400"/>
                      <a:pt x="10562" y="4390"/>
                    </a:cubicBezTo>
                    <a:cubicBezTo>
                      <a:pt x="9887" y="3976"/>
                      <a:pt x="9245" y="3584"/>
                      <a:pt x="8820" y="3257"/>
                    </a:cubicBezTo>
                    <a:cubicBezTo>
                      <a:pt x="8548" y="3040"/>
                      <a:pt x="8221" y="2767"/>
                      <a:pt x="7861" y="2462"/>
                    </a:cubicBezTo>
                    <a:cubicBezTo>
                      <a:pt x="7840" y="2440"/>
                      <a:pt x="7818" y="2430"/>
                      <a:pt x="7796" y="2408"/>
                    </a:cubicBezTo>
                    <a:cubicBezTo>
                      <a:pt x="7470" y="2125"/>
                      <a:pt x="7121" y="1831"/>
                      <a:pt x="6773" y="1537"/>
                    </a:cubicBezTo>
                    <a:cubicBezTo>
                      <a:pt x="6751" y="1526"/>
                      <a:pt x="6729" y="1504"/>
                      <a:pt x="6707" y="1482"/>
                    </a:cubicBezTo>
                    <a:cubicBezTo>
                      <a:pt x="5749" y="694"/>
                      <a:pt x="4843" y="0"/>
                      <a:pt x="44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77"/>
              <p:cNvSpPr/>
              <p:nvPr/>
            </p:nvSpPr>
            <p:spPr>
              <a:xfrm>
                <a:off x="3796175" y="3689900"/>
                <a:ext cx="233025" cy="273325"/>
              </a:xfrm>
              <a:custGeom>
                <a:avLst/>
                <a:gdLst/>
                <a:ahLst/>
                <a:cxnLst/>
                <a:rect l="l" t="t" r="r" b="b"/>
                <a:pathLst>
                  <a:path w="9321" h="10933" extrusionOk="0">
                    <a:moveTo>
                      <a:pt x="1884" y="0"/>
                    </a:moveTo>
                    <a:lnTo>
                      <a:pt x="1797" y="65"/>
                    </a:lnTo>
                    <a:cubicBezTo>
                      <a:pt x="1764" y="87"/>
                      <a:pt x="1743" y="109"/>
                      <a:pt x="1721" y="142"/>
                    </a:cubicBezTo>
                    <a:lnTo>
                      <a:pt x="1699" y="174"/>
                    </a:lnTo>
                    <a:lnTo>
                      <a:pt x="1709" y="207"/>
                    </a:lnTo>
                    <a:cubicBezTo>
                      <a:pt x="1873" y="839"/>
                      <a:pt x="1905" y="1524"/>
                      <a:pt x="1797" y="2189"/>
                    </a:cubicBezTo>
                    <a:cubicBezTo>
                      <a:pt x="1688" y="2821"/>
                      <a:pt x="1459" y="3419"/>
                      <a:pt x="1133" y="3942"/>
                    </a:cubicBezTo>
                    <a:cubicBezTo>
                      <a:pt x="817" y="3375"/>
                      <a:pt x="501" y="2777"/>
                      <a:pt x="196" y="2146"/>
                    </a:cubicBezTo>
                    <a:lnTo>
                      <a:pt x="153" y="2037"/>
                    </a:lnTo>
                    <a:lnTo>
                      <a:pt x="76" y="2134"/>
                    </a:lnTo>
                    <a:cubicBezTo>
                      <a:pt x="54" y="2156"/>
                      <a:pt x="44" y="2178"/>
                      <a:pt x="33" y="2200"/>
                    </a:cubicBezTo>
                    <a:cubicBezTo>
                      <a:pt x="33" y="2211"/>
                      <a:pt x="22" y="2211"/>
                      <a:pt x="22" y="2221"/>
                    </a:cubicBezTo>
                    <a:lnTo>
                      <a:pt x="0" y="2254"/>
                    </a:lnTo>
                    <a:lnTo>
                      <a:pt x="22" y="2287"/>
                    </a:lnTo>
                    <a:cubicBezTo>
                      <a:pt x="1634" y="5662"/>
                      <a:pt x="3517" y="8145"/>
                      <a:pt x="5771" y="9855"/>
                    </a:cubicBezTo>
                    <a:cubicBezTo>
                      <a:pt x="6229" y="10203"/>
                      <a:pt x="6838" y="10617"/>
                      <a:pt x="7513" y="10813"/>
                    </a:cubicBezTo>
                    <a:cubicBezTo>
                      <a:pt x="7785" y="10900"/>
                      <a:pt x="8058" y="10932"/>
                      <a:pt x="8330" y="10932"/>
                    </a:cubicBezTo>
                    <a:cubicBezTo>
                      <a:pt x="8668" y="10932"/>
                      <a:pt x="8994" y="10867"/>
                      <a:pt x="9277" y="10747"/>
                    </a:cubicBezTo>
                    <a:lnTo>
                      <a:pt x="9321" y="10726"/>
                    </a:lnTo>
                    <a:lnTo>
                      <a:pt x="9321" y="10682"/>
                    </a:lnTo>
                    <a:lnTo>
                      <a:pt x="9321" y="10584"/>
                    </a:lnTo>
                    <a:lnTo>
                      <a:pt x="9321" y="10475"/>
                    </a:lnTo>
                    <a:lnTo>
                      <a:pt x="9212" y="10518"/>
                    </a:lnTo>
                    <a:cubicBezTo>
                      <a:pt x="8945" y="10649"/>
                      <a:pt x="8643" y="10712"/>
                      <a:pt x="8324" y="10712"/>
                    </a:cubicBezTo>
                    <a:cubicBezTo>
                      <a:pt x="8083" y="10712"/>
                      <a:pt x="7832" y="10676"/>
                      <a:pt x="7579" y="10605"/>
                    </a:cubicBezTo>
                    <a:cubicBezTo>
                      <a:pt x="6936" y="10409"/>
                      <a:pt x="6370" y="10029"/>
                      <a:pt x="5912" y="9680"/>
                    </a:cubicBezTo>
                    <a:cubicBezTo>
                      <a:pt x="5586" y="9429"/>
                      <a:pt x="5270" y="9179"/>
                      <a:pt x="4976" y="8907"/>
                    </a:cubicBezTo>
                    <a:cubicBezTo>
                      <a:pt x="5324" y="8635"/>
                      <a:pt x="5706" y="8439"/>
                      <a:pt x="6130" y="8297"/>
                    </a:cubicBezTo>
                    <a:cubicBezTo>
                      <a:pt x="6514" y="8176"/>
                      <a:pt x="6906" y="8118"/>
                      <a:pt x="7305" y="8118"/>
                    </a:cubicBezTo>
                    <a:cubicBezTo>
                      <a:pt x="7371" y="8118"/>
                      <a:pt x="7436" y="8120"/>
                      <a:pt x="7502" y="8123"/>
                    </a:cubicBezTo>
                    <a:lnTo>
                      <a:pt x="7611" y="8134"/>
                    </a:lnTo>
                    <a:lnTo>
                      <a:pt x="7567" y="8025"/>
                    </a:lnTo>
                    <a:cubicBezTo>
                      <a:pt x="7567" y="7992"/>
                      <a:pt x="7557" y="7970"/>
                      <a:pt x="7546" y="7949"/>
                    </a:cubicBezTo>
                    <a:lnTo>
                      <a:pt x="7535" y="7895"/>
                    </a:lnTo>
                    <a:lnTo>
                      <a:pt x="7480" y="7895"/>
                    </a:lnTo>
                    <a:cubicBezTo>
                      <a:pt x="7420" y="7892"/>
                      <a:pt x="7360" y="7891"/>
                      <a:pt x="7300" y="7891"/>
                    </a:cubicBezTo>
                    <a:cubicBezTo>
                      <a:pt x="6879" y="7891"/>
                      <a:pt x="6453" y="7957"/>
                      <a:pt x="6043" y="8091"/>
                    </a:cubicBezTo>
                    <a:cubicBezTo>
                      <a:pt x="5597" y="8243"/>
                      <a:pt x="5183" y="8461"/>
                      <a:pt x="4813" y="8754"/>
                    </a:cubicBezTo>
                    <a:cubicBezTo>
                      <a:pt x="3495" y="7535"/>
                      <a:pt x="2341" y="6032"/>
                      <a:pt x="1264" y="4159"/>
                    </a:cubicBezTo>
                    <a:cubicBezTo>
                      <a:pt x="1644" y="3593"/>
                      <a:pt x="1905" y="2918"/>
                      <a:pt x="2014" y="2221"/>
                    </a:cubicBezTo>
                    <a:cubicBezTo>
                      <a:pt x="2135" y="1503"/>
                      <a:pt x="2101" y="774"/>
                      <a:pt x="1917" y="109"/>
                    </a:cubicBezTo>
                    <a:lnTo>
                      <a:pt x="18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77"/>
              <p:cNvSpPr/>
              <p:nvPr/>
            </p:nvSpPr>
            <p:spPr>
              <a:xfrm>
                <a:off x="3914575" y="3761325"/>
                <a:ext cx="56375" cy="12175"/>
              </a:xfrm>
              <a:custGeom>
                <a:avLst/>
                <a:gdLst/>
                <a:ahLst/>
                <a:cxnLst/>
                <a:rect l="l" t="t" r="r" b="b"/>
                <a:pathLst>
                  <a:path w="2255" h="487" extrusionOk="0">
                    <a:moveTo>
                      <a:pt x="1742" y="1"/>
                    </a:moveTo>
                    <a:cubicBezTo>
                      <a:pt x="1174" y="1"/>
                      <a:pt x="610" y="82"/>
                      <a:pt x="66" y="247"/>
                    </a:cubicBezTo>
                    <a:lnTo>
                      <a:pt x="0" y="268"/>
                    </a:lnTo>
                    <a:lnTo>
                      <a:pt x="55" y="486"/>
                    </a:lnTo>
                    <a:lnTo>
                      <a:pt x="131" y="464"/>
                    </a:lnTo>
                    <a:cubicBezTo>
                      <a:pt x="684" y="304"/>
                      <a:pt x="1244" y="224"/>
                      <a:pt x="1805" y="224"/>
                    </a:cubicBezTo>
                    <a:cubicBezTo>
                      <a:pt x="1930" y="224"/>
                      <a:pt x="2054" y="227"/>
                      <a:pt x="2178" y="235"/>
                    </a:cubicBezTo>
                    <a:lnTo>
                      <a:pt x="2255" y="235"/>
                    </a:lnTo>
                    <a:lnTo>
                      <a:pt x="2255" y="160"/>
                    </a:lnTo>
                    <a:lnTo>
                      <a:pt x="2255" y="116"/>
                    </a:lnTo>
                    <a:lnTo>
                      <a:pt x="2255" y="83"/>
                    </a:lnTo>
                    <a:lnTo>
                      <a:pt x="2255" y="18"/>
                    </a:lnTo>
                    <a:lnTo>
                      <a:pt x="2189" y="18"/>
                    </a:lnTo>
                    <a:cubicBezTo>
                      <a:pt x="2040" y="6"/>
                      <a:pt x="1891" y="1"/>
                      <a:pt x="174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77"/>
              <p:cNvSpPr/>
              <p:nvPr/>
            </p:nvSpPr>
            <p:spPr>
              <a:xfrm>
                <a:off x="3918675" y="3799050"/>
                <a:ext cx="55275" cy="12550"/>
              </a:xfrm>
              <a:custGeom>
                <a:avLst/>
                <a:gdLst/>
                <a:ahLst/>
                <a:cxnLst/>
                <a:rect l="l" t="t" r="r" b="b"/>
                <a:pathLst>
                  <a:path w="2211" h="502" extrusionOk="0">
                    <a:moveTo>
                      <a:pt x="2123" y="1"/>
                    </a:moveTo>
                    <a:cubicBezTo>
                      <a:pt x="1426" y="1"/>
                      <a:pt x="729" y="88"/>
                      <a:pt x="76" y="262"/>
                    </a:cubicBezTo>
                    <a:lnTo>
                      <a:pt x="0" y="284"/>
                    </a:lnTo>
                    <a:lnTo>
                      <a:pt x="54" y="502"/>
                    </a:lnTo>
                    <a:lnTo>
                      <a:pt x="131" y="480"/>
                    </a:lnTo>
                    <a:cubicBezTo>
                      <a:pt x="773" y="306"/>
                      <a:pt x="1448" y="229"/>
                      <a:pt x="2134" y="229"/>
                    </a:cubicBezTo>
                    <a:lnTo>
                      <a:pt x="2210" y="229"/>
                    </a:lnTo>
                    <a:lnTo>
                      <a:pt x="2200" y="142"/>
                    </a:lnTo>
                    <a:lnTo>
                      <a:pt x="2200" y="110"/>
                    </a:lnTo>
                    <a:cubicBezTo>
                      <a:pt x="2200" y="98"/>
                      <a:pt x="2188" y="77"/>
                      <a:pt x="2188" y="66"/>
                    </a:cubicBezTo>
                    <a:lnTo>
                      <a:pt x="218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77"/>
              <p:cNvSpPr/>
              <p:nvPr/>
            </p:nvSpPr>
            <p:spPr>
              <a:xfrm>
                <a:off x="4310100" y="3924525"/>
                <a:ext cx="334850" cy="118450"/>
              </a:xfrm>
              <a:custGeom>
                <a:avLst/>
                <a:gdLst/>
                <a:ahLst/>
                <a:cxnLst/>
                <a:rect l="l" t="t" r="r" b="b"/>
                <a:pathLst>
                  <a:path w="13394" h="4738" extrusionOk="0">
                    <a:moveTo>
                      <a:pt x="360" y="1"/>
                    </a:moveTo>
                    <a:lnTo>
                      <a:pt x="327" y="110"/>
                    </a:lnTo>
                    <a:lnTo>
                      <a:pt x="294" y="208"/>
                    </a:lnTo>
                    <a:lnTo>
                      <a:pt x="284" y="240"/>
                    </a:lnTo>
                    <a:lnTo>
                      <a:pt x="316" y="274"/>
                    </a:lnTo>
                    <a:cubicBezTo>
                      <a:pt x="1307" y="1232"/>
                      <a:pt x="1961" y="2462"/>
                      <a:pt x="2157" y="3768"/>
                    </a:cubicBezTo>
                    <a:cubicBezTo>
                      <a:pt x="1438" y="3649"/>
                      <a:pt x="752" y="3497"/>
                      <a:pt x="110" y="3235"/>
                    </a:cubicBezTo>
                    <a:lnTo>
                      <a:pt x="1" y="3192"/>
                    </a:lnTo>
                    <a:lnTo>
                      <a:pt x="1" y="3192"/>
                    </a:lnTo>
                    <a:lnTo>
                      <a:pt x="11" y="3311"/>
                    </a:lnTo>
                    <a:lnTo>
                      <a:pt x="11" y="3355"/>
                    </a:lnTo>
                    <a:cubicBezTo>
                      <a:pt x="11" y="3366"/>
                      <a:pt x="23" y="3388"/>
                      <a:pt x="23" y="3398"/>
                    </a:cubicBezTo>
                    <a:lnTo>
                      <a:pt x="23" y="3442"/>
                    </a:lnTo>
                    <a:lnTo>
                      <a:pt x="66" y="3463"/>
                    </a:lnTo>
                    <a:cubicBezTo>
                      <a:pt x="1231" y="3921"/>
                      <a:pt x="2537" y="4073"/>
                      <a:pt x="3877" y="4215"/>
                    </a:cubicBezTo>
                    <a:cubicBezTo>
                      <a:pt x="5390" y="4368"/>
                      <a:pt x="6893" y="4498"/>
                      <a:pt x="8352" y="4607"/>
                    </a:cubicBezTo>
                    <a:cubicBezTo>
                      <a:pt x="8417" y="4618"/>
                      <a:pt x="8494" y="4618"/>
                      <a:pt x="8570" y="4629"/>
                    </a:cubicBezTo>
                    <a:cubicBezTo>
                      <a:pt x="8635" y="4629"/>
                      <a:pt x="8712" y="4639"/>
                      <a:pt x="8777" y="4639"/>
                    </a:cubicBezTo>
                    <a:lnTo>
                      <a:pt x="8896" y="4683"/>
                    </a:lnTo>
                    <a:lnTo>
                      <a:pt x="8908" y="4651"/>
                    </a:lnTo>
                    <a:cubicBezTo>
                      <a:pt x="9593" y="4694"/>
                      <a:pt x="10388" y="4738"/>
                      <a:pt x="11172" y="4738"/>
                    </a:cubicBezTo>
                    <a:cubicBezTo>
                      <a:pt x="11945" y="4738"/>
                      <a:pt x="12642" y="4694"/>
                      <a:pt x="13317" y="4607"/>
                    </a:cubicBezTo>
                    <a:lnTo>
                      <a:pt x="13360" y="4596"/>
                    </a:lnTo>
                    <a:lnTo>
                      <a:pt x="13372" y="4552"/>
                    </a:lnTo>
                    <a:cubicBezTo>
                      <a:pt x="13382" y="4520"/>
                      <a:pt x="13394" y="4487"/>
                      <a:pt x="13394" y="4455"/>
                    </a:cubicBezTo>
                    <a:lnTo>
                      <a:pt x="13394" y="4368"/>
                    </a:lnTo>
                    <a:lnTo>
                      <a:pt x="13306" y="4378"/>
                    </a:lnTo>
                    <a:cubicBezTo>
                      <a:pt x="12595" y="4480"/>
                      <a:pt x="11878" y="4516"/>
                      <a:pt x="11169" y="4516"/>
                    </a:cubicBezTo>
                    <a:cubicBezTo>
                      <a:pt x="10435" y="4516"/>
                      <a:pt x="9709" y="4477"/>
                      <a:pt x="9005" y="4433"/>
                    </a:cubicBezTo>
                    <a:cubicBezTo>
                      <a:pt x="9375" y="3584"/>
                      <a:pt x="9963" y="2821"/>
                      <a:pt x="10715" y="2212"/>
                    </a:cubicBezTo>
                    <a:lnTo>
                      <a:pt x="10791" y="2146"/>
                    </a:lnTo>
                    <a:lnTo>
                      <a:pt x="10704" y="2091"/>
                    </a:lnTo>
                    <a:cubicBezTo>
                      <a:pt x="10682" y="2070"/>
                      <a:pt x="10650" y="2059"/>
                      <a:pt x="10628" y="2037"/>
                    </a:cubicBezTo>
                    <a:lnTo>
                      <a:pt x="10584" y="2016"/>
                    </a:lnTo>
                    <a:lnTo>
                      <a:pt x="10541" y="2048"/>
                    </a:lnTo>
                    <a:cubicBezTo>
                      <a:pt x="9757" y="2701"/>
                      <a:pt x="9147" y="3518"/>
                      <a:pt x="8766" y="4411"/>
                    </a:cubicBezTo>
                    <a:cubicBezTo>
                      <a:pt x="8635" y="4400"/>
                      <a:pt x="8494" y="4400"/>
                      <a:pt x="8363" y="4389"/>
                    </a:cubicBezTo>
                    <a:cubicBezTo>
                      <a:pt x="6915" y="4281"/>
                      <a:pt x="5412" y="4139"/>
                      <a:pt x="3899" y="3986"/>
                    </a:cubicBezTo>
                    <a:cubicBezTo>
                      <a:pt x="3376" y="3932"/>
                      <a:pt x="2886" y="3877"/>
                      <a:pt x="2396" y="3812"/>
                    </a:cubicBezTo>
                    <a:cubicBezTo>
                      <a:pt x="2200" y="2418"/>
                      <a:pt x="1503" y="1090"/>
                      <a:pt x="447" y="78"/>
                    </a:cubicBezTo>
                    <a:lnTo>
                      <a:pt x="36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77"/>
              <p:cNvSpPr/>
              <p:nvPr/>
            </p:nvSpPr>
            <p:spPr>
              <a:xfrm>
                <a:off x="4437225" y="3902225"/>
                <a:ext cx="45750" cy="56100"/>
              </a:xfrm>
              <a:custGeom>
                <a:avLst/>
                <a:gdLst/>
                <a:ahLst/>
                <a:cxnLst/>
                <a:rect l="l" t="t" r="r" b="b"/>
                <a:pathLst>
                  <a:path w="1830" h="2244" extrusionOk="0">
                    <a:moveTo>
                      <a:pt x="1645" y="0"/>
                    </a:moveTo>
                    <a:lnTo>
                      <a:pt x="1601" y="33"/>
                    </a:lnTo>
                    <a:cubicBezTo>
                      <a:pt x="915" y="599"/>
                      <a:pt x="360" y="1307"/>
                      <a:pt x="12" y="2091"/>
                    </a:cubicBezTo>
                    <a:cubicBezTo>
                      <a:pt x="0" y="2112"/>
                      <a:pt x="0" y="2146"/>
                      <a:pt x="0" y="2167"/>
                    </a:cubicBezTo>
                    <a:cubicBezTo>
                      <a:pt x="12" y="2200"/>
                      <a:pt x="33" y="2221"/>
                      <a:pt x="66" y="2233"/>
                    </a:cubicBezTo>
                    <a:cubicBezTo>
                      <a:pt x="87" y="2243"/>
                      <a:pt x="109" y="2243"/>
                      <a:pt x="120" y="2243"/>
                    </a:cubicBezTo>
                    <a:cubicBezTo>
                      <a:pt x="164" y="2243"/>
                      <a:pt x="208" y="2221"/>
                      <a:pt x="218" y="2178"/>
                    </a:cubicBezTo>
                    <a:cubicBezTo>
                      <a:pt x="556" y="1427"/>
                      <a:pt x="1089" y="740"/>
                      <a:pt x="1764" y="196"/>
                    </a:cubicBezTo>
                    <a:lnTo>
                      <a:pt x="1830" y="152"/>
                    </a:lnTo>
                    <a:lnTo>
                      <a:pt x="1764" y="87"/>
                    </a:lnTo>
                    <a:cubicBezTo>
                      <a:pt x="1742" y="65"/>
                      <a:pt x="1721" y="44"/>
                      <a:pt x="1688" y="33"/>
                    </a:cubicBezTo>
                    <a:lnTo>
                      <a:pt x="16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77"/>
              <p:cNvSpPr/>
              <p:nvPr/>
            </p:nvSpPr>
            <p:spPr>
              <a:xfrm>
                <a:off x="4468250" y="3925075"/>
                <a:ext cx="41950" cy="43325"/>
              </a:xfrm>
              <a:custGeom>
                <a:avLst/>
                <a:gdLst/>
                <a:ahLst/>
                <a:cxnLst/>
                <a:rect l="l" t="t" r="r" b="b"/>
                <a:pathLst>
                  <a:path w="1678" h="1733" extrusionOk="0">
                    <a:moveTo>
                      <a:pt x="1514" y="1"/>
                    </a:moveTo>
                    <a:lnTo>
                      <a:pt x="1460" y="44"/>
                    </a:lnTo>
                    <a:cubicBezTo>
                      <a:pt x="937" y="513"/>
                      <a:pt x="458" y="1024"/>
                      <a:pt x="44" y="1558"/>
                    </a:cubicBezTo>
                    <a:cubicBezTo>
                      <a:pt x="1" y="1602"/>
                      <a:pt x="12" y="1678"/>
                      <a:pt x="66" y="1711"/>
                    </a:cubicBezTo>
                    <a:lnTo>
                      <a:pt x="66" y="1721"/>
                    </a:lnTo>
                    <a:lnTo>
                      <a:pt x="88" y="1732"/>
                    </a:lnTo>
                    <a:lnTo>
                      <a:pt x="131" y="1732"/>
                    </a:lnTo>
                    <a:cubicBezTo>
                      <a:pt x="175" y="1732"/>
                      <a:pt x="208" y="1711"/>
                      <a:pt x="218" y="1699"/>
                    </a:cubicBezTo>
                    <a:lnTo>
                      <a:pt x="218" y="1689"/>
                    </a:lnTo>
                    <a:cubicBezTo>
                      <a:pt x="632" y="1177"/>
                      <a:pt x="1101" y="676"/>
                      <a:pt x="1623" y="208"/>
                    </a:cubicBezTo>
                    <a:lnTo>
                      <a:pt x="1677" y="153"/>
                    </a:lnTo>
                    <a:lnTo>
                      <a:pt x="1623" y="99"/>
                    </a:lnTo>
                    <a:lnTo>
                      <a:pt x="1590" y="66"/>
                    </a:lnTo>
                    <a:cubicBezTo>
                      <a:pt x="1580" y="66"/>
                      <a:pt x="1568" y="56"/>
                      <a:pt x="1558" y="44"/>
                    </a:cubicBezTo>
                    <a:lnTo>
                      <a:pt x="151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77"/>
              <p:cNvSpPr/>
              <p:nvPr/>
            </p:nvSpPr>
            <p:spPr>
              <a:xfrm>
                <a:off x="3357075" y="2703675"/>
                <a:ext cx="1061125" cy="1132975"/>
              </a:xfrm>
              <a:custGeom>
                <a:avLst/>
                <a:gdLst/>
                <a:ahLst/>
                <a:cxnLst/>
                <a:rect l="l" t="t" r="r" b="b"/>
                <a:pathLst>
                  <a:path w="42445" h="45319" extrusionOk="0">
                    <a:moveTo>
                      <a:pt x="14777" y="1"/>
                    </a:moveTo>
                    <a:cubicBezTo>
                      <a:pt x="14777" y="1"/>
                      <a:pt x="10073" y="838"/>
                      <a:pt x="6365" y="838"/>
                    </a:cubicBezTo>
                    <a:cubicBezTo>
                      <a:pt x="5033" y="838"/>
                      <a:pt x="3829" y="730"/>
                      <a:pt x="3017" y="436"/>
                    </a:cubicBezTo>
                    <a:cubicBezTo>
                      <a:pt x="3017" y="436"/>
                      <a:pt x="1" y="7601"/>
                      <a:pt x="88" y="12903"/>
                    </a:cubicBezTo>
                    <a:cubicBezTo>
                      <a:pt x="165" y="18195"/>
                      <a:pt x="3420" y="20960"/>
                      <a:pt x="4814" y="21124"/>
                    </a:cubicBezTo>
                    <a:cubicBezTo>
                      <a:pt x="6197" y="21287"/>
                      <a:pt x="20374" y="21701"/>
                      <a:pt x="22246" y="22027"/>
                    </a:cubicBezTo>
                    <a:cubicBezTo>
                      <a:pt x="24119" y="22344"/>
                      <a:pt x="30151" y="25033"/>
                      <a:pt x="30151" y="25033"/>
                    </a:cubicBezTo>
                    <a:cubicBezTo>
                      <a:pt x="30151" y="25033"/>
                      <a:pt x="32917" y="38720"/>
                      <a:pt x="38209" y="45318"/>
                    </a:cubicBezTo>
                    <a:lnTo>
                      <a:pt x="42444" y="44588"/>
                    </a:lnTo>
                    <a:cubicBezTo>
                      <a:pt x="42444" y="44588"/>
                      <a:pt x="38536" y="20471"/>
                      <a:pt x="35933" y="17379"/>
                    </a:cubicBezTo>
                    <a:cubicBezTo>
                      <a:pt x="33320" y="14286"/>
                      <a:pt x="16377" y="10214"/>
                      <a:pt x="16377" y="10214"/>
                    </a:cubicBezTo>
                    <a:lnTo>
                      <a:pt x="1477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77"/>
              <p:cNvSpPr/>
              <p:nvPr/>
            </p:nvSpPr>
            <p:spPr>
              <a:xfrm>
                <a:off x="3696250" y="2936625"/>
                <a:ext cx="76250" cy="24050"/>
              </a:xfrm>
              <a:custGeom>
                <a:avLst/>
                <a:gdLst/>
                <a:ahLst/>
                <a:cxnLst/>
                <a:rect l="l" t="t" r="r" b="b"/>
                <a:pathLst>
                  <a:path w="3050" h="962" extrusionOk="0">
                    <a:moveTo>
                      <a:pt x="82" y="1"/>
                    </a:moveTo>
                    <a:cubicBezTo>
                      <a:pt x="47" y="1"/>
                      <a:pt x="21" y="29"/>
                      <a:pt x="12" y="57"/>
                    </a:cubicBezTo>
                    <a:cubicBezTo>
                      <a:pt x="1" y="101"/>
                      <a:pt x="23" y="134"/>
                      <a:pt x="66" y="144"/>
                    </a:cubicBezTo>
                    <a:cubicBezTo>
                      <a:pt x="78" y="156"/>
                      <a:pt x="1711" y="558"/>
                      <a:pt x="2952" y="961"/>
                    </a:cubicBezTo>
                    <a:lnTo>
                      <a:pt x="2974" y="961"/>
                    </a:lnTo>
                    <a:cubicBezTo>
                      <a:pt x="3006" y="961"/>
                      <a:pt x="3028" y="939"/>
                      <a:pt x="3039" y="918"/>
                    </a:cubicBezTo>
                    <a:cubicBezTo>
                      <a:pt x="3050" y="874"/>
                      <a:pt x="3039" y="831"/>
                      <a:pt x="2996" y="819"/>
                    </a:cubicBezTo>
                    <a:cubicBezTo>
                      <a:pt x="1743" y="417"/>
                      <a:pt x="121" y="14"/>
                      <a:pt x="99" y="3"/>
                    </a:cubicBezTo>
                    <a:cubicBezTo>
                      <a:pt x="93" y="2"/>
                      <a:pt x="88" y="1"/>
                      <a:pt x="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77"/>
              <p:cNvSpPr/>
              <p:nvPr/>
            </p:nvSpPr>
            <p:spPr>
              <a:xfrm>
                <a:off x="3420250" y="2737075"/>
                <a:ext cx="332650" cy="201275"/>
              </a:xfrm>
              <a:custGeom>
                <a:avLst/>
                <a:gdLst/>
                <a:ahLst/>
                <a:cxnLst/>
                <a:rect l="l" t="t" r="r" b="b"/>
                <a:pathLst>
                  <a:path w="13306" h="8051" extrusionOk="0">
                    <a:moveTo>
                      <a:pt x="87" y="1"/>
                    </a:moveTo>
                    <a:cubicBezTo>
                      <a:pt x="55" y="1"/>
                      <a:pt x="29" y="20"/>
                      <a:pt x="11" y="47"/>
                    </a:cubicBezTo>
                    <a:cubicBezTo>
                      <a:pt x="0" y="90"/>
                      <a:pt x="22" y="134"/>
                      <a:pt x="55" y="145"/>
                    </a:cubicBezTo>
                    <a:cubicBezTo>
                      <a:pt x="643" y="352"/>
                      <a:pt x="2254" y="820"/>
                      <a:pt x="4203" y="1114"/>
                    </a:cubicBezTo>
                    <a:cubicBezTo>
                      <a:pt x="5379" y="1288"/>
                      <a:pt x="6533" y="1387"/>
                      <a:pt x="7644" y="1387"/>
                    </a:cubicBezTo>
                    <a:cubicBezTo>
                      <a:pt x="7568" y="2856"/>
                      <a:pt x="7034" y="4293"/>
                      <a:pt x="6131" y="5459"/>
                    </a:cubicBezTo>
                    <a:cubicBezTo>
                      <a:pt x="5216" y="6613"/>
                      <a:pt x="3942" y="7484"/>
                      <a:pt x="2526" y="7908"/>
                    </a:cubicBezTo>
                    <a:cubicBezTo>
                      <a:pt x="2494" y="7920"/>
                      <a:pt x="2472" y="7952"/>
                      <a:pt x="2483" y="7996"/>
                    </a:cubicBezTo>
                    <a:cubicBezTo>
                      <a:pt x="2494" y="8029"/>
                      <a:pt x="2516" y="8050"/>
                      <a:pt x="2548" y="8050"/>
                    </a:cubicBezTo>
                    <a:cubicBezTo>
                      <a:pt x="2559" y="8050"/>
                      <a:pt x="2559" y="8050"/>
                      <a:pt x="2570" y="8039"/>
                    </a:cubicBezTo>
                    <a:cubicBezTo>
                      <a:pt x="4007" y="7615"/>
                      <a:pt x="5314" y="6722"/>
                      <a:pt x="6240" y="5546"/>
                    </a:cubicBezTo>
                    <a:cubicBezTo>
                      <a:pt x="7165" y="4359"/>
                      <a:pt x="7720" y="2889"/>
                      <a:pt x="7786" y="1387"/>
                    </a:cubicBezTo>
                    <a:lnTo>
                      <a:pt x="8362" y="1387"/>
                    </a:lnTo>
                    <a:cubicBezTo>
                      <a:pt x="9506" y="1354"/>
                      <a:pt x="10605" y="1234"/>
                      <a:pt x="11640" y="1027"/>
                    </a:cubicBezTo>
                    <a:lnTo>
                      <a:pt x="12250" y="6156"/>
                    </a:lnTo>
                    <a:cubicBezTo>
                      <a:pt x="12272" y="6384"/>
                      <a:pt x="12304" y="6645"/>
                      <a:pt x="12435" y="6863"/>
                    </a:cubicBezTo>
                    <a:cubicBezTo>
                      <a:pt x="12500" y="6962"/>
                      <a:pt x="12598" y="7037"/>
                      <a:pt x="12718" y="7092"/>
                    </a:cubicBezTo>
                    <a:cubicBezTo>
                      <a:pt x="12773" y="7114"/>
                      <a:pt x="12816" y="7124"/>
                      <a:pt x="12870" y="7124"/>
                    </a:cubicBezTo>
                    <a:cubicBezTo>
                      <a:pt x="12947" y="7124"/>
                      <a:pt x="13023" y="7103"/>
                      <a:pt x="13088" y="7059"/>
                    </a:cubicBezTo>
                    <a:cubicBezTo>
                      <a:pt x="13197" y="6994"/>
                      <a:pt x="13262" y="6874"/>
                      <a:pt x="13274" y="6732"/>
                    </a:cubicBezTo>
                    <a:cubicBezTo>
                      <a:pt x="13306" y="5469"/>
                      <a:pt x="13208" y="4250"/>
                      <a:pt x="13110" y="2965"/>
                    </a:cubicBezTo>
                    <a:lnTo>
                      <a:pt x="13099" y="2921"/>
                    </a:lnTo>
                    <a:cubicBezTo>
                      <a:pt x="13099" y="2884"/>
                      <a:pt x="13074" y="2854"/>
                      <a:pt x="13039" y="2854"/>
                    </a:cubicBezTo>
                    <a:cubicBezTo>
                      <a:pt x="13034" y="2854"/>
                      <a:pt x="13028" y="2855"/>
                      <a:pt x="13023" y="2856"/>
                    </a:cubicBezTo>
                    <a:cubicBezTo>
                      <a:pt x="12979" y="2856"/>
                      <a:pt x="12957" y="2889"/>
                      <a:pt x="12957" y="2933"/>
                    </a:cubicBezTo>
                    <a:lnTo>
                      <a:pt x="12957" y="2976"/>
                    </a:lnTo>
                    <a:cubicBezTo>
                      <a:pt x="13056" y="4261"/>
                      <a:pt x="13153" y="5469"/>
                      <a:pt x="13121" y="6732"/>
                    </a:cubicBezTo>
                    <a:cubicBezTo>
                      <a:pt x="13121" y="6820"/>
                      <a:pt x="13078" y="6896"/>
                      <a:pt x="13012" y="6940"/>
                    </a:cubicBezTo>
                    <a:cubicBezTo>
                      <a:pt x="12966" y="6966"/>
                      <a:pt x="12916" y="6980"/>
                      <a:pt x="12866" y="6980"/>
                    </a:cubicBezTo>
                    <a:cubicBezTo>
                      <a:pt x="12834" y="6980"/>
                      <a:pt x="12803" y="6974"/>
                      <a:pt x="12773" y="6962"/>
                    </a:cubicBezTo>
                    <a:cubicBezTo>
                      <a:pt x="12686" y="6918"/>
                      <a:pt x="12609" y="6863"/>
                      <a:pt x="12565" y="6787"/>
                    </a:cubicBezTo>
                    <a:cubicBezTo>
                      <a:pt x="12446" y="6602"/>
                      <a:pt x="12413" y="6352"/>
                      <a:pt x="12391" y="6134"/>
                    </a:cubicBezTo>
                    <a:lnTo>
                      <a:pt x="11781" y="995"/>
                    </a:lnTo>
                    <a:cubicBezTo>
                      <a:pt x="12206" y="896"/>
                      <a:pt x="12620" y="799"/>
                      <a:pt x="13034" y="678"/>
                    </a:cubicBezTo>
                    <a:cubicBezTo>
                      <a:pt x="13066" y="657"/>
                      <a:pt x="13088" y="624"/>
                      <a:pt x="13078" y="581"/>
                    </a:cubicBezTo>
                    <a:cubicBezTo>
                      <a:pt x="13068" y="554"/>
                      <a:pt x="13037" y="534"/>
                      <a:pt x="13009" y="534"/>
                    </a:cubicBezTo>
                    <a:cubicBezTo>
                      <a:pt x="13003" y="534"/>
                      <a:pt x="12996" y="535"/>
                      <a:pt x="12990" y="537"/>
                    </a:cubicBezTo>
                    <a:cubicBezTo>
                      <a:pt x="12577" y="657"/>
                      <a:pt x="12152" y="766"/>
                      <a:pt x="11716" y="853"/>
                    </a:cubicBezTo>
                    <a:lnTo>
                      <a:pt x="11694" y="853"/>
                    </a:lnTo>
                    <a:cubicBezTo>
                      <a:pt x="11684" y="853"/>
                      <a:pt x="11672" y="864"/>
                      <a:pt x="11662" y="874"/>
                    </a:cubicBezTo>
                    <a:cubicBezTo>
                      <a:pt x="10617" y="1082"/>
                      <a:pt x="9517" y="1212"/>
                      <a:pt x="8362" y="1234"/>
                    </a:cubicBezTo>
                    <a:cubicBezTo>
                      <a:pt x="8155" y="1241"/>
                      <a:pt x="7946" y="1244"/>
                      <a:pt x="7736" y="1244"/>
                    </a:cubicBezTo>
                    <a:cubicBezTo>
                      <a:pt x="6601" y="1244"/>
                      <a:pt x="5429" y="1147"/>
                      <a:pt x="4225" y="973"/>
                    </a:cubicBezTo>
                    <a:cubicBezTo>
                      <a:pt x="2287" y="678"/>
                      <a:pt x="686" y="211"/>
                      <a:pt x="109" y="3"/>
                    </a:cubicBezTo>
                    <a:cubicBezTo>
                      <a:pt x="101" y="2"/>
                      <a:pt x="94" y="1"/>
                      <a:pt x="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77"/>
              <p:cNvSpPr/>
              <p:nvPr/>
            </p:nvSpPr>
            <p:spPr>
              <a:xfrm>
                <a:off x="3536475" y="1950750"/>
                <a:ext cx="191400" cy="212600"/>
              </a:xfrm>
              <a:custGeom>
                <a:avLst/>
                <a:gdLst/>
                <a:ahLst/>
                <a:cxnLst/>
                <a:rect l="l" t="t" r="r" b="b"/>
                <a:pathLst>
                  <a:path w="7656" h="8504" extrusionOk="0">
                    <a:moveTo>
                      <a:pt x="2984" y="0"/>
                    </a:moveTo>
                    <a:lnTo>
                      <a:pt x="1" y="5128"/>
                    </a:lnTo>
                    <a:cubicBezTo>
                      <a:pt x="1068" y="7763"/>
                      <a:pt x="6893" y="8503"/>
                      <a:pt x="6893" y="8503"/>
                    </a:cubicBezTo>
                    <a:lnTo>
                      <a:pt x="7176" y="6446"/>
                    </a:lnTo>
                    <a:lnTo>
                      <a:pt x="7459" y="4443"/>
                    </a:lnTo>
                    <a:lnTo>
                      <a:pt x="7655" y="3037"/>
                    </a:lnTo>
                    <a:lnTo>
                      <a:pt x="2984" y="0"/>
                    </a:ln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77"/>
              <p:cNvSpPr/>
              <p:nvPr/>
            </p:nvSpPr>
            <p:spPr>
              <a:xfrm>
                <a:off x="3559600" y="1701875"/>
                <a:ext cx="305450" cy="371325"/>
              </a:xfrm>
              <a:custGeom>
                <a:avLst/>
                <a:gdLst/>
                <a:ahLst/>
                <a:cxnLst/>
                <a:rect l="l" t="t" r="r" b="b"/>
                <a:pathLst>
                  <a:path w="12218" h="14853" extrusionOk="0">
                    <a:moveTo>
                      <a:pt x="5748" y="0"/>
                    </a:moveTo>
                    <a:cubicBezTo>
                      <a:pt x="4517" y="0"/>
                      <a:pt x="3279" y="462"/>
                      <a:pt x="2321" y="1244"/>
                    </a:cubicBezTo>
                    <a:cubicBezTo>
                      <a:pt x="1046" y="2290"/>
                      <a:pt x="393" y="3824"/>
                      <a:pt x="219" y="5436"/>
                    </a:cubicBezTo>
                    <a:cubicBezTo>
                      <a:pt x="1" y="7439"/>
                      <a:pt x="284" y="9476"/>
                      <a:pt x="1362" y="11153"/>
                    </a:cubicBezTo>
                    <a:cubicBezTo>
                      <a:pt x="1547" y="11425"/>
                      <a:pt x="1743" y="11697"/>
                      <a:pt x="1972" y="11958"/>
                    </a:cubicBezTo>
                    <a:cubicBezTo>
                      <a:pt x="1983" y="11958"/>
                      <a:pt x="1983" y="11969"/>
                      <a:pt x="2004" y="11980"/>
                    </a:cubicBezTo>
                    <a:cubicBezTo>
                      <a:pt x="2244" y="12263"/>
                      <a:pt x="2517" y="12513"/>
                      <a:pt x="2810" y="12742"/>
                    </a:cubicBezTo>
                    <a:cubicBezTo>
                      <a:pt x="3192" y="13047"/>
                      <a:pt x="3616" y="13319"/>
                      <a:pt x="4063" y="13548"/>
                    </a:cubicBezTo>
                    <a:cubicBezTo>
                      <a:pt x="4835" y="13962"/>
                      <a:pt x="5663" y="14289"/>
                      <a:pt x="6512" y="14506"/>
                    </a:cubicBezTo>
                    <a:cubicBezTo>
                      <a:pt x="7155" y="14669"/>
                      <a:pt x="7797" y="14778"/>
                      <a:pt x="8450" y="14811"/>
                    </a:cubicBezTo>
                    <a:cubicBezTo>
                      <a:pt x="8671" y="14824"/>
                      <a:pt x="8902" y="14853"/>
                      <a:pt x="9128" y="14853"/>
                    </a:cubicBezTo>
                    <a:cubicBezTo>
                      <a:pt x="9304" y="14853"/>
                      <a:pt x="9476" y="14835"/>
                      <a:pt x="9638" y="14778"/>
                    </a:cubicBezTo>
                    <a:cubicBezTo>
                      <a:pt x="9964" y="14659"/>
                      <a:pt x="10105" y="14376"/>
                      <a:pt x="10247" y="14081"/>
                    </a:cubicBezTo>
                    <a:cubicBezTo>
                      <a:pt x="10454" y="13668"/>
                      <a:pt x="10727" y="13069"/>
                      <a:pt x="10759" y="12579"/>
                    </a:cubicBezTo>
                    <a:lnTo>
                      <a:pt x="10759" y="12503"/>
                    </a:lnTo>
                    <a:cubicBezTo>
                      <a:pt x="10770" y="12089"/>
                      <a:pt x="10432" y="12067"/>
                      <a:pt x="10139" y="11904"/>
                    </a:cubicBezTo>
                    <a:cubicBezTo>
                      <a:pt x="9790" y="11729"/>
                      <a:pt x="9420" y="11468"/>
                      <a:pt x="9213" y="11153"/>
                    </a:cubicBezTo>
                    <a:cubicBezTo>
                      <a:pt x="9213" y="11141"/>
                      <a:pt x="9191" y="11120"/>
                      <a:pt x="9180" y="11087"/>
                    </a:cubicBezTo>
                    <a:cubicBezTo>
                      <a:pt x="9159" y="11044"/>
                      <a:pt x="9125" y="10989"/>
                      <a:pt x="9125" y="10989"/>
                    </a:cubicBezTo>
                    <a:lnTo>
                      <a:pt x="9137" y="10989"/>
                    </a:lnTo>
                    <a:cubicBezTo>
                      <a:pt x="9181" y="10988"/>
                      <a:pt x="9226" y="10988"/>
                      <a:pt x="9270" y="10988"/>
                    </a:cubicBezTo>
                    <a:cubicBezTo>
                      <a:pt x="9830" y="10988"/>
                      <a:pt x="10420" y="11044"/>
                      <a:pt x="10944" y="11044"/>
                    </a:cubicBezTo>
                    <a:cubicBezTo>
                      <a:pt x="11053" y="11044"/>
                      <a:pt x="11085" y="10771"/>
                      <a:pt x="11129" y="10575"/>
                    </a:cubicBezTo>
                    <a:cubicBezTo>
                      <a:pt x="11140" y="10488"/>
                      <a:pt x="11162" y="10423"/>
                      <a:pt x="11184" y="10391"/>
                    </a:cubicBezTo>
                    <a:lnTo>
                      <a:pt x="11194" y="10391"/>
                    </a:lnTo>
                    <a:cubicBezTo>
                      <a:pt x="11325" y="10260"/>
                      <a:pt x="11881" y="9922"/>
                      <a:pt x="12131" y="9552"/>
                    </a:cubicBezTo>
                    <a:cubicBezTo>
                      <a:pt x="12186" y="9486"/>
                      <a:pt x="12196" y="9411"/>
                      <a:pt x="12207" y="9323"/>
                    </a:cubicBezTo>
                    <a:cubicBezTo>
                      <a:pt x="12218" y="8931"/>
                      <a:pt x="11804" y="8409"/>
                      <a:pt x="11521" y="8060"/>
                    </a:cubicBezTo>
                    <a:cubicBezTo>
                      <a:pt x="11107" y="7570"/>
                      <a:pt x="10705" y="7222"/>
                      <a:pt x="10618" y="6982"/>
                    </a:cubicBezTo>
                    <a:cubicBezTo>
                      <a:pt x="10487" y="6655"/>
                      <a:pt x="10509" y="6275"/>
                      <a:pt x="10531" y="5937"/>
                    </a:cubicBezTo>
                    <a:lnTo>
                      <a:pt x="10563" y="5447"/>
                    </a:lnTo>
                    <a:cubicBezTo>
                      <a:pt x="10650" y="4434"/>
                      <a:pt x="10748" y="3389"/>
                      <a:pt x="10051" y="2256"/>
                    </a:cubicBezTo>
                    <a:cubicBezTo>
                      <a:pt x="9551" y="1451"/>
                      <a:pt x="8864" y="863"/>
                      <a:pt x="8048" y="482"/>
                    </a:cubicBezTo>
                    <a:cubicBezTo>
                      <a:pt x="8004" y="460"/>
                      <a:pt x="7950" y="438"/>
                      <a:pt x="7896" y="417"/>
                    </a:cubicBezTo>
                    <a:cubicBezTo>
                      <a:pt x="7286" y="155"/>
                      <a:pt x="6611" y="25"/>
                      <a:pt x="5914" y="3"/>
                    </a:cubicBezTo>
                    <a:cubicBezTo>
                      <a:pt x="5859" y="1"/>
                      <a:pt x="5804" y="0"/>
                      <a:pt x="5748" y="0"/>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77"/>
              <p:cNvSpPr/>
              <p:nvPr/>
            </p:nvSpPr>
            <p:spPr>
              <a:xfrm>
                <a:off x="3715600" y="1681250"/>
                <a:ext cx="157350" cy="157075"/>
              </a:xfrm>
              <a:custGeom>
                <a:avLst/>
                <a:gdLst/>
                <a:ahLst/>
                <a:cxnLst/>
                <a:rect l="l" t="t" r="r" b="b"/>
                <a:pathLst>
                  <a:path w="6294" h="6283" extrusionOk="0">
                    <a:moveTo>
                      <a:pt x="2069" y="0"/>
                    </a:moveTo>
                    <a:lnTo>
                      <a:pt x="0" y="6261"/>
                    </a:lnTo>
                    <a:lnTo>
                      <a:pt x="1492" y="6261"/>
                    </a:lnTo>
                    <a:lnTo>
                      <a:pt x="1939" y="3245"/>
                    </a:lnTo>
                    <a:lnTo>
                      <a:pt x="2058" y="6261"/>
                    </a:lnTo>
                    <a:lnTo>
                      <a:pt x="3703" y="6272"/>
                    </a:lnTo>
                    <a:lnTo>
                      <a:pt x="3790" y="4116"/>
                    </a:lnTo>
                    <a:lnTo>
                      <a:pt x="4116" y="6272"/>
                    </a:lnTo>
                    <a:lnTo>
                      <a:pt x="6065" y="6283"/>
                    </a:lnTo>
                    <a:cubicBezTo>
                      <a:pt x="6065" y="6283"/>
                      <a:pt x="6294" y="4116"/>
                      <a:pt x="5107" y="2113"/>
                    </a:cubicBezTo>
                    <a:cubicBezTo>
                      <a:pt x="3909" y="98"/>
                      <a:pt x="2069" y="0"/>
                      <a:pt x="20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77"/>
              <p:cNvSpPr/>
              <p:nvPr/>
            </p:nvSpPr>
            <p:spPr>
              <a:xfrm>
                <a:off x="3439575" y="1640600"/>
                <a:ext cx="332925" cy="392750"/>
              </a:xfrm>
              <a:custGeom>
                <a:avLst/>
                <a:gdLst/>
                <a:ahLst/>
                <a:cxnLst/>
                <a:rect l="l" t="t" r="r" b="b"/>
                <a:pathLst>
                  <a:path w="13317" h="15710" extrusionOk="0">
                    <a:moveTo>
                      <a:pt x="8557" y="1"/>
                    </a:moveTo>
                    <a:cubicBezTo>
                      <a:pt x="7271" y="1"/>
                      <a:pt x="5981" y="381"/>
                      <a:pt x="4857" y="995"/>
                    </a:cubicBezTo>
                    <a:cubicBezTo>
                      <a:pt x="3234" y="1888"/>
                      <a:pt x="2080" y="3292"/>
                      <a:pt x="1329" y="4980"/>
                    </a:cubicBezTo>
                    <a:cubicBezTo>
                      <a:pt x="1035" y="5612"/>
                      <a:pt x="817" y="6275"/>
                      <a:pt x="676" y="6950"/>
                    </a:cubicBezTo>
                    <a:cubicBezTo>
                      <a:pt x="1" y="10086"/>
                      <a:pt x="654" y="14006"/>
                      <a:pt x="3931" y="15411"/>
                    </a:cubicBezTo>
                    <a:cubicBezTo>
                      <a:pt x="4304" y="15560"/>
                      <a:pt x="4564" y="15710"/>
                      <a:pt x="4906" y="15710"/>
                    </a:cubicBezTo>
                    <a:cubicBezTo>
                      <a:pt x="5014" y="15710"/>
                      <a:pt x="5129" y="15695"/>
                      <a:pt x="5259" y="15661"/>
                    </a:cubicBezTo>
                    <a:cubicBezTo>
                      <a:pt x="6631" y="15302"/>
                      <a:pt x="8145" y="12384"/>
                      <a:pt x="8145" y="12384"/>
                    </a:cubicBezTo>
                    <a:lnTo>
                      <a:pt x="11041" y="7887"/>
                    </a:lnTo>
                    <a:lnTo>
                      <a:pt x="13295" y="1735"/>
                    </a:lnTo>
                    <a:cubicBezTo>
                      <a:pt x="13317" y="1659"/>
                      <a:pt x="12435" y="1169"/>
                      <a:pt x="12380" y="1136"/>
                    </a:cubicBezTo>
                    <a:cubicBezTo>
                      <a:pt x="11640" y="722"/>
                      <a:pt x="10856" y="385"/>
                      <a:pt x="10028" y="178"/>
                    </a:cubicBezTo>
                    <a:cubicBezTo>
                      <a:pt x="9545" y="57"/>
                      <a:pt x="9051" y="1"/>
                      <a:pt x="855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77"/>
              <p:cNvSpPr/>
              <p:nvPr/>
            </p:nvSpPr>
            <p:spPr>
              <a:xfrm>
                <a:off x="3578950" y="1855100"/>
                <a:ext cx="111900" cy="109275"/>
              </a:xfrm>
              <a:custGeom>
                <a:avLst/>
                <a:gdLst/>
                <a:ahLst/>
                <a:cxnLst/>
                <a:rect l="l" t="t" r="r" b="b"/>
                <a:pathLst>
                  <a:path w="4476" h="4371" extrusionOk="0">
                    <a:moveTo>
                      <a:pt x="2105" y="0"/>
                    </a:moveTo>
                    <a:cubicBezTo>
                      <a:pt x="1548" y="0"/>
                      <a:pt x="997" y="201"/>
                      <a:pt x="632" y="603"/>
                    </a:cubicBezTo>
                    <a:cubicBezTo>
                      <a:pt x="0" y="1300"/>
                      <a:pt x="88" y="2443"/>
                      <a:pt x="686" y="3183"/>
                    </a:cubicBezTo>
                    <a:cubicBezTo>
                      <a:pt x="1274" y="3924"/>
                      <a:pt x="2265" y="4305"/>
                      <a:pt x="3234" y="4370"/>
                    </a:cubicBezTo>
                    <a:cubicBezTo>
                      <a:pt x="3800" y="3619"/>
                      <a:pt x="4225" y="2813"/>
                      <a:pt x="4475" y="1910"/>
                    </a:cubicBezTo>
                    <a:cubicBezTo>
                      <a:pt x="4247" y="1136"/>
                      <a:pt x="3681" y="451"/>
                      <a:pt x="2907" y="146"/>
                    </a:cubicBezTo>
                    <a:cubicBezTo>
                      <a:pt x="2653" y="49"/>
                      <a:pt x="2378" y="0"/>
                      <a:pt x="2105" y="0"/>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77"/>
              <p:cNvSpPr/>
              <p:nvPr/>
            </p:nvSpPr>
            <p:spPr>
              <a:xfrm>
                <a:off x="3743625" y="1827925"/>
                <a:ext cx="68900" cy="31800"/>
              </a:xfrm>
              <a:custGeom>
                <a:avLst/>
                <a:gdLst/>
                <a:ahLst/>
                <a:cxnLst/>
                <a:rect l="l" t="t" r="r" b="b"/>
                <a:pathLst>
                  <a:path w="2756" h="1272" extrusionOk="0">
                    <a:moveTo>
                      <a:pt x="1492" y="1"/>
                    </a:moveTo>
                    <a:cubicBezTo>
                      <a:pt x="1404" y="1"/>
                      <a:pt x="1317" y="8"/>
                      <a:pt x="1231" y="24"/>
                    </a:cubicBezTo>
                    <a:cubicBezTo>
                      <a:pt x="926" y="89"/>
                      <a:pt x="665" y="231"/>
                      <a:pt x="447" y="416"/>
                    </a:cubicBezTo>
                    <a:cubicBezTo>
                      <a:pt x="240" y="612"/>
                      <a:pt x="77" y="841"/>
                      <a:pt x="12" y="1134"/>
                    </a:cubicBezTo>
                    <a:cubicBezTo>
                      <a:pt x="1" y="1156"/>
                      <a:pt x="1" y="1178"/>
                      <a:pt x="12" y="1200"/>
                    </a:cubicBezTo>
                    <a:cubicBezTo>
                      <a:pt x="29" y="1243"/>
                      <a:pt x="73" y="1272"/>
                      <a:pt x="117" y="1272"/>
                    </a:cubicBezTo>
                    <a:cubicBezTo>
                      <a:pt x="129" y="1272"/>
                      <a:pt x="141" y="1270"/>
                      <a:pt x="153" y="1265"/>
                    </a:cubicBezTo>
                    <a:lnTo>
                      <a:pt x="164" y="1254"/>
                    </a:lnTo>
                    <a:cubicBezTo>
                      <a:pt x="654" y="1080"/>
                      <a:pt x="1035" y="895"/>
                      <a:pt x="1394" y="829"/>
                    </a:cubicBezTo>
                    <a:cubicBezTo>
                      <a:pt x="1538" y="803"/>
                      <a:pt x="1683" y="783"/>
                      <a:pt x="1846" y="783"/>
                    </a:cubicBezTo>
                    <a:cubicBezTo>
                      <a:pt x="1880" y="783"/>
                      <a:pt x="1914" y="784"/>
                      <a:pt x="1950" y="786"/>
                    </a:cubicBezTo>
                    <a:cubicBezTo>
                      <a:pt x="2146" y="786"/>
                      <a:pt x="2364" y="841"/>
                      <a:pt x="2636" y="862"/>
                    </a:cubicBezTo>
                    <a:lnTo>
                      <a:pt x="2647" y="862"/>
                    </a:lnTo>
                    <a:cubicBezTo>
                      <a:pt x="2654" y="866"/>
                      <a:pt x="2660" y="867"/>
                      <a:pt x="2666" y="867"/>
                    </a:cubicBezTo>
                    <a:cubicBezTo>
                      <a:pt x="2677" y="867"/>
                      <a:pt x="2686" y="862"/>
                      <a:pt x="2701" y="862"/>
                    </a:cubicBezTo>
                    <a:cubicBezTo>
                      <a:pt x="2734" y="841"/>
                      <a:pt x="2756" y="786"/>
                      <a:pt x="2734" y="742"/>
                    </a:cubicBezTo>
                    <a:cubicBezTo>
                      <a:pt x="2614" y="492"/>
                      <a:pt x="2407" y="275"/>
                      <a:pt x="2135" y="144"/>
                    </a:cubicBezTo>
                    <a:cubicBezTo>
                      <a:pt x="1939" y="50"/>
                      <a:pt x="1715" y="1"/>
                      <a:pt x="14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77"/>
              <p:cNvSpPr/>
              <p:nvPr/>
            </p:nvSpPr>
            <p:spPr>
              <a:xfrm>
                <a:off x="3622775" y="1878100"/>
                <a:ext cx="36225" cy="55775"/>
              </a:xfrm>
              <a:custGeom>
                <a:avLst/>
                <a:gdLst/>
                <a:ahLst/>
                <a:cxnLst/>
                <a:rect l="l" t="t" r="r" b="b"/>
                <a:pathLst>
                  <a:path w="1449" h="2231" extrusionOk="0">
                    <a:moveTo>
                      <a:pt x="605" y="1"/>
                    </a:moveTo>
                    <a:cubicBezTo>
                      <a:pt x="581" y="1"/>
                      <a:pt x="557" y="12"/>
                      <a:pt x="544" y="31"/>
                    </a:cubicBezTo>
                    <a:cubicBezTo>
                      <a:pt x="360" y="293"/>
                      <a:pt x="218" y="586"/>
                      <a:pt x="131" y="891"/>
                    </a:cubicBezTo>
                    <a:cubicBezTo>
                      <a:pt x="120" y="903"/>
                      <a:pt x="120" y="903"/>
                      <a:pt x="120" y="913"/>
                    </a:cubicBezTo>
                    <a:cubicBezTo>
                      <a:pt x="109" y="924"/>
                      <a:pt x="109" y="946"/>
                      <a:pt x="109" y="957"/>
                    </a:cubicBezTo>
                    <a:cubicBezTo>
                      <a:pt x="11" y="1349"/>
                      <a:pt x="0" y="1774"/>
                      <a:pt x="99" y="2166"/>
                    </a:cubicBezTo>
                    <a:cubicBezTo>
                      <a:pt x="99" y="2209"/>
                      <a:pt x="131" y="2231"/>
                      <a:pt x="164" y="2231"/>
                    </a:cubicBezTo>
                    <a:cubicBezTo>
                      <a:pt x="174" y="2231"/>
                      <a:pt x="174" y="2231"/>
                      <a:pt x="186" y="2220"/>
                    </a:cubicBezTo>
                    <a:cubicBezTo>
                      <a:pt x="218" y="2220"/>
                      <a:pt x="251" y="2176"/>
                      <a:pt x="240" y="2132"/>
                    </a:cubicBezTo>
                    <a:cubicBezTo>
                      <a:pt x="153" y="1774"/>
                      <a:pt x="164" y="1403"/>
                      <a:pt x="240" y="1044"/>
                    </a:cubicBezTo>
                    <a:cubicBezTo>
                      <a:pt x="697" y="1229"/>
                      <a:pt x="948" y="1338"/>
                      <a:pt x="1318" y="1675"/>
                    </a:cubicBezTo>
                    <a:cubicBezTo>
                      <a:pt x="1340" y="1687"/>
                      <a:pt x="1350" y="1697"/>
                      <a:pt x="1372" y="1697"/>
                    </a:cubicBezTo>
                    <a:cubicBezTo>
                      <a:pt x="1394" y="1697"/>
                      <a:pt x="1416" y="1687"/>
                      <a:pt x="1427" y="1675"/>
                    </a:cubicBezTo>
                    <a:cubicBezTo>
                      <a:pt x="1449" y="1643"/>
                      <a:pt x="1449" y="1599"/>
                      <a:pt x="1416" y="1566"/>
                    </a:cubicBezTo>
                    <a:cubicBezTo>
                      <a:pt x="1024" y="1207"/>
                      <a:pt x="740" y="1087"/>
                      <a:pt x="283" y="903"/>
                    </a:cubicBezTo>
                    <a:cubicBezTo>
                      <a:pt x="360" y="619"/>
                      <a:pt x="490" y="358"/>
                      <a:pt x="665" y="119"/>
                    </a:cubicBezTo>
                    <a:cubicBezTo>
                      <a:pt x="686" y="85"/>
                      <a:pt x="686" y="42"/>
                      <a:pt x="653" y="20"/>
                    </a:cubicBezTo>
                    <a:cubicBezTo>
                      <a:pt x="640" y="7"/>
                      <a:pt x="622" y="1"/>
                      <a:pt x="6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77"/>
              <p:cNvSpPr/>
              <p:nvPr/>
            </p:nvSpPr>
            <p:spPr>
              <a:xfrm>
                <a:off x="3822300" y="1935500"/>
                <a:ext cx="17175" cy="20275"/>
              </a:xfrm>
              <a:custGeom>
                <a:avLst/>
                <a:gdLst/>
                <a:ahLst/>
                <a:cxnLst/>
                <a:rect l="l" t="t" r="r" b="b"/>
                <a:pathLst>
                  <a:path w="687" h="811" extrusionOk="0">
                    <a:moveTo>
                      <a:pt x="240" y="0"/>
                    </a:moveTo>
                    <a:cubicBezTo>
                      <a:pt x="207" y="11"/>
                      <a:pt x="185" y="22"/>
                      <a:pt x="164" y="44"/>
                    </a:cubicBezTo>
                    <a:cubicBezTo>
                      <a:pt x="153" y="54"/>
                      <a:pt x="131" y="76"/>
                      <a:pt x="120" y="98"/>
                    </a:cubicBezTo>
                    <a:cubicBezTo>
                      <a:pt x="88" y="141"/>
                      <a:pt x="66" y="185"/>
                      <a:pt x="44" y="228"/>
                    </a:cubicBezTo>
                    <a:cubicBezTo>
                      <a:pt x="23" y="272"/>
                      <a:pt x="11" y="327"/>
                      <a:pt x="1" y="381"/>
                    </a:cubicBezTo>
                    <a:lnTo>
                      <a:pt x="1" y="458"/>
                    </a:lnTo>
                    <a:cubicBezTo>
                      <a:pt x="11" y="490"/>
                      <a:pt x="11" y="512"/>
                      <a:pt x="23" y="545"/>
                    </a:cubicBezTo>
                    <a:cubicBezTo>
                      <a:pt x="33" y="545"/>
                      <a:pt x="33" y="555"/>
                      <a:pt x="44" y="566"/>
                    </a:cubicBezTo>
                    <a:cubicBezTo>
                      <a:pt x="44" y="566"/>
                      <a:pt x="44" y="577"/>
                      <a:pt x="55" y="588"/>
                    </a:cubicBezTo>
                    <a:cubicBezTo>
                      <a:pt x="66" y="599"/>
                      <a:pt x="77" y="610"/>
                      <a:pt x="98" y="610"/>
                    </a:cubicBezTo>
                    <a:cubicBezTo>
                      <a:pt x="131" y="632"/>
                      <a:pt x="153" y="642"/>
                      <a:pt x="185" y="642"/>
                    </a:cubicBezTo>
                    <a:cubicBezTo>
                      <a:pt x="219" y="642"/>
                      <a:pt x="240" y="642"/>
                      <a:pt x="273" y="632"/>
                    </a:cubicBezTo>
                    <a:cubicBezTo>
                      <a:pt x="294" y="632"/>
                      <a:pt x="316" y="632"/>
                      <a:pt x="338" y="620"/>
                    </a:cubicBezTo>
                    <a:cubicBezTo>
                      <a:pt x="393" y="620"/>
                      <a:pt x="436" y="610"/>
                      <a:pt x="490" y="610"/>
                    </a:cubicBezTo>
                    <a:lnTo>
                      <a:pt x="436" y="729"/>
                    </a:lnTo>
                    <a:cubicBezTo>
                      <a:pt x="425" y="762"/>
                      <a:pt x="425" y="784"/>
                      <a:pt x="458" y="806"/>
                    </a:cubicBezTo>
                    <a:cubicBezTo>
                      <a:pt x="464" y="809"/>
                      <a:pt x="470" y="810"/>
                      <a:pt x="477" y="810"/>
                    </a:cubicBezTo>
                    <a:cubicBezTo>
                      <a:pt x="496" y="810"/>
                      <a:pt x="518" y="800"/>
                      <a:pt x="534" y="784"/>
                    </a:cubicBezTo>
                    <a:lnTo>
                      <a:pt x="676" y="545"/>
                    </a:lnTo>
                    <a:cubicBezTo>
                      <a:pt x="676" y="533"/>
                      <a:pt x="686" y="523"/>
                      <a:pt x="686" y="501"/>
                    </a:cubicBezTo>
                    <a:cubicBezTo>
                      <a:pt x="677" y="472"/>
                      <a:pt x="651" y="444"/>
                      <a:pt x="616" y="444"/>
                    </a:cubicBezTo>
                    <a:cubicBezTo>
                      <a:pt x="610" y="444"/>
                      <a:pt x="605" y="445"/>
                      <a:pt x="599" y="446"/>
                    </a:cubicBezTo>
                    <a:lnTo>
                      <a:pt x="589" y="446"/>
                    </a:lnTo>
                    <a:cubicBezTo>
                      <a:pt x="502" y="468"/>
                      <a:pt x="414" y="490"/>
                      <a:pt x="316" y="501"/>
                    </a:cubicBezTo>
                    <a:cubicBezTo>
                      <a:pt x="294" y="512"/>
                      <a:pt x="273" y="523"/>
                      <a:pt x="251" y="523"/>
                    </a:cubicBezTo>
                    <a:cubicBezTo>
                      <a:pt x="229" y="523"/>
                      <a:pt x="207" y="533"/>
                      <a:pt x="185" y="533"/>
                    </a:cubicBezTo>
                    <a:cubicBezTo>
                      <a:pt x="175" y="533"/>
                      <a:pt x="153" y="533"/>
                      <a:pt x="142" y="523"/>
                    </a:cubicBezTo>
                    <a:cubicBezTo>
                      <a:pt x="131" y="523"/>
                      <a:pt x="131" y="523"/>
                      <a:pt x="131" y="512"/>
                    </a:cubicBezTo>
                    <a:lnTo>
                      <a:pt x="120" y="512"/>
                    </a:lnTo>
                    <a:cubicBezTo>
                      <a:pt x="120" y="501"/>
                      <a:pt x="120" y="501"/>
                      <a:pt x="110" y="501"/>
                    </a:cubicBezTo>
                    <a:cubicBezTo>
                      <a:pt x="98" y="468"/>
                      <a:pt x="88" y="424"/>
                      <a:pt x="88" y="381"/>
                    </a:cubicBezTo>
                    <a:cubicBezTo>
                      <a:pt x="88" y="337"/>
                      <a:pt x="98" y="294"/>
                      <a:pt x="110" y="250"/>
                    </a:cubicBezTo>
                    <a:cubicBezTo>
                      <a:pt x="131" y="218"/>
                      <a:pt x="142" y="174"/>
                      <a:pt x="164" y="131"/>
                    </a:cubicBezTo>
                    <a:lnTo>
                      <a:pt x="207" y="87"/>
                    </a:lnTo>
                    <a:cubicBezTo>
                      <a:pt x="219" y="66"/>
                      <a:pt x="240" y="54"/>
                      <a:pt x="251" y="54"/>
                    </a:cubicBezTo>
                    <a:lnTo>
                      <a:pt x="262" y="54"/>
                    </a:lnTo>
                    <a:cubicBezTo>
                      <a:pt x="273" y="44"/>
                      <a:pt x="273" y="32"/>
                      <a:pt x="273" y="22"/>
                    </a:cubicBezTo>
                    <a:cubicBezTo>
                      <a:pt x="273" y="11"/>
                      <a:pt x="251" y="0"/>
                      <a:pt x="2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77"/>
              <p:cNvSpPr/>
              <p:nvPr/>
            </p:nvSpPr>
            <p:spPr>
              <a:xfrm>
                <a:off x="3780925" y="1874200"/>
                <a:ext cx="24525" cy="23025"/>
              </a:xfrm>
              <a:custGeom>
                <a:avLst/>
                <a:gdLst/>
                <a:ahLst/>
                <a:cxnLst/>
                <a:rect l="l" t="t" r="r" b="b"/>
                <a:pathLst>
                  <a:path w="981" h="921" extrusionOk="0">
                    <a:moveTo>
                      <a:pt x="478" y="0"/>
                    </a:moveTo>
                    <a:cubicBezTo>
                      <a:pt x="464" y="0"/>
                      <a:pt x="450" y="1"/>
                      <a:pt x="436" y="2"/>
                    </a:cubicBezTo>
                    <a:cubicBezTo>
                      <a:pt x="185" y="35"/>
                      <a:pt x="1" y="263"/>
                      <a:pt x="33" y="514"/>
                    </a:cubicBezTo>
                    <a:cubicBezTo>
                      <a:pt x="63" y="745"/>
                      <a:pt x="260" y="920"/>
                      <a:pt x="487" y="920"/>
                    </a:cubicBezTo>
                    <a:cubicBezTo>
                      <a:pt x="506" y="920"/>
                      <a:pt x="526" y="919"/>
                      <a:pt x="545" y="917"/>
                    </a:cubicBezTo>
                    <a:cubicBezTo>
                      <a:pt x="795" y="895"/>
                      <a:pt x="981" y="667"/>
                      <a:pt x="948" y="416"/>
                    </a:cubicBezTo>
                    <a:cubicBezTo>
                      <a:pt x="917" y="179"/>
                      <a:pt x="720" y="0"/>
                      <a:pt x="4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77"/>
              <p:cNvSpPr/>
              <p:nvPr/>
            </p:nvSpPr>
            <p:spPr>
              <a:xfrm>
                <a:off x="3666850" y="1810525"/>
                <a:ext cx="58825" cy="112375"/>
              </a:xfrm>
              <a:custGeom>
                <a:avLst/>
                <a:gdLst/>
                <a:ahLst/>
                <a:cxnLst/>
                <a:rect l="l" t="t" r="r" b="b"/>
                <a:pathLst>
                  <a:path w="2353" h="4495" extrusionOk="0">
                    <a:moveTo>
                      <a:pt x="1489" y="0"/>
                    </a:moveTo>
                    <a:cubicBezTo>
                      <a:pt x="1072" y="0"/>
                      <a:pt x="603" y="265"/>
                      <a:pt x="393" y="589"/>
                    </a:cubicBezTo>
                    <a:cubicBezTo>
                      <a:pt x="99" y="1025"/>
                      <a:pt x="1" y="1656"/>
                      <a:pt x="175" y="2146"/>
                    </a:cubicBezTo>
                    <a:cubicBezTo>
                      <a:pt x="295" y="2495"/>
                      <a:pt x="404" y="2854"/>
                      <a:pt x="470" y="3214"/>
                    </a:cubicBezTo>
                    <a:cubicBezTo>
                      <a:pt x="535" y="3540"/>
                      <a:pt x="535" y="3899"/>
                      <a:pt x="709" y="4194"/>
                    </a:cubicBezTo>
                    <a:cubicBezTo>
                      <a:pt x="775" y="4302"/>
                      <a:pt x="862" y="4400"/>
                      <a:pt x="971" y="4455"/>
                    </a:cubicBezTo>
                    <a:cubicBezTo>
                      <a:pt x="981" y="4455"/>
                      <a:pt x="992" y="4455"/>
                      <a:pt x="992" y="4465"/>
                    </a:cubicBezTo>
                    <a:cubicBezTo>
                      <a:pt x="1042" y="4486"/>
                      <a:pt x="1089" y="4495"/>
                      <a:pt x="1135" y="4495"/>
                    </a:cubicBezTo>
                    <a:cubicBezTo>
                      <a:pt x="1310" y="4495"/>
                      <a:pt x="1455" y="4360"/>
                      <a:pt x="1558" y="4204"/>
                    </a:cubicBezTo>
                    <a:cubicBezTo>
                      <a:pt x="1939" y="3594"/>
                      <a:pt x="2070" y="2745"/>
                      <a:pt x="2157" y="2048"/>
                    </a:cubicBezTo>
                    <a:cubicBezTo>
                      <a:pt x="2222" y="1580"/>
                      <a:pt x="2353" y="937"/>
                      <a:pt x="2190" y="480"/>
                    </a:cubicBezTo>
                    <a:cubicBezTo>
                      <a:pt x="2058" y="135"/>
                      <a:pt x="1787" y="0"/>
                      <a:pt x="1489" y="0"/>
                    </a:cubicBezTo>
                    <a:close/>
                  </a:path>
                </a:pathLst>
              </a:custGeom>
              <a:solidFill>
                <a:srgbClr val="854B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77"/>
              <p:cNvSpPr/>
              <p:nvPr/>
            </p:nvSpPr>
            <p:spPr>
              <a:xfrm>
                <a:off x="3344850" y="1583900"/>
                <a:ext cx="211750" cy="229000"/>
              </a:xfrm>
              <a:custGeom>
                <a:avLst/>
                <a:gdLst/>
                <a:ahLst/>
                <a:cxnLst/>
                <a:rect l="l" t="t" r="r" b="b"/>
                <a:pathLst>
                  <a:path w="8470" h="9160" extrusionOk="0">
                    <a:moveTo>
                      <a:pt x="5759" y="1"/>
                    </a:moveTo>
                    <a:cubicBezTo>
                      <a:pt x="5694" y="1"/>
                      <a:pt x="5629" y="3"/>
                      <a:pt x="5564" y="7"/>
                    </a:cubicBezTo>
                    <a:cubicBezTo>
                      <a:pt x="4878" y="50"/>
                      <a:pt x="4203" y="301"/>
                      <a:pt x="3594" y="617"/>
                    </a:cubicBezTo>
                    <a:cubicBezTo>
                      <a:pt x="2309" y="1281"/>
                      <a:pt x="1165" y="2305"/>
                      <a:pt x="588" y="3633"/>
                    </a:cubicBezTo>
                    <a:cubicBezTo>
                      <a:pt x="0" y="4961"/>
                      <a:pt x="44" y="6595"/>
                      <a:pt x="893" y="7781"/>
                    </a:cubicBezTo>
                    <a:cubicBezTo>
                      <a:pt x="1448" y="8555"/>
                      <a:pt x="2341" y="9044"/>
                      <a:pt x="3289" y="9143"/>
                    </a:cubicBezTo>
                    <a:cubicBezTo>
                      <a:pt x="3403" y="9154"/>
                      <a:pt x="3516" y="9159"/>
                      <a:pt x="3628" y="9159"/>
                    </a:cubicBezTo>
                    <a:cubicBezTo>
                      <a:pt x="6484" y="9159"/>
                      <a:pt x="8470" y="5633"/>
                      <a:pt x="8428" y="3056"/>
                    </a:cubicBezTo>
                    <a:cubicBezTo>
                      <a:pt x="8417" y="2152"/>
                      <a:pt x="8177" y="1205"/>
                      <a:pt x="7502" y="606"/>
                    </a:cubicBezTo>
                    <a:cubicBezTo>
                      <a:pt x="7029" y="192"/>
                      <a:pt x="6386" y="1"/>
                      <a:pt x="575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77"/>
              <p:cNvSpPr/>
              <p:nvPr/>
            </p:nvSpPr>
            <p:spPr>
              <a:xfrm>
                <a:off x="3733275" y="2267050"/>
                <a:ext cx="382750" cy="343325"/>
              </a:xfrm>
              <a:custGeom>
                <a:avLst/>
                <a:gdLst/>
                <a:ahLst/>
                <a:cxnLst/>
                <a:rect l="l" t="t" r="r" b="b"/>
                <a:pathLst>
                  <a:path w="15310" h="13733" extrusionOk="0">
                    <a:moveTo>
                      <a:pt x="13056" y="0"/>
                    </a:moveTo>
                    <a:lnTo>
                      <a:pt x="6458" y="8003"/>
                    </a:lnTo>
                    <a:lnTo>
                      <a:pt x="3311" y="4649"/>
                    </a:lnTo>
                    <a:lnTo>
                      <a:pt x="1" y="9321"/>
                    </a:lnTo>
                    <a:cubicBezTo>
                      <a:pt x="1" y="9321"/>
                      <a:pt x="1307" y="10998"/>
                      <a:pt x="3311" y="12196"/>
                    </a:cubicBezTo>
                    <a:cubicBezTo>
                      <a:pt x="4695" y="13018"/>
                      <a:pt x="5970" y="13733"/>
                      <a:pt x="7092" y="13733"/>
                    </a:cubicBezTo>
                    <a:cubicBezTo>
                      <a:pt x="7604" y="13733"/>
                      <a:pt x="8084" y="13584"/>
                      <a:pt x="8527" y="13229"/>
                    </a:cubicBezTo>
                    <a:cubicBezTo>
                      <a:pt x="9942" y="12087"/>
                      <a:pt x="15310" y="1579"/>
                      <a:pt x="15310" y="1579"/>
                    </a:cubicBezTo>
                    <a:lnTo>
                      <a:pt x="13056" y="0"/>
                    </a:ln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77"/>
              <p:cNvSpPr/>
              <p:nvPr/>
            </p:nvSpPr>
            <p:spPr>
              <a:xfrm>
                <a:off x="4027000" y="2033150"/>
                <a:ext cx="202825" cy="287525"/>
              </a:xfrm>
              <a:custGeom>
                <a:avLst/>
                <a:gdLst/>
                <a:ahLst/>
                <a:cxnLst/>
                <a:rect l="l" t="t" r="r" b="b"/>
                <a:pathLst>
                  <a:path w="8113" h="11501" extrusionOk="0">
                    <a:moveTo>
                      <a:pt x="4699" y="0"/>
                    </a:moveTo>
                    <a:cubicBezTo>
                      <a:pt x="4296" y="0"/>
                      <a:pt x="3724" y="1561"/>
                      <a:pt x="3267" y="2540"/>
                    </a:cubicBezTo>
                    <a:cubicBezTo>
                      <a:pt x="2788" y="3552"/>
                      <a:pt x="1753" y="5785"/>
                      <a:pt x="1753" y="5785"/>
                    </a:cubicBezTo>
                    <a:cubicBezTo>
                      <a:pt x="1753" y="5785"/>
                      <a:pt x="1547" y="4206"/>
                      <a:pt x="1525" y="3574"/>
                    </a:cubicBezTo>
                    <a:cubicBezTo>
                      <a:pt x="1503" y="2943"/>
                      <a:pt x="1351" y="2137"/>
                      <a:pt x="926" y="2137"/>
                    </a:cubicBezTo>
                    <a:cubicBezTo>
                      <a:pt x="490" y="2137"/>
                      <a:pt x="1" y="5730"/>
                      <a:pt x="110" y="6242"/>
                    </a:cubicBezTo>
                    <a:cubicBezTo>
                      <a:pt x="197" y="6623"/>
                      <a:pt x="1046" y="9389"/>
                      <a:pt x="1122" y="9541"/>
                    </a:cubicBezTo>
                    <a:cubicBezTo>
                      <a:pt x="1199" y="9694"/>
                      <a:pt x="991" y="10543"/>
                      <a:pt x="991" y="10543"/>
                    </a:cubicBezTo>
                    <a:lnTo>
                      <a:pt x="3115" y="11501"/>
                    </a:lnTo>
                    <a:cubicBezTo>
                      <a:pt x="3115" y="11501"/>
                      <a:pt x="4247" y="10282"/>
                      <a:pt x="4922" y="9160"/>
                    </a:cubicBezTo>
                    <a:cubicBezTo>
                      <a:pt x="5652" y="7951"/>
                      <a:pt x="6261" y="6187"/>
                      <a:pt x="6261" y="6187"/>
                    </a:cubicBezTo>
                    <a:cubicBezTo>
                      <a:pt x="6261" y="6187"/>
                      <a:pt x="6457" y="5665"/>
                      <a:pt x="6882" y="4979"/>
                    </a:cubicBezTo>
                    <a:cubicBezTo>
                      <a:pt x="7318" y="4304"/>
                      <a:pt x="8112" y="3063"/>
                      <a:pt x="7677" y="2877"/>
                    </a:cubicBezTo>
                    <a:cubicBezTo>
                      <a:pt x="7671" y="2875"/>
                      <a:pt x="7664" y="2874"/>
                      <a:pt x="7657" y="2874"/>
                    </a:cubicBezTo>
                    <a:cubicBezTo>
                      <a:pt x="7333" y="2874"/>
                      <a:pt x="5728" y="5219"/>
                      <a:pt x="5728" y="5219"/>
                    </a:cubicBezTo>
                    <a:cubicBezTo>
                      <a:pt x="5728" y="5219"/>
                      <a:pt x="7013" y="1865"/>
                      <a:pt x="7111" y="1430"/>
                    </a:cubicBezTo>
                    <a:cubicBezTo>
                      <a:pt x="7219" y="1005"/>
                      <a:pt x="7111" y="656"/>
                      <a:pt x="6435" y="580"/>
                    </a:cubicBezTo>
                    <a:cubicBezTo>
                      <a:pt x="6429" y="580"/>
                      <a:pt x="6423" y="579"/>
                      <a:pt x="6416" y="579"/>
                    </a:cubicBezTo>
                    <a:cubicBezTo>
                      <a:pt x="5713" y="579"/>
                      <a:pt x="3692" y="4685"/>
                      <a:pt x="3692" y="4685"/>
                    </a:cubicBezTo>
                    <a:cubicBezTo>
                      <a:pt x="3692" y="4685"/>
                      <a:pt x="4672" y="1865"/>
                      <a:pt x="4824" y="1288"/>
                    </a:cubicBezTo>
                    <a:cubicBezTo>
                      <a:pt x="4976" y="700"/>
                      <a:pt x="5129" y="79"/>
                      <a:pt x="4726" y="3"/>
                    </a:cubicBezTo>
                    <a:cubicBezTo>
                      <a:pt x="4717" y="1"/>
                      <a:pt x="4708" y="0"/>
                      <a:pt x="4699" y="0"/>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77"/>
              <p:cNvSpPr/>
              <p:nvPr/>
            </p:nvSpPr>
            <p:spPr>
              <a:xfrm>
                <a:off x="3720225" y="2184850"/>
                <a:ext cx="106725" cy="304350"/>
              </a:xfrm>
              <a:custGeom>
                <a:avLst/>
                <a:gdLst/>
                <a:ahLst/>
                <a:cxnLst/>
                <a:rect l="l" t="t" r="r" b="b"/>
                <a:pathLst>
                  <a:path w="4269" h="12174" extrusionOk="0">
                    <a:moveTo>
                      <a:pt x="0" y="0"/>
                    </a:moveTo>
                    <a:lnTo>
                      <a:pt x="1612" y="12173"/>
                    </a:lnTo>
                    <a:lnTo>
                      <a:pt x="4268" y="7448"/>
                    </a:lnTo>
                    <a:cubicBezTo>
                      <a:pt x="4072" y="7056"/>
                      <a:pt x="3876" y="6674"/>
                      <a:pt x="3670" y="6294"/>
                    </a:cubicBezTo>
                    <a:cubicBezTo>
                      <a:pt x="3005" y="4997"/>
                      <a:pt x="2407" y="3659"/>
                      <a:pt x="1666" y="2396"/>
                    </a:cubicBezTo>
                    <a:cubicBezTo>
                      <a:pt x="1372" y="1905"/>
                      <a:pt x="1089" y="1339"/>
                      <a:pt x="730" y="903"/>
                    </a:cubicBezTo>
                    <a:cubicBezTo>
                      <a:pt x="491" y="620"/>
                      <a:pt x="251" y="294"/>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77"/>
              <p:cNvSpPr/>
              <p:nvPr/>
            </p:nvSpPr>
            <p:spPr>
              <a:xfrm>
                <a:off x="3507350" y="2030775"/>
                <a:ext cx="241750" cy="153550"/>
              </a:xfrm>
              <a:custGeom>
                <a:avLst/>
                <a:gdLst/>
                <a:ahLst/>
                <a:cxnLst/>
                <a:rect l="l" t="t" r="r" b="b"/>
                <a:pathLst>
                  <a:path w="9670" h="6142" extrusionOk="0">
                    <a:moveTo>
                      <a:pt x="1468" y="0"/>
                    </a:moveTo>
                    <a:cubicBezTo>
                      <a:pt x="1398" y="0"/>
                      <a:pt x="1326" y="10"/>
                      <a:pt x="1253" y="32"/>
                    </a:cubicBezTo>
                    <a:cubicBezTo>
                      <a:pt x="0" y="424"/>
                      <a:pt x="208" y="2766"/>
                      <a:pt x="208" y="2766"/>
                    </a:cubicBezTo>
                    <a:cubicBezTo>
                      <a:pt x="208" y="2766"/>
                      <a:pt x="197" y="2760"/>
                      <a:pt x="193" y="2760"/>
                    </a:cubicBezTo>
                    <a:cubicBezTo>
                      <a:pt x="172" y="2760"/>
                      <a:pt x="289" y="2887"/>
                      <a:pt x="2320" y="4334"/>
                    </a:cubicBezTo>
                    <a:cubicBezTo>
                      <a:pt x="4791" y="6086"/>
                      <a:pt x="8493" y="6141"/>
                      <a:pt x="8493" y="6141"/>
                    </a:cubicBezTo>
                    <a:cubicBezTo>
                      <a:pt x="8493" y="6141"/>
                      <a:pt x="9669" y="4410"/>
                      <a:pt x="9430" y="3419"/>
                    </a:cubicBezTo>
                    <a:cubicBezTo>
                      <a:pt x="9209" y="2498"/>
                      <a:pt x="8583" y="2461"/>
                      <a:pt x="8485" y="2461"/>
                    </a:cubicBezTo>
                    <a:cubicBezTo>
                      <a:pt x="8476" y="2461"/>
                      <a:pt x="8472" y="2461"/>
                      <a:pt x="8472" y="2461"/>
                    </a:cubicBezTo>
                    <a:lnTo>
                      <a:pt x="8396" y="2929"/>
                    </a:lnTo>
                    <a:cubicBezTo>
                      <a:pt x="8396" y="2929"/>
                      <a:pt x="8340" y="2947"/>
                      <a:pt x="8151" y="2947"/>
                    </a:cubicBezTo>
                    <a:cubicBezTo>
                      <a:pt x="7809" y="2947"/>
                      <a:pt x="7032" y="2888"/>
                      <a:pt x="5357" y="2559"/>
                    </a:cubicBezTo>
                    <a:cubicBezTo>
                      <a:pt x="2744" y="2058"/>
                      <a:pt x="1873" y="708"/>
                      <a:pt x="1873" y="708"/>
                    </a:cubicBezTo>
                    <a:lnTo>
                      <a:pt x="2124" y="262"/>
                    </a:lnTo>
                    <a:cubicBezTo>
                      <a:pt x="2124" y="262"/>
                      <a:pt x="1832" y="0"/>
                      <a:pt x="146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77"/>
              <p:cNvSpPr/>
              <p:nvPr/>
            </p:nvSpPr>
            <p:spPr>
              <a:xfrm>
                <a:off x="3406075" y="2099900"/>
                <a:ext cx="397750" cy="639550"/>
              </a:xfrm>
              <a:custGeom>
                <a:avLst/>
                <a:gdLst/>
                <a:ahLst/>
                <a:cxnLst/>
                <a:rect l="l" t="t" r="r" b="b"/>
                <a:pathLst>
                  <a:path w="15910" h="25582" extrusionOk="0">
                    <a:moveTo>
                      <a:pt x="4259" y="1"/>
                    </a:moveTo>
                    <a:cubicBezTo>
                      <a:pt x="4259" y="1"/>
                      <a:pt x="1406" y="3888"/>
                      <a:pt x="709" y="8831"/>
                    </a:cubicBezTo>
                    <a:cubicBezTo>
                      <a:pt x="1" y="13774"/>
                      <a:pt x="513" y="18217"/>
                      <a:pt x="654" y="19774"/>
                    </a:cubicBezTo>
                    <a:cubicBezTo>
                      <a:pt x="818" y="21614"/>
                      <a:pt x="1057" y="24750"/>
                      <a:pt x="1057" y="24750"/>
                    </a:cubicBezTo>
                    <a:cubicBezTo>
                      <a:pt x="1057" y="24750"/>
                      <a:pt x="3486" y="25581"/>
                      <a:pt x="6578" y="25581"/>
                    </a:cubicBezTo>
                    <a:cubicBezTo>
                      <a:pt x="8541" y="25581"/>
                      <a:pt x="10771" y="25246"/>
                      <a:pt x="12817" y="24152"/>
                    </a:cubicBezTo>
                    <a:cubicBezTo>
                      <a:pt x="12817" y="24152"/>
                      <a:pt x="13470" y="19535"/>
                      <a:pt x="13797" y="18990"/>
                    </a:cubicBezTo>
                    <a:cubicBezTo>
                      <a:pt x="14124" y="18446"/>
                      <a:pt x="15909" y="14591"/>
                      <a:pt x="14820" y="10193"/>
                    </a:cubicBezTo>
                    <a:cubicBezTo>
                      <a:pt x="13742" y="5794"/>
                      <a:pt x="12544" y="3376"/>
                      <a:pt x="12544" y="3376"/>
                    </a:cubicBezTo>
                    <a:lnTo>
                      <a:pt x="425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77"/>
              <p:cNvSpPr/>
              <p:nvPr/>
            </p:nvSpPr>
            <p:spPr>
              <a:xfrm>
                <a:off x="3530225" y="2419200"/>
                <a:ext cx="572475" cy="645725"/>
              </a:xfrm>
              <a:custGeom>
                <a:avLst/>
                <a:gdLst/>
                <a:ahLst/>
                <a:cxnLst/>
                <a:rect l="l" t="t" r="r" b="b"/>
                <a:pathLst>
                  <a:path w="22899" h="25829" extrusionOk="0">
                    <a:moveTo>
                      <a:pt x="6925" y="1"/>
                    </a:moveTo>
                    <a:lnTo>
                      <a:pt x="0" y="3420"/>
                    </a:lnTo>
                    <a:cubicBezTo>
                      <a:pt x="0" y="3420"/>
                      <a:pt x="4486" y="14668"/>
                      <a:pt x="5618" y="16127"/>
                    </a:cubicBezTo>
                    <a:cubicBezTo>
                      <a:pt x="6762" y="17596"/>
                      <a:pt x="21592" y="25828"/>
                      <a:pt x="21592" y="25828"/>
                    </a:cubicBezTo>
                    <a:lnTo>
                      <a:pt x="22899" y="24032"/>
                    </a:lnTo>
                    <a:lnTo>
                      <a:pt x="10094" y="12359"/>
                    </a:lnTo>
                    <a:lnTo>
                      <a:pt x="10029" y="12305"/>
                    </a:lnTo>
                    <a:lnTo>
                      <a:pt x="10017" y="12305"/>
                    </a:lnTo>
                    <a:lnTo>
                      <a:pt x="6925" y="1"/>
                    </a:ln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77"/>
              <p:cNvSpPr/>
              <p:nvPr/>
            </p:nvSpPr>
            <p:spPr>
              <a:xfrm>
                <a:off x="4116550" y="2048075"/>
                <a:ext cx="81975" cy="120450"/>
              </a:xfrm>
              <a:custGeom>
                <a:avLst/>
                <a:gdLst/>
                <a:ahLst/>
                <a:cxnLst/>
                <a:rect l="l" t="t" r="r" b="b"/>
                <a:pathLst>
                  <a:path w="3279" h="4818" extrusionOk="0">
                    <a:moveTo>
                      <a:pt x="3193" y="1"/>
                    </a:moveTo>
                    <a:cubicBezTo>
                      <a:pt x="3161" y="1"/>
                      <a:pt x="3134" y="15"/>
                      <a:pt x="3126" y="49"/>
                    </a:cubicBezTo>
                    <a:lnTo>
                      <a:pt x="1210" y="4306"/>
                    </a:lnTo>
                    <a:cubicBezTo>
                      <a:pt x="894" y="4208"/>
                      <a:pt x="578" y="4121"/>
                      <a:pt x="99" y="4034"/>
                    </a:cubicBezTo>
                    <a:cubicBezTo>
                      <a:pt x="56" y="4034"/>
                      <a:pt x="22" y="4056"/>
                      <a:pt x="12" y="4099"/>
                    </a:cubicBezTo>
                    <a:cubicBezTo>
                      <a:pt x="1" y="4131"/>
                      <a:pt x="34" y="4175"/>
                      <a:pt x="66" y="4186"/>
                    </a:cubicBezTo>
                    <a:cubicBezTo>
                      <a:pt x="806" y="4306"/>
                      <a:pt x="1133" y="4426"/>
                      <a:pt x="1689" y="4622"/>
                    </a:cubicBezTo>
                    <a:cubicBezTo>
                      <a:pt x="1841" y="4676"/>
                      <a:pt x="2015" y="4741"/>
                      <a:pt x="2211" y="4806"/>
                    </a:cubicBezTo>
                    <a:cubicBezTo>
                      <a:pt x="2222" y="4818"/>
                      <a:pt x="2233" y="4818"/>
                      <a:pt x="2244" y="4818"/>
                    </a:cubicBezTo>
                    <a:cubicBezTo>
                      <a:pt x="2265" y="4818"/>
                      <a:pt x="2299" y="4796"/>
                      <a:pt x="2309" y="4763"/>
                    </a:cubicBezTo>
                    <a:cubicBezTo>
                      <a:pt x="2320" y="4731"/>
                      <a:pt x="2299" y="4687"/>
                      <a:pt x="2265" y="4676"/>
                    </a:cubicBezTo>
                    <a:cubicBezTo>
                      <a:pt x="2059" y="4600"/>
                      <a:pt x="1885" y="4545"/>
                      <a:pt x="1732" y="4491"/>
                    </a:cubicBezTo>
                    <a:cubicBezTo>
                      <a:pt x="1590" y="4436"/>
                      <a:pt x="1471" y="4393"/>
                      <a:pt x="1340" y="4349"/>
                    </a:cubicBezTo>
                    <a:lnTo>
                      <a:pt x="3257" y="103"/>
                    </a:lnTo>
                    <a:cubicBezTo>
                      <a:pt x="3279" y="70"/>
                      <a:pt x="3257" y="27"/>
                      <a:pt x="3224" y="5"/>
                    </a:cubicBezTo>
                    <a:cubicBezTo>
                      <a:pt x="3213" y="2"/>
                      <a:pt x="3203" y="1"/>
                      <a:pt x="3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77"/>
              <p:cNvSpPr/>
              <p:nvPr/>
            </p:nvSpPr>
            <p:spPr>
              <a:xfrm>
                <a:off x="4069200" y="2175025"/>
                <a:ext cx="57450" cy="69450"/>
              </a:xfrm>
              <a:custGeom>
                <a:avLst/>
                <a:gdLst/>
                <a:ahLst/>
                <a:cxnLst/>
                <a:rect l="l" t="t" r="r" b="b"/>
                <a:pathLst>
                  <a:path w="2298" h="2778" extrusionOk="0">
                    <a:moveTo>
                      <a:pt x="85" y="1"/>
                    </a:moveTo>
                    <a:cubicBezTo>
                      <a:pt x="61" y="1"/>
                      <a:pt x="36" y="16"/>
                      <a:pt x="22" y="45"/>
                    </a:cubicBezTo>
                    <a:cubicBezTo>
                      <a:pt x="0" y="77"/>
                      <a:pt x="22" y="120"/>
                      <a:pt x="55" y="142"/>
                    </a:cubicBezTo>
                    <a:cubicBezTo>
                      <a:pt x="556" y="393"/>
                      <a:pt x="1013" y="774"/>
                      <a:pt x="1383" y="1231"/>
                    </a:cubicBezTo>
                    <a:cubicBezTo>
                      <a:pt x="1764" y="1700"/>
                      <a:pt x="2025" y="2211"/>
                      <a:pt x="2146" y="2712"/>
                    </a:cubicBezTo>
                    <a:cubicBezTo>
                      <a:pt x="2156" y="2755"/>
                      <a:pt x="2178" y="2777"/>
                      <a:pt x="2221" y="2777"/>
                    </a:cubicBezTo>
                    <a:lnTo>
                      <a:pt x="2233" y="2767"/>
                    </a:lnTo>
                    <a:cubicBezTo>
                      <a:pt x="2276" y="2767"/>
                      <a:pt x="2298" y="2723"/>
                      <a:pt x="2287" y="2680"/>
                    </a:cubicBezTo>
                    <a:cubicBezTo>
                      <a:pt x="2167" y="2157"/>
                      <a:pt x="1895" y="1623"/>
                      <a:pt x="1492" y="1134"/>
                    </a:cubicBezTo>
                    <a:cubicBezTo>
                      <a:pt x="1111" y="665"/>
                      <a:pt x="632" y="273"/>
                      <a:pt x="120" y="12"/>
                    </a:cubicBezTo>
                    <a:cubicBezTo>
                      <a:pt x="109" y="4"/>
                      <a:pt x="97" y="1"/>
                      <a:pt x="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77"/>
              <p:cNvSpPr/>
              <p:nvPr/>
            </p:nvSpPr>
            <p:spPr>
              <a:xfrm>
                <a:off x="3893075" y="2467950"/>
                <a:ext cx="14725" cy="69425"/>
              </a:xfrm>
              <a:custGeom>
                <a:avLst/>
                <a:gdLst/>
                <a:ahLst/>
                <a:cxnLst/>
                <a:rect l="l" t="t" r="r" b="b"/>
                <a:pathLst>
                  <a:path w="589" h="2777" extrusionOk="0">
                    <a:moveTo>
                      <a:pt x="77" y="0"/>
                    </a:moveTo>
                    <a:cubicBezTo>
                      <a:pt x="33" y="0"/>
                      <a:pt x="1" y="32"/>
                      <a:pt x="1" y="76"/>
                    </a:cubicBezTo>
                    <a:cubicBezTo>
                      <a:pt x="1" y="980"/>
                      <a:pt x="142" y="1873"/>
                      <a:pt x="436" y="2733"/>
                    </a:cubicBezTo>
                    <a:cubicBezTo>
                      <a:pt x="447" y="2754"/>
                      <a:pt x="480" y="2776"/>
                      <a:pt x="512" y="2776"/>
                    </a:cubicBezTo>
                    <a:lnTo>
                      <a:pt x="534" y="2776"/>
                    </a:lnTo>
                    <a:cubicBezTo>
                      <a:pt x="567" y="2766"/>
                      <a:pt x="589" y="2722"/>
                      <a:pt x="577" y="2679"/>
                    </a:cubicBezTo>
                    <a:cubicBezTo>
                      <a:pt x="284" y="1840"/>
                      <a:pt x="142" y="958"/>
                      <a:pt x="142" y="76"/>
                    </a:cubicBezTo>
                    <a:cubicBezTo>
                      <a:pt x="142" y="32"/>
                      <a:pt x="110" y="0"/>
                      <a:pt x="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77"/>
              <p:cNvSpPr/>
              <p:nvPr/>
            </p:nvSpPr>
            <p:spPr>
              <a:xfrm>
                <a:off x="3745000" y="2726800"/>
                <a:ext cx="37600" cy="26975"/>
              </a:xfrm>
              <a:custGeom>
                <a:avLst/>
                <a:gdLst/>
                <a:ahLst/>
                <a:cxnLst/>
                <a:rect l="l" t="t" r="r" b="b"/>
                <a:pathLst>
                  <a:path w="1504" h="1079" extrusionOk="0">
                    <a:moveTo>
                      <a:pt x="1438" y="1"/>
                    </a:moveTo>
                    <a:cubicBezTo>
                      <a:pt x="915" y="262"/>
                      <a:pt x="436" y="600"/>
                      <a:pt x="22" y="1014"/>
                    </a:cubicBezTo>
                    <a:cubicBezTo>
                      <a:pt x="0" y="1035"/>
                      <a:pt x="0" y="1057"/>
                      <a:pt x="22" y="1068"/>
                    </a:cubicBezTo>
                    <a:cubicBezTo>
                      <a:pt x="22" y="1079"/>
                      <a:pt x="33" y="1079"/>
                      <a:pt x="44" y="1079"/>
                    </a:cubicBezTo>
                    <a:cubicBezTo>
                      <a:pt x="54" y="1079"/>
                      <a:pt x="66" y="1079"/>
                      <a:pt x="76" y="1068"/>
                    </a:cubicBezTo>
                    <a:cubicBezTo>
                      <a:pt x="490" y="654"/>
                      <a:pt x="980" y="317"/>
                      <a:pt x="1503" y="55"/>
                    </a:cubicBezTo>
                    <a:lnTo>
                      <a:pt x="14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77"/>
              <p:cNvSpPr/>
              <p:nvPr/>
            </p:nvSpPr>
            <p:spPr>
              <a:xfrm>
                <a:off x="4070025" y="3015350"/>
                <a:ext cx="233025" cy="152700"/>
              </a:xfrm>
              <a:custGeom>
                <a:avLst/>
                <a:gdLst/>
                <a:ahLst/>
                <a:cxnLst/>
                <a:rect l="l" t="t" r="r" b="b"/>
                <a:pathLst>
                  <a:path w="9321" h="6108" extrusionOk="0">
                    <a:moveTo>
                      <a:pt x="1111" y="0"/>
                    </a:moveTo>
                    <a:lnTo>
                      <a:pt x="0" y="2015"/>
                    </a:lnTo>
                    <a:cubicBezTo>
                      <a:pt x="0" y="2015"/>
                      <a:pt x="642" y="2821"/>
                      <a:pt x="1546" y="3409"/>
                    </a:cubicBezTo>
                    <a:cubicBezTo>
                      <a:pt x="2722" y="4160"/>
                      <a:pt x="4247" y="4737"/>
                      <a:pt x="4421" y="4824"/>
                    </a:cubicBezTo>
                    <a:cubicBezTo>
                      <a:pt x="4689" y="4984"/>
                      <a:pt x="6241" y="6108"/>
                      <a:pt x="6730" y="6108"/>
                    </a:cubicBezTo>
                    <a:cubicBezTo>
                      <a:pt x="6776" y="6108"/>
                      <a:pt x="6813" y="6098"/>
                      <a:pt x="6838" y="6076"/>
                    </a:cubicBezTo>
                    <a:cubicBezTo>
                      <a:pt x="7004" y="5928"/>
                      <a:pt x="6484" y="5484"/>
                      <a:pt x="6001" y="5127"/>
                    </a:cubicBezTo>
                    <a:lnTo>
                      <a:pt x="6001" y="5127"/>
                    </a:lnTo>
                    <a:cubicBezTo>
                      <a:pt x="6410" y="5410"/>
                      <a:pt x="6871" y="5730"/>
                      <a:pt x="7023" y="5837"/>
                    </a:cubicBezTo>
                    <a:cubicBezTo>
                      <a:pt x="7064" y="5866"/>
                      <a:pt x="7132" y="5878"/>
                      <a:pt x="7219" y="5878"/>
                    </a:cubicBezTo>
                    <a:cubicBezTo>
                      <a:pt x="7753" y="5878"/>
                      <a:pt x="9006" y="5392"/>
                      <a:pt x="9146" y="5205"/>
                    </a:cubicBezTo>
                    <a:cubicBezTo>
                      <a:pt x="9321" y="4999"/>
                      <a:pt x="7818" y="3104"/>
                      <a:pt x="6566" y="2135"/>
                    </a:cubicBezTo>
                    <a:cubicBezTo>
                      <a:pt x="5302" y="1166"/>
                      <a:pt x="1111" y="0"/>
                      <a:pt x="1111" y="0"/>
                    </a:cubicBezTo>
                    <a:close/>
                  </a:path>
                </a:pathLst>
              </a:custGeom>
              <a:solidFill>
                <a:srgbClr val="F08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77"/>
              <p:cNvSpPr/>
              <p:nvPr/>
            </p:nvSpPr>
            <p:spPr>
              <a:xfrm>
                <a:off x="4226275" y="3082300"/>
                <a:ext cx="66700" cy="69175"/>
              </a:xfrm>
              <a:custGeom>
                <a:avLst/>
                <a:gdLst/>
                <a:ahLst/>
                <a:cxnLst/>
                <a:rect l="l" t="t" r="r" b="b"/>
                <a:pathLst>
                  <a:path w="2668" h="2767" extrusionOk="0">
                    <a:moveTo>
                      <a:pt x="92" y="1"/>
                    </a:moveTo>
                    <a:cubicBezTo>
                      <a:pt x="68" y="1"/>
                      <a:pt x="43" y="13"/>
                      <a:pt x="22" y="34"/>
                    </a:cubicBezTo>
                    <a:cubicBezTo>
                      <a:pt x="0" y="66"/>
                      <a:pt x="11" y="110"/>
                      <a:pt x="44" y="132"/>
                    </a:cubicBezTo>
                    <a:cubicBezTo>
                      <a:pt x="54" y="143"/>
                      <a:pt x="1927" y="1547"/>
                      <a:pt x="2526" y="2723"/>
                    </a:cubicBezTo>
                    <a:cubicBezTo>
                      <a:pt x="2537" y="2745"/>
                      <a:pt x="2559" y="2767"/>
                      <a:pt x="2592" y="2767"/>
                    </a:cubicBezTo>
                    <a:cubicBezTo>
                      <a:pt x="2602" y="2767"/>
                      <a:pt x="2613" y="2767"/>
                      <a:pt x="2624" y="2756"/>
                    </a:cubicBezTo>
                    <a:cubicBezTo>
                      <a:pt x="2657" y="2734"/>
                      <a:pt x="2667" y="2691"/>
                      <a:pt x="2657" y="2658"/>
                    </a:cubicBezTo>
                    <a:cubicBezTo>
                      <a:pt x="2396" y="2157"/>
                      <a:pt x="1895" y="1558"/>
                      <a:pt x="1154" y="883"/>
                    </a:cubicBezTo>
                    <a:cubicBezTo>
                      <a:pt x="610" y="382"/>
                      <a:pt x="131" y="23"/>
                      <a:pt x="131" y="12"/>
                    </a:cubicBezTo>
                    <a:cubicBezTo>
                      <a:pt x="119" y="5"/>
                      <a:pt x="106" y="1"/>
                      <a:pt x="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77"/>
              <p:cNvSpPr/>
              <p:nvPr/>
            </p:nvSpPr>
            <p:spPr>
              <a:xfrm>
                <a:off x="4205850" y="3096625"/>
                <a:ext cx="66425" cy="62750"/>
              </a:xfrm>
              <a:custGeom>
                <a:avLst/>
                <a:gdLst/>
                <a:ahLst/>
                <a:cxnLst/>
                <a:rect l="l" t="t" r="r" b="b"/>
                <a:pathLst>
                  <a:path w="2657" h="2510" extrusionOk="0">
                    <a:moveTo>
                      <a:pt x="84" y="1"/>
                    </a:moveTo>
                    <a:cubicBezTo>
                      <a:pt x="64" y="1"/>
                      <a:pt x="45" y="9"/>
                      <a:pt x="33" y="27"/>
                    </a:cubicBezTo>
                    <a:cubicBezTo>
                      <a:pt x="0" y="59"/>
                      <a:pt x="11" y="103"/>
                      <a:pt x="44" y="125"/>
                    </a:cubicBezTo>
                    <a:cubicBezTo>
                      <a:pt x="65" y="147"/>
                      <a:pt x="2047" y="1661"/>
                      <a:pt x="2504" y="2466"/>
                    </a:cubicBezTo>
                    <a:cubicBezTo>
                      <a:pt x="2516" y="2499"/>
                      <a:pt x="2548" y="2510"/>
                      <a:pt x="2570" y="2510"/>
                    </a:cubicBezTo>
                    <a:cubicBezTo>
                      <a:pt x="2581" y="2510"/>
                      <a:pt x="2592" y="2499"/>
                      <a:pt x="2603" y="2499"/>
                    </a:cubicBezTo>
                    <a:cubicBezTo>
                      <a:pt x="2635" y="2477"/>
                      <a:pt x="2657" y="2433"/>
                      <a:pt x="2635" y="2401"/>
                    </a:cubicBezTo>
                    <a:cubicBezTo>
                      <a:pt x="2439" y="2041"/>
                      <a:pt x="1950" y="1540"/>
                      <a:pt x="1198" y="887"/>
                    </a:cubicBezTo>
                    <a:cubicBezTo>
                      <a:pt x="643" y="408"/>
                      <a:pt x="131" y="16"/>
                      <a:pt x="131" y="16"/>
                    </a:cubicBezTo>
                    <a:cubicBezTo>
                      <a:pt x="116" y="6"/>
                      <a:pt x="100" y="1"/>
                      <a:pt x="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77"/>
              <p:cNvSpPr/>
              <p:nvPr/>
            </p:nvSpPr>
            <p:spPr>
              <a:xfrm>
                <a:off x="4180000" y="3116075"/>
                <a:ext cx="67775" cy="47125"/>
              </a:xfrm>
              <a:custGeom>
                <a:avLst/>
                <a:gdLst/>
                <a:ahLst/>
                <a:cxnLst/>
                <a:rect l="l" t="t" r="r" b="b"/>
                <a:pathLst>
                  <a:path w="2711" h="1885" extrusionOk="0">
                    <a:moveTo>
                      <a:pt x="82" y="0"/>
                    </a:moveTo>
                    <a:cubicBezTo>
                      <a:pt x="59" y="0"/>
                      <a:pt x="36" y="12"/>
                      <a:pt x="22" y="33"/>
                    </a:cubicBezTo>
                    <a:cubicBezTo>
                      <a:pt x="0" y="65"/>
                      <a:pt x="11" y="109"/>
                      <a:pt x="44" y="131"/>
                    </a:cubicBezTo>
                    <a:cubicBezTo>
                      <a:pt x="65" y="142"/>
                      <a:pt x="2036" y="1372"/>
                      <a:pt x="2580" y="1863"/>
                    </a:cubicBezTo>
                    <a:cubicBezTo>
                      <a:pt x="2592" y="1873"/>
                      <a:pt x="2602" y="1884"/>
                      <a:pt x="2624" y="1884"/>
                    </a:cubicBezTo>
                    <a:cubicBezTo>
                      <a:pt x="2646" y="1884"/>
                      <a:pt x="2667" y="1873"/>
                      <a:pt x="2679" y="1863"/>
                    </a:cubicBezTo>
                    <a:cubicBezTo>
                      <a:pt x="2711" y="1829"/>
                      <a:pt x="2700" y="1786"/>
                      <a:pt x="2679" y="1754"/>
                    </a:cubicBezTo>
                    <a:cubicBezTo>
                      <a:pt x="2123" y="1253"/>
                      <a:pt x="196" y="55"/>
                      <a:pt x="119" y="11"/>
                    </a:cubicBezTo>
                    <a:cubicBezTo>
                      <a:pt x="108" y="4"/>
                      <a:pt x="95" y="0"/>
                      <a:pt x="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77"/>
              <p:cNvSpPr/>
              <p:nvPr/>
            </p:nvSpPr>
            <p:spPr>
              <a:xfrm>
                <a:off x="3414250" y="2155625"/>
                <a:ext cx="307375" cy="394550"/>
              </a:xfrm>
              <a:custGeom>
                <a:avLst/>
                <a:gdLst/>
                <a:ahLst/>
                <a:cxnLst/>
                <a:rect l="l" t="t" r="r" b="b"/>
                <a:pathLst>
                  <a:path w="12295" h="15782" extrusionOk="0">
                    <a:moveTo>
                      <a:pt x="6169" y="0"/>
                    </a:moveTo>
                    <a:cubicBezTo>
                      <a:pt x="5762" y="0"/>
                      <a:pt x="5336" y="124"/>
                      <a:pt x="4890" y="396"/>
                    </a:cubicBezTo>
                    <a:cubicBezTo>
                      <a:pt x="1" y="3369"/>
                      <a:pt x="3910" y="15781"/>
                      <a:pt x="3910" y="15781"/>
                    </a:cubicBezTo>
                    <a:lnTo>
                      <a:pt x="12294" y="12188"/>
                    </a:lnTo>
                    <a:cubicBezTo>
                      <a:pt x="12294" y="12188"/>
                      <a:pt x="10209" y="0"/>
                      <a:pt x="616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77"/>
              <p:cNvSpPr/>
              <p:nvPr/>
            </p:nvSpPr>
            <p:spPr>
              <a:xfrm>
                <a:off x="3511975" y="2096800"/>
                <a:ext cx="62350" cy="34700"/>
              </a:xfrm>
              <a:custGeom>
                <a:avLst/>
                <a:gdLst/>
                <a:ahLst/>
                <a:cxnLst/>
                <a:rect l="l" t="t" r="r" b="b"/>
                <a:pathLst>
                  <a:path w="2494" h="1388" extrusionOk="0">
                    <a:moveTo>
                      <a:pt x="82" y="1"/>
                    </a:moveTo>
                    <a:cubicBezTo>
                      <a:pt x="61" y="1"/>
                      <a:pt x="40" y="9"/>
                      <a:pt x="23" y="26"/>
                    </a:cubicBezTo>
                    <a:cubicBezTo>
                      <a:pt x="1" y="60"/>
                      <a:pt x="1" y="103"/>
                      <a:pt x="33" y="125"/>
                    </a:cubicBezTo>
                    <a:cubicBezTo>
                      <a:pt x="708" y="735"/>
                      <a:pt x="1525" y="1170"/>
                      <a:pt x="2396" y="1388"/>
                    </a:cubicBezTo>
                    <a:lnTo>
                      <a:pt x="2418" y="1388"/>
                    </a:lnTo>
                    <a:cubicBezTo>
                      <a:pt x="2450" y="1388"/>
                      <a:pt x="2483" y="1366"/>
                      <a:pt x="2483" y="1333"/>
                    </a:cubicBezTo>
                    <a:cubicBezTo>
                      <a:pt x="2494" y="1290"/>
                      <a:pt x="2472" y="1257"/>
                      <a:pt x="2440" y="1246"/>
                    </a:cubicBezTo>
                    <a:cubicBezTo>
                      <a:pt x="1579" y="1028"/>
                      <a:pt x="785" y="604"/>
                      <a:pt x="132" y="16"/>
                    </a:cubicBezTo>
                    <a:cubicBezTo>
                      <a:pt x="117" y="6"/>
                      <a:pt x="100" y="1"/>
                      <a:pt x="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77"/>
              <p:cNvSpPr/>
              <p:nvPr/>
            </p:nvSpPr>
            <p:spPr>
              <a:xfrm>
                <a:off x="3662800" y="2167950"/>
                <a:ext cx="59350" cy="17175"/>
              </a:xfrm>
              <a:custGeom>
                <a:avLst/>
                <a:gdLst/>
                <a:ahLst/>
                <a:cxnLst/>
                <a:rect l="l" t="t" r="r" b="b"/>
                <a:pathLst>
                  <a:path w="2374" h="687" extrusionOk="0">
                    <a:moveTo>
                      <a:pt x="74" y="1"/>
                    </a:moveTo>
                    <a:cubicBezTo>
                      <a:pt x="49" y="1"/>
                      <a:pt x="25" y="15"/>
                      <a:pt x="11" y="45"/>
                    </a:cubicBezTo>
                    <a:cubicBezTo>
                      <a:pt x="0" y="77"/>
                      <a:pt x="11" y="120"/>
                      <a:pt x="44" y="142"/>
                    </a:cubicBezTo>
                    <a:cubicBezTo>
                      <a:pt x="729" y="502"/>
                      <a:pt x="1491" y="687"/>
                      <a:pt x="2265" y="687"/>
                    </a:cubicBezTo>
                    <a:lnTo>
                      <a:pt x="2308" y="687"/>
                    </a:lnTo>
                    <a:cubicBezTo>
                      <a:pt x="2341" y="687"/>
                      <a:pt x="2374" y="654"/>
                      <a:pt x="2374" y="621"/>
                    </a:cubicBezTo>
                    <a:cubicBezTo>
                      <a:pt x="2374" y="578"/>
                      <a:pt x="2341" y="545"/>
                      <a:pt x="2297" y="545"/>
                    </a:cubicBezTo>
                    <a:lnTo>
                      <a:pt x="2265" y="545"/>
                    </a:lnTo>
                    <a:cubicBezTo>
                      <a:pt x="1524" y="545"/>
                      <a:pt x="773" y="360"/>
                      <a:pt x="109" y="11"/>
                    </a:cubicBezTo>
                    <a:cubicBezTo>
                      <a:pt x="98" y="4"/>
                      <a:pt x="86" y="1"/>
                      <a:pt x="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77"/>
              <p:cNvSpPr/>
              <p:nvPr/>
            </p:nvSpPr>
            <p:spPr>
              <a:xfrm>
                <a:off x="3746075" y="2262600"/>
                <a:ext cx="40575" cy="181950"/>
              </a:xfrm>
              <a:custGeom>
                <a:avLst/>
                <a:gdLst/>
                <a:ahLst/>
                <a:cxnLst/>
                <a:rect l="l" t="t" r="r" b="b"/>
                <a:pathLst>
                  <a:path w="1623" h="7278" extrusionOk="0">
                    <a:moveTo>
                      <a:pt x="86" y="0"/>
                    </a:moveTo>
                    <a:cubicBezTo>
                      <a:pt x="76" y="0"/>
                      <a:pt x="65" y="2"/>
                      <a:pt x="55" y="4"/>
                    </a:cubicBezTo>
                    <a:cubicBezTo>
                      <a:pt x="23" y="15"/>
                      <a:pt x="1" y="58"/>
                      <a:pt x="11" y="91"/>
                    </a:cubicBezTo>
                    <a:cubicBezTo>
                      <a:pt x="23" y="102"/>
                      <a:pt x="371" y="1115"/>
                      <a:pt x="730" y="2497"/>
                    </a:cubicBezTo>
                    <a:cubicBezTo>
                      <a:pt x="1329" y="4795"/>
                      <a:pt x="1470" y="6320"/>
                      <a:pt x="1482" y="7201"/>
                    </a:cubicBezTo>
                    <a:cubicBezTo>
                      <a:pt x="1482" y="7245"/>
                      <a:pt x="1514" y="7278"/>
                      <a:pt x="1547" y="7278"/>
                    </a:cubicBezTo>
                    <a:cubicBezTo>
                      <a:pt x="1591" y="7266"/>
                      <a:pt x="1623" y="7234"/>
                      <a:pt x="1623" y="7201"/>
                    </a:cubicBezTo>
                    <a:cubicBezTo>
                      <a:pt x="1612" y="6308"/>
                      <a:pt x="1470" y="4773"/>
                      <a:pt x="872" y="2454"/>
                    </a:cubicBezTo>
                    <a:cubicBezTo>
                      <a:pt x="512" y="1071"/>
                      <a:pt x="153" y="58"/>
                      <a:pt x="153" y="48"/>
                    </a:cubicBezTo>
                    <a:cubicBezTo>
                      <a:pt x="145" y="15"/>
                      <a:pt x="117" y="0"/>
                      <a:pt x="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77"/>
              <p:cNvSpPr/>
              <p:nvPr/>
            </p:nvSpPr>
            <p:spPr>
              <a:xfrm>
                <a:off x="3586300" y="2157550"/>
                <a:ext cx="152200" cy="306875"/>
              </a:xfrm>
              <a:custGeom>
                <a:avLst/>
                <a:gdLst/>
                <a:ahLst/>
                <a:cxnLst/>
                <a:rect l="l" t="t" r="r" b="b"/>
                <a:pathLst>
                  <a:path w="6088" h="12275" extrusionOk="0">
                    <a:moveTo>
                      <a:pt x="81" y="1"/>
                    </a:moveTo>
                    <a:cubicBezTo>
                      <a:pt x="46" y="1"/>
                      <a:pt x="20" y="29"/>
                      <a:pt x="11" y="57"/>
                    </a:cubicBezTo>
                    <a:cubicBezTo>
                      <a:pt x="0" y="101"/>
                      <a:pt x="22" y="134"/>
                      <a:pt x="65" y="144"/>
                    </a:cubicBezTo>
                    <a:cubicBezTo>
                      <a:pt x="65" y="144"/>
                      <a:pt x="599" y="286"/>
                      <a:pt x="1296" y="798"/>
                    </a:cubicBezTo>
                    <a:cubicBezTo>
                      <a:pt x="1699" y="1103"/>
                      <a:pt x="2080" y="1484"/>
                      <a:pt x="2417" y="1920"/>
                    </a:cubicBezTo>
                    <a:cubicBezTo>
                      <a:pt x="2842" y="2453"/>
                      <a:pt x="3213" y="3096"/>
                      <a:pt x="3517" y="3814"/>
                    </a:cubicBezTo>
                    <a:cubicBezTo>
                      <a:pt x="4214" y="5447"/>
                      <a:pt x="4834" y="7516"/>
                      <a:pt x="5238" y="8964"/>
                    </a:cubicBezTo>
                    <a:cubicBezTo>
                      <a:pt x="5618" y="10336"/>
                      <a:pt x="5869" y="11425"/>
                      <a:pt x="5935" y="11676"/>
                    </a:cubicBezTo>
                    <a:lnTo>
                      <a:pt x="5085" y="12143"/>
                    </a:lnTo>
                    <a:cubicBezTo>
                      <a:pt x="5052" y="12155"/>
                      <a:pt x="5030" y="12198"/>
                      <a:pt x="5052" y="12242"/>
                    </a:cubicBezTo>
                    <a:cubicBezTo>
                      <a:pt x="5064" y="12264"/>
                      <a:pt x="5096" y="12274"/>
                      <a:pt x="5118" y="12274"/>
                    </a:cubicBezTo>
                    <a:cubicBezTo>
                      <a:pt x="5129" y="12274"/>
                      <a:pt x="5139" y="12274"/>
                      <a:pt x="5151" y="12264"/>
                    </a:cubicBezTo>
                    <a:lnTo>
                      <a:pt x="6054" y="11773"/>
                    </a:lnTo>
                    <a:cubicBezTo>
                      <a:pt x="6076" y="11763"/>
                      <a:pt x="6087" y="11730"/>
                      <a:pt x="6087" y="11697"/>
                    </a:cubicBezTo>
                    <a:cubicBezTo>
                      <a:pt x="6087" y="11686"/>
                      <a:pt x="5804" y="10488"/>
                      <a:pt x="5368" y="8920"/>
                    </a:cubicBezTo>
                    <a:cubicBezTo>
                      <a:pt x="4976" y="7473"/>
                      <a:pt x="4345" y="5404"/>
                      <a:pt x="3648" y="3759"/>
                    </a:cubicBezTo>
                    <a:cubicBezTo>
                      <a:pt x="3343" y="3030"/>
                      <a:pt x="2962" y="2377"/>
                      <a:pt x="2526" y="1821"/>
                    </a:cubicBezTo>
                    <a:cubicBezTo>
                      <a:pt x="2178" y="1375"/>
                      <a:pt x="1786" y="994"/>
                      <a:pt x="1372" y="678"/>
                    </a:cubicBezTo>
                    <a:cubicBezTo>
                      <a:pt x="665" y="144"/>
                      <a:pt x="120" y="14"/>
                      <a:pt x="98" y="3"/>
                    </a:cubicBezTo>
                    <a:cubicBezTo>
                      <a:pt x="92" y="2"/>
                      <a:pt x="87" y="1"/>
                      <a:pt x="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77"/>
              <p:cNvSpPr/>
              <p:nvPr/>
            </p:nvSpPr>
            <p:spPr>
              <a:xfrm>
                <a:off x="3466800" y="2267600"/>
                <a:ext cx="111350" cy="282825"/>
              </a:xfrm>
              <a:custGeom>
                <a:avLst/>
                <a:gdLst/>
                <a:ahLst/>
                <a:cxnLst/>
                <a:rect l="l" t="t" r="r" b="b"/>
                <a:pathLst>
                  <a:path w="4454" h="11313" extrusionOk="0">
                    <a:moveTo>
                      <a:pt x="272" y="0"/>
                    </a:moveTo>
                    <a:cubicBezTo>
                      <a:pt x="229" y="0"/>
                      <a:pt x="196" y="22"/>
                      <a:pt x="185" y="66"/>
                    </a:cubicBezTo>
                    <a:cubicBezTo>
                      <a:pt x="185" y="66"/>
                      <a:pt x="22" y="958"/>
                      <a:pt x="11" y="2309"/>
                    </a:cubicBezTo>
                    <a:cubicBezTo>
                      <a:pt x="0" y="3550"/>
                      <a:pt x="120" y="5444"/>
                      <a:pt x="763" y="7426"/>
                    </a:cubicBezTo>
                    <a:lnTo>
                      <a:pt x="1982" y="11259"/>
                    </a:lnTo>
                    <a:cubicBezTo>
                      <a:pt x="1982" y="11281"/>
                      <a:pt x="2004" y="11291"/>
                      <a:pt x="2014" y="11302"/>
                    </a:cubicBezTo>
                    <a:cubicBezTo>
                      <a:pt x="2026" y="11302"/>
                      <a:pt x="2036" y="11313"/>
                      <a:pt x="2047" y="11313"/>
                    </a:cubicBezTo>
                    <a:cubicBezTo>
                      <a:pt x="2058" y="11313"/>
                      <a:pt x="2069" y="11302"/>
                      <a:pt x="2080" y="11302"/>
                    </a:cubicBezTo>
                    <a:lnTo>
                      <a:pt x="4399" y="10289"/>
                    </a:lnTo>
                    <a:cubicBezTo>
                      <a:pt x="4443" y="10268"/>
                      <a:pt x="4453" y="10224"/>
                      <a:pt x="4443" y="10192"/>
                    </a:cubicBezTo>
                    <a:cubicBezTo>
                      <a:pt x="4426" y="10159"/>
                      <a:pt x="4397" y="10144"/>
                      <a:pt x="4369" y="10144"/>
                    </a:cubicBezTo>
                    <a:cubicBezTo>
                      <a:pt x="4361" y="10144"/>
                      <a:pt x="4352" y="10146"/>
                      <a:pt x="4344" y="10148"/>
                    </a:cubicBezTo>
                    <a:lnTo>
                      <a:pt x="2091" y="11139"/>
                    </a:lnTo>
                    <a:lnTo>
                      <a:pt x="893" y="7383"/>
                    </a:lnTo>
                    <a:cubicBezTo>
                      <a:pt x="272" y="5423"/>
                      <a:pt x="153" y="3539"/>
                      <a:pt x="153" y="2309"/>
                    </a:cubicBezTo>
                    <a:cubicBezTo>
                      <a:pt x="163" y="980"/>
                      <a:pt x="327" y="98"/>
                      <a:pt x="327" y="87"/>
                    </a:cubicBezTo>
                    <a:cubicBezTo>
                      <a:pt x="338" y="44"/>
                      <a:pt x="305" y="11"/>
                      <a:pt x="2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656" name="Google Shape;2656;p77"/>
          <p:cNvGrpSpPr/>
          <p:nvPr/>
        </p:nvGrpSpPr>
        <p:grpSpPr>
          <a:xfrm>
            <a:off x="631474" y="355425"/>
            <a:ext cx="7796459" cy="773783"/>
            <a:chOff x="631474" y="355425"/>
            <a:chExt cx="7796459" cy="773783"/>
          </a:xfrm>
        </p:grpSpPr>
        <p:grpSp>
          <p:nvGrpSpPr>
            <p:cNvPr id="2657" name="Google Shape;2657;p77"/>
            <p:cNvGrpSpPr/>
            <p:nvPr/>
          </p:nvGrpSpPr>
          <p:grpSpPr>
            <a:xfrm>
              <a:off x="631474" y="355425"/>
              <a:ext cx="7796459" cy="589344"/>
              <a:chOff x="631474" y="355425"/>
              <a:chExt cx="7796459" cy="589344"/>
            </a:xfrm>
          </p:grpSpPr>
          <p:sp>
            <p:nvSpPr>
              <p:cNvPr id="2658" name="Google Shape;2658;p77"/>
              <p:cNvSpPr/>
              <p:nvPr/>
            </p:nvSpPr>
            <p:spPr>
              <a:xfrm>
                <a:off x="631474"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59" name="Google Shape;2659;p77"/>
              <p:cNvCxnSpPr/>
              <p:nvPr/>
            </p:nvCxnSpPr>
            <p:spPr>
              <a:xfrm>
                <a:off x="1200150" y="534925"/>
                <a:ext cx="6659100" cy="0"/>
              </a:xfrm>
              <a:prstGeom prst="straightConnector1">
                <a:avLst/>
              </a:prstGeom>
              <a:noFill/>
              <a:ln w="9525" cap="flat" cmpd="sng">
                <a:solidFill>
                  <a:schemeClr val="dk1"/>
                </a:solidFill>
                <a:prstDash val="solid"/>
                <a:round/>
                <a:headEnd type="none" w="med" len="med"/>
                <a:tailEnd type="none" w="med" len="med"/>
              </a:ln>
            </p:spPr>
          </p:cxnSp>
          <p:sp>
            <p:nvSpPr>
              <p:cNvPr id="2660" name="Google Shape;2660;p77"/>
              <p:cNvSpPr/>
              <p:nvPr/>
            </p:nvSpPr>
            <p:spPr>
              <a:xfrm flipH="1">
                <a:off x="7859799" y="355425"/>
                <a:ext cx="568134" cy="589344"/>
              </a:xfrm>
              <a:custGeom>
                <a:avLst/>
                <a:gdLst/>
                <a:ahLst/>
                <a:cxnLst/>
                <a:rect l="l" t="t" r="r" b="b"/>
                <a:pathLst>
                  <a:path w="18911" h="19617" extrusionOk="0">
                    <a:moveTo>
                      <a:pt x="11866" y="255"/>
                    </a:moveTo>
                    <a:cubicBezTo>
                      <a:pt x="12113" y="255"/>
                      <a:pt x="12364" y="271"/>
                      <a:pt x="12618" y="302"/>
                    </a:cubicBezTo>
                    <a:cubicBezTo>
                      <a:pt x="13404" y="398"/>
                      <a:pt x="14160" y="611"/>
                      <a:pt x="14776" y="930"/>
                    </a:cubicBezTo>
                    <a:cubicBezTo>
                      <a:pt x="15308" y="1195"/>
                      <a:pt x="15754" y="1546"/>
                      <a:pt x="16083" y="1939"/>
                    </a:cubicBezTo>
                    <a:cubicBezTo>
                      <a:pt x="15637" y="1695"/>
                      <a:pt x="15116" y="1450"/>
                      <a:pt x="14510" y="1216"/>
                    </a:cubicBezTo>
                    <a:cubicBezTo>
                      <a:pt x="14500" y="1206"/>
                      <a:pt x="14479" y="1206"/>
                      <a:pt x="14467" y="1195"/>
                    </a:cubicBezTo>
                    <a:cubicBezTo>
                      <a:pt x="14500" y="1131"/>
                      <a:pt x="14479" y="1057"/>
                      <a:pt x="14415" y="1025"/>
                    </a:cubicBezTo>
                    <a:cubicBezTo>
                      <a:pt x="14395" y="1015"/>
                      <a:pt x="14374" y="1011"/>
                      <a:pt x="14354" y="1011"/>
                    </a:cubicBezTo>
                    <a:cubicBezTo>
                      <a:pt x="14309" y="1011"/>
                      <a:pt x="14266" y="1034"/>
                      <a:pt x="14245" y="1078"/>
                    </a:cubicBezTo>
                    <a:cubicBezTo>
                      <a:pt x="14245" y="1089"/>
                      <a:pt x="14234" y="1100"/>
                      <a:pt x="14234" y="1110"/>
                    </a:cubicBezTo>
                    <a:cubicBezTo>
                      <a:pt x="13213" y="727"/>
                      <a:pt x="12256" y="451"/>
                      <a:pt x="11342" y="281"/>
                    </a:cubicBezTo>
                    <a:cubicBezTo>
                      <a:pt x="11515" y="263"/>
                      <a:pt x="11689" y="255"/>
                      <a:pt x="11866" y="255"/>
                    </a:cubicBezTo>
                    <a:close/>
                    <a:moveTo>
                      <a:pt x="10534" y="408"/>
                    </a:moveTo>
                    <a:cubicBezTo>
                      <a:pt x="11651" y="557"/>
                      <a:pt x="12842" y="866"/>
                      <a:pt x="14117" y="1334"/>
                    </a:cubicBezTo>
                    <a:cubicBezTo>
                      <a:pt x="13586" y="2385"/>
                      <a:pt x="13107" y="3268"/>
                      <a:pt x="12565" y="4107"/>
                    </a:cubicBezTo>
                    <a:cubicBezTo>
                      <a:pt x="11895" y="5128"/>
                      <a:pt x="11205" y="5936"/>
                      <a:pt x="10461" y="6595"/>
                    </a:cubicBezTo>
                    <a:cubicBezTo>
                      <a:pt x="10099" y="6382"/>
                      <a:pt x="9759" y="6127"/>
                      <a:pt x="9472" y="5851"/>
                    </a:cubicBezTo>
                    <a:cubicBezTo>
                      <a:pt x="8919" y="5341"/>
                      <a:pt x="8505" y="4681"/>
                      <a:pt x="8292" y="4001"/>
                    </a:cubicBezTo>
                    <a:cubicBezTo>
                      <a:pt x="8068" y="3268"/>
                      <a:pt x="8101" y="2556"/>
                      <a:pt x="8387" y="1950"/>
                    </a:cubicBezTo>
                    <a:cubicBezTo>
                      <a:pt x="8706" y="1301"/>
                      <a:pt x="9313" y="802"/>
                      <a:pt x="10142" y="515"/>
                    </a:cubicBezTo>
                    <a:cubicBezTo>
                      <a:pt x="10269" y="472"/>
                      <a:pt x="10407" y="441"/>
                      <a:pt x="10534" y="408"/>
                    </a:cubicBezTo>
                    <a:close/>
                    <a:moveTo>
                      <a:pt x="14351" y="1429"/>
                    </a:moveTo>
                    <a:cubicBezTo>
                      <a:pt x="14372" y="1440"/>
                      <a:pt x="14393" y="1440"/>
                      <a:pt x="14415" y="1450"/>
                    </a:cubicBezTo>
                    <a:cubicBezTo>
                      <a:pt x="15244" y="1780"/>
                      <a:pt x="15892" y="2099"/>
                      <a:pt x="16445" y="2460"/>
                    </a:cubicBezTo>
                    <a:cubicBezTo>
                      <a:pt x="16742" y="3002"/>
                      <a:pt x="16891" y="3651"/>
                      <a:pt x="16860" y="4331"/>
                    </a:cubicBezTo>
                    <a:cubicBezTo>
                      <a:pt x="16838" y="5022"/>
                      <a:pt x="16636" y="5713"/>
                      <a:pt x="16286" y="6330"/>
                    </a:cubicBezTo>
                    <a:cubicBezTo>
                      <a:pt x="16126" y="6616"/>
                      <a:pt x="15924" y="6892"/>
                      <a:pt x="15690" y="7148"/>
                    </a:cubicBezTo>
                    <a:cubicBezTo>
                      <a:pt x="15360" y="7180"/>
                      <a:pt x="15031" y="7222"/>
                      <a:pt x="14712" y="7275"/>
                    </a:cubicBezTo>
                    <a:cubicBezTo>
                      <a:pt x="14393" y="7318"/>
                      <a:pt x="14053" y="7371"/>
                      <a:pt x="13723" y="7392"/>
                    </a:cubicBezTo>
                    <a:cubicBezTo>
                      <a:pt x="13616" y="7399"/>
                      <a:pt x="13508" y="7402"/>
                      <a:pt x="13399" y="7402"/>
                    </a:cubicBezTo>
                    <a:cubicBezTo>
                      <a:pt x="12744" y="7402"/>
                      <a:pt x="12067" y="7291"/>
                      <a:pt x="11438" y="7063"/>
                    </a:cubicBezTo>
                    <a:cubicBezTo>
                      <a:pt x="11183" y="6967"/>
                      <a:pt x="10928" y="6850"/>
                      <a:pt x="10694" y="6722"/>
                    </a:cubicBezTo>
                    <a:cubicBezTo>
                      <a:pt x="11427" y="6063"/>
                      <a:pt x="12119" y="5255"/>
                      <a:pt x="12778" y="4246"/>
                    </a:cubicBezTo>
                    <a:cubicBezTo>
                      <a:pt x="13331" y="3385"/>
                      <a:pt x="13819" y="2492"/>
                      <a:pt x="14351" y="1429"/>
                    </a:cubicBezTo>
                    <a:close/>
                    <a:moveTo>
                      <a:pt x="9045" y="304"/>
                    </a:moveTo>
                    <a:cubicBezTo>
                      <a:pt x="9323" y="304"/>
                      <a:pt x="9607" y="316"/>
                      <a:pt x="9897" y="334"/>
                    </a:cubicBezTo>
                    <a:cubicBezTo>
                      <a:pt x="9089" y="653"/>
                      <a:pt x="8483" y="1164"/>
                      <a:pt x="8165" y="1844"/>
                    </a:cubicBezTo>
                    <a:cubicBezTo>
                      <a:pt x="7846" y="2503"/>
                      <a:pt x="7803" y="3278"/>
                      <a:pt x="8058" y="4076"/>
                    </a:cubicBezTo>
                    <a:cubicBezTo>
                      <a:pt x="8271" y="4799"/>
                      <a:pt x="8717" y="5489"/>
                      <a:pt x="9291" y="6042"/>
                    </a:cubicBezTo>
                    <a:cubicBezTo>
                      <a:pt x="9578" y="6308"/>
                      <a:pt x="9908" y="6552"/>
                      <a:pt x="10248" y="6765"/>
                    </a:cubicBezTo>
                    <a:cubicBezTo>
                      <a:pt x="9504" y="7381"/>
                      <a:pt x="8632" y="7849"/>
                      <a:pt x="7739" y="8125"/>
                    </a:cubicBezTo>
                    <a:cubicBezTo>
                      <a:pt x="7579" y="7998"/>
                      <a:pt x="7420" y="7870"/>
                      <a:pt x="7261" y="7754"/>
                    </a:cubicBezTo>
                    <a:cubicBezTo>
                      <a:pt x="6953" y="7509"/>
                      <a:pt x="6644" y="7265"/>
                      <a:pt x="6325" y="7041"/>
                    </a:cubicBezTo>
                    <a:cubicBezTo>
                      <a:pt x="5900" y="6744"/>
                      <a:pt x="5231" y="6361"/>
                      <a:pt x="4465" y="6191"/>
                    </a:cubicBezTo>
                    <a:cubicBezTo>
                      <a:pt x="4221" y="6138"/>
                      <a:pt x="3987" y="6117"/>
                      <a:pt x="3764" y="6117"/>
                    </a:cubicBezTo>
                    <a:cubicBezTo>
                      <a:pt x="3296" y="6117"/>
                      <a:pt x="2881" y="6223"/>
                      <a:pt x="2510" y="6446"/>
                    </a:cubicBezTo>
                    <a:cubicBezTo>
                      <a:pt x="2446" y="6478"/>
                      <a:pt x="2392" y="6521"/>
                      <a:pt x="2328" y="6563"/>
                    </a:cubicBezTo>
                    <a:cubicBezTo>
                      <a:pt x="2169" y="6276"/>
                      <a:pt x="2052" y="5978"/>
                      <a:pt x="1999" y="5681"/>
                    </a:cubicBezTo>
                    <a:cubicBezTo>
                      <a:pt x="1839" y="4735"/>
                      <a:pt x="2222" y="3661"/>
                      <a:pt x="3051" y="2726"/>
                    </a:cubicBezTo>
                    <a:cubicBezTo>
                      <a:pt x="4295" y="1323"/>
                      <a:pt x="6272" y="441"/>
                      <a:pt x="8451" y="323"/>
                    </a:cubicBezTo>
                    <a:cubicBezTo>
                      <a:pt x="8647" y="310"/>
                      <a:pt x="8845" y="304"/>
                      <a:pt x="9045" y="304"/>
                    </a:cubicBezTo>
                    <a:close/>
                    <a:moveTo>
                      <a:pt x="3776" y="6368"/>
                    </a:moveTo>
                    <a:cubicBezTo>
                      <a:pt x="3978" y="6368"/>
                      <a:pt x="4191" y="6391"/>
                      <a:pt x="4412" y="6436"/>
                    </a:cubicBezTo>
                    <a:cubicBezTo>
                      <a:pt x="5135" y="6595"/>
                      <a:pt x="5772" y="6967"/>
                      <a:pt x="6176" y="7254"/>
                    </a:cubicBezTo>
                    <a:cubicBezTo>
                      <a:pt x="6495" y="7466"/>
                      <a:pt x="6804" y="7711"/>
                      <a:pt x="7102" y="7945"/>
                    </a:cubicBezTo>
                    <a:cubicBezTo>
                      <a:pt x="7208" y="8040"/>
                      <a:pt x="7324" y="8125"/>
                      <a:pt x="7431" y="8211"/>
                    </a:cubicBezTo>
                    <a:cubicBezTo>
                      <a:pt x="7399" y="8222"/>
                      <a:pt x="7357" y="8232"/>
                      <a:pt x="7324" y="8243"/>
                    </a:cubicBezTo>
                    <a:cubicBezTo>
                      <a:pt x="6861" y="8352"/>
                      <a:pt x="6403" y="8407"/>
                      <a:pt x="5959" y="8407"/>
                    </a:cubicBezTo>
                    <a:cubicBezTo>
                      <a:pt x="5281" y="8407"/>
                      <a:pt x="4635" y="8280"/>
                      <a:pt x="4050" y="8030"/>
                    </a:cubicBezTo>
                    <a:cubicBezTo>
                      <a:pt x="3381" y="7743"/>
                      <a:pt x="2839" y="7296"/>
                      <a:pt x="2467" y="6776"/>
                    </a:cubicBezTo>
                    <a:cubicBezTo>
                      <a:pt x="2520" y="6733"/>
                      <a:pt x="2584" y="6701"/>
                      <a:pt x="2637" y="6659"/>
                    </a:cubicBezTo>
                    <a:cubicBezTo>
                      <a:pt x="2974" y="6465"/>
                      <a:pt x="3355" y="6368"/>
                      <a:pt x="3776" y="6368"/>
                    </a:cubicBezTo>
                    <a:close/>
                    <a:moveTo>
                      <a:pt x="10482" y="6904"/>
                    </a:moveTo>
                    <a:cubicBezTo>
                      <a:pt x="10758" y="7063"/>
                      <a:pt x="11056" y="7190"/>
                      <a:pt x="11353" y="7296"/>
                    </a:cubicBezTo>
                    <a:cubicBezTo>
                      <a:pt x="12012" y="7530"/>
                      <a:pt x="12703" y="7658"/>
                      <a:pt x="13394" y="7658"/>
                    </a:cubicBezTo>
                    <a:cubicBezTo>
                      <a:pt x="13511" y="7658"/>
                      <a:pt x="13628" y="7658"/>
                      <a:pt x="13745" y="7648"/>
                    </a:cubicBezTo>
                    <a:cubicBezTo>
                      <a:pt x="14085" y="7626"/>
                      <a:pt x="14425" y="7573"/>
                      <a:pt x="14755" y="7520"/>
                    </a:cubicBezTo>
                    <a:cubicBezTo>
                      <a:pt x="14978" y="7488"/>
                      <a:pt x="15201" y="7456"/>
                      <a:pt x="15424" y="7435"/>
                    </a:cubicBezTo>
                    <a:lnTo>
                      <a:pt x="15424" y="7435"/>
                    </a:lnTo>
                    <a:cubicBezTo>
                      <a:pt x="15265" y="7584"/>
                      <a:pt x="15095" y="7743"/>
                      <a:pt x="14914" y="7881"/>
                    </a:cubicBezTo>
                    <a:cubicBezTo>
                      <a:pt x="14372" y="8296"/>
                      <a:pt x="13756" y="8647"/>
                      <a:pt x="13064" y="8912"/>
                    </a:cubicBezTo>
                    <a:cubicBezTo>
                      <a:pt x="12468" y="9147"/>
                      <a:pt x="11677" y="9367"/>
                      <a:pt x="10841" y="9367"/>
                    </a:cubicBezTo>
                    <a:cubicBezTo>
                      <a:pt x="10425" y="9367"/>
                      <a:pt x="9998" y="9312"/>
                      <a:pt x="9578" y="9178"/>
                    </a:cubicBezTo>
                    <a:cubicBezTo>
                      <a:pt x="9004" y="8997"/>
                      <a:pt x="8483" y="8668"/>
                      <a:pt x="7983" y="8317"/>
                    </a:cubicBezTo>
                    <a:cubicBezTo>
                      <a:pt x="8876" y="8009"/>
                      <a:pt x="9748" y="7520"/>
                      <a:pt x="10482" y="6904"/>
                    </a:cubicBezTo>
                    <a:close/>
                    <a:moveTo>
                      <a:pt x="16010" y="7395"/>
                    </a:moveTo>
                    <a:cubicBezTo>
                      <a:pt x="16075" y="7395"/>
                      <a:pt x="16142" y="7398"/>
                      <a:pt x="16211" y="7403"/>
                    </a:cubicBezTo>
                    <a:cubicBezTo>
                      <a:pt x="16626" y="7414"/>
                      <a:pt x="17030" y="7520"/>
                      <a:pt x="17370" y="7700"/>
                    </a:cubicBezTo>
                    <a:cubicBezTo>
                      <a:pt x="17731" y="7903"/>
                      <a:pt x="17996" y="8179"/>
                      <a:pt x="18124" y="8508"/>
                    </a:cubicBezTo>
                    <a:cubicBezTo>
                      <a:pt x="18464" y="9422"/>
                      <a:pt x="17752" y="10421"/>
                      <a:pt x="16976" y="11049"/>
                    </a:cubicBezTo>
                    <a:cubicBezTo>
                      <a:pt x="16456" y="11474"/>
                      <a:pt x="15892" y="11825"/>
                      <a:pt x="15297" y="12112"/>
                    </a:cubicBezTo>
                    <a:cubicBezTo>
                      <a:pt x="15329" y="11496"/>
                      <a:pt x="15180" y="10900"/>
                      <a:pt x="14797" y="10390"/>
                    </a:cubicBezTo>
                    <a:cubicBezTo>
                      <a:pt x="14382" y="9847"/>
                      <a:pt x="13756" y="9518"/>
                      <a:pt x="13001" y="9433"/>
                    </a:cubicBezTo>
                    <a:cubicBezTo>
                      <a:pt x="12873" y="9422"/>
                      <a:pt x="12757" y="9412"/>
                      <a:pt x="12629" y="9412"/>
                    </a:cubicBezTo>
                    <a:cubicBezTo>
                      <a:pt x="12523" y="9412"/>
                      <a:pt x="12416" y="9412"/>
                      <a:pt x="12299" y="9422"/>
                    </a:cubicBezTo>
                    <a:cubicBezTo>
                      <a:pt x="12618" y="9348"/>
                      <a:pt x="12905" y="9252"/>
                      <a:pt x="13160" y="9146"/>
                    </a:cubicBezTo>
                    <a:cubicBezTo>
                      <a:pt x="13872" y="8870"/>
                      <a:pt x="14510" y="8519"/>
                      <a:pt x="15074" y="8083"/>
                    </a:cubicBezTo>
                    <a:cubicBezTo>
                      <a:pt x="15339" y="7870"/>
                      <a:pt x="15594" y="7648"/>
                      <a:pt x="15818" y="7403"/>
                    </a:cubicBezTo>
                    <a:cubicBezTo>
                      <a:pt x="15882" y="7398"/>
                      <a:pt x="15945" y="7395"/>
                      <a:pt x="16010" y="7395"/>
                    </a:cubicBezTo>
                    <a:close/>
                    <a:moveTo>
                      <a:pt x="2276" y="6946"/>
                    </a:moveTo>
                    <a:cubicBezTo>
                      <a:pt x="2350" y="7052"/>
                      <a:pt x="2435" y="7159"/>
                      <a:pt x="2531" y="7254"/>
                    </a:cubicBezTo>
                    <a:cubicBezTo>
                      <a:pt x="2913" y="7679"/>
                      <a:pt x="3402" y="8019"/>
                      <a:pt x="3944" y="8264"/>
                    </a:cubicBezTo>
                    <a:cubicBezTo>
                      <a:pt x="4566" y="8527"/>
                      <a:pt x="5242" y="8658"/>
                      <a:pt x="5948" y="8658"/>
                    </a:cubicBezTo>
                    <a:cubicBezTo>
                      <a:pt x="6414" y="8658"/>
                      <a:pt x="6892" y="8601"/>
                      <a:pt x="7378" y="8487"/>
                    </a:cubicBezTo>
                    <a:cubicBezTo>
                      <a:pt x="7484" y="8466"/>
                      <a:pt x="7579" y="8434"/>
                      <a:pt x="7686" y="8402"/>
                    </a:cubicBezTo>
                    <a:cubicBezTo>
                      <a:pt x="8239" y="8827"/>
                      <a:pt x="8824" y="9210"/>
                      <a:pt x="9493" y="9422"/>
                    </a:cubicBezTo>
                    <a:cubicBezTo>
                      <a:pt x="9954" y="9564"/>
                      <a:pt x="10415" y="9621"/>
                      <a:pt x="10864" y="9621"/>
                    </a:cubicBezTo>
                    <a:cubicBezTo>
                      <a:pt x="11087" y="9621"/>
                      <a:pt x="11308" y="9607"/>
                      <a:pt x="11523" y="9582"/>
                    </a:cubicBezTo>
                    <a:lnTo>
                      <a:pt x="11523" y="9582"/>
                    </a:lnTo>
                    <a:cubicBezTo>
                      <a:pt x="10992" y="9731"/>
                      <a:pt x="10492" y="9996"/>
                      <a:pt x="10078" y="10348"/>
                    </a:cubicBezTo>
                    <a:cubicBezTo>
                      <a:pt x="9780" y="10603"/>
                      <a:pt x="9514" y="10889"/>
                      <a:pt x="9259" y="11166"/>
                    </a:cubicBezTo>
                    <a:cubicBezTo>
                      <a:pt x="8972" y="11463"/>
                      <a:pt x="8675" y="11782"/>
                      <a:pt x="8345" y="12048"/>
                    </a:cubicBezTo>
                    <a:cubicBezTo>
                      <a:pt x="8143" y="12197"/>
                      <a:pt x="7941" y="12335"/>
                      <a:pt x="7718" y="12452"/>
                    </a:cubicBezTo>
                    <a:cubicBezTo>
                      <a:pt x="7005" y="12346"/>
                      <a:pt x="6294" y="12250"/>
                      <a:pt x="5592" y="12218"/>
                    </a:cubicBezTo>
                    <a:cubicBezTo>
                      <a:pt x="5422" y="12207"/>
                      <a:pt x="5273" y="12207"/>
                      <a:pt x="5113" y="12207"/>
                    </a:cubicBezTo>
                    <a:cubicBezTo>
                      <a:pt x="4550" y="12207"/>
                      <a:pt x="4029" y="12250"/>
                      <a:pt x="3551" y="12346"/>
                    </a:cubicBezTo>
                    <a:cubicBezTo>
                      <a:pt x="2595" y="11761"/>
                      <a:pt x="1872" y="10794"/>
                      <a:pt x="1617" y="9710"/>
                    </a:cubicBezTo>
                    <a:cubicBezTo>
                      <a:pt x="1478" y="9125"/>
                      <a:pt x="1499" y="8519"/>
                      <a:pt x="1669" y="7966"/>
                    </a:cubicBezTo>
                    <a:cubicBezTo>
                      <a:pt x="1797" y="7551"/>
                      <a:pt x="1999" y="7211"/>
                      <a:pt x="2276" y="6946"/>
                    </a:cubicBezTo>
                    <a:close/>
                    <a:moveTo>
                      <a:pt x="12614" y="9668"/>
                    </a:moveTo>
                    <a:cubicBezTo>
                      <a:pt x="12734" y="9668"/>
                      <a:pt x="12853" y="9675"/>
                      <a:pt x="12969" y="9688"/>
                    </a:cubicBezTo>
                    <a:cubicBezTo>
                      <a:pt x="13660" y="9762"/>
                      <a:pt x="14223" y="10060"/>
                      <a:pt x="14585" y="10539"/>
                    </a:cubicBezTo>
                    <a:cubicBezTo>
                      <a:pt x="15010" y="11092"/>
                      <a:pt x="15084" y="11708"/>
                      <a:pt x="15031" y="12229"/>
                    </a:cubicBezTo>
                    <a:cubicBezTo>
                      <a:pt x="14149" y="12611"/>
                      <a:pt x="13192" y="12845"/>
                      <a:pt x="12225" y="12899"/>
                    </a:cubicBezTo>
                    <a:cubicBezTo>
                      <a:pt x="12042" y="12912"/>
                      <a:pt x="11858" y="12918"/>
                      <a:pt x="11671" y="12918"/>
                    </a:cubicBezTo>
                    <a:cubicBezTo>
                      <a:pt x="11262" y="12918"/>
                      <a:pt x="10845" y="12889"/>
                      <a:pt x="10428" y="12845"/>
                    </a:cubicBezTo>
                    <a:cubicBezTo>
                      <a:pt x="9858" y="12551"/>
                      <a:pt x="9203" y="12392"/>
                      <a:pt x="8531" y="12392"/>
                    </a:cubicBezTo>
                    <a:cubicBezTo>
                      <a:pt x="8452" y="12392"/>
                      <a:pt x="8372" y="12394"/>
                      <a:pt x="8292" y="12399"/>
                    </a:cubicBezTo>
                    <a:cubicBezTo>
                      <a:pt x="8366" y="12356"/>
                      <a:pt x="8430" y="12303"/>
                      <a:pt x="8505" y="12250"/>
                    </a:cubicBezTo>
                    <a:cubicBezTo>
                      <a:pt x="8845" y="11973"/>
                      <a:pt x="9153" y="11644"/>
                      <a:pt x="9440" y="11336"/>
                    </a:cubicBezTo>
                    <a:cubicBezTo>
                      <a:pt x="9695" y="11070"/>
                      <a:pt x="9960" y="10783"/>
                      <a:pt x="10237" y="10549"/>
                    </a:cubicBezTo>
                    <a:cubicBezTo>
                      <a:pt x="10598" y="10241"/>
                      <a:pt x="11045" y="9996"/>
                      <a:pt x="11534" y="9837"/>
                    </a:cubicBezTo>
                    <a:cubicBezTo>
                      <a:pt x="11891" y="9726"/>
                      <a:pt x="12260" y="9668"/>
                      <a:pt x="12614" y="9668"/>
                    </a:cubicBezTo>
                    <a:close/>
                    <a:moveTo>
                      <a:pt x="5058" y="12459"/>
                    </a:moveTo>
                    <a:cubicBezTo>
                      <a:pt x="5225" y="12459"/>
                      <a:pt x="5396" y="12464"/>
                      <a:pt x="5571" y="12473"/>
                    </a:cubicBezTo>
                    <a:cubicBezTo>
                      <a:pt x="6102" y="12495"/>
                      <a:pt x="6634" y="12558"/>
                      <a:pt x="7165" y="12632"/>
                    </a:cubicBezTo>
                    <a:cubicBezTo>
                      <a:pt x="7005" y="12686"/>
                      <a:pt x="6857" y="12750"/>
                      <a:pt x="6719" y="12824"/>
                    </a:cubicBezTo>
                    <a:cubicBezTo>
                      <a:pt x="6376" y="12907"/>
                      <a:pt x="6023" y="12950"/>
                      <a:pt x="5671" y="12950"/>
                    </a:cubicBezTo>
                    <a:cubicBezTo>
                      <a:pt x="5216" y="12950"/>
                      <a:pt x="4763" y="12878"/>
                      <a:pt x="4338" y="12729"/>
                    </a:cubicBezTo>
                    <a:cubicBezTo>
                      <a:pt x="4189" y="12675"/>
                      <a:pt x="4040" y="12611"/>
                      <a:pt x="3902" y="12547"/>
                    </a:cubicBezTo>
                    <a:cubicBezTo>
                      <a:pt x="4270" y="12487"/>
                      <a:pt x="4654" y="12459"/>
                      <a:pt x="5058" y="12459"/>
                    </a:cubicBezTo>
                    <a:close/>
                    <a:moveTo>
                      <a:pt x="16860" y="2758"/>
                    </a:moveTo>
                    <a:cubicBezTo>
                      <a:pt x="17444" y="3215"/>
                      <a:pt x="17859" y="3715"/>
                      <a:pt x="18135" y="4289"/>
                    </a:cubicBezTo>
                    <a:cubicBezTo>
                      <a:pt x="18560" y="5170"/>
                      <a:pt x="18613" y="6191"/>
                      <a:pt x="18624" y="7159"/>
                    </a:cubicBezTo>
                    <a:cubicBezTo>
                      <a:pt x="18645" y="8742"/>
                      <a:pt x="18549" y="10369"/>
                      <a:pt x="17656" y="11569"/>
                    </a:cubicBezTo>
                    <a:cubicBezTo>
                      <a:pt x="16966" y="12495"/>
                      <a:pt x="15892" y="13058"/>
                      <a:pt x="14935" y="13558"/>
                    </a:cubicBezTo>
                    <a:lnTo>
                      <a:pt x="14914" y="13568"/>
                    </a:lnTo>
                    <a:cubicBezTo>
                      <a:pt x="15095" y="13196"/>
                      <a:pt x="15212" y="12792"/>
                      <a:pt x="15265" y="12399"/>
                    </a:cubicBezTo>
                    <a:cubicBezTo>
                      <a:pt x="15934" y="12101"/>
                      <a:pt x="16562" y="11708"/>
                      <a:pt x="17136" y="11251"/>
                    </a:cubicBezTo>
                    <a:cubicBezTo>
                      <a:pt x="17604" y="10879"/>
                      <a:pt x="17975" y="10433"/>
                      <a:pt x="18209" y="9986"/>
                    </a:cubicBezTo>
                    <a:cubicBezTo>
                      <a:pt x="18485" y="9444"/>
                      <a:pt x="18539" y="8902"/>
                      <a:pt x="18358" y="8413"/>
                    </a:cubicBezTo>
                    <a:cubicBezTo>
                      <a:pt x="18018" y="7530"/>
                      <a:pt x="16987" y="7169"/>
                      <a:pt x="16222" y="7148"/>
                    </a:cubicBezTo>
                    <a:cubicBezTo>
                      <a:pt x="16158" y="7137"/>
                      <a:pt x="16094" y="7137"/>
                      <a:pt x="16041" y="7137"/>
                    </a:cubicBezTo>
                    <a:cubicBezTo>
                      <a:pt x="16222" y="6925"/>
                      <a:pt x="16371" y="6691"/>
                      <a:pt x="16508" y="6457"/>
                    </a:cubicBezTo>
                    <a:cubicBezTo>
                      <a:pt x="16881" y="5808"/>
                      <a:pt x="17093" y="5075"/>
                      <a:pt x="17115" y="4341"/>
                    </a:cubicBezTo>
                    <a:cubicBezTo>
                      <a:pt x="17136" y="3778"/>
                      <a:pt x="17051" y="3247"/>
                      <a:pt x="16860" y="2758"/>
                    </a:cubicBezTo>
                    <a:close/>
                    <a:moveTo>
                      <a:pt x="14989" y="12516"/>
                    </a:moveTo>
                    <a:cubicBezTo>
                      <a:pt x="14978" y="12590"/>
                      <a:pt x="14956" y="12665"/>
                      <a:pt x="14946" y="12729"/>
                    </a:cubicBezTo>
                    <a:cubicBezTo>
                      <a:pt x="14861" y="13079"/>
                      <a:pt x="14712" y="13440"/>
                      <a:pt x="14521" y="13780"/>
                    </a:cubicBezTo>
                    <a:lnTo>
                      <a:pt x="12320" y="14940"/>
                    </a:lnTo>
                    <a:cubicBezTo>
                      <a:pt x="12268" y="14833"/>
                      <a:pt x="12214" y="14716"/>
                      <a:pt x="12150" y="14610"/>
                    </a:cubicBezTo>
                    <a:cubicBezTo>
                      <a:pt x="11874" y="14121"/>
                      <a:pt x="11534" y="13685"/>
                      <a:pt x="11130" y="13324"/>
                    </a:cubicBezTo>
                    <a:cubicBezTo>
                      <a:pt x="11056" y="13260"/>
                      <a:pt x="10981" y="13206"/>
                      <a:pt x="10907" y="13143"/>
                    </a:cubicBezTo>
                    <a:lnTo>
                      <a:pt x="10907" y="13143"/>
                    </a:lnTo>
                    <a:cubicBezTo>
                      <a:pt x="11166" y="13161"/>
                      <a:pt x="11426" y="13173"/>
                      <a:pt x="11686" y="13173"/>
                    </a:cubicBezTo>
                    <a:cubicBezTo>
                      <a:pt x="11872" y="13173"/>
                      <a:pt x="12059" y="13167"/>
                      <a:pt x="12246" y="13154"/>
                    </a:cubicBezTo>
                    <a:cubicBezTo>
                      <a:pt x="13182" y="13100"/>
                      <a:pt x="14117" y="12877"/>
                      <a:pt x="14989" y="12516"/>
                    </a:cubicBezTo>
                    <a:close/>
                    <a:moveTo>
                      <a:pt x="14255" y="14206"/>
                    </a:moveTo>
                    <a:lnTo>
                      <a:pt x="14255" y="14206"/>
                    </a:lnTo>
                    <a:cubicBezTo>
                      <a:pt x="14096" y="14440"/>
                      <a:pt x="13915" y="14652"/>
                      <a:pt x="13723" y="14854"/>
                    </a:cubicBezTo>
                    <a:cubicBezTo>
                      <a:pt x="13383" y="15184"/>
                      <a:pt x="13012" y="15492"/>
                      <a:pt x="12618" y="15747"/>
                    </a:cubicBezTo>
                    <a:cubicBezTo>
                      <a:pt x="12565" y="15556"/>
                      <a:pt x="12490" y="15365"/>
                      <a:pt x="12416" y="15173"/>
                    </a:cubicBezTo>
                    <a:lnTo>
                      <a:pt x="14255" y="14206"/>
                    </a:lnTo>
                    <a:close/>
                    <a:moveTo>
                      <a:pt x="12193" y="15301"/>
                    </a:moveTo>
                    <a:cubicBezTo>
                      <a:pt x="12268" y="15481"/>
                      <a:pt x="12342" y="15684"/>
                      <a:pt x="12395" y="15885"/>
                    </a:cubicBezTo>
                    <a:cubicBezTo>
                      <a:pt x="11406" y="16491"/>
                      <a:pt x="10258" y="16853"/>
                      <a:pt x="9100" y="16927"/>
                    </a:cubicBezTo>
                    <a:lnTo>
                      <a:pt x="12193" y="15301"/>
                    </a:lnTo>
                    <a:close/>
                    <a:moveTo>
                      <a:pt x="7782" y="12717"/>
                    </a:moveTo>
                    <a:cubicBezTo>
                      <a:pt x="7962" y="12750"/>
                      <a:pt x="8153" y="12781"/>
                      <a:pt x="8335" y="12814"/>
                    </a:cubicBezTo>
                    <a:cubicBezTo>
                      <a:pt x="9004" y="12920"/>
                      <a:pt x="9674" y="13026"/>
                      <a:pt x="10364" y="13100"/>
                    </a:cubicBezTo>
                    <a:cubicBezTo>
                      <a:pt x="10577" y="13218"/>
                      <a:pt x="10779" y="13355"/>
                      <a:pt x="10960" y="13515"/>
                    </a:cubicBezTo>
                    <a:cubicBezTo>
                      <a:pt x="11438" y="13929"/>
                      <a:pt x="11810" y="14451"/>
                      <a:pt x="12097" y="15056"/>
                    </a:cubicBezTo>
                    <a:lnTo>
                      <a:pt x="8526" y="16938"/>
                    </a:lnTo>
                    <a:cubicBezTo>
                      <a:pt x="8228" y="16938"/>
                      <a:pt x="7920" y="16906"/>
                      <a:pt x="7622" y="16863"/>
                    </a:cubicBezTo>
                    <a:cubicBezTo>
                      <a:pt x="6102" y="16629"/>
                      <a:pt x="5698" y="15875"/>
                      <a:pt x="5592" y="15566"/>
                    </a:cubicBezTo>
                    <a:cubicBezTo>
                      <a:pt x="5475" y="15216"/>
                      <a:pt x="5496" y="14791"/>
                      <a:pt x="5656" y="14376"/>
                    </a:cubicBezTo>
                    <a:cubicBezTo>
                      <a:pt x="5805" y="13962"/>
                      <a:pt x="6060" y="13610"/>
                      <a:pt x="6410" y="13334"/>
                    </a:cubicBezTo>
                    <a:cubicBezTo>
                      <a:pt x="6538" y="13239"/>
                      <a:pt x="6665" y="13143"/>
                      <a:pt x="6804" y="13069"/>
                    </a:cubicBezTo>
                    <a:cubicBezTo>
                      <a:pt x="7133" y="12994"/>
                      <a:pt x="7442" y="12877"/>
                      <a:pt x="7739" y="12729"/>
                    </a:cubicBezTo>
                    <a:cubicBezTo>
                      <a:pt x="7750" y="12729"/>
                      <a:pt x="7761" y="12729"/>
                      <a:pt x="7782" y="12717"/>
                    </a:cubicBezTo>
                    <a:close/>
                    <a:moveTo>
                      <a:pt x="3498" y="12622"/>
                    </a:moveTo>
                    <a:cubicBezTo>
                      <a:pt x="3743" y="12760"/>
                      <a:pt x="3998" y="12877"/>
                      <a:pt x="4253" y="12962"/>
                    </a:cubicBezTo>
                    <a:cubicBezTo>
                      <a:pt x="4714" y="13121"/>
                      <a:pt x="5205" y="13203"/>
                      <a:pt x="5698" y="13203"/>
                    </a:cubicBezTo>
                    <a:cubicBezTo>
                      <a:pt x="5865" y="13203"/>
                      <a:pt x="6032" y="13194"/>
                      <a:pt x="6198" y="13175"/>
                    </a:cubicBezTo>
                    <a:lnTo>
                      <a:pt x="6198" y="13175"/>
                    </a:lnTo>
                    <a:cubicBezTo>
                      <a:pt x="5847" y="13483"/>
                      <a:pt x="5581" y="13855"/>
                      <a:pt x="5422" y="14280"/>
                    </a:cubicBezTo>
                    <a:cubicBezTo>
                      <a:pt x="5241" y="14758"/>
                      <a:pt x="5220" y="15247"/>
                      <a:pt x="5347" y="15641"/>
                    </a:cubicBezTo>
                    <a:cubicBezTo>
                      <a:pt x="5486" y="16066"/>
                      <a:pt x="5794" y="16406"/>
                      <a:pt x="6251" y="16672"/>
                    </a:cubicBezTo>
                    <a:cubicBezTo>
                      <a:pt x="6708" y="16938"/>
                      <a:pt x="7229" y="17054"/>
                      <a:pt x="7579" y="17108"/>
                    </a:cubicBezTo>
                    <a:cubicBezTo>
                      <a:pt x="7750" y="17139"/>
                      <a:pt x="7920" y="17161"/>
                      <a:pt x="8090" y="17172"/>
                    </a:cubicBezTo>
                    <a:cubicBezTo>
                      <a:pt x="7367" y="17554"/>
                      <a:pt x="6698" y="17884"/>
                      <a:pt x="6006" y="18150"/>
                    </a:cubicBezTo>
                    <a:cubicBezTo>
                      <a:pt x="5185" y="18458"/>
                      <a:pt x="4444" y="18607"/>
                      <a:pt x="3743" y="18607"/>
                    </a:cubicBezTo>
                    <a:cubicBezTo>
                      <a:pt x="3718" y="18607"/>
                      <a:pt x="3693" y="18607"/>
                      <a:pt x="3668" y="18606"/>
                    </a:cubicBezTo>
                    <a:cubicBezTo>
                      <a:pt x="2881" y="18596"/>
                      <a:pt x="2063" y="18320"/>
                      <a:pt x="1425" y="17852"/>
                    </a:cubicBezTo>
                    <a:cubicBezTo>
                      <a:pt x="745" y="17342"/>
                      <a:pt x="351" y="16662"/>
                      <a:pt x="299" y="15939"/>
                    </a:cubicBezTo>
                    <a:cubicBezTo>
                      <a:pt x="203" y="14451"/>
                      <a:pt x="1542" y="13228"/>
                      <a:pt x="2924" y="12781"/>
                    </a:cubicBezTo>
                    <a:cubicBezTo>
                      <a:pt x="3105" y="12717"/>
                      <a:pt x="3306" y="12665"/>
                      <a:pt x="3498" y="12622"/>
                    </a:cubicBezTo>
                    <a:close/>
                    <a:moveTo>
                      <a:pt x="11855" y="1"/>
                    </a:moveTo>
                    <a:cubicBezTo>
                      <a:pt x="11394" y="1"/>
                      <a:pt x="10944" y="48"/>
                      <a:pt x="10524" y="143"/>
                    </a:cubicBezTo>
                    <a:cubicBezTo>
                      <a:pt x="10016" y="83"/>
                      <a:pt x="9524" y="50"/>
                      <a:pt x="9044" y="50"/>
                    </a:cubicBezTo>
                    <a:cubicBezTo>
                      <a:pt x="8841" y="50"/>
                      <a:pt x="8640" y="56"/>
                      <a:pt x="8441" y="68"/>
                    </a:cubicBezTo>
                    <a:cubicBezTo>
                      <a:pt x="7378" y="122"/>
                      <a:pt x="6315" y="366"/>
                      <a:pt x="5390" y="770"/>
                    </a:cubicBezTo>
                    <a:cubicBezTo>
                      <a:pt x="4380" y="1206"/>
                      <a:pt x="3530" y="1801"/>
                      <a:pt x="2860" y="2556"/>
                    </a:cubicBezTo>
                    <a:cubicBezTo>
                      <a:pt x="1978" y="3555"/>
                      <a:pt x="1574" y="4703"/>
                      <a:pt x="1744" y="5723"/>
                    </a:cubicBezTo>
                    <a:cubicBezTo>
                      <a:pt x="1808" y="6063"/>
                      <a:pt x="1936" y="6403"/>
                      <a:pt x="2127" y="6722"/>
                    </a:cubicBezTo>
                    <a:cubicBezTo>
                      <a:pt x="1808" y="7020"/>
                      <a:pt x="1563" y="7424"/>
                      <a:pt x="1425" y="7892"/>
                    </a:cubicBezTo>
                    <a:cubicBezTo>
                      <a:pt x="1244" y="8477"/>
                      <a:pt x="1223" y="9146"/>
                      <a:pt x="1372" y="9762"/>
                    </a:cubicBezTo>
                    <a:cubicBezTo>
                      <a:pt x="1532" y="10475"/>
                      <a:pt x="1893" y="11155"/>
                      <a:pt x="2403" y="11729"/>
                    </a:cubicBezTo>
                    <a:cubicBezTo>
                      <a:pt x="2647" y="11995"/>
                      <a:pt x="2913" y="12229"/>
                      <a:pt x="3200" y="12431"/>
                    </a:cubicBezTo>
                    <a:cubicBezTo>
                      <a:pt x="3084" y="12462"/>
                      <a:pt x="2956" y="12495"/>
                      <a:pt x="2839" y="12537"/>
                    </a:cubicBezTo>
                    <a:cubicBezTo>
                      <a:pt x="2073" y="12781"/>
                      <a:pt x="1362" y="13239"/>
                      <a:pt x="851" y="13823"/>
                    </a:cubicBezTo>
                    <a:cubicBezTo>
                      <a:pt x="277" y="14472"/>
                      <a:pt x="1" y="15205"/>
                      <a:pt x="44" y="15960"/>
                    </a:cubicBezTo>
                    <a:cubicBezTo>
                      <a:pt x="96" y="16757"/>
                      <a:pt x="532" y="17501"/>
                      <a:pt x="1265" y="18054"/>
                    </a:cubicBezTo>
                    <a:cubicBezTo>
                      <a:pt x="1946" y="18554"/>
                      <a:pt x="2828" y="18851"/>
                      <a:pt x="3668" y="18861"/>
                    </a:cubicBezTo>
                    <a:cubicBezTo>
                      <a:pt x="3692" y="18862"/>
                      <a:pt x="3717" y="18862"/>
                      <a:pt x="3741" y="18862"/>
                    </a:cubicBezTo>
                    <a:cubicBezTo>
                      <a:pt x="4475" y="18862"/>
                      <a:pt x="5248" y="18702"/>
                      <a:pt x="6091" y="18384"/>
                    </a:cubicBezTo>
                    <a:cubicBezTo>
                      <a:pt x="6846" y="18107"/>
                      <a:pt x="7558" y="17735"/>
                      <a:pt x="8356" y="17321"/>
                    </a:cubicBezTo>
                    <a:lnTo>
                      <a:pt x="8590" y="17193"/>
                    </a:lnTo>
                    <a:cubicBezTo>
                      <a:pt x="8608" y="17193"/>
                      <a:pt x="8626" y="17193"/>
                      <a:pt x="8644" y="17193"/>
                    </a:cubicBezTo>
                    <a:cubicBezTo>
                      <a:pt x="9976" y="17193"/>
                      <a:pt x="11315" y="16822"/>
                      <a:pt x="12459" y="16151"/>
                    </a:cubicBezTo>
                    <a:cubicBezTo>
                      <a:pt x="12469" y="16173"/>
                      <a:pt x="12480" y="16194"/>
                      <a:pt x="12480" y="16215"/>
                    </a:cubicBezTo>
                    <a:cubicBezTo>
                      <a:pt x="12714" y="17214"/>
                      <a:pt x="12724" y="18341"/>
                      <a:pt x="12523" y="19468"/>
                    </a:cubicBezTo>
                    <a:cubicBezTo>
                      <a:pt x="12512" y="19532"/>
                      <a:pt x="12565" y="19606"/>
                      <a:pt x="12629" y="19617"/>
                    </a:cubicBezTo>
                    <a:lnTo>
                      <a:pt x="12650" y="19617"/>
                    </a:lnTo>
                    <a:cubicBezTo>
                      <a:pt x="12714" y="19617"/>
                      <a:pt x="12767" y="19574"/>
                      <a:pt x="12778" y="19510"/>
                    </a:cubicBezTo>
                    <a:cubicBezTo>
                      <a:pt x="12979" y="18351"/>
                      <a:pt x="12969" y="17193"/>
                      <a:pt x="12724" y="16162"/>
                    </a:cubicBezTo>
                    <a:lnTo>
                      <a:pt x="12693" y="16002"/>
                    </a:lnTo>
                    <a:cubicBezTo>
                      <a:pt x="13128" y="15726"/>
                      <a:pt x="13532" y="15396"/>
                      <a:pt x="13905" y="15035"/>
                    </a:cubicBezTo>
                    <a:cubicBezTo>
                      <a:pt x="14212" y="14727"/>
                      <a:pt x="14489" y="14354"/>
                      <a:pt x="14712" y="13972"/>
                    </a:cubicBezTo>
                    <a:lnTo>
                      <a:pt x="15063" y="13780"/>
                    </a:lnTo>
                    <a:cubicBezTo>
                      <a:pt x="16030" y="13270"/>
                      <a:pt x="17136" y="12686"/>
                      <a:pt x="17859" y="11729"/>
                    </a:cubicBezTo>
                    <a:cubicBezTo>
                      <a:pt x="18804" y="10454"/>
                      <a:pt x="18911" y="8785"/>
                      <a:pt x="18879" y="7159"/>
                    </a:cubicBezTo>
                    <a:cubicBezTo>
                      <a:pt x="18868" y="6159"/>
                      <a:pt x="18815" y="5107"/>
                      <a:pt x="18369" y="4182"/>
                    </a:cubicBezTo>
                    <a:cubicBezTo>
                      <a:pt x="18029" y="3481"/>
                      <a:pt x="17497" y="2886"/>
                      <a:pt x="16732" y="2354"/>
                    </a:cubicBezTo>
                    <a:cubicBezTo>
                      <a:pt x="16700" y="2322"/>
                      <a:pt x="16668" y="2300"/>
                      <a:pt x="16636" y="2279"/>
                    </a:cubicBezTo>
                    <a:cubicBezTo>
                      <a:pt x="16626" y="2258"/>
                      <a:pt x="16615" y="2248"/>
                      <a:pt x="16604" y="2226"/>
                    </a:cubicBezTo>
                    <a:cubicBezTo>
                      <a:pt x="16222" y="1599"/>
                      <a:pt x="15648" y="1078"/>
                      <a:pt x="14893" y="696"/>
                    </a:cubicBezTo>
                    <a:cubicBezTo>
                      <a:pt x="14245" y="377"/>
                      <a:pt x="13468" y="143"/>
                      <a:pt x="12650" y="47"/>
                    </a:cubicBezTo>
                    <a:cubicBezTo>
                      <a:pt x="12384" y="16"/>
                      <a:pt x="12118" y="1"/>
                      <a:pt x="1185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61" name="Google Shape;2661;p77"/>
            <p:cNvSpPr/>
            <p:nvPr/>
          </p:nvSpPr>
          <p:spPr>
            <a:xfrm flipH="1">
              <a:off x="7684571" y="355434"/>
              <a:ext cx="73484" cy="73484"/>
            </a:xfrm>
            <a:custGeom>
              <a:avLst/>
              <a:gdLst/>
              <a:ahLst/>
              <a:cxnLst/>
              <a:rect l="l" t="t" r="r" b="b"/>
              <a:pathLst>
                <a:path w="2446" h="2446" extrusionOk="0">
                  <a:moveTo>
                    <a:pt x="1224" y="1"/>
                  </a:moveTo>
                  <a:cubicBezTo>
                    <a:pt x="543" y="1"/>
                    <a:pt x="1" y="553"/>
                    <a:pt x="1" y="1223"/>
                  </a:cubicBezTo>
                  <a:cubicBezTo>
                    <a:pt x="1" y="1903"/>
                    <a:pt x="543" y="2445"/>
                    <a:pt x="1224" y="2445"/>
                  </a:cubicBezTo>
                  <a:cubicBezTo>
                    <a:pt x="1893" y="2445"/>
                    <a:pt x="2445" y="1903"/>
                    <a:pt x="2445" y="1223"/>
                  </a:cubicBezTo>
                  <a:cubicBezTo>
                    <a:pt x="2445" y="553"/>
                    <a:pt x="1893" y="1"/>
                    <a:pt x="12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77"/>
            <p:cNvSpPr/>
            <p:nvPr/>
          </p:nvSpPr>
          <p:spPr>
            <a:xfrm flipH="1">
              <a:off x="7859806" y="933493"/>
              <a:ext cx="40287" cy="40257"/>
            </a:xfrm>
            <a:custGeom>
              <a:avLst/>
              <a:gdLst/>
              <a:ahLst/>
              <a:cxnLst/>
              <a:rect l="l" t="t" r="r" b="b"/>
              <a:pathLst>
                <a:path w="1341" h="1340" extrusionOk="0">
                  <a:moveTo>
                    <a:pt x="670" y="0"/>
                  </a:moveTo>
                  <a:cubicBezTo>
                    <a:pt x="299" y="0"/>
                    <a:pt x="1" y="298"/>
                    <a:pt x="1" y="670"/>
                  </a:cubicBezTo>
                  <a:cubicBezTo>
                    <a:pt x="1" y="1042"/>
                    <a:pt x="299" y="1340"/>
                    <a:pt x="670" y="1340"/>
                  </a:cubicBezTo>
                  <a:cubicBezTo>
                    <a:pt x="1043" y="1340"/>
                    <a:pt x="1340" y="1042"/>
                    <a:pt x="1340" y="670"/>
                  </a:cubicBezTo>
                  <a:cubicBezTo>
                    <a:pt x="1340" y="298"/>
                    <a:pt x="1043"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 name="Google Shape;2663;p77"/>
            <p:cNvSpPr/>
            <p:nvPr/>
          </p:nvSpPr>
          <p:spPr>
            <a:xfrm flipH="1">
              <a:off x="959552" y="1088952"/>
              <a:ext cx="40257" cy="40257"/>
            </a:xfrm>
            <a:custGeom>
              <a:avLst/>
              <a:gdLst/>
              <a:ahLst/>
              <a:cxnLst/>
              <a:rect l="l" t="t" r="r" b="b"/>
              <a:pathLst>
                <a:path w="1340" h="1340" extrusionOk="0">
                  <a:moveTo>
                    <a:pt x="670" y="0"/>
                  </a:moveTo>
                  <a:cubicBezTo>
                    <a:pt x="298" y="0"/>
                    <a:pt x="0" y="298"/>
                    <a:pt x="0" y="669"/>
                  </a:cubicBezTo>
                  <a:cubicBezTo>
                    <a:pt x="0" y="1042"/>
                    <a:pt x="298" y="1339"/>
                    <a:pt x="670" y="1339"/>
                  </a:cubicBezTo>
                  <a:cubicBezTo>
                    <a:pt x="1042" y="1339"/>
                    <a:pt x="1340" y="1042"/>
                    <a:pt x="1340" y="669"/>
                  </a:cubicBezTo>
                  <a:cubicBezTo>
                    <a:pt x="1340" y="298"/>
                    <a:pt x="1042" y="0"/>
                    <a:pt x="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77"/>
            <p:cNvSpPr/>
            <p:nvPr/>
          </p:nvSpPr>
          <p:spPr>
            <a:xfrm flipH="1">
              <a:off x="1210657" y="801807"/>
              <a:ext cx="73484" cy="73454"/>
            </a:xfrm>
            <a:custGeom>
              <a:avLst/>
              <a:gdLst/>
              <a:ahLst/>
              <a:cxnLst/>
              <a:rect l="l" t="t" r="r" b="b"/>
              <a:pathLst>
                <a:path w="2446" h="2445" extrusionOk="0">
                  <a:moveTo>
                    <a:pt x="1224" y="0"/>
                  </a:moveTo>
                  <a:cubicBezTo>
                    <a:pt x="543" y="0"/>
                    <a:pt x="1" y="543"/>
                    <a:pt x="1" y="1223"/>
                  </a:cubicBezTo>
                  <a:cubicBezTo>
                    <a:pt x="1" y="1892"/>
                    <a:pt x="543" y="2445"/>
                    <a:pt x="1224" y="2445"/>
                  </a:cubicBezTo>
                  <a:cubicBezTo>
                    <a:pt x="1893" y="2445"/>
                    <a:pt x="2446" y="1892"/>
                    <a:pt x="2446" y="1223"/>
                  </a:cubicBezTo>
                  <a:cubicBezTo>
                    <a:pt x="2446" y="543"/>
                    <a:pt x="1893" y="0"/>
                    <a:pt x="12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p:cNvSpPr/>
          <p:nvPr/>
        </p:nvSpPr>
        <p:spPr>
          <a:xfrm>
            <a:off x="7859574" y="4662974"/>
            <a:ext cx="284052" cy="307777"/>
          </a:xfrm>
          <a:prstGeom prst="rect">
            <a:avLst/>
          </a:prstGeom>
        </p:spPr>
        <p:txBody>
          <a:bodyPr wrap="none">
            <a:spAutoFit/>
          </a:bodyPr>
          <a:lstStyle/>
          <a:p>
            <a:r>
              <a:rPr lang="en-US" dirty="0"/>
              <a:t>9</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actical Life Subject for High School - 9th Grade: Conflict Resolution by Slidesgo">
  <a:themeElements>
    <a:clrScheme name="Simple Light">
      <a:dk1>
        <a:srgbClr val="000000"/>
      </a:dk1>
      <a:lt1>
        <a:srgbClr val="FFFFFF"/>
      </a:lt1>
      <a:dk2>
        <a:srgbClr val="FEF4EF"/>
      </a:dk2>
      <a:lt2>
        <a:srgbClr val="FEAE8B"/>
      </a:lt2>
      <a:accent1>
        <a:srgbClr val="3A272E"/>
      </a:accent1>
      <a:accent2>
        <a:srgbClr val="3A2049"/>
      </a:accent2>
      <a:accent3>
        <a:srgbClr val="854B61"/>
      </a:accent3>
      <a:accent4>
        <a:srgbClr val="75597C"/>
      </a:accent4>
      <a:accent5>
        <a:srgbClr val="86C2BA"/>
      </a:accent5>
      <a:accent6>
        <a:srgbClr val="FED1A9"/>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TotalTime>
  <Words>368</Words>
  <Application>Microsoft Office PowerPoint</Application>
  <PresentationFormat>On-screen Show (16:9)</PresentationFormat>
  <Paragraphs>50</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Bebas Neue</vt:lpstr>
      <vt:lpstr>DM Sans</vt:lpstr>
      <vt:lpstr>Syncopate</vt:lpstr>
      <vt:lpstr>Work Sans</vt:lpstr>
      <vt:lpstr>Practical Life Subject for High School - 9th Grade: Conflict Resolution by Slidesgo</vt:lpstr>
      <vt:lpstr> The Reasons of Conflict</vt:lpstr>
      <vt:lpstr>Intended Learning Outcomes </vt:lpstr>
      <vt:lpstr>Intended Learning Outcomes </vt:lpstr>
      <vt:lpstr>Introduction</vt:lpstr>
      <vt:lpstr>Some  the Conflict Reasons </vt:lpstr>
      <vt:lpstr>Some Conflict Reasons :</vt:lpstr>
      <vt:lpstr>PowerPoint Presentation</vt:lpstr>
      <vt:lpstr>PowerPoint Presentation</vt:lpstr>
      <vt:lpstr>Conclusion</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Reasons of Conflict</dc:title>
  <cp:lastModifiedBy>Maher Fattouh</cp:lastModifiedBy>
  <cp:revision>15</cp:revision>
  <dcterms:modified xsi:type="dcterms:W3CDTF">2023-03-05T10:45:19Z</dcterms:modified>
</cp:coreProperties>
</file>