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0" r:id="rId1"/>
  </p:sldMasterIdLst>
  <p:notesMasterIdLst>
    <p:notesMasterId r:id="rId19"/>
  </p:notesMasterIdLst>
  <p:sldIdLst>
    <p:sldId id="256" r:id="rId2"/>
    <p:sldId id="258" r:id="rId3"/>
    <p:sldId id="260" r:id="rId4"/>
    <p:sldId id="261" r:id="rId5"/>
    <p:sldId id="309" r:id="rId6"/>
    <p:sldId id="314" r:id="rId7"/>
    <p:sldId id="310" r:id="rId8"/>
    <p:sldId id="262" r:id="rId9"/>
    <p:sldId id="307" r:id="rId10"/>
    <p:sldId id="265" r:id="rId11"/>
    <p:sldId id="263" r:id="rId12"/>
    <p:sldId id="315" r:id="rId13"/>
    <p:sldId id="311" r:id="rId14"/>
    <p:sldId id="266" r:id="rId15"/>
    <p:sldId id="312" r:id="rId16"/>
    <p:sldId id="313" r:id="rId17"/>
    <p:sldId id="316" r:id="rId18"/>
  </p:sldIdLst>
  <p:sldSz cx="9144000" cy="5143500" type="screen16x9"/>
  <p:notesSz cx="6858000" cy="9144000"/>
  <p:embeddedFontLst>
    <p:embeddedFont>
      <p:font typeface="Kumbh Sans" pitchFamily="2" charset="0"/>
      <p:regular r:id="rId20"/>
      <p:bold r:id="rId21"/>
    </p:embeddedFont>
    <p:embeddedFont>
      <p:font typeface="Viga" panose="020B0800030000020004" pitchFamily="34" charset="0"/>
      <p:regular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FD1BAA6-A086-41EA-8D97-40859D298A33}">
  <a:tblStyle styleId="{DFD1BAA6-A086-41EA-8D97-40859D298A3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8"/>
  </p:normalViewPr>
  <p:slideViewPr>
    <p:cSldViewPr snapToGrid="0">
      <p:cViewPr>
        <p:scale>
          <a:sx n="76" d="100"/>
          <a:sy n="76" d="100"/>
        </p:scale>
        <p:origin x="936" y="9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fb8fbd9d01_4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 name="Google Shape;566;gfb8fbd9d01_4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fb8fbd9d01_4_19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fb8fbd9d01_4_19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534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fb8fbd9d01_4_19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fb8fbd9d01_4_19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6257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gfb8fbd9d01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9" name="Google Shape;649;gfb8fbd9d0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fb8fbd9d01_4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 name="Google Shape;566;gfb8fbd9d01_4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94251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fb8fbd9d01_4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 name="Google Shape;566;gfb8fbd9d01_4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2321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fb8fbd9d01_3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fb8fbd9d01_3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gfb8fbd9d01_4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6" name="Google Shape;546;gfb8fbd9d01_4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fb8fbd9d01_4_19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fb8fbd9d01_4_19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fb8fbd9d01_4_19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fb8fbd9d01_4_19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8962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fb8fbd9d01_4_19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fb8fbd9d01_4_19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5272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fb8fbd9d01_4_19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fb8fbd9d01_4_19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fb8fbd9d01_4_19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fb8fbd9d01_4_19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3763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fb8fbd9d01_4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7" name="Google Shape;627;gfb8fbd9d01_4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chemeClr val="accent2"/>
            </a:gs>
            <a:gs pos="100000">
              <a:schemeClr val="accent1"/>
            </a:gs>
          </a:gsLst>
          <a:lin ang="10800025" scaled="0"/>
        </a:gradFill>
        <a:effectLst/>
      </p:bgPr>
    </p:bg>
    <p:spTree>
      <p:nvGrpSpPr>
        <p:cNvPr id="1" name="Shape 8"/>
        <p:cNvGrpSpPr/>
        <p:nvPr/>
      </p:nvGrpSpPr>
      <p:grpSpPr>
        <a:xfrm>
          <a:off x="0" y="0"/>
          <a:ext cx="0" cy="0"/>
          <a:chOff x="0" y="0"/>
          <a:chExt cx="0" cy="0"/>
        </a:xfrm>
      </p:grpSpPr>
      <p:sp>
        <p:nvSpPr>
          <p:cNvPr id="9" name="Google Shape;9;p2"/>
          <p:cNvSpPr/>
          <p:nvPr/>
        </p:nvSpPr>
        <p:spPr>
          <a:xfrm rot="-5400000" flipH="1">
            <a:off x="6633611" y="454731"/>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2" y="34110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716688" y="713100"/>
            <a:ext cx="4185000" cy="3189300"/>
          </a:xfrm>
          <a:prstGeom prst="rect">
            <a:avLst/>
          </a:prstGeom>
        </p:spPr>
        <p:txBody>
          <a:bodyPr spcFirstLastPara="1" wrap="square" lIns="0" tIns="0" rIns="0" bIns="0" anchor="b" anchorCtr="0">
            <a:noAutofit/>
          </a:bodyPr>
          <a:lstStyle>
            <a:lvl1pPr lvl="0">
              <a:lnSpc>
                <a:spcPct val="90000"/>
              </a:lnSpc>
              <a:spcBef>
                <a:spcPts val="0"/>
              </a:spcBef>
              <a:spcAft>
                <a:spcPts val="0"/>
              </a:spcAft>
              <a:buClr>
                <a:schemeClr val="accent1"/>
              </a:buClr>
              <a:buSzPts val="5200"/>
              <a:buNone/>
              <a:defRPr sz="5900" b="1">
                <a:solidFill>
                  <a:schemeClr val="lt1"/>
                </a:solidFill>
                <a:latin typeface="Viga"/>
                <a:ea typeface="Viga"/>
                <a:cs typeface="Viga"/>
                <a:sym typeface="Viga"/>
              </a:defRPr>
            </a:lvl1pPr>
            <a:lvl2pPr lvl="1" algn="ctr">
              <a:spcBef>
                <a:spcPts val="0"/>
              </a:spcBef>
              <a:spcAft>
                <a:spcPts val="0"/>
              </a:spcAft>
              <a:buClr>
                <a:schemeClr val="accent1"/>
              </a:buClr>
              <a:buSzPts val="5200"/>
              <a:buNone/>
              <a:defRPr sz="5200">
                <a:solidFill>
                  <a:schemeClr val="accent1"/>
                </a:solidFill>
              </a:defRPr>
            </a:lvl2pPr>
            <a:lvl3pPr lvl="2" algn="ctr">
              <a:spcBef>
                <a:spcPts val="0"/>
              </a:spcBef>
              <a:spcAft>
                <a:spcPts val="0"/>
              </a:spcAft>
              <a:buClr>
                <a:schemeClr val="accent1"/>
              </a:buClr>
              <a:buSzPts val="5200"/>
              <a:buNone/>
              <a:defRPr sz="5200">
                <a:solidFill>
                  <a:schemeClr val="accent1"/>
                </a:solidFill>
              </a:defRPr>
            </a:lvl3pPr>
            <a:lvl4pPr lvl="3" algn="ctr">
              <a:spcBef>
                <a:spcPts val="0"/>
              </a:spcBef>
              <a:spcAft>
                <a:spcPts val="0"/>
              </a:spcAft>
              <a:buClr>
                <a:schemeClr val="accent1"/>
              </a:buClr>
              <a:buSzPts val="5200"/>
              <a:buNone/>
              <a:defRPr sz="5200">
                <a:solidFill>
                  <a:schemeClr val="accent1"/>
                </a:solidFill>
              </a:defRPr>
            </a:lvl4pPr>
            <a:lvl5pPr lvl="4" algn="ctr">
              <a:spcBef>
                <a:spcPts val="0"/>
              </a:spcBef>
              <a:spcAft>
                <a:spcPts val="0"/>
              </a:spcAft>
              <a:buClr>
                <a:schemeClr val="accent1"/>
              </a:buClr>
              <a:buSzPts val="5200"/>
              <a:buNone/>
              <a:defRPr sz="5200">
                <a:solidFill>
                  <a:schemeClr val="accent1"/>
                </a:solidFill>
              </a:defRPr>
            </a:lvl5pPr>
            <a:lvl6pPr lvl="5" algn="ctr">
              <a:spcBef>
                <a:spcPts val="0"/>
              </a:spcBef>
              <a:spcAft>
                <a:spcPts val="0"/>
              </a:spcAft>
              <a:buClr>
                <a:schemeClr val="accent1"/>
              </a:buClr>
              <a:buSzPts val="5200"/>
              <a:buNone/>
              <a:defRPr sz="5200">
                <a:solidFill>
                  <a:schemeClr val="accent1"/>
                </a:solidFill>
              </a:defRPr>
            </a:lvl6pPr>
            <a:lvl7pPr lvl="6" algn="ctr">
              <a:spcBef>
                <a:spcPts val="0"/>
              </a:spcBef>
              <a:spcAft>
                <a:spcPts val="0"/>
              </a:spcAft>
              <a:buClr>
                <a:schemeClr val="accent1"/>
              </a:buClr>
              <a:buSzPts val="5200"/>
              <a:buNone/>
              <a:defRPr sz="5200">
                <a:solidFill>
                  <a:schemeClr val="accent1"/>
                </a:solidFill>
              </a:defRPr>
            </a:lvl7pPr>
            <a:lvl8pPr lvl="7" algn="ctr">
              <a:spcBef>
                <a:spcPts val="0"/>
              </a:spcBef>
              <a:spcAft>
                <a:spcPts val="0"/>
              </a:spcAft>
              <a:buClr>
                <a:schemeClr val="accent1"/>
              </a:buClr>
              <a:buSzPts val="5200"/>
              <a:buNone/>
              <a:defRPr sz="5200">
                <a:solidFill>
                  <a:schemeClr val="accent1"/>
                </a:solidFill>
              </a:defRPr>
            </a:lvl8pPr>
            <a:lvl9pPr lvl="8" algn="ctr">
              <a:spcBef>
                <a:spcPts val="0"/>
              </a:spcBef>
              <a:spcAft>
                <a:spcPts val="0"/>
              </a:spcAft>
              <a:buClr>
                <a:schemeClr val="accent1"/>
              </a:buClr>
              <a:buSzPts val="5200"/>
              <a:buNone/>
              <a:defRPr sz="5200">
                <a:solidFill>
                  <a:schemeClr val="accent1"/>
                </a:solidFill>
              </a:defRPr>
            </a:lvl9pPr>
          </a:lstStyle>
          <a:p>
            <a:endParaRPr/>
          </a:p>
        </p:txBody>
      </p:sp>
      <p:sp>
        <p:nvSpPr>
          <p:cNvPr id="12" name="Google Shape;12;p2"/>
          <p:cNvSpPr txBox="1">
            <a:spLocks noGrp="1"/>
          </p:cNvSpPr>
          <p:nvPr>
            <p:ph type="subTitle" idx="1"/>
          </p:nvPr>
        </p:nvSpPr>
        <p:spPr>
          <a:xfrm>
            <a:off x="975401" y="4084925"/>
            <a:ext cx="4149000" cy="333600"/>
          </a:xfrm>
          <a:prstGeom prst="rect">
            <a:avLst/>
          </a:prstGeom>
        </p:spPr>
        <p:txBody>
          <a:bodyPr spcFirstLastPara="1" wrap="square" lIns="0" tIns="0" rIns="0" bIns="0" anchor="t" anchorCtr="0">
            <a:noAutofit/>
          </a:bodyPr>
          <a:lstStyle>
            <a:lvl1pPr lvl="0">
              <a:lnSpc>
                <a:spcPct val="100000"/>
              </a:lnSpc>
              <a:spcBef>
                <a:spcPts val="0"/>
              </a:spcBef>
              <a:spcAft>
                <a:spcPts val="0"/>
              </a:spcAft>
              <a:buSzPts val="2800"/>
              <a:buFont typeface="Kumbh Sans"/>
              <a:buNone/>
              <a:defRPr sz="1600">
                <a:solidFill>
                  <a:schemeClr val="lt1"/>
                </a:solidFill>
                <a:latin typeface="Kumbh Sans"/>
                <a:ea typeface="Kumbh Sans"/>
                <a:cs typeface="Kumbh Sans"/>
                <a:sym typeface="Kumbh Sans"/>
              </a:defRPr>
            </a:lvl1pPr>
            <a:lvl2pPr lvl="1" algn="ctr">
              <a:lnSpc>
                <a:spcPct val="100000"/>
              </a:lnSpc>
              <a:spcBef>
                <a:spcPts val="0"/>
              </a:spcBef>
              <a:spcAft>
                <a:spcPts val="0"/>
              </a:spcAft>
              <a:buSzPts val="2800"/>
              <a:buFont typeface="Kumbh Sans"/>
              <a:buNone/>
              <a:defRPr sz="2800">
                <a:latin typeface="Kumbh Sans"/>
                <a:ea typeface="Kumbh Sans"/>
                <a:cs typeface="Kumbh Sans"/>
                <a:sym typeface="Kumbh Sans"/>
              </a:defRPr>
            </a:lvl2pPr>
            <a:lvl3pPr lvl="2" algn="ctr">
              <a:lnSpc>
                <a:spcPct val="100000"/>
              </a:lnSpc>
              <a:spcBef>
                <a:spcPts val="0"/>
              </a:spcBef>
              <a:spcAft>
                <a:spcPts val="0"/>
              </a:spcAft>
              <a:buSzPts val="2800"/>
              <a:buFont typeface="Kumbh Sans"/>
              <a:buNone/>
              <a:defRPr sz="2800">
                <a:latin typeface="Kumbh Sans"/>
                <a:ea typeface="Kumbh Sans"/>
                <a:cs typeface="Kumbh Sans"/>
                <a:sym typeface="Kumbh Sans"/>
              </a:defRPr>
            </a:lvl3pPr>
            <a:lvl4pPr lvl="3" algn="ctr">
              <a:lnSpc>
                <a:spcPct val="100000"/>
              </a:lnSpc>
              <a:spcBef>
                <a:spcPts val="0"/>
              </a:spcBef>
              <a:spcAft>
                <a:spcPts val="0"/>
              </a:spcAft>
              <a:buSzPts val="2800"/>
              <a:buFont typeface="Kumbh Sans"/>
              <a:buNone/>
              <a:defRPr sz="2800">
                <a:latin typeface="Kumbh Sans"/>
                <a:ea typeface="Kumbh Sans"/>
                <a:cs typeface="Kumbh Sans"/>
                <a:sym typeface="Kumbh Sans"/>
              </a:defRPr>
            </a:lvl4pPr>
            <a:lvl5pPr lvl="4" algn="ctr">
              <a:lnSpc>
                <a:spcPct val="100000"/>
              </a:lnSpc>
              <a:spcBef>
                <a:spcPts val="0"/>
              </a:spcBef>
              <a:spcAft>
                <a:spcPts val="0"/>
              </a:spcAft>
              <a:buSzPts val="2800"/>
              <a:buFont typeface="Kumbh Sans"/>
              <a:buNone/>
              <a:defRPr sz="2800">
                <a:latin typeface="Kumbh Sans"/>
                <a:ea typeface="Kumbh Sans"/>
                <a:cs typeface="Kumbh Sans"/>
                <a:sym typeface="Kumbh Sans"/>
              </a:defRPr>
            </a:lvl5pPr>
            <a:lvl6pPr lvl="5" algn="ctr">
              <a:lnSpc>
                <a:spcPct val="100000"/>
              </a:lnSpc>
              <a:spcBef>
                <a:spcPts val="0"/>
              </a:spcBef>
              <a:spcAft>
                <a:spcPts val="0"/>
              </a:spcAft>
              <a:buSzPts val="2800"/>
              <a:buFont typeface="Kumbh Sans"/>
              <a:buNone/>
              <a:defRPr sz="2800">
                <a:latin typeface="Kumbh Sans"/>
                <a:ea typeface="Kumbh Sans"/>
                <a:cs typeface="Kumbh Sans"/>
                <a:sym typeface="Kumbh Sans"/>
              </a:defRPr>
            </a:lvl6pPr>
            <a:lvl7pPr lvl="6" algn="ctr">
              <a:lnSpc>
                <a:spcPct val="100000"/>
              </a:lnSpc>
              <a:spcBef>
                <a:spcPts val="0"/>
              </a:spcBef>
              <a:spcAft>
                <a:spcPts val="0"/>
              </a:spcAft>
              <a:buSzPts val="2800"/>
              <a:buFont typeface="Kumbh Sans"/>
              <a:buNone/>
              <a:defRPr sz="2800">
                <a:latin typeface="Kumbh Sans"/>
                <a:ea typeface="Kumbh Sans"/>
                <a:cs typeface="Kumbh Sans"/>
                <a:sym typeface="Kumbh Sans"/>
              </a:defRPr>
            </a:lvl7pPr>
            <a:lvl8pPr lvl="7" algn="ctr">
              <a:lnSpc>
                <a:spcPct val="100000"/>
              </a:lnSpc>
              <a:spcBef>
                <a:spcPts val="0"/>
              </a:spcBef>
              <a:spcAft>
                <a:spcPts val="0"/>
              </a:spcAft>
              <a:buSzPts val="2800"/>
              <a:buFont typeface="Kumbh Sans"/>
              <a:buNone/>
              <a:defRPr sz="2800">
                <a:latin typeface="Kumbh Sans"/>
                <a:ea typeface="Kumbh Sans"/>
                <a:cs typeface="Kumbh Sans"/>
                <a:sym typeface="Kumbh Sans"/>
              </a:defRPr>
            </a:lvl8pPr>
            <a:lvl9pPr lvl="8" algn="ctr">
              <a:lnSpc>
                <a:spcPct val="100000"/>
              </a:lnSpc>
              <a:spcBef>
                <a:spcPts val="0"/>
              </a:spcBef>
              <a:spcAft>
                <a:spcPts val="0"/>
              </a:spcAft>
              <a:buSzPts val="2800"/>
              <a:buFont typeface="Kumbh Sans"/>
              <a:buNone/>
              <a:defRPr sz="2800">
                <a:latin typeface="Kumbh Sans"/>
                <a:ea typeface="Kumbh Sans"/>
                <a:cs typeface="Kumbh Sans"/>
                <a:sym typeface="Kumbh Sans"/>
              </a:defRPr>
            </a:lvl9pPr>
          </a:lstStyle>
          <a:p>
            <a:endParaRPr/>
          </a:p>
        </p:txBody>
      </p:sp>
      <p:sp>
        <p:nvSpPr>
          <p:cNvPr id="13" name="Google Shape;13;p2"/>
          <p:cNvSpPr/>
          <p:nvPr/>
        </p:nvSpPr>
        <p:spPr>
          <a:xfrm>
            <a:off x="-1275040" y="2731913"/>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50115" y="3144388"/>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10">
    <p:bg>
      <p:bgPr>
        <a:gradFill>
          <a:gsLst>
            <a:gs pos="0">
              <a:schemeClr val="accent1"/>
            </a:gs>
            <a:gs pos="100000">
              <a:schemeClr val="dk2"/>
            </a:gs>
          </a:gsLst>
          <a:lin ang="10800025" scaled="0"/>
        </a:gradFill>
        <a:effectLst/>
      </p:bgPr>
    </p:bg>
    <p:spTree>
      <p:nvGrpSpPr>
        <p:cNvPr id="1" name="Shape 445"/>
        <p:cNvGrpSpPr/>
        <p:nvPr/>
      </p:nvGrpSpPr>
      <p:grpSpPr>
        <a:xfrm>
          <a:off x="0" y="0"/>
          <a:ext cx="0" cy="0"/>
          <a:chOff x="0" y="0"/>
          <a:chExt cx="0" cy="0"/>
        </a:xfrm>
      </p:grpSpPr>
      <p:sp>
        <p:nvSpPr>
          <p:cNvPr id="446" name="Google Shape;446;p30"/>
          <p:cNvSpPr/>
          <p:nvPr/>
        </p:nvSpPr>
        <p:spPr>
          <a:xfrm flipH="1">
            <a:off x="1227258" y="-230819"/>
            <a:ext cx="7962116" cy="551991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10_1">
    <p:bg>
      <p:bgPr>
        <a:gradFill>
          <a:gsLst>
            <a:gs pos="0">
              <a:schemeClr val="accent2"/>
            </a:gs>
            <a:gs pos="100000">
              <a:schemeClr val="accent1"/>
            </a:gs>
          </a:gsLst>
          <a:lin ang="2700006" scaled="0"/>
        </a:gradFill>
        <a:effectLst/>
      </p:bgPr>
    </p:bg>
    <p:spTree>
      <p:nvGrpSpPr>
        <p:cNvPr id="1" name="Shape 447"/>
        <p:cNvGrpSpPr/>
        <p:nvPr/>
      </p:nvGrpSpPr>
      <p:grpSpPr>
        <a:xfrm>
          <a:off x="0" y="0"/>
          <a:ext cx="0" cy="0"/>
          <a:chOff x="0" y="0"/>
          <a:chExt cx="0" cy="0"/>
        </a:xfrm>
      </p:grpSpPr>
      <p:sp>
        <p:nvSpPr>
          <p:cNvPr id="448" name="Google Shape;448;p31"/>
          <p:cNvSpPr/>
          <p:nvPr/>
        </p:nvSpPr>
        <p:spPr>
          <a:xfrm flipH="1">
            <a:off x="4404287" y="1613283"/>
            <a:ext cx="5085490" cy="3525632"/>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1"/>
          <p:cNvSpPr/>
          <p:nvPr/>
        </p:nvSpPr>
        <p:spPr>
          <a:xfrm rot="5400000">
            <a:off x="-496127" y="3979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gradFill>
          <a:gsLst>
            <a:gs pos="0">
              <a:schemeClr val="accent2"/>
            </a:gs>
            <a:gs pos="100000">
              <a:schemeClr val="accent1"/>
            </a:gs>
          </a:gsLst>
          <a:lin ang="13500032" scaled="0"/>
        </a:gradFill>
        <a:effectLst/>
      </p:bgPr>
    </p:bg>
    <p:spTree>
      <p:nvGrpSpPr>
        <p:cNvPr id="1" name="Shape 15"/>
        <p:cNvGrpSpPr/>
        <p:nvPr/>
      </p:nvGrpSpPr>
      <p:grpSpPr>
        <a:xfrm>
          <a:off x="0" y="0"/>
          <a:ext cx="0" cy="0"/>
          <a:chOff x="0" y="0"/>
          <a:chExt cx="0" cy="0"/>
        </a:xfrm>
      </p:grpSpPr>
      <p:sp>
        <p:nvSpPr>
          <p:cNvPr id="16" name="Google Shape;16;p3"/>
          <p:cNvSpPr/>
          <p:nvPr/>
        </p:nvSpPr>
        <p:spPr>
          <a:xfrm rot="-5400000">
            <a:off x="6633611" y="2633118"/>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rot="10800000" flipH="1">
            <a:off x="-2" y="-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txBox="1">
            <a:spLocks noGrp="1"/>
          </p:cNvSpPr>
          <p:nvPr>
            <p:ph type="title"/>
          </p:nvPr>
        </p:nvSpPr>
        <p:spPr>
          <a:xfrm>
            <a:off x="3352794" y="1803725"/>
            <a:ext cx="4005000" cy="841800"/>
          </a:xfrm>
          <a:prstGeom prst="rect">
            <a:avLst/>
          </a:prstGeom>
        </p:spPr>
        <p:txBody>
          <a:bodyPr spcFirstLastPara="1" wrap="square" lIns="0" tIns="0" rIns="0" bIns="0" anchor="ctr" anchorCtr="0">
            <a:noAutofit/>
          </a:bodyPr>
          <a:lstStyle>
            <a:lvl1pPr lvl="0">
              <a:spcBef>
                <a:spcPts val="0"/>
              </a:spcBef>
              <a:spcAft>
                <a:spcPts val="0"/>
              </a:spcAft>
              <a:buSzPts val="3600"/>
              <a:buNone/>
              <a:defRPr sz="88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title" idx="2" hasCustomPrompt="1"/>
          </p:nvPr>
        </p:nvSpPr>
        <p:spPr>
          <a:xfrm>
            <a:off x="1219200" y="1803725"/>
            <a:ext cx="1738500" cy="1431300"/>
          </a:xfrm>
          <a:prstGeom prst="rect">
            <a:avLst/>
          </a:prstGeom>
        </p:spPr>
        <p:txBody>
          <a:bodyPr spcFirstLastPara="1" wrap="square" lIns="0" tIns="0" rIns="0" bIns="0" anchor="ctr" anchorCtr="0">
            <a:noAutofit/>
          </a:bodyPr>
          <a:lstStyle>
            <a:lvl1pPr lvl="0" algn="ctr" rtl="0">
              <a:spcBef>
                <a:spcPts val="0"/>
              </a:spcBef>
              <a:spcAft>
                <a:spcPts val="0"/>
              </a:spcAft>
              <a:buSzPts val="12000"/>
              <a:buNone/>
              <a:defRPr sz="133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0" name="Google Shape;20;p3"/>
          <p:cNvSpPr txBox="1">
            <a:spLocks noGrp="1"/>
          </p:cNvSpPr>
          <p:nvPr>
            <p:ph type="subTitle" idx="1"/>
          </p:nvPr>
        </p:nvSpPr>
        <p:spPr>
          <a:xfrm>
            <a:off x="3357050" y="2914625"/>
            <a:ext cx="4347000" cy="357900"/>
          </a:xfrm>
          <a:prstGeom prst="rect">
            <a:avLst/>
          </a:prstGeom>
          <a:noFill/>
          <a:ln>
            <a:noFill/>
          </a:ln>
        </p:spPr>
        <p:txBody>
          <a:bodyPr spcFirstLastPara="1" wrap="square" lIns="0" tIns="0" rIns="0" bIns="0" anchor="t" anchorCtr="0">
            <a:noAutofit/>
          </a:bodyPr>
          <a:lstStyle>
            <a:lvl1pPr lvl="0" rtl="0">
              <a:lnSpc>
                <a:spcPct val="100000"/>
              </a:lnSpc>
              <a:spcBef>
                <a:spcPts val="0"/>
              </a:spcBef>
              <a:spcAft>
                <a:spcPts val="0"/>
              </a:spcAft>
              <a:buSzPts val="2800"/>
              <a:buNone/>
              <a:defRPr>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21" name="Google Shape;21;p3"/>
          <p:cNvGrpSpPr/>
          <p:nvPr/>
        </p:nvGrpSpPr>
        <p:grpSpPr>
          <a:xfrm>
            <a:off x="-481030" y="1723265"/>
            <a:ext cx="4134749" cy="3954559"/>
            <a:chOff x="-425921" y="1647065"/>
            <a:chExt cx="4134749" cy="3954559"/>
          </a:xfrm>
        </p:grpSpPr>
        <p:sp>
          <p:nvSpPr>
            <p:cNvPr id="22" name="Google Shape;22;p3"/>
            <p:cNvSpPr/>
            <p:nvPr/>
          </p:nvSpPr>
          <p:spPr>
            <a:xfrm rot="5400000" flipH="1">
              <a:off x="-454744" y="2633118"/>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2"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1"/>
                </a:gs>
                <a:gs pos="100000">
                  <a:schemeClr val="dk2"/>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75002" y="31941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425921" y="238325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rot="5400000" flipH="1">
              <a:off x="-1000273" y="225355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Google Shape;27;p3"/>
          <p:cNvSpPr/>
          <p:nvPr/>
        </p:nvSpPr>
        <p:spPr>
          <a:xfrm rot="10800000">
            <a:off x="5472395" y="-178021"/>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rot="-5400000" flipH="1">
            <a:off x="6126936" y="205325"/>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flipH="1">
            <a:off x="6585560" y="2936226"/>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flipH="1">
            <a:off x="5460635" y="3348701"/>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rot="10800000" flipH="1">
            <a:off x="-1340878" y="-240612"/>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10800000" flipH="1">
            <a:off x="-215953" y="-653087"/>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gradFill>
          <a:gsLst>
            <a:gs pos="0">
              <a:schemeClr val="accent2"/>
            </a:gs>
            <a:gs pos="100000">
              <a:schemeClr val="accent1"/>
            </a:gs>
          </a:gsLst>
          <a:lin ang="2700006" scaled="0"/>
        </a:gradFill>
        <a:effectLst/>
      </p:bgPr>
    </p:bg>
    <p:spTree>
      <p:nvGrpSpPr>
        <p:cNvPr id="1" name="Shape 42"/>
        <p:cNvGrpSpPr/>
        <p:nvPr/>
      </p:nvGrpSpPr>
      <p:grpSpPr>
        <a:xfrm>
          <a:off x="0" y="0"/>
          <a:ext cx="0" cy="0"/>
          <a:chOff x="0" y="0"/>
          <a:chExt cx="0" cy="0"/>
        </a:xfrm>
      </p:grpSpPr>
      <p:sp>
        <p:nvSpPr>
          <p:cNvPr id="43" name="Google Shape;43;p5"/>
          <p:cNvSpPr/>
          <p:nvPr/>
        </p:nvSpPr>
        <p:spPr>
          <a:xfrm rot="-5400000" flipH="1">
            <a:off x="5216814" y="757694"/>
            <a:ext cx="6082819" cy="4217053"/>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5"/>
          <p:cNvSpPr/>
          <p:nvPr/>
        </p:nvSpPr>
        <p:spPr>
          <a:xfrm>
            <a:off x="-1656615" y="2403763"/>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5"/>
          <p:cNvSpPr/>
          <p:nvPr/>
        </p:nvSpPr>
        <p:spPr>
          <a:xfrm>
            <a:off x="-531690" y="2816238"/>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5"/>
          <p:cNvSpPr/>
          <p:nvPr/>
        </p:nvSpPr>
        <p:spPr>
          <a:xfrm rot="-5400000" flipH="1">
            <a:off x="6242135" y="469438"/>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5"/>
          <p:cNvSpPr/>
          <p:nvPr/>
        </p:nvSpPr>
        <p:spPr>
          <a:xfrm rot="-5400000" flipH="1">
            <a:off x="6055645" y="-161844"/>
            <a:ext cx="4142390" cy="3646280"/>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 name="Google Shape;48;p5"/>
          <p:cNvGrpSpPr/>
          <p:nvPr/>
        </p:nvGrpSpPr>
        <p:grpSpPr>
          <a:xfrm rot="10800000" flipH="1">
            <a:off x="-481030" y="-469222"/>
            <a:ext cx="4134749" cy="3954559"/>
            <a:chOff x="-425921" y="1647065"/>
            <a:chExt cx="4134749" cy="3954559"/>
          </a:xfrm>
        </p:grpSpPr>
        <p:sp>
          <p:nvSpPr>
            <p:cNvPr id="49" name="Google Shape;49;p5"/>
            <p:cNvSpPr/>
            <p:nvPr/>
          </p:nvSpPr>
          <p:spPr>
            <a:xfrm rot="5400000" flipH="1">
              <a:off x="-454744" y="2633118"/>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5"/>
            <p:cNvSpPr/>
            <p:nvPr/>
          </p:nvSpPr>
          <p:spPr>
            <a:xfrm>
              <a:off x="-2"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1"/>
                </a:gs>
                <a:gs pos="100000">
                  <a:schemeClr val="dk2"/>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5"/>
            <p:cNvSpPr/>
            <p:nvPr/>
          </p:nvSpPr>
          <p:spPr>
            <a:xfrm>
              <a:off x="-75002" y="31941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5"/>
            <p:cNvSpPr/>
            <p:nvPr/>
          </p:nvSpPr>
          <p:spPr>
            <a:xfrm>
              <a:off x="-425921" y="238325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5"/>
            <p:cNvSpPr/>
            <p:nvPr/>
          </p:nvSpPr>
          <p:spPr>
            <a:xfrm rot="5400000" flipH="1">
              <a:off x="-1000273" y="225355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Google Shape;54;p5"/>
          <p:cNvSpPr/>
          <p:nvPr/>
        </p:nvSpPr>
        <p:spPr>
          <a:xfrm>
            <a:off x="-2"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5"/>
          <p:cNvSpPr txBox="1">
            <a:spLocks noGrp="1"/>
          </p:cNvSpPr>
          <p:nvPr>
            <p:ph type="subTitle" idx="1"/>
          </p:nvPr>
        </p:nvSpPr>
        <p:spPr>
          <a:xfrm>
            <a:off x="1516072" y="3018100"/>
            <a:ext cx="2743200" cy="9150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6" name="Google Shape;56;p5"/>
          <p:cNvSpPr txBox="1">
            <a:spLocks noGrp="1"/>
          </p:cNvSpPr>
          <p:nvPr>
            <p:ph type="subTitle" idx="2"/>
          </p:nvPr>
        </p:nvSpPr>
        <p:spPr>
          <a:xfrm>
            <a:off x="1954222" y="2507400"/>
            <a:ext cx="18669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7" name="Google Shape;57;p5"/>
          <p:cNvSpPr txBox="1">
            <a:spLocks noGrp="1"/>
          </p:cNvSpPr>
          <p:nvPr>
            <p:ph type="subTitle" idx="3"/>
          </p:nvPr>
        </p:nvSpPr>
        <p:spPr>
          <a:xfrm>
            <a:off x="4884728" y="3018100"/>
            <a:ext cx="2743200" cy="914400"/>
          </a:xfrm>
          <a:prstGeom prst="rect">
            <a:avLst/>
          </a:prstGeom>
          <a:noFill/>
          <a:ln>
            <a:noFill/>
          </a:ln>
        </p:spPr>
        <p:txBody>
          <a:bodyPr spcFirstLastPara="1" wrap="square" lIns="0" tIns="0" rIns="0" bIns="0" anchor="t" anchorCtr="0">
            <a:noAutofit/>
          </a:bodyPr>
          <a:lstStyle>
            <a:lvl1pPr marR="91440"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8" name="Google Shape;58;p5"/>
          <p:cNvSpPr txBox="1">
            <a:spLocks noGrp="1"/>
          </p:cNvSpPr>
          <p:nvPr>
            <p:ph type="subTitle" idx="4"/>
          </p:nvPr>
        </p:nvSpPr>
        <p:spPr>
          <a:xfrm>
            <a:off x="5323628" y="2507400"/>
            <a:ext cx="18654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9" name="Google Shape;59;p5"/>
          <p:cNvSpPr txBox="1">
            <a:spLocks noGrp="1"/>
          </p:cNvSpPr>
          <p:nvPr>
            <p:ph type="title"/>
          </p:nvPr>
        </p:nvSpPr>
        <p:spPr>
          <a:xfrm>
            <a:off x="1055850" y="539500"/>
            <a:ext cx="7032300" cy="616500"/>
          </a:xfrm>
          <a:prstGeom prst="rect">
            <a:avLst/>
          </a:prstGeom>
        </p:spPr>
        <p:txBody>
          <a:bodyPr spcFirstLastPara="1" wrap="square" lIns="0" tIns="0" rIns="0" bIns="0" anchor="t" anchorCtr="0">
            <a:noAutofit/>
          </a:bodyPr>
          <a:lstStyle>
            <a:lvl1pPr lvl="0" algn="ctr" rtl="0">
              <a:lnSpc>
                <a:spcPct val="90000"/>
              </a:lnSpc>
              <a:spcBef>
                <a:spcPts val="1800"/>
              </a:spcBef>
              <a:spcAft>
                <a:spcPts val="0"/>
              </a:spcAft>
              <a:buSzPts val="3700"/>
              <a:buNone/>
              <a:defRPr sz="3700" b="1">
                <a:solidFill>
                  <a:schemeClr val="lt1"/>
                </a:solidFill>
                <a:latin typeface="Viga"/>
                <a:ea typeface="Viga"/>
                <a:cs typeface="Viga"/>
                <a:sym typeface="Viga"/>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gradFill>
          <a:gsLst>
            <a:gs pos="0">
              <a:schemeClr val="accent2"/>
            </a:gs>
            <a:gs pos="100000">
              <a:schemeClr val="accent1"/>
            </a:gs>
          </a:gsLst>
          <a:lin ang="13500032" scaled="0"/>
        </a:gradFill>
        <a:effectLst/>
      </p:bgPr>
    </p:bg>
    <p:spTree>
      <p:nvGrpSpPr>
        <p:cNvPr id="1" name="Shape 60"/>
        <p:cNvGrpSpPr/>
        <p:nvPr/>
      </p:nvGrpSpPr>
      <p:grpSpPr>
        <a:xfrm>
          <a:off x="0" y="0"/>
          <a:ext cx="0" cy="0"/>
          <a:chOff x="0" y="0"/>
          <a:chExt cx="0" cy="0"/>
        </a:xfrm>
      </p:grpSpPr>
      <p:sp>
        <p:nvSpPr>
          <p:cNvPr id="61" name="Google Shape;61;p6"/>
          <p:cNvSpPr txBox="1">
            <a:spLocks noGrp="1"/>
          </p:cNvSpPr>
          <p:nvPr>
            <p:ph type="title"/>
          </p:nvPr>
        </p:nvSpPr>
        <p:spPr>
          <a:xfrm>
            <a:off x="1055850" y="539500"/>
            <a:ext cx="7032300" cy="616500"/>
          </a:xfrm>
          <a:prstGeom prst="rect">
            <a:avLst/>
          </a:prstGeom>
        </p:spPr>
        <p:txBody>
          <a:bodyPr spcFirstLastPara="1" wrap="square" lIns="0" tIns="0" rIns="0" bIns="0" anchor="t" anchorCtr="0">
            <a:noAutofit/>
          </a:bodyPr>
          <a:lstStyle>
            <a:lvl1pPr lvl="0" algn="ctr" rtl="0">
              <a:lnSpc>
                <a:spcPct val="90000"/>
              </a:lnSpc>
              <a:spcBef>
                <a:spcPts val="1800"/>
              </a:spcBef>
              <a:spcAft>
                <a:spcPts val="0"/>
              </a:spcAft>
              <a:buSzPts val="3700"/>
              <a:buNone/>
              <a:defRPr sz="3700" b="1">
                <a:solidFill>
                  <a:schemeClr val="lt1"/>
                </a:solidFill>
                <a:latin typeface="Viga"/>
                <a:ea typeface="Viga"/>
                <a:cs typeface="Viga"/>
                <a:sym typeface="Viga"/>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2" name="Google Shape;62;p6"/>
          <p:cNvSpPr/>
          <p:nvPr/>
        </p:nvSpPr>
        <p:spPr>
          <a:xfrm rot="10800000">
            <a:off x="6585560" y="-469212"/>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6"/>
          <p:cNvSpPr/>
          <p:nvPr/>
        </p:nvSpPr>
        <p:spPr>
          <a:xfrm rot="10800000">
            <a:off x="5460635" y="-881687"/>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6"/>
          <p:cNvSpPr/>
          <p:nvPr/>
        </p:nvSpPr>
        <p:spPr>
          <a:xfrm rot="10800000" flipH="1">
            <a:off x="-228602" y="-140167"/>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 name="Google Shape;65;p6"/>
          <p:cNvGrpSpPr/>
          <p:nvPr/>
        </p:nvGrpSpPr>
        <p:grpSpPr>
          <a:xfrm rot="10800000" flipH="1">
            <a:off x="-1020896" y="-840108"/>
            <a:ext cx="4480340" cy="3954559"/>
            <a:chOff x="-874537" y="1647065"/>
            <a:chExt cx="4480340" cy="3954559"/>
          </a:xfrm>
        </p:grpSpPr>
        <p:sp>
          <p:nvSpPr>
            <p:cNvPr id="66" name="Google Shape;66;p6"/>
            <p:cNvSpPr/>
            <p:nvPr/>
          </p:nvSpPr>
          <p:spPr>
            <a:xfrm>
              <a:off x="-528946" y="244430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rot="5400000" flipH="1">
              <a:off x="-1481023" y="225355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gradFill>
          <a:gsLst>
            <a:gs pos="0">
              <a:schemeClr val="accent2"/>
            </a:gs>
            <a:gs pos="100000">
              <a:schemeClr val="accent1"/>
            </a:gs>
          </a:gsLst>
          <a:lin ang="10800025" scaled="0"/>
        </a:gradFill>
        <a:effectLst/>
      </p:bgPr>
    </p:bg>
    <p:spTree>
      <p:nvGrpSpPr>
        <p:cNvPr id="1" name="Shape 68"/>
        <p:cNvGrpSpPr/>
        <p:nvPr/>
      </p:nvGrpSpPr>
      <p:grpSpPr>
        <a:xfrm>
          <a:off x="0" y="0"/>
          <a:ext cx="0" cy="0"/>
          <a:chOff x="0" y="0"/>
          <a:chExt cx="0" cy="0"/>
        </a:xfrm>
      </p:grpSpPr>
      <p:sp>
        <p:nvSpPr>
          <p:cNvPr id="69" name="Google Shape;69;p7"/>
          <p:cNvSpPr txBox="1">
            <a:spLocks noGrp="1"/>
          </p:cNvSpPr>
          <p:nvPr>
            <p:ph type="body" idx="1"/>
          </p:nvPr>
        </p:nvSpPr>
        <p:spPr>
          <a:xfrm>
            <a:off x="2002350" y="1744500"/>
            <a:ext cx="5139300" cy="2205600"/>
          </a:xfrm>
          <a:prstGeom prst="rect">
            <a:avLst/>
          </a:prstGeom>
        </p:spPr>
        <p:txBody>
          <a:bodyPr spcFirstLastPara="1" wrap="square" lIns="0" tIns="0" rIns="0" bIns="0"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70" name="Google Shape;70;p7"/>
          <p:cNvSpPr txBox="1">
            <a:spLocks noGrp="1"/>
          </p:cNvSpPr>
          <p:nvPr>
            <p:ph type="title"/>
          </p:nvPr>
        </p:nvSpPr>
        <p:spPr>
          <a:xfrm>
            <a:off x="1055850" y="539500"/>
            <a:ext cx="7032300" cy="616500"/>
          </a:xfrm>
          <a:prstGeom prst="rect">
            <a:avLst/>
          </a:prstGeom>
        </p:spPr>
        <p:txBody>
          <a:bodyPr spcFirstLastPara="1" wrap="square" lIns="0" tIns="0" rIns="0" bIns="0" anchor="t" anchorCtr="0">
            <a:noAutofit/>
          </a:bodyPr>
          <a:lstStyle>
            <a:lvl1pPr lvl="0" algn="ctr" rtl="0">
              <a:lnSpc>
                <a:spcPct val="90000"/>
              </a:lnSpc>
              <a:spcBef>
                <a:spcPts val="1800"/>
              </a:spcBef>
              <a:spcAft>
                <a:spcPts val="0"/>
              </a:spcAft>
              <a:buSzPts val="3700"/>
              <a:buNone/>
              <a:defRPr sz="3700" b="1">
                <a:solidFill>
                  <a:schemeClr val="lt1"/>
                </a:solidFill>
                <a:latin typeface="Viga"/>
                <a:ea typeface="Viga"/>
                <a:cs typeface="Viga"/>
                <a:sym typeface="Viga"/>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1" name="Google Shape;71;p7"/>
          <p:cNvSpPr/>
          <p:nvPr/>
        </p:nvSpPr>
        <p:spPr>
          <a:xfrm rot="10800000" flipH="1">
            <a:off x="-228602" y="-140167"/>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 name="Google Shape;72;p7"/>
          <p:cNvGrpSpPr/>
          <p:nvPr/>
        </p:nvGrpSpPr>
        <p:grpSpPr>
          <a:xfrm rot="10800000" flipH="1">
            <a:off x="-1020896" y="-840108"/>
            <a:ext cx="4480340" cy="3954559"/>
            <a:chOff x="-874537" y="1647065"/>
            <a:chExt cx="4480340" cy="3954559"/>
          </a:xfrm>
        </p:grpSpPr>
        <p:sp>
          <p:nvSpPr>
            <p:cNvPr id="73" name="Google Shape;73;p7"/>
            <p:cNvSpPr/>
            <p:nvPr/>
          </p:nvSpPr>
          <p:spPr>
            <a:xfrm>
              <a:off x="-528946" y="244430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p:nvPr/>
          </p:nvSpPr>
          <p:spPr>
            <a:xfrm rot="5400000" flipH="1">
              <a:off x="-1481023" y="225355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75;p7"/>
          <p:cNvSpPr/>
          <p:nvPr/>
        </p:nvSpPr>
        <p:spPr>
          <a:xfrm flipH="1">
            <a:off x="6178870" y="3100103"/>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7"/>
          <p:cNvSpPr/>
          <p:nvPr/>
        </p:nvSpPr>
        <p:spPr>
          <a:xfrm rot="-5400000">
            <a:off x="6633611" y="2645362"/>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rot="-5400000">
            <a:off x="6625956" y="2664583"/>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flipH="1">
            <a:off x="6171215" y="3119325"/>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1"/>
              </a:gs>
              <a:gs pos="100000">
                <a:schemeClr val="dk2"/>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7"/>
          <p:cNvSpPr/>
          <p:nvPr/>
        </p:nvSpPr>
        <p:spPr>
          <a:xfrm flipH="1">
            <a:off x="6246215" y="3225575"/>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7"/>
          <p:cNvSpPr/>
          <p:nvPr/>
        </p:nvSpPr>
        <p:spPr>
          <a:xfrm flipH="1">
            <a:off x="5527504" y="254344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7"/>
          <p:cNvSpPr/>
          <p:nvPr/>
        </p:nvSpPr>
        <p:spPr>
          <a:xfrm rot="-5400000">
            <a:off x="6182045" y="2285015"/>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p:nvPr/>
        </p:nvSpPr>
        <p:spPr>
          <a:xfrm rot="10800000">
            <a:off x="6640669" y="-445885"/>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7"/>
          <p:cNvSpPr/>
          <p:nvPr/>
        </p:nvSpPr>
        <p:spPr>
          <a:xfrm rot="10800000">
            <a:off x="5515744" y="-85836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gradFill>
          <a:gsLst>
            <a:gs pos="0">
              <a:schemeClr val="accent2"/>
            </a:gs>
            <a:gs pos="100000">
              <a:schemeClr val="accent1"/>
            </a:gs>
          </a:gsLst>
          <a:lin ang="13500032" scaled="0"/>
        </a:gradFill>
        <a:effectLst/>
      </p:bgPr>
    </p:bg>
    <p:spTree>
      <p:nvGrpSpPr>
        <p:cNvPr id="1" name="Shape 102"/>
        <p:cNvGrpSpPr/>
        <p:nvPr/>
      </p:nvGrpSpPr>
      <p:grpSpPr>
        <a:xfrm>
          <a:off x="0" y="0"/>
          <a:ext cx="0" cy="0"/>
          <a:chOff x="0" y="0"/>
          <a:chExt cx="0" cy="0"/>
        </a:xfrm>
      </p:grpSpPr>
      <p:sp>
        <p:nvSpPr>
          <p:cNvPr id="103" name="Google Shape;103;p9"/>
          <p:cNvSpPr txBox="1">
            <a:spLocks noGrp="1"/>
          </p:cNvSpPr>
          <p:nvPr>
            <p:ph type="title"/>
          </p:nvPr>
        </p:nvSpPr>
        <p:spPr>
          <a:xfrm>
            <a:off x="1719000" y="1601850"/>
            <a:ext cx="5706000" cy="808500"/>
          </a:xfrm>
          <a:prstGeom prst="rect">
            <a:avLst/>
          </a:prstGeom>
        </p:spPr>
        <p:txBody>
          <a:bodyPr spcFirstLastPara="1" wrap="square" lIns="0" tIns="0" rIns="0" bIns="0" anchor="t"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04" name="Google Shape;104;p9"/>
          <p:cNvSpPr txBox="1">
            <a:spLocks noGrp="1"/>
          </p:cNvSpPr>
          <p:nvPr>
            <p:ph type="subTitle" idx="1"/>
          </p:nvPr>
        </p:nvSpPr>
        <p:spPr>
          <a:xfrm>
            <a:off x="1717950" y="2620350"/>
            <a:ext cx="5708100" cy="921300"/>
          </a:xfrm>
          <a:prstGeom prst="rect">
            <a:avLst/>
          </a:prstGeom>
        </p:spPr>
        <p:txBody>
          <a:bodyPr spcFirstLastPara="1" wrap="square" lIns="0" tIns="0" rIns="0" bIns="0" anchor="t" anchorCtr="0">
            <a:noAutofit/>
          </a:bodyPr>
          <a:lstStyle>
            <a:lvl1pPr lvl="0" algn="ctr">
              <a:spcBef>
                <a:spcPts val="0"/>
              </a:spcBef>
              <a:spcAft>
                <a:spcPts val="0"/>
              </a:spcAft>
              <a:buSzPts val="2100"/>
              <a:buNone/>
              <a:defRPr sz="1400">
                <a:solidFill>
                  <a:schemeClr val="lt1"/>
                </a:solidFill>
                <a:latin typeface="Kumbh Sans"/>
                <a:ea typeface="Kumbh Sans"/>
                <a:cs typeface="Kumbh Sans"/>
                <a:sym typeface="Kumbh Sans"/>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grpSp>
        <p:nvGrpSpPr>
          <p:cNvPr id="105" name="Google Shape;105;p9"/>
          <p:cNvGrpSpPr/>
          <p:nvPr/>
        </p:nvGrpSpPr>
        <p:grpSpPr>
          <a:xfrm rot="10800000" flipH="1">
            <a:off x="-481030" y="-469222"/>
            <a:ext cx="4134749" cy="3954559"/>
            <a:chOff x="-425921" y="1647065"/>
            <a:chExt cx="4134749" cy="3954559"/>
          </a:xfrm>
        </p:grpSpPr>
        <p:sp>
          <p:nvSpPr>
            <p:cNvPr id="106" name="Google Shape;106;p9"/>
            <p:cNvSpPr/>
            <p:nvPr/>
          </p:nvSpPr>
          <p:spPr>
            <a:xfrm rot="5400000" flipH="1">
              <a:off x="-454744" y="2633118"/>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9"/>
            <p:cNvSpPr/>
            <p:nvPr/>
          </p:nvSpPr>
          <p:spPr>
            <a:xfrm>
              <a:off x="-2"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1"/>
                </a:gs>
                <a:gs pos="100000">
                  <a:schemeClr val="dk2"/>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9"/>
            <p:cNvSpPr/>
            <p:nvPr/>
          </p:nvSpPr>
          <p:spPr>
            <a:xfrm>
              <a:off x="-75002" y="31941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9"/>
            <p:cNvSpPr/>
            <p:nvPr/>
          </p:nvSpPr>
          <p:spPr>
            <a:xfrm>
              <a:off x="-425921" y="238325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9"/>
            <p:cNvSpPr/>
            <p:nvPr/>
          </p:nvSpPr>
          <p:spPr>
            <a:xfrm rot="5400000" flipH="1">
              <a:off x="-1000273" y="225355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 name="Google Shape;111;p9"/>
          <p:cNvSpPr/>
          <p:nvPr/>
        </p:nvSpPr>
        <p:spPr>
          <a:xfrm flipH="1">
            <a:off x="5472395" y="2520115"/>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9"/>
          <p:cNvSpPr/>
          <p:nvPr/>
        </p:nvSpPr>
        <p:spPr>
          <a:xfrm rot="-5400000">
            <a:off x="6126936" y="2261689"/>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9"/>
          <p:cNvSpPr/>
          <p:nvPr/>
        </p:nvSpPr>
        <p:spPr>
          <a:xfrm rot="10800000">
            <a:off x="6585560" y="-469212"/>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9"/>
          <p:cNvSpPr/>
          <p:nvPr/>
        </p:nvSpPr>
        <p:spPr>
          <a:xfrm rot="10800000">
            <a:off x="5460635" y="-881687"/>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9"/>
          <p:cNvSpPr/>
          <p:nvPr/>
        </p:nvSpPr>
        <p:spPr>
          <a:xfrm>
            <a:off x="-1340878" y="2707626"/>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9"/>
          <p:cNvSpPr/>
          <p:nvPr/>
        </p:nvSpPr>
        <p:spPr>
          <a:xfrm>
            <a:off x="-215953" y="3120101"/>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5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_2">
    <p:bg>
      <p:bgPr>
        <a:gradFill>
          <a:gsLst>
            <a:gs pos="0">
              <a:schemeClr val="accent2"/>
            </a:gs>
            <a:gs pos="100000">
              <a:schemeClr val="accent1"/>
            </a:gs>
          </a:gsLst>
          <a:lin ang="13500032" scaled="0"/>
        </a:gradFill>
        <a:effectLst/>
      </p:bgPr>
    </p:bg>
    <p:spTree>
      <p:nvGrpSpPr>
        <p:cNvPr id="1" name="Shape 152"/>
        <p:cNvGrpSpPr/>
        <p:nvPr/>
      </p:nvGrpSpPr>
      <p:grpSpPr>
        <a:xfrm>
          <a:off x="0" y="0"/>
          <a:ext cx="0" cy="0"/>
          <a:chOff x="0" y="0"/>
          <a:chExt cx="0" cy="0"/>
        </a:xfrm>
      </p:grpSpPr>
      <p:sp>
        <p:nvSpPr>
          <p:cNvPr id="153" name="Google Shape;153;p13"/>
          <p:cNvSpPr/>
          <p:nvPr/>
        </p:nvSpPr>
        <p:spPr>
          <a:xfrm rot="5400000">
            <a:off x="-546319" y="381006"/>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2">
                  <a:alpha val="53070"/>
                </a:schemeClr>
              </a:gs>
              <a:gs pos="100000">
                <a:schemeClr val="accent1">
                  <a:alpha val="53070"/>
                </a:scheme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rot="10800000" flipH="1">
            <a:off x="-2" y="-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 name="Google Shape;155;p13"/>
          <p:cNvGrpSpPr/>
          <p:nvPr/>
        </p:nvGrpSpPr>
        <p:grpSpPr>
          <a:xfrm rot="10800000" flipH="1">
            <a:off x="-481030" y="-469222"/>
            <a:ext cx="4134749" cy="3954559"/>
            <a:chOff x="-425921" y="1647065"/>
            <a:chExt cx="4134749" cy="3954559"/>
          </a:xfrm>
        </p:grpSpPr>
        <p:sp>
          <p:nvSpPr>
            <p:cNvPr id="156" name="Google Shape;156;p13"/>
            <p:cNvSpPr/>
            <p:nvPr/>
          </p:nvSpPr>
          <p:spPr>
            <a:xfrm rot="5400000" flipH="1">
              <a:off x="-454744" y="2633118"/>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2"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1"/>
                </a:gs>
                <a:gs pos="100000">
                  <a:schemeClr val="dk2"/>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75002" y="31941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425921" y="2383252"/>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rot="5400000" flipH="1">
              <a:off x="-1000273" y="2253550"/>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13"/>
          <p:cNvSpPr/>
          <p:nvPr/>
        </p:nvSpPr>
        <p:spPr>
          <a:xfrm flipH="1">
            <a:off x="6178870"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2"/>
              </a:gs>
              <a:gs pos="100000">
                <a:schemeClr val="accent1"/>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rot="-5400000">
            <a:off x="6633611" y="2633118"/>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flipH="1">
            <a:off x="5472395" y="2520115"/>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rot="-5400000">
            <a:off x="6126936" y="2261689"/>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rot="10800000">
            <a:off x="6585560" y="-469212"/>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rot="10800000">
            <a:off x="5460635" y="-881687"/>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1340878" y="2707626"/>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215953" y="3120101"/>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txBox="1">
            <a:spLocks noGrp="1"/>
          </p:cNvSpPr>
          <p:nvPr>
            <p:ph type="subTitle" idx="1"/>
          </p:nvPr>
        </p:nvSpPr>
        <p:spPr>
          <a:xfrm>
            <a:off x="1116525" y="3250925"/>
            <a:ext cx="2101800" cy="4989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70" name="Google Shape;170;p13"/>
          <p:cNvSpPr txBox="1">
            <a:spLocks noGrp="1"/>
          </p:cNvSpPr>
          <p:nvPr>
            <p:ph type="subTitle" idx="2"/>
          </p:nvPr>
        </p:nvSpPr>
        <p:spPr>
          <a:xfrm>
            <a:off x="1253025" y="2740225"/>
            <a:ext cx="18288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1" name="Google Shape;171;p13"/>
          <p:cNvSpPr txBox="1">
            <a:spLocks noGrp="1"/>
          </p:cNvSpPr>
          <p:nvPr>
            <p:ph type="title" hasCustomPrompt="1"/>
          </p:nvPr>
        </p:nvSpPr>
        <p:spPr>
          <a:xfrm>
            <a:off x="1116525" y="1824763"/>
            <a:ext cx="2101800" cy="689700"/>
          </a:xfrm>
          <a:prstGeom prst="rect">
            <a:avLst/>
          </a:prstGeom>
        </p:spPr>
        <p:txBody>
          <a:bodyPr spcFirstLastPara="1" wrap="square" lIns="0" tIns="0" rIns="0" bIns="0" anchor="t" anchorCtr="0">
            <a:noAutofit/>
          </a:bodyPr>
          <a:lstStyle>
            <a:lvl1pPr lvl="0" algn="ctr" rtl="0">
              <a:spcBef>
                <a:spcPts val="0"/>
              </a:spcBef>
              <a:spcAft>
                <a:spcPts val="0"/>
              </a:spcAft>
              <a:buSzPts val="9300"/>
              <a:buNone/>
              <a:defRPr sz="53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2" name="Google Shape;172;p13"/>
          <p:cNvSpPr txBox="1">
            <a:spLocks noGrp="1"/>
          </p:cNvSpPr>
          <p:nvPr>
            <p:ph type="subTitle" idx="3"/>
          </p:nvPr>
        </p:nvSpPr>
        <p:spPr>
          <a:xfrm>
            <a:off x="3521100" y="3250925"/>
            <a:ext cx="2101800" cy="4989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73" name="Google Shape;173;p13"/>
          <p:cNvSpPr txBox="1">
            <a:spLocks noGrp="1"/>
          </p:cNvSpPr>
          <p:nvPr>
            <p:ph type="subTitle" idx="4"/>
          </p:nvPr>
        </p:nvSpPr>
        <p:spPr>
          <a:xfrm>
            <a:off x="3657600" y="2740225"/>
            <a:ext cx="18288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4" name="Google Shape;174;p13"/>
          <p:cNvSpPr txBox="1">
            <a:spLocks noGrp="1"/>
          </p:cNvSpPr>
          <p:nvPr>
            <p:ph type="title" idx="5" hasCustomPrompt="1"/>
          </p:nvPr>
        </p:nvSpPr>
        <p:spPr>
          <a:xfrm>
            <a:off x="3521100" y="1824763"/>
            <a:ext cx="2101800" cy="689700"/>
          </a:xfrm>
          <a:prstGeom prst="rect">
            <a:avLst/>
          </a:prstGeom>
        </p:spPr>
        <p:txBody>
          <a:bodyPr spcFirstLastPara="1" wrap="square" lIns="0" tIns="0" rIns="0" bIns="0" anchor="t" anchorCtr="0">
            <a:noAutofit/>
          </a:bodyPr>
          <a:lstStyle>
            <a:lvl1pPr lvl="0" algn="ctr" rtl="0">
              <a:spcBef>
                <a:spcPts val="0"/>
              </a:spcBef>
              <a:spcAft>
                <a:spcPts val="0"/>
              </a:spcAft>
              <a:buSzPts val="9300"/>
              <a:buNone/>
              <a:defRPr sz="53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5" name="Google Shape;175;p13"/>
          <p:cNvSpPr txBox="1">
            <a:spLocks noGrp="1"/>
          </p:cNvSpPr>
          <p:nvPr>
            <p:ph type="subTitle" idx="6"/>
          </p:nvPr>
        </p:nvSpPr>
        <p:spPr>
          <a:xfrm>
            <a:off x="5925675" y="3252226"/>
            <a:ext cx="2101800" cy="4989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76" name="Google Shape;176;p13"/>
          <p:cNvSpPr txBox="1">
            <a:spLocks noGrp="1"/>
          </p:cNvSpPr>
          <p:nvPr>
            <p:ph type="subTitle" idx="7"/>
          </p:nvPr>
        </p:nvSpPr>
        <p:spPr>
          <a:xfrm>
            <a:off x="6062175" y="2743200"/>
            <a:ext cx="18288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7" name="Google Shape;177;p13"/>
          <p:cNvSpPr txBox="1">
            <a:spLocks noGrp="1"/>
          </p:cNvSpPr>
          <p:nvPr>
            <p:ph type="title" idx="8" hasCustomPrompt="1"/>
          </p:nvPr>
        </p:nvSpPr>
        <p:spPr>
          <a:xfrm>
            <a:off x="5925675" y="1824763"/>
            <a:ext cx="2101800" cy="689700"/>
          </a:xfrm>
          <a:prstGeom prst="rect">
            <a:avLst/>
          </a:prstGeom>
        </p:spPr>
        <p:txBody>
          <a:bodyPr spcFirstLastPara="1" wrap="square" lIns="0" tIns="0" rIns="0" bIns="0" anchor="t" anchorCtr="0">
            <a:noAutofit/>
          </a:bodyPr>
          <a:lstStyle>
            <a:lvl1pPr lvl="0" algn="ctr" rtl="0">
              <a:spcBef>
                <a:spcPts val="0"/>
              </a:spcBef>
              <a:spcAft>
                <a:spcPts val="0"/>
              </a:spcAft>
              <a:buSzPts val="9300"/>
              <a:buNone/>
              <a:defRPr sz="53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8" name="Google Shape;178;p13"/>
          <p:cNvSpPr txBox="1">
            <a:spLocks noGrp="1"/>
          </p:cNvSpPr>
          <p:nvPr>
            <p:ph type="title" idx="9"/>
          </p:nvPr>
        </p:nvSpPr>
        <p:spPr>
          <a:xfrm>
            <a:off x="1055850" y="539500"/>
            <a:ext cx="7032300" cy="616500"/>
          </a:xfrm>
          <a:prstGeom prst="rect">
            <a:avLst/>
          </a:prstGeom>
        </p:spPr>
        <p:txBody>
          <a:bodyPr spcFirstLastPara="1" wrap="square" lIns="0" tIns="0" rIns="0" bIns="0" anchor="t" anchorCtr="0">
            <a:noAutofit/>
          </a:bodyPr>
          <a:lstStyle>
            <a:lvl1pPr lvl="0" algn="ctr" rtl="0">
              <a:lnSpc>
                <a:spcPct val="90000"/>
              </a:lnSpc>
              <a:spcBef>
                <a:spcPts val="1800"/>
              </a:spcBef>
              <a:spcAft>
                <a:spcPts val="0"/>
              </a:spcAft>
              <a:buSzPts val="3700"/>
              <a:buNone/>
              <a:defRPr sz="3700" b="1">
                <a:solidFill>
                  <a:schemeClr val="lt1"/>
                </a:solidFill>
                <a:latin typeface="Viga"/>
                <a:ea typeface="Viga"/>
                <a:cs typeface="Viga"/>
                <a:sym typeface="Viga"/>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2_1_1">
    <p:bg>
      <p:bgPr>
        <a:gradFill>
          <a:gsLst>
            <a:gs pos="0">
              <a:schemeClr val="accent2"/>
            </a:gs>
            <a:gs pos="100000">
              <a:schemeClr val="accent1"/>
            </a:gs>
          </a:gsLst>
          <a:lin ang="13500032" scaled="0"/>
        </a:gradFill>
        <a:effectLst/>
      </p:bgPr>
    </p:bg>
    <p:spTree>
      <p:nvGrpSpPr>
        <p:cNvPr id="1" name="Shape 209"/>
        <p:cNvGrpSpPr/>
        <p:nvPr/>
      </p:nvGrpSpPr>
      <p:grpSpPr>
        <a:xfrm>
          <a:off x="0" y="0"/>
          <a:ext cx="0" cy="0"/>
          <a:chOff x="0" y="0"/>
          <a:chExt cx="0" cy="0"/>
        </a:xfrm>
      </p:grpSpPr>
      <p:sp>
        <p:nvSpPr>
          <p:cNvPr id="210" name="Google Shape;210;p15"/>
          <p:cNvSpPr/>
          <p:nvPr/>
        </p:nvSpPr>
        <p:spPr>
          <a:xfrm rot="-5400000" flipH="1">
            <a:off x="6633611" y="454731"/>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5"/>
          <p:cNvSpPr/>
          <p:nvPr/>
        </p:nvSpPr>
        <p:spPr>
          <a:xfrm>
            <a:off x="-2" y="308786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5"/>
          <p:cNvSpPr/>
          <p:nvPr/>
        </p:nvSpPr>
        <p:spPr>
          <a:xfrm>
            <a:off x="-1342994" y="2448438"/>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5"/>
          <p:cNvSpPr/>
          <p:nvPr/>
        </p:nvSpPr>
        <p:spPr>
          <a:xfrm>
            <a:off x="-218069" y="2860913"/>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5"/>
          <p:cNvSpPr/>
          <p:nvPr/>
        </p:nvSpPr>
        <p:spPr>
          <a:xfrm rot="-5400000" flipH="1">
            <a:off x="6625956" y="435510"/>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solidFill>
            <a:srgbClr val="A0B7E9">
              <a:alpha val="530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5"/>
          <p:cNvSpPr/>
          <p:nvPr/>
        </p:nvSpPr>
        <p:spPr>
          <a:xfrm rot="10800000">
            <a:off x="6171215" y="-19231"/>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gradFill>
            <a:gsLst>
              <a:gs pos="0">
                <a:schemeClr val="accent1"/>
              </a:gs>
              <a:gs pos="100000">
                <a:schemeClr val="dk2"/>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5"/>
          <p:cNvSpPr/>
          <p:nvPr/>
        </p:nvSpPr>
        <p:spPr>
          <a:xfrm rot="10800000">
            <a:off x="6246215" y="-125481"/>
            <a:ext cx="2965118" cy="2055636"/>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5"/>
          <p:cNvSpPr/>
          <p:nvPr/>
        </p:nvSpPr>
        <p:spPr>
          <a:xfrm rot="10800000">
            <a:off x="5527504" y="-254221"/>
            <a:ext cx="4134749" cy="2866509"/>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5"/>
          <p:cNvSpPr/>
          <p:nvPr/>
        </p:nvSpPr>
        <p:spPr>
          <a:xfrm rot="-5400000" flipH="1">
            <a:off x="6182045" y="129125"/>
            <a:ext cx="3954559" cy="2741588"/>
          </a:xfrm>
          <a:custGeom>
            <a:avLst/>
            <a:gdLst/>
            <a:ahLst/>
            <a:cxnLst/>
            <a:rect l="l" t="t" r="r" b="b"/>
            <a:pathLst>
              <a:path w="98599" h="68356" extrusionOk="0">
                <a:moveTo>
                  <a:pt x="0" y="1"/>
                </a:moveTo>
                <a:lnTo>
                  <a:pt x="0" y="68356"/>
                </a:lnTo>
                <a:cubicBezTo>
                  <a:pt x="32884" y="68338"/>
                  <a:pt x="65732" y="68338"/>
                  <a:pt x="98598" y="68338"/>
                </a:cubicBezTo>
                <a:cubicBezTo>
                  <a:pt x="71353" y="49442"/>
                  <a:pt x="51565" y="44143"/>
                  <a:pt x="38272" y="42930"/>
                </a:cubicBezTo>
                <a:cubicBezTo>
                  <a:pt x="34258" y="42573"/>
                  <a:pt x="26764" y="42216"/>
                  <a:pt x="19092" y="36346"/>
                </a:cubicBezTo>
                <a:cubicBezTo>
                  <a:pt x="7672" y="27639"/>
                  <a:pt x="2551" y="11937"/>
                  <a:pt x="0"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5"/>
          <p:cNvSpPr txBox="1">
            <a:spLocks noGrp="1"/>
          </p:cNvSpPr>
          <p:nvPr>
            <p:ph type="subTitle" idx="1"/>
          </p:nvPr>
        </p:nvSpPr>
        <p:spPr>
          <a:xfrm>
            <a:off x="1093706" y="3018100"/>
            <a:ext cx="2101800" cy="7500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0" name="Google Shape;220;p15"/>
          <p:cNvSpPr txBox="1">
            <a:spLocks noGrp="1"/>
          </p:cNvSpPr>
          <p:nvPr>
            <p:ph type="subTitle" idx="2"/>
          </p:nvPr>
        </p:nvSpPr>
        <p:spPr>
          <a:xfrm>
            <a:off x="1228106" y="2508888"/>
            <a:ext cx="18330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21" name="Google Shape;221;p15"/>
          <p:cNvSpPr txBox="1">
            <a:spLocks noGrp="1"/>
          </p:cNvSpPr>
          <p:nvPr>
            <p:ph type="subTitle" idx="3"/>
          </p:nvPr>
        </p:nvSpPr>
        <p:spPr>
          <a:xfrm>
            <a:off x="3521100" y="3018100"/>
            <a:ext cx="2101800" cy="7497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2" name="Google Shape;222;p15"/>
          <p:cNvSpPr txBox="1">
            <a:spLocks noGrp="1"/>
          </p:cNvSpPr>
          <p:nvPr>
            <p:ph type="subTitle" idx="4"/>
          </p:nvPr>
        </p:nvSpPr>
        <p:spPr>
          <a:xfrm>
            <a:off x="3658650" y="2508888"/>
            <a:ext cx="18288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23" name="Google Shape;223;p15"/>
          <p:cNvSpPr txBox="1">
            <a:spLocks noGrp="1"/>
          </p:cNvSpPr>
          <p:nvPr>
            <p:ph type="subTitle" idx="5"/>
          </p:nvPr>
        </p:nvSpPr>
        <p:spPr>
          <a:xfrm>
            <a:off x="5948494" y="3019396"/>
            <a:ext cx="2101800" cy="7497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1400">
                <a:solidFill>
                  <a:schemeClr val="lt1"/>
                </a:solidFill>
                <a:latin typeface="Kumbh Sans"/>
                <a:ea typeface="Kumbh Sans"/>
                <a:cs typeface="Kumbh Sans"/>
                <a:sym typeface="Kumbh San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4" name="Google Shape;224;p15"/>
          <p:cNvSpPr txBox="1">
            <a:spLocks noGrp="1"/>
          </p:cNvSpPr>
          <p:nvPr>
            <p:ph type="subTitle" idx="6"/>
          </p:nvPr>
        </p:nvSpPr>
        <p:spPr>
          <a:xfrm>
            <a:off x="6084994" y="2508888"/>
            <a:ext cx="1828800" cy="3768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100"/>
              <a:buNone/>
              <a:defRPr sz="2100" b="1">
                <a:solidFill>
                  <a:schemeClr val="lt1"/>
                </a:solidFill>
                <a:latin typeface="Viga"/>
                <a:ea typeface="Viga"/>
                <a:cs typeface="Viga"/>
                <a:sym typeface="Viga"/>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25" name="Google Shape;225;p15"/>
          <p:cNvSpPr txBox="1">
            <a:spLocks noGrp="1"/>
          </p:cNvSpPr>
          <p:nvPr>
            <p:ph type="title"/>
          </p:nvPr>
        </p:nvSpPr>
        <p:spPr>
          <a:xfrm>
            <a:off x="1055850" y="539500"/>
            <a:ext cx="7032300" cy="616500"/>
          </a:xfrm>
          <a:prstGeom prst="rect">
            <a:avLst/>
          </a:prstGeom>
        </p:spPr>
        <p:txBody>
          <a:bodyPr spcFirstLastPara="1" wrap="square" lIns="0" tIns="0" rIns="0" bIns="0" anchor="t" anchorCtr="0">
            <a:noAutofit/>
          </a:bodyPr>
          <a:lstStyle>
            <a:lvl1pPr lvl="0" algn="ctr" rtl="0">
              <a:lnSpc>
                <a:spcPct val="90000"/>
              </a:lnSpc>
              <a:spcBef>
                <a:spcPts val="1800"/>
              </a:spcBef>
              <a:spcAft>
                <a:spcPts val="0"/>
              </a:spcAft>
              <a:buSzPts val="3700"/>
              <a:buNone/>
              <a:defRPr sz="3700" b="1">
                <a:solidFill>
                  <a:schemeClr val="lt1"/>
                </a:solidFill>
                <a:latin typeface="Viga"/>
                <a:ea typeface="Viga"/>
                <a:cs typeface="Viga"/>
                <a:sym typeface="Viga"/>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0" tIns="0" rIns="0" bIns="0" anchor="b" anchorCtr="0">
            <a:noAutofit/>
          </a:bodyPr>
          <a:lstStyle>
            <a:lvl1pPr lvl="0">
              <a:spcBef>
                <a:spcPts val="0"/>
              </a:spcBef>
              <a:spcAft>
                <a:spcPts val="0"/>
              </a:spcAft>
              <a:buClr>
                <a:srgbClr val="FFFFFF"/>
              </a:buClr>
              <a:buSzPts val="3700"/>
              <a:buFont typeface="Viga"/>
              <a:buNone/>
              <a:defRPr sz="3700" b="1">
                <a:solidFill>
                  <a:srgbClr val="FFFFFF"/>
                </a:solidFill>
                <a:latin typeface="Viga"/>
                <a:ea typeface="Viga"/>
                <a:cs typeface="Viga"/>
                <a:sym typeface="Viga"/>
              </a:defRPr>
            </a:lvl1pPr>
            <a:lvl2pPr lvl="1">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2pPr>
            <a:lvl3pPr lvl="2">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3pPr>
            <a:lvl4pPr lvl="3">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4pPr>
            <a:lvl5pPr lvl="4">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5pPr>
            <a:lvl6pPr lvl="5">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6pPr>
            <a:lvl7pPr lvl="6">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7pPr>
            <a:lvl8pPr lvl="7">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8pPr>
            <a:lvl9pPr lvl="8">
              <a:spcBef>
                <a:spcPts val="0"/>
              </a:spcBef>
              <a:spcAft>
                <a:spcPts val="0"/>
              </a:spcAft>
              <a:buClr>
                <a:srgbClr val="FFFFFF"/>
              </a:buClr>
              <a:buSzPts val="2800"/>
              <a:buFont typeface="Viga"/>
              <a:buNone/>
              <a:defRPr sz="2800" b="1">
                <a:solidFill>
                  <a:srgbClr val="FFFFFF"/>
                </a:solidFill>
                <a:latin typeface="Viga"/>
                <a:ea typeface="Viga"/>
                <a:cs typeface="Viga"/>
                <a:sym typeface="Viga"/>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0" tIns="0" rIns="0" bIns="0" anchor="t" anchorCtr="0">
            <a:noAutofit/>
          </a:bodyPr>
          <a:lstStyle>
            <a:lvl1pPr marL="457200" marR="0" lvl="0" indent="-406400" algn="l" rtl="0">
              <a:lnSpc>
                <a:spcPct val="100000"/>
              </a:lnSpc>
              <a:spcBef>
                <a:spcPts val="0"/>
              </a:spcBef>
              <a:spcAft>
                <a:spcPts val="0"/>
              </a:spcAft>
              <a:buClr>
                <a:schemeClr val="lt1"/>
              </a:buClr>
              <a:buSzPts val="2800"/>
              <a:buFont typeface="Kumbh Sans"/>
              <a:buChar char="●"/>
              <a:defRPr sz="1600">
                <a:solidFill>
                  <a:schemeClr val="lt1"/>
                </a:solidFill>
                <a:latin typeface="Kumbh Sans"/>
                <a:ea typeface="Kumbh Sans"/>
                <a:cs typeface="Kumbh Sans"/>
                <a:sym typeface="Kumbh Sans"/>
              </a:defRPr>
            </a:lvl1pPr>
            <a:lvl2pPr marL="914400" lvl="1"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2pPr>
            <a:lvl3pPr marL="1371600" lvl="2"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3pPr>
            <a:lvl4pPr marL="1828800" lvl="3"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4pPr>
            <a:lvl5pPr marL="2286000" lvl="4"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5pPr>
            <a:lvl6pPr marL="2743200" lvl="5"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6pPr>
            <a:lvl7pPr marL="3200400" lvl="6"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7pPr>
            <a:lvl8pPr marL="3657600" lvl="7"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8pPr>
            <a:lvl9pPr marL="4114800" lvl="8" indent="-317500">
              <a:lnSpc>
                <a:spcPct val="115000"/>
              </a:lnSpc>
              <a:spcBef>
                <a:spcPts val="0"/>
              </a:spcBef>
              <a:spcAft>
                <a:spcPts val="0"/>
              </a:spcAft>
              <a:buClr>
                <a:schemeClr val="lt1"/>
              </a:buClr>
              <a:buSzPts val="1400"/>
              <a:buFont typeface="Kumbh Sans"/>
              <a:buChar char="■"/>
              <a:defRPr>
                <a:solidFill>
                  <a:schemeClr val="lt1"/>
                </a:solidFill>
                <a:latin typeface="Kumbh Sans"/>
                <a:ea typeface="Kumbh Sans"/>
                <a:cs typeface="Kumbh Sans"/>
                <a:sym typeface="Kumbh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5" r:id="rId6"/>
    <p:sldLayoutId id="2147483658" r:id="rId7"/>
    <p:sldLayoutId id="2147483659" r:id="rId8"/>
    <p:sldLayoutId id="2147483661" r:id="rId9"/>
    <p:sldLayoutId id="2147483676" r:id="rId10"/>
    <p:sldLayoutId id="2147483677"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sv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docs.google.com/spreadsheets/d/1ARnJSNtilppePDkITLbQzVgg1ZhLnEEvEKsrfeLogHw/copy"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1" name="Google Shape;461;p35"/>
          <p:cNvSpPr txBox="1">
            <a:spLocks noGrp="1"/>
          </p:cNvSpPr>
          <p:nvPr>
            <p:ph type="ctrTitle"/>
          </p:nvPr>
        </p:nvSpPr>
        <p:spPr>
          <a:xfrm>
            <a:off x="1357113" y="-130236"/>
            <a:ext cx="3974295" cy="3189300"/>
          </a:xfrm>
          <a:prstGeom prst="rect">
            <a:avLst/>
          </a:prstGeom>
        </p:spPr>
        <p:txBody>
          <a:bodyPr spcFirstLastPara="1" wrap="square" lIns="0" tIns="0" rIns="0" bIns="0" anchor="b" anchorCtr="0">
            <a:noAutofit/>
          </a:bodyPr>
          <a:lstStyle/>
          <a:p>
            <a:pPr lvl="0" algn="ctr"/>
            <a:r>
              <a:rPr lang="en-US" sz="3200" dirty="0"/>
              <a:t>Association </a:t>
            </a:r>
            <a:br>
              <a:rPr lang="en-US" sz="3200" dirty="0"/>
            </a:br>
            <a:r>
              <a:rPr lang="en-US" sz="3200" dirty="0"/>
              <a:t>between Peptic Ulcer and Periodontitis</a:t>
            </a:r>
            <a:endParaRPr sz="3200" dirty="0"/>
          </a:p>
        </p:txBody>
      </p:sp>
      <p:sp>
        <p:nvSpPr>
          <p:cNvPr id="462" name="Google Shape;462;p35"/>
          <p:cNvSpPr txBox="1">
            <a:spLocks noGrp="1"/>
          </p:cNvSpPr>
          <p:nvPr>
            <p:ph type="subTitle" idx="1"/>
          </p:nvPr>
        </p:nvSpPr>
        <p:spPr>
          <a:xfrm>
            <a:off x="1632108" y="3500282"/>
            <a:ext cx="4149000" cy="333600"/>
          </a:xfrm>
          <a:prstGeom prst="rect">
            <a:avLst/>
          </a:prstGeom>
        </p:spPr>
        <p:txBody>
          <a:bodyPr spcFirstLastPara="1" wrap="square" lIns="0" tIns="0" rIns="0" bIns="0" anchor="t" anchorCtr="0">
            <a:noAutofit/>
          </a:bodyPr>
          <a:lstStyle/>
          <a:p>
            <a:pPr marL="0" lvl="0" indent="0" algn="l" rtl="0">
              <a:lnSpc>
                <a:spcPct val="150000"/>
              </a:lnSpc>
              <a:spcBef>
                <a:spcPts val="0"/>
              </a:spcBef>
              <a:spcAft>
                <a:spcPts val="0"/>
              </a:spcAft>
              <a:buNone/>
            </a:pPr>
            <a:r>
              <a:rPr lang="en-US" dirty="0"/>
              <a:t>Amjad </a:t>
            </a:r>
            <a:r>
              <a:rPr lang="en-US" dirty="0" err="1"/>
              <a:t>Awad</a:t>
            </a:r>
            <a:r>
              <a:rPr lang="en-US" dirty="0"/>
              <a:t> </a:t>
            </a:r>
            <a:r>
              <a:rPr lang="en-US" dirty="0" err="1"/>
              <a:t>Albarasi</a:t>
            </a:r>
            <a:r>
              <a:rPr lang="en-US" dirty="0"/>
              <a:t> </a:t>
            </a:r>
          </a:p>
          <a:p>
            <a:pPr marL="0" lvl="0" indent="0" algn="l" rtl="0">
              <a:lnSpc>
                <a:spcPct val="150000"/>
              </a:lnSpc>
              <a:spcBef>
                <a:spcPts val="0"/>
              </a:spcBef>
              <a:spcAft>
                <a:spcPts val="0"/>
              </a:spcAft>
              <a:buNone/>
            </a:pPr>
            <a:r>
              <a:rPr lang="en-US" dirty="0"/>
              <a:t>2877</a:t>
            </a:r>
          </a:p>
          <a:p>
            <a:pPr marL="0" lvl="0" indent="0" algn="l" rtl="0">
              <a:lnSpc>
                <a:spcPct val="150000"/>
              </a:lnSpc>
              <a:spcBef>
                <a:spcPts val="0"/>
              </a:spcBef>
              <a:spcAft>
                <a:spcPts val="0"/>
              </a:spcAft>
              <a:buNone/>
            </a:pPr>
            <a:r>
              <a:rPr lang="en-US" dirty="0"/>
              <a:t>Supervised by   Dr .Zainab </a:t>
            </a:r>
            <a:r>
              <a:rPr lang="en-US" dirty="0" err="1"/>
              <a:t>Almograbi</a:t>
            </a:r>
            <a:r>
              <a:rPr lang="en-US" dirty="0"/>
              <a:t> </a:t>
            </a:r>
          </a:p>
          <a:p>
            <a:pPr marL="0" lvl="0" indent="0" algn="l" rtl="0">
              <a:spcBef>
                <a:spcPts val="0"/>
              </a:spcBef>
              <a:spcAft>
                <a:spcPts val="0"/>
              </a:spcAft>
              <a:buNone/>
            </a:pPr>
            <a:endParaRPr dirty="0"/>
          </a:p>
        </p:txBody>
      </p:sp>
      <p:grpSp>
        <p:nvGrpSpPr>
          <p:cNvPr id="463" name="Google Shape;463;p35"/>
          <p:cNvGrpSpPr/>
          <p:nvPr/>
        </p:nvGrpSpPr>
        <p:grpSpPr>
          <a:xfrm>
            <a:off x="5124401" y="977029"/>
            <a:ext cx="3828875" cy="3858017"/>
            <a:chOff x="4242082" y="-1742875"/>
            <a:chExt cx="5198453" cy="10980378"/>
          </a:xfrm>
        </p:grpSpPr>
        <p:sp>
          <p:nvSpPr>
            <p:cNvPr id="464" name="Google Shape;464;p35"/>
            <p:cNvSpPr/>
            <p:nvPr/>
          </p:nvSpPr>
          <p:spPr>
            <a:xfrm>
              <a:off x="5021750" y="-1742875"/>
              <a:ext cx="4418785" cy="10980378"/>
            </a:xfrm>
            <a:custGeom>
              <a:avLst/>
              <a:gdLst/>
              <a:ahLst/>
              <a:cxnLst/>
              <a:rect l="l" t="t" r="r" b="b"/>
              <a:pathLst>
                <a:path w="23028" h="57223" extrusionOk="0">
                  <a:moveTo>
                    <a:pt x="11449" y="0"/>
                  </a:moveTo>
                  <a:cubicBezTo>
                    <a:pt x="11047" y="0"/>
                    <a:pt x="9001" y="155"/>
                    <a:pt x="8969" y="3312"/>
                  </a:cubicBezTo>
                  <a:cubicBezTo>
                    <a:pt x="8969" y="3312"/>
                    <a:pt x="8921" y="3284"/>
                    <a:pt x="8859" y="3284"/>
                  </a:cubicBezTo>
                  <a:cubicBezTo>
                    <a:pt x="8794" y="3284"/>
                    <a:pt x="8714" y="3315"/>
                    <a:pt x="8659" y="3443"/>
                  </a:cubicBezTo>
                  <a:cubicBezTo>
                    <a:pt x="8540" y="3681"/>
                    <a:pt x="8885" y="4098"/>
                    <a:pt x="8778" y="4443"/>
                  </a:cubicBezTo>
                  <a:cubicBezTo>
                    <a:pt x="8666" y="4756"/>
                    <a:pt x="8827" y="5006"/>
                    <a:pt x="8976" y="5006"/>
                  </a:cubicBezTo>
                  <a:cubicBezTo>
                    <a:pt x="8985" y="5006"/>
                    <a:pt x="8995" y="5005"/>
                    <a:pt x="9004" y="5003"/>
                  </a:cubicBezTo>
                  <a:cubicBezTo>
                    <a:pt x="9008" y="5001"/>
                    <a:pt x="9012" y="5001"/>
                    <a:pt x="9016" y="5001"/>
                  </a:cubicBezTo>
                  <a:cubicBezTo>
                    <a:pt x="9154" y="5001"/>
                    <a:pt x="9285" y="5835"/>
                    <a:pt x="9957" y="6670"/>
                  </a:cubicBezTo>
                  <a:cubicBezTo>
                    <a:pt x="10636" y="7539"/>
                    <a:pt x="9266" y="9277"/>
                    <a:pt x="7588" y="9884"/>
                  </a:cubicBezTo>
                  <a:cubicBezTo>
                    <a:pt x="5873" y="10515"/>
                    <a:pt x="4444" y="11122"/>
                    <a:pt x="4492" y="12563"/>
                  </a:cubicBezTo>
                  <a:cubicBezTo>
                    <a:pt x="4504" y="13397"/>
                    <a:pt x="4492" y="14230"/>
                    <a:pt x="4409" y="15063"/>
                  </a:cubicBezTo>
                  <a:cubicBezTo>
                    <a:pt x="4266" y="16349"/>
                    <a:pt x="4290" y="17742"/>
                    <a:pt x="4051" y="19040"/>
                  </a:cubicBezTo>
                  <a:cubicBezTo>
                    <a:pt x="3849" y="20159"/>
                    <a:pt x="3468" y="21267"/>
                    <a:pt x="3194" y="22386"/>
                  </a:cubicBezTo>
                  <a:cubicBezTo>
                    <a:pt x="2825" y="23945"/>
                    <a:pt x="2468" y="25541"/>
                    <a:pt x="2265" y="27136"/>
                  </a:cubicBezTo>
                  <a:cubicBezTo>
                    <a:pt x="2242" y="27315"/>
                    <a:pt x="2123" y="27458"/>
                    <a:pt x="1968" y="27541"/>
                  </a:cubicBezTo>
                  <a:cubicBezTo>
                    <a:pt x="1682" y="27672"/>
                    <a:pt x="1206" y="27958"/>
                    <a:pt x="908" y="28517"/>
                  </a:cubicBezTo>
                  <a:cubicBezTo>
                    <a:pt x="539" y="29232"/>
                    <a:pt x="491" y="29279"/>
                    <a:pt x="337" y="29518"/>
                  </a:cubicBezTo>
                  <a:cubicBezTo>
                    <a:pt x="265" y="29625"/>
                    <a:pt x="360" y="29768"/>
                    <a:pt x="480" y="29768"/>
                  </a:cubicBezTo>
                  <a:cubicBezTo>
                    <a:pt x="599" y="29768"/>
                    <a:pt x="777" y="29708"/>
                    <a:pt x="1027" y="29530"/>
                  </a:cubicBezTo>
                  <a:cubicBezTo>
                    <a:pt x="1073" y="29497"/>
                    <a:pt x="1106" y="29482"/>
                    <a:pt x="1127" y="29482"/>
                  </a:cubicBezTo>
                  <a:cubicBezTo>
                    <a:pt x="1379" y="29482"/>
                    <a:pt x="1" y="31608"/>
                    <a:pt x="396" y="31970"/>
                  </a:cubicBezTo>
                  <a:cubicBezTo>
                    <a:pt x="396" y="31970"/>
                    <a:pt x="441" y="32061"/>
                    <a:pt x="570" y="32061"/>
                  </a:cubicBezTo>
                  <a:cubicBezTo>
                    <a:pt x="616" y="32061"/>
                    <a:pt x="673" y="32049"/>
                    <a:pt x="741" y="32018"/>
                  </a:cubicBezTo>
                  <a:lnTo>
                    <a:pt x="741" y="32018"/>
                  </a:lnTo>
                  <a:cubicBezTo>
                    <a:pt x="694" y="32042"/>
                    <a:pt x="777" y="32256"/>
                    <a:pt x="789" y="32280"/>
                  </a:cubicBezTo>
                  <a:cubicBezTo>
                    <a:pt x="850" y="32394"/>
                    <a:pt x="990" y="32444"/>
                    <a:pt x="1129" y="32444"/>
                  </a:cubicBezTo>
                  <a:cubicBezTo>
                    <a:pt x="1236" y="32444"/>
                    <a:pt x="1341" y="32415"/>
                    <a:pt x="1408" y="32363"/>
                  </a:cubicBezTo>
                  <a:cubicBezTo>
                    <a:pt x="1456" y="32327"/>
                    <a:pt x="1587" y="32208"/>
                    <a:pt x="1587" y="32149"/>
                  </a:cubicBezTo>
                  <a:cubicBezTo>
                    <a:pt x="1587" y="32149"/>
                    <a:pt x="1603" y="32273"/>
                    <a:pt x="1822" y="32273"/>
                  </a:cubicBezTo>
                  <a:cubicBezTo>
                    <a:pt x="1866" y="32273"/>
                    <a:pt x="1918" y="32268"/>
                    <a:pt x="1980" y="32256"/>
                  </a:cubicBezTo>
                  <a:cubicBezTo>
                    <a:pt x="2349" y="32161"/>
                    <a:pt x="2420" y="31768"/>
                    <a:pt x="2420" y="31768"/>
                  </a:cubicBezTo>
                  <a:lnTo>
                    <a:pt x="2444" y="31780"/>
                  </a:lnTo>
                  <a:cubicBezTo>
                    <a:pt x="2499" y="31813"/>
                    <a:pt x="2559" y="31829"/>
                    <a:pt x="2617" y="31829"/>
                  </a:cubicBezTo>
                  <a:cubicBezTo>
                    <a:pt x="2787" y="31829"/>
                    <a:pt x="2947" y="31698"/>
                    <a:pt x="2956" y="31494"/>
                  </a:cubicBezTo>
                  <a:cubicBezTo>
                    <a:pt x="2980" y="31315"/>
                    <a:pt x="3016" y="31065"/>
                    <a:pt x="3182" y="30815"/>
                  </a:cubicBezTo>
                  <a:cubicBezTo>
                    <a:pt x="3468" y="30351"/>
                    <a:pt x="4028" y="29410"/>
                    <a:pt x="3932" y="27982"/>
                  </a:cubicBezTo>
                  <a:cubicBezTo>
                    <a:pt x="3932" y="27910"/>
                    <a:pt x="3932" y="27815"/>
                    <a:pt x="3956" y="27744"/>
                  </a:cubicBezTo>
                  <a:cubicBezTo>
                    <a:pt x="4825" y="25541"/>
                    <a:pt x="5694" y="23303"/>
                    <a:pt x="6314" y="21005"/>
                  </a:cubicBezTo>
                  <a:cubicBezTo>
                    <a:pt x="6587" y="19945"/>
                    <a:pt x="6516" y="18826"/>
                    <a:pt x="6635" y="17742"/>
                  </a:cubicBezTo>
                  <a:cubicBezTo>
                    <a:pt x="6706" y="17088"/>
                    <a:pt x="6790" y="16433"/>
                    <a:pt x="6885" y="15778"/>
                  </a:cubicBezTo>
                  <a:cubicBezTo>
                    <a:pt x="6885" y="15778"/>
                    <a:pt x="8457" y="18612"/>
                    <a:pt x="7361" y="23303"/>
                  </a:cubicBezTo>
                  <a:cubicBezTo>
                    <a:pt x="7361" y="23303"/>
                    <a:pt x="5909" y="27196"/>
                    <a:pt x="6218" y="30149"/>
                  </a:cubicBezTo>
                  <a:lnTo>
                    <a:pt x="6968" y="37316"/>
                  </a:lnTo>
                  <a:cubicBezTo>
                    <a:pt x="7004" y="37792"/>
                    <a:pt x="7028" y="38281"/>
                    <a:pt x="7004" y="38781"/>
                  </a:cubicBezTo>
                  <a:cubicBezTo>
                    <a:pt x="6945" y="40150"/>
                    <a:pt x="6861" y="43103"/>
                    <a:pt x="6909" y="44412"/>
                  </a:cubicBezTo>
                  <a:cubicBezTo>
                    <a:pt x="6968" y="46163"/>
                    <a:pt x="7635" y="51366"/>
                    <a:pt x="7980" y="52509"/>
                  </a:cubicBezTo>
                  <a:cubicBezTo>
                    <a:pt x="8314" y="53663"/>
                    <a:pt x="8481" y="55235"/>
                    <a:pt x="7564" y="56378"/>
                  </a:cubicBezTo>
                  <a:cubicBezTo>
                    <a:pt x="7040" y="57029"/>
                    <a:pt x="7810" y="57222"/>
                    <a:pt x="8671" y="57222"/>
                  </a:cubicBezTo>
                  <a:cubicBezTo>
                    <a:pt x="9338" y="57222"/>
                    <a:pt x="10060" y="57106"/>
                    <a:pt x="10278" y="56997"/>
                  </a:cubicBezTo>
                  <a:cubicBezTo>
                    <a:pt x="10790" y="56735"/>
                    <a:pt x="9743" y="55342"/>
                    <a:pt x="9719" y="53902"/>
                  </a:cubicBezTo>
                  <a:cubicBezTo>
                    <a:pt x="9671" y="52449"/>
                    <a:pt x="10278" y="46305"/>
                    <a:pt x="10159" y="43746"/>
                  </a:cubicBezTo>
                  <a:cubicBezTo>
                    <a:pt x="10040" y="41186"/>
                    <a:pt x="10386" y="38507"/>
                    <a:pt x="10755" y="37030"/>
                  </a:cubicBezTo>
                  <a:cubicBezTo>
                    <a:pt x="11136" y="35554"/>
                    <a:pt x="11564" y="30363"/>
                    <a:pt x="11564" y="30363"/>
                  </a:cubicBezTo>
                  <a:cubicBezTo>
                    <a:pt x="11564" y="30363"/>
                    <a:pt x="11993" y="35554"/>
                    <a:pt x="12362" y="37030"/>
                  </a:cubicBezTo>
                  <a:cubicBezTo>
                    <a:pt x="12743" y="38507"/>
                    <a:pt x="13076" y="41186"/>
                    <a:pt x="12957" y="43746"/>
                  </a:cubicBezTo>
                  <a:cubicBezTo>
                    <a:pt x="12838" y="46305"/>
                    <a:pt x="13457" y="52449"/>
                    <a:pt x="13410" y="53902"/>
                  </a:cubicBezTo>
                  <a:cubicBezTo>
                    <a:pt x="13362" y="55342"/>
                    <a:pt x="12338" y="56735"/>
                    <a:pt x="12838" y="56997"/>
                  </a:cubicBezTo>
                  <a:cubicBezTo>
                    <a:pt x="13062" y="57106"/>
                    <a:pt x="13786" y="57222"/>
                    <a:pt x="14455" y="57222"/>
                  </a:cubicBezTo>
                  <a:cubicBezTo>
                    <a:pt x="15318" y="57222"/>
                    <a:pt x="16088" y="57029"/>
                    <a:pt x="15565" y="56378"/>
                  </a:cubicBezTo>
                  <a:cubicBezTo>
                    <a:pt x="14648" y="55235"/>
                    <a:pt x="14803" y="53663"/>
                    <a:pt x="15148" y="52509"/>
                  </a:cubicBezTo>
                  <a:cubicBezTo>
                    <a:pt x="15493" y="51366"/>
                    <a:pt x="16160" y="46139"/>
                    <a:pt x="16220" y="44412"/>
                  </a:cubicBezTo>
                  <a:cubicBezTo>
                    <a:pt x="16267" y="43103"/>
                    <a:pt x="16160" y="40138"/>
                    <a:pt x="16112" y="38781"/>
                  </a:cubicBezTo>
                  <a:cubicBezTo>
                    <a:pt x="16101" y="38281"/>
                    <a:pt x="16112" y="37804"/>
                    <a:pt x="16160" y="37316"/>
                  </a:cubicBezTo>
                  <a:lnTo>
                    <a:pt x="16910" y="30149"/>
                  </a:lnTo>
                  <a:cubicBezTo>
                    <a:pt x="17220" y="27196"/>
                    <a:pt x="15755" y="23303"/>
                    <a:pt x="15755" y="23303"/>
                  </a:cubicBezTo>
                  <a:cubicBezTo>
                    <a:pt x="14672" y="18612"/>
                    <a:pt x="16231" y="15778"/>
                    <a:pt x="16231" y="15778"/>
                  </a:cubicBezTo>
                  <a:cubicBezTo>
                    <a:pt x="16339" y="16433"/>
                    <a:pt x="16410" y="17088"/>
                    <a:pt x="16493" y="17742"/>
                  </a:cubicBezTo>
                  <a:cubicBezTo>
                    <a:pt x="16612" y="18838"/>
                    <a:pt x="16529" y="19945"/>
                    <a:pt x="16815" y="21005"/>
                  </a:cubicBezTo>
                  <a:cubicBezTo>
                    <a:pt x="17410" y="23291"/>
                    <a:pt x="18303" y="25529"/>
                    <a:pt x="19172" y="27744"/>
                  </a:cubicBezTo>
                  <a:cubicBezTo>
                    <a:pt x="19196" y="27815"/>
                    <a:pt x="19208" y="27910"/>
                    <a:pt x="19196" y="27982"/>
                  </a:cubicBezTo>
                  <a:cubicBezTo>
                    <a:pt x="19089" y="29410"/>
                    <a:pt x="19660" y="30351"/>
                    <a:pt x="19946" y="30815"/>
                  </a:cubicBezTo>
                  <a:cubicBezTo>
                    <a:pt x="20089" y="31065"/>
                    <a:pt x="20149" y="31315"/>
                    <a:pt x="20161" y="31494"/>
                  </a:cubicBezTo>
                  <a:cubicBezTo>
                    <a:pt x="20178" y="31691"/>
                    <a:pt x="20338" y="31827"/>
                    <a:pt x="20512" y="31827"/>
                  </a:cubicBezTo>
                  <a:cubicBezTo>
                    <a:pt x="20569" y="31827"/>
                    <a:pt x="20628" y="31812"/>
                    <a:pt x="20684" y="31780"/>
                  </a:cubicBezTo>
                  <a:lnTo>
                    <a:pt x="20696" y="31768"/>
                  </a:lnTo>
                  <a:cubicBezTo>
                    <a:pt x="20696" y="31768"/>
                    <a:pt x="20780" y="32173"/>
                    <a:pt x="21149" y="32256"/>
                  </a:cubicBezTo>
                  <a:cubicBezTo>
                    <a:pt x="21215" y="32271"/>
                    <a:pt x="21270" y="32277"/>
                    <a:pt x="21315" y="32277"/>
                  </a:cubicBezTo>
                  <a:cubicBezTo>
                    <a:pt x="21522" y="32277"/>
                    <a:pt x="21530" y="32149"/>
                    <a:pt x="21530" y="32149"/>
                  </a:cubicBezTo>
                  <a:cubicBezTo>
                    <a:pt x="21530" y="32208"/>
                    <a:pt x="21673" y="32327"/>
                    <a:pt x="21708" y="32363"/>
                  </a:cubicBezTo>
                  <a:cubicBezTo>
                    <a:pt x="21781" y="32415"/>
                    <a:pt x="21889" y="32444"/>
                    <a:pt x="21997" y="32444"/>
                  </a:cubicBezTo>
                  <a:cubicBezTo>
                    <a:pt x="22138" y="32444"/>
                    <a:pt x="22279" y="32394"/>
                    <a:pt x="22339" y="32280"/>
                  </a:cubicBezTo>
                  <a:cubicBezTo>
                    <a:pt x="22351" y="32257"/>
                    <a:pt x="22420" y="32040"/>
                    <a:pt x="22389" y="32019"/>
                  </a:cubicBezTo>
                  <a:lnTo>
                    <a:pt x="22389" y="32019"/>
                  </a:lnTo>
                  <a:cubicBezTo>
                    <a:pt x="22458" y="32053"/>
                    <a:pt x="22514" y="32066"/>
                    <a:pt x="22559" y="32066"/>
                  </a:cubicBezTo>
                  <a:cubicBezTo>
                    <a:pt x="22682" y="32066"/>
                    <a:pt x="22720" y="31970"/>
                    <a:pt x="22720" y="31970"/>
                  </a:cubicBezTo>
                  <a:cubicBezTo>
                    <a:pt x="23028" y="31608"/>
                    <a:pt x="21653" y="29482"/>
                    <a:pt x="21906" y="29482"/>
                  </a:cubicBezTo>
                  <a:cubicBezTo>
                    <a:pt x="21927" y="29482"/>
                    <a:pt x="21960" y="29497"/>
                    <a:pt x="22006" y="29530"/>
                  </a:cubicBezTo>
                  <a:cubicBezTo>
                    <a:pt x="22268" y="29708"/>
                    <a:pt x="22423" y="29756"/>
                    <a:pt x="22566" y="29768"/>
                  </a:cubicBezTo>
                  <a:cubicBezTo>
                    <a:pt x="22697" y="29768"/>
                    <a:pt x="22768" y="29637"/>
                    <a:pt x="22697" y="29518"/>
                  </a:cubicBezTo>
                  <a:cubicBezTo>
                    <a:pt x="22542" y="29291"/>
                    <a:pt x="22518" y="29256"/>
                    <a:pt x="22125" y="28517"/>
                  </a:cubicBezTo>
                  <a:cubicBezTo>
                    <a:pt x="21827" y="27958"/>
                    <a:pt x="21375" y="27672"/>
                    <a:pt x="21077" y="27541"/>
                  </a:cubicBezTo>
                  <a:cubicBezTo>
                    <a:pt x="20911" y="27458"/>
                    <a:pt x="20803" y="27315"/>
                    <a:pt x="20780" y="27136"/>
                  </a:cubicBezTo>
                  <a:cubicBezTo>
                    <a:pt x="20565" y="25529"/>
                    <a:pt x="20208" y="23945"/>
                    <a:pt x="19839" y="22386"/>
                  </a:cubicBezTo>
                  <a:cubicBezTo>
                    <a:pt x="19565" y="21267"/>
                    <a:pt x="19184" y="20159"/>
                    <a:pt x="18994" y="19040"/>
                  </a:cubicBezTo>
                  <a:cubicBezTo>
                    <a:pt x="18768" y="17742"/>
                    <a:pt x="18768" y="16349"/>
                    <a:pt x="18637" y="15063"/>
                  </a:cubicBezTo>
                  <a:cubicBezTo>
                    <a:pt x="18541" y="14230"/>
                    <a:pt x="18529" y="13397"/>
                    <a:pt x="18541" y="12563"/>
                  </a:cubicBezTo>
                  <a:cubicBezTo>
                    <a:pt x="18577" y="11122"/>
                    <a:pt x="17160" y="10515"/>
                    <a:pt x="15446" y="9884"/>
                  </a:cubicBezTo>
                  <a:cubicBezTo>
                    <a:pt x="13767" y="9277"/>
                    <a:pt x="12386" y="7539"/>
                    <a:pt x="13076" y="6670"/>
                  </a:cubicBezTo>
                  <a:cubicBezTo>
                    <a:pt x="13757" y="5824"/>
                    <a:pt x="13883" y="5002"/>
                    <a:pt x="14023" y="5002"/>
                  </a:cubicBezTo>
                  <a:cubicBezTo>
                    <a:pt x="14025" y="5002"/>
                    <a:pt x="14027" y="5002"/>
                    <a:pt x="14029" y="5003"/>
                  </a:cubicBezTo>
                  <a:cubicBezTo>
                    <a:pt x="14041" y="5006"/>
                    <a:pt x="14053" y="5008"/>
                    <a:pt x="14065" y="5008"/>
                  </a:cubicBezTo>
                  <a:cubicBezTo>
                    <a:pt x="14211" y="5008"/>
                    <a:pt x="14365" y="4751"/>
                    <a:pt x="14255" y="4443"/>
                  </a:cubicBezTo>
                  <a:cubicBezTo>
                    <a:pt x="14136" y="4098"/>
                    <a:pt x="14481" y="3693"/>
                    <a:pt x="14374" y="3443"/>
                  </a:cubicBezTo>
                  <a:cubicBezTo>
                    <a:pt x="14311" y="3318"/>
                    <a:pt x="14229" y="3288"/>
                    <a:pt x="14165" y="3288"/>
                  </a:cubicBezTo>
                  <a:cubicBezTo>
                    <a:pt x="14107" y="3288"/>
                    <a:pt x="14065" y="3312"/>
                    <a:pt x="14065" y="3312"/>
                  </a:cubicBezTo>
                  <a:cubicBezTo>
                    <a:pt x="14022" y="155"/>
                    <a:pt x="11984" y="0"/>
                    <a:pt x="11584" y="0"/>
                  </a:cubicBezTo>
                  <a:cubicBezTo>
                    <a:pt x="11541" y="0"/>
                    <a:pt x="11517" y="2"/>
                    <a:pt x="11517" y="2"/>
                  </a:cubicBezTo>
                  <a:cubicBezTo>
                    <a:pt x="11517" y="2"/>
                    <a:pt x="11492" y="0"/>
                    <a:pt x="11449" y="0"/>
                  </a:cubicBezTo>
                  <a:close/>
                </a:path>
              </a:pathLst>
            </a:custGeom>
            <a:solidFill>
              <a:srgbClr val="90D2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5" name="Google Shape;465;p35"/>
            <p:cNvSpPr/>
            <p:nvPr/>
          </p:nvSpPr>
          <p:spPr>
            <a:xfrm>
              <a:off x="6831827" y="1359948"/>
              <a:ext cx="1163030" cy="1514376"/>
            </a:xfrm>
            <a:custGeom>
              <a:avLst/>
              <a:gdLst/>
              <a:ahLst/>
              <a:cxnLst/>
              <a:rect l="l" t="t" r="r" b="b"/>
              <a:pathLst>
                <a:path w="6061" h="7892" extrusionOk="0">
                  <a:moveTo>
                    <a:pt x="2238" y="1"/>
                  </a:moveTo>
                  <a:lnTo>
                    <a:pt x="2238" y="3061"/>
                  </a:lnTo>
                  <a:cubicBezTo>
                    <a:pt x="2238" y="3061"/>
                    <a:pt x="3798" y="3942"/>
                    <a:pt x="3512" y="4525"/>
                  </a:cubicBezTo>
                  <a:cubicBezTo>
                    <a:pt x="3227" y="5120"/>
                    <a:pt x="3250" y="5537"/>
                    <a:pt x="3250" y="5537"/>
                  </a:cubicBezTo>
                  <a:cubicBezTo>
                    <a:pt x="2905" y="5585"/>
                    <a:pt x="2548" y="6085"/>
                    <a:pt x="2548" y="6085"/>
                  </a:cubicBezTo>
                  <a:cubicBezTo>
                    <a:pt x="2459" y="6047"/>
                    <a:pt x="2371" y="6033"/>
                    <a:pt x="2288" y="6033"/>
                  </a:cubicBezTo>
                  <a:cubicBezTo>
                    <a:pt x="2002" y="6033"/>
                    <a:pt x="1774" y="6204"/>
                    <a:pt x="1774" y="6204"/>
                  </a:cubicBezTo>
                  <a:cubicBezTo>
                    <a:pt x="1619" y="6013"/>
                    <a:pt x="1381" y="5942"/>
                    <a:pt x="1381" y="5942"/>
                  </a:cubicBezTo>
                  <a:cubicBezTo>
                    <a:pt x="1230" y="5888"/>
                    <a:pt x="1099" y="5864"/>
                    <a:pt x="985" y="5864"/>
                  </a:cubicBezTo>
                  <a:cubicBezTo>
                    <a:pt x="1" y="5864"/>
                    <a:pt x="345" y="7692"/>
                    <a:pt x="345" y="7692"/>
                  </a:cubicBezTo>
                  <a:cubicBezTo>
                    <a:pt x="489" y="7845"/>
                    <a:pt x="618" y="7891"/>
                    <a:pt x="722" y="7891"/>
                  </a:cubicBezTo>
                  <a:cubicBezTo>
                    <a:pt x="886" y="7891"/>
                    <a:pt x="988" y="7775"/>
                    <a:pt x="988" y="7775"/>
                  </a:cubicBezTo>
                  <a:cubicBezTo>
                    <a:pt x="988" y="7775"/>
                    <a:pt x="893" y="7002"/>
                    <a:pt x="988" y="6740"/>
                  </a:cubicBezTo>
                  <a:cubicBezTo>
                    <a:pt x="1015" y="6655"/>
                    <a:pt x="1062" y="6626"/>
                    <a:pt x="1113" y="6626"/>
                  </a:cubicBezTo>
                  <a:cubicBezTo>
                    <a:pt x="1220" y="6626"/>
                    <a:pt x="1345" y="6752"/>
                    <a:pt x="1345" y="6752"/>
                  </a:cubicBezTo>
                  <a:cubicBezTo>
                    <a:pt x="1437" y="6887"/>
                    <a:pt x="1549" y="6924"/>
                    <a:pt x="1644" y="6924"/>
                  </a:cubicBezTo>
                  <a:cubicBezTo>
                    <a:pt x="1757" y="6924"/>
                    <a:pt x="1845" y="6871"/>
                    <a:pt x="1845" y="6871"/>
                  </a:cubicBezTo>
                  <a:cubicBezTo>
                    <a:pt x="2236" y="7226"/>
                    <a:pt x="2689" y="7375"/>
                    <a:pt x="3131" y="7375"/>
                  </a:cubicBezTo>
                  <a:cubicBezTo>
                    <a:pt x="3577" y="7375"/>
                    <a:pt x="4011" y="7223"/>
                    <a:pt x="4358" y="6978"/>
                  </a:cubicBezTo>
                  <a:cubicBezTo>
                    <a:pt x="5060" y="6502"/>
                    <a:pt x="6060" y="5120"/>
                    <a:pt x="5048" y="3608"/>
                  </a:cubicBezTo>
                  <a:cubicBezTo>
                    <a:pt x="4489" y="2779"/>
                    <a:pt x="3842" y="2594"/>
                    <a:pt x="3376" y="2594"/>
                  </a:cubicBezTo>
                  <a:cubicBezTo>
                    <a:pt x="2998" y="2594"/>
                    <a:pt x="2738" y="2715"/>
                    <a:pt x="2738" y="2715"/>
                  </a:cubicBezTo>
                  <a:lnTo>
                    <a:pt x="27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5"/>
            <p:cNvSpPr/>
            <p:nvPr/>
          </p:nvSpPr>
          <p:spPr>
            <a:xfrm>
              <a:off x="6468392" y="1808773"/>
              <a:ext cx="1183754" cy="795374"/>
            </a:xfrm>
            <a:custGeom>
              <a:avLst/>
              <a:gdLst/>
              <a:ahLst/>
              <a:cxnLst/>
              <a:rect l="l" t="t" r="r" b="b"/>
              <a:pathLst>
                <a:path w="6169" h="4145" extrusionOk="0">
                  <a:moveTo>
                    <a:pt x="2060" y="1"/>
                  </a:moveTo>
                  <a:cubicBezTo>
                    <a:pt x="1764" y="1"/>
                    <a:pt x="1464" y="124"/>
                    <a:pt x="1156" y="484"/>
                  </a:cubicBezTo>
                  <a:cubicBezTo>
                    <a:pt x="1" y="1829"/>
                    <a:pt x="751" y="3996"/>
                    <a:pt x="1370" y="4139"/>
                  </a:cubicBezTo>
                  <a:cubicBezTo>
                    <a:pt x="1392" y="4143"/>
                    <a:pt x="1414" y="4145"/>
                    <a:pt x="1436" y="4145"/>
                  </a:cubicBezTo>
                  <a:cubicBezTo>
                    <a:pt x="1953" y="4145"/>
                    <a:pt x="2751" y="3143"/>
                    <a:pt x="3299" y="2960"/>
                  </a:cubicBezTo>
                  <a:cubicBezTo>
                    <a:pt x="3322" y="2949"/>
                    <a:pt x="3346" y="2943"/>
                    <a:pt x="3370" y="2943"/>
                  </a:cubicBezTo>
                  <a:cubicBezTo>
                    <a:pt x="3447" y="2943"/>
                    <a:pt x="3527" y="2997"/>
                    <a:pt x="3573" y="3079"/>
                  </a:cubicBezTo>
                  <a:cubicBezTo>
                    <a:pt x="3620" y="3151"/>
                    <a:pt x="3656" y="3210"/>
                    <a:pt x="3692" y="3281"/>
                  </a:cubicBezTo>
                  <a:cubicBezTo>
                    <a:pt x="3728" y="3341"/>
                    <a:pt x="3751" y="3389"/>
                    <a:pt x="3787" y="3448"/>
                  </a:cubicBezTo>
                  <a:cubicBezTo>
                    <a:pt x="3799" y="3484"/>
                    <a:pt x="3811" y="3543"/>
                    <a:pt x="3847" y="3555"/>
                  </a:cubicBezTo>
                  <a:cubicBezTo>
                    <a:pt x="3859" y="3567"/>
                    <a:pt x="3894" y="3570"/>
                    <a:pt x="3933" y="3570"/>
                  </a:cubicBezTo>
                  <a:cubicBezTo>
                    <a:pt x="3972" y="3570"/>
                    <a:pt x="4013" y="3567"/>
                    <a:pt x="4037" y="3567"/>
                  </a:cubicBezTo>
                  <a:cubicBezTo>
                    <a:pt x="4049" y="3567"/>
                    <a:pt x="4073" y="3567"/>
                    <a:pt x="4085" y="3555"/>
                  </a:cubicBezTo>
                  <a:cubicBezTo>
                    <a:pt x="4097" y="3543"/>
                    <a:pt x="4109" y="3520"/>
                    <a:pt x="4109" y="3508"/>
                  </a:cubicBezTo>
                  <a:cubicBezTo>
                    <a:pt x="4132" y="3484"/>
                    <a:pt x="4132" y="3460"/>
                    <a:pt x="4132" y="3436"/>
                  </a:cubicBezTo>
                  <a:cubicBezTo>
                    <a:pt x="4144" y="3317"/>
                    <a:pt x="4168" y="3198"/>
                    <a:pt x="4204" y="3079"/>
                  </a:cubicBezTo>
                  <a:cubicBezTo>
                    <a:pt x="4216" y="3020"/>
                    <a:pt x="4228" y="2972"/>
                    <a:pt x="4228" y="2912"/>
                  </a:cubicBezTo>
                  <a:cubicBezTo>
                    <a:pt x="4228" y="2889"/>
                    <a:pt x="4251" y="2841"/>
                    <a:pt x="4275" y="2829"/>
                  </a:cubicBezTo>
                  <a:lnTo>
                    <a:pt x="4323" y="2829"/>
                  </a:lnTo>
                  <a:cubicBezTo>
                    <a:pt x="4356" y="2832"/>
                    <a:pt x="4388" y="2834"/>
                    <a:pt x="4421" y="2834"/>
                  </a:cubicBezTo>
                  <a:cubicBezTo>
                    <a:pt x="4519" y="2834"/>
                    <a:pt x="4615" y="2820"/>
                    <a:pt x="4704" y="2793"/>
                  </a:cubicBezTo>
                  <a:cubicBezTo>
                    <a:pt x="4859" y="2770"/>
                    <a:pt x="5013" y="2686"/>
                    <a:pt x="5121" y="2591"/>
                  </a:cubicBezTo>
                  <a:lnTo>
                    <a:pt x="5180" y="2531"/>
                  </a:lnTo>
                  <a:cubicBezTo>
                    <a:pt x="5371" y="2293"/>
                    <a:pt x="5621" y="1496"/>
                    <a:pt x="5990" y="1103"/>
                  </a:cubicBezTo>
                  <a:cubicBezTo>
                    <a:pt x="6168" y="900"/>
                    <a:pt x="6121" y="626"/>
                    <a:pt x="5895" y="484"/>
                  </a:cubicBezTo>
                  <a:cubicBezTo>
                    <a:pt x="5703" y="381"/>
                    <a:pt x="5452" y="290"/>
                    <a:pt x="5161" y="290"/>
                  </a:cubicBezTo>
                  <a:cubicBezTo>
                    <a:pt x="4945" y="290"/>
                    <a:pt x="4707" y="340"/>
                    <a:pt x="4454" y="472"/>
                  </a:cubicBezTo>
                  <a:cubicBezTo>
                    <a:pt x="4296" y="556"/>
                    <a:pt x="4139" y="590"/>
                    <a:pt x="3983" y="590"/>
                  </a:cubicBezTo>
                  <a:cubicBezTo>
                    <a:pt x="3336" y="590"/>
                    <a:pt x="2708" y="1"/>
                    <a:pt x="206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5"/>
            <p:cNvSpPr/>
            <p:nvPr/>
          </p:nvSpPr>
          <p:spPr>
            <a:xfrm>
              <a:off x="7023715" y="-355719"/>
              <a:ext cx="409104" cy="1247461"/>
            </a:xfrm>
            <a:custGeom>
              <a:avLst/>
              <a:gdLst/>
              <a:ahLst/>
              <a:cxnLst/>
              <a:rect l="l" t="t" r="r" b="b"/>
              <a:pathLst>
                <a:path w="2132" h="6501" extrusionOk="0">
                  <a:moveTo>
                    <a:pt x="786" y="0"/>
                  </a:moveTo>
                  <a:lnTo>
                    <a:pt x="786" y="4834"/>
                  </a:lnTo>
                  <a:cubicBezTo>
                    <a:pt x="786" y="5096"/>
                    <a:pt x="643" y="5358"/>
                    <a:pt x="381" y="5477"/>
                  </a:cubicBezTo>
                  <a:cubicBezTo>
                    <a:pt x="274" y="5513"/>
                    <a:pt x="191" y="5572"/>
                    <a:pt x="95" y="5632"/>
                  </a:cubicBezTo>
                  <a:cubicBezTo>
                    <a:pt x="0" y="6203"/>
                    <a:pt x="274" y="6501"/>
                    <a:pt x="274" y="6501"/>
                  </a:cubicBezTo>
                  <a:cubicBezTo>
                    <a:pt x="524" y="6382"/>
                    <a:pt x="789" y="6322"/>
                    <a:pt x="1054" y="6322"/>
                  </a:cubicBezTo>
                  <a:cubicBezTo>
                    <a:pt x="1319" y="6322"/>
                    <a:pt x="1584" y="6382"/>
                    <a:pt x="1834" y="6501"/>
                  </a:cubicBezTo>
                  <a:cubicBezTo>
                    <a:pt x="1858" y="6501"/>
                    <a:pt x="2131" y="6215"/>
                    <a:pt x="2024" y="5632"/>
                  </a:cubicBezTo>
                  <a:cubicBezTo>
                    <a:pt x="1929" y="5572"/>
                    <a:pt x="1846" y="5513"/>
                    <a:pt x="1738" y="5477"/>
                  </a:cubicBezTo>
                  <a:cubicBezTo>
                    <a:pt x="1488" y="5358"/>
                    <a:pt x="1334" y="5096"/>
                    <a:pt x="1334" y="4834"/>
                  </a:cubicBezTo>
                  <a:lnTo>
                    <a:pt x="13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5"/>
            <p:cNvSpPr/>
            <p:nvPr/>
          </p:nvSpPr>
          <p:spPr>
            <a:xfrm>
              <a:off x="6403150" y="581652"/>
              <a:ext cx="846800" cy="1202367"/>
            </a:xfrm>
            <a:custGeom>
              <a:avLst/>
              <a:gdLst/>
              <a:ahLst/>
              <a:cxnLst/>
              <a:rect l="l" t="t" r="r" b="b"/>
              <a:pathLst>
                <a:path w="4413" h="6266" extrusionOk="0">
                  <a:moveTo>
                    <a:pt x="3183" y="1"/>
                  </a:moveTo>
                  <a:cubicBezTo>
                    <a:pt x="3124" y="1"/>
                    <a:pt x="3064" y="18"/>
                    <a:pt x="3008" y="56"/>
                  </a:cubicBezTo>
                  <a:cubicBezTo>
                    <a:pt x="2425" y="413"/>
                    <a:pt x="1567" y="1104"/>
                    <a:pt x="1198" y="2283"/>
                  </a:cubicBezTo>
                  <a:cubicBezTo>
                    <a:pt x="1091" y="2628"/>
                    <a:pt x="936" y="2973"/>
                    <a:pt x="746" y="3283"/>
                  </a:cubicBezTo>
                  <a:cubicBezTo>
                    <a:pt x="639" y="3461"/>
                    <a:pt x="508" y="3688"/>
                    <a:pt x="436" y="3938"/>
                  </a:cubicBezTo>
                  <a:cubicBezTo>
                    <a:pt x="0" y="5201"/>
                    <a:pt x="994" y="6265"/>
                    <a:pt x="2115" y="6265"/>
                  </a:cubicBezTo>
                  <a:cubicBezTo>
                    <a:pt x="2494" y="6265"/>
                    <a:pt x="2888" y="6143"/>
                    <a:pt x="3246" y="5866"/>
                  </a:cubicBezTo>
                  <a:cubicBezTo>
                    <a:pt x="3496" y="5676"/>
                    <a:pt x="3758" y="5414"/>
                    <a:pt x="3972" y="5033"/>
                  </a:cubicBezTo>
                  <a:cubicBezTo>
                    <a:pt x="4413" y="4307"/>
                    <a:pt x="4306" y="3509"/>
                    <a:pt x="4008" y="2711"/>
                  </a:cubicBezTo>
                  <a:cubicBezTo>
                    <a:pt x="3913" y="2473"/>
                    <a:pt x="3818" y="2259"/>
                    <a:pt x="3722" y="2021"/>
                  </a:cubicBezTo>
                  <a:cubicBezTo>
                    <a:pt x="3603" y="2509"/>
                    <a:pt x="3234" y="3807"/>
                    <a:pt x="2651" y="4438"/>
                  </a:cubicBezTo>
                  <a:cubicBezTo>
                    <a:pt x="2615" y="4473"/>
                    <a:pt x="2579" y="4485"/>
                    <a:pt x="2544" y="4485"/>
                  </a:cubicBezTo>
                  <a:cubicBezTo>
                    <a:pt x="2520" y="4485"/>
                    <a:pt x="2472" y="4473"/>
                    <a:pt x="2460" y="4462"/>
                  </a:cubicBezTo>
                  <a:cubicBezTo>
                    <a:pt x="2401" y="4402"/>
                    <a:pt x="2401" y="4307"/>
                    <a:pt x="2448" y="4247"/>
                  </a:cubicBezTo>
                  <a:cubicBezTo>
                    <a:pt x="2639" y="4045"/>
                    <a:pt x="2806" y="3747"/>
                    <a:pt x="2948" y="3426"/>
                  </a:cubicBezTo>
                  <a:lnTo>
                    <a:pt x="2948" y="3426"/>
                  </a:lnTo>
                  <a:cubicBezTo>
                    <a:pt x="2722" y="3545"/>
                    <a:pt x="2413" y="3664"/>
                    <a:pt x="2067" y="3664"/>
                  </a:cubicBezTo>
                  <a:lnTo>
                    <a:pt x="2032" y="3664"/>
                  </a:lnTo>
                  <a:cubicBezTo>
                    <a:pt x="1948" y="3664"/>
                    <a:pt x="1889" y="3592"/>
                    <a:pt x="1889" y="3521"/>
                  </a:cubicBezTo>
                  <a:cubicBezTo>
                    <a:pt x="1889" y="3450"/>
                    <a:pt x="1948" y="3390"/>
                    <a:pt x="2044" y="3390"/>
                  </a:cubicBezTo>
                  <a:cubicBezTo>
                    <a:pt x="2052" y="3390"/>
                    <a:pt x="2061" y="3390"/>
                    <a:pt x="2070" y="3390"/>
                  </a:cubicBezTo>
                  <a:cubicBezTo>
                    <a:pt x="2560" y="3390"/>
                    <a:pt x="3010" y="3067"/>
                    <a:pt x="3127" y="2985"/>
                  </a:cubicBezTo>
                  <a:cubicBezTo>
                    <a:pt x="3258" y="2616"/>
                    <a:pt x="3365" y="2259"/>
                    <a:pt x="3425" y="2021"/>
                  </a:cubicBezTo>
                  <a:lnTo>
                    <a:pt x="3425" y="2021"/>
                  </a:lnTo>
                  <a:cubicBezTo>
                    <a:pt x="3044" y="2271"/>
                    <a:pt x="2472" y="2592"/>
                    <a:pt x="2008" y="2652"/>
                  </a:cubicBezTo>
                  <a:lnTo>
                    <a:pt x="1996" y="2652"/>
                  </a:lnTo>
                  <a:cubicBezTo>
                    <a:pt x="1924" y="2652"/>
                    <a:pt x="1865" y="2616"/>
                    <a:pt x="1865" y="2533"/>
                  </a:cubicBezTo>
                  <a:cubicBezTo>
                    <a:pt x="1853" y="2461"/>
                    <a:pt x="1913" y="2390"/>
                    <a:pt x="1984" y="2378"/>
                  </a:cubicBezTo>
                  <a:cubicBezTo>
                    <a:pt x="2163" y="2342"/>
                    <a:pt x="2353" y="2283"/>
                    <a:pt x="2544" y="2199"/>
                  </a:cubicBezTo>
                  <a:cubicBezTo>
                    <a:pt x="2365" y="2152"/>
                    <a:pt x="2174" y="2056"/>
                    <a:pt x="2008" y="1914"/>
                  </a:cubicBezTo>
                  <a:cubicBezTo>
                    <a:pt x="1948" y="1866"/>
                    <a:pt x="1948" y="1759"/>
                    <a:pt x="1996" y="1699"/>
                  </a:cubicBezTo>
                  <a:cubicBezTo>
                    <a:pt x="2021" y="1668"/>
                    <a:pt x="2063" y="1653"/>
                    <a:pt x="2105" y="1653"/>
                  </a:cubicBezTo>
                  <a:cubicBezTo>
                    <a:pt x="2143" y="1653"/>
                    <a:pt x="2182" y="1665"/>
                    <a:pt x="2210" y="1687"/>
                  </a:cubicBezTo>
                  <a:cubicBezTo>
                    <a:pt x="2472" y="1914"/>
                    <a:pt x="2865" y="1961"/>
                    <a:pt x="2984" y="1973"/>
                  </a:cubicBezTo>
                  <a:cubicBezTo>
                    <a:pt x="3222" y="1818"/>
                    <a:pt x="3437" y="1675"/>
                    <a:pt x="3579" y="1580"/>
                  </a:cubicBezTo>
                  <a:lnTo>
                    <a:pt x="3579" y="1568"/>
                  </a:lnTo>
                  <a:cubicBezTo>
                    <a:pt x="3425" y="1164"/>
                    <a:pt x="3496" y="783"/>
                    <a:pt x="3520" y="366"/>
                  </a:cubicBezTo>
                  <a:cubicBezTo>
                    <a:pt x="3529" y="160"/>
                    <a:pt x="3362" y="1"/>
                    <a:pt x="31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5"/>
            <p:cNvSpPr/>
            <p:nvPr/>
          </p:nvSpPr>
          <p:spPr>
            <a:xfrm>
              <a:off x="7208695" y="581652"/>
              <a:ext cx="846991" cy="1202367"/>
            </a:xfrm>
            <a:custGeom>
              <a:avLst/>
              <a:gdLst/>
              <a:ahLst/>
              <a:cxnLst/>
              <a:rect l="l" t="t" r="r" b="b"/>
              <a:pathLst>
                <a:path w="4414" h="6266" extrusionOk="0">
                  <a:moveTo>
                    <a:pt x="1230" y="1"/>
                  </a:moveTo>
                  <a:cubicBezTo>
                    <a:pt x="1051" y="1"/>
                    <a:pt x="885" y="160"/>
                    <a:pt x="894" y="366"/>
                  </a:cubicBezTo>
                  <a:cubicBezTo>
                    <a:pt x="905" y="783"/>
                    <a:pt x="989" y="1164"/>
                    <a:pt x="834" y="1568"/>
                  </a:cubicBezTo>
                  <a:lnTo>
                    <a:pt x="834" y="1580"/>
                  </a:lnTo>
                  <a:cubicBezTo>
                    <a:pt x="965" y="1675"/>
                    <a:pt x="1191" y="1818"/>
                    <a:pt x="1429" y="1973"/>
                  </a:cubicBezTo>
                  <a:cubicBezTo>
                    <a:pt x="1548" y="1961"/>
                    <a:pt x="1941" y="1914"/>
                    <a:pt x="2203" y="1687"/>
                  </a:cubicBezTo>
                  <a:cubicBezTo>
                    <a:pt x="2231" y="1665"/>
                    <a:pt x="2270" y="1653"/>
                    <a:pt x="2308" y="1653"/>
                  </a:cubicBezTo>
                  <a:cubicBezTo>
                    <a:pt x="2351" y="1653"/>
                    <a:pt x="2392" y="1668"/>
                    <a:pt x="2418" y="1699"/>
                  </a:cubicBezTo>
                  <a:cubicBezTo>
                    <a:pt x="2453" y="1759"/>
                    <a:pt x="2453" y="1866"/>
                    <a:pt x="2394" y="1914"/>
                  </a:cubicBezTo>
                  <a:cubicBezTo>
                    <a:pt x="2239" y="2056"/>
                    <a:pt x="2037" y="2152"/>
                    <a:pt x="1858" y="2199"/>
                  </a:cubicBezTo>
                  <a:cubicBezTo>
                    <a:pt x="2060" y="2283"/>
                    <a:pt x="2251" y="2342"/>
                    <a:pt x="2429" y="2378"/>
                  </a:cubicBezTo>
                  <a:cubicBezTo>
                    <a:pt x="2501" y="2390"/>
                    <a:pt x="2560" y="2461"/>
                    <a:pt x="2548" y="2533"/>
                  </a:cubicBezTo>
                  <a:cubicBezTo>
                    <a:pt x="2548" y="2616"/>
                    <a:pt x="2489" y="2652"/>
                    <a:pt x="2418" y="2652"/>
                  </a:cubicBezTo>
                  <a:lnTo>
                    <a:pt x="2394" y="2652"/>
                  </a:lnTo>
                  <a:cubicBezTo>
                    <a:pt x="1941" y="2592"/>
                    <a:pt x="1370" y="2271"/>
                    <a:pt x="989" y="2021"/>
                  </a:cubicBezTo>
                  <a:lnTo>
                    <a:pt x="989" y="2021"/>
                  </a:lnTo>
                  <a:cubicBezTo>
                    <a:pt x="1048" y="2259"/>
                    <a:pt x="1144" y="2616"/>
                    <a:pt x="1286" y="2985"/>
                  </a:cubicBezTo>
                  <a:cubicBezTo>
                    <a:pt x="1403" y="3067"/>
                    <a:pt x="1842" y="3390"/>
                    <a:pt x="2343" y="3390"/>
                  </a:cubicBezTo>
                  <a:cubicBezTo>
                    <a:pt x="2352" y="3390"/>
                    <a:pt x="2361" y="3390"/>
                    <a:pt x="2370" y="3390"/>
                  </a:cubicBezTo>
                  <a:cubicBezTo>
                    <a:pt x="2453" y="3390"/>
                    <a:pt x="2513" y="3450"/>
                    <a:pt x="2513" y="3521"/>
                  </a:cubicBezTo>
                  <a:cubicBezTo>
                    <a:pt x="2513" y="3592"/>
                    <a:pt x="2453" y="3664"/>
                    <a:pt x="2382" y="3664"/>
                  </a:cubicBezTo>
                  <a:lnTo>
                    <a:pt x="2334" y="3664"/>
                  </a:lnTo>
                  <a:cubicBezTo>
                    <a:pt x="1989" y="3664"/>
                    <a:pt x="1679" y="3545"/>
                    <a:pt x="1465" y="3426"/>
                  </a:cubicBezTo>
                  <a:lnTo>
                    <a:pt x="1465" y="3426"/>
                  </a:lnTo>
                  <a:cubicBezTo>
                    <a:pt x="1608" y="3747"/>
                    <a:pt x="1775" y="4045"/>
                    <a:pt x="1965" y="4247"/>
                  </a:cubicBezTo>
                  <a:cubicBezTo>
                    <a:pt x="2013" y="4307"/>
                    <a:pt x="2013" y="4402"/>
                    <a:pt x="1953" y="4462"/>
                  </a:cubicBezTo>
                  <a:cubicBezTo>
                    <a:pt x="1941" y="4473"/>
                    <a:pt x="1894" y="4485"/>
                    <a:pt x="1858" y="4485"/>
                  </a:cubicBezTo>
                  <a:cubicBezTo>
                    <a:pt x="1834" y="4485"/>
                    <a:pt x="1786" y="4473"/>
                    <a:pt x="1763" y="4438"/>
                  </a:cubicBezTo>
                  <a:cubicBezTo>
                    <a:pt x="1179" y="3807"/>
                    <a:pt x="810" y="2509"/>
                    <a:pt x="691" y="2021"/>
                  </a:cubicBezTo>
                  <a:cubicBezTo>
                    <a:pt x="596" y="2259"/>
                    <a:pt x="489" y="2473"/>
                    <a:pt x="405" y="2711"/>
                  </a:cubicBezTo>
                  <a:cubicBezTo>
                    <a:pt x="108" y="3509"/>
                    <a:pt x="1" y="4307"/>
                    <a:pt x="429" y="5033"/>
                  </a:cubicBezTo>
                  <a:cubicBezTo>
                    <a:pt x="655" y="5414"/>
                    <a:pt x="905" y="5676"/>
                    <a:pt x="1167" y="5866"/>
                  </a:cubicBezTo>
                  <a:cubicBezTo>
                    <a:pt x="1522" y="6143"/>
                    <a:pt x="1915" y="6265"/>
                    <a:pt x="2293" y="6265"/>
                  </a:cubicBezTo>
                  <a:cubicBezTo>
                    <a:pt x="3413" y="6265"/>
                    <a:pt x="4413" y="5201"/>
                    <a:pt x="3977" y="3938"/>
                  </a:cubicBezTo>
                  <a:cubicBezTo>
                    <a:pt x="3906" y="3688"/>
                    <a:pt x="3763" y="3461"/>
                    <a:pt x="3668" y="3283"/>
                  </a:cubicBezTo>
                  <a:cubicBezTo>
                    <a:pt x="3465" y="2973"/>
                    <a:pt x="3322" y="2628"/>
                    <a:pt x="3215" y="2283"/>
                  </a:cubicBezTo>
                  <a:cubicBezTo>
                    <a:pt x="2846" y="1104"/>
                    <a:pt x="1977" y="413"/>
                    <a:pt x="1405" y="56"/>
                  </a:cubicBezTo>
                  <a:cubicBezTo>
                    <a:pt x="1350" y="18"/>
                    <a:pt x="1289" y="1"/>
                    <a:pt x="12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5"/>
            <p:cNvSpPr/>
            <p:nvPr/>
          </p:nvSpPr>
          <p:spPr>
            <a:xfrm>
              <a:off x="7183557" y="745332"/>
              <a:ext cx="457076" cy="491808"/>
            </a:xfrm>
            <a:custGeom>
              <a:avLst/>
              <a:gdLst/>
              <a:ahLst/>
              <a:cxnLst/>
              <a:rect l="l" t="t" r="r" b="b"/>
              <a:pathLst>
                <a:path w="2382" h="2563" extrusionOk="0">
                  <a:moveTo>
                    <a:pt x="810" y="1"/>
                  </a:moveTo>
                  <a:lnTo>
                    <a:pt x="548" y="72"/>
                  </a:lnTo>
                  <a:lnTo>
                    <a:pt x="596" y="227"/>
                  </a:lnTo>
                  <a:lnTo>
                    <a:pt x="477" y="132"/>
                  </a:lnTo>
                  <a:cubicBezTo>
                    <a:pt x="454" y="119"/>
                    <a:pt x="427" y="112"/>
                    <a:pt x="400" y="112"/>
                  </a:cubicBezTo>
                  <a:cubicBezTo>
                    <a:pt x="356" y="112"/>
                    <a:pt x="313" y="130"/>
                    <a:pt x="298" y="168"/>
                  </a:cubicBezTo>
                  <a:cubicBezTo>
                    <a:pt x="263" y="227"/>
                    <a:pt x="274" y="287"/>
                    <a:pt x="322" y="334"/>
                  </a:cubicBezTo>
                  <a:lnTo>
                    <a:pt x="358" y="358"/>
                  </a:lnTo>
                  <a:cubicBezTo>
                    <a:pt x="382" y="394"/>
                    <a:pt x="393" y="430"/>
                    <a:pt x="393" y="477"/>
                  </a:cubicBezTo>
                  <a:lnTo>
                    <a:pt x="382" y="608"/>
                  </a:lnTo>
                  <a:lnTo>
                    <a:pt x="370" y="763"/>
                  </a:lnTo>
                  <a:lnTo>
                    <a:pt x="251" y="632"/>
                  </a:lnTo>
                  <a:cubicBezTo>
                    <a:pt x="227" y="602"/>
                    <a:pt x="194" y="587"/>
                    <a:pt x="160" y="587"/>
                  </a:cubicBezTo>
                  <a:cubicBezTo>
                    <a:pt x="126" y="587"/>
                    <a:pt x="90" y="602"/>
                    <a:pt x="60" y="632"/>
                  </a:cubicBezTo>
                  <a:lnTo>
                    <a:pt x="48" y="644"/>
                  </a:lnTo>
                  <a:cubicBezTo>
                    <a:pt x="12" y="668"/>
                    <a:pt x="1" y="727"/>
                    <a:pt x="12" y="763"/>
                  </a:cubicBezTo>
                  <a:cubicBezTo>
                    <a:pt x="72" y="930"/>
                    <a:pt x="203" y="1311"/>
                    <a:pt x="239" y="1561"/>
                  </a:cubicBezTo>
                  <a:cubicBezTo>
                    <a:pt x="259" y="1812"/>
                    <a:pt x="533" y="2563"/>
                    <a:pt x="1440" y="2563"/>
                  </a:cubicBezTo>
                  <a:cubicBezTo>
                    <a:pt x="1609" y="2563"/>
                    <a:pt x="1799" y="2537"/>
                    <a:pt x="2013" y="2477"/>
                  </a:cubicBezTo>
                  <a:cubicBezTo>
                    <a:pt x="2251" y="2418"/>
                    <a:pt x="2382" y="2156"/>
                    <a:pt x="2322" y="1942"/>
                  </a:cubicBezTo>
                  <a:cubicBezTo>
                    <a:pt x="2251" y="1620"/>
                    <a:pt x="2108" y="1227"/>
                    <a:pt x="1846" y="1025"/>
                  </a:cubicBezTo>
                  <a:cubicBezTo>
                    <a:pt x="1394" y="703"/>
                    <a:pt x="1370" y="632"/>
                    <a:pt x="1370" y="632"/>
                  </a:cubicBezTo>
                  <a:lnTo>
                    <a:pt x="1453" y="596"/>
                  </a:lnTo>
                  <a:cubicBezTo>
                    <a:pt x="1513" y="584"/>
                    <a:pt x="1560" y="513"/>
                    <a:pt x="1548" y="453"/>
                  </a:cubicBezTo>
                  <a:lnTo>
                    <a:pt x="1501" y="299"/>
                  </a:lnTo>
                  <a:cubicBezTo>
                    <a:pt x="1491" y="250"/>
                    <a:pt x="1441" y="209"/>
                    <a:pt x="1384" y="209"/>
                  </a:cubicBezTo>
                  <a:cubicBezTo>
                    <a:pt x="1372" y="209"/>
                    <a:pt x="1359" y="211"/>
                    <a:pt x="1346" y="215"/>
                  </a:cubicBezTo>
                  <a:lnTo>
                    <a:pt x="1286" y="227"/>
                  </a:lnTo>
                  <a:cubicBezTo>
                    <a:pt x="1278" y="230"/>
                    <a:pt x="1268" y="232"/>
                    <a:pt x="1258" y="232"/>
                  </a:cubicBezTo>
                  <a:cubicBezTo>
                    <a:pt x="1228" y="232"/>
                    <a:pt x="1194" y="218"/>
                    <a:pt x="1167" y="191"/>
                  </a:cubicBezTo>
                  <a:lnTo>
                    <a:pt x="1108" y="132"/>
                  </a:lnTo>
                  <a:cubicBezTo>
                    <a:pt x="1084" y="108"/>
                    <a:pt x="1036" y="108"/>
                    <a:pt x="989" y="108"/>
                  </a:cubicBezTo>
                  <a:lnTo>
                    <a:pt x="858" y="132"/>
                  </a:lnTo>
                  <a:lnTo>
                    <a:pt x="810" y="1"/>
                  </a:lnTo>
                  <a:close/>
                </a:path>
              </a:pathLst>
            </a:custGeom>
            <a:solidFill>
              <a:srgbClr val="324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5"/>
            <p:cNvSpPr/>
            <p:nvPr/>
          </p:nvSpPr>
          <p:spPr>
            <a:xfrm>
              <a:off x="6486813" y="2787976"/>
              <a:ext cx="1466788" cy="1160536"/>
            </a:xfrm>
            <a:custGeom>
              <a:avLst/>
              <a:gdLst/>
              <a:ahLst/>
              <a:cxnLst/>
              <a:rect l="l" t="t" r="r" b="b"/>
              <a:pathLst>
                <a:path w="7644" h="6048" extrusionOk="0">
                  <a:moveTo>
                    <a:pt x="6301" y="1"/>
                  </a:moveTo>
                  <a:cubicBezTo>
                    <a:pt x="6234" y="1"/>
                    <a:pt x="6166" y="12"/>
                    <a:pt x="6096" y="36"/>
                  </a:cubicBezTo>
                  <a:cubicBezTo>
                    <a:pt x="5787" y="143"/>
                    <a:pt x="5668" y="381"/>
                    <a:pt x="5668" y="381"/>
                  </a:cubicBezTo>
                  <a:cubicBezTo>
                    <a:pt x="5539" y="270"/>
                    <a:pt x="5394" y="231"/>
                    <a:pt x="5256" y="231"/>
                  </a:cubicBezTo>
                  <a:cubicBezTo>
                    <a:pt x="4934" y="231"/>
                    <a:pt x="4644" y="441"/>
                    <a:pt x="4644" y="441"/>
                  </a:cubicBezTo>
                  <a:cubicBezTo>
                    <a:pt x="4530" y="339"/>
                    <a:pt x="4402" y="304"/>
                    <a:pt x="4281" y="304"/>
                  </a:cubicBezTo>
                  <a:cubicBezTo>
                    <a:pt x="4019" y="304"/>
                    <a:pt x="3786" y="464"/>
                    <a:pt x="3786" y="464"/>
                  </a:cubicBezTo>
                  <a:cubicBezTo>
                    <a:pt x="3695" y="333"/>
                    <a:pt x="3583" y="290"/>
                    <a:pt x="3473" y="290"/>
                  </a:cubicBezTo>
                  <a:cubicBezTo>
                    <a:pt x="3255" y="290"/>
                    <a:pt x="3048" y="464"/>
                    <a:pt x="3048" y="464"/>
                  </a:cubicBezTo>
                  <a:cubicBezTo>
                    <a:pt x="2943" y="307"/>
                    <a:pt x="2806" y="263"/>
                    <a:pt x="2685" y="263"/>
                  </a:cubicBezTo>
                  <a:cubicBezTo>
                    <a:pt x="2532" y="263"/>
                    <a:pt x="2405" y="333"/>
                    <a:pt x="2405" y="333"/>
                  </a:cubicBezTo>
                  <a:cubicBezTo>
                    <a:pt x="2155" y="134"/>
                    <a:pt x="1936" y="61"/>
                    <a:pt x="1750" y="61"/>
                  </a:cubicBezTo>
                  <a:cubicBezTo>
                    <a:pt x="1234" y="61"/>
                    <a:pt x="965" y="619"/>
                    <a:pt x="965" y="619"/>
                  </a:cubicBezTo>
                  <a:cubicBezTo>
                    <a:pt x="0" y="1036"/>
                    <a:pt x="667" y="1857"/>
                    <a:pt x="667" y="1857"/>
                  </a:cubicBezTo>
                  <a:cubicBezTo>
                    <a:pt x="298" y="2405"/>
                    <a:pt x="869" y="2774"/>
                    <a:pt x="869" y="2774"/>
                  </a:cubicBezTo>
                  <a:cubicBezTo>
                    <a:pt x="774" y="3393"/>
                    <a:pt x="1512" y="3572"/>
                    <a:pt x="1512" y="3572"/>
                  </a:cubicBezTo>
                  <a:cubicBezTo>
                    <a:pt x="1453" y="3786"/>
                    <a:pt x="1679" y="4048"/>
                    <a:pt x="1679" y="4048"/>
                  </a:cubicBezTo>
                  <a:cubicBezTo>
                    <a:pt x="1741" y="4087"/>
                    <a:pt x="1794" y="4104"/>
                    <a:pt x="1840" y="4104"/>
                  </a:cubicBezTo>
                  <a:cubicBezTo>
                    <a:pt x="2004" y="4104"/>
                    <a:pt x="2070" y="3887"/>
                    <a:pt x="2108" y="3691"/>
                  </a:cubicBezTo>
                  <a:cubicBezTo>
                    <a:pt x="2048" y="3524"/>
                    <a:pt x="2119" y="3370"/>
                    <a:pt x="2119" y="3370"/>
                  </a:cubicBezTo>
                  <a:cubicBezTo>
                    <a:pt x="2536" y="2965"/>
                    <a:pt x="2143" y="2369"/>
                    <a:pt x="2143" y="2369"/>
                  </a:cubicBezTo>
                  <a:cubicBezTo>
                    <a:pt x="2215" y="1977"/>
                    <a:pt x="2036" y="1679"/>
                    <a:pt x="1929" y="1524"/>
                  </a:cubicBezTo>
                  <a:lnTo>
                    <a:pt x="1929" y="1524"/>
                  </a:lnTo>
                  <a:cubicBezTo>
                    <a:pt x="2093" y="1696"/>
                    <a:pt x="2254" y="1753"/>
                    <a:pt x="2395" y="1753"/>
                  </a:cubicBezTo>
                  <a:cubicBezTo>
                    <a:pt x="2663" y="1753"/>
                    <a:pt x="2858" y="1548"/>
                    <a:pt x="2858" y="1548"/>
                  </a:cubicBezTo>
                  <a:cubicBezTo>
                    <a:pt x="2971" y="1713"/>
                    <a:pt x="3153" y="1759"/>
                    <a:pt x="3324" y="1759"/>
                  </a:cubicBezTo>
                  <a:cubicBezTo>
                    <a:pt x="3547" y="1759"/>
                    <a:pt x="3751" y="1679"/>
                    <a:pt x="3751" y="1679"/>
                  </a:cubicBezTo>
                  <a:cubicBezTo>
                    <a:pt x="3918" y="1773"/>
                    <a:pt x="4069" y="1809"/>
                    <a:pt x="4200" y="1809"/>
                  </a:cubicBezTo>
                  <a:cubicBezTo>
                    <a:pt x="4581" y="1809"/>
                    <a:pt x="4798" y="1512"/>
                    <a:pt x="4798" y="1512"/>
                  </a:cubicBezTo>
                  <a:cubicBezTo>
                    <a:pt x="4953" y="1615"/>
                    <a:pt x="5096" y="1654"/>
                    <a:pt x="5225" y="1654"/>
                  </a:cubicBezTo>
                  <a:cubicBezTo>
                    <a:pt x="5632" y="1654"/>
                    <a:pt x="5893" y="1263"/>
                    <a:pt x="5894" y="1262"/>
                  </a:cubicBezTo>
                  <a:lnTo>
                    <a:pt x="5894" y="1262"/>
                  </a:lnTo>
                  <a:cubicBezTo>
                    <a:pt x="5596" y="1715"/>
                    <a:pt x="5989" y="2274"/>
                    <a:pt x="5989" y="2274"/>
                  </a:cubicBezTo>
                  <a:cubicBezTo>
                    <a:pt x="5787" y="2405"/>
                    <a:pt x="5894" y="2798"/>
                    <a:pt x="5894" y="2798"/>
                  </a:cubicBezTo>
                  <a:cubicBezTo>
                    <a:pt x="5864" y="2794"/>
                    <a:pt x="5836" y="2793"/>
                    <a:pt x="5810" y="2793"/>
                  </a:cubicBezTo>
                  <a:cubicBezTo>
                    <a:pt x="5415" y="2793"/>
                    <a:pt x="5310" y="3179"/>
                    <a:pt x="5310" y="3179"/>
                  </a:cubicBezTo>
                  <a:cubicBezTo>
                    <a:pt x="5205" y="3107"/>
                    <a:pt x="5105" y="3079"/>
                    <a:pt x="5013" y="3079"/>
                  </a:cubicBezTo>
                  <a:cubicBezTo>
                    <a:pt x="4676" y="3079"/>
                    <a:pt x="4441" y="3453"/>
                    <a:pt x="4441" y="3453"/>
                  </a:cubicBezTo>
                  <a:cubicBezTo>
                    <a:pt x="3179" y="3489"/>
                    <a:pt x="3524" y="4536"/>
                    <a:pt x="3524" y="4536"/>
                  </a:cubicBezTo>
                  <a:cubicBezTo>
                    <a:pt x="3477" y="4596"/>
                    <a:pt x="3453" y="4667"/>
                    <a:pt x="3429" y="4727"/>
                  </a:cubicBezTo>
                  <a:cubicBezTo>
                    <a:pt x="3239" y="5263"/>
                    <a:pt x="3810" y="5441"/>
                    <a:pt x="3810" y="5441"/>
                  </a:cubicBezTo>
                  <a:cubicBezTo>
                    <a:pt x="3810" y="5441"/>
                    <a:pt x="3691" y="5953"/>
                    <a:pt x="4108" y="6037"/>
                  </a:cubicBezTo>
                  <a:cubicBezTo>
                    <a:pt x="4136" y="6044"/>
                    <a:pt x="4163" y="6047"/>
                    <a:pt x="4188" y="6047"/>
                  </a:cubicBezTo>
                  <a:cubicBezTo>
                    <a:pt x="4521" y="6047"/>
                    <a:pt x="4501" y="5417"/>
                    <a:pt x="4501" y="5417"/>
                  </a:cubicBezTo>
                  <a:cubicBezTo>
                    <a:pt x="5013" y="5072"/>
                    <a:pt x="4703" y="4560"/>
                    <a:pt x="4703" y="4560"/>
                  </a:cubicBezTo>
                  <a:lnTo>
                    <a:pt x="4703" y="4560"/>
                  </a:lnTo>
                  <a:cubicBezTo>
                    <a:pt x="4740" y="4563"/>
                    <a:pt x="4776" y="4564"/>
                    <a:pt x="4811" y="4564"/>
                  </a:cubicBezTo>
                  <a:cubicBezTo>
                    <a:pt x="5372" y="4564"/>
                    <a:pt x="5668" y="4227"/>
                    <a:pt x="5668" y="4227"/>
                  </a:cubicBezTo>
                  <a:cubicBezTo>
                    <a:pt x="5720" y="4232"/>
                    <a:pt x="5771" y="4234"/>
                    <a:pt x="5818" y="4234"/>
                  </a:cubicBezTo>
                  <a:cubicBezTo>
                    <a:pt x="6738" y="4234"/>
                    <a:pt x="6727" y="3405"/>
                    <a:pt x="6727" y="3405"/>
                  </a:cubicBezTo>
                  <a:cubicBezTo>
                    <a:pt x="7596" y="2989"/>
                    <a:pt x="7108" y="2167"/>
                    <a:pt x="7108" y="2167"/>
                  </a:cubicBezTo>
                  <a:cubicBezTo>
                    <a:pt x="7644" y="1500"/>
                    <a:pt x="6858" y="1000"/>
                    <a:pt x="6858" y="1000"/>
                  </a:cubicBezTo>
                  <a:cubicBezTo>
                    <a:pt x="6858" y="1000"/>
                    <a:pt x="6858" y="976"/>
                    <a:pt x="6870" y="976"/>
                  </a:cubicBezTo>
                  <a:cubicBezTo>
                    <a:pt x="7120" y="529"/>
                    <a:pt x="6761" y="1"/>
                    <a:pt x="6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2" name="Google Shape;472;p35"/>
            <p:cNvGrpSpPr/>
            <p:nvPr/>
          </p:nvGrpSpPr>
          <p:grpSpPr>
            <a:xfrm>
              <a:off x="4242082" y="310935"/>
              <a:ext cx="2384861" cy="2216826"/>
              <a:chOff x="3678170" y="3228499"/>
              <a:chExt cx="952877" cy="885774"/>
            </a:xfrm>
          </p:grpSpPr>
          <p:sp>
            <p:nvSpPr>
              <p:cNvPr id="473" name="Google Shape;473;p35"/>
              <p:cNvSpPr/>
              <p:nvPr/>
            </p:nvSpPr>
            <p:spPr>
              <a:xfrm>
                <a:off x="3686259" y="3253521"/>
                <a:ext cx="944788" cy="860751"/>
              </a:xfrm>
              <a:custGeom>
                <a:avLst/>
                <a:gdLst/>
                <a:ahLst/>
                <a:cxnLst/>
                <a:rect l="l" t="t" r="r" b="b"/>
                <a:pathLst>
                  <a:path w="62486" h="56928" extrusionOk="0">
                    <a:moveTo>
                      <a:pt x="31243" y="1"/>
                    </a:moveTo>
                    <a:cubicBezTo>
                      <a:pt x="23959" y="1"/>
                      <a:pt x="16674" y="2780"/>
                      <a:pt x="11116" y="8338"/>
                    </a:cubicBezTo>
                    <a:cubicBezTo>
                      <a:pt x="0" y="19454"/>
                      <a:pt x="0" y="37475"/>
                      <a:pt x="11116" y="48591"/>
                    </a:cubicBezTo>
                    <a:cubicBezTo>
                      <a:pt x="16674" y="54149"/>
                      <a:pt x="23959" y="56928"/>
                      <a:pt x="31243" y="56928"/>
                    </a:cubicBezTo>
                    <a:cubicBezTo>
                      <a:pt x="38527" y="56928"/>
                      <a:pt x="45811" y="54149"/>
                      <a:pt x="51369" y="48591"/>
                    </a:cubicBezTo>
                    <a:cubicBezTo>
                      <a:pt x="62485" y="37475"/>
                      <a:pt x="62485" y="19454"/>
                      <a:pt x="51369" y="8338"/>
                    </a:cubicBezTo>
                    <a:cubicBezTo>
                      <a:pt x="45811" y="2780"/>
                      <a:pt x="38527" y="1"/>
                      <a:pt x="31243" y="1"/>
                    </a:cubicBezTo>
                    <a:close/>
                  </a:path>
                </a:pathLst>
              </a:custGeom>
              <a:solidFill>
                <a:srgbClr val="1E38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4" name="Google Shape;474;p35"/>
              <p:cNvGrpSpPr/>
              <p:nvPr/>
            </p:nvGrpSpPr>
            <p:grpSpPr>
              <a:xfrm>
                <a:off x="3927331" y="3387357"/>
                <a:ext cx="374027" cy="592619"/>
                <a:chOff x="3456800" y="3739375"/>
                <a:chExt cx="735550" cy="1165425"/>
              </a:xfrm>
            </p:grpSpPr>
            <p:sp>
              <p:nvSpPr>
                <p:cNvPr id="475" name="Google Shape;475;p35"/>
                <p:cNvSpPr/>
                <p:nvPr/>
              </p:nvSpPr>
              <p:spPr>
                <a:xfrm>
                  <a:off x="3616925" y="4606250"/>
                  <a:ext cx="50900" cy="269375"/>
                </a:xfrm>
                <a:custGeom>
                  <a:avLst/>
                  <a:gdLst/>
                  <a:ahLst/>
                  <a:cxnLst/>
                  <a:rect l="l" t="t" r="r" b="b"/>
                  <a:pathLst>
                    <a:path w="2036" h="10775" fill="none" extrusionOk="0">
                      <a:moveTo>
                        <a:pt x="367" y="0"/>
                      </a:moveTo>
                      <a:cubicBezTo>
                        <a:pt x="367" y="0"/>
                        <a:pt x="801" y="1434"/>
                        <a:pt x="434" y="3169"/>
                      </a:cubicBezTo>
                      <a:cubicBezTo>
                        <a:pt x="0" y="4837"/>
                        <a:pt x="1001" y="6238"/>
                        <a:pt x="1335" y="7072"/>
                      </a:cubicBezTo>
                      <a:cubicBezTo>
                        <a:pt x="2035" y="8840"/>
                        <a:pt x="634" y="9507"/>
                        <a:pt x="1168" y="10774"/>
                      </a:cubicBezTo>
                    </a:path>
                  </a:pathLst>
                </a:custGeom>
                <a:noFill/>
                <a:ln w="108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5"/>
                <p:cNvSpPr/>
                <p:nvPr/>
              </p:nvSpPr>
              <p:spPr>
                <a:xfrm>
                  <a:off x="3521025" y="4561200"/>
                  <a:ext cx="56725" cy="267725"/>
                </a:xfrm>
                <a:custGeom>
                  <a:avLst/>
                  <a:gdLst/>
                  <a:ahLst/>
                  <a:cxnLst/>
                  <a:rect l="l" t="t" r="r" b="b"/>
                  <a:pathLst>
                    <a:path w="2269" h="10709" fill="none" extrusionOk="0">
                      <a:moveTo>
                        <a:pt x="167" y="1"/>
                      </a:moveTo>
                      <a:cubicBezTo>
                        <a:pt x="167" y="1"/>
                        <a:pt x="667" y="1469"/>
                        <a:pt x="334" y="3136"/>
                      </a:cubicBezTo>
                      <a:cubicBezTo>
                        <a:pt x="0" y="4838"/>
                        <a:pt x="1101" y="6172"/>
                        <a:pt x="1468" y="7006"/>
                      </a:cubicBezTo>
                      <a:cubicBezTo>
                        <a:pt x="2269" y="8707"/>
                        <a:pt x="868" y="9408"/>
                        <a:pt x="1501" y="10708"/>
                      </a:cubicBezTo>
                    </a:path>
                  </a:pathLst>
                </a:custGeom>
                <a:noFill/>
                <a:ln w="108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5"/>
                <p:cNvSpPr/>
                <p:nvPr/>
              </p:nvSpPr>
              <p:spPr>
                <a:xfrm>
                  <a:off x="3606925" y="4497825"/>
                  <a:ext cx="76725" cy="261050"/>
                </a:xfrm>
                <a:custGeom>
                  <a:avLst/>
                  <a:gdLst/>
                  <a:ahLst/>
                  <a:cxnLst/>
                  <a:rect l="l" t="t" r="r" b="b"/>
                  <a:pathLst>
                    <a:path w="3069" h="10442" fill="none" extrusionOk="0">
                      <a:moveTo>
                        <a:pt x="0" y="1"/>
                      </a:moveTo>
                      <a:cubicBezTo>
                        <a:pt x="0" y="1"/>
                        <a:pt x="667" y="1368"/>
                        <a:pt x="534" y="3070"/>
                      </a:cubicBezTo>
                      <a:cubicBezTo>
                        <a:pt x="400" y="4771"/>
                        <a:pt x="1601" y="6005"/>
                        <a:pt x="2102" y="6772"/>
                      </a:cubicBezTo>
                      <a:cubicBezTo>
                        <a:pt x="3069" y="8373"/>
                        <a:pt x="1835" y="9274"/>
                        <a:pt x="2602" y="10441"/>
                      </a:cubicBezTo>
                    </a:path>
                  </a:pathLst>
                </a:custGeom>
                <a:noFill/>
                <a:ln w="108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5"/>
                <p:cNvSpPr/>
                <p:nvPr/>
              </p:nvSpPr>
              <p:spPr>
                <a:xfrm>
                  <a:off x="3590225" y="4624575"/>
                  <a:ext cx="35900" cy="267725"/>
                </a:xfrm>
                <a:custGeom>
                  <a:avLst/>
                  <a:gdLst/>
                  <a:ahLst/>
                  <a:cxnLst/>
                  <a:rect l="l" t="t" r="r" b="b"/>
                  <a:pathLst>
                    <a:path w="1436" h="10709" fill="none" extrusionOk="0">
                      <a:moveTo>
                        <a:pt x="1" y="1"/>
                      </a:moveTo>
                      <a:cubicBezTo>
                        <a:pt x="1" y="1"/>
                        <a:pt x="401" y="368"/>
                        <a:pt x="368" y="2102"/>
                      </a:cubicBezTo>
                      <a:cubicBezTo>
                        <a:pt x="334" y="3537"/>
                        <a:pt x="1435" y="6305"/>
                        <a:pt x="1002" y="7473"/>
                      </a:cubicBezTo>
                      <a:cubicBezTo>
                        <a:pt x="401" y="8874"/>
                        <a:pt x="701" y="9474"/>
                        <a:pt x="1369" y="10709"/>
                      </a:cubicBezTo>
                    </a:path>
                  </a:pathLst>
                </a:custGeom>
                <a:noFill/>
                <a:ln w="108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5"/>
                <p:cNvSpPr/>
                <p:nvPr/>
              </p:nvSpPr>
              <p:spPr>
                <a:xfrm>
                  <a:off x="3565225" y="4637100"/>
                  <a:ext cx="35875" cy="267700"/>
                </a:xfrm>
                <a:custGeom>
                  <a:avLst/>
                  <a:gdLst/>
                  <a:ahLst/>
                  <a:cxnLst/>
                  <a:rect l="l" t="t" r="r" b="b"/>
                  <a:pathLst>
                    <a:path w="1435" h="10708" fill="none" extrusionOk="0">
                      <a:moveTo>
                        <a:pt x="0" y="0"/>
                      </a:moveTo>
                      <a:cubicBezTo>
                        <a:pt x="0" y="0"/>
                        <a:pt x="400" y="367"/>
                        <a:pt x="367" y="2102"/>
                      </a:cubicBezTo>
                      <a:cubicBezTo>
                        <a:pt x="334" y="3536"/>
                        <a:pt x="1435" y="6305"/>
                        <a:pt x="1001" y="7472"/>
                      </a:cubicBezTo>
                      <a:cubicBezTo>
                        <a:pt x="400" y="8873"/>
                        <a:pt x="701" y="9474"/>
                        <a:pt x="1368" y="10708"/>
                      </a:cubicBezTo>
                    </a:path>
                  </a:pathLst>
                </a:custGeom>
                <a:noFill/>
                <a:ln w="108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5"/>
                <p:cNvSpPr/>
                <p:nvPr/>
              </p:nvSpPr>
              <p:spPr>
                <a:xfrm>
                  <a:off x="3456800" y="3889875"/>
                  <a:ext cx="490375" cy="810550"/>
                </a:xfrm>
                <a:custGeom>
                  <a:avLst/>
                  <a:gdLst/>
                  <a:ahLst/>
                  <a:cxnLst/>
                  <a:rect l="l" t="t" r="r" b="b"/>
                  <a:pathLst>
                    <a:path w="19615" h="32422" extrusionOk="0">
                      <a:moveTo>
                        <a:pt x="13740" y="1"/>
                      </a:moveTo>
                      <a:cubicBezTo>
                        <a:pt x="12639" y="1"/>
                        <a:pt x="11528" y="337"/>
                        <a:pt x="10575" y="1035"/>
                      </a:cubicBezTo>
                      <a:cubicBezTo>
                        <a:pt x="10575" y="1035"/>
                        <a:pt x="10175" y="1369"/>
                        <a:pt x="9407" y="1969"/>
                      </a:cubicBezTo>
                      <a:cubicBezTo>
                        <a:pt x="9041" y="2236"/>
                        <a:pt x="8607" y="2636"/>
                        <a:pt x="8107" y="3070"/>
                      </a:cubicBezTo>
                      <a:cubicBezTo>
                        <a:pt x="7606" y="3504"/>
                        <a:pt x="7106" y="4071"/>
                        <a:pt x="6539" y="4671"/>
                      </a:cubicBezTo>
                      <a:cubicBezTo>
                        <a:pt x="6239" y="4971"/>
                        <a:pt x="5938" y="5305"/>
                        <a:pt x="5705" y="5639"/>
                      </a:cubicBezTo>
                      <a:cubicBezTo>
                        <a:pt x="5405" y="5972"/>
                        <a:pt x="5104" y="6339"/>
                        <a:pt x="4838" y="6706"/>
                      </a:cubicBezTo>
                      <a:cubicBezTo>
                        <a:pt x="4537" y="7073"/>
                        <a:pt x="4237" y="7507"/>
                        <a:pt x="4004" y="7907"/>
                      </a:cubicBezTo>
                      <a:cubicBezTo>
                        <a:pt x="3703" y="8341"/>
                        <a:pt x="3437" y="8808"/>
                        <a:pt x="3170" y="9241"/>
                      </a:cubicBezTo>
                      <a:cubicBezTo>
                        <a:pt x="2903" y="9708"/>
                        <a:pt x="2669" y="10209"/>
                        <a:pt x="2402" y="10676"/>
                      </a:cubicBezTo>
                      <a:cubicBezTo>
                        <a:pt x="2202" y="11176"/>
                        <a:pt x="1935" y="11676"/>
                        <a:pt x="1735" y="12177"/>
                      </a:cubicBezTo>
                      <a:cubicBezTo>
                        <a:pt x="1335" y="13211"/>
                        <a:pt x="935" y="14311"/>
                        <a:pt x="701" y="15412"/>
                      </a:cubicBezTo>
                      <a:cubicBezTo>
                        <a:pt x="401" y="16546"/>
                        <a:pt x="234" y="17681"/>
                        <a:pt x="101" y="18815"/>
                      </a:cubicBezTo>
                      <a:cubicBezTo>
                        <a:pt x="1" y="19915"/>
                        <a:pt x="1" y="21016"/>
                        <a:pt x="34" y="22050"/>
                      </a:cubicBezTo>
                      <a:cubicBezTo>
                        <a:pt x="101" y="24185"/>
                        <a:pt x="534" y="26087"/>
                        <a:pt x="1168" y="27654"/>
                      </a:cubicBezTo>
                      <a:cubicBezTo>
                        <a:pt x="1769" y="29189"/>
                        <a:pt x="2503" y="30356"/>
                        <a:pt x="3103" y="31157"/>
                      </a:cubicBezTo>
                      <a:cubicBezTo>
                        <a:pt x="3570" y="31691"/>
                        <a:pt x="4204" y="32091"/>
                        <a:pt x="4904" y="32258"/>
                      </a:cubicBezTo>
                      <a:lnTo>
                        <a:pt x="5071" y="32324"/>
                      </a:lnTo>
                      <a:cubicBezTo>
                        <a:pt x="5323" y="32390"/>
                        <a:pt x="5575" y="32421"/>
                        <a:pt x="5822" y="32421"/>
                      </a:cubicBezTo>
                      <a:cubicBezTo>
                        <a:pt x="7212" y="32421"/>
                        <a:pt x="8457" y="31434"/>
                        <a:pt x="8740" y="29989"/>
                      </a:cubicBezTo>
                      <a:cubicBezTo>
                        <a:pt x="8774" y="29756"/>
                        <a:pt x="8774" y="29522"/>
                        <a:pt x="8840" y="29155"/>
                      </a:cubicBezTo>
                      <a:cubicBezTo>
                        <a:pt x="8874" y="28422"/>
                        <a:pt x="8940" y="27421"/>
                        <a:pt x="9041" y="26220"/>
                      </a:cubicBezTo>
                      <a:cubicBezTo>
                        <a:pt x="9074" y="25653"/>
                        <a:pt x="9107" y="25019"/>
                        <a:pt x="9207" y="24385"/>
                      </a:cubicBezTo>
                      <a:cubicBezTo>
                        <a:pt x="9274" y="23752"/>
                        <a:pt x="9341" y="23084"/>
                        <a:pt x="9441" y="22417"/>
                      </a:cubicBezTo>
                      <a:cubicBezTo>
                        <a:pt x="9541" y="21750"/>
                        <a:pt x="9708" y="21083"/>
                        <a:pt x="9874" y="20416"/>
                      </a:cubicBezTo>
                      <a:cubicBezTo>
                        <a:pt x="9941" y="20082"/>
                        <a:pt x="10041" y="19749"/>
                        <a:pt x="10175" y="19415"/>
                      </a:cubicBezTo>
                      <a:lnTo>
                        <a:pt x="10341" y="18915"/>
                      </a:lnTo>
                      <a:lnTo>
                        <a:pt x="10542" y="18481"/>
                      </a:lnTo>
                      <a:cubicBezTo>
                        <a:pt x="10775" y="17847"/>
                        <a:pt x="11075" y="17214"/>
                        <a:pt x="11409" y="16646"/>
                      </a:cubicBezTo>
                      <a:lnTo>
                        <a:pt x="11909" y="15746"/>
                      </a:lnTo>
                      <a:cubicBezTo>
                        <a:pt x="12076" y="15479"/>
                        <a:pt x="12276" y="15212"/>
                        <a:pt x="12443" y="14912"/>
                      </a:cubicBezTo>
                      <a:cubicBezTo>
                        <a:pt x="12676" y="14678"/>
                        <a:pt x="12843" y="14378"/>
                        <a:pt x="13010" y="14145"/>
                      </a:cubicBezTo>
                      <a:cubicBezTo>
                        <a:pt x="13177" y="13878"/>
                        <a:pt x="13377" y="13644"/>
                        <a:pt x="13577" y="13377"/>
                      </a:cubicBezTo>
                      <a:cubicBezTo>
                        <a:pt x="13744" y="13144"/>
                        <a:pt x="13944" y="12910"/>
                        <a:pt x="14178" y="12677"/>
                      </a:cubicBezTo>
                      <a:cubicBezTo>
                        <a:pt x="14378" y="12477"/>
                        <a:pt x="14544" y="12210"/>
                        <a:pt x="14711" y="12010"/>
                      </a:cubicBezTo>
                      <a:cubicBezTo>
                        <a:pt x="15078" y="11576"/>
                        <a:pt x="15412" y="11209"/>
                        <a:pt x="15745" y="10876"/>
                      </a:cubicBezTo>
                      <a:cubicBezTo>
                        <a:pt x="16079" y="10542"/>
                        <a:pt x="16346" y="10242"/>
                        <a:pt x="16579" y="10042"/>
                      </a:cubicBezTo>
                      <a:cubicBezTo>
                        <a:pt x="17080" y="9575"/>
                        <a:pt x="17346" y="9308"/>
                        <a:pt x="17346" y="9308"/>
                      </a:cubicBezTo>
                      <a:lnTo>
                        <a:pt x="17613" y="9008"/>
                      </a:lnTo>
                      <a:cubicBezTo>
                        <a:pt x="19381" y="7173"/>
                        <a:pt x="19615" y="4238"/>
                        <a:pt x="18047" y="2136"/>
                      </a:cubicBezTo>
                      <a:cubicBezTo>
                        <a:pt x="16991" y="741"/>
                        <a:pt x="15375" y="1"/>
                        <a:pt x="137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5"/>
                <p:cNvSpPr/>
                <p:nvPr/>
              </p:nvSpPr>
              <p:spPr>
                <a:xfrm>
                  <a:off x="3606925" y="4529525"/>
                  <a:ext cx="120925" cy="120925"/>
                </a:xfrm>
                <a:custGeom>
                  <a:avLst/>
                  <a:gdLst/>
                  <a:ahLst/>
                  <a:cxnLst/>
                  <a:rect l="l" t="t" r="r" b="b"/>
                  <a:pathLst>
                    <a:path w="4837" h="4837" extrusionOk="0">
                      <a:moveTo>
                        <a:pt x="2402" y="0"/>
                      </a:moveTo>
                      <a:cubicBezTo>
                        <a:pt x="1067" y="0"/>
                        <a:pt x="0" y="1101"/>
                        <a:pt x="0" y="2435"/>
                      </a:cubicBezTo>
                      <a:cubicBezTo>
                        <a:pt x="0" y="3770"/>
                        <a:pt x="1067" y="4837"/>
                        <a:pt x="2402" y="4837"/>
                      </a:cubicBezTo>
                      <a:cubicBezTo>
                        <a:pt x="3736" y="4837"/>
                        <a:pt x="4837" y="3770"/>
                        <a:pt x="4837" y="2435"/>
                      </a:cubicBezTo>
                      <a:cubicBezTo>
                        <a:pt x="4837" y="1101"/>
                        <a:pt x="3736" y="0"/>
                        <a:pt x="240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5"/>
                <p:cNvSpPr/>
                <p:nvPr/>
              </p:nvSpPr>
              <p:spPr>
                <a:xfrm>
                  <a:off x="3561875" y="4459575"/>
                  <a:ext cx="80100" cy="72125"/>
                </a:xfrm>
                <a:custGeom>
                  <a:avLst/>
                  <a:gdLst/>
                  <a:ahLst/>
                  <a:cxnLst/>
                  <a:rect l="l" t="t" r="r" b="b"/>
                  <a:pathLst>
                    <a:path w="3204" h="2885" extrusionOk="0">
                      <a:moveTo>
                        <a:pt x="1624" y="0"/>
                      </a:moveTo>
                      <a:cubicBezTo>
                        <a:pt x="1461" y="0"/>
                        <a:pt x="1295" y="31"/>
                        <a:pt x="1135" y="96"/>
                      </a:cubicBezTo>
                      <a:cubicBezTo>
                        <a:pt x="368" y="330"/>
                        <a:pt x="1" y="1164"/>
                        <a:pt x="234" y="1931"/>
                      </a:cubicBezTo>
                      <a:cubicBezTo>
                        <a:pt x="443" y="2530"/>
                        <a:pt x="996" y="2885"/>
                        <a:pt x="1578" y="2885"/>
                      </a:cubicBezTo>
                      <a:cubicBezTo>
                        <a:pt x="1742" y="2885"/>
                        <a:pt x="1908" y="2857"/>
                        <a:pt x="2069" y="2798"/>
                      </a:cubicBezTo>
                      <a:cubicBezTo>
                        <a:pt x="2836" y="2565"/>
                        <a:pt x="3203" y="1731"/>
                        <a:pt x="2970" y="964"/>
                      </a:cubicBezTo>
                      <a:cubicBezTo>
                        <a:pt x="2761" y="390"/>
                        <a:pt x="2206" y="0"/>
                        <a:pt x="16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5"/>
                <p:cNvSpPr/>
                <p:nvPr/>
              </p:nvSpPr>
              <p:spPr>
                <a:xfrm>
                  <a:off x="3613575" y="4406300"/>
                  <a:ext cx="65925" cy="58500"/>
                </a:xfrm>
                <a:custGeom>
                  <a:avLst/>
                  <a:gdLst/>
                  <a:ahLst/>
                  <a:cxnLst/>
                  <a:rect l="l" t="t" r="r" b="b"/>
                  <a:pathLst>
                    <a:path w="2637" h="2340" extrusionOk="0">
                      <a:moveTo>
                        <a:pt x="1313" y="1"/>
                      </a:moveTo>
                      <a:cubicBezTo>
                        <a:pt x="1188" y="1"/>
                        <a:pt x="1061" y="19"/>
                        <a:pt x="935" y="59"/>
                      </a:cubicBezTo>
                      <a:cubicBezTo>
                        <a:pt x="301" y="259"/>
                        <a:pt x="1" y="926"/>
                        <a:pt x="234" y="1560"/>
                      </a:cubicBezTo>
                      <a:cubicBezTo>
                        <a:pt x="389" y="2049"/>
                        <a:pt x="821" y="2339"/>
                        <a:pt x="1302" y="2339"/>
                      </a:cubicBezTo>
                      <a:cubicBezTo>
                        <a:pt x="1444" y="2339"/>
                        <a:pt x="1591" y="2314"/>
                        <a:pt x="1735" y="2261"/>
                      </a:cubicBezTo>
                      <a:cubicBezTo>
                        <a:pt x="2336" y="2060"/>
                        <a:pt x="2636" y="1393"/>
                        <a:pt x="2436" y="760"/>
                      </a:cubicBezTo>
                      <a:cubicBezTo>
                        <a:pt x="2276" y="305"/>
                        <a:pt x="1815" y="1"/>
                        <a:pt x="13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5"/>
                <p:cNvSpPr/>
                <p:nvPr/>
              </p:nvSpPr>
              <p:spPr>
                <a:xfrm>
                  <a:off x="3832900" y="4112975"/>
                  <a:ext cx="80100" cy="71725"/>
                </a:xfrm>
                <a:custGeom>
                  <a:avLst/>
                  <a:gdLst/>
                  <a:ahLst/>
                  <a:cxnLst/>
                  <a:rect l="l" t="t" r="r" b="b"/>
                  <a:pathLst>
                    <a:path w="3204" h="2869" extrusionOk="0">
                      <a:moveTo>
                        <a:pt x="1590" y="1"/>
                      </a:moveTo>
                      <a:cubicBezTo>
                        <a:pt x="1437" y="1"/>
                        <a:pt x="1283" y="27"/>
                        <a:pt x="1135" y="84"/>
                      </a:cubicBezTo>
                      <a:cubicBezTo>
                        <a:pt x="368" y="317"/>
                        <a:pt x="1" y="1151"/>
                        <a:pt x="234" y="1918"/>
                      </a:cubicBezTo>
                      <a:cubicBezTo>
                        <a:pt x="445" y="2497"/>
                        <a:pt x="1008" y="2869"/>
                        <a:pt x="1597" y="2869"/>
                      </a:cubicBezTo>
                      <a:cubicBezTo>
                        <a:pt x="1755" y="2869"/>
                        <a:pt x="1914" y="2842"/>
                        <a:pt x="2069" y="2786"/>
                      </a:cubicBezTo>
                      <a:cubicBezTo>
                        <a:pt x="2836" y="2552"/>
                        <a:pt x="3203" y="1718"/>
                        <a:pt x="2970" y="951"/>
                      </a:cubicBezTo>
                      <a:cubicBezTo>
                        <a:pt x="2733" y="372"/>
                        <a:pt x="2164" y="1"/>
                        <a:pt x="15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5"/>
                <p:cNvSpPr/>
                <p:nvPr/>
              </p:nvSpPr>
              <p:spPr>
                <a:xfrm>
                  <a:off x="3883775" y="4060150"/>
                  <a:ext cx="65900" cy="58575"/>
                </a:xfrm>
                <a:custGeom>
                  <a:avLst/>
                  <a:gdLst/>
                  <a:ahLst/>
                  <a:cxnLst/>
                  <a:rect l="l" t="t" r="r" b="b"/>
                  <a:pathLst>
                    <a:path w="2636" h="2343" extrusionOk="0">
                      <a:moveTo>
                        <a:pt x="1298" y="0"/>
                      </a:moveTo>
                      <a:cubicBezTo>
                        <a:pt x="1167" y="0"/>
                        <a:pt x="1034" y="20"/>
                        <a:pt x="901" y="62"/>
                      </a:cubicBezTo>
                      <a:cubicBezTo>
                        <a:pt x="301" y="262"/>
                        <a:pt x="1" y="929"/>
                        <a:pt x="201" y="1563"/>
                      </a:cubicBezTo>
                      <a:cubicBezTo>
                        <a:pt x="355" y="2052"/>
                        <a:pt x="807" y="2342"/>
                        <a:pt x="1282" y="2342"/>
                      </a:cubicBezTo>
                      <a:cubicBezTo>
                        <a:pt x="1422" y="2342"/>
                        <a:pt x="1565" y="2317"/>
                        <a:pt x="1702" y="2263"/>
                      </a:cubicBezTo>
                      <a:cubicBezTo>
                        <a:pt x="2336" y="2063"/>
                        <a:pt x="2636" y="1396"/>
                        <a:pt x="2436" y="762"/>
                      </a:cubicBezTo>
                      <a:cubicBezTo>
                        <a:pt x="2251" y="287"/>
                        <a:pt x="1795" y="0"/>
                        <a:pt x="12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5"/>
                <p:cNvSpPr/>
                <p:nvPr/>
              </p:nvSpPr>
              <p:spPr>
                <a:xfrm>
                  <a:off x="3902950" y="3988325"/>
                  <a:ext cx="65075" cy="58350"/>
                </a:xfrm>
                <a:custGeom>
                  <a:avLst/>
                  <a:gdLst/>
                  <a:ahLst/>
                  <a:cxnLst/>
                  <a:rect l="l" t="t" r="r" b="b"/>
                  <a:pathLst>
                    <a:path w="2603" h="2334" extrusionOk="0">
                      <a:moveTo>
                        <a:pt x="1297" y="1"/>
                      </a:moveTo>
                      <a:cubicBezTo>
                        <a:pt x="1167" y="1"/>
                        <a:pt x="1033" y="22"/>
                        <a:pt x="901" y="66"/>
                      </a:cubicBezTo>
                      <a:cubicBezTo>
                        <a:pt x="268" y="266"/>
                        <a:pt x="1" y="933"/>
                        <a:pt x="201" y="1567"/>
                      </a:cubicBezTo>
                      <a:cubicBezTo>
                        <a:pt x="357" y="2062"/>
                        <a:pt x="798" y="2333"/>
                        <a:pt x="1285" y="2333"/>
                      </a:cubicBezTo>
                      <a:cubicBezTo>
                        <a:pt x="1422" y="2333"/>
                        <a:pt x="1563" y="2312"/>
                        <a:pt x="1702" y="2268"/>
                      </a:cubicBezTo>
                      <a:cubicBezTo>
                        <a:pt x="2336" y="2068"/>
                        <a:pt x="2603" y="1400"/>
                        <a:pt x="2403" y="767"/>
                      </a:cubicBezTo>
                      <a:cubicBezTo>
                        <a:pt x="2194" y="272"/>
                        <a:pt x="1762" y="1"/>
                        <a:pt x="12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5"/>
                <p:cNvSpPr/>
                <p:nvPr/>
              </p:nvSpPr>
              <p:spPr>
                <a:xfrm>
                  <a:off x="3832900" y="4054500"/>
                  <a:ext cx="50075" cy="44325"/>
                </a:xfrm>
                <a:custGeom>
                  <a:avLst/>
                  <a:gdLst/>
                  <a:ahLst/>
                  <a:cxnLst/>
                  <a:rect l="l" t="t" r="r" b="b"/>
                  <a:pathLst>
                    <a:path w="2003" h="1773" extrusionOk="0">
                      <a:moveTo>
                        <a:pt x="1008" y="1"/>
                      </a:moveTo>
                      <a:cubicBezTo>
                        <a:pt x="907" y="1"/>
                        <a:pt x="803" y="18"/>
                        <a:pt x="701" y="54"/>
                      </a:cubicBezTo>
                      <a:cubicBezTo>
                        <a:pt x="234" y="221"/>
                        <a:pt x="1" y="688"/>
                        <a:pt x="168" y="1155"/>
                      </a:cubicBezTo>
                      <a:cubicBezTo>
                        <a:pt x="300" y="1527"/>
                        <a:pt x="645" y="1772"/>
                        <a:pt x="999" y="1772"/>
                      </a:cubicBezTo>
                      <a:cubicBezTo>
                        <a:pt x="1089" y="1772"/>
                        <a:pt x="1180" y="1756"/>
                        <a:pt x="1268" y="1722"/>
                      </a:cubicBezTo>
                      <a:cubicBezTo>
                        <a:pt x="1735" y="1555"/>
                        <a:pt x="2002" y="1055"/>
                        <a:pt x="1835" y="588"/>
                      </a:cubicBezTo>
                      <a:cubicBezTo>
                        <a:pt x="1705" y="223"/>
                        <a:pt x="1371" y="1"/>
                        <a:pt x="10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5"/>
                <p:cNvSpPr/>
                <p:nvPr/>
              </p:nvSpPr>
              <p:spPr>
                <a:xfrm>
                  <a:off x="3780375" y="4260150"/>
                  <a:ext cx="134275" cy="148475"/>
                </a:xfrm>
                <a:custGeom>
                  <a:avLst/>
                  <a:gdLst/>
                  <a:ahLst/>
                  <a:cxnLst/>
                  <a:rect l="l" t="t" r="r" b="b"/>
                  <a:pathLst>
                    <a:path w="5371" h="5939" fill="none" extrusionOk="0">
                      <a:moveTo>
                        <a:pt x="5371" y="1"/>
                      </a:moveTo>
                      <a:cubicBezTo>
                        <a:pt x="5371" y="1"/>
                        <a:pt x="4470" y="668"/>
                        <a:pt x="3936" y="1835"/>
                      </a:cubicBezTo>
                      <a:cubicBezTo>
                        <a:pt x="3436" y="3003"/>
                        <a:pt x="2169" y="3370"/>
                        <a:pt x="1601" y="3703"/>
                      </a:cubicBezTo>
                      <a:cubicBezTo>
                        <a:pt x="367" y="4404"/>
                        <a:pt x="934" y="5438"/>
                        <a:pt x="0" y="5938"/>
                      </a:cubicBezTo>
                    </a:path>
                  </a:pathLst>
                </a:custGeom>
                <a:noFill/>
                <a:ln w="750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5"/>
                <p:cNvSpPr/>
                <p:nvPr/>
              </p:nvSpPr>
              <p:spPr>
                <a:xfrm>
                  <a:off x="3852925" y="4279350"/>
                  <a:ext cx="141800" cy="143450"/>
                </a:xfrm>
                <a:custGeom>
                  <a:avLst/>
                  <a:gdLst/>
                  <a:ahLst/>
                  <a:cxnLst/>
                  <a:rect l="l" t="t" r="r" b="b"/>
                  <a:pathLst>
                    <a:path w="5672" h="5738" fill="none" extrusionOk="0">
                      <a:moveTo>
                        <a:pt x="5671" y="0"/>
                      </a:moveTo>
                      <a:cubicBezTo>
                        <a:pt x="5671" y="0"/>
                        <a:pt x="4704" y="634"/>
                        <a:pt x="4103" y="1768"/>
                      </a:cubicBezTo>
                      <a:cubicBezTo>
                        <a:pt x="3536" y="2902"/>
                        <a:pt x="2269" y="3236"/>
                        <a:pt x="1702" y="3569"/>
                      </a:cubicBezTo>
                      <a:cubicBezTo>
                        <a:pt x="434" y="4236"/>
                        <a:pt x="934" y="5270"/>
                        <a:pt x="0" y="5737"/>
                      </a:cubicBezTo>
                    </a:path>
                  </a:pathLst>
                </a:custGeom>
                <a:noFill/>
                <a:ln w="750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5"/>
                <p:cNvSpPr/>
                <p:nvPr/>
              </p:nvSpPr>
              <p:spPr>
                <a:xfrm>
                  <a:off x="3817075" y="4205950"/>
                  <a:ext cx="158450" cy="125125"/>
                </a:xfrm>
                <a:custGeom>
                  <a:avLst/>
                  <a:gdLst/>
                  <a:ahLst/>
                  <a:cxnLst/>
                  <a:rect l="l" t="t" r="r" b="b"/>
                  <a:pathLst>
                    <a:path w="6338" h="5005" fill="none" extrusionOk="0">
                      <a:moveTo>
                        <a:pt x="6338" y="1"/>
                      </a:moveTo>
                      <a:cubicBezTo>
                        <a:pt x="6338" y="1"/>
                        <a:pt x="5304" y="501"/>
                        <a:pt x="4603" y="1568"/>
                      </a:cubicBezTo>
                      <a:cubicBezTo>
                        <a:pt x="3869" y="2669"/>
                        <a:pt x="2635" y="2769"/>
                        <a:pt x="1968" y="3036"/>
                      </a:cubicBezTo>
                      <a:cubicBezTo>
                        <a:pt x="667" y="3536"/>
                        <a:pt x="1001" y="4671"/>
                        <a:pt x="0" y="5004"/>
                      </a:cubicBezTo>
                    </a:path>
                  </a:pathLst>
                </a:custGeom>
                <a:noFill/>
                <a:ln w="750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5"/>
                <p:cNvSpPr/>
                <p:nvPr/>
              </p:nvSpPr>
              <p:spPr>
                <a:xfrm>
                  <a:off x="3787875" y="4287675"/>
                  <a:ext cx="140950" cy="143475"/>
                </a:xfrm>
                <a:custGeom>
                  <a:avLst/>
                  <a:gdLst/>
                  <a:ahLst/>
                  <a:cxnLst/>
                  <a:rect l="l" t="t" r="r" b="b"/>
                  <a:pathLst>
                    <a:path w="5638" h="5739" fill="none" extrusionOk="0">
                      <a:moveTo>
                        <a:pt x="5638" y="1"/>
                      </a:moveTo>
                      <a:cubicBezTo>
                        <a:pt x="5638" y="1"/>
                        <a:pt x="5204" y="67"/>
                        <a:pt x="4470" y="1101"/>
                      </a:cubicBezTo>
                      <a:cubicBezTo>
                        <a:pt x="3837" y="1969"/>
                        <a:pt x="1869" y="3103"/>
                        <a:pt x="1668" y="3970"/>
                      </a:cubicBezTo>
                      <a:cubicBezTo>
                        <a:pt x="1368" y="5071"/>
                        <a:pt x="901" y="5271"/>
                        <a:pt x="1" y="5738"/>
                      </a:cubicBezTo>
                    </a:path>
                  </a:pathLst>
                </a:custGeom>
                <a:noFill/>
                <a:ln w="750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5"/>
                <p:cNvSpPr/>
                <p:nvPr/>
              </p:nvSpPr>
              <p:spPr>
                <a:xfrm>
                  <a:off x="3797050" y="4306025"/>
                  <a:ext cx="140950" cy="142625"/>
                </a:xfrm>
                <a:custGeom>
                  <a:avLst/>
                  <a:gdLst/>
                  <a:ahLst/>
                  <a:cxnLst/>
                  <a:rect l="l" t="t" r="r" b="b"/>
                  <a:pathLst>
                    <a:path w="5638" h="5705" fill="none" extrusionOk="0">
                      <a:moveTo>
                        <a:pt x="5638" y="0"/>
                      </a:moveTo>
                      <a:cubicBezTo>
                        <a:pt x="5638" y="0"/>
                        <a:pt x="5238" y="34"/>
                        <a:pt x="4470" y="1068"/>
                      </a:cubicBezTo>
                      <a:cubicBezTo>
                        <a:pt x="3837" y="1935"/>
                        <a:pt x="1902" y="3069"/>
                        <a:pt x="1668" y="3937"/>
                      </a:cubicBezTo>
                      <a:cubicBezTo>
                        <a:pt x="1401" y="5037"/>
                        <a:pt x="934" y="5238"/>
                        <a:pt x="0" y="5705"/>
                      </a:cubicBezTo>
                    </a:path>
                  </a:pathLst>
                </a:custGeom>
                <a:noFill/>
                <a:ln w="750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5"/>
                <p:cNvSpPr/>
                <p:nvPr/>
              </p:nvSpPr>
              <p:spPr>
                <a:xfrm>
                  <a:off x="3857100" y="3739375"/>
                  <a:ext cx="335250" cy="600275"/>
                </a:xfrm>
                <a:custGeom>
                  <a:avLst/>
                  <a:gdLst/>
                  <a:ahLst/>
                  <a:cxnLst/>
                  <a:rect l="l" t="t" r="r" b="b"/>
                  <a:pathLst>
                    <a:path w="13410" h="24011" extrusionOk="0">
                      <a:moveTo>
                        <a:pt x="8792" y="1"/>
                      </a:moveTo>
                      <a:cubicBezTo>
                        <a:pt x="8442" y="1"/>
                        <a:pt x="8088" y="49"/>
                        <a:pt x="7739" y="150"/>
                      </a:cubicBezTo>
                      <a:cubicBezTo>
                        <a:pt x="5871" y="651"/>
                        <a:pt x="4670" y="2485"/>
                        <a:pt x="4870" y="4353"/>
                      </a:cubicBezTo>
                      <a:lnTo>
                        <a:pt x="4904" y="4654"/>
                      </a:lnTo>
                      <a:cubicBezTo>
                        <a:pt x="4904" y="4654"/>
                        <a:pt x="4904" y="4920"/>
                        <a:pt x="5004" y="5421"/>
                      </a:cubicBezTo>
                      <a:cubicBezTo>
                        <a:pt x="5037" y="5688"/>
                        <a:pt x="5070" y="5988"/>
                        <a:pt x="5104" y="6321"/>
                      </a:cubicBezTo>
                      <a:cubicBezTo>
                        <a:pt x="5171" y="6655"/>
                        <a:pt x="5204" y="7022"/>
                        <a:pt x="5237" y="7422"/>
                      </a:cubicBezTo>
                      <a:cubicBezTo>
                        <a:pt x="5271" y="7656"/>
                        <a:pt x="5271" y="7856"/>
                        <a:pt x="5271" y="8056"/>
                      </a:cubicBezTo>
                      <a:cubicBezTo>
                        <a:pt x="5337" y="8256"/>
                        <a:pt x="5337" y="8523"/>
                        <a:pt x="5337" y="8723"/>
                      </a:cubicBezTo>
                      <a:lnTo>
                        <a:pt x="5337" y="9424"/>
                      </a:lnTo>
                      <a:cubicBezTo>
                        <a:pt x="5271" y="9657"/>
                        <a:pt x="5271" y="9891"/>
                        <a:pt x="5271" y="10158"/>
                      </a:cubicBezTo>
                      <a:cubicBezTo>
                        <a:pt x="5237" y="10391"/>
                        <a:pt x="5204" y="10658"/>
                        <a:pt x="5204" y="10891"/>
                      </a:cubicBezTo>
                      <a:lnTo>
                        <a:pt x="5070" y="11659"/>
                      </a:lnTo>
                      <a:cubicBezTo>
                        <a:pt x="5004" y="12159"/>
                        <a:pt x="4870" y="12659"/>
                        <a:pt x="4737" y="13160"/>
                      </a:cubicBezTo>
                      <a:lnTo>
                        <a:pt x="4603" y="13527"/>
                      </a:lnTo>
                      <a:lnTo>
                        <a:pt x="4503" y="13894"/>
                      </a:lnTo>
                      <a:cubicBezTo>
                        <a:pt x="4437" y="14127"/>
                        <a:pt x="4337" y="14361"/>
                        <a:pt x="4237" y="14594"/>
                      </a:cubicBezTo>
                      <a:cubicBezTo>
                        <a:pt x="4036" y="15094"/>
                        <a:pt x="3836" y="15561"/>
                        <a:pt x="3569" y="15995"/>
                      </a:cubicBezTo>
                      <a:lnTo>
                        <a:pt x="2802" y="17229"/>
                      </a:lnTo>
                      <a:cubicBezTo>
                        <a:pt x="2602" y="17663"/>
                        <a:pt x="2302" y="18030"/>
                        <a:pt x="2102" y="18397"/>
                      </a:cubicBezTo>
                      <a:cubicBezTo>
                        <a:pt x="1601" y="19164"/>
                        <a:pt x="1201" y="19764"/>
                        <a:pt x="901" y="20198"/>
                      </a:cubicBezTo>
                      <a:cubicBezTo>
                        <a:pt x="767" y="20432"/>
                        <a:pt x="634" y="20598"/>
                        <a:pt x="567" y="20732"/>
                      </a:cubicBezTo>
                      <a:cubicBezTo>
                        <a:pt x="0" y="21866"/>
                        <a:pt x="501" y="23267"/>
                        <a:pt x="1735" y="23734"/>
                      </a:cubicBezTo>
                      <a:lnTo>
                        <a:pt x="1835" y="23767"/>
                      </a:lnTo>
                      <a:cubicBezTo>
                        <a:pt x="2107" y="23935"/>
                        <a:pt x="2419" y="24010"/>
                        <a:pt x="2753" y="24010"/>
                      </a:cubicBezTo>
                      <a:cubicBezTo>
                        <a:pt x="2952" y="24010"/>
                        <a:pt x="3158" y="23984"/>
                        <a:pt x="3369" y="23934"/>
                      </a:cubicBezTo>
                      <a:cubicBezTo>
                        <a:pt x="4070" y="23767"/>
                        <a:pt x="5070" y="23400"/>
                        <a:pt x="6105" y="22767"/>
                      </a:cubicBezTo>
                      <a:cubicBezTo>
                        <a:pt x="7172" y="22166"/>
                        <a:pt x="8273" y="21232"/>
                        <a:pt x="9273" y="20031"/>
                      </a:cubicBezTo>
                      <a:cubicBezTo>
                        <a:pt x="9774" y="19431"/>
                        <a:pt x="10241" y="18764"/>
                        <a:pt x="10708" y="18063"/>
                      </a:cubicBezTo>
                      <a:cubicBezTo>
                        <a:pt x="11108" y="17363"/>
                        <a:pt x="11542" y="16595"/>
                        <a:pt x="11875" y="15828"/>
                      </a:cubicBezTo>
                      <a:cubicBezTo>
                        <a:pt x="12209" y="15061"/>
                        <a:pt x="12442" y="14227"/>
                        <a:pt x="12709" y="13427"/>
                      </a:cubicBezTo>
                      <a:cubicBezTo>
                        <a:pt x="12843" y="13026"/>
                        <a:pt x="12909" y="12659"/>
                        <a:pt x="13009" y="12226"/>
                      </a:cubicBezTo>
                      <a:cubicBezTo>
                        <a:pt x="13076" y="11859"/>
                        <a:pt x="13143" y="11425"/>
                        <a:pt x="13210" y="11058"/>
                      </a:cubicBezTo>
                      <a:cubicBezTo>
                        <a:pt x="13243" y="10658"/>
                        <a:pt x="13276" y="10258"/>
                        <a:pt x="13343" y="9891"/>
                      </a:cubicBezTo>
                      <a:cubicBezTo>
                        <a:pt x="13376" y="9524"/>
                        <a:pt x="13376" y="9190"/>
                        <a:pt x="13376" y="8823"/>
                      </a:cubicBezTo>
                      <a:cubicBezTo>
                        <a:pt x="13410" y="8423"/>
                        <a:pt x="13376" y="8089"/>
                        <a:pt x="13376" y="7756"/>
                      </a:cubicBezTo>
                      <a:cubicBezTo>
                        <a:pt x="13376" y="7422"/>
                        <a:pt x="13376" y="7089"/>
                        <a:pt x="13343" y="6822"/>
                      </a:cubicBezTo>
                      <a:cubicBezTo>
                        <a:pt x="13243" y="6221"/>
                        <a:pt x="13210" y="5654"/>
                        <a:pt x="13110" y="5187"/>
                      </a:cubicBezTo>
                      <a:cubicBezTo>
                        <a:pt x="13043" y="4687"/>
                        <a:pt x="12943" y="4253"/>
                        <a:pt x="12876" y="3920"/>
                      </a:cubicBezTo>
                      <a:cubicBezTo>
                        <a:pt x="12743" y="3253"/>
                        <a:pt x="12609" y="2886"/>
                        <a:pt x="12609" y="2886"/>
                      </a:cubicBezTo>
                      <a:cubicBezTo>
                        <a:pt x="12138" y="1167"/>
                        <a:pt x="10514" y="1"/>
                        <a:pt x="87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5"/>
                <p:cNvSpPr/>
                <p:nvPr/>
              </p:nvSpPr>
              <p:spPr>
                <a:xfrm>
                  <a:off x="3847925" y="4187475"/>
                  <a:ext cx="100100" cy="88700"/>
                </a:xfrm>
                <a:custGeom>
                  <a:avLst/>
                  <a:gdLst/>
                  <a:ahLst/>
                  <a:cxnLst/>
                  <a:rect l="l" t="t" r="r" b="b"/>
                  <a:pathLst>
                    <a:path w="4004" h="3548" extrusionOk="0">
                      <a:moveTo>
                        <a:pt x="2035" y="0"/>
                      </a:moveTo>
                      <a:cubicBezTo>
                        <a:pt x="1492" y="0"/>
                        <a:pt x="958" y="236"/>
                        <a:pt x="601" y="673"/>
                      </a:cubicBezTo>
                      <a:cubicBezTo>
                        <a:pt x="0" y="1473"/>
                        <a:pt x="134" y="2608"/>
                        <a:pt x="934" y="3175"/>
                      </a:cubicBezTo>
                      <a:cubicBezTo>
                        <a:pt x="1268" y="3425"/>
                        <a:pt x="1660" y="3548"/>
                        <a:pt x="2044" y="3548"/>
                      </a:cubicBezTo>
                      <a:cubicBezTo>
                        <a:pt x="2582" y="3548"/>
                        <a:pt x="3105" y="3308"/>
                        <a:pt x="3436" y="2841"/>
                      </a:cubicBezTo>
                      <a:cubicBezTo>
                        <a:pt x="4003" y="2074"/>
                        <a:pt x="3903" y="940"/>
                        <a:pt x="3102" y="339"/>
                      </a:cubicBezTo>
                      <a:cubicBezTo>
                        <a:pt x="2778" y="110"/>
                        <a:pt x="2405" y="0"/>
                        <a:pt x="20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5"/>
                <p:cNvSpPr/>
                <p:nvPr/>
              </p:nvSpPr>
              <p:spPr>
                <a:xfrm>
                  <a:off x="3949650" y="4179100"/>
                  <a:ext cx="60075" cy="54200"/>
                </a:xfrm>
                <a:custGeom>
                  <a:avLst/>
                  <a:gdLst/>
                  <a:ahLst/>
                  <a:cxnLst/>
                  <a:rect l="l" t="t" r="r" b="b"/>
                  <a:pathLst>
                    <a:path w="2403" h="2168" extrusionOk="0">
                      <a:moveTo>
                        <a:pt x="1192" y="0"/>
                      </a:moveTo>
                      <a:cubicBezTo>
                        <a:pt x="995" y="0"/>
                        <a:pt x="800" y="56"/>
                        <a:pt x="635" y="174"/>
                      </a:cubicBezTo>
                      <a:cubicBezTo>
                        <a:pt x="134" y="508"/>
                        <a:pt x="1" y="1175"/>
                        <a:pt x="268" y="1675"/>
                      </a:cubicBezTo>
                      <a:cubicBezTo>
                        <a:pt x="504" y="1997"/>
                        <a:pt x="851" y="2167"/>
                        <a:pt x="1211" y="2167"/>
                      </a:cubicBezTo>
                      <a:cubicBezTo>
                        <a:pt x="1410" y="2167"/>
                        <a:pt x="1612" y="2115"/>
                        <a:pt x="1802" y="2009"/>
                      </a:cubicBezTo>
                      <a:cubicBezTo>
                        <a:pt x="2302" y="1675"/>
                        <a:pt x="2403" y="1008"/>
                        <a:pt x="2136" y="508"/>
                      </a:cubicBezTo>
                      <a:cubicBezTo>
                        <a:pt x="1920" y="184"/>
                        <a:pt x="1552" y="0"/>
                        <a:pt x="11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5"/>
                <p:cNvSpPr/>
                <p:nvPr/>
              </p:nvSpPr>
              <p:spPr>
                <a:xfrm>
                  <a:off x="3955500" y="4128525"/>
                  <a:ext cx="51725" cy="44800"/>
                </a:xfrm>
                <a:custGeom>
                  <a:avLst/>
                  <a:gdLst/>
                  <a:ahLst/>
                  <a:cxnLst/>
                  <a:rect l="l" t="t" r="r" b="b"/>
                  <a:pathLst>
                    <a:path w="2069" h="1792" extrusionOk="0">
                      <a:moveTo>
                        <a:pt x="1019" y="0"/>
                      </a:moveTo>
                      <a:cubicBezTo>
                        <a:pt x="859" y="0"/>
                        <a:pt x="702" y="52"/>
                        <a:pt x="567" y="162"/>
                      </a:cubicBezTo>
                      <a:cubicBezTo>
                        <a:pt x="134" y="429"/>
                        <a:pt x="0" y="963"/>
                        <a:pt x="301" y="1363"/>
                      </a:cubicBezTo>
                      <a:cubicBezTo>
                        <a:pt x="470" y="1638"/>
                        <a:pt x="745" y="1792"/>
                        <a:pt x="1027" y="1792"/>
                      </a:cubicBezTo>
                      <a:cubicBezTo>
                        <a:pt x="1190" y="1792"/>
                        <a:pt x="1355" y="1740"/>
                        <a:pt x="1501" y="1630"/>
                      </a:cubicBezTo>
                      <a:cubicBezTo>
                        <a:pt x="1935" y="1363"/>
                        <a:pt x="2068" y="829"/>
                        <a:pt x="1768" y="429"/>
                      </a:cubicBezTo>
                      <a:cubicBezTo>
                        <a:pt x="1578" y="154"/>
                        <a:pt x="1295" y="0"/>
                        <a:pt x="10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5"/>
                <p:cNvSpPr/>
                <p:nvPr/>
              </p:nvSpPr>
              <p:spPr>
                <a:xfrm>
                  <a:off x="3947150" y="3852575"/>
                  <a:ext cx="60900" cy="53825"/>
                </a:xfrm>
                <a:custGeom>
                  <a:avLst/>
                  <a:gdLst/>
                  <a:ahLst/>
                  <a:cxnLst/>
                  <a:rect l="l" t="t" r="r" b="b"/>
                  <a:pathLst>
                    <a:path w="2436" h="2153" extrusionOk="0">
                      <a:moveTo>
                        <a:pt x="1210" y="0"/>
                      </a:moveTo>
                      <a:cubicBezTo>
                        <a:pt x="1012" y="0"/>
                        <a:pt x="813" y="52"/>
                        <a:pt x="635" y="159"/>
                      </a:cubicBezTo>
                      <a:cubicBezTo>
                        <a:pt x="134" y="493"/>
                        <a:pt x="1" y="1160"/>
                        <a:pt x="301" y="1660"/>
                      </a:cubicBezTo>
                      <a:cubicBezTo>
                        <a:pt x="516" y="1982"/>
                        <a:pt x="869" y="2152"/>
                        <a:pt x="1227" y="2152"/>
                      </a:cubicBezTo>
                      <a:cubicBezTo>
                        <a:pt x="1425" y="2152"/>
                        <a:pt x="1624" y="2100"/>
                        <a:pt x="1802" y="1994"/>
                      </a:cubicBezTo>
                      <a:cubicBezTo>
                        <a:pt x="2302" y="1660"/>
                        <a:pt x="2436" y="993"/>
                        <a:pt x="2136" y="493"/>
                      </a:cubicBezTo>
                      <a:cubicBezTo>
                        <a:pt x="1921" y="170"/>
                        <a:pt x="1568" y="0"/>
                        <a:pt x="12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5"/>
                <p:cNvSpPr/>
                <p:nvPr/>
              </p:nvSpPr>
              <p:spPr>
                <a:xfrm>
                  <a:off x="3953825" y="3802150"/>
                  <a:ext cx="50900" cy="43500"/>
                </a:xfrm>
                <a:custGeom>
                  <a:avLst/>
                  <a:gdLst/>
                  <a:ahLst/>
                  <a:cxnLst/>
                  <a:rect l="l" t="t" r="r" b="b"/>
                  <a:pathLst>
                    <a:path w="2036" h="1740" extrusionOk="0">
                      <a:moveTo>
                        <a:pt x="1009" y="1"/>
                      </a:moveTo>
                      <a:cubicBezTo>
                        <a:pt x="845" y="1"/>
                        <a:pt x="679" y="45"/>
                        <a:pt x="534" y="141"/>
                      </a:cubicBezTo>
                      <a:cubicBezTo>
                        <a:pt x="101" y="375"/>
                        <a:pt x="1" y="908"/>
                        <a:pt x="267" y="1342"/>
                      </a:cubicBezTo>
                      <a:cubicBezTo>
                        <a:pt x="435" y="1593"/>
                        <a:pt x="707" y="1739"/>
                        <a:pt x="994" y="1739"/>
                      </a:cubicBezTo>
                      <a:cubicBezTo>
                        <a:pt x="1164" y="1739"/>
                        <a:pt x="1340" y="1687"/>
                        <a:pt x="1502" y="1576"/>
                      </a:cubicBezTo>
                      <a:cubicBezTo>
                        <a:pt x="1902" y="1342"/>
                        <a:pt x="2035" y="808"/>
                        <a:pt x="1735" y="375"/>
                      </a:cubicBezTo>
                      <a:cubicBezTo>
                        <a:pt x="1586" y="140"/>
                        <a:pt x="1300" y="1"/>
                        <a:pt x="100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5"/>
                <p:cNvSpPr/>
                <p:nvPr/>
              </p:nvSpPr>
              <p:spPr>
                <a:xfrm>
                  <a:off x="3975500" y="3752125"/>
                  <a:ext cx="50900" cy="43475"/>
                </a:xfrm>
                <a:custGeom>
                  <a:avLst/>
                  <a:gdLst/>
                  <a:ahLst/>
                  <a:cxnLst/>
                  <a:rect l="l" t="t" r="r" b="b"/>
                  <a:pathLst>
                    <a:path w="2036" h="1739" extrusionOk="0">
                      <a:moveTo>
                        <a:pt x="1024" y="0"/>
                      </a:moveTo>
                      <a:cubicBezTo>
                        <a:pt x="860" y="0"/>
                        <a:pt x="691" y="45"/>
                        <a:pt x="535" y="141"/>
                      </a:cubicBezTo>
                      <a:cubicBezTo>
                        <a:pt x="134" y="374"/>
                        <a:pt x="1" y="908"/>
                        <a:pt x="301" y="1342"/>
                      </a:cubicBezTo>
                      <a:cubicBezTo>
                        <a:pt x="448" y="1593"/>
                        <a:pt x="712" y="1739"/>
                        <a:pt x="996" y="1739"/>
                      </a:cubicBezTo>
                      <a:cubicBezTo>
                        <a:pt x="1165" y="1739"/>
                        <a:pt x="1340" y="1687"/>
                        <a:pt x="1502" y="1575"/>
                      </a:cubicBezTo>
                      <a:cubicBezTo>
                        <a:pt x="1902" y="1342"/>
                        <a:pt x="2036" y="808"/>
                        <a:pt x="1735" y="374"/>
                      </a:cubicBezTo>
                      <a:cubicBezTo>
                        <a:pt x="1586" y="140"/>
                        <a:pt x="1314" y="0"/>
                        <a:pt x="10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5"/>
                <p:cNvSpPr/>
                <p:nvPr/>
              </p:nvSpPr>
              <p:spPr>
                <a:xfrm>
                  <a:off x="4001350" y="3827000"/>
                  <a:ext cx="35900" cy="31600"/>
                </a:xfrm>
                <a:custGeom>
                  <a:avLst/>
                  <a:gdLst/>
                  <a:ahLst/>
                  <a:cxnLst/>
                  <a:rect l="l" t="t" r="r" b="b"/>
                  <a:pathLst>
                    <a:path w="1436" h="1264" extrusionOk="0">
                      <a:moveTo>
                        <a:pt x="693" y="1"/>
                      </a:moveTo>
                      <a:cubicBezTo>
                        <a:pt x="589" y="1"/>
                        <a:pt x="488" y="27"/>
                        <a:pt x="401" y="81"/>
                      </a:cubicBezTo>
                      <a:cubicBezTo>
                        <a:pt x="101" y="315"/>
                        <a:pt x="1" y="682"/>
                        <a:pt x="168" y="982"/>
                      </a:cubicBezTo>
                      <a:cubicBezTo>
                        <a:pt x="323" y="1160"/>
                        <a:pt x="538" y="1263"/>
                        <a:pt x="753" y="1263"/>
                      </a:cubicBezTo>
                      <a:cubicBezTo>
                        <a:pt x="861" y="1263"/>
                        <a:pt x="968" y="1238"/>
                        <a:pt x="1068" y="1182"/>
                      </a:cubicBezTo>
                      <a:cubicBezTo>
                        <a:pt x="1335" y="982"/>
                        <a:pt x="1435" y="582"/>
                        <a:pt x="1269" y="315"/>
                      </a:cubicBezTo>
                      <a:cubicBezTo>
                        <a:pt x="1134" y="112"/>
                        <a:pt x="908" y="1"/>
                        <a:pt x="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1" name="Google Shape;501;p35"/>
              <p:cNvSpPr/>
              <p:nvPr/>
            </p:nvSpPr>
            <p:spPr>
              <a:xfrm>
                <a:off x="3678170" y="3228499"/>
                <a:ext cx="860615" cy="860615"/>
              </a:xfrm>
              <a:custGeom>
                <a:avLst/>
                <a:gdLst/>
                <a:ahLst/>
                <a:cxnLst/>
                <a:rect l="l" t="t" r="r" b="b"/>
                <a:pathLst>
                  <a:path w="56919" h="56919" fill="none" extrusionOk="0">
                    <a:moveTo>
                      <a:pt x="56918" y="28460"/>
                    </a:moveTo>
                    <a:cubicBezTo>
                      <a:pt x="56918" y="44179"/>
                      <a:pt x="44178" y="56919"/>
                      <a:pt x="28459" y="56919"/>
                    </a:cubicBezTo>
                    <a:cubicBezTo>
                      <a:pt x="12740" y="56919"/>
                      <a:pt x="0" y="44179"/>
                      <a:pt x="0" y="28460"/>
                    </a:cubicBezTo>
                    <a:cubicBezTo>
                      <a:pt x="0" y="12741"/>
                      <a:pt x="12740" y="1"/>
                      <a:pt x="28459" y="1"/>
                    </a:cubicBezTo>
                    <a:cubicBezTo>
                      <a:pt x="44178" y="1"/>
                      <a:pt x="56918" y="12741"/>
                      <a:pt x="56918" y="28460"/>
                    </a:cubicBezTo>
                    <a:close/>
                  </a:path>
                </a:pathLst>
              </a:custGeom>
              <a:noFill/>
              <a:ln w="19050" cap="flat" cmpd="sng">
                <a:solidFill>
                  <a:srgbClr val="FFFFFF"/>
                </a:solidFill>
                <a:prstDash val="solid"/>
                <a:miter lim="178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02" name="Google Shape;502;p35"/>
            <p:cNvCxnSpPr/>
            <p:nvPr/>
          </p:nvCxnSpPr>
          <p:spPr>
            <a:xfrm>
              <a:off x="5296675" y="2466950"/>
              <a:ext cx="2225100" cy="72600"/>
            </a:xfrm>
            <a:prstGeom prst="straightConnector1">
              <a:avLst/>
            </a:prstGeom>
            <a:noFill/>
            <a:ln w="19050" cap="flat" cmpd="sng">
              <a:solidFill>
                <a:schemeClr val="lt1"/>
              </a:solidFill>
              <a:prstDash val="solid"/>
              <a:round/>
              <a:headEnd type="none" w="med" len="med"/>
              <a:tailEnd type="none" w="med" len="med"/>
            </a:ln>
          </p:spPr>
        </p:cxnSp>
        <p:cxnSp>
          <p:nvCxnSpPr>
            <p:cNvPr id="503" name="Google Shape;503;p35"/>
            <p:cNvCxnSpPr/>
            <p:nvPr/>
          </p:nvCxnSpPr>
          <p:spPr>
            <a:xfrm>
              <a:off x="6288300" y="927125"/>
              <a:ext cx="1225500" cy="1604400"/>
            </a:xfrm>
            <a:prstGeom prst="straightConnector1">
              <a:avLst/>
            </a:prstGeom>
            <a:noFill/>
            <a:ln w="19050" cap="flat" cmpd="sng">
              <a:solidFill>
                <a:schemeClr val="lt1"/>
              </a:solidFill>
              <a:prstDash val="solid"/>
              <a:round/>
              <a:headEnd type="none" w="med" len="med"/>
              <a:tailEnd type="none" w="med" len="med"/>
            </a:ln>
          </p:spPr>
        </p:cxnSp>
      </p:grpSp>
      <p:pic>
        <p:nvPicPr>
          <p:cNvPr id="47" name="صورة 46">
            <a:extLst>
              <a:ext uri="{FF2B5EF4-FFF2-40B4-BE49-F238E27FC236}">
                <a16:creationId xmlns:a16="http://schemas.microsoft.com/office/drawing/2014/main" id="{3B0032E4-5FF3-F748-A654-D12D885C5EF7}"/>
              </a:ext>
            </a:extLst>
          </p:cNvPr>
          <p:cNvPicPr>
            <a:picLocks noChangeAspect="1"/>
          </p:cNvPicPr>
          <p:nvPr/>
        </p:nvPicPr>
        <p:blipFill>
          <a:blip r:embed="rId3"/>
          <a:stretch>
            <a:fillRect/>
          </a:stretch>
        </p:blipFill>
        <p:spPr>
          <a:xfrm>
            <a:off x="7474510" y="-76038"/>
            <a:ext cx="1771313" cy="1065350"/>
          </a:xfrm>
          <a:prstGeom prst="ellipse">
            <a:avLst/>
          </a:prstGeom>
          <a:ln>
            <a:noFill/>
          </a:ln>
          <a:effectLst>
            <a:softEdge rad="112500"/>
          </a:effectLst>
        </p:spPr>
      </p:pic>
      <p:pic>
        <p:nvPicPr>
          <p:cNvPr id="48" name="صورة 47">
            <a:extLst>
              <a:ext uri="{FF2B5EF4-FFF2-40B4-BE49-F238E27FC236}">
                <a16:creationId xmlns:a16="http://schemas.microsoft.com/office/drawing/2014/main" id="{B679955F-E703-C14A-A9CF-3B75B80972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4" y="0"/>
            <a:ext cx="1091229" cy="7789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p:tgtEl>
                                          <p:spTgt spid="48"/>
                                        </p:tgtEl>
                                        <p:attrNameLst>
                                          <p:attrName>ppt_y</p:attrName>
                                        </p:attrNameLst>
                                      </p:cBhvr>
                                      <p:tavLst>
                                        <p:tav tm="0">
                                          <p:val>
                                            <p:strVal val="#ppt_y+#ppt_h*1.125000"/>
                                          </p:val>
                                        </p:tav>
                                        <p:tav tm="100000">
                                          <p:val>
                                            <p:strVal val="#ppt_y"/>
                                          </p:val>
                                        </p:tav>
                                      </p:tavLst>
                                    </p:anim>
                                    <p:animEffect transition="in" filter="wipe(up)">
                                      <p:cBhvr>
                                        <p:cTn id="8" dur="500"/>
                                        <p:tgtEl>
                                          <p:spTgt spid="48"/>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blinds(horizontal)">
                                      <p:cBhvr>
                                        <p:cTn id="13" dur="500"/>
                                        <p:tgtEl>
                                          <p:spTgt spid="4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463"/>
                                        </p:tgtEl>
                                        <p:attrNameLst>
                                          <p:attrName>style.visibility</p:attrName>
                                        </p:attrNameLst>
                                      </p:cBhvr>
                                      <p:to>
                                        <p:strVal val="visible"/>
                                      </p:to>
                                    </p:set>
                                    <p:animEffect transition="in" filter="blinds(horizontal)">
                                      <p:cBhvr>
                                        <p:cTn id="18" dur="500"/>
                                        <p:tgtEl>
                                          <p:spTgt spid="463"/>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461"/>
                                        </p:tgtEl>
                                        <p:attrNameLst>
                                          <p:attrName>style.visibility</p:attrName>
                                        </p:attrNameLst>
                                      </p:cBhvr>
                                      <p:to>
                                        <p:strVal val="visible"/>
                                      </p:to>
                                    </p:set>
                                    <p:animEffect transition="in" filter="circle(in)">
                                      <p:cBhvr>
                                        <p:cTn id="23" dur="2000"/>
                                        <p:tgtEl>
                                          <p:spTgt spid="461"/>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462">
                                            <p:txEl>
                                              <p:pRg st="0" end="0"/>
                                            </p:txEl>
                                          </p:spTgt>
                                        </p:tgtEl>
                                        <p:attrNameLst>
                                          <p:attrName>style.visibility</p:attrName>
                                        </p:attrNameLst>
                                      </p:cBhvr>
                                      <p:to>
                                        <p:strVal val="visible"/>
                                      </p:to>
                                    </p:set>
                                    <p:animEffect transition="in" filter="blinds(horizontal)">
                                      <p:cBhvr>
                                        <p:cTn id="28" dur="500"/>
                                        <p:tgtEl>
                                          <p:spTgt spid="462">
                                            <p:txEl>
                                              <p:pRg st="0" end="0"/>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462">
                                            <p:txEl>
                                              <p:pRg st="1" end="1"/>
                                            </p:txEl>
                                          </p:spTgt>
                                        </p:tgtEl>
                                        <p:attrNameLst>
                                          <p:attrName>style.visibility</p:attrName>
                                        </p:attrNameLst>
                                      </p:cBhvr>
                                      <p:to>
                                        <p:strVal val="visible"/>
                                      </p:to>
                                    </p:set>
                                    <p:animEffect transition="in" filter="blinds(horizontal)">
                                      <p:cBhvr>
                                        <p:cTn id="31" dur="500"/>
                                        <p:tgtEl>
                                          <p:spTgt spid="462">
                                            <p:txEl>
                                              <p:pRg st="1" end="1"/>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462">
                                            <p:txEl>
                                              <p:pRg st="2" end="2"/>
                                            </p:txEl>
                                          </p:spTgt>
                                        </p:tgtEl>
                                        <p:attrNameLst>
                                          <p:attrName>style.visibility</p:attrName>
                                        </p:attrNameLst>
                                      </p:cBhvr>
                                      <p:to>
                                        <p:strVal val="visible"/>
                                      </p:to>
                                    </p:set>
                                    <p:animEffect transition="in" filter="blinds(horizontal)">
                                      <p:cBhvr>
                                        <p:cTn id="34" dur="500"/>
                                        <p:tgtEl>
                                          <p:spTgt spid="4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44"/>
          <p:cNvSpPr/>
          <p:nvPr/>
        </p:nvSpPr>
        <p:spPr>
          <a:xfrm>
            <a:off x="5055428" y="2068465"/>
            <a:ext cx="2133600" cy="383400"/>
          </a:xfrm>
          <a:prstGeom prst="roundRect">
            <a:avLst>
              <a:gd name="adj" fmla="val 50000"/>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a:p>
        </p:txBody>
      </p:sp>
      <p:sp>
        <p:nvSpPr>
          <p:cNvPr id="630" name="Google Shape;630;p44"/>
          <p:cNvSpPr/>
          <p:nvPr/>
        </p:nvSpPr>
        <p:spPr>
          <a:xfrm>
            <a:off x="1603023" y="2061865"/>
            <a:ext cx="2133600" cy="383400"/>
          </a:xfrm>
          <a:prstGeom prst="roundRect">
            <a:avLst>
              <a:gd name="adj" fmla="val 50000"/>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r" rtl="1">
              <a:lnSpc>
                <a:spcPct val="100000"/>
              </a:lnSpc>
              <a:spcBef>
                <a:spcPts val="0"/>
              </a:spcBef>
              <a:spcAft>
                <a:spcPts val="0"/>
              </a:spcAft>
              <a:buClr>
                <a:srgbClr val="000000"/>
              </a:buClr>
              <a:buFont typeface="Arial"/>
              <a:buNone/>
            </a:pPr>
            <a:endParaRPr/>
          </a:p>
        </p:txBody>
      </p:sp>
      <p:sp>
        <p:nvSpPr>
          <p:cNvPr id="632" name="Google Shape;632;p44"/>
          <p:cNvSpPr txBox="1">
            <a:spLocks noGrp="1"/>
          </p:cNvSpPr>
          <p:nvPr>
            <p:ph type="subTitle" idx="2"/>
          </p:nvPr>
        </p:nvSpPr>
        <p:spPr>
          <a:xfrm>
            <a:off x="1736373" y="2068465"/>
            <a:ext cx="1866900" cy="376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err="1"/>
              <a:t>H.Pylori</a:t>
            </a:r>
            <a:r>
              <a:rPr lang="en" dirty="0"/>
              <a:t> </a:t>
            </a:r>
            <a:endParaRPr dirty="0"/>
          </a:p>
        </p:txBody>
      </p:sp>
      <p:sp>
        <p:nvSpPr>
          <p:cNvPr id="634" name="Google Shape;634;p44"/>
          <p:cNvSpPr txBox="1">
            <a:spLocks noGrp="1"/>
          </p:cNvSpPr>
          <p:nvPr>
            <p:ph type="subTitle" idx="4"/>
          </p:nvPr>
        </p:nvSpPr>
        <p:spPr>
          <a:xfrm>
            <a:off x="5188778" y="2093350"/>
            <a:ext cx="1865400" cy="376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NSAIDs </a:t>
            </a:r>
            <a:endParaRPr dirty="0"/>
          </a:p>
        </p:txBody>
      </p:sp>
      <p:sp>
        <p:nvSpPr>
          <p:cNvPr id="635" name="Google Shape;635;p44"/>
          <p:cNvSpPr txBox="1">
            <a:spLocks noGrp="1"/>
          </p:cNvSpPr>
          <p:nvPr>
            <p:ph type="title"/>
          </p:nvPr>
        </p:nvSpPr>
        <p:spPr>
          <a:xfrm>
            <a:off x="855434" y="34787"/>
            <a:ext cx="7032300" cy="616500"/>
          </a:xfrm>
          <a:prstGeom prst="rect">
            <a:avLst/>
          </a:prstGeom>
        </p:spPr>
        <p:txBody>
          <a:bodyPr spcFirstLastPara="1" wrap="square" lIns="0" tIns="0" rIns="0" bIns="0" anchor="t" anchorCtr="0">
            <a:noAutofit/>
          </a:bodyPr>
          <a:lstStyle/>
          <a:p>
            <a:pPr marL="0" lvl="0" indent="0" algn="ctr" rtl="0">
              <a:spcBef>
                <a:spcPts val="1800"/>
              </a:spcBef>
              <a:spcAft>
                <a:spcPts val="400"/>
              </a:spcAft>
              <a:buNone/>
            </a:pPr>
            <a:r>
              <a:rPr lang="en" dirty="0"/>
              <a:t>Pathophysiology</a:t>
            </a:r>
            <a:endParaRPr dirty="0"/>
          </a:p>
        </p:txBody>
      </p:sp>
      <p:pic>
        <p:nvPicPr>
          <p:cNvPr id="3" name="صورة 2">
            <a:extLst>
              <a:ext uri="{FF2B5EF4-FFF2-40B4-BE49-F238E27FC236}">
                <a16:creationId xmlns:a16="http://schemas.microsoft.com/office/drawing/2014/main" id="{0A818769-C7EB-9D4A-91BA-B8D03E6F8FA8}"/>
              </a:ext>
            </a:extLst>
          </p:cNvPr>
          <p:cNvPicPr>
            <a:picLocks noChangeAspect="1"/>
          </p:cNvPicPr>
          <p:nvPr/>
        </p:nvPicPr>
        <p:blipFill>
          <a:blip r:embed="rId3"/>
          <a:stretch>
            <a:fillRect/>
          </a:stretch>
        </p:blipFill>
        <p:spPr>
          <a:xfrm>
            <a:off x="2209972" y="967247"/>
            <a:ext cx="825500" cy="838200"/>
          </a:xfrm>
          <a:prstGeom prst="rect">
            <a:avLst/>
          </a:prstGeom>
        </p:spPr>
      </p:pic>
      <p:grpSp>
        <p:nvGrpSpPr>
          <p:cNvPr id="28" name="Google Shape;673;p45">
            <a:extLst>
              <a:ext uri="{FF2B5EF4-FFF2-40B4-BE49-F238E27FC236}">
                <a16:creationId xmlns:a16="http://schemas.microsoft.com/office/drawing/2014/main" id="{440D3FB2-27E7-EE45-AA48-CF2F75720DB2}"/>
              </a:ext>
            </a:extLst>
          </p:cNvPr>
          <p:cNvGrpSpPr/>
          <p:nvPr/>
        </p:nvGrpSpPr>
        <p:grpSpPr>
          <a:xfrm>
            <a:off x="2336034" y="1189856"/>
            <a:ext cx="573376" cy="527116"/>
            <a:chOff x="3363022" y="2919479"/>
            <a:chExt cx="1065652" cy="998673"/>
          </a:xfrm>
        </p:grpSpPr>
        <p:sp>
          <p:nvSpPr>
            <p:cNvPr id="29" name="Google Shape;674;p45">
              <a:extLst>
                <a:ext uri="{FF2B5EF4-FFF2-40B4-BE49-F238E27FC236}">
                  <a16:creationId xmlns:a16="http://schemas.microsoft.com/office/drawing/2014/main" id="{8E7E5FC5-88E7-6A49-82D7-EB1183EAE504}"/>
                </a:ext>
              </a:extLst>
            </p:cNvPr>
            <p:cNvSpPr/>
            <p:nvPr/>
          </p:nvSpPr>
          <p:spPr>
            <a:xfrm>
              <a:off x="3363022" y="2948694"/>
              <a:ext cx="482017" cy="383374"/>
            </a:xfrm>
            <a:custGeom>
              <a:avLst/>
              <a:gdLst/>
              <a:ahLst/>
              <a:cxnLst/>
              <a:rect l="l" t="t" r="r" b="b"/>
              <a:pathLst>
                <a:path w="7276" h="5787" extrusionOk="0">
                  <a:moveTo>
                    <a:pt x="3263" y="2263"/>
                  </a:moveTo>
                  <a:lnTo>
                    <a:pt x="3263" y="2394"/>
                  </a:lnTo>
                  <a:cubicBezTo>
                    <a:pt x="3215" y="2429"/>
                    <a:pt x="3156" y="2429"/>
                    <a:pt x="3096" y="2429"/>
                  </a:cubicBezTo>
                  <a:lnTo>
                    <a:pt x="3144" y="2370"/>
                  </a:lnTo>
                  <a:cubicBezTo>
                    <a:pt x="3168" y="2322"/>
                    <a:pt x="3215" y="2298"/>
                    <a:pt x="3263" y="2263"/>
                  </a:cubicBezTo>
                  <a:close/>
                  <a:moveTo>
                    <a:pt x="2545" y="2460"/>
                  </a:moveTo>
                  <a:cubicBezTo>
                    <a:pt x="2585" y="2460"/>
                    <a:pt x="2628" y="2469"/>
                    <a:pt x="2667" y="2489"/>
                  </a:cubicBezTo>
                  <a:lnTo>
                    <a:pt x="2727" y="2501"/>
                  </a:lnTo>
                  <a:cubicBezTo>
                    <a:pt x="2706" y="2504"/>
                    <a:pt x="2684" y="2506"/>
                    <a:pt x="2662" y="2506"/>
                  </a:cubicBezTo>
                  <a:cubicBezTo>
                    <a:pt x="2608" y="2506"/>
                    <a:pt x="2551" y="2497"/>
                    <a:pt x="2501" y="2489"/>
                  </a:cubicBezTo>
                  <a:lnTo>
                    <a:pt x="2453" y="2477"/>
                  </a:lnTo>
                  <a:cubicBezTo>
                    <a:pt x="2480" y="2466"/>
                    <a:pt x="2511" y="2460"/>
                    <a:pt x="2545" y="2460"/>
                  </a:cubicBezTo>
                  <a:close/>
                  <a:moveTo>
                    <a:pt x="2048" y="2508"/>
                  </a:moveTo>
                  <a:cubicBezTo>
                    <a:pt x="2068" y="2508"/>
                    <a:pt x="2088" y="2510"/>
                    <a:pt x="2108" y="2513"/>
                  </a:cubicBezTo>
                  <a:lnTo>
                    <a:pt x="2084" y="2548"/>
                  </a:lnTo>
                  <a:lnTo>
                    <a:pt x="2025" y="2620"/>
                  </a:lnTo>
                  <a:cubicBezTo>
                    <a:pt x="1933" y="2732"/>
                    <a:pt x="1815" y="2792"/>
                    <a:pt x="1686" y="2792"/>
                  </a:cubicBezTo>
                  <a:cubicBezTo>
                    <a:pt x="1664" y="2792"/>
                    <a:pt x="1642" y="2790"/>
                    <a:pt x="1620" y="2786"/>
                  </a:cubicBezTo>
                  <a:lnTo>
                    <a:pt x="1679" y="2715"/>
                  </a:lnTo>
                  <a:cubicBezTo>
                    <a:pt x="1763" y="2580"/>
                    <a:pt x="1909" y="2508"/>
                    <a:pt x="2048" y="2508"/>
                  </a:cubicBezTo>
                  <a:close/>
                  <a:moveTo>
                    <a:pt x="1120" y="2794"/>
                  </a:moveTo>
                  <a:cubicBezTo>
                    <a:pt x="1194" y="2794"/>
                    <a:pt x="1271" y="2812"/>
                    <a:pt x="1346" y="2846"/>
                  </a:cubicBezTo>
                  <a:lnTo>
                    <a:pt x="1358" y="2846"/>
                  </a:lnTo>
                  <a:cubicBezTo>
                    <a:pt x="1281" y="2892"/>
                    <a:pt x="1200" y="2913"/>
                    <a:pt x="1114" y="2913"/>
                  </a:cubicBezTo>
                  <a:cubicBezTo>
                    <a:pt x="1066" y="2913"/>
                    <a:pt x="1016" y="2906"/>
                    <a:pt x="965" y="2894"/>
                  </a:cubicBezTo>
                  <a:lnTo>
                    <a:pt x="893" y="2858"/>
                  </a:lnTo>
                  <a:cubicBezTo>
                    <a:pt x="961" y="2815"/>
                    <a:pt x="1039" y="2794"/>
                    <a:pt x="1120" y="2794"/>
                  </a:cubicBezTo>
                  <a:close/>
                  <a:moveTo>
                    <a:pt x="3846" y="3751"/>
                  </a:moveTo>
                  <a:cubicBezTo>
                    <a:pt x="3894" y="3810"/>
                    <a:pt x="3953" y="3870"/>
                    <a:pt x="4037" y="3918"/>
                  </a:cubicBezTo>
                  <a:lnTo>
                    <a:pt x="4025" y="3941"/>
                  </a:lnTo>
                  <a:cubicBezTo>
                    <a:pt x="4025" y="4001"/>
                    <a:pt x="3977" y="4060"/>
                    <a:pt x="3930" y="4096"/>
                  </a:cubicBezTo>
                  <a:cubicBezTo>
                    <a:pt x="3899" y="4111"/>
                    <a:pt x="3865" y="4126"/>
                    <a:pt x="3834" y="4126"/>
                  </a:cubicBezTo>
                  <a:cubicBezTo>
                    <a:pt x="3816" y="4126"/>
                    <a:pt x="3800" y="4121"/>
                    <a:pt x="3787" y="4108"/>
                  </a:cubicBezTo>
                  <a:cubicBezTo>
                    <a:pt x="3739" y="4096"/>
                    <a:pt x="3680" y="4084"/>
                    <a:pt x="3632" y="4084"/>
                  </a:cubicBezTo>
                  <a:lnTo>
                    <a:pt x="3632" y="4060"/>
                  </a:lnTo>
                  <a:cubicBezTo>
                    <a:pt x="3644" y="3929"/>
                    <a:pt x="3727" y="3822"/>
                    <a:pt x="3846" y="3751"/>
                  </a:cubicBezTo>
                  <a:close/>
                  <a:moveTo>
                    <a:pt x="3429" y="4239"/>
                  </a:moveTo>
                  <a:lnTo>
                    <a:pt x="3429" y="4239"/>
                  </a:lnTo>
                  <a:cubicBezTo>
                    <a:pt x="3382" y="4358"/>
                    <a:pt x="3263" y="4453"/>
                    <a:pt x="3132" y="4501"/>
                  </a:cubicBezTo>
                  <a:cubicBezTo>
                    <a:pt x="3191" y="4394"/>
                    <a:pt x="3263" y="4322"/>
                    <a:pt x="3346" y="4275"/>
                  </a:cubicBezTo>
                  <a:cubicBezTo>
                    <a:pt x="3382" y="4263"/>
                    <a:pt x="3394" y="4263"/>
                    <a:pt x="3429" y="4239"/>
                  </a:cubicBezTo>
                  <a:close/>
                  <a:moveTo>
                    <a:pt x="2894" y="4656"/>
                  </a:moveTo>
                  <a:cubicBezTo>
                    <a:pt x="2834" y="4739"/>
                    <a:pt x="2727" y="4799"/>
                    <a:pt x="2632" y="4811"/>
                  </a:cubicBezTo>
                  <a:cubicBezTo>
                    <a:pt x="2691" y="4739"/>
                    <a:pt x="2787" y="4680"/>
                    <a:pt x="2894" y="4656"/>
                  </a:cubicBezTo>
                  <a:close/>
                  <a:moveTo>
                    <a:pt x="2347" y="4937"/>
                  </a:moveTo>
                  <a:cubicBezTo>
                    <a:pt x="2363" y="4937"/>
                    <a:pt x="2379" y="4938"/>
                    <a:pt x="2394" y="4941"/>
                  </a:cubicBezTo>
                  <a:cubicBezTo>
                    <a:pt x="2358" y="5061"/>
                    <a:pt x="2298" y="5132"/>
                    <a:pt x="2239" y="5192"/>
                  </a:cubicBezTo>
                  <a:cubicBezTo>
                    <a:pt x="2192" y="5229"/>
                    <a:pt x="2146" y="5259"/>
                    <a:pt x="2099" y="5259"/>
                  </a:cubicBezTo>
                  <a:cubicBezTo>
                    <a:pt x="2086" y="5259"/>
                    <a:pt x="2073" y="5256"/>
                    <a:pt x="2060" y="5251"/>
                  </a:cubicBezTo>
                  <a:cubicBezTo>
                    <a:pt x="2060" y="5108"/>
                    <a:pt x="2096" y="5037"/>
                    <a:pt x="2203" y="4977"/>
                  </a:cubicBezTo>
                  <a:cubicBezTo>
                    <a:pt x="2248" y="4950"/>
                    <a:pt x="2299" y="4937"/>
                    <a:pt x="2347" y="4937"/>
                  </a:cubicBezTo>
                  <a:close/>
                  <a:moveTo>
                    <a:pt x="5680" y="0"/>
                  </a:moveTo>
                  <a:cubicBezTo>
                    <a:pt x="5501" y="72"/>
                    <a:pt x="5334" y="274"/>
                    <a:pt x="5168" y="524"/>
                  </a:cubicBezTo>
                  <a:lnTo>
                    <a:pt x="5144" y="524"/>
                  </a:lnTo>
                  <a:cubicBezTo>
                    <a:pt x="4215" y="524"/>
                    <a:pt x="3441" y="1203"/>
                    <a:pt x="3287" y="2096"/>
                  </a:cubicBezTo>
                  <a:cubicBezTo>
                    <a:pt x="3203" y="2132"/>
                    <a:pt x="3108" y="2191"/>
                    <a:pt x="3037" y="2274"/>
                  </a:cubicBezTo>
                  <a:lnTo>
                    <a:pt x="2977" y="2358"/>
                  </a:lnTo>
                  <a:lnTo>
                    <a:pt x="2929" y="2394"/>
                  </a:lnTo>
                  <a:lnTo>
                    <a:pt x="2703" y="2334"/>
                  </a:lnTo>
                  <a:cubicBezTo>
                    <a:pt x="2655" y="2323"/>
                    <a:pt x="2606" y="2318"/>
                    <a:pt x="2557" y="2318"/>
                  </a:cubicBezTo>
                  <a:cubicBezTo>
                    <a:pt x="2449" y="2318"/>
                    <a:pt x="2341" y="2344"/>
                    <a:pt x="2251" y="2394"/>
                  </a:cubicBezTo>
                  <a:lnTo>
                    <a:pt x="2227" y="2394"/>
                  </a:lnTo>
                  <a:cubicBezTo>
                    <a:pt x="2169" y="2374"/>
                    <a:pt x="2110" y="2365"/>
                    <a:pt x="2051" y="2365"/>
                  </a:cubicBezTo>
                  <a:cubicBezTo>
                    <a:pt x="1853" y="2365"/>
                    <a:pt x="1661" y="2467"/>
                    <a:pt x="1560" y="2632"/>
                  </a:cubicBezTo>
                  <a:lnTo>
                    <a:pt x="1501" y="2727"/>
                  </a:lnTo>
                  <a:cubicBezTo>
                    <a:pt x="1501" y="2739"/>
                    <a:pt x="1489" y="2739"/>
                    <a:pt x="1489" y="2751"/>
                  </a:cubicBezTo>
                  <a:lnTo>
                    <a:pt x="1429" y="2727"/>
                  </a:lnTo>
                  <a:cubicBezTo>
                    <a:pt x="1337" y="2678"/>
                    <a:pt x="1238" y="2653"/>
                    <a:pt x="1141" y="2653"/>
                  </a:cubicBezTo>
                  <a:cubicBezTo>
                    <a:pt x="1002" y="2653"/>
                    <a:pt x="868" y="2705"/>
                    <a:pt x="762" y="2810"/>
                  </a:cubicBezTo>
                  <a:cubicBezTo>
                    <a:pt x="762" y="2810"/>
                    <a:pt x="739" y="2810"/>
                    <a:pt x="739" y="2834"/>
                  </a:cubicBezTo>
                  <a:cubicBezTo>
                    <a:pt x="700" y="2824"/>
                    <a:pt x="661" y="2820"/>
                    <a:pt x="622" y="2820"/>
                  </a:cubicBezTo>
                  <a:cubicBezTo>
                    <a:pt x="515" y="2820"/>
                    <a:pt x="409" y="2853"/>
                    <a:pt x="322" y="2906"/>
                  </a:cubicBezTo>
                  <a:cubicBezTo>
                    <a:pt x="251" y="2870"/>
                    <a:pt x="191" y="2846"/>
                    <a:pt x="131" y="2786"/>
                  </a:cubicBezTo>
                  <a:cubicBezTo>
                    <a:pt x="120" y="2769"/>
                    <a:pt x="102" y="2760"/>
                    <a:pt x="84" y="2760"/>
                  </a:cubicBezTo>
                  <a:cubicBezTo>
                    <a:pt x="66" y="2760"/>
                    <a:pt x="48" y="2769"/>
                    <a:pt x="36" y="2786"/>
                  </a:cubicBezTo>
                  <a:cubicBezTo>
                    <a:pt x="0" y="2810"/>
                    <a:pt x="0" y="2858"/>
                    <a:pt x="36" y="2894"/>
                  </a:cubicBezTo>
                  <a:cubicBezTo>
                    <a:pt x="72" y="2953"/>
                    <a:pt x="131" y="2977"/>
                    <a:pt x="191" y="3013"/>
                  </a:cubicBezTo>
                  <a:cubicBezTo>
                    <a:pt x="167" y="3036"/>
                    <a:pt x="155" y="3072"/>
                    <a:pt x="131" y="3096"/>
                  </a:cubicBezTo>
                  <a:cubicBezTo>
                    <a:pt x="120" y="3132"/>
                    <a:pt x="120" y="3167"/>
                    <a:pt x="167" y="3203"/>
                  </a:cubicBezTo>
                  <a:cubicBezTo>
                    <a:pt x="179" y="3203"/>
                    <a:pt x="191" y="3215"/>
                    <a:pt x="215" y="3215"/>
                  </a:cubicBezTo>
                  <a:cubicBezTo>
                    <a:pt x="239" y="3215"/>
                    <a:pt x="251" y="3203"/>
                    <a:pt x="274" y="3191"/>
                  </a:cubicBezTo>
                  <a:cubicBezTo>
                    <a:pt x="298" y="3144"/>
                    <a:pt x="322" y="3108"/>
                    <a:pt x="358" y="3084"/>
                  </a:cubicBezTo>
                  <a:cubicBezTo>
                    <a:pt x="393" y="3084"/>
                    <a:pt x="429" y="3096"/>
                    <a:pt x="465" y="3096"/>
                  </a:cubicBezTo>
                  <a:cubicBezTo>
                    <a:pt x="572" y="3096"/>
                    <a:pt x="691" y="3072"/>
                    <a:pt x="774" y="3013"/>
                  </a:cubicBezTo>
                  <a:lnTo>
                    <a:pt x="786" y="3013"/>
                  </a:lnTo>
                  <a:lnTo>
                    <a:pt x="941" y="3072"/>
                  </a:lnTo>
                  <a:cubicBezTo>
                    <a:pt x="1005" y="3095"/>
                    <a:pt x="1071" y="3105"/>
                    <a:pt x="1137" y="3105"/>
                  </a:cubicBezTo>
                  <a:cubicBezTo>
                    <a:pt x="1280" y="3105"/>
                    <a:pt x="1422" y="3055"/>
                    <a:pt x="1536" y="2965"/>
                  </a:cubicBezTo>
                  <a:cubicBezTo>
                    <a:pt x="1596" y="2983"/>
                    <a:pt x="1656" y="2992"/>
                    <a:pt x="1716" y="2992"/>
                  </a:cubicBezTo>
                  <a:cubicBezTo>
                    <a:pt x="1894" y="2992"/>
                    <a:pt x="2063" y="2911"/>
                    <a:pt x="2179" y="2751"/>
                  </a:cubicBezTo>
                  <a:lnTo>
                    <a:pt x="2239" y="2679"/>
                  </a:lnTo>
                  <a:cubicBezTo>
                    <a:pt x="2251" y="2655"/>
                    <a:pt x="2275" y="2632"/>
                    <a:pt x="2310" y="2608"/>
                  </a:cubicBezTo>
                  <a:lnTo>
                    <a:pt x="2489" y="2667"/>
                  </a:lnTo>
                  <a:cubicBezTo>
                    <a:pt x="2550" y="2688"/>
                    <a:pt x="2611" y="2697"/>
                    <a:pt x="2671" y="2697"/>
                  </a:cubicBezTo>
                  <a:cubicBezTo>
                    <a:pt x="2785" y="2697"/>
                    <a:pt x="2895" y="2663"/>
                    <a:pt x="2989" y="2608"/>
                  </a:cubicBezTo>
                  <a:cubicBezTo>
                    <a:pt x="3043" y="2620"/>
                    <a:pt x="3096" y="2626"/>
                    <a:pt x="3150" y="2626"/>
                  </a:cubicBezTo>
                  <a:cubicBezTo>
                    <a:pt x="3203" y="2626"/>
                    <a:pt x="3257" y="2620"/>
                    <a:pt x="3310" y="2608"/>
                  </a:cubicBezTo>
                  <a:cubicBezTo>
                    <a:pt x="3322" y="2810"/>
                    <a:pt x="3382" y="3025"/>
                    <a:pt x="3453" y="3215"/>
                  </a:cubicBezTo>
                  <a:cubicBezTo>
                    <a:pt x="3429" y="3227"/>
                    <a:pt x="3382" y="3227"/>
                    <a:pt x="3346" y="3227"/>
                  </a:cubicBezTo>
                  <a:lnTo>
                    <a:pt x="3322" y="3227"/>
                  </a:lnTo>
                  <a:cubicBezTo>
                    <a:pt x="2798" y="3263"/>
                    <a:pt x="2596" y="3263"/>
                    <a:pt x="1775" y="3763"/>
                  </a:cubicBezTo>
                  <a:cubicBezTo>
                    <a:pt x="1424" y="3977"/>
                    <a:pt x="1149" y="4036"/>
                    <a:pt x="951" y="4036"/>
                  </a:cubicBezTo>
                  <a:cubicBezTo>
                    <a:pt x="721" y="4036"/>
                    <a:pt x="597" y="3954"/>
                    <a:pt x="584" y="3941"/>
                  </a:cubicBezTo>
                  <a:cubicBezTo>
                    <a:pt x="571" y="3933"/>
                    <a:pt x="559" y="3929"/>
                    <a:pt x="546" y="3929"/>
                  </a:cubicBezTo>
                  <a:cubicBezTo>
                    <a:pt x="523" y="3929"/>
                    <a:pt x="500" y="3942"/>
                    <a:pt x="477" y="3965"/>
                  </a:cubicBezTo>
                  <a:cubicBezTo>
                    <a:pt x="441" y="3989"/>
                    <a:pt x="465" y="4037"/>
                    <a:pt x="489" y="4060"/>
                  </a:cubicBezTo>
                  <a:cubicBezTo>
                    <a:pt x="512" y="4084"/>
                    <a:pt x="655" y="4179"/>
                    <a:pt x="953" y="4179"/>
                  </a:cubicBezTo>
                  <a:cubicBezTo>
                    <a:pt x="1179" y="4179"/>
                    <a:pt x="1477" y="4120"/>
                    <a:pt x="1846" y="3906"/>
                  </a:cubicBezTo>
                  <a:cubicBezTo>
                    <a:pt x="2632" y="3429"/>
                    <a:pt x="2810" y="3406"/>
                    <a:pt x="3322" y="3394"/>
                  </a:cubicBezTo>
                  <a:lnTo>
                    <a:pt x="3346" y="3394"/>
                  </a:lnTo>
                  <a:cubicBezTo>
                    <a:pt x="3406" y="3394"/>
                    <a:pt x="3465" y="3382"/>
                    <a:pt x="3513" y="3370"/>
                  </a:cubicBezTo>
                  <a:cubicBezTo>
                    <a:pt x="3525" y="3394"/>
                    <a:pt x="3560" y="3441"/>
                    <a:pt x="3572" y="3465"/>
                  </a:cubicBezTo>
                  <a:cubicBezTo>
                    <a:pt x="3322" y="3560"/>
                    <a:pt x="3084" y="3703"/>
                    <a:pt x="2608" y="4084"/>
                  </a:cubicBezTo>
                  <a:cubicBezTo>
                    <a:pt x="2223" y="4384"/>
                    <a:pt x="1921" y="4452"/>
                    <a:pt x="1724" y="4452"/>
                  </a:cubicBezTo>
                  <a:cubicBezTo>
                    <a:pt x="1561" y="4452"/>
                    <a:pt x="1470" y="4406"/>
                    <a:pt x="1465" y="4406"/>
                  </a:cubicBezTo>
                  <a:cubicBezTo>
                    <a:pt x="1456" y="4403"/>
                    <a:pt x="1446" y="4401"/>
                    <a:pt x="1436" y="4401"/>
                  </a:cubicBezTo>
                  <a:cubicBezTo>
                    <a:pt x="1407" y="4401"/>
                    <a:pt x="1376" y="4415"/>
                    <a:pt x="1358" y="4441"/>
                  </a:cubicBezTo>
                  <a:cubicBezTo>
                    <a:pt x="1334" y="4465"/>
                    <a:pt x="1358" y="4513"/>
                    <a:pt x="1382" y="4537"/>
                  </a:cubicBezTo>
                  <a:cubicBezTo>
                    <a:pt x="1405" y="4537"/>
                    <a:pt x="1513" y="4620"/>
                    <a:pt x="1727" y="4620"/>
                  </a:cubicBezTo>
                  <a:cubicBezTo>
                    <a:pt x="1953" y="4620"/>
                    <a:pt x="2286" y="4537"/>
                    <a:pt x="2703" y="4215"/>
                  </a:cubicBezTo>
                  <a:cubicBezTo>
                    <a:pt x="3191" y="3846"/>
                    <a:pt x="3418" y="3691"/>
                    <a:pt x="3656" y="3620"/>
                  </a:cubicBezTo>
                  <a:cubicBezTo>
                    <a:pt x="3691" y="3668"/>
                    <a:pt x="3715" y="3691"/>
                    <a:pt x="3751" y="3739"/>
                  </a:cubicBezTo>
                  <a:cubicBezTo>
                    <a:pt x="3620" y="3822"/>
                    <a:pt x="3525" y="3965"/>
                    <a:pt x="3501" y="4144"/>
                  </a:cubicBezTo>
                  <a:lnTo>
                    <a:pt x="3501" y="4179"/>
                  </a:lnTo>
                  <a:cubicBezTo>
                    <a:pt x="3441" y="4179"/>
                    <a:pt x="3382" y="4203"/>
                    <a:pt x="3322" y="4227"/>
                  </a:cubicBezTo>
                  <a:cubicBezTo>
                    <a:pt x="3179" y="4299"/>
                    <a:pt x="3060" y="4418"/>
                    <a:pt x="2989" y="4596"/>
                  </a:cubicBezTo>
                  <a:cubicBezTo>
                    <a:pt x="2787" y="4596"/>
                    <a:pt x="2584" y="4715"/>
                    <a:pt x="2489" y="4894"/>
                  </a:cubicBezTo>
                  <a:cubicBezTo>
                    <a:pt x="2461" y="4891"/>
                    <a:pt x="2433" y="4890"/>
                    <a:pt x="2405" y="4890"/>
                  </a:cubicBezTo>
                  <a:cubicBezTo>
                    <a:pt x="2315" y="4890"/>
                    <a:pt x="2228" y="4905"/>
                    <a:pt x="2156" y="4941"/>
                  </a:cubicBezTo>
                  <a:cubicBezTo>
                    <a:pt x="2013" y="5013"/>
                    <a:pt x="1929" y="5156"/>
                    <a:pt x="1929" y="5334"/>
                  </a:cubicBezTo>
                  <a:lnTo>
                    <a:pt x="1632" y="5311"/>
                  </a:lnTo>
                  <a:cubicBezTo>
                    <a:pt x="1596" y="5311"/>
                    <a:pt x="1560" y="5346"/>
                    <a:pt x="1560" y="5394"/>
                  </a:cubicBezTo>
                  <a:cubicBezTo>
                    <a:pt x="1560" y="5430"/>
                    <a:pt x="1596" y="5465"/>
                    <a:pt x="1632" y="5465"/>
                  </a:cubicBezTo>
                  <a:lnTo>
                    <a:pt x="1953" y="5477"/>
                  </a:lnTo>
                  <a:lnTo>
                    <a:pt x="1953" y="5715"/>
                  </a:lnTo>
                  <a:cubicBezTo>
                    <a:pt x="1953" y="5763"/>
                    <a:pt x="1977" y="5787"/>
                    <a:pt x="2025" y="5787"/>
                  </a:cubicBezTo>
                  <a:cubicBezTo>
                    <a:pt x="2072" y="5787"/>
                    <a:pt x="2096" y="5763"/>
                    <a:pt x="2096" y="5715"/>
                  </a:cubicBezTo>
                  <a:lnTo>
                    <a:pt x="2096" y="5513"/>
                  </a:lnTo>
                  <a:lnTo>
                    <a:pt x="2108" y="5513"/>
                  </a:lnTo>
                  <a:cubicBezTo>
                    <a:pt x="2322" y="5513"/>
                    <a:pt x="2489" y="5346"/>
                    <a:pt x="2584" y="5061"/>
                  </a:cubicBezTo>
                  <a:cubicBezTo>
                    <a:pt x="2593" y="5061"/>
                    <a:pt x="2602" y="5061"/>
                    <a:pt x="2611" y="5061"/>
                  </a:cubicBezTo>
                  <a:cubicBezTo>
                    <a:pt x="2817" y="5061"/>
                    <a:pt x="3028" y="4933"/>
                    <a:pt x="3096" y="4751"/>
                  </a:cubicBezTo>
                  <a:cubicBezTo>
                    <a:pt x="3346" y="4739"/>
                    <a:pt x="3560" y="4572"/>
                    <a:pt x="3632" y="4334"/>
                  </a:cubicBezTo>
                  <a:cubicBezTo>
                    <a:pt x="3680" y="4334"/>
                    <a:pt x="3715" y="4346"/>
                    <a:pt x="3763" y="4358"/>
                  </a:cubicBezTo>
                  <a:cubicBezTo>
                    <a:pt x="3799" y="4371"/>
                    <a:pt x="3834" y="4378"/>
                    <a:pt x="3870" y="4378"/>
                  </a:cubicBezTo>
                  <a:cubicBezTo>
                    <a:pt x="3930" y="4378"/>
                    <a:pt x="3989" y="4360"/>
                    <a:pt x="4049" y="4322"/>
                  </a:cubicBezTo>
                  <a:cubicBezTo>
                    <a:pt x="4120" y="4275"/>
                    <a:pt x="4168" y="4203"/>
                    <a:pt x="4191" y="4108"/>
                  </a:cubicBezTo>
                  <a:cubicBezTo>
                    <a:pt x="4477" y="4287"/>
                    <a:pt x="4823" y="4394"/>
                    <a:pt x="5192" y="4394"/>
                  </a:cubicBezTo>
                  <a:cubicBezTo>
                    <a:pt x="5346" y="4394"/>
                    <a:pt x="5489" y="4382"/>
                    <a:pt x="5644" y="4334"/>
                  </a:cubicBezTo>
                  <a:cubicBezTo>
                    <a:pt x="5799" y="4477"/>
                    <a:pt x="5966" y="4620"/>
                    <a:pt x="6132" y="4703"/>
                  </a:cubicBezTo>
                  <a:cubicBezTo>
                    <a:pt x="6989" y="4346"/>
                    <a:pt x="7275" y="3525"/>
                    <a:pt x="7275" y="2501"/>
                  </a:cubicBezTo>
                  <a:cubicBezTo>
                    <a:pt x="7239" y="1239"/>
                    <a:pt x="6775" y="215"/>
                    <a:pt x="56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75;p45">
              <a:extLst>
                <a:ext uri="{FF2B5EF4-FFF2-40B4-BE49-F238E27FC236}">
                  <a16:creationId xmlns:a16="http://schemas.microsoft.com/office/drawing/2014/main" id="{918AB659-3772-904F-9478-4BC6A32116B1}"/>
                </a:ext>
              </a:extLst>
            </p:cNvPr>
            <p:cNvSpPr/>
            <p:nvPr/>
          </p:nvSpPr>
          <p:spPr>
            <a:xfrm>
              <a:off x="3687961" y="2919479"/>
              <a:ext cx="349522" cy="348727"/>
            </a:xfrm>
            <a:custGeom>
              <a:avLst/>
              <a:gdLst/>
              <a:ahLst/>
              <a:cxnLst/>
              <a:rect l="l" t="t" r="r" b="b"/>
              <a:pathLst>
                <a:path w="5276" h="5264" extrusionOk="0">
                  <a:moveTo>
                    <a:pt x="2644" y="1"/>
                  </a:moveTo>
                  <a:cubicBezTo>
                    <a:pt x="1191" y="1"/>
                    <a:pt x="1" y="1180"/>
                    <a:pt x="1" y="2632"/>
                  </a:cubicBezTo>
                  <a:cubicBezTo>
                    <a:pt x="1" y="4085"/>
                    <a:pt x="1191" y="5263"/>
                    <a:pt x="2644" y="5263"/>
                  </a:cubicBezTo>
                  <a:cubicBezTo>
                    <a:pt x="4097" y="5263"/>
                    <a:pt x="5275" y="4085"/>
                    <a:pt x="5275" y="2632"/>
                  </a:cubicBezTo>
                  <a:cubicBezTo>
                    <a:pt x="5275" y="1180"/>
                    <a:pt x="4097" y="1"/>
                    <a:pt x="26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676;p45">
              <a:extLst>
                <a:ext uri="{FF2B5EF4-FFF2-40B4-BE49-F238E27FC236}">
                  <a16:creationId xmlns:a16="http://schemas.microsoft.com/office/drawing/2014/main" id="{EB7D55B7-B99F-F74D-8F69-10A637A27E24}"/>
                </a:ext>
              </a:extLst>
            </p:cNvPr>
            <p:cNvSpPr/>
            <p:nvPr/>
          </p:nvSpPr>
          <p:spPr>
            <a:xfrm>
              <a:off x="3716381" y="3410299"/>
              <a:ext cx="712293" cy="507853"/>
            </a:xfrm>
            <a:custGeom>
              <a:avLst/>
              <a:gdLst/>
              <a:ahLst/>
              <a:cxnLst/>
              <a:rect l="l" t="t" r="r" b="b"/>
              <a:pathLst>
                <a:path w="10752" h="7666" extrusionOk="0">
                  <a:moveTo>
                    <a:pt x="8736" y="2157"/>
                  </a:moveTo>
                  <a:cubicBezTo>
                    <a:pt x="8808" y="2157"/>
                    <a:pt x="8880" y="2175"/>
                    <a:pt x="8942" y="2212"/>
                  </a:cubicBezTo>
                  <a:cubicBezTo>
                    <a:pt x="8865" y="2235"/>
                    <a:pt x="8793" y="2248"/>
                    <a:pt x="8730" y="2248"/>
                  </a:cubicBezTo>
                  <a:cubicBezTo>
                    <a:pt x="8695" y="2248"/>
                    <a:pt x="8662" y="2244"/>
                    <a:pt x="8633" y="2236"/>
                  </a:cubicBezTo>
                  <a:cubicBezTo>
                    <a:pt x="8597" y="2212"/>
                    <a:pt x="8573" y="2212"/>
                    <a:pt x="8549" y="2200"/>
                  </a:cubicBezTo>
                  <a:cubicBezTo>
                    <a:pt x="8606" y="2172"/>
                    <a:pt x="8671" y="2157"/>
                    <a:pt x="8736" y="2157"/>
                  </a:cubicBezTo>
                  <a:close/>
                  <a:moveTo>
                    <a:pt x="8031" y="1958"/>
                  </a:moveTo>
                  <a:cubicBezTo>
                    <a:pt x="8045" y="1958"/>
                    <a:pt x="8059" y="1959"/>
                    <a:pt x="8073" y="1962"/>
                  </a:cubicBezTo>
                  <a:cubicBezTo>
                    <a:pt x="8132" y="1974"/>
                    <a:pt x="8180" y="2010"/>
                    <a:pt x="8216" y="2057"/>
                  </a:cubicBezTo>
                  <a:cubicBezTo>
                    <a:pt x="8240" y="2093"/>
                    <a:pt x="8275" y="2141"/>
                    <a:pt x="8287" y="2188"/>
                  </a:cubicBezTo>
                  <a:cubicBezTo>
                    <a:pt x="8208" y="2250"/>
                    <a:pt x="8116" y="2285"/>
                    <a:pt x="8025" y="2285"/>
                  </a:cubicBezTo>
                  <a:cubicBezTo>
                    <a:pt x="7993" y="2285"/>
                    <a:pt x="7961" y="2281"/>
                    <a:pt x="7930" y="2272"/>
                  </a:cubicBezTo>
                  <a:cubicBezTo>
                    <a:pt x="7930" y="2188"/>
                    <a:pt x="7918" y="2117"/>
                    <a:pt x="7894" y="2022"/>
                  </a:cubicBezTo>
                  <a:lnTo>
                    <a:pt x="7918" y="2010"/>
                  </a:lnTo>
                  <a:cubicBezTo>
                    <a:pt x="7945" y="1973"/>
                    <a:pt x="7987" y="1958"/>
                    <a:pt x="8031" y="1958"/>
                  </a:cubicBezTo>
                  <a:close/>
                  <a:moveTo>
                    <a:pt x="9310" y="2244"/>
                  </a:moveTo>
                  <a:cubicBezTo>
                    <a:pt x="9389" y="2244"/>
                    <a:pt x="9461" y="2261"/>
                    <a:pt x="9525" y="2307"/>
                  </a:cubicBezTo>
                  <a:cubicBezTo>
                    <a:pt x="9504" y="2310"/>
                    <a:pt x="9482" y="2311"/>
                    <a:pt x="9460" y="2311"/>
                  </a:cubicBezTo>
                  <a:cubicBezTo>
                    <a:pt x="9383" y="2311"/>
                    <a:pt x="9304" y="2294"/>
                    <a:pt x="9240" y="2248"/>
                  </a:cubicBezTo>
                  <a:cubicBezTo>
                    <a:pt x="9264" y="2245"/>
                    <a:pt x="9287" y="2244"/>
                    <a:pt x="9310" y="2244"/>
                  </a:cubicBezTo>
                  <a:close/>
                  <a:moveTo>
                    <a:pt x="10059" y="2301"/>
                  </a:moveTo>
                  <a:cubicBezTo>
                    <a:pt x="10132" y="2301"/>
                    <a:pt x="10200" y="2322"/>
                    <a:pt x="10252" y="2379"/>
                  </a:cubicBezTo>
                  <a:cubicBezTo>
                    <a:pt x="10169" y="2461"/>
                    <a:pt x="10101" y="2494"/>
                    <a:pt x="10025" y="2494"/>
                  </a:cubicBezTo>
                  <a:cubicBezTo>
                    <a:pt x="10002" y="2494"/>
                    <a:pt x="9979" y="2491"/>
                    <a:pt x="9954" y="2486"/>
                  </a:cubicBezTo>
                  <a:cubicBezTo>
                    <a:pt x="9871" y="2462"/>
                    <a:pt x="9835" y="2426"/>
                    <a:pt x="9787" y="2379"/>
                  </a:cubicBezTo>
                  <a:cubicBezTo>
                    <a:pt x="9862" y="2338"/>
                    <a:pt x="9964" y="2301"/>
                    <a:pt x="10059" y="2301"/>
                  </a:cubicBezTo>
                  <a:close/>
                  <a:moveTo>
                    <a:pt x="7442" y="3677"/>
                  </a:moveTo>
                  <a:cubicBezTo>
                    <a:pt x="7478" y="3677"/>
                    <a:pt x="7525" y="3700"/>
                    <a:pt x="7573" y="3748"/>
                  </a:cubicBezTo>
                  <a:lnTo>
                    <a:pt x="7490" y="3760"/>
                  </a:lnTo>
                  <a:lnTo>
                    <a:pt x="7347" y="3760"/>
                  </a:lnTo>
                  <a:lnTo>
                    <a:pt x="7442" y="3677"/>
                  </a:lnTo>
                  <a:close/>
                  <a:moveTo>
                    <a:pt x="7882" y="3938"/>
                  </a:moveTo>
                  <a:lnTo>
                    <a:pt x="7882" y="3938"/>
                  </a:lnTo>
                  <a:cubicBezTo>
                    <a:pt x="7954" y="3986"/>
                    <a:pt x="8001" y="4046"/>
                    <a:pt x="8049" y="4117"/>
                  </a:cubicBezTo>
                  <a:lnTo>
                    <a:pt x="8061" y="4153"/>
                  </a:lnTo>
                  <a:cubicBezTo>
                    <a:pt x="8001" y="4117"/>
                    <a:pt x="7954" y="4058"/>
                    <a:pt x="7918" y="3998"/>
                  </a:cubicBezTo>
                  <a:lnTo>
                    <a:pt x="7882" y="3938"/>
                  </a:lnTo>
                  <a:close/>
                  <a:moveTo>
                    <a:pt x="8562" y="4338"/>
                  </a:moveTo>
                  <a:cubicBezTo>
                    <a:pt x="8700" y="4338"/>
                    <a:pt x="8825" y="4396"/>
                    <a:pt x="8906" y="4498"/>
                  </a:cubicBezTo>
                  <a:lnTo>
                    <a:pt x="8823" y="4522"/>
                  </a:lnTo>
                  <a:cubicBezTo>
                    <a:pt x="8784" y="4533"/>
                    <a:pt x="8745" y="4538"/>
                    <a:pt x="8707" y="4538"/>
                  </a:cubicBezTo>
                  <a:cubicBezTo>
                    <a:pt x="8578" y="4538"/>
                    <a:pt x="8453" y="4480"/>
                    <a:pt x="8371" y="4379"/>
                  </a:cubicBezTo>
                  <a:cubicBezTo>
                    <a:pt x="8371" y="4355"/>
                    <a:pt x="8382" y="4355"/>
                    <a:pt x="8406" y="4355"/>
                  </a:cubicBezTo>
                  <a:lnTo>
                    <a:pt x="8490" y="4343"/>
                  </a:lnTo>
                  <a:cubicBezTo>
                    <a:pt x="8514" y="4340"/>
                    <a:pt x="8538" y="4338"/>
                    <a:pt x="8562" y="4338"/>
                  </a:cubicBezTo>
                  <a:close/>
                  <a:moveTo>
                    <a:pt x="1524" y="4391"/>
                  </a:moveTo>
                  <a:lnTo>
                    <a:pt x="1524" y="4391"/>
                  </a:lnTo>
                  <a:cubicBezTo>
                    <a:pt x="1560" y="4415"/>
                    <a:pt x="1584" y="4450"/>
                    <a:pt x="1632" y="4474"/>
                  </a:cubicBezTo>
                  <a:cubicBezTo>
                    <a:pt x="1620" y="4522"/>
                    <a:pt x="1584" y="4581"/>
                    <a:pt x="1560" y="4629"/>
                  </a:cubicBezTo>
                  <a:lnTo>
                    <a:pt x="1536" y="4534"/>
                  </a:lnTo>
                  <a:cubicBezTo>
                    <a:pt x="1524" y="4474"/>
                    <a:pt x="1524" y="4439"/>
                    <a:pt x="1524" y="4391"/>
                  </a:cubicBezTo>
                  <a:close/>
                  <a:moveTo>
                    <a:pt x="9133" y="4629"/>
                  </a:moveTo>
                  <a:cubicBezTo>
                    <a:pt x="9264" y="4641"/>
                    <a:pt x="9383" y="4736"/>
                    <a:pt x="9442" y="4855"/>
                  </a:cubicBezTo>
                  <a:lnTo>
                    <a:pt x="9478" y="4927"/>
                  </a:lnTo>
                  <a:cubicBezTo>
                    <a:pt x="9323" y="4891"/>
                    <a:pt x="9192" y="4796"/>
                    <a:pt x="9133" y="4641"/>
                  </a:cubicBezTo>
                  <a:lnTo>
                    <a:pt x="9133" y="4629"/>
                  </a:lnTo>
                  <a:close/>
                  <a:moveTo>
                    <a:pt x="1394" y="4939"/>
                  </a:moveTo>
                  <a:lnTo>
                    <a:pt x="1394" y="4939"/>
                  </a:lnTo>
                  <a:cubicBezTo>
                    <a:pt x="1370" y="5010"/>
                    <a:pt x="1310" y="5070"/>
                    <a:pt x="1239" y="5117"/>
                  </a:cubicBezTo>
                  <a:lnTo>
                    <a:pt x="1215" y="5153"/>
                  </a:lnTo>
                  <a:cubicBezTo>
                    <a:pt x="1239" y="5093"/>
                    <a:pt x="1286" y="5034"/>
                    <a:pt x="1346" y="4986"/>
                  </a:cubicBezTo>
                  <a:lnTo>
                    <a:pt x="1394" y="4939"/>
                  </a:lnTo>
                  <a:close/>
                  <a:moveTo>
                    <a:pt x="3322" y="4772"/>
                  </a:moveTo>
                  <a:cubicBezTo>
                    <a:pt x="3370" y="4820"/>
                    <a:pt x="3406" y="4879"/>
                    <a:pt x="3406" y="4939"/>
                  </a:cubicBezTo>
                  <a:cubicBezTo>
                    <a:pt x="3406" y="4998"/>
                    <a:pt x="3370" y="5046"/>
                    <a:pt x="3322" y="5070"/>
                  </a:cubicBezTo>
                  <a:cubicBezTo>
                    <a:pt x="3287" y="5105"/>
                    <a:pt x="3239" y="5129"/>
                    <a:pt x="3215" y="5177"/>
                  </a:cubicBezTo>
                  <a:lnTo>
                    <a:pt x="3191" y="5165"/>
                  </a:lnTo>
                  <a:cubicBezTo>
                    <a:pt x="3108" y="5070"/>
                    <a:pt x="3060" y="4939"/>
                    <a:pt x="3072" y="4820"/>
                  </a:cubicBezTo>
                  <a:cubicBezTo>
                    <a:pt x="3168" y="4808"/>
                    <a:pt x="3239" y="4796"/>
                    <a:pt x="3322" y="4772"/>
                  </a:cubicBezTo>
                  <a:close/>
                  <a:moveTo>
                    <a:pt x="3215" y="5427"/>
                  </a:moveTo>
                  <a:cubicBezTo>
                    <a:pt x="3287" y="5546"/>
                    <a:pt x="3287" y="5689"/>
                    <a:pt x="3227" y="5820"/>
                  </a:cubicBezTo>
                  <a:cubicBezTo>
                    <a:pt x="3179" y="5713"/>
                    <a:pt x="3156" y="5593"/>
                    <a:pt x="3179" y="5510"/>
                  </a:cubicBezTo>
                  <a:cubicBezTo>
                    <a:pt x="3179" y="5474"/>
                    <a:pt x="3191" y="5451"/>
                    <a:pt x="3215" y="5427"/>
                  </a:cubicBezTo>
                  <a:close/>
                  <a:moveTo>
                    <a:pt x="1036" y="5462"/>
                  </a:moveTo>
                  <a:cubicBezTo>
                    <a:pt x="1036" y="5474"/>
                    <a:pt x="1036" y="5486"/>
                    <a:pt x="1048" y="5510"/>
                  </a:cubicBezTo>
                  <a:lnTo>
                    <a:pt x="1084" y="5593"/>
                  </a:lnTo>
                  <a:cubicBezTo>
                    <a:pt x="1108" y="5748"/>
                    <a:pt x="1072" y="5891"/>
                    <a:pt x="965" y="6010"/>
                  </a:cubicBezTo>
                  <a:lnTo>
                    <a:pt x="929" y="5927"/>
                  </a:lnTo>
                  <a:cubicBezTo>
                    <a:pt x="870" y="5760"/>
                    <a:pt x="917" y="5582"/>
                    <a:pt x="1036" y="5462"/>
                  </a:cubicBezTo>
                  <a:close/>
                  <a:moveTo>
                    <a:pt x="3227" y="6117"/>
                  </a:moveTo>
                  <a:lnTo>
                    <a:pt x="3227" y="6117"/>
                  </a:lnTo>
                  <a:cubicBezTo>
                    <a:pt x="3239" y="6224"/>
                    <a:pt x="3239" y="6320"/>
                    <a:pt x="3191" y="6415"/>
                  </a:cubicBezTo>
                  <a:cubicBezTo>
                    <a:pt x="3168" y="6308"/>
                    <a:pt x="3179" y="6224"/>
                    <a:pt x="3227" y="6117"/>
                  </a:cubicBezTo>
                  <a:close/>
                  <a:moveTo>
                    <a:pt x="858" y="6260"/>
                  </a:moveTo>
                  <a:cubicBezTo>
                    <a:pt x="846" y="6379"/>
                    <a:pt x="774" y="6498"/>
                    <a:pt x="643" y="6594"/>
                  </a:cubicBezTo>
                  <a:lnTo>
                    <a:pt x="596" y="6641"/>
                  </a:lnTo>
                  <a:cubicBezTo>
                    <a:pt x="608" y="6475"/>
                    <a:pt x="691" y="6344"/>
                    <a:pt x="846" y="6260"/>
                  </a:cubicBezTo>
                  <a:close/>
                  <a:moveTo>
                    <a:pt x="3156" y="6677"/>
                  </a:moveTo>
                  <a:cubicBezTo>
                    <a:pt x="3239" y="6820"/>
                    <a:pt x="3310" y="7010"/>
                    <a:pt x="3191" y="7141"/>
                  </a:cubicBezTo>
                  <a:cubicBezTo>
                    <a:pt x="3072" y="7058"/>
                    <a:pt x="3048" y="6963"/>
                    <a:pt x="3060" y="6856"/>
                  </a:cubicBezTo>
                  <a:cubicBezTo>
                    <a:pt x="3072" y="6784"/>
                    <a:pt x="3108" y="6725"/>
                    <a:pt x="3156" y="6677"/>
                  </a:cubicBezTo>
                  <a:close/>
                  <a:moveTo>
                    <a:pt x="6251" y="1"/>
                  </a:moveTo>
                  <a:cubicBezTo>
                    <a:pt x="5620" y="1"/>
                    <a:pt x="5054" y="381"/>
                    <a:pt x="4537" y="962"/>
                  </a:cubicBezTo>
                  <a:cubicBezTo>
                    <a:pt x="4394" y="1093"/>
                    <a:pt x="4299" y="1248"/>
                    <a:pt x="4191" y="1391"/>
                  </a:cubicBezTo>
                  <a:cubicBezTo>
                    <a:pt x="4144" y="1367"/>
                    <a:pt x="4096" y="1319"/>
                    <a:pt x="4061" y="1295"/>
                  </a:cubicBezTo>
                  <a:cubicBezTo>
                    <a:pt x="3512" y="884"/>
                    <a:pt x="2916" y="630"/>
                    <a:pt x="2355" y="630"/>
                  </a:cubicBezTo>
                  <a:cubicBezTo>
                    <a:pt x="1941" y="630"/>
                    <a:pt x="1546" y="768"/>
                    <a:pt x="1203" y="1081"/>
                  </a:cubicBezTo>
                  <a:cubicBezTo>
                    <a:pt x="1155" y="1271"/>
                    <a:pt x="1203" y="1533"/>
                    <a:pt x="1298" y="1807"/>
                  </a:cubicBezTo>
                  <a:lnTo>
                    <a:pt x="1286" y="1831"/>
                  </a:lnTo>
                  <a:cubicBezTo>
                    <a:pt x="727" y="2569"/>
                    <a:pt x="810" y="3593"/>
                    <a:pt x="1441" y="4248"/>
                  </a:cubicBezTo>
                  <a:cubicBezTo>
                    <a:pt x="1405" y="4355"/>
                    <a:pt x="1405" y="4462"/>
                    <a:pt x="1417" y="4570"/>
                  </a:cubicBezTo>
                  <a:lnTo>
                    <a:pt x="1441" y="4653"/>
                  </a:lnTo>
                  <a:cubicBezTo>
                    <a:pt x="1441" y="4689"/>
                    <a:pt x="1453" y="4700"/>
                    <a:pt x="1453" y="4736"/>
                  </a:cubicBezTo>
                  <a:lnTo>
                    <a:pt x="1274" y="4867"/>
                  </a:lnTo>
                  <a:cubicBezTo>
                    <a:pt x="1143" y="4974"/>
                    <a:pt x="1060" y="5117"/>
                    <a:pt x="1048" y="5272"/>
                  </a:cubicBezTo>
                  <a:lnTo>
                    <a:pt x="1036" y="5284"/>
                  </a:lnTo>
                  <a:cubicBezTo>
                    <a:pt x="810" y="5427"/>
                    <a:pt x="727" y="5713"/>
                    <a:pt x="810" y="5963"/>
                  </a:cubicBezTo>
                  <a:lnTo>
                    <a:pt x="846" y="6070"/>
                  </a:lnTo>
                  <a:cubicBezTo>
                    <a:pt x="846" y="6082"/>
                    <a:pt x="846" y="6082"/>
                    <a:pt x="858" y="6105"/>
                  </a:cubicBezTo>
                  <a:lnTo>
                    <a:pt x="798" y="6129"/>
                  </a:lnTo>
                  <a:cubicBezTo>
                    <a:pt x="572" y="6236"/>
                    <a:pt x="441" y="6475"/>
                    <a:pt x="453" y="6725"/>
                  </a:cubicBezTo>
                  <a:lnTo>
                    <a:pt x="453" y="6736"/>
                  </a:lnTo>
                  <a:cubicBezTo>
                    <a:pt x="346" y="6844"/>
                    <a:pt x="274" y="6975"/>
                    <a:pt x="274" y="7129"/>
                  </a:cubicBezTo>
                  <a:cubicBezTo>
                    <a:pt x="215" y="7177"/>
                    <a:pt x="143" y="7201"/>
                    <a:pt x="72" y="7201"/>
                  </a:cubicBezTo>
                  <a:cubicBezTo>
                    <a:pt x="24" y="7201"/>
                    <a:pt x="0" y="7248"/>
                    <a:pt x="12" y="7272"/>
                  </a:cubicBezTo>
                  <a:cubicBezTo>
                    <a:pt x="12" y="7320"/>
                    <a:pt x="36" y="7356"/>
                    <a:pt x="84" y="7356"/>
                  </a:cubicBezTo>
                  <a:lnTo>
                    <a:pt x="96" y="7356"/>
                  </a:lnTo>
                  <a:cubicBezTo>
                    <a:pt x="179" y="7356"/>
                    <a:pt x="239" y="7320"/>
                    <a:pt x="310" y="7296"/>
                  </a:cubicBezTo>
                  <a:cubicBezTo>
                    <a:pt x="310" y="7320"/>
                    <a:pt x="322" y="7367"/>
                    <a:pt x="334" y="7391"/>
                  </a:cubicBezTo>
                  <a:cubicBezTo>
                    <a:pt x="358" y="7427"/>
                    <a:pt x="381" y="7439"/>
                    <a:pt x="417" y="7439"/>
                  </a:cubicBezTo>
                  <a:lnTo>
                    <a:pt x="441" y="7439"/>
                  </a:lnTo>
                  <a:cubicBezTo>
                    <a:pt x="489" y="7427"/>
                    <a:pt x="501" y="7379"/>
                    <a:pt x="489" y="7332"/>
                  </a:cubicBezTo>
                  <a:cubicBezTo>
                    <a:pt x="477" y="7296"/>
                    <a:pt x="453" y="7248"/>
                    <a:pt x="453" y="7189"/>
                  </a:cubicBezTo>
                  <a:cubicBezTo>
                    <a:pt x="477" y="7177"/>
                    <a:pt x="501" y="7153"/>
                    <a:pt x="512" y="7129"/>
                  </a:cubicBezTo>
                  <a:cubicBezTo>
                    <a:pt x="596" y="7034"/>
                    <a:pt x="632" y="6915"/>
                    <a:pt x="643" y="6796"/>
                  </a:cubicBezTo>
                  <a:cubicBezTo>
                    <a:pt x="643" y="6796"/>
                    <a:pt x="667" y="6796"/>
                    <a:pt x="667" y="6784"/>
                  </a:cubicBezTo>
                  <a:lnTo>
                    <a:pt x="798" y="6701"/>
                  </a:lnTo>
                  <a:cubicBezTo>
                    <a:pt x="977" y="6582"/>
                    <a:pt x="1084" y="6367"/>
                    <a:pt x="1060" y="6165"/>
                  </a:cubicBezTo>
                  <a:cubicBezTo>
                    <a:pt x="1263" y="6010"/>
                    <a:pt x="1346" y="5772"/>
                    <a:pt x="1274" y="5522"/>
                  </a:cubicBezTo>
                  <a:lnTo>
                    <a:pt x="1239" y="5427"/>
                  </a:lnTo>
                  <a:cubicBezTo>
                    <a:pt x="1227" y="5403"/>
                    <a:pt x="1227" y="5367"/>
                    <a:pt x="1227" y="5332"/>
                  </a:cubicBezTo>
                  <a:lnTo>
                    <a:pt x="1394" y="5224"/>
                  </a:lnTo>
                  <a:cubicBezTo>
                    <a:pt x="1536" y="5117"/>
                    <a:pt x="1632" y="4951"/>
                    <a:pt x="1644" y="4772"/>
                  </a:cubicBezTo>
                  <a:cubicBezTo>
                    <a:pt x="1739" y="4712"/>
                    <a:pt x="1798" y="4629"/>
                    <a:pt x="1822" y="4522"/>
                  </a:cubicBezTo>
                  <a:cubicBezTo>
                    <a:pt x="2001" y="4641"/>
                    <a:pt x="2191" y="4712"/>
                    <a:pt x="2406" y="4760"/>
                  </a:cubicBezTo>
                  <a:cubicBezTo>
                    <a:pt x="2394" y="4796"/>
                    <a:pt x="2370" y="4831"/>
                    <a:pt x="2346" y="4867"/>
                  </a:cubicBezTo>
                  <a:lnTo>
                    <a:pt x="2334" y="4891"/>
                  </a:lnTo>
                  <a:cubicBezTo>
                    <a:pt x="2036" y="5332"/>
                    <a:pt x="1929" y="5486"/>
                    <a:pt x="1822" y="6463"/>
                  </a:cubicBezTo>
                  <a:cubicBezTo>
                    <a:pt x="1739" y="7332"/>
                    <a:pt x="1274" y="7498"/>
                    <a:pt x="1263" y="7510"/>
                  </a:cubicBezTo>
                  <a:cubicBezTo>
                    <a:pt x="1215" y="7534"/>
                    <a:pt x="1203" y="7570"/>
                    <a:pt x="1215" y="7606"/>
                  </a:cubicBezTo>
                  <a:cubicBezTo>
                    <a:pt x="1227" y="7629"/>
                    <a:pt x="1263" y="7665"/>
                    <a:pt x="1286" y="7665"/>
                  </a:cubicBezTo>
                  <a:lnTo>
                    <a:pt x="1310" y="7665"/>
                  </a:lnTo>
                  <a:cubicBezTo>
                    <a:pt x="1334" y="7665"/>
                    <a:pt x="1882" y="7475"/>
                    <a:pt x="1977" y="6486"/>
                  </a:cubicBezTo>
                  <a:cubicBezTo>
                    <a:pt x="2060" y="5570"/>
                    <a:pt x="2167" y="5427"/>
                    <a:pt x="2453" y="4998"/>
                  </a:cubicBezTo>
                  <a:lnTo>
                    <a:pt x="2465" y="4974"/>
                  </a:lnTo>
                  <a:cubicBezTo>
                    <a:pt x="2501" y="4927"/>
                    <a:pt x="2525" y="4867"/>
                    <a:pt x="2537" y="4820"/>
                  </a:cubicBezTo>
                  <a:cubicBezTo>
                    <a:pt x="2584" y="4820"/>
                    <a:pt x="2620" y="4831"/>
                    <a:pt x="2656" y="4831"/>
                  </a:cubicBezTo>
                  <a:cubicBezTo>
                    <a:pt x="2584" y="5093"/>
                    <a:pt x="2560" y="5367"/>
                    <a:pt x="2572" y="5963"/>
                  </a:cubicBezTo>
                  <a:cubicBezTo>
                    <a:pt x="2596" y="6856"/>
                    <a:pt x="2156" y="7070"/>
                    <a:pt x="2144" y="7082"/>
                  </a:cubicBezTo>
                  <a:cubicBezTo>
                    <a:pt x="2108" y="7094"/>
                    <a:pt x="2084" y="7141"/>
                    <a:pt x="2108" y="7189"/>
                  </a:cubicBezTo>
                  <a:cubicBezTo>
                    <a:pt x="2120" y="7213"/>
                    <a:pt x="2156" y="7237"/>
                    <a:pt x="2179" y="7237"/>
                  </a:cubicBezTo>
                  <a:lnTo>
                    <a:pt x="2215" y="7237"/>
                  </a:lnTo>
                  <a:cubicBezTo>
                    <a:pt x="2227" y="7213"/>
                    <a:pt x="2763" y="6963"/>
                    <a:pt x="2739" y="5986"/>
                  </a:cubicBezTo>
                  <a:cubicBezTo>
                    <a:pt x="2715" y="5391"/>
                    <a:pt x="2751" y="5105"/>
                    <a:pt x="2834" y="4867"/>
                  </a:cubicBezTo>
                  <a:lnTo>
                    <a:pt x="2989" y="4867"/>
                  </a:lnTo>
                  <a:cubicBezTo>
                    <a:pt x="2989" y="5034"/>
                    <a:pt x="3037" y="5177"/>
                    <a:pt x="3156" y="5296"/>
                  </a:cubicBezTo>
                  <a:lnTo>
                    <a:pt x="3179" y="5332"/>
                  </a:lnTo>
                  <a:cubicBezTo>
                    <a:pt x="3156" y="5391"/>
                    <a:pt x="3120" y="5451"/>
                    <a:pt x="3108" y="5510"/>
                  </a:cubicBezTo>
                  <a:cubicBezTo>
                    <a:pt x="3072" y="5653"/>
                    <a:pt x="3120" y="5832"/>
                    <a:pt x="3215" y="5998"/>
                  </a:cubicBezTo>
                  <a:cubicBezTo>
                    <a:pt x="3096" y="6165"/>
                    <a:pt x="3060" y="6379"/>
                    <a:pt x="3156" y="6582"/>
                  </a:cubicBezTo>
                  <a:cubicBezTo>
                    <a:pt x="3060" y="6665"/>
                    <a:pt x="3001" y="6760"/>
                    <a:pt x="2989" y="6856"/>
                  </a:cubicBezTo>
                  <a:cubicBezTo>
                    <a:pt x="2953" y="7022"/>
                    <a:pt x="3013" y="7153"/>
                    <a:pt x="3168" y="7272"/>
                  </a:cubicBezTo>
                  <a:lnTo>
                    <a:pt x="2977" y="7498"/>
                  </a:lnTo>
                  <a:cubicBezTo>
                    <a:pt x="2941" y="7534"/>
                    <a:pt x="2941" y="7570"/>
                    <a:pt x="2989" y="7606"/>
                  </a:cubicBezTo>
                  <a:cubicBezTo>
                    <a:pt x="3001" y="7618"/>
                    <a:pt x="3013" y="7618"/>
                    <a:pt x="3037" y="7618"/>
                  </a:cubicBezTo>
                  <a:cubicBezTo>
                    <a:pt x="3048" y="7618"/>
                    <a:pt x="3072" y="7606"/>
                    <a:pt x="3096" y="7594"/>
                  </a:cubicBezTo>
                  <a:lnTo>
                    <a:pt x="3299" y="7356"/>
                  </a:lnTo>
                  <a:lnTo>
                    <a:pt x="3489" y="7487"/>
                  </a:lnTo>
                  <a:cubicBezTo>
                    <a:pt x="3513" y="7498"/>
                    <a:pt x="3525" y="7498"/>
                    <a:pt x="3537" y="7498"/>
                  </a:cubicBezTo>
                  <a:cubicBezTo>
                    <a:pt x="3572" y="7498"/>
                    <a:pt x="3584" y="7487"/>
                    <a:pt x="3596" y="7475"/>
                  </a:cubicBezTo>
                  <a:cubicBezTo>
                    <a:pt x="3632" y="7439"/>
                    <a:pt x="3608" y="7391"/>
                    <a:pt x="3584" y="7367"/>
                  </a:cubicBezTo>
                  <a:lnTo>
                    <a:pt x="3406" y="7248"/>
                  </a:lnTo>
                  <a:cubicBezTo>
                    <a:pt x="3537" y="7082"/>
                    <a:pt x="3525" y="6844"/>
                    <a:pt x="3346" y="6594"/>
                  </a:cubicBezTo>
                  <a:cubicBezTo>
                    <a:pt x="3477" y="6427"/>
                    <a:pt x="3513" y="6177"/>
                    <a:pt x="3406" y="5998"/>
                  </a:cubicBezTo>
                  <a:cubicBezTo>
                    <a:pt x="3537" y="5784"/>
                    <a:pt x="3537" y="5522"/>
                    <a:pt x="3394" y="5308"/>
                  </a:cubicBezTo>
                  <a:cubicBezTo>
                    <a:pt x="3418" y="5284"/>
                    <a:pt x="3453" y="5248"/>
                    <a:pt x="3489" y="5224"/>
                  </a:cubicBezTo>
                  <a:cubicBezTo>
                    <a:pt x="3584" y="5165"/>
                    <a:pt x="3632" y="5070"/>
                    <a:pt x="3632" y="4974"/>
                  </a:cubicBezTo>
                  <a:cubicBezTo>
                    <a:pt x="3632" y="4879"/>
                    <a:pt x="3596" y="4796"/>
                    <a:pt x="3549" y="4736"/>
                  </a:cubicBezTo>
                  <a:cubicBezTo>
                    <a:pt x="3870" y="4617"/>
                    <a:pt x="4168" y="4403"/>
                    <a:pt x="4370" y="4105"/>
                  </a:cubicBezTo>
                  <a:cubicBezTo>
                    <a:pt x="4430" y="4022"/>
                    <a:pt x="4489" y="3927"/>
                    <a:pt x="4549" y="3819"/>
                  </a:cubicBezTo>
                  <a:cubicBezTo>
                    <a:pt x="4656" y="3808"/>
                    <a:pt x="4739" y="3796"/>
                    <a:pt x="4846" y="3760"/>
                  </a:cubicBezTo>
                  <a:lnTo>
                    <a:pt x="4858" y="3784"/>
                  </a:lnTo>
                  <a:cubicBezTo>
                    <a:pt x="5221" y="4109"/>
                    <a:pt x="5675" y="4273"/>
                    <a:pt x="6128" y="4273"/>
                  </a:cubicBezTo>
                  <a:cubicBezTo>
                    <a:pt x="6539" y="4273"/>
                    <a:pt x="6948" y="4139"/>
                    <a:pt x="7287" y="3867"/>
                  </a:cubicBezTo>
                  <a:cubicBezTo>
                    <a:pt x="7360" y="3903"/>
                    <a:pt x="7433" y="3919"/>
                    <a:pt x="7516" y="3919"/>
                  </a:cubicBezTo>
                  <a:cubicBezTo>
                    <a:pt x="7542" y="3919"/>
                    <a:pt x="7569" y="3917"/>
                    <a:pt x="7597" y="3915"/>
                  </a:cubicBezTo>
                  <a:lnTo>
                    <a:pt x="7692" y="3903"/>
                  </a:lnTo>
                  <a:lnTo>
                    <a:pt x="7763" y="3903"/>
                  </a:lnTo>
                  <a:lnTo>
                    <a:pt x="7882" y="4093"/>
                  </a:lnTo>
                  <a:cubicBezTo>
                    <a:pt x="7978" y="4236"/>
                    <a:pt x="8109" y="4331"/>
                    <a:pt x="8275" y="4355"/>
                  </a:cubicBezTo>
                  <a:lnTo>
                    <a:pt x="8287" y="4379"/>
                  </a:lnTo>
                  <a:cubicBezTo>
                    <a:pt x="8393" y="4571"/>
                    <a:pt x="8591" y="4670"/>
                    <a:pt x="8795" y="4670"/>
                  </a:cubicBezTo>
                  <a:cubicBezTo>
                    <a:pt x="8844" y="4670"/>
                    <a:pt x="8894" y="4664"/>
                    <a:pt x="8942" y="4653"/>
                  </a:cubicBezTo>
                  <a:lnTo>
                    <a:pt x="9049" y="4629"/>
                  </a:lnTo>
                  <a:lnTo>
                    <a:pt x="9073" y="4629"/>
                  </a:lnTo>
                  <a:lnTo>
                    <a:pt x="9085" y="4689"/>
                  </a:lnTo>
                  <a:cubicBezTo>
                    <a:pt x="9168" y="4927"/>
                    <a:pt x="9383" y="5093"/>
                    <a:pt x="9645" y="5093"/>
                  </a:cubicBezTo>
                  <a:lnTo>
                    <a:pt x="9656" y="5093"/>
                  </a:lnTo>
                  <a:cubicBezTo>
                    <a:pt x="9740" y="5212"/>
                    <a:pt x="9883" y="5284"/>
                    <a:pt x="10014" y="5308"/>
                  </a:cubicBezTo>
                  <a:cubicBezTo>
                    <a:pt x="10037" y="5367"/>
                    <a:pt x="10073" y="5451"/>
                    <a:pt x="10073" y="5522"/>
                  </a:cubicBezTo>
                  <a:cubicBezTo>
                    <a:pt x="10073" y="5570"/>
                    <a:pt x="10097" y="5593"/>
                    <a:pt x="10145" y="5593"/>
                  </a:cubicBezTo>
                  <a:cubicBezTo>
                    <a:pt x="10192" y="5593"/>
                    <a:pt x="10216" y="5570"/>
                    <a:pt x="10216" y="5522"/>
                  </a:cubicBezTo>
                  <a:cubicBezTo>
                    <a:pt x="10216" y="5451"/>
                    <a:pt x="10204" y="5367"/>
                    <a:pt x="10180" y="5308"/>
                  </a:cubicBezTo>
                  <a:cubicBezTo>
                    <a:pt x="10204" y="5308"/>
                    <a:pt x="10252" y="5296"/>
                    <a:pt x="10276" y="5296"/>
                  </a:cubicBezTo>
                  <a:cubicBezTo>
                    <a:pt x="10323" y="5284"/>
                    <a:pt x="10335" y="5236"/>
                    <a:pt x="10323" y="5212"/>
                  </a:cubicBezTo>
                  <a:cubicBezTo>
                    <a:pt x="10314" y="5176"/>
                    <a:pt x="10284" y="5161"/>
                    <a:pt x="10260" y="5161"/>
                  </a:cubicBezTo>
                  <a:cubicBezTo>
                    <a:pt x="10252" y="5161"/>
                    <a:pt x="10245" y="5162"/>
                    <a:pt x="10240" y="5165"/>
                  </a:cubicBezTo>
                  <a:cubicBezTo>
                    <a:pt x="10192" y="5177"/>
                    <a:pt x="10133" y="5177"/>
                    <a:pt x="10085" y="5177"/>
                  </a:cubicBezTo>
                  <a:cubicBezTo>
                    <a:pt x="10073" y="5165"/>
                    <a:pt x="10061" y="5129"/>
                    <a:pt x="10037" y="5117"/>
                  </a:cubicBezTo>
                  <a:cubicBezTo>
                    <a:pt x="9954" y="5034"/>
                    <a:pt x="9847" y="4986"/>
                    <a:pt x="9728" y="4951"/>
                  </a:cubicBezTo>
                  <a:cubicBezTo>
                    <a:pt x="9728" y="4951"/>
                    <a:pt x="9728" y="4939"/>
                    <a:pt x="9716" y="4939"/>
                  </a:cubicBezTo>
                  <a:lnTo>
                    <a:pt x="9645" y="4808"/>
                  </a:lnTo>
                  <a:cubicBezTo>
                    <a:pt x="9537" y="4617"/>
                    <a:pt x="9347" y="4498"/>
                    <a:pt x="9133" y="4498"/>
                  </a:cubicBezTo>
                  <a:cubicBezTo>
                    <a:pt x="9031" y="4315"/>
                    <a:pt x="8843" y="4202"/>
                    <a:pt x="8635" y="4202"/>
                  </a:cubicBezTo>
                  <a:cubicBezTo>
                    <a:pt x="8599" y="4202"/>
                    <a:pt x="8562" y="4205"/>
                    <a:pt x="8525" y="4212"/>
                  </a:cubicBezTo>
                  <a:lnTo>
                    <a:pt x="8430" y="4224"/>
                  </a:lnTo>
                  <a:lnTo>
                    <a:pt x="8335" y="4224"/>
                  </a:lnTo>
                  <a:lnTo>
                    <a:pt x="8240" y="4058"/>
                  </a:lnTo>
                  <a:cubicBezTo>
                    <a:pt x="8156" y="3903"/>
                    <a:pt x="8001" y="3796"/>
                    <a:pt x="7823" y="3760"/>
                  </a:cubicBezTo>
                  <a:cubicBezTo>
                    <a:pt x="7763" y="3677"/>
                    <a:pt x="7692" y="3605"/>
                    <a:pt x="7597" y="3557"/>
                  </a:cubicBezTo>
                  <a:cubicBezTo>
                    <a:pt x="7740" y="3391"/>
                    <a:pt x="7835" y="3200"/>
                    <a:pt x="7894" y="3010"/>
                  </a:cubicBezTo>
                  <a:cubicBezTo>
                    <a:pt x="7930" y="3022"/>
                    <a:pt x="7954" y="3046"/>
                    <a:pt x="7990" y="3069"/>
                  </a:cubicBezTo>
                  <a:lnTo>
                    <a:pt x="8001" y="3081"/>
                  </a:lnTo>
                  <a:cubicBezTo>
                    <a:pt x="8406" y="3427"/>
                    <a:pt x="8549" y="3546"/>
                    <a:pt x="9502" y="3736"/>
                  </a:cubicBezTo>
                  <a:cubicBezTo>
                    <a:pt x="10383" y="3915"/>
                    <a:pt x="10490" y="4391"/>
                    <a:pt x="10502" y="4403"/>
                  </a:cubicBezTo>
                  <a:cubicBezTo>
                    <a:pt x="10502" y="4439"/>
                    <a:pt x="10549" y="4462"/>
                    <a:pt x="10573" y="4462"/>
                  </a:cubicBezTo>
                  <a:lnTo>
                    <a:pt x="10597" y="4462"/>
                  </a:lnTo>
                  <a:cubicBezTo>
                    <a:pt x="10633" y="4450"/>
                    <a:pt x="10657" y="4415"/>
                    <a:pt x="10657" y="4379"/>
                  </a:cubicBezTo>
                  <a:cubicBezTo>
                    <a:pt x="10657" y="4343"/>
                    <a:pt x="10514" y="3784"/>
                    <a:pt x="9549" y="3581"/>
                  </a:cubicBezTo>
                  <a:cubicBezTo>
                    <a:pt x="8644" y="3403"/>
                    <a:pt x="8513" y="3284"/>
                    <a:pt x="8121" y="2962"/>
                  </a:cubicBezTo>
                  <a:lnTo>
                    <a:pt x="8109" y="2950"/>
                  </a:lnTo>
                  <a:cubicBezTo>
                    <a:pt x="8061" y="2903"/>
                    <a:pt x="8013" y="2867"/>
                    <a:pt x="7954" y="2855"/>
                  </a:cubicBezTo>
                  <a:cubicBezTo>
                    <a:pt x="7978" y="2807"/>
                    <a:pt x="7978" y="2784"/>
                    <a:pt x="7990" y="2736"/>
                  </a:cubicBezTo>
                  <a:cubicBezTo>
                    <a:pt x="8228" y="2843"/>
                    <a:pt x="8513" y="2903"/>
                    <a:pt x="9109" y="2950"/>
                  </a:cubicBezTo>
                  <a:cubicBezTo>
                    <a:pt x="10002" y="3010"/>
                    <a:pt x="10157" y="3462"/>
                    <a:pt x="10180" y="3486"/>
                  </a:cubicBezTo>
                  <a:cubicBezTo>
                    <a:pt x="10192" y="3510"/>
                    <a:pt x="10216" y="3522"/>
                    <a:pt x="10252" y="3522"/>
                  </a:cubicBezTo>
                  <a:lnTo>
                    <a:pt x="10276" y="3522"/>
                  </a:lnTo>
                  <a:cubicBezTo>
                    <a:pt x="10323" y="3510"/>
                    <a:pt x="10335" y="3462"/>
                    <a:pt x="10323" y="3438"/>
                  </a:cubicBezTo>
                  <a:cubicBezTo>
                    <a:pt x="10311" y="3403"/>
                    <a:pt x="10121" y="2867"/>
                    <a:pt x="9133" y="2795"/>
                  </a:cubicBezTo>
                  <a:cubicBezTo>
                    <a:pt x="8537" y="2748"/>
                    <a:pt x="8275" y="2688"/>
                    <a:pt x="8037" y="2593"/>
                  </a:cubicBezTo>
                  <a:cubicBezTo>
                    <a:pt x="8037" y="2545"/>
                    <a:pt x="8049" y="2498"/>
                    <a:pt x="8049" y="2438"/>
                  </a:cubicBezTo>
                  <a:cubicBezTo>
                    <a:pt x="8086" y="2446"/>
                    <a:pt x="8122" y="2450"/>
                    <a:pt x="8156" y="2450"/>
                  </a:cubicBezTo>
                  <a:cubicBezTo>
                    <a:pt x="8278" y="2450"/>
                    <a:pt x="8388" y="2403"/>
                    <a:pt x="8490" y="2319"/>
                  </a:cubicBezTo>
                  <a:lnTo>
                    <a:pt x="8525" y="2295"/>
                  </a:lnTo>
                  <a:cubicBezTo>
                    <a:pt x="8573" y="2331"/>
                    <a:pt x="8633" y="2367"/>
                    <a:pt x="8692" y="2379"/>
                  </a:cubicBezTo>
                  <a:cubicBezTo>
                    <a:pt x="8745" y="2397"/>
                    <a:pt x="8802" y="2406"/>
                    <a:pt x="8861" y="2406"/>
                  </a:cubicBezTo>
                  <a:cubicBezTo>
                    <a:pt x="8961" y="2406"/>
                    <a:pt x="9068" y="2379"/>
                    <a:pt x="9180" y="2319"/>
                  </a:cubicBezTo>
                  <a:cubicBezTo>
                    <a:pt x="9299" y="2413"/>
                    <a:pt x="9436" y="2464"/>
                    <a:pt x="9574" y="2464"/>
                  </a:cubicBezTo>
                  <a:cubicBezTo>
                    <a:pt x="9629" y="2464"/>
                    <a:pt x="9685" y="2455"/>
                    <a:pt x="9740" y="2438"/>
                  </a:cubicBezTo>
                  <a:cubicBezTo>
                    <a:pt x="9823" y="2534"/>
                    <a:pt x="9906" y="2605"/>
                    <a:pt x="10014" y="2629"/>
                  </a:cubicBezTo>
                  <a:cubicBezTo>
                    <a:pt x="10050" y="2641"/>
                    <a:pt x="10087" y="2647"/>
                    <a:pt x="10124" y="2647"/>
                  </a:cubicBezTo>
                  <a:cubicBezTo>
                    <a:pt x="10234" y="2647"/>
                    <a:pt x="10345" y="2596"/>
                    <a:pt x="10442" y="2498"/>
                  </a:cubicBezTo>
                  <a:lnTo>
                    <a:pt x="10657" y="2724"/>
                  </a:lnTo>
                  <a:cubicBezTo>
                    <a:pt x="10668" y="2736"/>
                    <a:pt x="10686" y="2742"/>
                    <a:pt x="10704" y="2742"/>
                  </a:cubicBezTo>
                  <a:cubicBezTo>
                    <a:pt x="10722" y="2742"/>
                    <a:pt x="10740" y="2736"/>
                    <a:pt x="10752" y="2724"/>
                  </a:cubicBezTo>
                  <a:cubicBezTo>
                    <a:pt x="10680" y="2676"/>
                    <a:pt x="10692" y="2629"/>
                    <a:pt x="10668" y="2605"/>
                  </a:cubicBezTo>
                  <a:lnTo>
                    <a:pt x="10454" y="2379"/>
                  </a:lnTo>
                  <a:lnTo>
                    <a:pt x="10621" y="2200"/>
                  </a:lnTo>
                  <a:cubicBezTo>
                    <a:pt x="10657" y="2176"/>
                    <a:pt x="10657" y="2129"/>
                    <a:pt x="10621" y="2093"/>
                  </a:cubicBezTo>
                  <a:cubicBezTo>
                    <a:pt x="10609" y="2081"/>
                    <a:pt x="10591" y="2075"/>
                    <a:pt x="10572" y="2075"/>
                  </a:cubicBezTo>
                  <a:cubicBezTo>
                    <a:pt x="10552" y="2075"/>
                    <a:pt x="10532" y="2081"/>
                    <a:pt x="10514" y="2093"/>
                  </a:cubicBezTo>
                  <a:lnTo>
                    <a:pt x="10371" y="2260"/>
                  </a:lnTo>
                  <a:cubicBezTo>
                    <a:pt x="10293" y="2188"/>
                    <a:pt x="10195" y="2153"/>
                    <a:pt x="10082" y="2153"/>
                  </a:cubicBezTo>
                  <a:cubicBezTo>
                    <a:pt x="9969" y="2153"/>
                    <a:pt x="9841" y="2188"/>
                    <a:pt x="9704" y="2260"/>
                  </a:cubicBezTo>
                  <a:cubicBezTo>
                    <a:pt x="9598" y="2161"/>
                    <a:pt x="9452" y="2103"/>
                    <a:pt x="9305" y="2103"/>
                  </a:cubicBezTo>
                  <a:cubicBezTo>
                    <a:pt x="9239" y="2103"/>
                    <a:pt x="9172" y="2115"/>
                    <a:pt x="9109" y="2141"/>
                  </a:cubicBezTo>
                  <a:cubicBezTo>
                    <a:pt x="8997" y="2049"/>
                    <a:pt x="8868" y="2004"/>
                    <a:pt x="8739" y="2004"/>
                  </a:cubicBezTo>
                  <a:cubicBezTo>
                    <a:pt x="8633" y="2004"/>
                    <a:pt x="8527" y="2034"/>
                    <a:pt x="8430" y="2093"/>
                  </a:cubicBezTo>
                  <a:cubicBezTo>
                    <a:pt x="8406" y="2069"/>
                    <a:pt x="8371" y="2022"/>
                    <a:pt x="8359" y="1974"/>
                  </a:cubicBezTo>
                  <a:cubicBezTo>
                    <a:pt x="8311" y="1891"/>
                    <a:pt x="8228" y="1831"/>
                    <a:pt x="8121" y="1807"/>
                  </a:cubicBezTo>
                  <a:cubicBezTo>
                    <a:pt x="8102" y="1805"/>
                    <a:pt x="8082" y="1803"/>
                    <a:pt x="8063" y="1803"/>
                  </a:cubicBezTo>
                  <a:cubicBezTo>
                    <a:pt x="7996" y="1803"/>
                    <a:pt x="7926" y="1821"/>
                    <a:pt x="7871" y="1867"/>
                  </a:cubicBezTo>
                  <a:cubicBezTo>
                    <a:pt x="7775" y="1545"/>
                    <a:pt x="7597" y="1236"/>
                    <a:pt x="7335" y="998"/>
                  </a:cubicBezTo>
                  <a:cubicBezTo>
                    <a:pt x="7216" y="890"/>
                    <a:pt x="7097" y="795"/>
                    <a:pt x="6954" y="724"/>
                  </a:cubicBezTo>
                  <a:cubicBezTo>
                    <a:pt x="6942" y="498"/>
                    <a:pt x="6918" y="295"/>
                    <a:pt x="6858" y="117"/>
                  </a:cubicBezTo>
                  <a:cubicBezTo>
                    <a:pt x="6649" y="37"/>
                    <a:pt x="6447" y="1"/>
                    <a:pt x="6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77;p45">
              <a:extLst>
                <a:ext uri="{FF2B5EF4-FFF2-40B4-BE49-F238E27FC236}">
                  <a16:creationId xmlns:a16="http://schemas.microsoft.com/office/drawing/2014/main" id="{5F3F0ABC-E83B-0840-98FB-C5AB409CA506}"/>
                </a:ext>
              </a:extLst>
            </p:cNvPr>
            <p:cNvSpPr/>
            <p:nvPr/>
          </p:nvSpPr>
          <p:spPr>
            <a:xfrm>
              <a:off x="3808662" y="3294964"/>
              <a:ext cx="349456" cy="348661"/>
            </a:xfrm>
            <a:custGeom>
              <a:avLst/>
              <a:gdLst/>
              <a:ahLst/>
              <a:cxnLst/>
              <a:rect l="l" t="t" r="r" b="b"/>
              <a:pathLst>
                <a:path w="5275" h="5263" extrusionOk="0">
                  <a:moveTo>
                    <a:pt x="2632" y="0"/>
                  </a:moveTo>
                  <a:cubicBezTo>
                    <a:pt x="1179" y="0"/>
                    <a:pt x="1" y="1179"/>
                    <a:pt x="1" y="2631"/>
                  </a:cubicBezTo>
                  <a:cubicBezTo>
                    <a:pt x="1" y="4084"/>
                    <a:pt x="1179" y="5263"/>
                    <a:pt x="2632" y="5263"/>
                  </a:cubicBezTo>
                  <a:cubicBezTo>
                    <a:pt x="4084" y="5263"/>
                    <a:pt x="5275" y="4084"/>
                    <a:pt x="5275" y="2631"/>
                  </a:cubicBezTo>
                  <a:cubicBezTo>
                    <a:pt x="5275" y="1179"/>
                    <a:pt x="4084" y="0"/>
                    <a:pt x="26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3" name="صورة 32">
            <a:extLst>
              <a:ext uri="{FF2B5EF4-FFF2-40B4-BE49-F238E27FC236}">
                <a16:creationId xmlns:a16="http://schemas.microsoft.com/office/drawing/2014/main" id="{0362D76F-BCDC-B74C-AFB4-AD57E0E003FF}"/>
              </a:ext>
            </a:extLst>
          </p:cNvPr>
          <p:cNvPicPr>
            <a:picLocks noChangeAspect="1"/>
          </p:cNvPicPr>
          <p:nvPr/>
        </p:nvPicPr>
        <p:blipFill>
          <a:blip r:embed="rId3"/>
          <a:stretch>
            <a:fillRect/>
          </a:stretch>
        </p:blipFill>
        <p:spPr>
          <a:xfrm>
            <a:off x="5430828" y="1029819"/>
            <a:ext cx="825500" cy="838200"/>
          </a:xfrm>
          <a:prstGeom prst="rect">
            <a:avLst/>
          </a:prstGeom>
        </p:spPr>
      </p:pic>
      <p:pic>
        <p:nvPicPr>
          <p:cNvPr id="6" name="رسم 5" descr="أدوية">
            <a:extLst>
              <a:ext uri="{FF2B5EF4-FFF2-40B4-BE49-F238E27FC236}">
                <a16:creationId xmlns:a16="http://schemas.microsoft.com/office/drawing/2014/main" id="{1D0FE129-1B70-2F45-964E-D2B9094F35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65192" y="1175159"/>
            <a:ext cx="756772" cy="510225"/>
          </a:xfrm>
          <a:prstGeom prst="rect">
            <a:avLst/>
          </a:prstGeom>
        </p:spPr>
      </p:pic>
      <p:sp>
        <p:nvSpPr>
          <p:cNvPr id="11" name="مستطيل 10">
            <a:extLst>
              <a:ext uri="{FF2B5EF4-FFF2-40B4-BE49-F238E27FC236}">
                <a16:creationId xmlns:a16="http://schemas.microsoft.com/office/drawing/2014/main" id="{FBA0CDD0-82DD-F741-822C-46021B76E32F}"/>
              </a:ext>
            </a:extLst>
          </p:cNvPr>
          <p:cNvSpPr/>
          <p:nvPr/>
        </p:nvSpPr>
        <p:spPr>
          <a:xfrm>
            <a:off x="711072" y="2860869"/>
            <a:ext cx="3025551" cy="2062103"/>
          </a:xfrm>
          <a:prstGeom prst="rect">
            <a:avLst/>
          </a:prstGeom>
        </p:spPr>
        <p:txBody>
          <a:bodyPr wrap="square">
            <a:spAutoFit/>
          </a:bodyPr>
          <a:lstStyle/>
          <a:p>
            <a:pPr algn="just"/>
            <a:r>
              <a:rPr lang="en-US" sz="1600" dirty="0">
                <a:solidFill>
                  <a:schemeClr val="bg1"/>
                </a:solidFill>
              </a:rPr>
              <a:t>H. pylori is a Gram-negative bacterium that colonizes mainly in the gastric mucosa and its presence has been universally associated with chronic gastritis, peptic ulcers, and mucosa-associated lymphoid tissue lymphoma</a:t>
            </a:r>
            <a:endParaRPr lang="ar-EG" sz="1600" dirty="0">
              <a:solidFill>
                <a:schemeClr val="bg1"/>
              </a:solidFill>
            </a:endParaRPr>
          </a:p>
        </p:txBody>
      </p:sp>
      <p:sp>
        <p:nvSpPr>
          <p:cNvPr id="42" name="مستطيل 41">
            <a:extLst>
              <a:ext uri="{FF2B5EF4-FFF2-40B4-BE49-F238E27FC236}">
                <a16:creationId xmlns:a16="http://schemas.microsoft.com/office/drawing/2014/main" id="{3786AE65-BDF4-3148-A6FD-7770C718A725}"/>
              </a:ext>
            </a:extLst>
          </p:cNvPr>
          <p:cNvSpPr/>
          <p:nvPr/>
        </p:nvSpPr>
        <p:spPr>
          <a:xfrm>
            <a:off x="4743552" y="2837991"/>
            <a:ext cx="3025551" cy="2062103"/>
          </a:xfrm>
          <a:prstGeom prst="rect">
            <a:avLst/>
          </a:prstGeom>
        </p:spPr>
        <p:txBody>
          <a:bodyPr wrap="square">
            <a:spAutoFit/>
          </a:bodyPr>
          <a:lstStyle/>
          <a:p>
            <a:pPr algn="just"/>
            <a:r>
              <a:rPr lang="en-US" sz="1600" dirty="0">
                <a:solidFill>
                  <a:schemeClr val="bg1"/>
                </a:solidFill>
              </a:rPr>
              <a:t>Inhibition of  cyclooxygenase COX-1 in the gastrointestinal tract leads to a reduction of prostaglandin secretion and its cytoprotective effects in gastric mucosa. This therefore increases the susceptibility to mucosal injury.</a:t>
            </a:r>
            <a:endParaRPr lang="ar-EG" sz="1600" dirty="0">
              <a:solidFill>
                <a:schemeClr val="bg1"/>
              </a:solidFill>
            </a:endParaRPr>
          </a:p>
        </p:txBody>
      </p:sp>
      <p:sp>
        <p:nvSpPr>
          <p:cNvPr id="2" name="مربع نص 1">
            <a:extLst>
              <a:ext uri="{FF2B5EF4-FFF2-40B4-BE49-F238E27FC236}">
                <a16:creationId xmlns:a16="http://schemas.microsoft.com/office/drawing/2014/main" id="{3ACA27FA-B8EA-0C4F-9061-3B34FD3C7C4D}"/>
              </a:ext>
            </a:extLst>
          </p:cNvPr>
          <p:cNvSpPr txBox="1"/>
          <p:nvPr/>
        </p:nvSpPr>
        <p:spPr>
          <a:xfrm>
            <a:off x="5611660" y="2317315"/>
            <a:ext cx="184731" cy="307777"/>
          </a:xfrm>
          <a:prstGeom prst="rect">
            <a:avLst/>
          </a:prstGeom>
          <a:noFill/>
        </p:spPr>
        <p:txBody>
          <a:bodyPr wrap="none" rtlCol="1">
            <a:spAutoFit/>
          </a:bodyPr>
          <a:lstStyle/>
          <a:p>
            <a:endParaRPr lang="ar-EG"/>
          </a:p>
        </p:txBody>
      </p:sp>
      <p:sp>
        <p:nvSpPr>
          <p:cNvPr id="5" name="مربع نص 4">
            <a:extLst>
              <a:ext uri="{FF2B5EF4-FFF2-40B4-BE49-F238E27FC236}">
                <a16:creationId xmlns:a16="http://schemas.microsoft.com/office/drawing/2014/main" id="{DC258606-5CAE-294B-BACE-2486CDCE617E}"/>
              </a:ext>
            </a:extLst>
          </p:cNvPr>
          <p:cNvSpPr txBox="1"/>
          <p:nvPr/>
        </p:nvSpPr>
        <p:spPr>
          <a:xfrm>
            <a:off x="8128000" y="677333"/>
            <a:ext cx="383438" cy="307777"/>
          </a:xfrm>
          <a:prstGeom prst="rect">
            <a:avLst/>
          </a:prstGeom>
          <a:noFill/>
        </p:spPr>
        <p:txBody>
          <a:bodyPr wrap="none" rtlCol="1">
            <a:spAutoFit/>
          </a:bodyPr>
          <a:lstStyle/>
          <a:p>
            <a:r>
              <a:rPr lang="en-US" dirty="0">
                <a:solidFill>
                  <a:schemeClr val="bg1"/>
                </a:solidFill>
              </a:rPr>
              <a:t>10</a:t>
            </a:r>
            <a:endParaRPr lang="ar-E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35"/>
                                        </p:tgtEl>
                                        <p:attrNameLst>
                                          <p:attrName>style.visibility</p:attrName>
                                        </p:attrNameLst>
                                      </p:cBhvr>
                                      <p:to>
                                        <p:strVal val="visible"/>
                                      </p:to>
                                    </p:set>
                                    <p:animEffect transition="in" filter="circle(in)">
                                      <p:cBhvr>
                                        <p:cTn id="7" dur="2000"/>
                                        <p:tgtEl>
                                          <p:spTgt spid="63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632">
                                            <p:txEl>
                                              <p:pRg st="0" end="0"/>
                                            </p:txEl>
                                          </p:spTgt>
                                        </p:tgtEl>
                                        <p:attrNameLst>
                                          <p:attrName>style.visibility</p:attrName>
                                        </p:attrNameLst>
                                      </p:cBhvr>
                                      <p:to>
                                        <p:strVal val="visible"/>
                                      </p:to>
                                    </p:set>
                                    <p:animEffect transition="in" filter="circle(in)">
                                      <p:cBhvr>
                                        <p:cTn id="16" dur="2000"/>
                                        <p:tgtEl>
                                          <p:spTgt spid="632">
                                            <p:txEl>
                                              <p:pRg st="0" end="0"/>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30"/>
                                        </p:tgtEl>
                                        <p:attrNameLst>
                                          <p:attrName>style.visibility</p:attrName>
                                        </p:attrNameLst>
                                      </p:cBhvr>
                                      <p:to>
                                        <p:strVal val="visible"/>
                                      </p:to>
                                    </p:set>
                                    <p:animEffect transition="in" filter="circle(in)">
                                      <p:cBhvr>
                                        <p:cTn id="19" dur="2000"/>
                                        <p:tgtEl>
                                          <p:spTgt spid="630"/>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barn(inVertical)">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linds(horizontal)">
                                      <p:cBhvr>
                                        <p:cTn id="29" dur="500"/>
                                        <p:tgtEl>
                                          <p:spTgt spid="33"/>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34">
                                            <p:txEl>
                                              <p:pRg st="0" end="0"/>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62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nodeType="clickEffect">
                                  <p:stCondLst>
                                    <p:cond delay="0"/>
                                  </p:stCondLst>
                                  <p:childTnLst>
                                    <p:set>
                                      <p:cBhvr>
                                        <p:cTn id="39" dur="1" fill="hold">
                                          <p:stCondLst>
                                            <p:cond delay="0"/>
                                          </p:stCondLst>
                                        </p:cTn>
                                        <p:tgtEl>
                                          <p:spTgt spid="42">
                                            <p:txEl>
                                              <p:pRg st="0" end="0"/>
                                            </p:txEl>
                                          </p:spTgt>
                                        </p:tgtEl>
                                        <p:attrNameLst>
                                          <p:attrName>style.visibility</p:attrName>
                                        </p:attrNameLst>
                                      </p:cBhvr>
                                      <p:to>
                                        <p:strVal val="visible"/>
                                      </p:to>
                                    </p:set>
                                    <p:anim calcmode="lin" valueType="num">
                                      <p:cBhvr>
                                        <p:cTn id="40" dur="1000" fill="hold"/>
                                        <p:tgtEl>
                                          <p:spTgt spid="42">
                                            <p:txEl>
                                              <p:pRg st="0" end="0"/>
                                            </p:txEl>
                                          </p:spTgt>
                                        </p:tgtEl>
                                        <p:attrNameLst>
                                          <p:attrName>ppt_w</p:attrName>
                                        </p:attrNameLst>
                                      </p:cBhvr>
                                      <p:tavLst>
                                        <p:tav tm="0">
                                          <p:val>
                                            <p:strVal val="#ppt_w*0.70"/>
                                          </p:val>
                                        </p:tav>
                                        <p:tav tm="100000">
                                          <p:val>
                                            <p:strVal val="#ppt_w"/>
                                          </p:val>
                                        </p:tav>
                                      </p:tavLst>
                                    </p:anim>
                                    <p:anim calcmode="lin" valueType="num">
                                      <p:cBhvr>
                                        <p:cTn id="41" dur="1000" fill="hold"/>
                                        <p:tgtEl>
                                          <p:spTgt spid="42">
                                            <p:txEl>
                                              <p:pRg st="0" end="0"/>
                                            </p:txEl>
                                          </p:spTgt>
                                        </p:tgtEl>
                                        <p:attrNameLst>
                                          <p:attrName>ppt_h</p:attrName>
                                        </p:attrNameLst>
                                      </p:cBhvr>
                                      <p:tavLst>
                                        <p:tav tm="0">
                                          <p:val>
                                            <p:strVal val="#ppt_h"/>
                                          </p:val>
                                        </p:tav>
                                        <p:tav tm="100000">
                                          <p:val>
                                            <p:strVal val="#ppt_h"/>
                                          </p:val>
                                        </p:tav>
                                      </p:tavLst>
                                    </p:anim>
                                    <p:animEffect transition="in" filter="fade">
                                      <p:cBhvr>
                                        <p:cTn id="42" dur="10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9" grpId="0" animBg="1"/>
      <p:bldP spid="630" grpId="0" animBg="1"/>
      <p:bldP spid="632" grpId="0" build="p"/>
      <p:bldP spid="634" grpId="0" build="p"/>
      <p:bldP spid="6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71" name="Google Shape;571;p42"/>
          <p:cNvSpPr txBox="1">
            <a:spLocks noGrp="1"/>
          </p:cNvSpPr>
          <p:nvPr>
            <p:ph type="title"/>
          </p:nvPr>
        </p:nvSpPr>
        <p:spPr>
          <a:xfrm>
            <a:off x="1207444" y="-172016"/>
            <a:ext cx="7032300" cy="616500"/>
          </a:xfrm>
          <a:prstGeom prst="rect">
            <a:avLst/>
          </a:prstGeom>
        </p:spPr>
        <p:txBody>
          <a:bodyPr spcFirstLastPara="1" wrap="square" lIns="0" tIns="0" rIns="0" bIns="0" anchor="t" anchorCtr="0">
            <a:noAutofit/>
          </a:bodyPr>
          <a:lstStyle/>
          <a:p>
            <a:r>
              <a:rPr lang="en-US" dirty="0"/>
              <a:t>Protective vs. Hostile Factors </a:t>
            </a:r>
          </a:p>
        </p:txBody>
      </p:sp>
      <p:sp>
        <p:nvSpPr>
          <p:cNvPr id="13" name="عنوان فرعي 12">
            <a:extLst>
              <a:ext uri="{FF2B5EF4-FFF2-40B4-BE49-F238E27FC236}">
                <a16:creationId xmlns:a16="http://schemas.microsoft.com/office/drawing/2014/main" id="{9F98FFB1-6BF5-864F-A71B-00451D5D60F4}"/>
              </a:ext>
            </a:extLst>
          </p:cNvPr>
          <p:cNvSpPr>
            <a:spLocks noGrp="1"/>
          </p:cNvSpPr>
          <p:nvPr>
            <p:ph type="subTitle" idx="5"/>
          </p:nvPr>
        </p:nvSpPr>
        <p:spPr>
          <a:xfrm>
            <a:off x="82309" y="785668"/>
            <a:ext cx="4641285" cy="2530187"/>
          </a:xfrm>
        </p:spPr>
        <p:txBody>
          <a:bodyPr>
            <a:noAutofit/>
          </a:bodyPr>
          <a:lstStyle/>
          <a:p>
            <a:pPr algn="just">
              <a:lnSpc>
                <a:spcPct val="150000"/>
              </a:lnSpc>
              <a:buFont typeface="Wingdings" pitchFamily="2" charset="2"/>
              <a:buChar char="v"/>
            </a:pPr>
            <a:r>
              <a:rPr lang="en-US" sz="1600" dirty="0"/>
              <a:t> Excessive gastric acid secretion is only one factor in the pathogenesis of peptic ulcer disease.</a:t>
            </a:r>
          </a:p>
          <a:p>
            <a:pPr algn="just">
              <a:lnSpc>
                <a:spcPct val="150000"/>
              </a:lnSpc>
              <a:buFont typeface="Wingdings" pitchFamily="2" charset="2"/>
              <a:buChar char="v"/>
            </a:pPr>
            <a:r>
              <a:rPr lang="en-US" sz="1600" dirty="0"/>
              <a:t> Decreased mucosal defense against gastric acid is another cause. </a:t>
            </a:r>
          </a:p>
          <a:p>
            <a:pPr algn="just">
              <a:lnSpc>
                <a:spcPct val="150000"/>
              </a:lnSpc>
              <a:buFont typeface="Wingdings" pitchFamily="2" charset="2"/>
              <a:buChar char="v"/>
            </a:pPr>
            <a:r>
              <a:rPr lang="en-US" sz="1600" dirty="0"/>
              <a:t>The integrity of the upper gastrointestinal tract is dependent upon the balance between “hostile” factors and “protective” factors</a:t>
            </a:r>
            <a:endParaRPr lang="ar-EG" sz="1600" dirty="0"/>
          </a:p>
        </p:txBody>
      </p:sp>
      <p:pic>
        <p:nvPicPr>
          <p:cNvPr id="1025" name="Picture 1" descr="page3image347251728">
            <a:extLst>
              <a:ext uri="{FF2B5EF4-FFF2-40B4-BE49-F238E27FC236}">
                <a16:creationId xmlns:a16="http://schemas.microsoft.com/office/drawing/2014/main" id="{467E9195-DB18-E649-8BF5-7D7A22F8FF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728" y="785668"/>
            <a:ext cx="4101064" cy="4086957"/>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a:extLst>
              <a:ext uri="{FF2B5EF4-FFF2-40B4-BE49-F238E27FC236}">
                <a16:creationId xmlns:a16="http://schemas.microsoft.com/office/drawing/2014/main" id="{C815E898-068D-3145-99AF-91F94E9570F6}"/>
              </a:ext>
            </a:extLst>
          </p:cNvPr>
          <p:cNvSpPr txBox="1"/>
          <p:nvPr/>
        </p:nvSpPr>
        <p:spPr>
          <a:xfrm>
            <a:off x="8669867" y="474133"/>
            <a:ext cx="383438" cy="307777"/>
          </a:xfrm>
          <a:prstGeom prst="rect">
            <a:avLst/>
          </a:prstGeom>
          <a:noFill/>
        </p:spPr>
        <p:txBody>
          <a:bodyPr wrap="none" rtlCol="1">
            <a:spAutoFit/>
          </a:bodyPr>
          <a:lstStyle/>
          <a:p>
            <a:r>
              <a:rPr lang="en-US" dirty="0">
                <a:solidFill>
                  <a:schemeClr val="bg1"/>
                </a:solidFill>
              </a:rPr>
              <a:t>11</a:t>
            </a:r>
            <a:endParaRPr lang="ar-E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71"/>
                                        </p:tgtEl>
                                        <p:attrNameLst>
                                          <p:attrName>style.visibility</p:attrName>
                                        </p:attrNameLst>
                                      </p:cBhvr>
                                      <p:to>
                                        <p:strVal val="visible"/>
                                      </p:to>
                                    </p:set>
                                    <p:anim calcmode="lin" valueType="num">
                                      <p:cBhvr>
                                        <p:cTn id="7" dur="500" fill="hold"/>
                                        <p:tgtEl>
                                          <p:spTgt spid="571"/>
                                        </p:tgtEl>
                                        <p:attrNameLst>
                                          <p:attrName>ppt_w</p:attrName>
                                        </p:attrNameLst>
                                      </p:cBhvr>
                                      <p:tavLst>
                                        <p:tav tm="0">
                                          <p:val>
                                            <p:fltVal val="0"/>
                                          </p:val>
                                        </p:tav>
                                        <p:tav tm="100000">
                                          <p:val>
                                            <p:strVal val="#ppt_w"/>
                                          </p:val>
                                        </p:tav>
                                      </p:tavLst>
                                    </p:anim>
                                    <p:anim calcmode="lin" valueType="num">
                                      <p:cBhvr>
                                        <p:cTn id="8" dur="500" fill="hold"/>
                                        <p:tgtEl>
                                          <p:spTgt spid="571"/>
                                        </p:tgtEl>
                                        <p:attrNameLst>
                                          <p:attrName>ppt_h</p:attrName>
                                        </p:attrNameLst>
                                      </p:cBhvr>
                                      <p:tavLst>
                                        <p:tav tm="0">
                                          <p:val>
                                            <p:fltVal val="0"/>
                                          </p:val>
                                        </p:tav>
                                        <p:tav tm="100000">
                                          <p:val>
                                            <p:strVal val="#ppt_h"/>
                                          </p:val>
                                        </p:tav>
                                      </p:tavLst>
                                    </p:anim>
                                    <p:animEffect transition="in" filter="fade">
                                      <p:cBhvr>
                                        <p:cTn id="9" dur="500"/>
                                        <p:tgtEl>
                                          <p:spTgt spid="57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down)">
                                      <p:cBhvr>
                                        <p:cTn id="14" dur="500"/>
                                        <p:tgtEl>
                                          <p:spTgt spid="1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animEffect transition="in" filter="wipe(down)">
                                      <p:cBhvr>
                                        <p:cTn id="19" dur="500"/>
                                        <p:tgtEl>
                                          <p:spTgt spid="1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3">
                                            <p:txEl>
                                              <p:pRg st="2" end="2"/>
                                            </p:txEl>
                                          </p:spTgt>
                                        </p:tgtEl>
                                        <p:attrNameLst>
                                          <p:attrName>style.visibility</p:attrName>
                                        </p:attrNameLst>
                                      </p:cBhvr>
                                      <p:to>
                                        <p:strVal val="visible"/>
                                      </p:to>
                                    </p:set>
                                    <p:animEffect transition="in" filter="wipe(down)">
                                      <p:cBhvr>
                                        <p:cTn id="24" dur="500"/>
                                        <p:tgtEl>
                                          <p:spTgt spid="1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1025"/>
                                        </p:tgtEl>
                                        <p:attrNameLst>
                                          <p:attrName>style.visibility</p:attrName>
                                        </p:attrNameLst>
                                      </p:cBhvr>
                                      <p:to>
                                        <p:strVal val="visible"/>
                                      </p:to>
                                    </p:set>
                                    <p:anim calcmode="lin" valueType="num">
                                      <p:cBhvr additive="base">
                                        <p:cTn id="29" dur="500"/>
                                        <p:tgtEl>
                                          <p:spTgt spid="1025"/>
                                        </p:tgtEl>
                                        <p:attrNameLst>
                                          <p:attrName>ppt_y</p:attrName>
                                        </p:attrNameLst>
                                      </p:cBhvr>
                                      <p:tavLst>
                                        <p:tav tm="0">
                                          <p:val>
                                            <p:strVal val="#ppt_y+#ppt_h*1.125000"/>
                                          </p:val>
                                        </p:tav>
                                        <p:tav tm="100000">
                                          <p:val>
                                            <p:strVal val="#ppt_y"/>
                                          </p:val>
                                        </p:tav>
                                      </p:tavLst>
                                    </p:anim>
                                    <p:animEffect transition="in" filter="wipe(up)">
                                      <p:cBhvr>
                                        <p:cTn id="30" dur="500"/>
                                        <p:tgtEl>
                                          <p:spTgt spid="1025"/>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25"/>
                                        </p:tgtEl>
                                        <p:attrNameLst>
                                          <p:attrName>style.visibility</p:attrName>
                                        </p:attrNameLst>
                                      </p:cBhvr>
                                      <p:to>
                                        <p:strVal val="visible"/>
                                      </p:to>
                                    </p:set>
                                    <p:animEffect transition="in" filter="blinds(horizontal)">
                                      <p:cBhvr>
                                        <p:cTn id="35" dur="5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1" grpId="0"/>
      <p:bldP spid="1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100000">
              <a:schemeClr val="accent1"/>
            </a:gs>
          </a:gsLst>
          <a:lin ang="13500032" scaled="0"/>
        </a:gradFill>
        <a:effectLst/>
      </p:bgPr>
    </p:bg>
    <p:spTree>
      <p:nvGrpSpPr>
        <p:cNvPr id="1" name="Shape 553"/>
        <p:cNvGrpSpPr/>
        <p:nvPr/>
      </p:nvGrpSpPr>
      <p:grpSpPr>
        <a:xfrm>
          <a:off x="0" y="0"/>
          <a:ext cx="0" cy="0"/>
          <a:chOff x="0" y="0"/>
          <a:chExt cx="0" cy="0"/>
        </a:xfrm>
      </p:grpSpPr>
      <p:sp>
        <p:nvSpPr>
          <p:cNvPr id="555" name="Google Shape;555;p40"/>
          <p:cNvSpPr txBox="1">
            <a:spLocks noGrp="1"/>
          </p:cNvSpPr>
          <p:nvPr>
            <p:ph type="title"/>
          </p:nvPr>
        </p:nvSpPr>
        <p:spPr>
          <a:xfrm>
            <a:off x="1361209" y="2150850"/>
            <a:ext cx="6421582" cy="841800"/>
          </a:xfrm>
          <a:prstGeom prst="rect">
            <a:avLst/>
          </a:prstGeom>
        </p:spPr>
        <p:txBody>
          <a:bodyPr spcFirstLastPara="1" wrap="square" lIns="0" tIns="0" rIns="0" bIns="0" anchor="ctr" anchorCtr="0">
            <a:noAutofit/>
          </a:bodyPr>
          <a:lstStyle/>
          <a:p>
            <a:pPr lvl="0"/>
            <a:r>
              <a:rPr lang="en-US" sz="6600" dirty="0"/>
              <a:t>Previous Studies  </a:t>
            </a:r>
          </a:p>
        </p:txBody>
      </p:sp>
    </p:spTree>
    <p:extLst>
      <p:ext uri="{BB962C8B-B14F-4D97-AF65-F5344CB8AC3E}">
        <p14:creationId xmlns:p14="http://schemas.microsoft.com/office/powerpoint/2010/main" val="428569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55"/>
                                        </p:tgtEl>
                                        <p:attrNameLst>
                                          <p:attrName>style.visibility</p:attrName>
                                        </p:attrNameLst>
                                      </p:cBhvr>
                                      <p:to>
                                        <p:strVal val="visible"/>
                                      </p:to>
                                    </p:set>
                                    <p:anim calcmode="lin" valueType="num">
                                      <p:cBhvr>
                                        <p:cTn id="7" dur="1000" fill="hold"/>
                                        <p:tgtEl>
                                          <p:spTgt spid="555"/>
                                        </p:tgtEl>
                                        <p:attrNameLst>
                                          <p:attrName>ppt_w</p:attrName>
                                        </p:attrNameLst>
                                      </p:cBhvr>
                                      <p:tavLst>
                                        <p:tav tm="0">
                                          <p:val>
                                            <p:strVal val="#ppt_w*0.70"/>
                                          </p:val>
                                        </p:tav>
                                        <p:tav tm="100000">
                                          <p:val>
                                            <p:strVal val="#ppt_w"/>
                                          </p:val>
                                        </p:tav>
                                      </p:tavLst>
                                    </p:anim>
                                    <p:anim calcmode="lin" valueType="num">
                                      <p:cBhvr>
                                        <p:cTn id="8" dur="1000" fill="hold"/>
                                        <p:tgtEl>
                                          <p:spTgt spid="555"/>
                                        </p:tgtEl>
                                        <p:attrNameLst>
                                          <p:attrName>ppt_h</p:attrName>
                                        </p:attrNameLst>
                                      </p:cBhvr>
                                      <p:tavLst>
                                        <p:tav tm="0">
                                          <p:val>
                                            <p:strVal val="#ppt_h"/>
                                          </p:val>
                                        </p:tav>
                                        <p:tav tm="100000">
                                          <p:val>
                                            <p:strVal val="#ppt_h"/>
                                          </p:val>
                                        </p:tav>
                                      </p:tavLst>
                                    </p:anim>
                                    <p:animEffect transition="in" filter="fade">
                                      <p:cBhvr>
                                        <p:cTn id="9" dur="1000"/>
                                        <p:tgtEl>
                                          <p:spTgt spid="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41"/>
          <p:cNvSpPr txBox="1">
            <a:spLocks noGrp="1"/>
          </p:cNvSpPr>
          <p:nvPr>
            <p:ph type="title"/>
          </p:nvPr>
        </p:nvSpPr>
        <p:spPr>
          <a:xfrm>
            <a:off x="1055850" y="134254"/>
            <a:ext cx="7032300" cy="616500"/>
          </a:xfrm>
          <a:prstGeom prst="rect">
            <a:avLst/>
          </a:prstGeom>
        </p:spPr>
        <p:txBody>
          <a:bodyPr spcFirstLastPara="1" wrap="square" lIns="0" tIns="0" rIns="0" bIns="0" anchor="t" anchorCtr="0">
            <a:noAutofit/>
          </a:bodyPr>
          <a:lstStyle/>
          <a:p>
            <a:r>
              <a:rPr lang="en-US" dirty="0"/>
              <a:t>Previous Studies </a:t>
            </a:r>
          </a:p>
        </p:txBody>
      </p:sp>
      <p:sp>
        <p:nvSpPr>
          <p:cNvPr id="563" name="Google Shape;563;p41"/>
          <p:cNvSpPr txBox="1">
            <a:spLocks noGrp="1"/>
          </p:cNvSpPr>
          <p:nvPr>
            <p:ph type="body" idx="1"/>
          </p:nvPr>
        </p:nvSpPr>
        <p:spPr>
          <a:xfrm>
            <a:off x="187037" y="937791"/>
            <a:ext cx="4613564" cy="2205600"/>
          </a:xfrm>
          <a:prstGeom prst="rect">
            <a:avLst/>
          </a:prstGeom>
        </p:spPr>
        <p:txBody>
          <a:bodyPr spcFirstLastPara="1" wrap="square" lIns="0" tIns="0" rIns="0" bIns="0" anchor="t" anchorCtr="0">
            <a:noAutofit/>
          </a:bodyPr>
          <a:lstStyle/>
          <a:p>
            <a:pPr marL="0" indent="0" algn="just">
              <a:lnSpc>
                <a:spcPct val="150000"/>
              </a:lnSpc>
              <a:buNone/>
            </a:pPr>
            <a:r>
              <a:rPr lang="en-US" dirty="0"/>
              <a:t>the chronic inflammation which contributed to periodontitis is associated with multiple systemic diseases including diabetes mellitus , rheumatoid arthritis ,</a:t>
            </a:r>
            <a:r>
              <a:rPr lang="en-US" b="1" dirty="0"/>
              <a:t>Many studies have mentioned </a:t>
            </a:r>
            <a:r>
              <a:rPr lang="en-US" dirty="0"/>
              <a:t>that the periodontal reservoir harvested H. pylori and caused inflammation, which induced PD. Some studies have shown that the presence of H. pylori in dental plaque via different detection methods might be a possible source of infection and reinfection of the stomach</a:t>
            </a:r>
          </a:p>
        </p:txBody>
      </p:sp>
      <p:pic>
        <p:nvPicPr>
          <p:cNvPr id="6" name="Google Shape;757;p47" title="Chart">
            <a:hlinkClick r:id="rId3"/>
            <a:extLst>
              <a:ext uri="{FF2B5EF4-FFF2-40B4-BE49-F238E27FC236}">
                <a16:creationId xmlns:a16="http://schemas.microsoft.com/office/drawing/2014/main" id="{3513E0F8-AA61-4C45-8470-92118C9D018D}"/>
              </a:ext>
            </a:extLst>
          </p:cNvPr>
          <p:cNvPicPr preferRelativeResize="0"/>
          <p:nvPr/>
        </p:nvPicPr>
        <p:blipFill rotWithShape="1">
          <a:blip r:embed="rId4">
            <a:alphaModFix/>
          </a:blip>
          <a:srcRect b="9181"/>
          <a:stretch/>
        </p:blipFill>
        <p:spPr>
          <a:xfrm>
            <a:off x="5364272" y="974727"/>
            <a:ext cx="2963791" cy="3113478"/>
          </a:xfrm>
          <a:prstGeom prst="rect">
            <a:avLst/>
          </a:prstGeom>
          <a:noFill/>
          <a:ln>
            <a:noFill/>
          </a:ln>
        </p:spPr>
      </p:pic>
      <p:sp>
        <p:nvSpPr>
          <p:cNvPr id="2" name="مربع نص 1">
            <a:extLst>
              <a:ext uri="{FF2B5EF4-FFF2-40B4-BE49-F238E27FC236}">
                <a16:creationId xmlns:a16="http://schemas.microsoft.com/office/drawing/2014/main" id="{AD45FECD-9A10-9C40-BC58-28F0AA74E415}"/>
              </a:ext>
            </a:extLst>
          </p:cNvPr>
          <p:cNvSpPr txBox="1"/>
          <p:nvPr/>
        </p:nvSpPr>
        <p:spPr>
          <a:xfrm>
            <a:off x="8365067" y="728133"/>
            <a:ext cx="383438" cy="307777"/>
          </a:xfrm>
          <a:prstGeom prst="rect">
            <a:avLst/>
          </a:prstGeom>
          <a:noFill/>
        </p:spPr>
        <p:txBody>
          <a:bodyPr wrap="none" rtlCol="1">
            <a:spAutoFit/>
          </a:bodyPr>
          <a:lstStyle/>
          <a:p>
            <a:r>
              <a:rPr lang="en-US" dirty="0">
                <a:solidFill>
                  <a:schemeClr val="bg1"/>
                </a:solidFill>
              </a:rPr>
              <a:t>13</a:t>
            </a:r>
            <a:endParaRPr lang="ar-EG" dirty="0">
              <a:solidFill>
                <a:schemeClr val="bg1"/>
              </a:solidFill>
            </a:endParaRPr>
          </a:p>
        </p:txBody>
      </p:sp>
    </p:spTree>
    <p:extLst>
      <p:ext uri="{BB962C8B-B14F-4D97-AF65-F5344CB8AC3E}">
        <p14:creationId xmlns:p14="http://schemas.microsoft.com/office/powerpoint/2010/main" val="62524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62"/>
                                        </p:tgtEl>
                                        <p:attrNameLst>
                                          <p:attrName>style.visibility</p:attrName>
                                        </p:attrNameLst>
                                      </p:cBhvr>
                                      <p:to>
                                        <p:strVal val="visible"/>
                                      </p:to>
                                    </p:set>
                                    <p:animEffect transition="in" filter="checkerboard(across)">
                                      <p:cBhvr>
                                        <p:cTn id="7" dur="500"/>
                                        <p:tgtEl>
                                          <p:spTgt spid="5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3">
                                            <p:txEl>
                                              <p:pRg st="0" end="0"/>
                                            </p:txEl>
                                          </p:spTgt>
                                        </p:tgtEl>
                                        <p:attrNameLst>
                                          <p:attrName>style.visibility</p:attrName>
                                        </p:attrNameLst>
                                      </p:cBhvr>
                                      <p:to>
                                        <p:strVal val="visible"/>
                                      </p:to>
                                    </p:set>
                                    <p:animEffect transition="in" filter="fade">
                                      <p:cBhvr>
                                        <p:cTn id="17" dur="500"/>
                                        <p:tgtEl>
                                          <p:spTgt spid="5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 grpId="0"/>
      <p:bldP spid="56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100000">
              <a:schemeClr val="dk2"/>
            </a:gs>
          </a:gsLst>
          <a:lin ang="10801400" scaled="0"/>
        </a:gradFill>
        <a:effectLst/>
      </p:bgPr>
    </p:bg>
    <p:spTree>
      <p:nvGrpSpPr>
        <p:cNvPr id="1" name="Shape 650"/>
        <p:cNvGrpSpPr/>
        <p:nvPr/>
      </p:nvGrpSpPr>
      <p:grpSpPr>
        <a:xfrm>
          <a:off x="0" y="0"/>
          <a:ext cx="0" cy="0"/>
          <a:chOff x="0" y="0"/>
          <a:chExt cx="0" cy="0"/>
        </a:xfrm>
      </p:grpSpPr>
      <p:sp>
        <p:nvSpPr>
          <p:cNvPr id="658" name="Google Shape;658;p45"/>
          <p:cNvSpPr/>
          <p:nvPr/>
        </p:nvSpPr>
        <p:spPr>
          <a:xfrm>
            <a:off x="4531561" y="1683610"/>
            <a:ext cx="796500" cy="796500"/>
          </a:xfrm>
          <a:prstGeom prst="ellipse">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3" name="Google Shape;663;p45"/>
          <p:cNvGrpSpPr/>
          <p:nvPr/>
        </p:nvGrpSpPr>
        <p:grpSpPr>
          <a:xfrm>
            <a:off x="5804450" y="314275"/>
            <a:ext cx="3026397" cy="4733714"/>
            <a:chOff x="5804450" y="314275"/>
            <a:chExt cx="3026397" cy="7520390"/>
          </a:xfrm>
        </p:grpSpPr>
        <p:sp>
          <p:nvSpPr>
            <p:cNvPr id="664" name="Google Shape;664;p45"/>
            <p:cNvSpPr/>
            <p:nvPr/>
          </p:nvSpPr>
          <p:spPr>
            <a:xfrm>
              <a:off x="5804450" y="314275"/>
              <a:ext cx="3026397" cy="7520390"/>
            </a:xfrm>
            <a:custGeom>
              <a:avLst/>
              <a:gdLst/>
              <a:ahLst/>
              <a:cxnLst/>
              <a:rect l="l" t="t" r="r" b="b"/>
              <a:pathLst>
                <a:path w="23028" h="57223" extrusionOk="0">
                  <a:moveTo>
                    <a:pt x="11449" y="0"/>
                  </a:moveTo>
                  <a:cubicBezTo>
                    <a:pt x="11047" y="0"/>
                    <a:pt x="9001" y="155"/>
                    <a:pt x="8969" y="3312"/>
                  </a:cubicBezTo>
                  <a:cubicBezTo>
                    <a:pt x="8969" y="3312"/>
                    <a:pt x="8921" y="3284"/>
                    <a:pt x="8859" y="3284"/>
                  </a:cubicBezTo>
                  <a:cubicBezTo>
                    <a:pt x="8794" y="3284"/>
                    <a:pt x="8714" y="3315"/>
                    <a:pt x="8659" y="3443"/>
                  </a:cubicBezTo>
                  <a:cubicBezTo>
                    <a:pt x="8540" y="3681"/>
                    <a:pt x="8885" y="4098"/>
                    <a:pt x="8778" y="4443"/>
                  </a:cubicBezTo>
                  <a:cubicBezTo>
                    <a:pt x="8666" y="4756"/>
                    <a:pt x="8827" y="5006"/>
                    <a:pt x="8976" y="5006"/>
                  </a:cubicBezTo>
                  <a:cubicBezTo>
                    <a:pt x="8985" y="5006"/>
                    <a:pt x="8995" y="5005"/>
                    <a:pt x="9004" y="5003"/>
                  </a:cubicBezTo>
                  <a:cubicBezTo>
                    <a:pt x="9008" y="5001"/>
                    <a:pt x="9012" y="5001"/>
                    <a:pt x="9016" y="5001"/>
                  </a:cubicBezTo>
                  <a:cubicBezTo>
                    <a:pt x="9154" y="5001"/>
                    <a:pt x="9285" y="5835"/>
                    <a:pt x="9957" y="6670"/>
                  </a:cubicBezTo>
                  <a:cubicBezTo>
                    <a:pt x="10636" y="7539"/>
                    <a:pt x="9266" y="9277"/>
                    <a:pt x="7588" y="9884"/>
                  </a:cubicBezTo>
                  <a:cubicBezTo>
                    <a:pt x="5873" y="10515"/>
                    <a:pt x="4444" y="11122"/>
                    <a:pt x="4492" y="12563"/>
                  </a:cubicBezTo>
                  <a:cubicBezTo>
                    <a:pt x="4504" y="13397"/>
                    <a:pt x="4492" y="14230"/>
                    <a:pt x="4409" y="15063"/>
                  </a:cubicBezTo>
                  <a:cubicBezTo>
                    <a:pt x="4266" y="16349"/>
                    <a:pt x="4290" y="17742"/>
                    <a:pt x="4051" y="19040"/>
                  </a:cubicBezTo>
                  <a:cubicBezTo>
                    <a:pt x="3849" y="20159"/>
                    <a:pt x="3468" y="21267"/>
                    <a:pt x="3194" y="22386"/>
                  </a:cubicBezTo>
                  <a:cubicBezTo>
                    <a:pt x="2825" y="23945"/>
                    <a:pt x="2468" y="25541"/>
                    <a:pt x="2265" y="27136"/>
                  </a:cubicBezTo>
                  <a:cubicBezTo>
                    <a:pt x="2242" y="27315"/>
                    <a:pt x="2123" y="27458"/>
                    <a:pt x="1968" y="27541"/>
                  </a:cubicBezTo>
                  <a:cubicBezTo>
                    <a:pt x="1682" y="27672"/>
                    <a:pt x="1206" y="27958"/>
                    <a:pt x="908" y="28517"/>
                  </a:cubicBezTo>
                  <a:cubicBezTo>
                    <a:pt x="539" y="29232"/>
                    <a:pt x="491" y="29279"/>
                    <a:pt x="337" y="29518"/>
                  </a:cubicBezTo>
                  <a:cubicBezTo>
                    <a:pt x="265" y="29625"/>
                    <a:pt x="360" y="29768"/>
                    <a:pt x="480" y="29768"/>
                  </a:cubicBezTo>
                  <a:cubicBezTo>
                    <a:pt x="599" y="29768"/>
                    <a:pt x="777" y="29708"/>
                    <a:pt x="1027" y="29530"/>
                  </a:cubicBezTo>
                  <a:cubicBezTo>
                    <a:pt x="1073" y="29497"/>
                    <a:pt x="1106" y="29482"/>
                    <a:pt x="1127" y="29482"/>
                  </a:cubicBezTo>
                  <a:cubicBezTo>
                    <a:pt x="1379" y="29482"/>
                    <a:pt x="1" y="31608"/>
                    <a:pt x="396" y="31970"/>
                  </a:cubicBezTo>
                  <a:cubicBezTo>
                    <a:pt x="396" y="31970"/>
                    <a:pt x="441" y="32061"/>
                    <a:pt x="570" y="32061"/>
                  </a:cubicBezTo>
                  <a:cubicBezTo>
                    <a:pt x="616" y="32061"/>
                    <a:pt x="673" y="32049"/>
                    <a:pt x="741" y="32018"/>
                  </a:cubicBezTo>
                  <a:lnTo>
                    <a:pt x="741" y="32018"/>
                  </a:lnTo>
                  <a:cubicBezTo>
                    <a:pt x="694" y="32042"/>
                    <a:pt x="777" y="32256"/>
                    <a:pt x="789" y="32280"/>
                  </a:cubicBezTo>
                  <a:cubicBezTo>
                    <a:pt x="850" y="32394"/>
                    <a:pt x="990" y="32444"/>
                    <a:pt x="1129" y="32444"/>
                  </a:cubicBezTo>
                  <a:cubicBezTo>
                    <a:pt x="1236" y="32444"/>
                    <a:pt x="1341" y="32415"/>
                    <a:pt x="1408" y="32363"/>
                  </a:cubicBezTo>
                  <a:cubicBezTo>
                    <a:pt x="1456" y="32327"/>
                    <a:pt x="1587" y="32208"/>
                    <a:pt x="1587" y="32149"/>
                  </a:cubicBezTo>
                  <a:cubicBezTo>
                    <a:pt x="1587" y="32149"/>
                    <a:pt x="1603" y="32273"/>
                    <a:pt x="1822" y="32273"/>
                  </a:cubicBezTo>
                  <a:cubicBezTo>
                    <a:pt x="1866" y="32273"/>
                    <a:pt x="1918" y="32268"/>
                    <a:pt x="1980" y="32256"/>
                  </a:cubicBezTo>
                  <a:cubicBezTo>
                    <a:pt x="2349" y="32161"/>
                    <a:pt x="2420" y="31768"/>
                    <a:pt x="2420" y="31768"/>
                  </a:cubicBezTo>
                  <a:lnTo>
                    <a:pt x="2444" y="31780"/>
                  </a:lnTo>
                  <a:cubicBezTo>
                    <a:pt x="2499" y="31813"/>
                    <a:pt x="2559" y="31829"/>
                    <a:pt x="2617" y="31829"/>
                  </a:cubicBezTo>
                  <a:cubicBezTo>
                    <a:pt x="2787" y="31829"/>
                    <a:pt x="2947" y="31698"/>
                    <a:pt x="2956" y="31494"/>
                  </a:cubicBezTo>
                  <a:cubicBezTo>
                    <a:pt x="2980" y="31315"/>
                    <a:pt x="3016" y="31065"/>
                    <a:pt x="3182" y="30815"/>
                  </a:cubicBezTo>
                  <a:cubicBezTo>
                    <a:pt x="3468" y="30351"/>
                    <a:pt x="4028" y="29410"/>
                    <a:pt x="3932" y="27982"/>
                  </a:cubicBezTo>
                  <a:cubicBezTo>
                    <a:pt x="3932" y="27910"/>
                    <a:pt x="3932" y="27815"/>
                    <a:pt x="3956" y="27744"/>
                  </a:cubicBezTo>
                  <a:cubicBezTo>
                    <a:pt x="4825" y="25541"/>
                    <a:pt x="5694" y="23303"/>
                    <a:pt x="6314" y="21005"/>
                  </a:cubicBezTo>
                  <a:cubicBezTo>
                    <a:pt x="6587" y="19945"/>
                    <a:pt x="6516" y="18826"/>
                    <a:pt x="6635" y="17742"/>
                  </a:cubicBezTo>
                  <a:cubicBezTo>
                    <a:pt x="6706" y="17088"/>
                    <a:pt x="6790" y="16433"/>
                    <a:pt x="6885" y="15778"/>
                  </a:cubicBezTo>
                  <a:cubicBezTo>
                    <a:pt x="6885" y="15778"/>
                    <a:pt x="8457" y="18612"/>
                    <a:pt x="7361" y="23303"/>
                  </a:cubicBezTo>
                  <a:cubicBezTo>
                    <a:pt x="7361" y="23303"/>
                    <a:pt x="5909" y="27196"/>
                    <a:pt x="6218" y="30149"/>
                  </a:cubicBezTo>
                  <a:lnTo>
                    <a:pt x="6968" y="37316"/>
                  </a:lnTo>
                  <a:cubicBezTo>
                    <a:pt x="7004" y="37792"/>
                    <a:pt x="7028" y="38281"/>
                    <a:pt x="7004" y="38781"/>
                  </a:cubicBezTo>
                  <a:cubicBezTo>
                    <a:pt x="6945" y="40150"/>
                    <a:pt x="6861" y="43103"/>
                    <a:pt x="6909" y="44412"/>
                  </a:cubicBezTo>
                  <a:cubicBezTo>
                    <a:pt x="6968" y="46163"/>
                    <a:pt x="7635" y="51366"/>
                    <a:pt x="7980" y="52509"/>
                  </a:cubicBezTo>
                  <a:cubicBezTo>
                    <a:pt x="8314" y="53663"/>
                    <a:pt x="8481" y="55235"/>
                    <a:pt x="7564" y="56378"/>
                  </a:cubicBezTo>
                  <a:cubicBezTo>
                    <a:pt x="7040" y="57029"/>
                    <a:pt x="7810" y="57222"/>
                    <a:pt x="8671" y="57222"/>
                  </a:cubicBezTo>
                  <a:cubicBezTo>
                    <a:pt x="9338" y="57222"/>
                    <a:pt x="10060" y="57106"/>
                    <a:pt x="10278" y="56997"/>
                  </a:cubicBezTo>
                  <a:cubicBezTo>
                    <a:pt x="10790" y="56735"/>
                    <a:pt x="9743" y="55342"/>
                    <a:pt x="9719" y="53902"/>
                  </a:cubicBezTo>
                  <a:cubicBezTo>
                    <a:pt x="9671" y="52449"/>
                    <a:pt x="10278" y="46305"/>
                    <a:pt x="10159" y="43746"/>
                  </a:cubicBezTo>
                  <a:cubicBezTo>
                    <a:pt x="10040" y="41186"/>
                    <a:pt x="10386" y="38507"/>
                    <a:pt x="10755" y="37030"/>
                  </a:cubicBezTo>
                  <a:cubicBezTo>
                    <a:pt x="11136" y="35554"/>
                    <a:pt x="11564" y="30363"/>
                    <a:pt x="11564" y="30363"/>
                  </a:cubicBezTo>
                  <a:cubicBezTo>
                    <a:pt x="11564" y="30363"/>
                    <a:pt x="11993" y="35554"/>
                    <a:pt x="12362" y="37030"/>
                  </a:cubicBezTo>
                  <a:cubicBezTo>
                    <a:pt x="12743" y="38507"/>
                    <a:pt x="13076" y="41186"/>
                    <a:pt x="12957" y="43746"/>
                  </a:cubicBezTo>
                  <a:cubicBezTo>
                    <a:pt x="12838" y="46305"/>
                    <a:pt x="13457" y="52449"/>
                    <a:pt x="13410" y="53902"/>
                  </a:cubicBezTo>
                  <a:cubicBezTo>
                    <a:pt x="13362" y="55342"/>
                    <a:pt x="12338" y="56735"/>
                    <a:pt x="12838" y="56997"/>
                  </a:cubicBezTo>
                  <a:cubicBezTo>
                    <a:pt x="13062" y="57106"/>
                    <a:pt x="13786" y="57222"/>
                    <a:pt x="14455" y="57222"/>
                  </a:cubicBezTo>
                  <a:cubicBezTo>
                    <a:pt x="15318" y="57222"/>
                    <a:pt x="16088" y="57029"/>
                    <a:pt x="15565" y="56378"/>
                  </a:cubicBezTo>
                  <a:cubicBezTo>
                    <a:pt x="14648" y="55235"/>
                    <a:pt x="14803" y="53663"/>
                    <a:pt x="15148" y="52509"/>
                  </a:cubicBezTo>
                  <a:cubicBezTo>
                    <a:pt x="15493" y="51366"/>
                    <a:pt x="16160" y="46139"/>
                    <a:pt x="16220" y="44412"/>
                  </a:cubicBezTo>
                  <a:cubicBezTo>
                    <a:pt x="16267" y="43103"/>
                    <a:pt x="16160" y="40138"/>
                    <a:pt x="16112" y="38781"/>
                  </a:cubicBezTo>
                  <a:cubicBezTo>
                    <a:pt x="16101" y="38281"/>
                    <a:pt x="16112" y="37804"/>
                    <a:pt x="16160" y="37316"/>
                  </a:cubicBezTo>
                  <a:lnTo>
                    <a:pt x="16910" y="30149"/>
                  </a:lnTo>
                  <a:cubicBezTo>
                    <a:pt x="17220" y="27196"/>
                    <a:pt x="15755" y="23303"/>
                    <a:pt x="15755" y="23303"/>
                  </a:cubicBezTo>
                  <a:cubicBezTo>
                    <a:pt x="14672" y="18612"/>
                    <a:pt x="16231" y="15778"/>
                    <a:pt x="16231" y="15778"/>
                  </a:cubicBezTo>
                  <a:cubicBezTo>
                    <a:pt x="16339" y="16433"/>
                    <a:pt x="16410" y="17088"/>
                    <a:pt x="16493" y="17742"/>
                  </a:cubicBezTo>
                  <a:cubicBezTo>
                    <a:pt x="16612" y="18838"/>
                    <a:pt x="16529" y="19945"/>
                    <a:pt x="16815" y="21005"/>
                  </a:cubicBezTo>
                  <a:cubicBezTo>
                    <a:pt x="17410" y="23291"/>
                    <a:pt x="18303" y="25529"/>
                    <a:pt x="19172" y="27744"/>
                  </a:cubicBezTo>
                  <a:cubicBezTo>
                    <a:pt x="19196" y="27815"/>
                    <a:pt x="19208" y="27910"/>
                    <a:pt x="19196" y="27982"/>
                  </a:cubicBezTo>
                  <a:cubicBezTo>
                    <a:pt x="19089" y="29410"/>
                    <a:pt x="19660" y="30351"/>
                    <a:pt x="19946" y="30815"/>
                  </a:cubicBezTo>
                  <a:cubicBezTo>
                    <a:pt x="20089" y="31065"/>
                    <a:pt x="20149" y="31315"/>
                    <a:pt x="20161" y="31494"/>
                  </a:cubicBezTo>
                  <a:cubicBezTo>
                    <a:pt x="20178" y="31691"/>
                    <a:pt x="20338" y="31827"/>
                    <a:pt x="20512" y="31827"/>
                  </a:cubicBezTo>
                  <a:cubicBezTo>
                    <a:pt x="20569" y="31827"/>
                    <a:pt x="20628" y="31812"/>
                    <a:pt x="20684" y="31780"/>
                  </a:cubicBezTo>
                  <a:lnTo>
                    <a:pt x="20696" y="31768"/>
                  </a:lnTo>
                  <a:cubicBezTo>
                    <a:pt x="20696" y="31768"/>
                    <a:pt x="20780" y="32173"/>
                    <a:pt x="21149" y="32256"/>
                  </a:cubicBezTo>
                  <a:cubicBezTo>
                    <a:pt x="21215" y="32271"/>
                    <a:pt x="21270" y="32277"/>
                    <a:pt x="21315" y="32277"/>
                  </a:cubicBezTo>
                  <a:cubicBezTo>
                    <a:pt x="21522" y="32277"/>
                    <a:pt x="21530" y="32149"/>
                    <a:pt x="21530" y="32149"/>
                  </a:cubicBezTo>
                  <a:cubicBezTo>
                    <a:pt x="21530" y="32208"/>
                    <a:pt x="21673" y="32327"/>
                    <a:pt x="21708" y="32363"/>
                  </a:cubicBezTo>
                  <a:cubicBezTo>
                    <a:pt x="21781" y="32415"/>
                    <a:pt x="21889" y="32444"/>
                    <a:pt x="21997" y="32444"/>
                  </a:cubicBezTo>
                  <a:cubicBezTo>
                    <a:pt x="22138" y="32444"/>
                    <a:pt x="22279" y="32394"/>
                    <a:pt x="22339" y="32280"/>
                  </a:cubicBezTo>
                  <a:cubicBezTo>
                    <a:pt x="22351" y="32257"/>
                    <a:pt x="22420" y="32040"/>
                    <a:pt x="22389" y="32019"/>
                  </a:cubicBezTo>
                  <a:lnTo>
                    <a:pt x="22389" y="32019"/>
                  </a:lnTo>
                  <a:cubicBezTo>
                    <a:pt x="22458" y="32053"/>
                    <a:pt x="22514" y="32066"/>
                    <a:pt x="22559" y="32066"/>
                  </a:cubicBezTo>
                  <a:cubicBezTo>
                    <a:pt x="22682" y="32066"/>
                    <a:pt x="22720" y="31970"/>
                    <a:pt x="22720" y="31970"/>
                  </a:cubicBezTo>
                  <a:cubicBezTo>
                    <a:pt x="23028" y="31608"/>
                    <a:pt x="21653" y="29482"/>
                    <a:pt x="21906" y="29482"/>
                  </a:cubicBezTo>
                  <a:cubicBezTo>
                    <a:pt x="21927" y="29482"/>
                    <a:pt x="21960" y="29497"/>
                    <a:pt x="22006" y="29530"/>
                  </a:cubicBezTo>
                  <a:cubicBezTo>
                    <a:pt x="22268" y="29708"/>
                    <a:pt x="22423" y="29756"/>
                    <a:pt x="22566" y="29768"/>
                  </a:cubicBezTo>
                  <a:cubicBezTo>
                    <a:pt x="22697" y="29768"/>
                    <a:pt x="22768" y="29637"/>
                    <a:pt x="22697" y="29518"/>
                  </a:cubicBezTo>
                  <a:cubicBezTo>
                    <a:pt x="22542" y="29291"/>
                    <a:pt x="22518" y="29256"/>
                    <a:pt x="22125" y="28517"/>
                  </a:cubicBezTo>
                  <a:cubicBezTo>
                    <a:pt x="21827" y="27958"/>
                    <a:pt x="21375" y="27672"/>
                    <a:pt x="21077" y="27541"/>
                  </a:cubicBezTo>
                  <a:cubicBezTo>
                    <a:pt x="20911" y="27458"/>
                    <a:pt x="20803" y="27315"/>
                    <a:pt x="20780" y="27136"/>
                  </a:cubicBezTo>
                  <a:cubicBezTo>
                    <a:pt x="20565" y="25529"/>
                    <a:pt x="20208" y="23945"/>
                    <a:pt x="19839" y="22386"/>
                  </a:cubicBezTo>
                  <a:cubicBezTo>
                    <a:pt x="19565" y="21267"/>
                    <a:pt x="19184" y="20159"/>
                    <a:pt x="18994" y="19040"/>
                  </a:cubicBezTo>
                  <a:cubicBezTo>
                    <a:pt x="18768" y="17742"/>
                    <a:pt x="18768" y="16349"/>
                    <a:pt x="18637" y="15063"/>
                  </a:cubicBezTo>
                  <a:cubicBezTo>
                    <a:pt x="18541" y="14230"/>
                    <a:pt x="18529" y="13397"/>
                    <a:pt x="18541" y="12563"/>
                  </a:cubicBezTo>
                  <a:cubicBezTo>
                    <a:pt x="18577" y="11122"/>
                    <a:pt x="17160" y="10515"/>
                    <a:pt x="15446" y="9884"/>
                  </a:cubicBezTo>
                  <a:cubicBezTo>
                    <a:pt x="13767" y="9277"/>
                    <a:pt x="12386" y="7539"/>
                    <a:pt x="13076" y="6670"/>
                  </a:cubicBezTo>
                  <a:cubicBezTo>
                    <a:pt x="13757" y="5824"/>
                    <a:pt x="13883" y="5002"/>
                    <a:pt x="14023" y="5002"/>
                  </a:cubicBezTo>
                  <a:cubicBezTo>
                    <a:pt x="14025" y="5002"/>
                    <a:pt x="14027" y="5002"/>
                    <a:pt x="14029" y="5003"/>
                  </a:cubicBezTo>
                  <a:cubicBezTo>
                    <a:pt x="14041" y="5006"/>
                    <a:pt x="14053" y="5008"/>
                    <a:pt x="14065" y="5008"/>
                  </a:cubicBezTo>
                  <a:cubicBezTo>
                    <a:pt x="14211" y="5008"/>
                    <a:pt x="14365" y="4751"/>
                    <a:pt x="14255" y="4443"/>
                  </a:cubicBezTo>
                  <a:cubicBezTo>
                    <a:pt x="14136" y="4098"/>
                    <a:pt x="14481" y="3693"/>
                    <a:pt x="14374" y="3443"/>
                  </a:cubicBezTo>
                  <a:cubicBezTo>
                    <a:pt x="14311" y="3318"/>
                    <a:pt x="14229" y="3288"/>
                    <a:pt x="14165" y="3288"/>
                  </a:cubicBezTo>
                  <a:cubicBezTo>
                    <a:pt x="14107" y="3288"/>
                    <a:pt x="14065" y="3312"/>
                    <a:pt x="14065" y="3312"/>
                  </a:cubicBezTo>
                  <a:cubicBezTo>
                    <a:pt x="14022" y="155"/>
                    <a:pt x="11984" y="0"/>
                    <a:pt x="11584" y="0"/>
                  </a:cubicBezTo>
                  <a:cubicBezTo>
                    <a:pt x="11541" y="0"/>
                    <a:pt x="11517" y="2"/>
                    <a:pt x="11517" y="2"/>
                  </a:cubicBezTo>
                  <a:cubicBezTo>
                    <a:pt x="11517" y="2"/>
                    <a:pt x="11492" y="0"/>
                    <a:pt x="114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5"/>
            <p:cNvSpPr/>
            <p:nvPr/>
          </p:nvSpPr>
          <p:spPr>
            <a:xfrm>
              <a:off x="7022214" y="351993"/>
              <a:ext cx="583779" cy="495200"/>
            </a:xfrm>
            <a:custGeom>
              <a:avLst/>
              <a:gdLst/>
              <a:ahLst/>
              <a:cxnLst/>
              <a:rect l="l" t="t" r="r" b="b"/>
              <a:pathLst>
                <a:path w="4442" h="3768" extrusionOk="0">
                  <a:moveTo>
                    <a:pt x="2127" y="378"/>
                  </a:moveTo>
                  <a:cubicBezTo>
                    <a:pt x="2351" y="378"/>
                    <a:pt x="2486" y="607"/>
                    <a:pt x="2548" y="763"/>
                  </a:cubicBezTo>
                  <a:cubicBezTo>
                    <a:pt x="2584" y="715"/>
                    <a:pt x="2596" y="691"/>
                    <a:pt x="2620" y="644"/>
                  </a:cubicBezTo>
                  <a:cubicBezTo>
                    <a:pt x="2642" y="621"/>
                    <a:pt x="2670" y="613"/>
                    <a:pt x="2693" y="613"/>
                  </a:cubicBezTo>
                  <a:cubicBezTo>
                    <a:pt x="2706" y="613"/>
                    <a:pt x="2718" y="616"/>
                    <a:pt x="2727" y="620"/>
                  </a:cubicBezTo>
                  <a:cubicBezTo>
                    <a:pt x="2763" y="656"/>
                    <a:pt x="2763" y="703"/>
                    <a:pt x="2739" y="727"/>
                  </a:cubicBezTo>
                  <a:cubicBezTo>
                    <a:pt x="2370" y="1180"/>
                    <a:pt x="2727" y="1668"/>
                    <a:pt x="2739" y="1692"/>
                  </a:cubicBezTo>
                  <a:cubicBezTo>
                    <a:pt x="2798" y="1715"/>
                    <a:pt x="2786" y="1763"/>
                    <a:pt x="2763" y="1787"/>
                  </a:cubicBezTo>
                  <a:cubicBezTo>
                    <a:pt x="2739" y="1799"/>
                    <a:pt x="2727" y="1799"/>
                    <a:pt x="2715" y="1799"/>
                  </a:cubicBezTo>
                  <a:cubicBezTo>
                    <a:pt x="2703" y="1799"/>
                    <a:pt x="2667" y="1787"/>
                    <a:pt x="2655" y="1775"/>
                  </a:cubicBezTo>
                  <a:cubicBezTo>
                    <a:pt x="2655" y="1775"/>
                    <a:pt x="2358" y="1370"/>
                    <a:pt x="2489" y="941"/>
                  </a:cubicBezTo>
                  <a:cubicBezTo>
                    <a:pt x="2467" y="853"/>
                    <a:pt x="2342" y="518"/>
                    <a:pt x="2124" y="518"/>
                  </a:cubicBezTo>
                  <a:cubicBezTo>
                    <a:pt x="2107" y="518"/>
                    <a:pt x="2090" y="520"/>
                    <a:pt x="2072" y="525"/>
                  </a:cubicBezTo>
                  <a:cubicBezTo>
                    <a:pt x="2064" y="527"/>
                    <a:pt x="2056" y="528"/>
                    <a:pt x="2049" y="528"/>
                  </a:cubicBezTo>
                  <a:cubicBezTo>
                    <a:pt x="2016" y="528"/>
                    <a:pt x="1998" y="506"/>
                    <a:pt x="1989" y="477"/>
                  </a:cubicBezTo>
                  <a:cubicBezTo>
                    <a:pt x="1965" y="429"/>
                    <a:pt x="2001" y="406"/>
                    <a:pt x="2024" y="394"/>
                  </a:cubicBezTo>
                  <a:cubicBezTo>
                    <a:pt x="2061" y="383"/>
                    <a:pt x="2095" y="378"/>
                    <a:pt x="2127" y="378"/>
                  </a:cubicBezTo>
                  <a:close/>
                  <a:moveTo>
                    <a:pt x="679" y="1953"/>
                  </a:moveTo>
                  <a:cubicBezTo>
                    <a:pt x="715" y="1953"/>
                    <a:pt x="750" y="1977"/>
                    <a:pt x="750" y="2025"/>
                  </a:cubicBezTo>
                  <a:cubicBezTo>
                    <a:pt x="750" y="2037"/>
                    <a:pt x="750" y="2215"/>
                    <a:pt x="1000" y="2323"/>
                  </a:cubicBezTo>
                  <a:cubicBezTo>
                    <a:pt x="1012" y="2334"/>
                    <a:pt x="1048" y="2382"/>
                    <a:pt x="1036" y="2418"/>
                  </a:cubicBezTo>
                  <a:cubicBezTo>
                    <a:pt x="1012" y="2442"/>
                    <a:pt x="1000" y="2454"/>
                    <a:pt x="977" y="2454"/>
                  </a:cubicBezTo>
                  <a:lnTo>
                    <a:pt x="941" y="2454"/>
                  </a:lnTo>
                  <a:cubicBezTo>
                    <a:pt x="596" y="2311"/>
                    <a:pt x="596" y="2037"/>
                    <a:pt x="596" y="2025"/>
                  </a:cubicBezTo>
                  <a:cubicBezTo>
                    <a:pt x="596" y="1977"/>
                    <a:pt x="631" y="1953"/>
                    <a:pt x="679" y="1953"/>
                  </a:cubicBezTo>
                  <a:close/>
                  <a:moveTo>
                    <a:pt x="1372" y="1129"/>
                  </a:moveTo>
                  <a:cubicBezTo>
                    <a:pt x="1397" y="1129"/>
                    <a:pt x="1431" y="1150"/>
                    <a:pt x="1441" y="1180"/>
                  </a:cubicBezTo>
                  <a:cubicBezTo>
                    <a:pt x="1464" y="1202"/>
                    <a:pt x="1630" y="1742"/>
                    <a:pt x="2149" y="1742"/>
                  </a:cubicBezTo>
                  <a:cubicBezTo>
                    <a:pt x="2171" y="1742"/>
                    <a:pt x="2192" y="1741"/>
                    <a:pt x="2215" y="1739"/>
                  </a:cubicBezTo>
                  <a:cubicBezTo>
                    <a:pt x="2263" y="1739"/>
                    <a:pt x="2298" y="1775"/>
                    <a:pt x="2298" y="1799"/>
                  </a:cubicBezTo>
                  <a:cubicBezTo>
                    <a:pt x="2310" y="1858"/>
                    <a:pt x="2286" y="1906"/>
                    <a:pt x="2239" y="1906"/>
                  </a:cubicBezTo>
                  <a:lnTo>
                    <a:pt x="2084" y="1906"/>
                  </a:lnTo>
                  <a:cubicBezTo>
                    <a:pt x="2191" y="2084"/>
                    <a:pt x="2310" y="2370"/>
                    <a:pt x="2084" y="2549"/>
                  </a:cubicBezTo>
                  <a:cubicBezTo>
                    <a:pt x="2072" y="2561"/>
                    <a:pt x="2060" y="2561"/>
                    <a:pt x="2048" y="2561"/>
                  </a:cubicBezTo>
                  <a:cubicBezTo>
                    <a:pt x="2024" y="2561"/>
                    <a:pt x="2001" y="2549"/>
                    <a:pt x="1989" y="2537"/>
                  </a:cubicBezTo>
                  <a:cubicBezTo>
                    <a:pt x="1953" y="2501"/>
                    <a:pt x="1965" y="2454"/>
                    <a:pt x="2001" y="2430"/>
                  </a:cubicBezTo>
                  <a:cubicBezTo>
                    <a:pt x="2191" y="2263"/>
                    <a:pt x="1953" y="1918"/>
                    <a:pt x="1893" y="1846"/>
                  </a:cubicBezTo>
                  <a:cubicBezTo>
                    <a:pt x="1465" y="1703"/>
                    <a:pt x="1310" y="1239"/>
                    <a:pt x="1310" y="1227"/>
                  </a:cubicBezTo>
                  <a:cubicBezTo>
                    <a:pt x="1298" y="1191"/>
                    <a:pt x="1322" y="1144"/>
                    <a:pt x="1358" y="1132"/>
                  </a:cubicBezTo>
                  <a:cubicBezTo>
                    <a:pt x="1362" y="1130"/>
                    <a:pt x="1367" y="1129"/>
                    <a:pt x="1372" y="1129"/>
                  </a:cubicBezTo>
                  <a:close/>
                  <a:moveTo>
                    <a:pt x="1941" y="1"/>
                  </a:moveTo>
                  <a:cubicBezTo>
                    <a:pt x="1882" y="1"/>
                    <a:pt x="1810" y="1"/>
                    <a:pt x="1727" y="13"/>
                  </a:cubicBezTo>
                  <a:cubicBezTo>
                    <a:pt x="1655" y="25"/>
                    <a:pt x="1596" y="72"/>
                    <a:pt x="1524" y="84"/>
                  </a:cubicBezTo>
                  <a:cubicBezTo>
                    <a:pt x="1441" y="120"/>
                    <a:pt x="1370" y="120"/>
                    <a:pt x="1286" y="132"/>
                  </a:cubicBezTo>
                  <a:cubicBezTo>
                    <a:pt x="1215" y="144"/>
                    <a:pt x="1131" y="191"/>
                    <a:pt x="1072" y="239"/>
                  </a:cubicBezTo>
                  <a:cubicBezTo>
                    <a:pt x="1060" y="251"/>
                    <a:pt x="1048" y="251"/>
                    <a:pt x="1036" y="263"/>
                  </a:cubicBezTo>
                  <a:cubicBezTo>
                    <a:pt x="1227" y="310"/>
                    <a:pt x="1536" y="441"/>
                    <a:pt x="1691" y="799"/>
                  </a:cubicBezTo>
                  <a:cubicBezTo>
                    <a:pt x="1703" y="834"/>
                    <a:pt x="1691" y="882"/>
                    <a:pt x="1643" y="894"/>
                  </a:cubicBezTo>
                  <a:lnTo>
                    <a:pt x="1608" y="894"/>
                  </a:lnTo>
                  <a:cubicBezTo>
                    <a:pt x="1584" y="894"/>
                    <a:pt x="1548" y="882"/>
                    <a:pt x="1548" y="846"/>
                  </a:cubicBezTo>
                  <a:cubicBezTo>
                    <a:pt x="1405" y="465"/>
                    <a:pt x="1036" y="382"/>
                    <a:pt x="917" y="370"/>
                  </a:cubicBezTo>
                  <a:cubicBezTo>
                    <a:pt x="917" y="370"/>
                    <a:pt x="893" y="370"/>
                    <a:pt x="893" y="394"/>
                  </a:cubicBezTo>
                  <a:cubicBezTo>
                    <a:pt x="679" y="465"/>
                    <a:pt x="524" y="644"/>
                    <a:pt x="405" y="834"/>
                  </a:cubicBezTo>
                  <a:cubicBezTo>
                    <a:pt x="358" y="930"/>
                    <a:pt x="322" y="1025"/>
                    <a:pt x="286" y="1132"/>
                  </a:cubicBezTo>
                  <a:cubicBezTo>
                    <a:pt x="286" y="1144"/>
                    <a:pt x="274" y="1180"/>
                    <a:pt x="274" y="1191"/>
                  </a:cubicBezTo>
                  <a:cubicBezTo>
                    <a:pt x="274" y="1191"/>
                    <a:pt x="286" y="1191"/>
                    <a:pt x="286" y="1203"/>
                  </a:cubicBezTo>
                  <a:cubicBezTo>
                    <a:pt x="293" y="1217"/>
                    <a:pt x="388" y="1275"/>
                    <a:pt x="514" y="1275"/>
                  </a:cubicBezTo>
                  <a:cubicBezTo>
                    <a:pt x="607" y="1275"/>
                    <a:pt x="716" y="1244"/>
                    <a:pt x="822" y="1144"/>
                  </a:cubicBezTo>
                  <a:cubicBezTo>
                    <a:pt x="840" y="1132"/>
                    <a:pt x="858" y="1126"/>
                    <a:pt x="875" y="1126"/>
                  </a:cubicBezTo>
                  <a:cubicBezTo>
                    <a:pt x="893" y="1126"/>
                    <a:pt x="911" y="1132"/>
                    <a:pt x="929" y="1144"/>
                  </a:cubicBezTo>
                  <a:cubicBezTo>
                    <a:pt x="953" y="1180"/>
                    <a:pt x="953" y="1227"/>
                    <a:pt x="929" y="1251"/>
                  </a:cubicBezTo>
                  <a:cubicBezTo>
                    <a:pt x="869" y="1299"/>
                    <a:pt x="822" y="1346"/>
                    <a:pt x="762" y="1358"/>
                  </a:cubicBezTo>
                  <a:cubicBezTo>
                    <a:pt x="893" y="1441"/>
                    <a:pt x="1012" y="1596"/>
                    <a:pt x="1000" y="1822"/>
                  </a:cubicBezTo>
                  <a:cubicBezTo>
                    <a:pt x="1000" y="1858"/>
                    <a:pt x="977" y="1894"/>
                    <a:pt x="929" y="1894"/>
                  </a:cubicBezTo>
                  <a:cubicBezTo>
                    <a:pt x="881" y="1894"/>
                    <a:pt x="858" y="1858"/>
                    <a:pt x="858" y="1822"/>
                  </a:cubicBezTo>
                  <a:cubicBezTo>
                    <a:pt x="869" y="1501"/>
                    <a:pt x="536" y="1418"/>
                    <a:pt x="536" y="1418"/>
                  </a:cubicBezTo>
                  <a:lnTo>
                    <a:pt x="524" y="1418"/>
                  </a:lnTo>
                  <a:cubicBezTo>
                    <a:pt x="393" y="1418"/>
                    <a:pt x="286" y="1370"/>
                    <a:pt x="215" y="1322"/>
                  </a:cubicBezTo>
                  <a:lnTo>
                    <a:pt x="215" y="1322"/>
                  </a:lnTo>
                  <a:cubicBezTo>
                    <a:pt x="0" y="1834"/>
                    <a:pt x="381" y="2180"/>
                    <a:pt x="381" y="2180"/>
                  </a:cubicBezTo>
                  <a:cubicBezTo>
                    <a:pt x="417" y="2596"/>
                    <a:pt x="679" y="2739"/>
                    <a:pt x="858" y="2787"/>
                  </a:cubicBezTo>
                  <a:cubicBezTo>
                    <a:pt x="869" y="2787"/>
                    <a:pt x="1167" y="2727"/>
                    <a:pt x="1346" y="2263"/>
                  </a:cubicBezTo>
                  <a:cubicBezTo>
                    <a:pt x="1356" y="2242"/>
                    <a:pt x="1393" y="2213"/>
                    <a:pt x="1418" y="2213"/>
                  </a:cubicBezTo>
                  <a:cubicBezTo>
                    <a:pt x="1422" y="2213"/>
                    <a:pt x="1426" y="2214"/>
                    <a:pt x="1429" y="2215"/>
                  </a:cubicBezTo>
                  <a:cubicBezTo>
                    <a:pt x="1465" y="2239"/>
                    <a:pt x="1489" y="2275"/>
                    <a:pt x="1477" y="2311"/>
                  </a:cubicBezTo>
                  <a:cubicBezTo>
                    <a:pt x="1358" y="2620"/>
                    <a:pt x="1179" y="2775"/>
                    <a:pt x="1048" y="2846"/>
                  </a:cubicBezTo>
                  <a:cubicBezTo>
                    <a:pt x="1072" y="2906"/>
                    <a:pt x="1120" y="2977"/>
                    <a:pt x="1120" y="2989"/>
                  </a:cubicBezTo>
                  <a:cubicBezTo>
                    <a:pt x="1167" y="3049"/>
                    <a:pt x="1215" y="3108"/>
                    <a:pt x="1274" y="3156"/>
                  </a:cubicBezTo>
                  <a:cubicBezTo>
                    <a:pt x="1393" y="3251"/>
                    <a:pt x="1512" y="3311"/>
                    <a:pt x="1643" y="3370"/>
                  </a:cubicBezTo>
                  <a:cubicBezTo>
                    <a:pt x="1655" y="3382"/>
                    <a:pt x="1786" y="3430"/>
                    <a:pt x="1846" y="3442"/>
                  </a:cubicBezTo>
                  <a:cubicBezTo>
                    <a:pt x="1893" y="3227"/>
                    <a:pt x="1834" y="3025"/>
                    <a:pt x="1834" y="3025"/>
                  </a:cubicBezTo>
                  <a:cubicBezTo>
                    <a:pt x="1822" y="2989"/>
                    <a:pt x="1834" y="2954"/>
                    <a:pt x="1882" y="2930"/>
                  </a:cubicBezTo>
                  <a:cubicBezTo>
                    <a:pt x="1887" y="2927"/>
                    <a:pt x="1894" y="2925"/>
                    <a:pt x="1902" y="2925"/>
                  </a:cubicBezTo>
                  <a:cubicBezTo>
                    <a:pt x="1926" y="2925"/>
                    <a:pt x="1956" y="2941"/>
                    <a:pt x="1965" y="2977"/>
                  </a:cubicBezTo>
                  <a:cubicBezTo>
                    <a:pt x="1965" y="2989"/>
                    <a:pt x="2072" y="3311"/>
                    <a:pt x="1953" y="3608"/>
                  </a:cubicBezTo>
                  <a:cubicBezTo>
                    <a:pt x="1965" y="3644"/>
                    <a:pt x="2012" y="3692"/>
                    <a:pt x="2060" y="3727"/>
                  </a:cubicBezTo>
                  <a:cubicBezTo>
                    <a:pt x="2126" y="3761"/>
                    <a:pt x="2163" y="3768"/>
                    <a:pt x="2183" y="3768"/>
                  </a:cubicBezTo>
                  <a:cubicBezTo>
                    <a:pt x="2198" y="3768"/>
                    <a:pt x="2203" y="3763"/>
                    <a:pt x="2203" y="3763"/>
                  </a:cubicBezTo>
                  <a:cubicBezTo>
                    <a:pt x="2203" y="3763"/>
                    <a:pt x="2210" y="3768"/>
                    <a:pt x="2228" y="3768"/>
                  </a:cubicBezTo>
                  <a:cubicBezTo>
                    <a:pt x="2251" y="3768"/>
                    <a:pt x="2292" y="3761"/>
                    <a:pt x="2358" y="3727"/>
                  </a:cubicBezTo>
                  <a:cubicBezTo>
                    <a:pt x="2477" y="3668"/>
                    <a:pt x="2501" y="3454"/>
                    <a:pt x="2501" y="3454"/>
                  </a:cubicBezTo>
                  <a:cubicBezTo>
                    <a:pt x="2501" y="3454"/>
                    <a:pt x="2596" y="3430"/>
                    <a:pt x="2655" y="3406"/>
                  </a:cubicBezTo>
                  <a:cubicBezTo>
                    <a:pt x="2405" y="3287"/>
                    <a:pt x="2286" y="3049"/>
                    <a:pt x="2263" y="3037"/>
                  </a:cubicBezTo>
                  <a:cubicBezTo>
                    <a:pt x="2251" y="3013"/>
                    <a:pt x="2263" y="2965"/>
                    <a:pt x="2298" y="2954"/>
                  </a:cubicBezTo>
                  <a:cubicBezTo>
                    <a:pt x="2305" y="2947"/>
                    <a:pt x="2314" y="2944"/>
                    <a:pt x="2324" y="2944"/>
                  </a:cubicBezTo>
                  <a:cubicBezTo>
                    <a:pt x="2347" y="2944"/>
                    <a:pt x="2373" y="2961"/>
                    <a:pt x="2382" y="2977"/>
                  </a:cubicBezTo>
                  <a:cubicBezTo>
                    <a:pt x="2382" y="2977"/>
                    <a:pt x="2548" y="3263"/>
                    <a:pt x="2834" y="3335"/>
                  </a:cubicBezTo>
                  <a:cubicBezTo>
                    <a:pt x="2965" y="3275"/>
                    <a:pt x="3084" y="3216"/>
                    <a:pt x="3191" y="3108"/>
                  </a:cubicBezTo>
                  <a:cubicBezTo>
                    <a:pt x="3215" y="3085"/>
                    <a:pt x="3334" y="2882"/>
                    <a:pt x="3382" y="2823"/>
                  </a:cubicBezTo>
                  <a:cubicBezTo>
                    <a:pt x="3251" y="2775"/>
                    <a:pt x="3060" y="2620"/>
                    <a:pt x="2917" y="2275"/>
                  </a:cubicBezTo>
                  <a:cubicBezTo>
                    <a:pt x="2905" y="2251"/>
                    <a:pt x="2917" y="2203"/>
                    <a:pt x="2965" y="2192"/>
                  </a:cubicBezTo>
                  <a:cubicBezTo>
                    <a:pt x="2975" y="2185"/>
                    <a:pt x="2985" y="2182"/>
                    <a:pt x="2995" y="2182"/>
                  </a:cubicBezTo>
                  <a:cubicBezTo>
                    <a:pt x="3020" y="2182"/>
                    <a:pt x="3043" y="2202"/>
                    <a:pt x="3060" y="2227"/>
                  </a:cubicBezTo>
                  <a:cubicBezTo>
                    <a:pt x="3239" y="2680"/>
                    <a:pt x="3536" y="2739"/>
                    <a:pt x="3548" y="2751"/>
                  </a:cubicBezTo>
                  <a:cubicBezTo>
                    <a:pt x="3560" y="2751"/>
                    <a:pt x="3572" y="2775"/>
                    <a:pt x="3596" y="2787"/>
                  </a:cubicBezTo>
                  <a:cubicBezTo>
                    <a:pt x="3775" y="2727"/>
                    <a:pt x="4013" y="2573"/>
                    <a:pt x="4037" y="2168"/>
                  </a:cubicBezTo>
                  <a:cubicBezTo>
                    <a:pt x="4037" y="2168"/>
                    <a:pt x="4441" y="1799"/>
                    <a:pt x="4168" y="1263"/>
                  </a:cubicBezTo>
                  <a:cubicBezTo>
                    <a:pt x="4168" y="1263"/>
                    <a:pt x="4156" y="1191"/>
                    <a:pt x="4132" y="1084"/>
                  </a:cubicBezTo>
                  <a:cubicBezTo>
                    <a:pt x="4084" y="1096"/>
                    <a:pt x="4025" y="1120"/>
                    <a:pt x="3965" y="1120"/>
                  </a:cubicBezTo>
                  <a:cubicBezTo>
                    <a:pt x="3977" y="1132"/>
                    <a:pt x="3965" y="1132"/>
                    <a:pt x="3965" y="1132"/>
                  </a:cubicBezTo>
                  <a:cubicBezTo>
                    <a:pt x="3953" y="1132"/>
                    <a:pt x="3632" y="1227"/>
                    <a:pt x="3656" y="1537"/>
                  </a:cubicBezTo>
                  <a:cubicBezTo>
                    <a:pt x="3656" y="1584"/>
                    <a:pt x="3620" y="1608"/>
                    <a:pt x="3572" y="1608"/>
                  </a:cubicBezTo>
                  <a:cubicBezTo>
                    <a:pt x="3536" y="1608"/>
                    <a:pt x="3501" y="1584"/>
                    <a:pt x="3501" y="1537"/>
                  </a:cubicBezTo>
                  <a:cubicBezTo>
                    <a:pt x="3501" y="1311"/>
                    <a:pt x="3620" y="1168"/>
                    <a:pt x="3739" y="1072"/>
                  </a:cubicBezTo>
                  <a:cubicBezTo>
                    <a:pt x="3679" y="1037"/>
                    <a:pt x="3632" y="1013"/>
                    <a:pt x="3572" y="965"/>
                  </a:cubicBezTo>
                  <a:cubicBezTo>
                    <a:pt x="3548" y="941"/>
                    <a:pt x="3548" y="894"/>
                    <a:pt x="3572" y="870"/>
                  </a:cubicBezTo>
                  <a:cubicBezTo>
                    <a:pt x="3590" y="852"/>
                    <a:pt x="3611" y="843"/>
                    <a:pt x="3630" y="843"/>
                  </a:cubicBezTo>
                  <a:cubicBezTo>
                    <a:pt x="3650" y="843"/>
                    <a:pt x="3667" y="852"/>
                    <a:pt x="3679" y="870"/>
                  </a:cubicBezTo>
                  <a:cubicBezTo>
                    <a:pt x="3777" y="960"/>
                    <a:pt x="3874" y="988"/>
                    <a:pt x="3960" y="988"/>
                  </a:cubicBezTo>
                  <a:cubicBezTo>
                    <a:pt x="4010" y="988"/>
                    <a:pt x="4056" y="978"/>
                    <a:pt x="4096" y="965"/>
                  </a:cubicBezTo>
                  <a:cubicBezTo>
                    <a:pt x="4013" y="763"/>
                    <a:pt x="3846" y="489"/>
                    <a:pt x="3560" y="406"/>
                  </a:cubicBezTo>
                  <a:cubicBezTo>
                    <a:pt x="3548" y="406"/>
                    <a:pt x="3536" y="358"/>
                    <a:pt x="3513" y="358"/>
                  </a:cubicBezTo>
                  <a:cubicBezTo>
                    <a:pt x="3489" y="310"/>
                    <a:pt x="3441" y="287"/>
                    <a:pt x="3394" y="251"/>
                  </a:cubicBezTo>
                  <a:cubicBezTo>
                    <a:pt x="3370" y="239"/>
                    <a:pt x="3334" y="203"/>
                    <a:pt x="3298" y="191"/>
                  </a:cubicBezTo>
                  <a:cubicBezTo>
                    <a:pt x="3155" y="275"/>
                    <a:pt x="3036" y="370"/>
                    <a:pt x="2965" y="572"/>
                  </a:cubicBezTo>
                  <a:cubicBezTo>
                    <a:pt x="2953" y="596"/>
                    <a:pt x="2941" y="608"/>
                    <a:pt x="2905" y="608"/>
                  </a:cubicBezTo>
                  <a:lnTo>
                    <a:pt x="2882" y="608"/>
                  </a:lnTo>
                  <a:cubicBezTo>
                    <a:pt x="2846" y="596"/>
                    <a:pt x="2822" y="549"/>
                    <a:pt x="2834" y="525"/>
                  </a:cubicBezTo>
                  <a:cubicBezTo>
                    <a:pt x="2894" y="346"/>
                    <a:pt x="3001" y="227"/>
                    <a:pt x="3120" y="144"/>
                  </a:cubicBezTo>
                  <a:cubicBezTo>
                    <a:pt x="3072" y="144"/>
                    <a:pt x="3036" y="144"/>
                    <a:pt x="3001" y="132"/>
                  </a:cubicBezTo>
                  <a:cubicBezTo>
                    <a:pt x="2917" y="132"/>
                    <a:pt x="2858" y="72"/>
                    <a:pt x="2786" y="48"/>
                  </a:cubicBezTo>
                  <a:cubicBezTo>
                    <a:pt x="2703" y="25"/>
                    <a:pt x="2617" y="13"/>
                    <a:pt x="2532" y="13"/>
                  </a:cubicBezTo>
                  <a:cubicBezTo>
                    <a:pt x="2447" y="13"/>
                    <a:pt x="2364" y="25"/>
                    <a:pt x="2286" y="48"/>
                  </a:cubicBezTo>
                  <a:cubicBezTo>
                    <a:pt x="2263" y="48"/>
                    <a:pt x="2239" y="60"/>
                    <a:pt x="2227" y="60"/>
                  </a:cubicBezTo>
                  <a:cubicBezTo>
                    <a:pt x="2203" y="60"/>
                    <a:pt x="2191" y="60"/>
                    <a:pt x="2179" y="48"/>
                  </a:cubicBezTo>
                  <a:cubicBezTo>
                    <a:pt x="2084" y="25"/>
                    <a:pt x="2012" y="1"/>
                    <a:pt x="19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5"/>
            <p:cNvSpPr/>
            <p:nvPr/>
          </p:nvSpPr>
          <p:spPr>
            <a:xfrm>
              <a:off x="7044161" y="2439376"/>
              <a:ext cx="796552" cy="1037186"/>
            </a:xfrm>
            <a:custGeom>
              <a:avLst/>
              <a:gdLst/>
              <a:ahLst/>
              <a:cxnLst/>
              <a:rect l="l" t="t" r="r" b="b"/>
              <a:pathLst>
                <a:path w="6061" h="7892" extrusionOk="0">
                  <a:moveTo>
                    <a:pt x="2238" y="1"/>
                  </a:moveTo>
                  <a:lnTo>
                    <a:pt x="2238" y="3061"/>
                  </a:lnTo>
                  <a:cubicBezTo>
                    <a:pt x="2238" y="3061"/>
                    <a:pt x="3798" y="3942"/>
                    <a:pt x="3512" y="4525"/>
                  </a:cubicBezTo>
                  <a:cubicBezTo>
                    <a:pt x="3227" y="5120"/>
                    <a:pt x="3250" y="5537"/>
                    <a:pt x="3250" y="5537"/>
                  </a:cubicBezTo>
                  <a:cubicBezTo>
                    <a:pt x="2905" y="5585"/>
                    <a:pt x="2548" y="6085"/>
                    <a:pt x="2548" y="6085"/>
                  </a:cubicBezTo>
                  <a:cubicBezTo>
                    <a:pt x="2459" y="6047"/>
                    <a:pt x="2371" y="6033"/>
                    <a:pt x="2288" y="6033"/>
                  </a:cubicBezTo>
                  <a:cubicBezTo>
                    <a:pt x="2002" y="6033"/>
                    <a:pt x="1774" y="6204"/>
                    <a:pt x="1774" y="6204"/>
                  </a:cubicBezTo>
                  <a:cubicBezTo>
                    <a:pt x="1619" y="6013"/>
                    <a:pt x="1381" y="5942"/>
                    <a:pt x="1381" y="5942"/>
                  </a:cubicBezTo>
                  <a:cubicBezTo>
                    <a:pt x="1230" y="5888"/>
                    <a:pt x="1099" y="5864"/>
                    <a:pt x="985" y="5864"/>
                  </a:cubicBezTo>
                  <a:cubicBezTo>
                    <a:pt x="1" y="5864"/>
                    <a:pt x="345" y="7692"/>
                    <a:pt x="345" y="7692"/>
                  </a:cubicBezTo>
                  <a:cubicBezTo>
                    <a:pt x="489" y="7845"/>
                    <a:pt x="618" y="7891"/>
                    <a:pt x="722" y="7891"/>
                  </a:cubicBezTo>
                  <a:cubicBezTo>
                    <a:pt x="886" y="7891"/>
                    <a:pt x="988" y="7775"/>
                    <a:pt x="988" y="7775"/>
                  </a:cubicBezTo>
                  <a:cubicBezTo>
                    <a:pt x="988" y="7775"/>
                    <a:pt x="893" y="7002"/>
                    <a:pt x="988" y="6740"/>
                  </a:cubicBezTo>
                  <a:cubicBezTo>
                    <a:pt x="1015" y="6655"/>
                    <a:pt x="1062" y="6626"/>
                    <a:pt x="1113" y="6626"/>
                  </a:cubicBezTo>
                  <a:cubicBezTo>
                    <a:pt x="1220" y="6626"/>
                    <a:pt x="1345" y="6752"/>
                    <a:pt x="1345" y="6752"/>
                  </a:cubicBezTo>
                  <a:cubicBezTo>
                    <a:pt x="1437" y="6887"/>
                    <a:pt x="1549" y="6924"/>
                    <a:pt x="1644" y="6924"/>
                  </a:cubicBezTo>
                  <a:cubicBezTo>
                    <a:pt x="1757" y="6924"/>
                    <a:pt x="1845" y="6871"/>
                    <a:pt x="1845" y="6871"/>
                  </a:cubicBezTo>
                  <a:cubicBezTo>
                    <a:pt x="2236" y="7226"/>
                    <a:pt x="2689" y="7375"/>
                    <a:pt x="3131" y="7375"/>
                  </a:cubicBezTo>
                  <a:cubicBezTo>
                    <a:pt x="3577" y="7375"/>
                    <a:pt x="4011" y="7223"/>
                    <a:pt x="4358" y="6978"/>
                  </a:cubicBezTo>
                  <a:cubicBezTo>
                    <a:pt x="5060" y="6502"/>
                    <a:pt x="6060" y="5120"/>
                    <a:pt x="5048" y="3608"/>
                  </a:cubicBezTo>
                  <a:cubicBezTo>
                    <a:pt x="4489" y="2779"/>
                    <a:pt x="3842" y="2594"/>
                    <a:pt x="3376" y="2594"/>
                  </a:cubicBezTo>
                  <a:cubicBezTo>
                    <a:pt x="2998" y="2594"/>
                    <a:pt x="2738" y="2715"/>
                    <a:pt x="2738" y="2715"/>
                  </a:cubicBezTo>
                  <a:lnTo>
                    <a:pt x="27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5"/>
            <p:cNvSpPr/>
            <p:nvPr/>
          </p:nvSpPr>
          <p:spPr>
            <a:xfrm>
              <a:off x="6795247" y="2746773"/>
              <a:ext cx="810745" cy="544746"/>
            </a:xfrm>
            <a:custGeom>
              <a:avLst/>
              <a:gdLst/>
              <a:ahLst/>
              <a:cxnLst/>
              <a:rect l="l" t="t" r="r" b="b"/>
              <a:pathLst>
                <a:path w="6169" h="4145" extrusionOk="0">
                  <a:moveTo>
                    <a:pt x="2060" y="1"/>
                  </a:moveTo>
                  <a:cubicBezTo>
                    <a:pt x="1764" y="1"/>
                    <a:pt x="1464" y="124"/>
                    <a:pt x="1156" y="484"/>
                  </a:cubicBezTo>
                  <a:cubicBezTo>
                    <a:pt x="1" y="1829"/>
                    <a:pt x="751" y="3996"/>
                    <a:pt x="1370" y="4139"/>
                  </a:cubicBezTo>
                  <a:cubicBezTo>
                    <a:pt x="1392" y="4143"/>
                    <a:pt x="1414" y="4145"/>
                    <a:pt x="1436" y="4145"/>
                  </a:cubicBezTo>
                  <a:cubicBezTo>
                    <a:pt x="1953" y="4145"/>
                    <a:pt x="2751" y="3143"/>
                    <a:pt x="3299" y="2960"/>
                  </a:cubicBezTo>
                  <a:cubicBezTo>
                    <a:pt x="3322" y="2949"/>
                    <a:pt x="3346" y="2943"/>
                    <a:pt x="3370" y="2943"/>
                  </a:cubicBezTo>
                  <a:cubicBezTo>
                    <a:pt x="3447" y="2943"/>
                    <a:pt x="3527" y="2997"/>
                    <a:pt x="3573" y="3079"/>
                  </a:cubicBezTo>
                  <a:cubicBezTo>
                    <a:pt x="3620" y="3151"/>
                    <a:pt x="3656" y="3210"/>
                    <a:pt x="3692" y="3281"/>
                  </a:cubicBezTo>
                  <a:cubicBezTo>
                    <a:pt x="3728" y="3341"/>
                    <a:pt x="3751" y="3389"/>
                    <a:pt x="3787" y="3448"/>
                  </a:cubicBezTo>
                  <a:cubicBezTo>
                    <a:pt x="3799" y="3484"/>
                    <a:pt x="3811" y="3543"/>
                    <a:pt x="3847" y="3555"/>
                  </a:cubicBezTo>
                  <a:cubicBezTo>
                    <a:pt x="3859" y="3567"/>
                    <a:pt x="3894" y="3570"/>
                    <a:pt x="3933" y="3570"/>
                  </a:cubicBezTo>
                  <a:cubicBezTo>
                    <a:pt x="3972" y="3570"/>
                    <a:pt x="4013" y="3567"/>
                    <a:pt x="4037" y="3567"/>
                  </a:cubicBezTo>
                  <a:cubicBezTo>
                    <a:pt x="4049" y="3567"/>
                    <a:pt x="4073" y="3567"/>
                    <a:pt x="4085" y="3555"/>
                  </a:cubicBezTo>
                  <a:cubicBezTo>
                    <a:pt x="4097" y="3543"/>
                    <a:pt x="4109" y="3520"/>
                    <a:pt x="4109" y="3508"/>
                  </a:cubicBezTo>
                  <a:cubicBezTo>
                    <a:pt x="4132" y="3484"/>
                    <a:pt x="4132" y="3460"/>
                    <a:pt x="4132" y="3436"/>
                  </a:cubicBezTo>
                  <a:cubicBezTo>
                    <a:pt x="4144" y="3317"/>
                    <a:pt x="4168" y="3198"/>
                    <a:pt x="4204" y="3079"/>
                  </a:cubicBezTo>
                  <a:cubicBezTo>
                    <a:pt x="4216" y="3020"/>
                    <a:pt x="4228" y="2972"/>
                    <a:pt x="4228" y="2912"/>
                  </a:cubicBezTo>
                  <a:cubicBezTo>
                    <a:pt x="4228" y="2889"/>
                    <a:pt x="4251" y="2841"/>
                    <a:pt x="4275" y="2829"/>
                  </a:cubicBezTo>
                  <a:lnTo>
                    <a:pt x="4323" y="2829"/>
                  </a:lnTo>
                  <a:cubicBezTo>
                    <a:pt x="4356" y="2832"/>
                    <a:pt x="4388" y="2834"/>
                    <a:pt x="4421" y="2834"/>
                  </a:cubicBezTo>
                  <a:cubicBezTo>
                    <a:pt x="4519" y="2834"/>
                    <a:pt x="4615" y="2820"/>
                    <a:pt x="4704" y="2793"/>
                  </a:cubicBezTo>
                  <a:cubicBezTo>
                    <a:pt x="4859" y="2770"/>
                    <a:pt x="5013" y="2686"/>
                    <a:pt x="5121" y="2591"/>
                  </a:cubicBezTo>
                  <a:lnTo>
                    <a:pt x="5180" y="2531"/>
                  </a:lnTo>
                  <a:cubicBezTo>
                    <a:pt x="5371" y="2293"/>
                    <a:pt x="5621" y="1496"/>
                    <a:pt x="5990" y="1103"/>
                  </a:cubicBezTo>
                  <a:cubicBezTo>
                    <a:pt x="6168" y="900"/>
                    <a:pt x="6121" y="626"/>
                    <a:pt x="5895" y="484"/>
                  </a:cubicBezTo>
                  <a:cubicBezTo>
                    <a:pt x="5703" y="381"/>
                    <a:pt x="5452" y="290"/>
                    <a:pt x="5161" y="290"/>
                  </a:cubicBezTo>
                  <a:cubicBezTo>
                    <a:pt x="4945" y="290"/>
                    <a:pt x="4707" y="340"/>
                    <a:pt x="4454" y="472"/>
                  </a:cubicBezTo>
                  <a:cubicBezTo>
                    <a:pt x="4296" y="556"/>
                    <a:pt x="4139" y="590"/>
                    <a:pt x="3983" y="590"/>
                  </a:cubicBezTo>
                  <a:cubicBezTo>
                    <a:pt x="3336" y="590"/>
                    <a:pt x="2708" y="1"/>
                    <a:pt x="2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5"/>
            <p:cNvSpPr/>
            <p:nvPr/>
          </p:nvSpPr>
          <p:spPr>
            <a:xfrm>
              <a:off x="7175584" y="1264328"/>
              <a:ext cx="280193" cy="854378"/>
            </a:xfrm>
            <a:custGeom>
              <a:avLst/>
              <a:gdLst/>
              <a:ahLst/>
              <a:cxnLst/>
              <a:rect l="l" t="t" r="r" b="b"/>
              <a:pathLst>
                <a:path w="2132" h="6501" extrusionOk="0">
                  <a:moveTo>
                    <a:pt x="786" y="0"/>
                  </a:moveTo>
                  <a:lnTo>
                    <a:pt x="786" y="4834"/>
                  </a:lnTo>
                  <a:cubicBezTo>
                    <a:pt x="786" y="5096"/>
                    <a:pt x="643" y="5358"/>
                    <a:pt x="381" y="5477"/>
                  </a:cubicBezTo>
                  <a:cubicBezTo>
                    <a:pt x="274" y="5513"/>
                    <a:pt x="191" y="5572"/>
                    <a:pt x="95" y="5632"/>
                  </a:cubicBezTo>
                  <a:cubicBezTo>
                    <a:pt x="0" y="6203"/>
                    <a:pt x="274" y="6501"/>
                    <a:pt x="274" y="6501"/>
                  </a:cubicBezTo>
                  <a:cubicBezTo>
                    <a:pt x="524" y="6382"/>
                    <a:pt x="789" y="6322"/>
                    <a:pt x="1054" y="6322"/>
                  </a:cubicBezTo>
                  <a:cubicBezTo>
                    <a:pt x="1319" y="6322"/>
                    <a:pt x="1584" y="6382"/>
                    <a:pt x="1834" y="6501"/>
                  </a:cubicBezTo>
                  <a:cubicBezTo>
                    <a:pt x="1858" y="6501"/>
                    <a:pt x="2131" y="6215"/>
                    <a:pt x="2024" y="5632"/>
                  </a:cubicBezTo>
                  <a:cubicBezTo>
                    <a:pt x="1929" y="5572"/>
                    <a:pt x="1846" y="5513"/>
                    <a:pt x="1738" y="5477"/>
                  </a:cubicBezTo>
                  <a:cubicBezTo>
                    <a:pt x="1488" y="5358"/>
                    <a:pt x="1334" y="5096"/>
                    <a:pt x="1334" y="4834"/>
                  </a:cubicBezTo>
                  <a:lnTo>
                    <a:pt x="13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5"/>
            <p:cNvSpPr/>
            <p:nvPr/>
          </p:nvSpPr>
          <p:spPr>
            <a:xfrm>
              <a:off x="6750563" y="1906327"/>
              <a:ext cx="579967" cy="823493"/>
            </a:xfrm>
            <a:custGeom>
              <a:avLst/>
              <a:gdLst/>
              <a:ahLst/>
              <a:cxnLst/>
              <a:rect l="l" t="t" r="r" b="b"/>
              <a:pathLst>
                <a:path w="4413" h="6266" extrusionOk="0">
                  <a:moveTo>
                    <a:pt x="3183" y="1"/>
                  </a:moveTo>
                  <a:cubicBezTo>
                    <a:pt x="3124" y="1"/>
                    <a:pt x="3064" y="18"/>
                    <a:pt x="3008" y="56"/>
                  </a:cubicBezTo>
                  <a:cubicBezTo>
                    <a:pt x="2425" y="413"/>
                    <a:pt x="1567" y="1104"/>
                    <a:pt x="1198" y="2283"/>
                  </a:cubicBezTo>
                  <a:cubicBezTo>
                    <a:pt x="1091" y="2628"/>
                    <a:pt x="936" y="2973"/>
                    <a:pt x="746" y="3283"/>
                  </a:cubicBezTo>
                  <a:cubicBezTo>
                    <a:pt x="639" y="3461"/>
                    <a:pt x="508" y="3688"/>
                    <a:pt x="436" y="3938"/>
                  </a:cubicBezTo>
                  <a:cubicBezTo>
                    <a:pt x="0" y="5201"/>
                    <a:pt x="994" y="6265"/>
                    <a:pt x="2115" y="6265"/>
                  </a:cubicBezTo>
                  <a:cubicBezTo>
                    <a:pt x="2494" y="6265"/>
                    <a:pt x="2888" y="6143"/>
                    <a:pt x="3246" y="5866"/>
                  </a:cubicBezTo>
                  <a:cubicBezTo>
                    <a:pt x="3496" y="5676"/>
                    <a:pt x="3758" y="5414"/>
                    <a:pt x="3972" y="5033"/>
                  </a:cubicBezTo>
                  <a:cubicBezTo>
                    <a:pt x="4413" y="4307"/>
                    <a:pt x="4306" y="3509"/>
                    <a:pt x="4008" y="2711"/>
                  </a:cubicBezTo>
                  <a:cubicBezTo>
                    <a:pt x="3913" y="2473"/>
                    <a:pt x="3818" y="2259"/>
                    <a:pt x="3722" y="2021"/>
                  </a:cubicBezTo>
                  <a:cubicBezTo>
                    <a:pt x="3603" y="2509"/>
                    <a:pt x="3234" y="3807"/>
                    <a:pt x="2651" y="4438"/>
                  </a:cubicBezTo>
                  <a:cubicBezTo>
                    <a:pt x="2615" y="4473"/>
                    <a:pt x="2579" y="4485"/>
                    <a:pt x="2544" y="4485"/>
                  </a:cubicBezTo>
                  <a:cubicBezTo>
                    <a:pt x="2520" y="4485"/>
                    <a:pt x="2472" y="4473"/>
                    <a:pt x="2460" y="4462"/>
                  </a:cubicBezTo>
                  <a:cubicBezTo>
                    <a:pt x="2401" y="4402"/>
                    <a:pt x="2401" y="4307"/>
                    <a:pt x="2448" y="4247"/>
                  </a:cubicBezTo>
                  <a:cubicBezTo>
                    <a:pt x="2639" y="4045"/>
                    <a:pt x="2806" y="3747"/>
                    <a:pt x="2948" y="3426"/>
                  </a:cubicBezTo>
                  <a:lnTo>
                    <a:pt x="2948" y="3426"/>
                  </a:lnTo>
                  <a:cubicBezTo>
                    <a:pt x="2722" y="3545"/>
                    <a:pt x="2413" y="3664"/>
                    <a:pt x="2067" y="3664"/>
                  </a:cubicBezTo>
                  <a:lnTo>
                    <a:pt x="2032" y="3664"/>
                  </a:lnTo>
                  <a:cubicBezTo>
                    <a:pt x="1948" y="3664"/>
                    <a:pt x="1889" y="3592"/>
                    <a:pt x="1889" y="3521"/>
                  </a:cubicBezTo>
                  <a:cubicBezTo>
                    <a:pt x="1889" y="3450"/>
                    <a:pt x="1948" y="3390"/>
                    <a:pt x="2044" y="3390"/>
                  </a:cubicBezTo>
                  <a:cubicBezTo>
                    <a:pt x="2052" y="3390"/>
                    <a:pt x="2061" y="3390"/>
                    <a:pt x="2070" y="3390"/>
                  </a:cubicBezTo>
                  <a:cubicBezTo>
                    <a:pt x="2560" y="3390"/>
                    <a:pt x="3010" y="3067"/>
                    <a:pt x="3127" y="2985"/>
                  </a:cubicBezTo>
                  <a:cubicBezTo>
                    <a:pt x="3258" y="2616"/>
                    <a:pt x="3365" y="2259"/>
                    <a:pt x="3425" y="2021"/>
                  </a:cubicBezTo>
                  <a:lnTo>
                    <a:pt x="3425" y="2021"/>
                  </a:lnTo>
                  <a:cubicBezTo>
                    <a:pt x="3044" y="2271"/>
                    <a:pt x="2472" y="2592"/>
                    <a:pt x="2008" y="2652"/>
                  </a:cubicBezTo>
                  <a:lnTo>
                    <a:pt x="1996" y="2652"/>
                  </a:lnTo>
                  <a:cubicBezTo>
                    <a:pt x="1924" y="2652"/>
                    <a:pt x="1865" y="2616"/>
                    <a:pt x="1865" y="2533"/>
                  </a:cubicBezTo>
                  <a:cubicBezTo>
                    <a:pt x="1853" y="2461"/>
                    <a:pt x="1913" y="2390"/>
                    <a:pt x="1984" y="2378"/>
                  </a:cubicBezTo>
                  <a:cubicBezTo>
                    <a:pt x="2163" y="2342"/>
                    <a:pt x="2353" y="2283"/>
                    <a:pt x="2544" y="2199"/>
                  </a:cubicBezTo>
                  <a:cubicBezTo>
                    <a:pt x="2365" y="2152"/>
                    <a:pt x="2174" y="2056"/>
                    <a:pt x="2008" y="1914"/>
                  </a:cubicBezTo>
                  <a:cubicBezTo>
                    <a:pt x="1948" y="1866"/>
                    <a:pt x="1948" y="1759"/>
                    <a:pt x="1996" y="1699"/>
                  </a:cubicBezTo>
                  <a:cubicBezTo>
                    <a:pt x="2021" y="1668"/>
                    <a:pt x="2063" y="1653"/>
                    <a:pt x="2105" y="1653"/>
                  </a:cubicBezTo>
                  <a:cubicBezTo>
                    <a:pt x="2143" y="1653"/>
                    <a:pt x="2182" y="1665"/>
                    <a:pt x="2210" y="1687"/>
                  </a:cubicBezTo>
                  <a:cubicBezTo>
                    <a:pt x="2472" y="1914"/>
                    <a:pt x="2865" y="1961"/>
                    <a:pt x="2984" y="1973"/>
                  </a:cubicBezTo>
                  <a:cubicBezTo>
                    <a:pt x="3222" y="1818"/>
                    <a:pt x="3437" y="1675"/>
                    <a:pt x="3579" y="1580"/>
                  </a:cubicBezTo>
                  <a:lnTo>
                    <a:pt x="3579" y="1568"/>
                  </a:lnTo>
                  <a:cubicBezTo>
                    <a:pt x="3425" y="1164"/>
                    <a:pt x="3496" y="783"/>
                    <a:pt x="3520" y="366"/>
                  </a:cubicBezTo>
                  <a:cubicBezTo>
                    <a:pt x="3529" y="160"/>
                    <a:pt x="3362" y="1"/>
                    <a:pt x="318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5"/>
            <p:cNvSpPr/>
            <p:nvPr/>
          </p:nvSpPr>
          <p:spPr>
            <a:xfrm>
              <a:off x="7302276" y="1906327"/>
              <a:ext cx="580099" cy="823493"/>
            </a:xfrm>
            <a:custGeom>
              <a:avLst/>
              <a:gdLst/>
              <a:ahLst/>
              <a:cxnLst/>
              <a:rect l="l" t="t" r="r" b="b"/>
              <a:pathLst>
                <a:path w="4414" h="6266" extrusionOk="0">
                  <a:moveTo>
                    <a:pt x="1230" y="1"/>
                  </a:moveTo>
                  <a:cubicBezTo>
                    <a:pt x="1051" y="1"/>
                    <a:pt x="885" y="160"/>
                    <a:pt x="894" y="366"/>
                  </a:cubicBezTo>
                  <a:cubicBezTo>
                    <a:pt x="905" y="783"/>
                    <a:pt x="989" y="1164"/>
                    <a:pt x="834" y="1568"/>
                  </a:cubicBezTo>
                  <a:lnTo>
                    <a:pt x="834" y="1580"/>
                  </a:lnTo>
                  <a:cubicBezTo>
                    <a:pt x="965" y="1675"/>
                    <a:pt x="1191" y="1818"/>
                    <a:pt x="1429" y="1973"/>
                  </a:cubicBezTo>
                  <a:cubicBezTo>
                    <a:pt x="1548" y="1961"/>
                    <a:pt x="1941" y="1914"/>
                    <a:pt x="2203" y="1687"/>
                  </a:cubicBezTo>
                  <a:cubicBezTo>
                    <a:pt x="2231" y="1665"/>
                    <a:pt x="2270" y="1653"/>
                    <a:pt x="2308" y="1653"/>
                  </a:cubicBezTo>
                  <a:cubicBezTo>
                    <a:pt x="2351" y="1653"/>
                    <a:pt x="2392" y="1668"/>
                    <a:pt x="2418" y="1699"/>
                  </a:cubicBezTo>
                  <a:cubicBezTo>
                    <a:pt x="2453" y="1759"/>
                    <a:pt x="2453" y="1866"/>
                    <a:pt x="2394" y="1914"/>
                  </a:cubicBezTo>
                  <a:cubicBezTo>
                    <a:pt x="2239" y="2056"/>
                    <a:pt x="2037" y="2152"/>
                    <a:pt x="1858" y="2199"/>
                  </a:cubicBezTo>
                  <a:cubicBezTo>
                    <a:pt x="2060" y="2283"/>
                    <a:pt x="2251" y="2342"/>
                    <a:pt x="2429" y="2378"/>
                  </a:cubicBezTo>
                  <a:cubicBezTo>
                    <a:pt x="2501" y="2390"/>
                    <a:pt x="2560" y="2461"/>
                    <a:pt x="2548" y="2533"/>
                  </a:cubicBezTo>
                  <a:cubicBezTo>
                    <a:pt x="2548" y="2616"/>
                    <a:pt x="2489" y="2652"/>
                    <a:pt x="2418" y="2652"/>
                  </a:cubicBezTo>
                  <a:lnTo>
                    <a:pt x="2394" y="2652"/>
                  </a:lnTo>
                  <a:cubicBezTo>
                    <a:pt x="1941" y="2592"/>
                    <a:pt x="1370" y="2271"/>
                    <a:pt x="989" y="2021"/>
                  </a:cubicBezTo>
                  <a:lnTo>
                    <a:pt x="989" y="2021"/>
                  </a:lnTo>
                  <a:cubicBezTo>
                    <a:pt x="1048" y="2259"/>
                    <a:pt x="1144" y="2616"/>
                    <a:pt x="1286" y="2985"/>
                  </a:cubicBezTo>
                  <a:cubicBezTo>
                    <a:pt x="1403" y="3067"/>
                    <a:pt x="1842" y="3390"/>
                    <a:pt x="2343" y="3390"/>
                  </a:cubicBezTo>
                  <a:cubicBezTo>
                    <a:pt x="2352" y="3390"/>
                    <a:pt x="2361" y="3390"/>
                    <a:pt x="2370" y="3390"/>
                  </a:cubicBezTo>
                  <a:cubicBezTo>
                    <a:pt x="2453" y="3390"/>
                    <a:pt x="2513" y="3450"/>
                    <a:pt x="2513" y="3521"/>
                  </a:cubicBezTo>
                  <a:cubicBezTo>
                    <a:pt x="2513" y="3592"/>
                    <a:pt x="2453" y="3664"/>
                    <a:pt x="2382" y="3664"/>
                  </a:cubicBezTo>
                  <a:lnTo>
                    <a:pt x="2334" y="3664"/>
                  </a:lnTo>
                  <a:cubicBezTo>
                    <a:pt x="1989" y="3664"/>
                    <a:pt x="1679" y="3545"/>
                    <a:pt x="1465" y="3426"/>
                  </a:cubicBezTo>
                  <a:lnTo>
                    <a:pt x="1465" y="3426"/>
                  </a:lnTo>
                  <a:cubicBezTo>
                    <a:pt x="1608" y="3747"/>
                    <a:pt x="1775" y="4045"/>
                    <a:pt x="1965" y="4247"/>
                  </a:cubicBezTo>
                  <a:cubicBezTo>
                    <a:pt x="2013" y="4307"/>
                    <a:pt x="2013" y="4402"/>
                    <a:pt x="1953" y="4462"/>
                  </a:cubicBezTo>
                  <a:cubicBezTo>
                    <a:pt x="1941" y="4473"/>
                    <a:pt x="1894" y="4485"/>
                    <a:pt x="1858" y="4485"/>
                  </a:cubicBezTo>
                  <a:cubicBezTo>
                    <a:pt x="1834" y="4485"/>
                    <a:pt x="1786" y="4473"/>
                    <a:pt x="1763" y="4438"/>
                  </a:cubicBezTo>
                  <a:cubicBezTo>
                    <a:pt x="1179" y="3807"/>
                    <a:pt x="810" y="2509"/>
                    <a:pt x="691" y="2021"/>
                  </a:cubicBezTo>
                  <a:cubicBezTo>
                    <a:pt x="596" y="2259"/>
                    <a:pt x="489" y="2473"/>
                    <a:pt x="405" y="2711"/>
                  </a:cubicBezTo>
                  <a:cubicBezTo>
                    <a:pt x="108" y="3509"/>
                    <a:pt x="1" y="4307"/>
                    <a:pt x="429" y="5033"/>
                  </a:cubicBezTo>
                  <a:cubicBezTo>
                    <a:pt x="655" y="5414"/>
                    <a:pt x="905" y="5676"/>
                    <a:pt x="1167" y="5866"/>
                  </a:cubicBezTo>
                  <a:cubicBezTo>
                    <a:pt x="1522" y="6143"/>
                    <a:pt x="1915" y="6265"/>
                    <a:pt x="2293" y="6265"/>
                  </a:cubicBezTo>
                  <a:cubicBezTo>
                    <a:pt x="3413" y="6265"/>
                    <a:pt x="4413" y="5201"/>
                    <a:pt x="3977" y="3938"/>
                  </a:cubicBezTo>
                  <a:cubicBezTo>
                    <a:pt x="3906" y="3688"/>
                    <a:pt x="3763" y="3461"/>
                    <a:pt x="3668" y="3283"/>
                  </a:cubicBezTo>
                  <a:cubicBezTo>
                    <a:pt x="3465" y="2973"/>
                    <a:pt x="3322" y="2628"/>
                    <a:pt x="3215" y="2283"/>
                  </a:cubicBezTo>
                  <a:cubicBezTo>
                    <a:pt x="2846" y="1104"/>
                    <a:pt x="1977" y="413"/>
                    <a:pt x="1405" y="56"/>
                  </a:cubicBezTo>
                  <a:cubicBezTo>
                    <a:pt x="1350" y="18"/>
                    <a:pt x="1289" y="1"/>
                    <a:pt x="12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5"/>
            <p:cNvSpPr/>
            <p:nvPr/>
          </p:nvSpPr>
          <p:spPr>
            <a:xfrm>
              <a:off x="7285059" y="2018430"/>
              <a:ext cx="313048" cy="336836"/>
            </a:xfrm>
            <a:custGeom>
              <a:avLst/>
              <a:gdLst/>
              <a:ahLst/>
              <a:cxnLst/>
              <a:rect l="l" t="t" r="r" b="b"/>
              <a:pathLst>
                <a:path w="2382" h="2563" extrusionOk="0">
                  <a:moveTo>
                    <a:pt x="810" y="1"/>
                  </a:moveTo>
                  <a:lnTo>
                    <a:pt x="548" y="72"/>
                  </a:lnTo>
                  <a:lnTo>
                    <a:pt x="596" y="227"/>
                  </a:lnTo>
                  <a:lnTo>
                    <a:pt x="477" y="132"/>
                  </a:lnTo>
                  <a:cubicBezTo>
                    <a:pt x="454" y="119"/>
                    <a:pt x="427" y="112"/>
                    <a:pt x="400" y="112"/>
                  </a:cubicBezTo>
                  <a:cubicBezTo>
                    <a:pt x="356" y="112"/>
                    <a:pt x="313" y="130"/>
                    <a:pt x="298" y="168"/>
                  </a:cubicBezTo>
                  <a:cubicBezTo>
                    <a:pt x="263" y="227"/>
                    <a:pt x="274" y="287"/>
                    <a:pt x="322" y="334"/>
                  </a:cubicBezTo>
                  <a:lnTo>
                    <a:pt x="358" y="358"/>
                  </a:lnTo>
                  <a:cubicBezTo>
                    <a:pt x="382" y="394"/>
                    <a:pt x="393" y="430"/>
                    <a:pt x="393" y="477"/>
                  </a:cubicBezTo>
                  <a:lnTo>
                    <a:pt x="382" y="608"/>
                  </a:lnTo>
                  <a:lnTo>
                    <a:pt x="370" y="763"/>
                  </a:lnTo>
                  <a:lnTo>
                    <a:pt x="251" y="632"/>
                  </a:lnTo>
                  <a:cubicBezTo>
                    <a:pt x="227" y="602"/>
                    <a:pt x="194" y="587"/>
                    <a:pt x="160" y="587"/>
                  </a:cubicBezTo>
                  <a:cubicBezTo>
                    <a:pt x="126" y="587"/>
                    <a:pt x="90" y="602"/>
                    <a:pt x="60" y="632"/>
                  </a:cubicBezTo>
                  <a:lnTo>
                    <a:pt x="48" y="644"/>
                  </a:lnTo>
                  <a:cubicBezTo>
                    <a:pt x="12" y="668"/>
                    <a:pt x="1" y="727"/>
                    <a:pt x="12" y="763"/>
                  </a:cubicBezTo>
                  <a:cubicBezTo>
                    <a:pt x="72" y="930"/>
                    <a:pt x="203" y="1311"/>
                    <a:pt x="239" y="1561"/>
                  </a:cubicBezTo>
                  <a:cubicBezTo>
                    <a:pt x="259" y="1812"/>
                    <a:pt x="533" y="2563"/>
                    <a:pt x="1440" y="2563"/>
                  </a:cubicBezTo>
                  <a:cubicBezTo>
                    <a:pt x="1609" y="2563"/>
                    <a:pt x="1799" y="2537"/>
                    <a:pt x="2013" y="2477"/>
                  </a:cubicBezTo>
                  <a:cubicBezTo>
                    <a:pt x="2251" y="2418"/>
                    <a:pt x="2382" y="2156"/>
                    <a:pt x="2322" y="1942"/>
                  </a:cubicBezTo>
                  <a:cubicBezTo>
                    <a:pt x="2251" y="1620"/>
                    <a:pt x="2108" y="1227"/>
                    <a:pt x="1846" y="1025"/>
                  </a:cubicBezTo>
                  <a:cubicBezTo>
                    <a:pt x="1394" y="703"/>
                    <a:pt x="1370" y="632"/>
                    <a:pt x="1370" y="632"/>
                  </a:cubicBezTo>
                  <a:lnTo>
                    <a:pt x="1453" y="596"/>
                  </a:lnTo>
                  <a:cubicBezTo>
                    <a:pt x="1513" y="584"/>
                    <a:pt x="1560" y="513"/>
                    <a:pt x="1548" y="453"/>
                  </a:cubicBezTo>
                  <a:lnTo>
                    <a:pt x="1501" y="299"/>
                  </a:lnTo>
                  <a:cubicBezTo>
                    <a:pt x="1491" y="250"/>
                    <a:pt x="1441" y="209"/>
                    <a:pt x="1384" y="209"/>
                  </a:cubicBezTo>
                  <a:cubicBezTo>
                    <a:pt x="1372" y="209"/>
                    <a:pt x="1359" y="211"/>
                    <a:pt x="1346" y="215"/>
                  </a:cubicBezTo>
                  <a:lnTo>
                    <a:pt x="1286" y="227"/>
                  </a:lnTo>
                  <a:cubicBezTo>
                    <a:pt x="1278" y="230"/>
                    <a:pt x="1268" y="232"/>
                    <a:pt x="1258" y="232"/>
                  </a:cubicBezTo>
                  <a:cubicBezTo>
                    <a:pt x="1228" y="232"/>
                    <a:pt x="1194" y="218"/>
                    <a:pt x="1167" y="191"/>
                  </a:cubicBezTo>
                  <a:lnTo>
                    <a:pt x="1108" y="132"/>
                  </a:lnTo>
                  <a:cubicBezTo>
                    <a:pt x="1084" y="108"/>
                    <a:pt x="1036" y="108"/>
                    <a:pt x="989" y="108"/>
                  </a:cubicBezTo>
                  <a:lnTo>
                    <a:pt x="858" y="132"/>
                  </a:lnTo>
                  <a:lnTo>
                    <a:pt x="81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5"/>
            <p:cNvSpPr/>
            <p:nvPr/>
          </p:nvSpPr>
          <p:spPr>
            <a:xfrm>
              <a:off x="6807863" y="3417422"/>
              <a:ext cx="1004594" cy="794843"/>
            </a:xfrm>
            <a:custGeom>
              <a:avLst/>
              <a:gdLst/>
              <a:ahLst/>
              <a:cxnLst/>
              <a:rect l="l" t="t" r="r" b="b"/>
              <a:pathLst>
                <a:path w="7644" h="6048" extrusionOk="0">
                  <a:moveTo>
                    <a:pt x="6301" y="1"/>
                  </a:moveTo>
                  <a:cubicBezTo>
                    <a:pt x="6234" y="1"/>
                    <a:pt x="6166" y="12"/>
                    <a:pt x="6096" y="36"/>
                  </a:cubicBezTo>
                  <a:cubicBezTo>
                    <a:pt x="5787" y="143"/>
                    <a:pt x="5668" y="381"/>
                    <a:pt x="5668" y="381"/>
                  </a:cubicBezTo>
                  <a:cubicBezTo>
                    <a:pt x="5539" y="270"/>
                    <a:pt x="5394" y="231"/>
                    <a:pt x="5256" y="231"/>
                  </a:cubicBezTo>
                  <a:cubicBezTo>
                    <a:pt x="4934" y="231"/>
                    <a:pt x="4644" y="441"/>
                    <a:pt x="4644" y="441"/>
                  </a:cubicBezTo>
                  <a:cubicBezTo>
                    <a:pt x="4530" y="339"/>
                    <a:pt x="4402" y="304"/>
                    <a:pt x="4281" y="304"/>
                  </a:cubicBezTo>
                  <a:cubicBezTo>
                    <a:pt x="4019" y="304"/>
                    <a:pt x="3786" y="464"/>
                    <a:pt x="3786" y="464"/>
                  </a:cubicBezTo>
                  <a:cubicBezTo>
                    <a:pt x="3695" y="333"/>
                    <a:pt x="3583" y="290"/>
                    <a:pt x="3473" y="290"/>
                  </a:cubicBezTo>
                  <a:cubicBezTo>
                    <a:pt x="3255" y="290"/>
                    <a:pt x="3048" y="464"/>
                    <a:pt x="3048" y="464"/>
                  </a:cubicBezTo>
                  <a:cubicBezTo>
                    <a:pt x="2943" y="307"/>
                    <a:pt x="2806" y="263"/>
                    <a:pt x="2685" y="263"/>
                  </a:cubicBezTo>
                  <a:cubicBezTo>
                    <a:pt x="2532" y="263"/>
                    <a:pt x="2405" y="333"/>
                    <a:pt x="2405" y="333"/>
                  </a:cubicBezTo>
                  <a:cubicBezTo>
                    <a:pt x="2155" y="134"/>
                    <a:pt x="1936" y="61"/>
                    <a:pt x="1750" y="61"/>
                  </a:cubicBezTo>
                  <a:cubicBezTo>
                    <a:pt x="1234" y="61"/>
                    <a:pt x="965" y="619"/>
                    <a:pt x="965" y="619"/>
                  </a:cubicBezTo>
                  <a:cubicBezTo>
                    <a:pt x="0" y="1036"/>
                    <a:pt x="667" y="1857"/>
                    <a:pt x="667" y="1857"/>
                  </a:cubicBezTo>
                  <a:cubicBezTo>
                    <a:pt x="298" y="2405"/>
                    <a:pt x="869" y="2774"/>
                    <a:pt x="869" y="2774"/>
                  </a:cubicBezTo>
                  <a:cubicBezTo>
                    <a:pt x="774" y="3393"/>
                    <a:pt x="1512" y="3572"/>
                    <a:pt x="1512" y="3572"/>
                  </a:cubicBezTo>
                  <a:cubicBezTo>
                    <a:pt x="1453" y="3786"/>
                    <a:pt x="1679" y="4048"/>
                    <a:pt x="1679" y="4048"/>
                  </a:cubicBezTo>
                  <a:cubicBezTo>
                    <a:pt x="1741" y="4087"/>
                    <a:pt x="1794" y="4104"/>
                    <a:pt x="1840" y="4104"/>
                  </a:cubicBezTo>
                  <a:cubicBezTo>
                    <a:pt x="2004" y="4104"/>
                    <a:pt x="2070" y="3887"/>
                    <a:pt x="2108" y="3691"/>
                  </a:cubicBezTo>
                  <a:cubicBezTo>
                    <a:pt x="2048" y="3524"/>
                    <a:pt x="2119" y="3370"/>
                    <a:pt x="2119" y="3370"/>
                  </a:cubicBezTo>
                  <a:cubicBezTo>
                    <a:pt x="2536" y="2965"/>
                    <a:pt x="2143" y="2369"/>
                    <a:pt x="2143" y="2369"/>
                  </a:cubicBezTo>
                  <a:cubicBezTo>
                    <a:pt x="2215" y="1977"/>
                    <a:pt x="2036" y="1679"/>
                    <a:pt x="1929" y="1524"/>
                  </a:cubicBezTo>
                  <a:lnTo>
                    <a:pt x="1929" y="1524"/>
                  </a:lnTo>
                  <a:cubicBezTo>
                    <a:pt x="2093" y="1696"/>
                    <a:pt x="2254" y="1753"/>
                    <a:pt x="2395" y="1753"/>
                  </a:cubicBezTo>
                  <a:cubicBezTo>
                    <a:pt x="2663" y="1753"/>
                    <a:pt x="2858" y="1548"/>
                    <a:pt x="2858" y="1548"/>
                  </a:cubicBezTo>
                  <a:cubicBezTo>
                    <a:pt x="2971" y="1713"/>
                    <a:pt x="3153" y="1759"/>
                    <a:pt x="3324" y="1759"/>
                  </a:cubicBezTo>
                  <a:cubicBezTo>
                    <a:pt x="3547" y="1759"/>
                    <a:pt x="3751" y="1679"/>
                    <a:pt x="3751" y="1679"/>
                  </a:cubicBezTo>
                  <a:cubicBezTo>
                    <a:pt x="3918" y="1773"/>
                    <a:pt x="4069" y="1809"/>
                    <a:pt x="4200" y="1809"/>
                  </a:cubicBezTo>
                  <a:cubicBezTo>
                    <a:pt x="4581" y="1809"/>
                    <a:pt x="4798" y="1512"/>
                    <a:pt x="4798" y="1512"/>
                  </a:cubicBezTo>
                  <a:cubicBezTo>
                    <a:pt x="4953" y="1615"/>
                    <a:pt x="5096" y="1654"/>
                    <a:pt x="5225" y="1654"/>
                  </a:cubicBezTo>
                  <a:cubicBezTo>
                    <a:pt x="5632" y="1654"/>
                    <a:pt x="5893" y="1263"/>
                    <a:pt x="5894" y="1262"/>
                  </a:cubicBezTo>
                  <a:lnTo>
                    <a:pt x="5894" y="1262"/>
                  </a:lnTo>
                  <a:cubicBezTo>
                    <a:pt x="5596" y="1715"/>
                    <a:pt x="5989" y="2274"/>
                    <a:pt x="5989" y="2274"/>
                  </a:cubicBezTo>
                  <a:cubicBezTo>
                    <a:pt x="5787" y="2405"/>
                    <a:pt x="5894" y="2798"/>
                    <a:pt x="5894" y="2798"/>
                  </a:cubicBezTo>
                  <a:cubicBezTo>
                    <a:pt x="5864" y="2794"/>
                    <a:pt x="5836" y="2793"/>
                    <a:pt x="5810" y="2793"/>
                  </a:cubicBezTo>
                  <a:cubicBezTo>
                    <a:pt x="5415" y="2793"/>
                    <a:pt x="5310" y="3179"/>
                    <a:pt x="5310" y="3179"/>
                  </a:cubicBezTo>
                  <a:cubicBezTo>
                    <a:pt x="5205" y="3107"/>
                    <a:pt x="5105" y="3079"/>
                    <a:pt x="5013" y="3079"/>
                  </a:cubicBezTo>
                  <a:cubicBezTo>
                    <a:pt x="4676" y="3079"/>
                    <a:pt x="4441" y="3453"/>
                    <a:pt x="4441" y="3453"/>
                  </a:cubicBezTo>
                  <a:cubicBezTo>
                    <a:pt x="3179" y="3489"/>
                    <a:pt x="3524" y="4536"/>
                    <a:pt x="3524" y="4536"/>
                  </a:cubicBezTo>
                  <a:cubicBezTo>
                    <a:pt x="3477" y="4596"/>
                    <a:pt x="3453" y="4667"/>
                    <a:pt x="3429" y="4727"/>
                  </a:cubicBezTo>
                  <a:cubicBezTo>
                    <a:pt x="3239" y="5263"/>
                    <a:pt x="3810" y="5441"/>
                    <a:pt x="3810" y="5441"/>
                  </a:cubicBezTo>
                  <a:cubicBezTo>
                    <a:pt x="3810" y="5441"/>
                    <a:pt x="3691" y="5953"/>
                    <a:pt x="4108" y="6037"/>
                  </a:cubicBezTo>
                  <a:cubicBezTo>
                    <a:pt x="4136" y="6044"/>
                    <a:pt x="4163" y="6047"/>
                    <a:pt x="4188" y="6047"/>
                  </a:cubicBezTo>
                  <a:cubicBezTo>
                    <a:pt x="4521" y="6047"/>
                    <a:pt x="4501" y="5417"/>
                    <a:pt x="4501" y="5417"/>
                  </a:cubicBezTo>
                  <a:cubicBezTo>
                    <a:pt x="5013" y="5072"/>
                    <a:pt x="4703" y="4560"/>
                    <a:pt x="4703" y="4560"/>
                  </a:cubicBezTo>
                  <a:lnTo>
                    <a:pt x="4703" y="4560"/>
                  </a:lnTo>
                  <a:cubicBezTo>
                    <a:pt x="4740" y="4563"/>
                    <a:pt x="4776" y="4564"/>
                    <a:pt x="4811" y="4564"/>
                  </a:cubicBezTo>
                  <a:cubicBezTo>
                    <a:pt x="5372" y="4564"/>
                    <a:pt x="5668" y="4227"/>
                    <a:pt x="5668" y="4227"/>
                  </a:cubicBezTo>
                  <a:cubicBezTo>
                    <a:pt x="5720" y="4232"/>
                    <a:pt x="5771" y="4234"/>
                    <a:pt x="5818" y="4234"/>
                  </a:cubicBezTo>
                  <a:cubicBezTo>
                    <a:pt x="6738" y="4234"/>
                    <a:pt x="6727" y="3405"/>
                    <a:pt x="6727" y="3405"/>
                  </a:cubicBezTo>
                  <a:cubicBezTo>
                    <a:pt x="7596" y="2989"/>
                    <a:pt x="7108" y="2167"/>
                    <a:pt x="7108" y="2167"/>
                  </a:cubicBezTo>
                  <a:cubicBezTo>
                    <a:pt x="7644" y="1500"/>
                    <a:pt x="6858" y="1000"/>
                    <a:pt x="6858" y="1000"/>
                  </a:cubicBezTo>
                  <a:cubicBezTo>
                    <a:pt x="6858" y="1000"/>
                    <a:pt x="6858" y="976"/>
                    <a:pt x="6870" y="976"/>
                  </a:cubicBezTo>
                  <a:cubicBezTo>
                    <a:pt x="7120" y="529"/>
                    <a:pt x="6761" y="1"/>
                    <a:pt x="63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 name="Google Shape;673;p45"/>
          <p:cNvGrpSpPr/>
          <p:nvPr/>
        </p:nvGrpSpPr>
        <p:grpSpPr>
          <a:xfrm>
            <a:off x="4692745" y="906497"/>
            <a:ext cx="579928" cy="543578"/>
            <a:chOff x="3363022" y="2919479"/>
            <a:chExt cx="1065652" cy="998673"/>
          </a:xfrm>
        </p:grpSpPr>
        <p:sp>
          <p:nvSpPr>
            <p:cNvPr id="674" name="Google Shape;674;p45"/>
            <p:cNvSpPr/>
            <p:nvPr/>
          </p:nvSpPr>
          <p:spPr>
            <a:xfrm>
              <a:off x="3363022" y="2948694"/>
              <a:ext cx="482017" cy="383374"/>
            </a:xfrm>
            <a:custGeom>
              <a:avLst/>
              <a:gdLst/>
              <a:ahLst/>
              <a:cxnLst/>
              <a:rect l="l" t="t" r="r" b="b"/>
              <a:pathLst>
                <a:path w="7276" h="5787" extrusionOk="0">
                  <a:moveTo>
                    <a:pt x="3263" y="2263"/>
                  </a:moveTo>
                  <a:lnTo>
                    <a:pt x="3263" y="2394"/>
                  </a:lnTo>
                  <a:cubicBezTo>
                    <a:pt x="3215" y="2429"/>
                    <a:pt x="3156" y="2429"/>
                    <a:pt x="3096" y="2429"/>
                  </a:cubicBezTo>
                  <a:lnTo>
                    <a:pt x="3144" y="2370"/>
                  </a:lnTo>
                  <a:cubicBezTo>
                    <a:pt x="3168" y="2322"/>
                    <a:pt x="3215" y="2298"/>
                    <a:pt x="3263" y="2263"/>
                  </a:cubicBezTo>
                  <a:close/>
                  <a:moveTo>
                    <a:pt x="2545" y="2460"/>
                  </a:moveTo>
                  <a:cubicBezTo>
                    <a:pt x="2585" y="2460"/>
                    <a:pt x="2628" y="2469"/>
                    <a:pt x="2667" y="2489"/>
                  </a:cubicBezTo>
                  <a:lnTo>
                    <a:pt x="2727" y="2501"/>
                  </a:lnTo>
                  <a:cubicBezTo>
                    <a:pt x="2706" y="2504"/>
                    <a:pt x="2684" y="2506"/>
                    <a:pt x="2662" y="2506"/>
                  </a:cubicBezTo>
                  <a:cubicBezTo>
                    <a:pt x="2608" y="2506"/>
                    <a:pt x="2551" y="2497"/>
                    <a:pt x="2501" y="2489"/>
                  </a:cubicBezTo>
                  <a:lnTo>
                    <a:pt x="2453" y="2477"/>
                  </a:lnTo>
                  <a:cubicBezTo>
                    <a:pt x="2480" y="2466"/>
                    <a:pt x="2511" y="2460"/>
                    <a:pt x="2545" y="2460"/>
                  </a:cubicBezTo>
                  <a:close/>
                  <a:moveTo>
                    <a:pt x="2048" y="2508"/>
                  </a:moveTo>
                  <a:cubicBezTo>
                    <a:pt x="2068" y="2508"/>
                    <a:pt x="2088" y="2510"/>
                    <a:pt x="2108" y="2513"/>
                  </a:cubicBezTo>
                  <a:lnTo>
                    <a:pt x="2084" y="2548"/>
                  </a:lnTo>
                  <a:lnTo>
                    <a:pt x="2025" y="2620"/>
                  </a:lnTo>
                  <a:cubicBezTo>
                    <a:pt x="1933" y="2732"/>
                    <a:pt x="1815" y="2792"/>
                    <a:pt x="1686" y="2792"/>
                  </a:cubicBezTo>
                  <a:cubicBezTo>
                    <a:pt x="1664" y="2792"/>
                    <a:pt x="1642" y="2790"/>
                    <a:pt x="1620" y="2786"/>
                  </a:cubicBezTo>
                  <a:lnTo>
                    <a:pt x="1679" y="2715"/>
                  </a:lnTo>
                  <a:cubicBezTo>
                    <a:pt x="1763" y="2580"/>
                    <a:pt x="1909" y="2508"/>
                    <a:pt x="2048" y="2508"/>
                  </a:cubicBezTo>
                  <a:close/>
                  <a:moveTo>
                    <a:pt x="1120" y="2794"/>
                  </a:moveTo>
                  <a:cubicBezTo>
                    <a:pt x="1194" y="2794"/>
                    <a:pt x="1271" y="2812"/>
                    <a:pt x="1346" y="2846"/>
                  </a:cubicBezTo>
                  <a:lnTo>
                    <a:pt x="1358" y="2846"/>
                  </a:lnTo>
                  <a:cubicBezTo>
                    <a:pt x="1281" y="2892"/>
                    <a:pt x="1200" y="2913"/>
                    <a:pt x="1114" y="2913"/>
                  </a:cubicBezTo>
                  <a:cubicBezTo>
                    <a:pt x="1066" y="2913"/>
                    <a:pt x="1016" y="2906"/>
                    <a:pt x="965" y="2894"/>
                  </a:cubicBezTo>
                  <a:lnTo>
                    <a:pt x="893" y="2858"/>
                  </a:lnTo>
                  <a:cubicBezTo>
                    <a:pt x="961" y="2815"/>
                    <a:pt x="1039" y="2794"/>
                    <a:pt x="1120" y="2794"/>
                  </a:cubicBezTo>
                  <a:close/>
                  <a:moveTo>
                    <a:pt x="3846" y="3751"/>
                  </a:moveTo>
                  <a:cubicBezTo>
                    <a:pt x="3894" y="3810"/>
                    <a:pt x="3953" y="3870"/>
                    <a:pt x="4037" y="3918"/>
                  </a:cubicBezTo>
                  <a:lnTo>
                    <a:pt x="4025" y="3941"/>
                  </a:lnTo>
                  <a:cubicBezTo>
                    <a:pt x="4025" y="4001"/>
                    <a:pt x="3977" y="4060"/>
                    <a:pt x="3930" y="4096"/>
                  </a:cubicBezTo>
                  <a:cubicBezTo>
                    <a:pt x="3899" y="4111"/>
                    <a:pt x="3865" y="4126"/>
                    <a:pt x="3834" y="4126"/>
                  </a:cubicBezTo>
                  <a:cubicBezTo>
                    <a:pt x="3816" y="4126"/>
                    <a:pt x="3800" y="4121"/>
                    <a:pt x="3787" y="4108"/>
                  </a:cubicBezTo>
                  <a:cubicBezTo>
                    <a:pt x="3739" y="4096"/>
                    <a:pt x="3680" y="4084"/>
                    <a:pt x="3632" y="4084"/>
                  </a:cubicBezTo>
                  <a:lnTo>
                    <a:pt x="3632" y="4060"/>
                  </a:lnTo>
                  <a:cubicBezTo>
                    <a:pt x="3644" y="3929"/>
                    <a:pt x="3727" y="3822"/>
                    <a:pt x="3846" y="3751"/>
                  </a:cubicBezTo>
                  <a:close/>
                  <a:moveTo>
                    <a:pt x="3429" y="4239"/>
                  </a:moveTo>
                  <a:lnTo>
                    <a:pt x="3429" y="4239"/>
                  </a:lnTo>
                  <a:cubicBezTo>
                    <a:pt x="3382" y="4358"/>
                    <a:pt x="3263" y="4453"/>
                    <a:pt x="3132" y="4501"/>
                  </a:cubicBezTo>
                  <a:cubicBezTo>
                    <a:pt x="3191" y="4394"/>
                    <a:pt x="3263" y="4322"/>
                    <a:pt x="3346" y="4275"/>
                  </a:cubicBezTo>
                  <a:cubicBezTo>
                    <a:pt x="3382" y="4263"/>
                    <a:pt x="3394" y="4263"/>
                    <a:pt x="3429" y="4239"/>
                  </a:cubicBezTo>
                  <a:close/>
                  <a:moveTo>
                    <a:pt x="2894" y="4656"/>
                  </a:moveTo>
                  <a:cubicBezTo>
                    <a:pt x="2834" y="4739"/>
                    <a:pt x="2727" y="4799"/>
                    <a:pt x="2632" y="4811"/>
                  </a:cubicBezTo>
                  <a:cubicBezTo>
                    <a:pt x="2691" y="4739"/>
                    <a:pt x="2787" y="4680"/>
                    <a:pt x="2894" y="4656"/>
                  </a:cubicBezTo>
                  <a:close/>
                  <a:moveTo>
                    <a:pt x="2347" y="4937"/>
                  </a:moveTo>
                  <a:cubicBezTo>
                    <a:pt x="2363" y="4937"/>
                    <a:pt x="2379" y="4938"/>
                    <a:pt x="2394" y="4941"/>
                  </a:cubicBezTo>
                  <a:cubicBezTo>
                    <a:pt x="2358" y="5061"/>
                    <a:pt x="2298" y="5132"/>
                    <a:pt x="2239" y="5192"/>
                  </a:cubicBezTo>
                  <a:cubicBezTo>
                    <a:pt x="2192" y="5229"/>
                    <a:pt x="2146" y="5259"/>
                    <a:pt x="2099" y="5259"/>
                  </a:cubicBezTo>
                  <a:cubicBezTo>
                    <a:pt x="2086" y="5259"/>
                    <a:pt x="2073" y="5256"/>
                    <a:pt x="2060" y="5251"/>
                  </a:cubicBezTo>
                  <a:cubicBezTo>
                    <a:pt x="2060" y="5108"/>
                    <a:pt x="2096" y="5037"/>
                    <a:pt x="2203" y="4977"/>
                  </a:cubicBezTo>
                  <a:cubicBezTo>
                    <a:pt x="2248" y="4950"/>
                    <a:pt x="2299" y="4937"/>
                    <a:pt x="2347" y="4937"/>
                  </a:cubicBezTo>
                  <a:close/>
                  <a:moveTo>
                    <a:pt x="5680" y="0"/>
                  </a:moveTo>
                  <a:cubicBezTo>
                    <a:pt x="5501" y="72"/>
                    <a:pt x="5334" y="274"/>
                    <a:pt x="5168" y="524"/>
                  </a:cubicBezTo>
                  <a:lnTo>
                    <a:pt x="5144" y="524"/>
                  </a:lnTo>
                  <a:cubicBezTo>
                    <a:pt x="4215" y="524"/>
                    <a:pt x="3441" y="1203"/>
                    <a:pt x="3287" y="2096"/>
                  </a:cubicBezTo>
                  <a:cubicBezTo>
                    <a:pt x="3203" y="2132"/>
                    <a:pt x="3108" y="2191"/>
                    <a:pt x="3037" y="2274"/>
                  </a:cubicBezTo>
                  <a:lnTo>
                    <a:pt x="2977" y="2358"/>
                  </a:lnTo>
                  <a:lnTo>
                    <a:pt x="2929" y="2394"/>
                  </a:lnTo>
                  <a:lnTo>
                    <a:pt x="2703" y="2334"/>
                  </a:lnTo>
                  <a:cubicBezTo>
                    <a:pt x="2655" y="2323"/>
                    <a:pt x="2606" y="2318"/>
                    <a:pt x="2557" y="2318"/>
                  </a:cubicBezTo>
                  <a:cubicBezTo>
                    <a:pt x="2449" y="2318"/>
                    <a:pt x="2341" y="2344"/>
                    <a:pt x="2251" y="2394"/>
                  </a:cubicBezTo>
                  <a:lnTo>
                    <a:pt x="2227" y="2394"/>
                  </a:lnTo>
                  <a:cubicBezTo>
                    <a:pt x="2169" y="2374"/>
                    <a:pt x="2110" y="2365"/>
                    <a:pt x="2051" y="2365"/>
                  </a:cubicBezTo>
                  <a:cubicBezTo>
                    <a:pt x="1853" y="2365"/>
                    <a:pt x="1661" y="2467"/>
                    <a:pt x="1560" y="2632"/>
                  </a:cubicBezTo>
                  <a:lnTo>
                    <a:pt x="1501" y="2727"/>
                  </a:lnTo>
                  <a:cubicBezTo>
                    <a:pt x="1501" y="2739"/>
                    <a:pt x="1489" y="2739"/>
                    <a:pt x="1489" y="2751"/>
                  </a:cubicBezTo>
                  <a:lnTo>
                    <a:pt x="1429" y="2727"/>
                  </a:lnTo>
                  <a:cubicBezTo>
                    <a:pt x="1337" y="2678"/>
                    <a:pt x="1238" y="2653"/>
                    <a:pt x="1141" y="2653"/>
                  </a:cubicBezTo>
                  <a:cubicBezTo>
                    <a:pt x="1002" y="2653"/>
                    <a:pt x="868" y="2705"/>
                    <a:pt x="762" y="2810"/>
                  </a:cubicBezTo>
                  <a:cubicBezTo>
                    <a:pt x="762" y="2810"/>
                    <a:pt x="739" y="2810"/>
                    <a:pt x="739" y="2834"/>
                  </a:cubicBezTo>
                  <a:cubicBezTo>
                    <a:pt x="700" y="2824"/>
                    <a:pt x="661" y="2820"/>
                    <a:pt x="622" y="2820"/>
                  </a:cubicBezTo>
                  <a:cubicBezTo>
                    <a:pt x="515" y="2820"/>
                    <a:pt x="409" y="2853"/>
                    <a:pt x="322" y="2906"/>
                  </a:cubicBezTo>
                  <a:cubicBezTo>
                    <a:pt x="251" y="2870"/>
                    <a:pt x="191" y="2846"/>
                    <a:pt x="131" y="2786"/>
                  </a:cubicBezTo>
                  <a:cubicBezTo>
                    <a:pt x="120" y="2769"/>
                    <a:pt x="102" y="2760"/>
                    <a:pt x="84" y="2760"/>
                  </a:cubicBezTo>
                  <a:cubicBezTo>
                    <a:pt x="66" y="2760"/>
                    <a:pt x="48" y="2769"/>
                    <a:pt x="36" y="2786"/>
                  </a:cubicBezTo>
                  <a:cubicBezTo>
                    <a:pt x="0" y="2810"/>
                    <a:pt x="0" y="2858"/>
                    <a:pt x="36" y="2894"/>
                  </a:cubicBezTo>
                  <a:cubicBezTo>
                    <a:pt x="72" y="2953"/>
                    <a:pt x="131" y="2977"/>
                    <a:pt x="191" y="3013"/>
                  </a:cubicBezTo>
                  <a:cubicBezTo>
                    <a:pt x="167" y="3036"/>
                    <a:pt x="155" y="3072"/>
                    <a:pt x="131" y="3096"/>
                  </a:cubicBezTo>
                  <a:cubicBezTo>
                    <a:pt x="120" y="3132"/>
                    <a:pt x="120" y="3167"/>
                    <a:pt x="167" y="3203"/>
                  </a:cubicBezTo>
                  <a:cubicBezTo>
                    <a:pt x="179" y="3203"/>
                    <a:pt x="191" y="3215"/>
                    <a:pt x="215" y="3215"/>
                  </a:cubicBezTo>
                  <a:cubicBezTo>
                    <a:pt x="239" y="3215"/>
                    <a:pt x="251" y="3203"/>
                    <a:pt x="274" y="3191"/>
                  </a:cubicBezTo>
                  <a:cubicBezTo>
                    <a:pt x="298" y="3144"/>
                    <a:pt x="322" y="3108"/>
                    <a:pt x="358" y="3084"/>
                  </a:cubicBezTo>
                  <a:cubicBezTo>
                    <a:pt x="393" y="3084"/>
                    <a:pt x="429" y="3096"/>
                    <a:pt x="465" y="3096"/>
                  </a:cubicBezTo>
                  <a:cubicBezTo>
                    <a:pt x="572" y="3096"/>
                    <a:pt x="691" y="3072"/>
                    <a:pt x="774" y="3013"/>
                  </a:cubicBezTo>
                  <a:lnTo>
                    <a:pt x="786" y="3013"/>
                  </a:lnTo>
                  <a:lnTo>
                    <a:pt x="941" y="3072"/>
                  </a:lnTo>
                  <a:cubicBezTo>
                    <a:pt x="1005" y="3095"/>
                    <a:pt x="1071" y="3105"/>
                    <a:pt x="1137" y="3105"/>
                  </a:cubicBezTo>
                  <a:cubicBezTo>
                    <a:pt x="1280" y="3105"/>
                    <a:pt x="1422" y="3055"/>
                    <a:pt x="1536" y="2965"/>
                  </a:cubicBezTo>
                  <a:cubicBezTo>
                    <a:pt x="1596" y="2983"/>
                    <a:pt x="1656" y="2992"/>
                    <a:pt x="1716" y="2992"/>
                  </a:cubicBezTo>
                  <a:cubicBezTo>
                    <a:pt x="1894" y="2992"/>
                    <a:pt x="2063" y="2911"/>
                    <a:pt x="2179" y="2751"/>
                  </a:cubicBezTo>
                  <a:lnTo>
                    <a:pt x="2239" y="2679"/>
                  </a:lnTo>
                  <a:cubicBezTo>
                    <a:pt x="2251" y="2655"/>
                    <a:pt x="2275" y="2632"/>
                    <a:pt x="2310" y="2608"/>
                  </a:cubicBezTo>
                  <a:lnTo>
                    <a:pt x="2489" y="2667"/>
                  </a:lnTo>
                  <a:cubicBezTo>
                    <a:pt x="2550" y="2688"/>
                    <a:pt x="2611" y="2697"/>
                    <a:pt x="2671" y="2697"/>
                  </a:cubicBezTo>
                  <a:cubicBezTo>
                    <a:pt x="2785" y="2697"/>
                    <a:pt x="2895" y="2663"/>
                    <a:pt x="2989" y="2608"/>
                  </a:cubicBezTo>
                  <a:cubicBezTo>
                    <a:pt x="3043" y="2620"/>
                    <a:pt x="3096" y="2626"/>
                    <a:pt x="3150" y="2626"/>
                  </a:cubicBezTo>
                  <a:cubicBezTo>
                    <a:pt x="3203" y="2626"/>
                    <a:pt x="3257" y="2620"/>
                    <a:pt x="3310" y="2608"/>
                  </a:cubicBezTo>
                  <a:cubicBezTo>
                    <a:pt x="3322" y="2810"/>
                    <a:pt x="3382" y="3025"/>
                    <a:pt x="3453" y="3215"/>
                  </a:cubicBezTo>
                  <a:cubicBezTo>
                    <a:pt x="3429" y="3227"/>
                    <a:pt x="3382" y="3227"/>
                    <a:pt x="3346" y="3227"/>
                  </a:cubicBezTo>
                  <a:lnTo>
                    <a:pt x="3322" y="3227"/>
                  </a:lnTo>
                  <a:cubicBezTo>
                    <a:pt x="2798" y="3263"/>
                    <a:pt x="2596" y="3263"/>
                    <a:pt x="1775" y="3763"/>
                  </a:cubicBezTo>
                  <a:cubicBezTo>
                    <a:pt x="1424" y="3977"/>
                    <a:pt x="1149" y="4036"/>
                    <a:pt x="951" y="4036"/>
                  </a:cubicBezTo>
                  <a:cubicBezTo>
                    <a:pt x="721" y="4036"/>
                    <a:pt x="597" y="3954"/>
                    <a:pt x="584" y="3941"/>
                  </a:cubicBezTo>
                  <a:cubicBezTo>
                    <a:pt x="571" y="3933"/>
                    <a:pt x="559" y="3929"/>
                    <a:pt x="546" y="3929"/>
                  </a:cubicBezTo>
                  <a:cubicBezTo>
                    <a:pt x="523" y="3929"/>
                    <a:pt x="500" y="3942"/>
                    <a:pt x="477" y="3965"/>
                  </a:cubicBezTo>
                  <a:cubicBezTo>
                    <a:pt x="441" y="3989"/>
                    <a:pt x="465" y="4037"/>
                    <a:pt x="489" y="4060"/>
                  </a:cubicBezTo>
                  <a:cubicBezTo>
                    <a:pt x="512" y="4084"/>
                    <a:pt x="655" y="4179"/>
                    <a:pt x="953" y="4179"/>
                  </a:cubicBezTo>
                  <a:cubicBezTo>
                    <a:pt x="1179" y="4179"/>
                    <a:pt x="1477" y="4120"/>
                    <a:pt x="1846" y="3906"/>
                  </a:cubicBezTo>
                  <a:cubicBezTo>
                    <a:pt x="2632" y="3429"/>
                    <a:pt x="2810" y="3406"/>
                    <a:pt x="3322" y="3394"/>
                  </a:cubicBezTo>
                  <a:lnTo>
                    <a:pt x="3346" y="3394"/>
                  </a:lnTo>
                  <a:cubicBezTo>
                    <a:pt x="3406" y="3394"/>
                    <a:pt x="3465" y="3382"/>
                    <a:pt x="3513" y="3370"/>
                  </a:cubicBezTo>
                  <a:cubicBezTo>
                    <a:pt x="3525" y="3394"/>
                    <a:pt x="3560" y="3441"/>
                    <a:pt x="3572" y="3465"/>
                  </a:cubicBezTo>
                  <a:cubicBezTo>
                    <a:pt x="3322" y="3560"/>
                    <a:pt x="3084" y="3703"/>
                    <a:pt x="2608" y="4084"/>
                  </a:cubicBezTo>
                  <a:cubicBezTo>
                    <a:pt x="2223" y="4384"/>
                    <a:pt x="1921" y="4452"/>
                    <a:pt x="1724" y="4452"/>
                  </a:cubicBezTo>
                  <a:cubicBezTo>
                    <a:pt x="1561" y="4452"/>
                    <a:pt x="1470" y="4406"/>
                    <a:pt x="1465" y="4406"/>
                  </a:cubicBezTo>
                  <a:cubicBezTo>
                    <a:pt x="1456" y="4403"/>
                    <a:pt x="1446" y="4401"/>
                    <a:pt x="1436" y="4401"/>
                  </a:cubicBezTo>
                  <a:cubicBezTo>
                    <a:pt x="1407" y="4401"/>
                    <a:pt x="1376" y="4415"/>
                    <a:pt x="1358" y="4441"/>
                  </a:cubicBezTo>
                  <a:cubicBezTo>
                    <a:pt x="1334" y="4465"/>
                    <a:pt x="1358" y="4513"/>
                    <a:pt x="1382" y="4537"/>
                  </a:cubicBezTo>
                  <a:cubicBezTo>
                    <a:pt x="1405" y="4537"/>
                    <a:pt x="1513" y="4620"/>
                    <a:pt x="1727" y="4620"/>
                  </a:cubicBezTo>
                  <a:cubicBezTo>
                    <a:pt x="1953" y="4620"/>
                    <a:pt x="2286" y="4537"/>
                    <a:pt x="2703" y="4215"/>
                  </a:cubicBezTo>
                  <a:cubicBezTo>
                    <a:pt x="3191" y="3846"/>
                    <a:pt x="3418" y="3691"/>
                    <a:pt x="3656" y="3620"/>
                  </a:cubicBezTo>
                  <a:cubicBezTo>
                    <a:pt x="3691" y="3668"/>
                    <a:pt x="3715" y="3691"/>
                    <a:pt x="3751" y="3739"/>
                  </a:cubicBezTo>
                  <a:cubicBezTo>
                    <a:pt x="3620" y="3822"/>
                    <a:pt x="3525" y="3965"/>
                    <a:pt x="3501" y="4144"/>
                  </a:cubicBezTo>
                  <a:lnTo>
                    <a:pt x="3501" y="4179"/>
                  </a:lnTo>
                  <a:cubicBezTo>
                    <a:pt x="3441" y="4179"/>
                    <a:pt x="3382" y="4203"/>
                    <a:pt x="3322" y="4227"/>
                  </a:cubicBezTo>
                  <a:cubicBezTo>
                    <a:pt x="3179" y="4299"/>
                    <a:pt x="3060" y="4418"/>
                    <a:pt x="2989" y="4596"/>
                  </a:cubicBezTo>
                  <a:cubicBezTo>
                    <a:pt x="2787" y="4596"/>
                    <a:pt x="2584" y="4715"/>
                    <a:pt x="2489" y="4894"/>
                  </a:cubicBezTo>
                  <a:cubicBezTo>
                    <a:pt x="2461" y="4891"/>
                    <a:pt x="2433" y="4890"/>
                    <a:pt x="2405" y="4890"/>
                  </a:cubicBezTo>
                  <a:cubicBezTo>
                    <a:pt x="2315" y="4890"/>
                    <a:pt x="2228" y="4905"/>
                    <a:pt x="2156" y="4941"/>
                  </a:cubicBezTo>
                  <a:cubicBezTo>
                    <a:pt x="2013" y="5013"/>
                    <a:pt x="1929" y="5156"/>
                    <a:pt x="1929" y="5334"/>
                  </a:cubicBezTo>
                  <a:lnTo>
                    <a:pt x="1632" y="5311"/>
                  </a:lnTo>
                  <a:cubicBezTo>
                    <a:pt x="1596" y="5311"/>
                    <a:pt x="1560" y="5346"/>
                    <a:pt x="1560" y="5394"/>
                  </a:cubicBezTo>
                  <a:cubicBezTo>
                    <a:pt x="1560" y="5430"/>
                    <a:pt x="1596" y="5465"/>
                    <a:pt x="1632" y="5465"/>
                  </a:cubicBezTo>
                  <a:lnTo>
                    <a:pt x="1953" y="5477"/>
                  </a:lnTo>
                  <a:lnTo>
                    <a:pt x="1953" y="5715"/>
                  </a:lnTo>
                  <a:cubicBezTo>
                    <a:pt x="1953" y="5763"/>
                    <a:pt x="1977" y="5787"/>
                    <a:pt x="2025" y="5787"/>
                  </a:cubicBezTo>
                  <a:cubicBezTo>
                    <a:pt x="2072" y="5787"/>
                    <a:pt x="2096" y="5763"/>
                    <a:pt x="2096" y="5715"/>
                  </a:cubicBezTo>
                  <a:lnTo>
                    <a:pt x="2096" y="5513"/>
                  </a:lnTo>
                  <a:lnTo>
                    <a:pt x="2108" y="5513"/>
                  </a:lnTo>
                  <a:cubicBezTo>
                    <a:pt x="2322" y="5513"/>
                    <a:pt x="2489" y="5346"/>
                    <a:pt x="2584" y="5061"/>
                  </a:cubicBezTo>
                  <a:cubicBezTo>
                    <a:pt x="2593" y="5061"/>
                    <a:pt x="2602" y="5061"/>
                    <a:pt x="2611" y="5061"/>
                  </a:cubicBezTo>
                  <a:cubicBezTo>
                    <a:pt x="2817" y="5061"/>
                    <a:pt x="3028" y="4933"/>
                    <a:pt x="3096" y="4751"/>
                  </a:cubicBezTo>
                  <a:cubicBezTo>
                    <a:pt x="3346" y="4739"/>
                    <a:pt x="3560" y="4572"/>
                    <a:pt x="3632" y="4334"/>
                  </a:cubicBezTo>
                  <a:cubicBezTo>
                    <a:pt x="3680" y="4334"/>
                    <a:pt x="3715" y="4346"/>
                    <a:pt x="3763" y="4358"/>
                  </a:cubicBezTo>
                  <a:cubicBezTo>
                    <a:pt x="3799" y="4371"/>
                    <a:pt x="3834" y="4378"/>
                    <a:pt x="3870" y="4378"/>
                  </a:cubicBezTo>
                  <a:cubicBezTo>
                    <a:pt x="3930" y="4378"/>
                    <a:pt x="3989" y="4360"/>
                    <a:pt x="4049" y="4322"/>
                  </a:cubicBezTo>
                  <a:cubicBezTo>
                    <a:pt x="4120" y="4275"/>
                    <a:pt x="4168" y="4203"/>
                    <a:pt x="4191" y="4108"/>
                  </a:cubicBezTo>
                  <a:cubicBezTo>
                    <a:pt x="4477" y="4287"/>
                    <a:pt x="4823" y="4394"/>
                    <a:pt x="5192" y="4394"/>
                  </a:cubicBezTo>
                  <a:cubicBezTo>
                    <a:pt x="5346" y="4394"/>
                    <a:pt x="5489" y="4382"/>
                    <a:pt x="5644" y="4334"/>
                  </a:cubicBezTo>
                  <a:cubicBezTo>
                    <a:pt x="5799" y="4477"/>
                    <a:pt x="5966" y="4620"/>
                    <a:pt x="6132" y="4703"/>
                  </a:cubicBezTo>
                  <a:cubicBezTo>
                    <a:pt x="6989" y="4346"/>
                    <a:pt x="7275" y="3525"/>
                    <a:pt x="7275" y="2501"/>
                  </a:cubicBezTo>
                  <a:cubicBezTo>
                    <a:pt x="7239" y="1239"/>
                    <a:pt x="6775" y="215"/>
                    <a:pt x="56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5"/>
            <p:cNvSpPr/>
            <p:nvPr/>
          </p:nvSpPr>
          <p:spPr>
            <a:xfrm>
              <a:off x="3687961" y="2919479"/>
              <a:ext cx="349522" cy="348727"/>
            </a:xfrm>
            <a:custGeom>
              <a:avLst/>
              <a:gdLst/>
              <a:ahLst/>
              <a:cxnLst/>
              <a:rect l="l" t="t" r="r" b="b"/>
              <a:pathLst>
                <a:path w="5276" h="5264" extrusionOk="0">
                  <a:moveTo>
                    <a:pt x="2644" y="1"/>
                  </a:moveTo>
                  <a:cubicBezTo>
                    <a:pt x="1191" y="1"/>
                    <a:pt x="1" y="1180"/>
                    <a:pt x="1" y="2632"/>
                  </a:cubicBezTo>
                  <a:cubicBezTo>
                    <a:pt x="1" y="4085"/>
                    <a:pt x="1191" y="5263"/>
                    <a:pt x="2644" y="5263"/>
                  </a:cubicBezTo>
                  <a:cubicBezTo>
                    <a:pt x="4097" y="5263"/>
                    <a:pt x="5275" y="4085"/>
                    <a:pt x="5275" y="2632"/>
                  </a:cubicBezTo>
                  <a:cubicBezTo>
                    <a:pt x="5275" y="1180"/>
                    <a:pt x="4097" y="1"/>
                    <a:pt x="26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6" name="Google Shape;676;p45"/>
            <p:cNvSpPr/>
            <p:nvPr/>
          </p:nvSpPr>
          <p:spPr>
            <a:xfrm>
              <a:off x="3716381" y="3410299"/>
              <a:ext cx="712293" cy="507853"/>
            </a:xfrm>
            <a:custGeom>
              <a:avLst/>
              <a:gdLst/>
              <a:ahLst/>
              <a:cxnLst/>
              <a:rect l="l" t="t" r="r" b="b"/>
              <a:pathLst>
                <a:path w="10752" h="7666" extrusionOk="0">
                  <a:moveTo>
                    <a:pt x="8736" y="2157"/>
                  </a:moveTo>
                  <a:cubicBezTo>
                    <a:pt x="8808" y="2157"/>
                    <a:pt x="8880" y="2175"/>
                    <a:pt x="8942" y="2212"/>
                  </a:cubicBezTo>
                  <a:cubicBezTo>
                    <a:pt x="8865" y="2235"/>
                    <a:pt x="8793" y="2248"/>
                    <a:pt x="8730" y="2248"/>
                  </a:cubicBezTo>
                  <a:cubicBezTo>
                    <a:pt x="8695" y="2248"/>
                    <a:pt x="8662" y="2244"/>
                    <a:pt x="8633" y="2236"/>
                  </a:cubicBezTo>
                  <a:cubicBezTo>
                    <a:pt x="8597" y="2212"/>
                    <a:pt x="8573" y="2212"/>
                    <a:pt x="8549" y="2200"/>
                  </a:cubicBezTo>
                  <a:cubicBezTo>
                    <a:pt x="8606" y="2172"/>
                    <a:pt x="8671" y="2157"/>
                    <a:pt x="8736" y="2157"/>
                  </a:cubicBezTo>
                  <a:close/>
                  <a:moveTo>
                    <a:pt x="8031" y="1958"/>
                  </a:moveTo>
                  <a:cubicBezTo>
                    <a:pt x="8045" y="1958"/>
                    <a:pt x="8059" y="1959"/>
                    <a:pt x="8073" y="1962"/>
                  </a:cubicBezTo>
                  <a:cubicBezTo>
                    <a:pt x="8132" y="1974"/>
                    <a:pt x="8180" y="2010"/>
                    <a:pt x="8216" y="2057"/>
                  </a:cubicBezTo>
                  <a:cubicBezTo>
                    <a:pt x="8240" y="2093"/>
                    <a:pt x="8275" y="2141"/>
                    <a:pt x="8287" y="2188"/>
                  </a:cubicBezTo>
                  <a:cubicBezTo>
                    <a:pt x="8208" y="2250"/>
                    <a:pt x="8116" y="2285"/>
                    <a:pt x="8025" y="2285"/>
                  </a:cubicBezTo>
                  <a:cubicBezTo>
                    <a:pt x="7993" y="2285"/>
                    <a:pt x="7961" y="2281"/>
                    <a:pt x="7930" y="2272"/>
                  </a:cubicBezTo>
                  <a:cubicBezTo>
                    <a:pt x="7930" y="2188"/>
                    <a:pt x="7918" y="2117"/>
                    <a:pt x="7894" y="2022"/>
                  </a:cubicBezTo>
                  <a:lnTo>
                    <a:pt x="7918" y="2010"/>
                  </a:lnTo>
                  <a:cubicBezTo>
                    <a:pt x="7945" y="1973"/>
                    <a:pt x="7987" y="1958"/>
                    <a:pt x="8031" y="1958"/>
                  </a:cubicBezTo>
                  <a:close/>
                  <a:moveTo>
                    <a:pt x="9310" y="2244"/>
                  </a:moveTo>
                  <a:cubicBezTo>
                    <a:pt x="9389" y="2244"/>
                    <a:pt x="9461" y="2261"/>
                    <a:pt x="9525" y="2307"/>
                  </a:cubicBezTo>
                  <a:cubicBezTo>
                    <a:pt x="9504" y="2310"/>
                    <a:pt x="9482" y="2311"/>
                    <a:pt x="9460" y="2311"/>
                  </a:cubicBezTo>
                  <a:cubicBezTo>
                    <a:pt x="9383" y="2311"/>
                    <a:pt x="9304" y="2294"/>
                    <a:pt x="9240" y="2248"/>
                  </a:cubicBezTo>
                  <a:cubicBezTo>
                    <a:pt x="9264" y="2245"/>
                    <a:pt x="9287" y="2244"/>
                    <a:pt x="9310" y="2244"/>
                  </a:cubicBezTo>
                  <a:close/>
                  <a:moveTo>
                    <a:pt x="10059" y="2301"/>
                  </a:moveTo>
                  <a:cubicBezTo>
                    <a:pt x="10132" y="2301"/>
                    <a:pt x="10200" y="2322"/>
                    <a:pt x="10252" y="2379"/>
                  </a:cubicBezTo>
                  <a:cubicBezTo>
                    <a:pt x="10169" y="2461"/>
                    <a:pt x="10101" y="2494"/>
                    <a:pt x="10025" y="2494"/>
                  </a:cubicBezTo>
                  <a:cubicBezTo>
                    <a:pt x="10002" y="2494"/>
                    <a:pt x="9979" y="2491"/>
                    <a:pt x="9954" y="2486"/>
                  </a:cubicBezTo>
                  <a:cubicBezTo>
                    <a:pt x="9871" y="2462"/>
                    <a:pt x="9835" y="2426"/>
                    <a:pt x="9787" y="2379"/>
                  </a:cubicBezTo>
                  <a:cubicBezTo>
                    <a:pt x="9862" y="2338"/>
                    <a:pt x="9964" y="2301"/>
                    <a:pt x="10059" y="2301"/>
                  </a:cubicBezTo>
                  <a:close/>
                  <a:moveTo>
                    <a:pt x="7442" y="3677"/>
                  </a:moveTo>
                  <a:cubicBezTo>
                    <a:pt x="7478" y="3677"/>
                    <a:pt x="7525" y="3700"/>
                    <a:pt x="7573" y="3748"/>
                  </a:cubicBezTo>
                  <a:lnTo>
                    <a:pt x="7490" y="3760"/>
                  </a:lnTo>
                  <a:lnTo>
                    <a:pt x="7347" y="3760"/>
                  </a:lnTo>
                  <a:lnTo>
                    <a:pt x="7442" y="3677"/>
                  </a:lnTo>
                  <a:close/>
                  <a:moveTo>
                    <a:pt x="7882" y="3938"/>
                  </a:moveTo>
                  <a:lnTo>
                    <a:pt x="7882" y="3938"/>
                  </a:lnTo>
                  <a:cubicBezTo>
                    <a:pt x="7954" y="3986"/>
                    <a:pt x="8001" y="4046"/>
                    <a:pt x="8049" y="4117"/>
                  </a:cubicBezTo>
                  <a:lnTo>
                    <a:pt x="8061" y="4153"/>
                  </a:lnTo>
                  <a:cubicBezTo>
                    <a:pt x="8001" y="4117"/>
                    <a:pt x="7954" y="4058"/>
                    <a:pt x="7918" y="3998"/>
                  </a:cubicBezTo>
                  <a:lnTo>
                    <a:pt x="7882" y="3938"/>
                  </a:lnTo>
                  <a:close/>
                  <a:moveTo>
                    <a:pt x="8562" y="4338"/>
                  </a:moveTo>
                  <a:cubicBezTo>
                    <a:pt x="8700" y="4338"/>
                    <a:pt x="8825" y="4396"/>
                    <a:pt x="8906" y="4498"/>
                  </a:cubicBezTo>
                  <a:lnTo>
                    <a:pt x="8823" y="4522"/>
                  </a:lnTo>
                  <a:cubicBezTo>
                    <a:pt x="8784" y="4533"/>
                    <a:pt x="8745" y="4538"/>
                    <a:pt x="8707" y="4538"/>
                  </a:cubicBezTo>
                  <a:cubicBezTo>
                    <a:pt x="8578" y="4538"/>
                    <a:pt x="8453" y="4480"/>
                    <a:pt x="8371" y="4379"/>
                  </a:cubicBezTo>
                  <a:cubicBezTo>
                    <a:pt x="8371" y="4355"/>
                    <a:pt x="8382" y="4355"/>
                    <a:pt x="8406" y="4355"/>
                  </a:cubicBezTo>
                  <a:lnTo>
                    <a:pt x="8490" y="4343"/>
                  </a:lnTo>
                  <a:cubicBezTo>
                    <a:pt x="8514" y="4340"/>
                    <a:pt x="8538" y="4338"/>
                    <a:pt x="8562" y="4338"/>
                  </a:cubicBezTo>
                  <a:close/>
                  <a:moveTo>
                    <a:pt x="1524" y="4391"/>
                  </a:moveTo>
                  <a:lnTo>
                    <a:pt x="1524" y="4391"/>
                  </a:lnTo>
                  <a:cubicBezTo>
                    <a:pt x="1560" y="4415"/>
                    <a:pt x="1584" y="4450"/>
                    <a:pt x="1632" y="4474"/>
                  </a:cubicBezTo>
                  <a:cubicBezTo>
                    <a:pt x="1620" y="4522"/>
                    <a:pt x="1584" y="4581"/>
                    <a:pt x="1560" y="4629"/>
                  </a:cubicBezTo>
                  <a:lnTo>
                    <a:pt x="1536" y="4534"/>
                  </a:lnTo>
                  <a:cubicBezTo>
                    <a:pt x="1524" y="4474"/>
                    <a:pt x="1524" y="4439"/>
                    <a:pt x="1524" y="4391"/>
                  </a:cubicBezTo>
                  <a:close/>
                  <a:moveTo>
                    <a:pt x="9133" y="4629"/>
                  </a:moveTo>
                  <a:cubicBezTo>
                    <a:pt x="9264" y="4641"/>
                    <a:pt x="9383" y="4736"/>
                    <a:pt x="9442" y="4855"/>
                  </a:cubicBezTo>
                  <a:lnTo>
                    <a:pt x="9478" y="4927"/>
                  </a:lnTo>
                  <a:cubicBezTo>
                    <a:pt x="9323" y="4891"/>
                    <a:pt x="9192" y="4796"/>
                    <a:pt x="9133" y="4641"/>
                  </a:cubicBezTo>
                  <a:lnTo>
                    <a:pt x="9133" y="4629"/>
                  </a:lnTo>
                  <a:close/>
                  <a:moveTo>
                    <a:pt x="1394" y="4939"/>
                  </a:moveTo>
                  <a:lnTo>
                    <a:pt x="1394" y="4939"/>
                  </a:lnTo>
                  <a:cubicBezTo>
                    <a:pt x="1370" y="5010"/>
                    <a:pt x="1310" y="5070"/>
                    <a:pt x="1239" y="5117"/>
                  </a:cubicBezTo>
                  <a:lnTo>
                    <a:pt x="1215" y="5153"/>
                  </a:lnTo>
                  <a:cubicBezTo>
                    <a:pt x="1239" y="5093"/>
                    <a:pt x="1286" y="5034"/>
                    <a:pt x="1346" y="4986"/>
                  </a:cubicBezTo>
                  <a:lnTo>
                    <a:pt x="1394" y="4939"/>
                  </a:lnTo>
                  <a:close/>
                  <a:moveTo>
                    <a:pt x="3322" y="4772"/>
                  </a:moveTo>
                  <a:cubicBezTo>
                    <a:pt x="3370" y="4820"/>
                    <a:pt x="3406" y="4879"/>
                    <a:pt x="3406" y="4939"/>
                  </a:cubicBezTo>
                  <a:cubicBezTo>
                    <a:pt x="3406" y="4998"/>
                    <a:pt x="3370" y="5046"/>
                    <a:pt x="3322" y="5070"/>
                  </a:cubicBezTo>
                  <a:cubicBezTo>
                    <a:pt x="3287" y="5105"/>
                    <a:pt x="3239" y="5129"/>
                    <a:pt x="3215" y="5177"/>
                  </a:cubicBezTo>
                  <a:lnTo>
                    <a:pt x="3191" y="5165"/>
                  </a:lnTo>
                  <a:cubicBezTo>
                    <a:pt x="3108" y="5070"/>
                    <a:pt x="3060" y="4939"/>
                    <a:pt x="3072" y="4820"/>
                  </a:cubicBezTo>
                  <a:cubicBezTo>
                    <a:pt x="3168" y="4808"/>
                    <a:pt x="3239" y="4796"/>
                    <a:pt x="3322" y="4772"/>
                  </a:cubicBezTo>
                  <a:close/>
                  <a:moveTo>
                    <a:pt x="3215" y="5427"/>
                  </a:moveTo>
                  <a:cubicBezTo>
                    <a:pt x="3287" y="5546"/>
                    <a:pt x="3287" y="5689"/>
                    <a:pt x="3227" y="5820"/>
                  </a:cubicBezTo>
                  <a:cubicBezTo>
                    <a:pt x="3179" y="5713"/>
                    <a:pt x="3156" y="5593"/>
                    <a:pt x="3179" y="5510"/>
                  </a:cubicBezTo>
                  <a:cubicBezTo>
                    <a:pt x="3179" y="5474"/>
                    <a:pt x="3191" y="5451"/>
                    <a:pt x="3215" y="5427"/>
                  </a:cubicBezTo>
                  <a:close/>
                  <a:moveTo>
                    <a:pt x="1036" y="5462"/>
                  </a:moveTo>
                  <a:cubicBezTo>
                    <a:pt x="1036" y="5474"/>
                    <a:pt x="1036" y="5486"/>
                    <a:pt x="1048" y="5510"/>
                  </a:cubicBezTo>
                  <a:lnTo>
                    <a:pt x="1084" y="5593"/>
                  </a:lnTo>
                  <a:cubicBezTo>
                    <a:pt x="1108" y="5748"/>
                    <a:pt x="1072" y="5891"/>
                    <a:pt x="965" y="6010"/>
                  </a:cubicBezTo>
                  <a:lnTo>
                    <a:pt x="929" y="5927"/>
                  </a:lnTo>
                  <a:cubicBezTo>
                    <a:pt x="870" y="5760"/>
                    <a:pt x="917" y="5582"/>
                    <a:pt x="1036" y="5462"/>
                  </a:cubicBezTo>
                  <a:close/>
                  <a:moveTo>
                    <a:pt x="3227" y="6117"/>
                  </a:moveTo>
                  <a:lnTo>
                    <a:pt x="3227" y="6117"/>
                  </a:lnTo>
                  <a:cubicBezTo>
                    <a:pt x="3239" y="6224"/>
                    <a:pt x="3239" y="6320"/>
                    <a:pt x="3191" y="6415"/>
                  </a:cubicBezTo>
                  <a:cubicBezTo>
                    <a:pt x="3168" y="6308"/>
                    <a:pt x="3179" y="6224"/>
                    <a:pt x="3227" y="6117"/>
                  </a:cubicBezTo>
                  <a:close/>
                  <a:moveTo>
                    <a:pt x="858" y="6260"/>
                  </a:moveTo>
                  <a:cubicBezTo>
                    <a:pt x="846" y="6379"/>
                    <a:pt x="774" y="6498"/>
                    <a:pt x="643" y="6594"/>
                  </a:cubicBezTo>
                  <a:lnTo>
                    <a:pt x="596" y="6641"/>
                  </a:lnTo>
                  <a:cubicBezTo>
                    <a:pt x="608" y="6475"/>
                    <a:pt x="691" y="6344"/>
                    <a:pt x="846" y="6260"/>
                  </a:cubicBezTo>
                  <a:close/>
                  <a:moveTo>
                    <a:pt x="3156" y="6677"/>
                  </a:moveTo>
                  <a:cubicBezTo>
                    <a:pt x="3239" y="6820"/>
                    <a:pt x="3310" y="7010"/>
                    <a:pt x="3191" y="7141"/>
                  </a:cubicBezTo>
                  <a:cubicBezTo>
                    <a:pt x="3072" y="7058"/>
                    <a:pt x="3048" y="6963"/>
                    <a:pt x="3060" y="6856"/>
                  </a:cubicBezTo>
                  <a:cubicBezTo>
                    <a:pt x="3072" y="6784"/>
                    <a:pt x="3108" y="6725"/>
                    <a:pt x="3156" y="6677"/>
                  </a:cubicBezTo>
                  <a:close/>
                  <a:moveTo>
                    <a:pt x="6251" y="1"/>
                  </a:moveTo>
                  <a:cubicBezTo>
                    <a:pt x="5620" y="1"/>
                    <a:pt x="5054" y="381"/>
                    <a:pt x="4537" y="962"/>
                  </a:cubicBezTo>
                  <a:cubicBezTo>
                    <a:pt x="4394" y="1093"/>
                    <a:pt x="4299" y="1248"/>
                    <a:pt x="4191" y="1391"/>
                  </a:cubicBezTo>
                  <a:cubicBezTo>
                    <a:pt x="4144" y="1367"/>
                    <a:pt x="4096" y="1319"/>
                    <a:pt x="4061" y="1295"/>
                  </a:cubicBezTo>
                  <a:cubicBezTo>
                    <a:pt x="3512" y="884"/>
                    <a:pt x="2916" y="630"/>
                    <a:pt x="2355" y="630"/>
                  </a:cubicBezTo>
                  <a:cubicBezTo>
                    <a:pt x="1941" y="630"/>
                    <a:pt x="1546" y="768"/>
                    <a:pt x="1203" y="1081"/>
                  </a:cubicBezTo>
                  <a:cubicBezTo>
                    <a:pt x="1155" y="1271"/>
                    <a:pt x="1203" y="1533"/>
                    <a:pt x="1298" y="1807"/>
                  </a:cubicBezTo>
                  <a:lnTo>
                    <a:pt x="1286" y="1831"/>
                  </a:lnTo>
                  <a:cubicBezTo>
                    <a:pt x="727" y="2569"/>
                    <a:pt x="810" y="3593"/>
                    <a:pt x="1441" y="4248"/>
                  </a:cubicBezTo>
                  <a:cubicBezTo>
                    <a:pt x="1405" y="4355"/>
                    <a:pt x="1405" y="4462"/>
                    <a:pt x="1417" y="4570"/>
                  </a:cubicBezTo>
                  <a:lnTo>
                    <a:pt x="1441" y="4653"/>
                  </a:lnTo>
                  <a:cubicBezTo>
                    <a:pt x="1441" y="4689"/>
                    <a:pt x="1453" y="4700"/>
                    <a:pt x="1453" y="4736"/>
                  </a:cubicBezTo>
                  <a:lnTo>
                    <a:pt x="1274" y="4867"/>
                  </a:lnTo>
                  <a:cubicBezTo>
                    <a:pt x="1143" y="4974"/>
                    <a:pt x="1060" y="5117"/>
                    <a:pt x="1048" y="5272"/>
                  </a:cubicBezTo>
                  <a:lnTo>
                    <a:pt x="1036" y="5284"/>
                  </a:lnTo>
                  <a:cubicBezTo>
                    <a:pt x="810" y="5427"/>
                    <a:pt x="727" y="5713"/>
                    <a:pt x="810" y="5963"/>
                  </a:cubicBezTo>
                  <a:lnTo>
                    <a:pt x="846" y="6070"/>
                  </a:lnTo>
                  <a:cubicBezTo>
                    <a:pt x="846" y="6082"/>
                    <a:pt x="846" y="6082"/>
                    <a:pt x="858" y="6105"/>
                  </a:cubicBezTo>
                  <a:lnTo>
                    <a:pt x="798" y="6129"/>
                  </a:lnTo>
                  <a:cubicBezTo>
                    <a:pt x="572" y="6236"/>
                    <a:pt x="441" y="6475"/>
                    <a:pt x="453" y="6725"/>
                  </a:cubicBezTo>
                  <a:lnTo>
                    <a:pt x="453" y="6736"/>
                  </a:lnTo>
                  <a:cubicBezTo>
                    <a:pt x="346" y="6844"/>
                    <a:pt x="274" y="6975"/>
                    <a:pt x="274" y="7129"/>
                  </a:cubicBezTo>
                  <a:cubicBezTo>
                    <a:pt x="215" y="7177"/>
                    <a:pt x="143" y="7201"/>
                    <a:pt x="72" y="7201"/>
                  </a:cubicBezTo>
                  <a:cubicBezTo>
                    <a:pt x="24" y="7201"/>
                    <a:pt x="0" y="7248"/>
                    <a:pt x="12" y="7272"/>
                  </a:cubicBezTo>
                  <a:cubicBezTo>
                    <a:pt x="12" y="7320"/>
                    <a:pt x="36" y="7356"/>
                    <a:pt x="84" y="7356"/>
                  </a:cubicBezTo>
                  <a:lnTo>
                    <a:pt x="96" y="7356"/>
                  </a:lnTo>
                  <a:cubicBezTo>
                    <a:pt x="179" y="7356"/>
                    <a:pt x="239" y="7320"/>
                    <a:pt x="310" y="7296"/>
                  </a:cubicBezTo>
                  <a:cubicBezTo>
                    <a:pt x="310" y="7320"/>
                    <a:pt x="322" y="7367"/>
                    <a:pt x="334" y="7391"/>
                  </a:cubicBezTo>
                  <a:cubicBezTo>
                    <a:pt x="358" y="7427"/>
                    <a:pt x="381" y="7439"/>
                    <a:pt x="417" y="7439"/>
                  </a:cubicBezTo>
                  <a:lnTo>
                    <a:pt x="441" y="7439"/>
                  </a:lnTo>
                  <a:cubicBezTo>
                    <a:pt x="489" y="7427"/>
                    <a:pt x="501" y="7379"/>
                    <a:pt x="489" y="7332"/>
                  </a:cubicBezTo>
                  <a:cubicBezTo>
                    <a:pt x="477" y="7296"/>
                    <a:pt x="453" y="7248"/>
                    <a:pt x="453" y="7189"/>
                  </a:cubicBezTo>
                  <a:cubicBezTo>
                    <a:pt x="477" y="7177"/>
                    <a:pt x="501" y="7153"/>
                    <a:pt x="512" y="7129"/>
                  </a:cubicBezTo>
                  <a:cubicBezTo>
                    <a:pt x="596" y="7034"/>
                    <a:pt x="632" y="6915"/>
                    <a:pt x="643" y="6796"/>
                  </a:cubicBezTo>
                  <a:cubicBezTo>
                    <a:pt x="643" y="6796"/>
                    <a:pt x="667" y="6796"/>
                    <a:pt x="667" y="6784"/>
                  </a:cubicBezTo>
                  <a:lnTo>
                    <a:pt x="798" y="6701"/>
                  </a:lnTo>
                  <a:cubicBezTo>
                    <a:pt x="977" y="6582"/>
                    <a:pt x="1084" y="6367"/>
                    <a:pt x="1060" y="6165"/>
                  </a:cubicBezTo>
                  <a:cubicBezTo>
                    <a:pt x="1263" y="6010"/>
                    <a:pt x="1346" y="5772"/>
                    <a:pt x="1274" y="5522"/>
                  </a:cubicBezTo>
                  <a:lnTo>
                    <a:pt x="1239" y="5427"/>
                  </a:lnTo>
                  <a:cubicBezTo>
                    <a:pt x="1227" y="5403"/>
                    <a:pt x="1227" y="5367"/>
                    <a:pt x="1227" y="5332"/>
                  </a:cubicBezTo>
                  <a:lnTo>
                    <a:pt x="1394" y="5224"/>
                  </a:lnTo>
                  <a:cubicBezTo>
                    <a:pt x="1536" y="5117"/>
                    <a:pt x="1632" y="4951"/>
                    <a:pt x="1644" y="4772"/>
                  </a:cubicBezTo>
                  <a:cubicBezTo>
                    <a:pt x="1739" y="4712"/>
                    <a:pt x="1798" y="4629"/>
                    <a:pt x="1822" y="4522"/>
                  </a:cubicBezTo>
                  <a:cubicBezTo>
                    <a:pt x="2001" y="4641"/>
                    <a:pt x="2191" y="4712"/>
                    <a:pt x="2406" y="4760"/>
                  </a:cubicBezTo>
                  <a:cubicBezTo>
                    <a:pt x="2394" y="4796"/>
                    <a:pt x="2370" y="4831"/>
                    <a:pt x="2346" y="4867"/>
                  </a:cubicBezTo>
                  <a:lnTo>
                    <a:pt x="2334" y="4891"/>
                  </a:lnTo>
                  <a:cubicBezTo>
                    <a:pt x="2036" y="5332"/>
                    <a:pt x="1929" y="5486"/>
                    <a:pt x="1822" y="6463"/>
                  </a:cubicBezTo>
                  <a:cubicBezTo>
                    <a:pt x="1739" y="7332"/>
                    <a:pt x="1274" y="7498"/>
                    <a:pt x="1263" y="7510"/>
                  </a:cubicBezTo>
                  <a:cubicBezTo>
                    <a:pt x="1215" y="7534"/>
                    <a:pt x="1203" y="7570"/>
                    <a:pt x="1215" y="7606"/>
                  </a:cubicBezTo>
                  <a:cubicBezTo>
                    <a:pt x="1227" y="7629"/>
                    <a:pt x="1263" y="7665"/>
                    <a:pt x="1286" y="7665"/>
                  </a:cubicBezTo>
                  <a:lnTo>
                    <a:pt x="1310" y="7665"/>
                  </a:lnTo>
                  <a:cubicBezTo>
                    <a:pt x="1334" y="7665"/>
                    <a:pt x="1882" y="7475"/>
                    <a:pt x="1977" y="6486"/>
                  </a:cubicBezTo>
                  <a:cubicBezTo>
                    <a:pt x="2060" y="5570"/>
                    <a:pt x="2167" y="5427"/>
                    <a:pt x="2453" y="4998"/>
                  </a:cubicBezTo>
                  <a:lnTo>
                    <a:pt x="2465" y="4974"/>
                  </a:lnTo>
                  <a:cubicBezTo>
                    <a:pt x="2501" y="4927"/>
                    <a:pt x="2525" y="4867"/>
                    <a:pt x="2537" y="4820"/>
                  </a:cubicBezTo>
                  <a:cubicBezTo>
                    <a:pt x="2584" y="4820"/>
                    <a:pt x="2620" y="4831"/>
                    <a:pt x="2656" y="4831"/>
                  </a:cubicBezTo>
                  <a:cubicBezTo>
                    <a:pt x="2584" y="5093"/>
                    <a:pt x="2560" y="5367"/>
                    <a:pt x="2572" y="5963"/>
                  </a:cubicBezTo>
                  <a:cubicBezTo>
                    <a:pt x="2596" y="6856"/>
                    <a:pt x="2156" y="7070"/>
                    <a:pt x="2144" y="7082"/>
                  </a:cubicBezTo>
                  <a:cubicBezTo>
                    <a:pt x="2108" y="7094"/>
                    <a:pt x="2084" y="7141"/>
                    <a:pt x="2108" y="7189"/>
                  </a:cubicBezTo>
                  <a:cubicBezTo>
                    <a:pt x="2120" y="7213"/>
                    <a:pt x="2156" y="7237"/>
                    <a:pt x="2179" y="7237"/>
                  </a:cubicBezTo>
                  <a:lnTo>
                    <a:pt x="2215" y="7237"/>
                  </a:lnTo>
                  <a:cubicBezTo>
                    <a:pt x="2227" y="7213"/>
                    <a:pt x="2763" y="6963"/>
                    <a:pt x="2739" y="5986"/>
                  </a:cubicBezTo>
                  <a:cubicBezTo>
                    <a:pt x="2715" y="5391"/>
                    <a:pt x="2751" y="5105"/>
                    <a:pt x="2834" y="4867"/>
                  </a:cubicBezTo>
                  <a:lnTo>
                    <a:pt x="2989" y="4867"/>
                  </a:lnTo>
                  <a:cubicBezTo>
                    <a:pt x="2989" y="5034"/>
                    <a:pt x="3037" y="5177"/>
                    <a:pt x="3156" y="5296"/>
                  </a:cubicBezTo>
                  <a:lnTo>
                    <a:pt x="3179" y="5332"/>
                  </a:lnTo>
                  <a:cubicBezTo>
                    <a:pt x="3156" y="5391"/>
                    <a:pt x="3120" y="5451"/>
                    <a:pt x="3108" y="5510"/>
                  </a:cubicBezTo>
                  <a:cubicBezTo>
                    <a:pt x="3072" y="5653"/>
                    <a:pt x="3120" y="5832"/>
                    <a:pt x="3215" y="5998"/>
                  </a:cubicBezTo>
                  <a:cubicBezTo>
                    <a:pt x="3096" y="6165"/>
                    <a:pt x="3060" y="6379"/>
                    <a:pt x="3156" y="6582"/>
                  </a:cubicBezTo>
                  <a:cubicBezTo>
                    <a:pt x="3060" y="6665"/>
                    <a:pt x="3001" y="6760"/>
                    <a:pt x="2989" y="6856"/>
                  </a:cubicBezTo>
                  <a:cubicBezTo>
                    <a:pt x="2953" y="7022"/>
                    <a:pt x="3013" y="7153"/>
                    <a:pt x="3168" y="7272"/>
                  </a:cubicBezTo>
                  <a:lnTo>
                    <a:pt x="2977" y="7498"/>
                  </a:lnTo>
                  <a:cubicBezTo>
                    <a:pt x="2941" y="7534"/>
                    <a:pt x="2941" y="7570"/>
                    <a:pt x="2989" y="7606"/>
                  </a:cubicBezTo>
                  <a:cubicBezTo>
                    <a:pt x="3001" y="7618"/>
                    <a:pt x="3013" y="7618"/>
                    <a:pt x="3037" y="7618"/>
                  </a:cubicBezTo>
                  <a:cubicBezTo>
                    <a:pt x="3048" y="7618"/>
                    <a:pt x="3072" y="7606"/>
                    <a:pt x="3096" y="7594"/>
                  </a:cubicBezTo>
                  <a:lnTo>
                    <a:pt x="3299" y="7356"/>
                  </a:lnTo>
                  <a:lnTo>
                    <a:pt x="3489" y="7487"/>
                  </a:lnTo>
                  <a:cubicBezTo>
                    <a:pt x="3513" y="7498"/>
                    <a:pt x="3525" y="7498"/>
                    <a:pt x="3537" y="7498"/>
                  </a:cubicBezTo>
                  <a:cubicBezTo>
                    <a:pt x="3572" y="7498"/>
                    <a:pt x="3584" y="7487"/>
                    <a:pt x="3596" y="7475"/>
                  </a:cubicBezTo>
                  <a:cubicBezTo>
                    <a:pt x="3632" y="7439"/>
                    <a:pt x="3608" y="7391"/>
                    <a:pt x="3584" y="7367"/>
                  </a:cubicBezTo>
                  <a:lnTo>
                    <a:pt x="3406" y="7248"/>
                  </a:lnTo>
                  <a:cubicBezTo>
                    <a:pt x="3537" y="7082"/>
                    <a:pt x="3525" y="6844"/>
                    <a:pt x="3346" y="6594"/>
                  </a:cubicBezTo>
                  <a:cubicBezTo>
                    <a:pt x="3477" y="6427"/>
                    <a:pt x="3513" y="6177"/>
                    <a:pt x="3406" y="5998"/>
                  </a:cubicBezTo>
                  <a:cubicBezTo>
                    <a:pt x="3537" y="5784"/>
                    <a:pt x="3537" y="5522"/>
                    <a:pt x="3394" y="5308"/>
                  </a:cubicBezTo>
                  <a:cubicBezTo>
                    <a:pt x="3418" y="5284"/>
                    <a:pt x="3453" y="5248"/>
                    <a:pt x="3489" y="5224"/>
                  </a:cubicBezTo>
                  <a:cubicBezTo>
                    <a:pt x="3584" y="5165"/>
                    <a:pt x="3632" y="5070"/>
                    <a:pt x="3632" y="4974"/>
                  </a:cubicBezTo>
                  <a:cubicBezTo>
                    <a:pt x="3632" y="4879"/>
                    <a:pt x="3596" y="4796"/>
                    <a:pt x="3549" y="4736"/>
                  </a:cubicBezTo>
                  <a:cubicBezTo>
                    <a:pt x="3870" y="4617"/>
                    <a:pt x="4168" y="4403"/>
                    <a:pt x="4370" y="4105"/>
                  </a:cubicBezTo>
                  <a:cubicBezTo>
                    <a:pt x="4430" y="4022"/>
                    <a:pt x="4489" y="3927"/>
                    <a:pt x="4549" y="3819"/>
                  </a:cubicBezTo>
                  <a:cubicBezTo>
                    <a:pt x="4656" y="3808"/>
                    <a:pt x="4739" y="3796"/>
                    <a:pt x="4846" y="3760"/>
                  </a:cubicBezTo>
                  <a:lnTo>
                    <a:pt x="4858" y="3784"/>
                  </a:lnTo>
                  <a:cubicBezTo>
                    <a:pt x="5221" y="4109"/>
                    <a:pt x="5675" y="4273"/>
                    <a:pt x="6128" y="4273"/>
                  </a:cubicBezTo>
                  <a:cubicBezTo>
                    <a:pt x="6539" y="4273"/>
                    <a:pt x="6948" y="4139"/>
                    <a:pt x="7287" y="3867"/>
                  </a:cubicBezTo>
                  <a:cubicBezTo>
                    <a:pt x="7360" y="3903"/>
                    <a:pt x="7433" y="3919"/>
                    <a:pt x="7516" y="3919"/>
                  </a:cubicBezTo>
                  <a:cubicBezTo>
                    <a:pt x="7542" y="3919"/>
                    <a:pt x="7569" y="3917"/>
                    <a:pt x="7597" y="3915"/>
                  </a:cubicBezTo>
                  <a:lnTo>
                    <a:pt x="7692" y="3903"/>
                  </a:lnTo>
                  <a:lnTo>
                    <a:pt x="7763" y="3903"/>
                  </a:lnTo>
                  <a:lnTo>
                    <a:pt x="7882" y="4093"/>
                  </a:lnTo>
                  <a:cubicBezTo>
                    <a:pt x="7978" y="4236"/>
                    <a:pt x="8109" y="4331"/>
                    <a:pt x="8275" y="4355"/>
                  </a:cubicBezTo>
                  <a:lnTo>
                    <a:pt x="8287" y="4379"/>
                  </a:lnTo>
                  <a:cubicBezTo>
                    <a:pt x="8393" y="4571"/>
                    <a:pt x="8591" y="4670"/>
                    <a:pt x="8795" y="4670"/>
                  </a:cubicBezTo>
                  <a:cubicBezTo>
                    <a:pt x="8844" y="4670"/>
                    <a:pt x="8894" y="4664"/>
                    <a:pt x="8942" y="4653"/>
                  </a:cubicBezTo>
                  <a:lnTo>
                    <a:pt x="9049" y="4629"/>
                  </a:lnTo>
                  <a:lnTo>
                    <a:pt x="9073" y="4629"/>
                  </a:lnTo>
                  <a:lnTo>
                    <a:pt x="9085" y="4689"/>
                  </a:lnTo>
                  <a:cubicBezTo>
                    <a:pt x="9168" y="4927"/>
                    <a:pt x="9383" y="5093"/>
                    <a:pt x="9645" y="5093"/>
                  </a:cubicBezTo>
                  <a:lnTo>
                    <a:pt x="9656" y="5093"/>
                  </a:lnTo>
                  <a:cubicBezTo>
                    <a:pt x="9740" y="5212"/>
                    <a:pt x="9883" y="5284"/>
                    <a:pt x="10014" y="5308"/>
                  </a:cubicBezTo>
                  <a:cubicBezTo>
                    <a:pt x="10037" y="5367"/>
                    <a:pt x="10073" y="5451"/>
                    <a:pt x="10073" y="5522"/>
                  </a:cubicBezTo>
                  <a:cubicBezTo>
                    <a:pt x="10073" y="5570"/>
                    <a:pt x="10097" y="5593"/>
                    <a:pt x="10145" y="5593"/>
                  </a:cubicBezTo>
                  <a:cubicBezTo>
                    <a:pt x="10192" y="5593"/>
                    <a:pt x="10216" y="5570"/>
                    <a:pt x="10216" y="5522"/>
                  </a:cubicBezTo>
                  <a:cubicBezTo>
                    <a:pt x="10216" y="5451"/>
                    <a:pt x="10204" y="5367"/>
                    <a:pt x="10180" y="5308"/>
                  </a:cubicBezTo>
                  <a:cubicBezTo>
                    <a:pt x="10204" y="5308"/>
                    <a:pt x="10252" y="5296"/>
                    <a:pt x="10276" y="5296"/>
                  </a:cubicBezTo>
                  <a:cubicBezTo>
                    <a:pt x="10323" y="5284"/>
                    <a:pt x="10335" y="5236"/>
                    <a:pt x="10323" y="5212"/>
                  </a:cubicBezTo>
                  <a:cubicBezTo>
                    <a:pt x="10314" y="5176"/>
                    <a:pt x="10284" y="5161"/>
                    <a:pt x="10260" y="5161"/>
                  </a:cubicBezTo>
                  <a:cubicBezTo>
                    <a:pt x="10252" y="5161"/>
                    <a:pt x="10245" y="5162"/>
                    <a:pt x="10240" y="5165"/>
                  </a:cubicBezTo>
                  <a:cubicBezTo>
                    <a:pt x="10192" y="5177"/>
                    <a:pt x="10133" y="5177"/>
                    <a:pt x="10085" y="5177"/>
                  </a:cubicBezTo>
                  <a:cubicBezTo>
                    <a:pt x="10073" y="5165"/>
                    <a:pt x="10061" y="5129"/>
                    <a:pt x="10037" y="5117"/>
                  </a:cubicBezTo>
                  <a:cubicBezTo>
                    <a:pt x="9954" y="5034"/>
                    <a:pt x="9847" y="4986"/>
                    <a:pt x="9728" y="4951"/>
                  </a:cubicBezTo>
                  <a:cubicBezTo>
                    <a:pt x="9728" y="4951"/>
                    <a:pt x="9728" y="4939"/>
                    <a:pt x="9716" y="4939"/>
                  </a:cubicBezTo>
                  <a:lnTo>
                    <a:pt x="9645" y="4808"/>
                  </a:lnTo>
                  <a:cubicBezTo>
                    <a:pt x="9537" y="4617"/>
                    <a:pt x="9347" y="4498"/>
                    <a:pt x="9133" y="4498"/>
                  </a:cubicBezTo>
                  <a:cubicBezTo>
                    <a:pt x="9031" y="4315"/>
                    <a:pt x="8843" y="4202"/>
                    <a:pt x="8635" y="4202"/>
                  </a:cubicBezTo>
                  <a:cubicBezTo>
                    <a:pt x="8599" y="4202"/>
                    <a:pt x="8562" y="4205"/>
                    <a:pt x="8525" y="4212"/>
                  </a:cubicBezTo>
                  <a:lnTo>
                    <a:pt x="8430" y="4224"/>
                  </a:lnTo>
                  <a:lnTo>
                    <a:pt x="8335" y="4224"/>
                  </a:lnTo>
                  <a:lnTo>
                    <a:pt x="8240" y="4058"/>
                  </a:lnTo>
                  <a:cubicBezTo>
                    <a:pt x="8156" y="3903"/>
                    <a:pt x="8001" y="3796"/>
                    <a:pt x="7823" y="3760"/>
                  </a:cubicBezTo>
                  <a:cubicBezTo>
                    <a:pt x="7763" y="3677"/>
                    <a:pt x="7692" y="3605"/>
                    <a:pt x="7597" y="3557"/>
                  </a:cubicBezTo>
                  <a:cubicBezTo>
                    <a:pt x="7740" y="3391"/>
                    <a:pt x="7835" y="3200"/>
                    <a:pt x="7894" y="3010"/>
                  </a:cubicBezTo>
                  <a:cubicBezTo>
                    <a:pt x="7930" y="3022"/>
                    <a:pt x="7954" y="3046"/>
                    <a:pt x="7990" y="3069"/>
                  </a:cubicBezTo>
                  <a:lnTo>
                    <a:pt x="8001" y="3081"/>
                  </a:lnTo>
                  <a:cubicBezTo>
                    <a:pt x="8406" y="3427"/>
                    <a:pt x="8549" y="3546"/>
                    <a:pt x="9502" y="3736"/>
                  </a:cubicBezTo>
                  <a:cubicBezTo>
                    <a:pt x="10383" y="3915"/>
                    <a:pt x="10490" y="4391"/>
                    <a:pt x="10502" y="4403"/>
                  </a:cubicBezTo>
                  <a:cubicBezTo>
                    <a:pt x="10502" y="4439"/>
                    <a:pt x="10549" y="4462"/>
                    <a:pt x="10573" y="4462"/>
                  </a:cubicBezTo>
                  <a:lnTo>
                    <a:pt x="10597" y="4462"/>
                  </a:lnTo>
                  <a:cubicBezTo>
                    <a:pt x="10633" y="4450"/>
                    <a:pt x="10657" y="4415"/>
                    <a:pt x="10657" y="4379"/>
                  </a:cubicBezTo>
                  <a:cubicBezTo>
                    <a:pt x="10657" y="4343"/>
                    <a:pt x="10514" y="3784"/>
                    <a:pt x="9549" y="3581"/>
                  </a:cubicBezTo>
                  <a:cubicBezTo>
                    <a:pt x="8644" y="3403"/>
                    <a:pt x="8513" y="3284"/>
                    <a:pt x="8121" y="2962"/>
                  </a:cubicBezTo>
                  <a:lnTo>
                    <a:pt x="8109" y="2950"/>
                  </a:lnTo>
                  <a:cubicBezTo>
                    <a:pt x="8061" y="2903"/>
                    <a:pt x="8013" y="2867"/>
                    <a:pt x="7954" y="2855"/>
                  </a:cubicBezTo>
                  <a:cubicBezTo>
                    <a:pt x="7978" y="2807"/>
                    <a:pt x="7978" y="2784"/>
                    <a:pt x="7990" y="2736"/>
                  </a:cubicBezTo>
                  <a:cubicBezTo>
                    <a:pt x="8228" y="2843"/>
                    <a:pt x="8513" y="2903"/>
                    <a:pt x="9109" y="2950"/>
                  </a:cubicBezTo>
                  <a:cubicBezTo>
                    <a:pt x="10002" y="3010"/>
                    <a:pt x="10157" y="3462"/>
                    <a:pt x="10180" y="3486"/>
                  </a:cubicBezTo>
                  <a:cubicBezTo>
                    <a:pt x="10192" y="3510"/>
                    <a:pt x="10216" y="3522"/>
                    <a:pt x="10252" y="3522"/>
                  </a:cubicBezTo>
                  <a:lnTo>
                    <a:pt x="10276" y="3522"/>
                  </a:lnTo>
                  <a:cubicBezTo>
                    <a:pt x="10323" y="3510"/>
                    <a:pt x="10335" y="3462"/>
                    <a:pt x="10323" y="3438"/>
                  </a:cubicBezTo>
                  <a:cubicBezTo>
                    <a:pt x="10311" y="3403"/>
                    <a:pt x="10121" y="2867"/>
                    <a:pt x="9133" y="2795"/>
                  </a:cubicBezTo>
                  <a:cubicBezTo>
                    <a:pt x="8537" y="2748"/>
                    <a:pt x="8275" y="2688"/>
                    <a:pt x="8037" y="2593"/>
                  </a:cubicBezTo>
                  <a:cubicBezTo>
                    <a:pt x="8037" y="2545"/>
                    <a:pt x="8049" y="2498"/>
                    <a:pt x="8049" y="2438"/>
                  </a:cubicBezTo>
                  <a:cubicBezTo>
                    <a:pt x="8086" y="2446"/>
                    <a:pt x="8122" y="2450"/>
                    <a:pt x="8156" y="2450"/>
                  </a:cubicBezTo>
                  <a:cubicBezTo>
                    <a:pt x="8278" y="2450"/>
                    <a:pt x="8388" y="2403"/>
                    <a:pt x="8490" y="2319"/>
                  </a:cubicBezTo>
                  <a:lnTo>
                    <a:pt x="8525" y="2295"/>
                  </a:lnTo>
                  <a:cubicBezTo>
                    <a:pt x="8573" y="2331"/>
                    <a:pt x="8633" y="2367"/>
                    <a:pt x="8692" y="2379"/>
                  </a:cubicBezTo>
                  <a:cubicBezTo>
                    <a:pt x="8745" y="2397"/>
                    <a:pt x="8802" y="2406"/>
                    <a:pt x="8861" y="2406"/>
                  </a:cubicBezTo>
                  <a:cubicBezTo>
                    <a:pt x="8961" y="2406"/>
                    <a:pt x="9068" y="2379"/>
                    <a:pt x="9180" y="2319"/>
                  </a:cubicBezTo>
                  <a:cubicBezTo>
                    <a:pt x="9299" y="2413"/>
                    <a:pt x="9436" y="2464"/>
                    <a:pt x="9574" y="2464"/>
                  </a:cubicBezTo>
                  <a:cubicBezTo>
                    <a:pt x="9629" y="2464"/>
                    <a:pt x="9685" y="2455"/>
                    <a:pt x="9740" y="2438"/>
                  </a:cubicBezTo>
                  <a:cubicBezTo>
                    <a:pt x="9823" y="2534"/>
                    <a:pt x="9906" y="2605"/>
                    <a:pt x="10014" y="2629"/>
                  </a:cubicBezTo>
                  <a:cubicBezTo>
                    <a:pt x="10050" y="2641"/>
                    <a:pt x="10087" y="2647"/>
                    <a:pt x="10124" y="2647"/>
                  </a:cubicBezTo>
                  <a:cubicBezTo>
                    <a:pt x="10234" y="2647"/>
                    <a:pt x="10345" y="2596"/>
                    <a:pt x="10442" y="2498"/>
                  </a:cubicBezTo>
                  <a:lnTo>
                    <a:pt x="10657" y="2724"/>
                  </a:lnTo>
                  <a:cubicBezTo>
                    <a:pt x="10668" y="2736"/>
                    <a:pt x="10686" y="2742"/>
                    <a:pt x="10704" y="2742"/>
                  </a:cubicBezTo>
                  <a:cubicBezTo>
                    <a:pt x="10722" y="2742"/>
                    <a:pt x="10740" y="2736"/>
                    <a:pt x="10752" y="2724"/>
                  </a:cubicBezTo>
                  <a:cubicBezTo>
                    <a:pt x="10680" y="2676"/>
                    <a:pt x="10692" y="2629"/>
                    <a:pt x="10668" y="2605"/>
                  </a:cubicBezTo>
                  <a:lnTo>
                    <a:pt x="10454" y="2379"/>
                  </a:lnTo>
                  <a:lnTo>
                    <a:pt x="10621" y="2200"/>
                  </a:lnTo>
                  <a:cubicBezTo>
                    <a:pt x="10657" y="2176"/>
                    <a:pt x="10657" y="2129"/>
                    <a:pt x="10621" y="2093"/>
                  </a:cubicBezTo>
                  <a:cubicBezTo>
                    <a:pt x="10609" y="2081"/>
                    <a:pt x="10591" y="2075"/>
                    <a:pt x="10572" y="2075"/>
                  </a:cubicBezTo>
                  <a:cubicBezTo>
                    <a:pt x="10552" y="2075"/>
                    <a:pt x="10532" y="2081"/>
                    <a:pt x="10514" y="2093"/>
                  </a:cubicBezTo>
                  <a:lnTo>
                    <a:pt x="10371" y="2260"/>
                  </a:lnTo>
                  <a:cubicBezTo>
                    <a:pt x="10293" y="2188"/>
                    <a:pt x="10195" y="2153"/>
                    <a:pt x="10082" y="2153"/>
                  </a:cubicBezTo>
                  <a:cubicBezTo>
                    <a:pt x="9969" y="2153"/>
                    <a:pt x="9841" y="2188"/>
                    <a:pt x="9704" y="2260"/>
                  </a:cubicBezTo>
                  <a:cubicBezTo>
                    <a:pt x="9598" y="2161"/>
                    <a:pt x="9452" y="2103"/>
                    <a:pt x="9305" y="2103"/>
                  </a:cubicBezTo>
                  <a:cubicBezTo>
                    <a:pt x="9239" y="2103"/>
                    <a:pt x="9172" y="2115"/>
                    <a:pt x="9109" y="2141"/>
                  </a:cubicBezTo>
                  <a:cubicBezTo>
                    <a:pt x="8997" y="2049"/>
                    <a:pt x="8868" y="2004"/>
                    <a:pt x="8739" y="2004"/>
                  </a:cubicBezTo>
                  <a:cubicBezTo>
                    <a:pt x="8633" y="2004"/>
                    <a:pt x="8527" y="2034"/>
                    <a:pt x="8430" y="2093"/>
                  </a:cubicBezTo>
                  <a:cubicBezTo>
                    <a:pt x="8406" y="2069"/>
                    <a:pt x="8371" y="2022"/>
                    <a:pt x="8359" y="1974"/>
                  </a:cubicBezTo>
                  <a:cubicBezTo>
                    <a:pt x="8311" y="1891"/>
                    <a:pt x="8228" y="1831"/>
                    <a:pt x="8121" y="1807"/>
                  </a:cubicBezTo>
                  <a:cubicBezTo>
                    <a:pt x="8102" y="1805"/>
                    <a:pt x="8082" y="1803"/>
                    <a:pt x="8063" y="1803"/>
                  </a:cubicBezTo>
                  <a:cubicBezTo>
                    <a:pt x="7996" y="1803"/>
                    <a:pt x="7926" y="1821"/>
                    <a:pt x="7871" y="1867"/>
                  </a:cubicBezTo>
                  <a:cubicBezTo>
                    <a:pt x="7775" y="1545"/>
                    <a:pt x="7597" y="1236"/>
                    <a:pt x="7335" y="998"/>
                  </a:cubicBezTo>
                  <a:cubicBezTo>
                    <a:pt x="7216" y="890"/>
                    <a:pt x="7097" y="795"/>
                    <a:pt x="6954" y="724"/>
                  </a:cubicBezTo>
                  <a:cubicBezTo>
                    <a:pt x="6942" y="498"/>
                    <a:pt x="6918" y="295"/>
                    <a:pt x="6858" y="117"/>
                  </a:cubicBezTo>
                  <a:cubicBezTo>
                    <a:pt x="6649" y="37"/>
                    <a:pt x="6447" y="1"/>
                    <a:pt x="6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5"/>
            <p:cNvSpPr/>
            <p:nvPr/>
          </p:nvSpPr>
          <p:spPr>
            <a:xfrm>
              <a:off x="3808662" y="3294964"/>
              <a:ext cx="349456" cy="348661"/>
            </a:xfrm>
            <a:custGeom>
              <a:avLst/>
              <a:gdLst/>
              <a:ahLst/>
              <a:cxnLst/>
              <a:rect l="l" t="t" r="r" b="b"/>
              <a:pathLst>
                <a:path w="5275" h="5263" extrusionOk="0">
                  <a:moveTo>
                    <a:pt x="2632" y="0"/>
                  </a:moveTo>
                  <a:cubicBezTo>
                    <a:pt x="1179" y="0"/>
                    <a:pt x="1" y="1179"/>
                    <a:pt x="1" y="2631"/>
                  </a:cubicBezTo>
                  <a:cubicBezTo>
                    <a:pt x="1" y="4084"/>
                    <a:pt x="1179" y="5263"/>
                    <a:pt x="2632" y="5263"/>
                  </a:cubicBezTo>
                  <a:cubicBezTo>
                    <a:pt x="4084" y="5263"/>
                    <a:pt x="5275" y="4084"/>
                    <a:pt x="5275" y="2631"/>
                  </a:cubicBezTo>
                  <a:cubicBezTo>
                    <a:pt x="5275" y="1179"/>
                    <a:pt x="4084" y="0"/>
                    <a:pt x="26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83" name="Google Shape;683;p45"/>
          <p:cNvGrpSpPr/>
          <p:nvPr/>
        </p:nvGrpSpPr>
        <p:grpSpPr>
          <a:xfrm>
            <a:off x="4637133" y="1879101"/>
            <a:ext cx="449137" cy="544776"/>
            <a:chOff x="3453513" y="1712075"/>
            <a:chExt cx="754091" cy="914667"/>
          </a:xfrm>
        </p:grpSpPr>
        <p:sp>
          <p:nvSpPr>
            <p:cNvPr id="684" name="Google Shape;684;p45"/>
            <p:cNvSpPr/>
            <p:nvPr/>
          </p:nvSpPr>
          <p:spPr>
            <a:xfrm>
              <a:off x="3453513" y="1732081"/>
              <a:ext cx="752572" cy="892486"/>
            </a:xfrm>
            <a:custGeom>
              <a:avLst/>
              <a:gdLst/>
              <a:ahLst/>
              <a:cxnLst/>
              <a:rect l="l" t="t" r="r" b="b"/>
              <a:pathLst>
                <a:path w="11360" h="13472" extrusionOk="0">
                  <a:moveTo>
                    <a:pt x="9334" y="1"/>
                  </a:moveTo>
                  <a:cubicBezTo>
                    <a:pt x="9281" y="1"/>
                    <a:pt x="9222" y="9"/>
                    <a:pt x="9156" y="26"/>
                  </a:cubicBezTo>
                  <a:cubicBezTo>
                    <a:pt x="8454" y="229"/>
                    <a:pt x="6882" y="1062"/>
                    <a:pt x="6811" y="3658"/>
                  </a:cubicBezTo>
                  <a:cubicBezTo>
                    <a:pt x="6728" y="6265"/>
                    <a:pt x="7359" y="7372"/>
                    <a:pt x="5406" y="7694"/>
                  </a:cubicBezTo>
                  <a:cubicBezTo>
                    <a:pt x="5168" y="7733"/>
                    <a:pt x="4950" y="7750"/>
                    <a:pt x="4748" y="7750"/>
                  </a:cubicBezTo>
                  <a:cubicBezTo>
                    <a:pt x="3649" y="7750"/>
                    <a:pt x="3041" y="7258"/>
                    <a:pt x="2389" y="7258"/>
                  </a:cubicBezTo>
                  <a:cubicBezTo>
                    <a:pt x="2179" y="7258"/>
                    <a:pt x="1964" y="7309"/>
                    <a:pt x="1727" y="7444"/>
                  </a:cubicBezTo>
                  <a:cubicBezTo>
                    <a:pt x="632" y="8063"/>
                    <a:pt x="1" y="8920"/>
                    <a:pt x="36" y="9647"/>
                  </a:cubicBezTo>
                  <a:cubicBezTo>
                    <a:pt x="60" y="10373"/>
                    <a:pt x="441" y="11016"/>
                    <a:pt x="953" y="11599"/>
                  </a:cubicBezTo>
                  <a:cubicBezTo>
                    <a:pt x="1477" y="12171"/>
                    <a:pt x="2679" y="13468"/>
                    <a:pt x="2977" y="13468"/>
                  </a:cubicBezTo>
                  <a:cubicBezTo>
                    <a:pt x="2995" y="13470"/>
                    <a:pt x="3013" y="13471"/>
                    <a:pt x="3031" y="13471"/>
                  </a:cubicBezTo>
                  <a:cubicBezTo>
                    <a:pt x="3349" y="13471"/>
                    <a:pt x="3775" y="13185"/>
                    <a:pt x="3775" y="12814"/>
                  </a:cubicBezTo>
                  <a:cubicBezTo>
                    <a:pt x="3775" y="12814"/>
                    <a:pt x="763" y="10659"/>
                    <a:pt x="1132" y="9706"/>
                  </a:cubicBezTo>
                  <a:cubicBezTo>
                    <a:pt x="1375" y="9099"/>
                    <a:pt x="1787" y="8728"/>
                    <a:pt x="2172" y="8728"/>
                  </a:cubicBezTo>
                  <a:cubicBezTo>
                    <a:pt x="2390" y="8728"/>
                    <a:pt x="2599" y="8848"/>
                    <a:pt x="2763" y="9111"/>
                  </a:cubicBezTo>
                  <a:cubicBezTo>
                    <a:pt x="3164" y="9772"/>
                    <a:pt x="3742" y="11903"/>
                    <a:pt x="6070" y="11903"/>
                  </a:cubicBezTo>
                  <a:cubicBezTo>
                    <a:pt x="6299" y="11903"/>
                    <a:pt x="6546" y="11882"/>
                    <a:pt x="6811" y="11837"/>
                  </a:cubicBezTo>
                  <a:cubicBezTo>
                    <a:pt x="9752" y="11325"/>
                    <a:pt x="11323" y="9885"/>
                    <a:pt x="11335" y="8003"/>
                  </a:cubicBezTo>
                  <a:cubicBezTo>
                    <a:pt x="11359" y="6134"/>
                    <a:pt x="10680" y="4848"/>
                    <a:pt x="8859" y="2872"/>
                  </a:cubicBezTo>
                  <a:cubicBezTo>
                    <a:pt x="8859" y="2872"/>
                    <a:pt x="8061" y="2396"/>
                    <a:pt x="9192" y="1336"/>
                  </a:cubicBezTo>
                  <a:cubicBezTo>
                    <a:pt x="9517" y="1035"/>
                    <a:pt x="9707" y="860"/>
                    <a:pt x="9811" y="763"/>
                  </a:cubicBezTo>
                  <a:lnTo>
                    <a:pt x="9811" y="763"/>
                  </a:lnTo>
                  <a:cubicBezTo>
                    <a:pt x="9811" y="764"/>
                    <a:pt x="9811" y="764"/>
                    <a:pt x="9811" y="764"/>
                  </a:cubicBezTo>
                  <a:cubicBezTo>
                    <a:pt x="9811" y="764"/>
                    <a:pt x="9927" y="657"/>
                    <a:pt x="9927" y="657"/>
                  </a:cubicBezTo>
                  <a:lnTo>
                    <a:pt x="9927" y="657"/>
                  </a:lnTo>
                  <a:cubicBezTo>
                    <a:pt x="9927" y="657"/>
                    <a:pt x="9898" y="683"/>
                    <a:pt x="9811" y="763"/>
                  </a:cubicBezTo>
                  <a:lnTo>
                    <a:pt x="9811" y="763"/>
                  </a:lnTo>
                  <a:cubicBezTo>
                    <a:pt x="9813" y="723"/>
                    <a:pt x="9836" y="1"/>
                    <a:pt x="933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5"/>
            <p:cNvSpPr/>
            <p:nvPr/>
          </p:nvSpPr>
          <p:spPr>
            <a:xfrm>
              <a:off x="3727971" y="1957783"/>
              <a:ext cx="479632" cy="562441"/>
            </a:xfrm>
            <a:custGeom>
              <a:avLst/>
              <a:gdLst/>
              <a:ahLst/>
              <a:cxnLst/>
              <a:rect l="l" t="t" r="r" b="b"/>
              <a:pathLst>
                <a:path w="7240" h="8490" extrusionOk="0">
                  <a:moveTo>
                    <a:pt x="5216" y="1"/>
                  </a:moveTo>
                  <a:lnTo>
                    <a:pt x="5216" y="1"/>
                  </a:lnTo>
                  <a:cubicBezTo>
                    <a:pt x="5240" y="370"/>
                    <a:pt x="5359" y="763"/>
                    <a:pt x="5597" y="1167"/>
                  </a:cubicBezTo>
                  <a:cubicBezTo>
                    <a:pt x="5918" y="1715"/>
                    <a:pt x="6168" y="2251"/>
                    <a:pt x="6299" y="2870"/>
                  </a:cubicBezTo>
                  <a:cubicBezTo>
                    <a:pt x="6537" y="3989"/>
                    <a:pt x="6418" y="5573"/>
                    <a:pt x="5609" y="6442"/>
                  </a:cubicBezTo>
                  <a:cubicBezTo>
                    <a:pt x="4583" y="7544"/>
                    <a:pt x="3176" y="7994"/>
                    <a:pt x="1737" y="7994"/>
                  </a:cubicBezTo>
                  <a:cubicBezTo>
                    <a:pt x="1156" y="7994"/>
                    <a:pt x="570" y="7921"/>
                    <a:pt x="1" y="7787"/>
                  </a:cubicBezTo>
                  <a:lnTo>
                    <a:pt x="1" y="7787"/>
                  </a:lnTo>
                  <a:cubicBezTo>
                    <a:pt x="468" y="8188"/>
                    <a:pt x="1104" y="8489"/>
                    <a:pt x="1987" y="8489"/>
                  </a:cubicBezTo>
                  <a:cubicBezTo>
                    <a:pt x="2206" y="8489"/>
                    <a:pt x="2441" y="8471"/>
                    <a:pt x="2692" y="8430"/>
                  </a:cubicBezTo>
                  <a:cubicBezTo>
                    <a:pt x="5644" y="7918"/>
                    <a:pt x="7204" y="6478"/>
                    <a:pt x="7216" y="4596"/>
                  </a:cubicBezTo>
                  <a:cubicBezTo>
                    <a:pt x="7240" y="2906"/>
                    <a:pt x="6680" y="1691"/>
                    <a:pt x="52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5"/>
            <p:cNvSpPr/>
            <p:nvPr/>
          </p:nvSpPr>
          <p:spPr>
            <a:xfrm>
              <a:off x="4019058" y="1712075"/>
              <a:ext cx="166480" cy="84863"/>
            </a:xfrm>
            <a:custGeom>
              <a:avLst/>
              <a:gdLst/>
              <a:ahLst/>
              <a:cxnLst/>
              <a:rect l="l" t="t" r="r" b="b"/>
              <a:pathLst>
                <a:path w="2513" h="1281" extrusionOk="0">
                  <a:moveTo>
                    <a:pt x="1736" y="0"/>
                  </a:moveTo>
                  <a:cubicBezTo>
                    <a:pt x="1305" y="0"/>
                    <a:pt x="620" y="135"/>
                    <a:pt x="0" y="650"/>
                  </a:cubicBezTo>
                  <a:cubicBezTo>
                    <a:pt x="346" y="900"/>
                    <a:pt x="727" y="1090"/>
                    <a:pt x="1131" y="1281"/>
                  </a:cubicBezTo>
                  <a:cubicBezTo>
                    <a:pt x="1250" y="1209"/>
                    <a:pt x="1381" y="1126"/>
                    <a:pt x="1560" y="1043"/>
                  </a:cubicBezTo>
                  <a:cubicBezTo>
                    <a:pt x="1929" y="900"/>
                    <a:pt x="2132" y="805"/>
                    <a:pt x="2251" y="769"/>
                  </a:cubicBezTo>
                  <a:cubicBezTo>
                    <a:pt x="2263" y="709"/>
                    <a:pt x="2513" y="54"/>
                    <a:pt x="1893" y="7"/>
                  </a:cubicBezTo>
                  <a:cubicBezTo>
                    <a:pt x="1846" y="3"/>
                    <a:pt x="1793" y="0"/>
                    <a:pt x="173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5"/>
            <p:cNvSpPr/>
            <p:nvPr/>
          </p:nvSpPr>
          <p:spPr>
            <a:xfrm>
              <a:off x="3519759" y="2474439"/>
              <a:ext cx="183837" cy="152303"/>
            </a:xfrm>
            <a:custGeom>
              <a:avLst/>
              <a:gdLst/>
              <a:ahLst/>
              <a:cxnLst/>
              <a:rect l="l" t="t" r="r" b="b"/>
              <a:pathLst>
                <a:path w="2775" h="2299" extrusionOk="0">
                  <a:moveTo>
                    <a:pt x="894" y="0"/>
                  </a:moveTo>
                  <a:cubicBezTo>
                    <a:pt x="596" y="167"/>
                    <a:pt x="298" y="310"/>
                    <a:pt x="1" y="453"/>
                  </a:cubicBezTo>
                  <a:cubicBezTo>
                    <a:pt x="536" y="1048"/>
                    <a:pt x="1703" y="2298"/>
                    <a:pt x="2001" y="2298"/>
                  </a:cubicBezTo>
                  <a:cubicBezTo>
                    <a:pt x="2299" y="2298"/>
                    <a:pt x="2775" y="2001"/>
                    <a:pt x="2775" y="1620"/>
                  </a:cubicBezTo>
                  <a:cubicBezTo>
                    <a:pt x="2775" y="1608"/>
                    <a:pt x="1668" y="834"/>
                    <a:pt x="89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88" name="Google Shape;688;p45"/>
          <p:cNvCxnSpPr>
            <a:cxnSpLocks/>
          </p:cNvCxnSpPr>
          <p:nvPr/>
        </p:nvCxnSpPr>
        <p:spPr>
          <a:xfrm>
            <a:off x="5328060" y="1008433"/>
            <a:ext cx="1982100" cy="1197900"/>
          </a:xfrm>
          <a:prstGeom prst="curvedConnector3">
            <a:avLst>
              <a:gd name="adj1" fmla="val 50000"/>
            </a:avLst>
          </a:prstGeom>
          <a:noFill/>
          <a:ln w="9525" cap="flat" cmpd="sng">
            <a:solidFill>
              <a:schemeClr val="accent4"/>
            </a:solidFill>
            <a:prstDash val="solid"/>
            <a:round/>
            <a:headEnd type="none" w="med" len="med"/>
            <a:tailEnd type="triangle" w="med" len="med"/>
          </a:ln>
        </p:spPr>
      </p:cxnSp>
      <p:cxnSp>
        <p:nvCxnSpPr>
          <p:cNvPr id="689" name="Google Shape;689;p45"/>
          <p:cNvCxnSpPr>
            <a:cxnSpLocks/>
          </p:cNvCxnSpPr>
          <p:nvPr/>
        </p:nvCxnSpPr>
        <p:spPr>
          <a:xfrm>
            <a:off x="4955059" y="1981078"/>
            <a:ext cx="2184600" cy="311100"/>
          </a:xfrm>
          <a:prstGeom prst="curvedConnector3">
            <a:avLst>
              <a:gd name="adj1" fmla="val 50000"/>
            </a:avLst>
          </a:prstGeom>
          <a:noFill/>
          <a:ln w="9525" cap="flat" cmpd="sng">
            <a:solidFill>
              <a:schemeClr val="accent4"/>
            </a:solidFill>
            <a:prstDash val="solid"/>
            <a:round/>
            <a:headEnd type="none" w="med" len="med"/>
            <a:tailEnd type="triangle" w="med" len="med"/>
          </a:ln>
        </p:spPr>
      </p:cxnSp>
      <p:sp>
        <p:nvSpPr>
          <p:cNvPr id="54" name="Google Shape;908;p52">
            <a:extLst>
              <a:ext uri="{FF2B5EF4-FFF2-40B4-BE49-F238E27FC236}">
                <a16:creationId xmlns:a16="http://schemas.microsoft.com/office/drawing/2014/main" id="{08D31E58-9A53-1B49-BEEA-35A3D1235457}"/>
              </a:ext>
            </a:extLst>
          </p:cNvPr>
          <p:cNvSpPr txBox="1">
            <a:spLocks/>
          </p:cNvSpPr>
          <p:nvPr/>
        </p:nvSpPr>
        <p:spPr>
          <a:xfrm>
            <a:off x="209886" y="610321"/>
            <a:ext cx="4139577" cy="17682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50000"/>
              </a:lnSpc>
            </a:pPr>
            <a:r>
              <a:rPr lang="en-US" sz="1600" dirty="0">
                <a:solidFill>
                  <a:schemeClr val="bg1"/>
                </a:solidFill>
              </a:rPr>
              <a:t>H. pylori infection plays a crucial role in the pathogenesis of PUD. H. pylori infection is involved in various gastroduodenal pathologies, and evokes the production of proinflammatory interleukin-1beta, leading to the reduction of blood flow to the gastroduodenal tract and increasing the risk of peptic ulcers.</a:t>
            </a:r>
            <a:endParaRPr lang="ar-SA" sz="1600" dirty="0">
              <a:solidFill>
                <a:schemeClr val="bg1"/>
              </a:solidFill>
            </a:endParaRPr>
          </a:p>
          <a:p>
            <a:pPr algn="just">
              <a:lnSpc>
                <a:spcPct val="150000"/>
              </a:lnSpc>
            </a:pPr>
            <a:r>
              <a:rPr lang="en-US" sz="1600" dirty="0">
                <a:solidFill>
                  <a:schemeClr val="bg1"/>
                </a:solidFill>
              </a:rPr>
              <a:t>H. pylori can colonize not only in the stomach, but also in the oral cavity. The oral cavity may be a reservoir for H. pylori and causing periodontal disease </a:t>
            </a:r>
          </a:p>
          <a:p>
            <a:pPr algn="just">
              <a:lnSpc>
                <a:spcPct val="150000"/>
              </a:lnSpc>
            </a:pPr>
            <a:endParaRPr lang="en-US" sz="1600" dirty="0">
              <a:solidFill>
                <a:schemeClr val="bg1"/>
              </a:solidFill>
            </a:endParaRPr>
          </a:p>
        </p:txBody>
      </p:sp>
      <p:sp>
        <p:nvSpPr>
          <p:cNvPr id="2" name="مربع نص 1">
            <a:extLst>
              <a:ext uri="{FF2B5EF4-FFF2-40B4-BE49-F238E27FC236}">
                <a16:creationId xmlns:a16="http://schemas.microsoft.com/office/drawing/2014/main" id="{903A99B0-4AE7-D14F-9ED6-6EDDEACCA5C1}"/>
              </a:ext>
            </a:extLst>
          </p:cNvPr>
          <p:cNvSpPr txBox="1"/>
          <p:nvPr/>
        </p:nvSpPr>
        <p:spPr>
          <a:xfrm>
            <a:off x="8331200" y="626533"/>
            <a:ext cx="383438" cy="307777"/>
          </a:xfrm>
          <a:prstGeom prst="rect">
            <a:avLst/>
          </a:prstGeom>
          <a:noFill/>
        </p:spPr>
        <p:txBody>
          <a:bodyPr wrap="none" rtlCol="1">
            <a:spAutoFit/>
          </a:bodyPr>
          <a:lstStyle/>
          <a:p>
            <a:r>
              <a:rPr lang="en-US" dirty="0">
                <a:solidFill>
                  <a:schemeClr val="bg1"/>
                </a:solidFill>
              </a:rPr>
              <a:t>14</a:t>
            </a:r>
            <a:endParaRPr lang="ar-E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71" name="Google Shape;571;p42"/>
          <p:cNvSpPr txBox="1">
            <a:spLocks noGrp="1"/>
          </p:cNvSpPr>
          <p:nvPr>
            <p:ph type="title"/>
          </p:nvPr>
        </p:nvSpPr>
        <p:spPr>
          <a:xfrm>
            <a:off x="1176271" y="212448"/>
            <a:ext cx="7032300" cy="616500"/>
          </a:xfrm>
          <a:prstGeom prst="rect">
            <a:avLst/>
          </a:prstGeom>
        </p:spPr>
        <p:txBody>
          <a:bodyPr spcFirstLastPara="1" wrap="square" lIns="0" tIns="0" rIns="0" bIns="0" anchor="t" anchorCtr="0">
            <a:noAutofit/>
          </a:bodyPr>
          <a:lstStyle/>
          <a:p>
            <a:r>
              <a:rPr lang="en-US" dirty="0"/>
              <a:t>Conclusion </a:t>
            </a:r>
          </a:p>
        </p:txBody>
      </p:sp>
      <p:sp>
        <p:nvSpPr>
          <p:cNvPr id="13" name="عنوان فرعي 12">
            <a:extLst>
              <a:ext uri="{FF2B5EF4-FFF2-40B4-BE49-F238E27FC236}">
                <a16:creationId xmlns:a16="http://schemas.microsoft.com/office/drawing/2014/main" id="{9F98FFB1-6BF5-864F-A71B-00451D5D60F4}"/>
              </a:ext>
            </a:extLst>
          </p:cNvPr>
          <p:cNvSpPr>
            <a:spLocks noGrp="1"/>
          </p:cNvSpPr>
          <p:nvPr>
            <p:ph type="subTitle" idx="5"/>
          </p:nvPr>
        </p:nvSpPr>
        <p:spPr>
          <a:xfrm>
            <a:off x="1583394" y="1419513"/>
            <a:ext cx="5977211" cy="2530187"/>
          </a:xfrm>
        </p:spPr>
        <p:txBody>
          <a:bodyPr>
            <a:noAutofit/>
          </a:bodyPr>
          <a:lstStyle/>
          <a:p>
            <a:pPr algn="just">
              <a:lnSpc>
                <a:spcPct val="150000"/>
              </a:lnSpc>
            </a:pPr>
            <a:r>
              <a:rPr lang="en-US" sz="1600" dirty="0"/>
              <a:t>        A positive association between PUD and PD has been found . The results  of many studies had showed that the  clinical value for both dental and gastroenterological practitioners, suggesting a newer treatment consideration for PUD. </a:t>
            </a:r>
            <a:endParaRPr lang="ar-EG" sz="1600" dirty="0"/>
          </a:p>
        </p:txBody>
      </p:sp>
      <p:sp>
        <p:nvSpPr>
          <p:cNvPr id="2" name="مربع نص 1">
            <a:extLst>
              <a:ext uri="{FF2B5EF4-FFF2-40B4-BE49-F238E27FC236}">
                <a16:creationId xmlns:a16="http://schemas.microsoft.com/office/drawing/2014/main" id="{9D817FC1-FA6D-4F40-9244-4CF07921D742}"/>
              </a:ext>
            </a:extLst>
          </p:cNvPr>
          <p:cNvSpPr txBox="1"/>
          <p:nvPr/>
        </p:nvSpPr>
        <p:spPr>
          <a:xfrm>
            <a:off x="8432800" y="435719"/>
            <a:ext cx="383438" cy="307777"/>
          </a:xfrm>
          <a:prstGeom prst="rect">
            <a:avLst/>
          </a:prstGeom>
          <a:noFill/>
        </p:spPr>
        <p:txBody>
          <a:bodyPr wrap="none" rtlCol="1">
            <a:spAutoFit/>
          </a:bodyPr>
          <a:lstStyle/>
          <a:p>
            <a:r>
              <a:rPr lang="en-US" dirty="0">
                <a:solidFill>
                  <a:schemeClr val="bg1"/>
                </a:solidFill>
              </a:rPr>
              <a:t>15</a:t>
            </a:r>
            <a:endParaRPr lang="ar-EG" dirty="0">
              <a:solidFill>
                <a:schemeClr val="bg1"/>
              </a:solidFill>
            </a:endParaRPr>
          </a:p>
        </p:txBody>
      </p:sp>
    </p:spTree>
    <p:extLst>
      <p:ext uri="{BB962C8B-B14F-4D97-AF65-F5344CB8AC3E}">
        <p14:creationId xmlns:p14="http://schemas.microsoft.com/office/powerpoint/2010/main" val="3122452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71" name="Google Shape;571;p42"/>
          <p:cNvSpPr txBox="1">
            <a:spLocks noGrp="1"/>
          </p:cNvSpPr>
          <p:nvPr>
            <p:ph type="title"/>
          </p:nvPr>
        </p:nvSpPr>
        <p:spPr>
          <a:xfrm>
            <a:off x="1176271" y="212448"/>
            <a:ext cx="7032300" cy="616500"/>
          </a:xfrm>
          <a:prstGeom prst="rect">
            <a:avLst/>
          </a:prstGeom>
        </p:spPr>
        <p:txBody>
          <a:bodyPr spcFirstLastPara="1" wrap="square" lIns="0" tIns="0" rIns="0" bIns="0" anchor="t" anchorCtr="0">
            <a:noAutofit/>
          </a:bodyPr>
          <a:lstStyle/>
          <a:p>
            <a:r>
              <a:rPr lang="en" dirty="0"/>
              <a:t>References</a:t>
            </a:r>
            <a:r>
              <a:rPr lang="en-US" dirty="0"/>
              <a:t> </a:t>
            </a:r>
          </a:p>
        </p:txBody>
      </p:sp>
      <p:sp>
        <p:nvSpPr>
          <p:cNvPr id="13" name="عنوان فرعي 12">
            <a:extLst>
              <a:ext uri="{FF2B5EF4-FFF2-40B4-BE49-F238E27FC236}">
                <a16:creationId xmlns:a16="http://schemas.microsoft.com/office/drawing/2014/main" id="{9F98FFB1-6BF5-864F-A71B-00451D5D60F4}"/>
              </a:ext>
            </a:extLst>
          </p:cNvPr>
          <p:cNvSpPr>
            <a:spLocks noGrp="1"/>
          </p:cNvSpPr>
          <p:nvPr>
            <p:ph type="subTitle" idx="5"/>
          </p:nvPr>
        </p:nvSpPr>
        <p:spPr>
          <a:xfrm>
            <a:off x="1583394" y="1419513"/>
            <a:ext cx="5977211" cy="2530187"/>
          </a:xfrm>
        </p:spPr>
        <p:txBody>
          <a:bodyPr>
            <a:noAutofit/>
          </a:bodyPr>
          <a:lstStyle/>
          <a:p>
            <a:pPr algn="just">
              <a:lnSpc>
                <a:spcPct val="150000"/>
              </a:lnSpc>
              <a:buFont typeface="+mj-lt"/>
              <a:buAutoNum type="arabicPeriod"/>
            </a:pPr>
            <a:r>
              <a:rPr lang="en-US" sz="1600" dirty="0"/>
              <a:t>Al </a:t>
            </a:r>
            <a:r>
              <a:rPr lang="en-US" sz="1600" dirty="0" err="1"/>
              <a:t>Asqah</a:t>
            </a:r>
            <a:r>
              <a:rPr lang="en-US" sz="1600" dirty="0"/>
              <a:t>, M., Al </a:t>
            </a:r>
            <a:r>
              <a:rPr lang="en-US" sz="1600" dirty="0" err="1"/>
              <a:t>Hamoudi</a:t>
            </a:r>
            <a:r>
              <a:rPr lang="en-US" sz="1600" dirty="0"/>
              <a:t>, N., Anil, S., Al </a:t>
            </a:r>
            <a:r>
              <a:rPr lang="en-US" sz="1600" dirty="0" err="1"/>
              <a:t>jebreen</a:t>
            </a:r>
            <a:r>
              <a:rPr lang="en-US" sz="1600" dirty="0"/>
              <a:t>, A. and Al-</a:t>
            </a:r>
            <a:r>
              <a:rPr lang="en-US" sz="1600" dirty="0" err="1"/>
              <a:t>hamoudi</a:t>
            </a:r>
            <a:r>
              <a:rPr lang="en-US" sz="1600" dirty="0"/>
              <a:t>, W., 2022. Is the presence </a:t>
            </a:r>
            <a:r>
              <a:rPr lang="en-US" sz="1600" dirty="0" err="1"/>
              <a:t>ofHelicobacter</a:t>
            </a:r>
            <a:r>
              <a:rPr lang="en-US" sz="1600" dirty="0"/>
              <a:t> </a:t>
            </a:r>
            <a:r>
              <a:rPr lang="en-US" sz="1600" dirty="0" err="1"/>
              <a:t>pyloriin</a:t>
            </a:r>
            <a:r>
              <a:rPr lang="en-US" sz="1600" dirty="0"/>
              <a:t> the Dental Plaque of Patients with Chronic Periodontitis a Risk Factor for Gastric Infection.</a:t>
            </a:r>
            <a:endParaRPr lang="ar-SA" sz="1600" dirty="0"/>
          </a:p>
          <a:p>
            <a:pPr algn="just">
              <a:lnSpc>
                <a:spcPct val="150000"/>
              </a:lnSpc>
              <a:buFont typeface="+mj-lt"/>
              <a:buAutoNum type="arabicPeriod"/>
            </a:pPr>
            <a:r>
              <a:rPr lang="en-US" sz="1600" dirty="0"/>
              <a:t>Yu, H., Chen, T., Wei, C. and Chang, Y., 2022. Association between Peptic Ulcer Disease and Periodontitis: A Nationwide Population-Based Case-Control Study in Taiwan.</a:t>
            </a:r>
            <a:endParaRPr lang="ar-SA" sz="1600" dirty="0"/>
          </a:p>
        </p:txBody>
      </p:sp>
      <p:sp>
        <p:nvSpPr>
          <p:cNvPr id="3" name="مربع نص 2">
            <a:extLst>
              <a:ext uri="{FF2B5EF4-FFF2-40B4-BE49-F238E27FC236}">
                <a16:creationId xmlns:a16="http://schemas.microsoft.com/office/drawing/2014/main" id="{45C298AA-4E5F-F646-BEF4-52CBA0D331C5}"/>
              </a:ext>
            </a:extLst>
          </p:cNvPr>
          <p:cNvSpPr txBox="1"/>
          <p:nvPr/>
        </p:nvSpPr>
        <p:spPr>
          <a:xfrm>
            <a:off x="8466667" y="440267"/>
            <a:ext cx="383438" cy="307777"/>
          </a:xfrm>
          <a:prstGeom prst="rect">
            <a:avLst/>
          </a:prstGeom>
          <a:noFill/>
        </p:spPr>
        <p:txBody>
          <a:bodyPr wrap="none" rtlCol="1">
            <a:spAutoFit/>
          </a:bodyPr>
          <a:lstStyle/>
          <a:p>
            <a:r>
              <a:rPr lang="en-US" dirty="0">
                <a:solidFill>
                  <a:schemeClr val="bg1"/>
                </a:solidFill>
              </a:rPr>
              <a:t>16</a:t>
            </a:r>
            <a:endParaRPr lang="ar-EG" dirty="0">
              <a:solidFill>
                <a:schemeClr val="bg1"/>
              </a:solidFill>
            </a:endParaRPr>
          </a:p>
        </p:txBody>
      </p:sp>
    </p:spTree>
    <p:extLst>
      <p:ext uri="{BB962C8B-B14F-4D97-AF65-F5344CB8AC3E}">
        <p14:creationId xmlns:p14="http://schemas.microsoft.com/office/powerpoint/2010/main" val="981268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a:extLst>
              <a:ext uri="{FF2B5EF4-FFF2-40B4-BE49-F238E27FC236}">
                <a16:creationId xmlns:a16="http://schemas.microsoft.com/office/drawing/2014/main" id="{A3A747DB-8C50-114C-B7FB-F9030B4A488E}"/>
              </a:ext>
            </a:extLst>
          </p:cNvPr>
          <p:cNvSpPr>
            <a:spLocks noGrp="1"/>
          </p:cNvSpPr>
          <p:nvPr>
            <p:ph type="ctrTitle"/>
          </p:nvPr>
        </p:nvSpPr>
        <p:spPr/>
        <p:txBody>
          <a:bodyPr/>
          <a:lstStyle/>
          <a:p>
            <a:r>
              <a:rPr lang="en-US" dirty="0"/>
              <a:t>Thank You </a:t>
            </a:r>
            <a:endParaRPr lang="ar-EG" dirty="0"/>
          </a:p>
        </p:txBody>
      </p:sp>
    </p:spTree>
    <p:extLst>
      <p:ext uri="{BB962C8B-B14F-4D97-AF65-F5344CB8AC3E}">
        <p14:creationId xmlns:p14="http://schemas.microsoft.com/office/powerpoint/2010/main" val="28889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7" name="Google Shape;517;p37"/>
          <p:cNvSpPr txBox="1">
            <a:spLocks noGrp="1"/>
          </p:cNvSpPr>
          <p:nvPr>
            <p:ph type="title" idx="9"/>
          </p:nvPr>
        </p:nvSpPr>
        <p:spPr>
          <a:xfrm>
            <a:off x="1055850" y="539500"/>
            <a:ext cx="7032300" cy="616500"/>
          </a:xfrm>
          <a:prstGeom prst="rect">
            <a:avLst/>
          </a:prstGeom>
        </p:spPr>
        <p:txBody>
          <a:bodyPr spcFirstLastPara="1" wrap="square" lIns="0" tIns="0" rIns="0" bIns="0" anchor="t" anchorCtr="0">
            <a:noAutofit/>
          </a:bodyPr>
          <a:lstStyle/>
          <a:p>
            <a:pPr marL="0" lvl="0" indent="0" algn="ctr" rtl="0">
              <a:spcBef>
                <a:spcPts val="1800"/>
              </a:spcBef>
              <a:spcAft>
                <a:spcPts val="400"/>
              </a:spcAft>
              <a:buNone/>
            </a:pPr>
            <a:r>
              <a:rPr lang="en" dirty="0"/>
              <a:t>Objectives</a:t>
            </a:r>
            <a:endParaRPr dirty="0"/>
          </a:p>
        </p:txBody>
      </p:sp>
      <p:sp>
        <p:nvSpPr>
          <p:cNvPr id="518" name="Google Shape;518;p37"/>
          <p:cNvSpPr txBox="1">
            <a:spLocks noGrp="1"/>
          </p:cNvSpPr>
          <p:nvPr>
            <p:ph type="subTitle" idx="1"/>
          </p:nvPr>
        </p:nvSpPr>
        <p:spPr>
          <a:xfrm>
            <a:off x="700814" y="1487961"/>
            <a:ext cx="8757511" cy="498900"/>
          </a:xfrm>
          <a:prstGeom prst="rect">
            <a:avLst/>
          </a:prstGeom>
        </p:spPr>
        <p:txBody>
          <a:bodyPr spcFirstLastPara="1" wrap="square" lIns="0" tIns="0" rIns="0" bIns="0" anchor="t" anchorCtr="0">
            <a:noAutofit/>
          </a:bodyPr>
          <a:lstStyle/>
          <a:p>
            <a:pPr marL="342900" lvl="0" indent="-342900" algn="l">
              <a:lnSpc>
                <a:spcPct val="200000"/>
              </a:lnSpc>
              <a:buFont typeface="Wingdings" pitchFamily="2" charset="2"/>
              <a:buChar char="§"/>
            </a:pPr>
            <a:r>
              <a:rPr lang="en" sz="1800" dirty="0"/>
              <a:t>Definition of  </a:t>
            </a:r>
            <a:r>
              <a:rPr lang="en-US" sz="1800" dirty="0"/>
              <a:t>Periodontitis</a:t>
            </a:r>
            <a:r>
              <a:rPr lang="en" sz="1800" dirty="0"/>
              <a:t>?</a:t>
            </a:r>
            <a:endParaRPr lang="ar-SA" sz="1800" dirty="0"/>
          </a:p>
          <a:p>
            <a:pPr marL="342900" lvl="0" indent="-342900" algn="l">
              <a:lnSpc>
                <a:spcPct val="200000"/>
              </a:lnSpc>
              <a:buFont typeface="Wingdings" pitchFamily="2" charset="2"/>
              <a:buChar char="§"/>
            </a:pPr>
            <a:r>
              <a:rPr lang="en" sz="1800" dirty="0"/>
              <a:t>Definition of </a:t>
            </a:r>
            <a:r>
              <a:rPr lang="en-US" sz="1800" dirty="0"/>
              <a:t> Peptic Ulcer Disease </a:t>
            </a:r>
          </a:p>
          <a:p>
            <a:pPr marL="342900" lvl="0" indent="-342900" algn="l">
              <a:lnSpc>
                <a:spcPct val="200000"/>
              </a:lnSpc>
              <a:buFont typeface="Wingdings" pitchFamily="2" charset="2"/>
              <a:buChar char="§"/>
            </a:pPr>
            <a:r>
              <a:rPr lang="en-US" sz="1800" dirty="0"/>
              <a:t>pathophysiology of Peptic Ulcer Disease</a:t>
            </a:r>
          </a:p>
          <a:p>
            <a:pPr marL="342900" lvl="0" indent="-342900" algn="l">
              <a:lnSpc>
                <a:spcPct val="200000"/>
              </a:lnSpc>
              <a:buFont typeface="Wingdings" pitchFamily="2" charset="2"/>
              <a:buChar char="§"/>
            </a:pPr>
            <a:r>
              <a:rPr lang="en-US" sz="1800" dirty="0"/>
              <a:t>Previous Studies on association of  Periodontitis with  Peptic Ulcer Disease</a:t>
            </a:r>
          </a:p>
          <a:p>
            <a:pPr marL="0" lvl="0" indent="0" algn="l">
              <a:lnSpc>
                <a:spcPct val="200000"/>
              </a:lnSpc>
            </a:pPr>
            <a:r>
              <a:rPr lang="en-US" sz="1800" dirty="0"/>
              <a:t> </a:t>
            </a:r>
          </a:p>
          <a:p>
            <a:pPr marL="0" lvl="0" indent="0">
              <a:lnSpc>
                <a:spcPct val="200000"/>
              </a:lnSpc>
            </a:pPr>
            <a:endParaRPr lang="en-US" sz="1800" dirty="0"/>
          </a:p>
          <a:p>
            <a:pPr marL="0" lvl="0" indent="0">
              <a:lnSpc>
                <a:spcPct val="200000"/>
              </a:lnSpc>
            </a:pPr>
            <a:endParaRPr lang="ar-SA" sz="1800" dirty="0"/>
          </a:p>
          <a:p>
            <a:pPr marL="0" lvl="0" indent="0"/>
            <a:endParaRPr sz="1800" dirty="0"/>
          </a:p>
        </p:txBody>
      </p:sp>
      <p:sp>
        <p:nvSpPr>
          <p:cNvPr id="3" name="مربع نص 2">
            <a:extLst>
              <a:ext uri="{FF2B5EF4-FFF2-40B4-BE49-F238E27FC236}">
                <a16:creationId xmlns:a16="http://schemas.microsoft.com/office/drawing/2014/main" id="{CCFB8C6E-5D0C-E945-8F01-E714DF46A9AC}"/>
              </a:ext>
            </a:extLst>
          </p:cNvPr>
          <p:cNvSpPr txBox="1"/>
          <p:nvPr/>
        </p:nvSpPr>
        <p:spPr>
          <a:xfrm>
            <a:off x="8602133" y="541867"/>
            <a:ext cx="284052" cy="307777"/>
          </a:xfrm>
          <a:prstGeom prst="rect">
            <a:avLst/>
          </a:prstGeom>
          <a:noFill/>
        </p:spPr>
        <p:txBody>
          <a:bodyPr wrap="none" rtlCol="1">
            <a:spAutoFit/>
          </a:bodyPr>
          <a:lstStyle/>
          <a:p>
            <a:r>
              <a:rPr lang="en-US" dirty="0">
                <a:solidFill>
                  <a:schemeClr val="bg1"/>
                </a:solidFill>
              </a:rPr>
              <a:t>2</a:t>
            </a:r>
            <a:endParaRPr lang="ar-EG"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7"/>
                                        </p:tgtEl>
                                        <p:attrNameLst>
                                          <p:attrName>style.visibility</p:attrName>
                                        </p:attrNameLst>
                                      </p:cBhvr>
                                      <p:to>
                                        <p:strVal val="visible"/>
                                      </p:to>
                                    </p:set>
                                    <p:anim calcmode="lin" valueType="num">
                                      <p:cBhvr additive="base">
                                        <p:cTn id="7" dur="500"/>
                                        <p:tgtEl>
                                          <p:spTgt spid="517"/>
                                        </p:tgtEl>
                                        <p:attrNameLst>
                                          <p:attrName>ppt_y</p:attrName>
                                        </p:attrNameLst>
                                      </p:cBhvr>
                                      <p:tavLst>
                                        <p:tav tm="0">
                                          <p:val>
                                            <p:strVal val="#ppt_y+#ppt_h*1.125000"/>
                                          </p:val>
                                        </p:tav>
                                        <p:tav tm="100000">
                                          <p:val>
                                            <p:strVal val="#ppt_y"/>
                                          </p:val>
                                        </p:tav>
                                      </p:tavLst>
                                    </p:anim>
                                    <p:animEffect transition="in" filter="wipe(up)">
                                      <p:cBhvr>
                                        <p:cTn id="8" dur="500"/>
                                        <p:tgtEl>
                                          <p:spTgt spid="51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18">
                                            <p:txEl>
                                              <p:pRg st="0" end="0"/>
                                            </p:txEl>
                                          </p:spTgt>
                                        </p:tgtEl>
                                        <p:attrNameLst>
                                          <p:attrName>style.visibility</p:attrName>
                                        </p:attrNameLst>
                                      </p:cBhvr>
                                      <p:to>
                                        <p:strVal val="visible"/>
                                      </p:to>
                                    </p:set>
                                    <p:anim calcmode="lin" valueType="num">
                                      <p:cBhvr additive="base">
                                        <p:cTn id="13" dur="500"/>
                                        <p:tgtEl>
                                          <p:spTgt spid="518">
                                            <p:txEl>
                                              <p:pRg st="0" end="0"/>
                                            </p:txEl>
                                          </p:spTgt>
                                        </p:tgtEl>
                                        <p:attrNameLst>
                                          <p:attrName>ppt_y</p:attrName>
                                        </p:attrNameLst>
                                      </p:cBhvr>
                                      <p:tavLst>
                                        <p:tav tm="0">
                                          <p:val>
                                            <p:strVal val="#ppt_y+#ppt_h*1.125000"/>
                                          </p:val>
                                        </p:tav>
                                        <p:tav tm="100000">
                                          <p:val>
                                            <p:strVal val="#ppt_y"/>
                                          </p:val>
                                        </p:tav>
                                      </p:tavLst>
                                    </p:anim>
                                    <p:animEffect transition="in" filter="wipe(up)">
                                      <p:cBhvr>
                                        <p:cTn id="14" dur="500"/>
                                        <p:tgtEl>
                                          <p:spTgt spid="51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518">
                                            <p:txEl>
                                              <p:pRg st="1" end="1"/>
                                            </p:txEl>
                                          </p:spTgt>
                                        </p:tgtEl>
                                        <p:attrNameLst>
                                          <p:attrName>style.visibility</p:attrName>
                                        </p:attrNameLst>
                                      </p:cBhvr>
                                      <p:to>
                                        <p:strVal val="visible"/>
                                      </p:to>
                                    </p:set>
                                    <p:anim calcmode="lin" valueType="num">
                                      <p:cBhvr additive="base">
                                        <p:cTn id="19" dur="500"/>
                                        <p:tgtEl>
                                          <p:spTgt spid="518">
                                            <p:txEl>
                                              <p:pRg st="1" end="1"/>
                                            </p:txEl>
                                          </p:spTgt>
                                        </p:tgtEl>
                                        <p:attrNameLst>
                                          <p:attrName>ppt_y</p:attrName>
                                        </p:attrNameLst>
                                      </p:cBhvr>
                                      <p:tavLst>
                                        <p:tav tm="0">
                                          <p:val>
                                            <p:strVal val="#ppt_y+#ppt_h*1.125000"/>
                                          </p:val>
                                        </p:tav>
                                        <p:tav tm="100000">
                                          <p:val>
                                            <p:strVal val="#ppt_y"/>
                                          </p:val>
                                        </p:tav>
                                      </p:tavLst>
                                    </p:anim>
                                    <p:animEffect transition="in" filter="wipe(up)">
                                      <p:cBhvr>
                                        <p:cTn id="20" dur="500"/>
                                        <p:tgtEl>
                                          <p:spTgt spid="51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518">
                                            <p:txEl>
                                              <p:pRg st="2" end="2"/>
                                            </p:txEl>
                                          </p:spTgt>
                                        </p:tgtEl>
                                        <p:attrNameLst>
                                          <p:attrName>style.visibility</p:attrName>
                                        </p:attrNameLst>
                                      </p:cBhvr>
                                      <p:to>
                                        <p:strVal val="visible"/>
                                      </p:to>
                                    </p:set>
                                    <p:anim calcmode="lin" valueType="num">
                                      <p:cBhvr additive="base">
                                        <p:cTn id="25" dur="500"/>
                                        <p:tgtEl>
                                          <p:spTgt spid="518">
                                            <p:txEl>
                                              <p:pRg st="2" end="2"/>
                                            </p:txEl>
                                          </p:spTgt>
                                        </p:tgtEl>
                                        <p:attrNameLst>
                                          <p:attrName>ppt_y</p:attrName>
                                        </p:attrNameLst>
                                      </p:cBhvr>
                                      <p:tavLst>
                                        <p:tav tm="0">
                                          <p:val>
                                            <p:strVal val="#ppt_y+#ppt_h*1.125000"/>
                                          </p:val>
                                        </p:tav>
                                        <p:tav tm="100000">
                                          <p:val>
                                            <p:strVal val="#ppt_y"/>
                                          </p:val>
                                        </p:tav>
                                      </p:tavLst>
                                    </p:anim>
                                    <p:animEffect transition="in" filter="wipe(up)">
                                      <p:cBhvr>
                                        <p:cTn id="26" dur="500"/>
                                        <p:tgtEl>
                                          <p:spTgt spid="518">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518">
                                            <p:txEl>
                                              <p:pRg st="3" end="3"/>
                                            </p:txEl>
                                          </p:spTgt>
                                        </p:tgtEl>
                                        <p:attrNameLst>
                                          <p:attrName>style.visibility</p:attrName>
                                        </p:attrNameLst>
                                      </p:cBhvr>
                                      <p:to>
                                        <p:strVal val="visible"/>
                                      </p:to>
                                    </p:set>
                                    <p:anim calcmode="lin" valueType="num">
                                      <p:cBhvr additive="base">
                                        <p:cTn id="31" dur="500"/>
                                        <p:tgtEl>
                                          <p:spTgt spid="518">
                                            <p:txEl>
                                              <p:pRg st="3" end="3"/>
                                            </p:txEl>
                                          </p:spTgt>
                                        </p:tgtEl>
                                        <p:attrNameLst>
                                          <p:attrName>ppt_y</p:attrName>
                                        </p:attrNameLst>
                                      </p:cBhvr>
                                      <p:tavLst>
                                        <p:tav tm="0">
                                          <p:val>
                                            <p:strVal val="#ppt_y+#ppt_h*1.125000"/>
                                          </p:val>
                                        </p:tav>
                                        <p:tav tm="100000">
                                          <p:val>
                                            <p:strVal val="#ppt_y"/>
                                          </p:val>
                                        </p:tav>
                                      </p:tavLst>
                                    </p:anim>
                                    <p:animEffect transition="in" filter="wipe(up)">
                                      <p:cBhvr>
                                        <p:cTn id="32" dur="500"/>
                                        <p:tgtEl>
                                          <p:spTgt spid="51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518">
                                            <p:txEl>
                                              <p:pRg st="4" end="4"/>
                                            </p:txEl>
                                          </p:spTgt>
                                        </p:tgtEl>
                                        <p:attrNameLst>
                                          <p:attrName>style.visibility</p:attrName>
                                        </p:attrNameLst>
                                      </p:cBhvr>
                                      <p:to>
                                        <p:strVal val="visible"/>
                                      </p:to>
                                    </p:set>
                                    <p:anim calcmode="lin" valueType="num">
                                      <p:cBhvr additive="base">
                                        <p:cTn id="37" dur="500"/>
                                        <p:tgtEl>
                                          <p:spTgt spid="518">
                                            <p:txEl>
                                              <p:pRg st="4" end="4"/>
                                            </p:txEl>
                                          </p:spTgt>
                                        </p:tgtEl>
                                        <p:attrNameLst>
                                          <p:attrName>ppt_y</p:attrName>
                                        </p:attrNameLst>
                                      </p:cBhvr>
                                      <p:tavLst>
                                        <p:tav tm="0">
                                          <p:val>
                                            <p:strVal val="#ppt_y+#ppt_h*1.125000"/>
                                          </p:val>
                                        </p:tav>
                                        <p:tav tm="100000">
                                          <p:val>
                                            <p:strVal val="#ppt_y"/>
                                          </p:val>
                                        </p:tav>
                                      </p:tavLst>
                                    </p:anim>
                                    <p:animEffect transition="in" filter="wipe(up)">
                                      <p:cBhvr>
                                        <p:cTn id="38" dur="500"/>
                                        <p:tgtEl>
                                          <p:spTgt spid="5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 grpId="0"/>
      <p:bldP spid="51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39"/>
          <p:cNvSpPr txBox="1">
            <a:spLocks noGrp="1"/>
          </p:cNvSpPr>
          <p:nvPr>
            <p:ph type="subTitle" idx="1"/>
          </p:nvPr>
        </p:nvSpPr>
        <p:spPr>
          <a:xfrm>
            <a:off x="1866162" y="1650450"/>
            <a:ext cx="5708100" cy="921300"/>
          </a:xfrm>
          <a:prstGeom prst="rect">
            <a:avLst/>
          </a:prstGeom>
        </p:spPr>
        <p:txBody>
          <a:bodyPr spcFirstLastPara="1" wrap="square" lIns="0" tIns="0" rIns="0" bIns="0" anchor="t" anchorCtr="0">
            <a:noAutofit/>
          </a:bodyPr>
          <a:lstStyle/>
          <a:p>
            <a:pPr marL="0" lvl="0" indent="0" algn="just">
              <a:lnSpc>
                <a:spcPct val="150000"/>
              </a:lnSpc>
            </a:pPr>
            <a:r>
              <a:rPr lang="en-US" sz="1800" dirty="0"/>
              <a:t>Previous studies have suggested that peptic ulcer disease (PUD) including gastric and duodenal ulcers might be associated with periodontitis</a:t>
            </a:r>
            <a:endParaRPr lang="en-US" dirty="0"/>
          </a:p>
        </p:txBody>
      </p:sp>
      <p:sp>
        <p:nvSpPr>
          <p:cNvPr id="549" name="Google Shape;549;p39"/>
          <p:cNvSpPr txBox="1">
            <a:spLocks noGrp="1"/>
          </p:cNvSpPr>
          <p:nvPr>
            <p:ph type="title"/>
          </p:nvPr>
        </p:nvSpPr>
        <p:spPr>
          <a:xfrm>
            <a:off x="1715850" y="321775"/>
            <a:ext cx="5706000" cy="8085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Introduction</a:t>
            </a:r>
            <a:endParaRPr dirty="0"/>
          </a:p>
        </p:txBody>
      </p:sp>
      <p:sp>
        <p:nvSpPr>
          <p:cNvPr id="2" name="مربع نص 1">
            <a:extLst>
              <a:ext uri="{FF2B5EF4-FFF2-40B4-BE49-F238E27FC236}">
                <a16:creationId xmlns:a16="http://schemas.microsoft.com/office/drawing/2014/main" id="{3C9C0DA8-6CF9-A14D-BB20-97955CE9FF02}"/>
              </a:ext>
            </a:extLst>
          </p:cNvPr>
          <p:cNvSpPr txBox="1"/>
          <p:nvPr/>
        </p:nvSpPr>
        <p:spPr>
          <a:xfrm>
            <a:off x="8382000" y="609600"/>
            <a:ext cx="284052" cy="307777"/>
          </a:xfrm>
          <a:prstGeom prst="rect">
            <a:avLst/>
          </a:prstGeom>
          <a:noFill/>
        </p:spPr>
        <p:txBody>
          <a:bodyPr wrap="none" rtlCol="1">
            <a:spAutoFit/>
          </a:bodyPr>
          <a:lstStyle/>
          <a:p>
            <a:r>
              <a:rPr lang="en-US" dirty="0">
                <a:solidFill>
                  <a:schemeClr val="bg1"/>
                </a:solidFill>
              </a:rPr>
              <a:t>3</a:t>
            </a:r>
            <a:endParaRPr lang="ar-E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49"/>
                                        </p:tgtEl>
                                        <p:attrNameLst>
                                          <p:attrName>style.visibility</p:attrName>
                                        </p:attrNameLst>
                                      </p:cBhvr>
                                      <p:to>
                                        <p:strVal val="visible"/>
                                      </p:to>
                                    </p:set>
                                    <p:anim calcmode="lin" valueType="num">
                                      <p:cBhvr additive="base">
                                        <p:cTn id="7" dur="500"/>
                                        <p:tgtEl>
                                          <p:spTgt spid="549"/>
                                        </p:tgtEl>
                                        <p:attrNameLst>
                                          <p:attrName>ppt_y</p:attrName>
                                        </p:attrNameLst>
                                      </p:cBhvr>
                                      <p:tavLst>
                                        <p:tav tm="0">
                                          <p:val>
                                            <p:strVal val="#ppt_y+#ppt_h*1.125000"/>
                                          </p:val>
                                        </p:tav>
                                        <p:tav tm="100000">
                                          <p:val>
                                            <p:strVal val="#ppt_y"/>
                                          </p:val>
                                        </p:tav>
                                      </p:tavLst>
                                    </p:anim>
                                    <p:animEffect transition="in" filter="wipe(up)">
                                      <p:cBhvr>
                                        <p:cTn id="8" dur="500"/>
                                        <p:tgtEl>
                                          <p:spTgt spid="549"/>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8">
                                            <p:txEl>
                                              <p:pRg st="0" end="0"/>
                                            </p:txEl>
                                          </p:spTgt>
                                        </p:tgtEl>
                                        <p:attrNameLst>
                                          <p:attrName>style.visibility</p:attrName>
                                        </p:attrNameLst>
                                      </p:cBhvr>
                                      <p:to>
                                        <p:strVal val="visible"/>
                                      </p:to>
                                    </p:set>
                                    <p:anim calcmode="lin" valueType="num">
                                      <p:cBhvr additive="base">
                                        <p:cTn id="13" dur="500" fill="hold"/>
                                        <p:tgtEl>
                                          <p:spTgt spid="54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48">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1" nodeType="withEffect">
                                  <p:stCondLst>
                                    <p:cond delay="0"/>
                                  </p:stCondLst>
                                  <p:childTnLst>
                                    <p:set>
                                      <p:cBhvr>
                                        <p:cTn id="16" dur="1" fill="hold">
                                          <p:stCondLst>
                                            <p:cond delay="0"/>
                                          </p:stCondLst>
                                        </p:cTn>
                                        <p:tgtEl>
                                          <p:spTgt spid="549"/>
                                        </p:tgtEl>
                                        <p:attrNameLst>
                                          <p:attrName>style.visibility</p:attrName>
                                        </p:attrNameLst>
                                      </p:cBhvr>
                                      <p:to>
                                        <p:strVal val="visible"/>
                                      </p:to>
                                    </p:set>
                                    <p:anim calcmode="lin" valueType="num">
                                      <p:cBhvr additive="base">
                                        <p:cTn id="17" dur="500" fill="hold"/>
                                        <p:tgtEl>
                                          <p:spTgt spid="549"/>
                                        </p:tgtEl>
                                        <p:attrNameLst>
                                          <p:attrName>ppt_x</p:attrName>
                                        </p:attrNameLst>
                                      </p:cBhvr>
                                      <p:tavLst>
                                        <p:tav tm="0">
                                          <p:val>
                                            <p:strVal val="#ppt_x"/>
                                          </p:val>
                                        </p:tav>
                                        <p:tav tm="100000">
                                          <p:val>
                                            <p:strVal val="#ppt_x"/>
                                          </p:val>
                                        </p:tav>
                                      </p:tavLst>
                                    </p:anim>
                                    <p:anim calcmode="lin" valueType="num">
                                      <p:cBhvr additive="base">
                                        <p:cTn id="18" dur="500" fill="hold"/>
                                        <p:tgtEl>
                                          <p:spTgt spid="5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 grpId="0" build="p"/>
      <p:bldP spid="549" grpId="0"/>
      <p:bldP spid="549"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100000">
              <a:schemeClr val="accent1"/>
            </a:gs>
          </a:gsLst>
          <a:lin ang="13500032" scaled="0"/>
        </a:gradFill>
        <a:effectLst/>
      </p:bgPr>
    </p:bg>
    <p:spTree>
      <p:nvGrpSpPr>
        <p:cNvPr id="1" name="Shape 553"/>
        <p:cNvGrpSpPr/>
        <p:nvPr/>
      </p:nvGrpSpPr>
      <p:grpSpPr>
        <a:xfrm>
          <a:off x="0" y="0"/>
          <a:ext cx="0" cy="0"/>
          <a:chOff x="0" y="0"/>
          <a:chExt cx="0" cy="0"/>
        </a:xfrm>
      </p:grpSpPr>
      <p:sp>
        <p:nvSpPr>
          <p:cNvPr id="555" name="Google Shape;555;p40"/>
          <p:cNvSpPr txBox="1">
            <a:spLocks noGrp="1"/>
          </p:cNvSpPr>
          <p:nvPr>
            <p:ph type="title"/>
          </p:nvPr>
        </p:nvSpPr>
        <p:spPr>
          <a:xfrm>
            <a:off x="2138528" y="2150850"/>
            <a:ext cx="6421582" cy="841800"/>
          </a:xfrm>
          <a:prstGeom prst="rect">
            <a:avLst/>
          </a:prstGeom>
        </p:spPr>
        <p:txBody>
          <a:bodyPr spcFirstLastPara="1" wrap="square" lIns="0" tIns="0" rIns="0" bIns="0" anchor="ctr" anchorCtr="0">
            <a:noAutofit/>
          </a:bodyPr>
          <a:lstStyle/>
          <a:p>
            <a:pPr lvl="0"/>
            <a:r>
              <a:rPr lang="en-US" sz="6600" dirty="0"/>
              <a:t>Periodontitis</a:t>
            </a:r>
            <a:endParaRPr sz="6600" dirty="0"/>
          </a:p>
        </p:txBody>
      </p:sp>
      <p:sp>
        <p:nvSpPr>
          <p:cNvPr id="2" name="مربع نص 1">
            <a:extLst>
              <a:ext uri="{FF2B5EF4-FFF2-40B4-BE49-F238E27FC236}">
                <a16:creationId xmlns:a16="http://schemas.microsoft.com/office/drawing/2014/main" id="{68DA3F48-78F8-E640-8D4B-E69F27C6CE13}"/>
              </a:ext>
            </a:extLst>
          </p:cNvPr>
          <p:cNvSpPr txBox="1"/>
          <p:nvPr/>
        </p:nvSpPr>
        <p:spPr>
          <a:xfrm>
            <a:off x="8720667" y="575733"/>
            <a:ext cx="284052" cy="307777"/>
          </a:xfrm>
          <a:prstGeom prst="rect">
            <a:avLst/>
          </a:prstGeom>
          <a:noFill/>
        </p:spPr>
        <p:txBody>
          <a:bodyPr wrap="none" rtlCol="1">
            <a:spAutoFit/>
          </a:bodyPr>
          <a:lstStyle/>
          <a:p>
            <a:r>
              <a:rPr lang="en-US" dirty="0">
                <a:solidFill>
                  <a:schemeClr val="bg1"/>
                </a:solidFill>
              </a:rPr>
              <a:t>4</a:t>
            </a:r>
            <a:endParaRPr lang="ar-E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5"/>
                                        </p:tgtEl>
                                        <p:attrNameLst>
                                          <p:attrName>style.visibility</p:attrName>
                                        </p:attrNameLst>
                                      </p:cBhvr>
                                      <p:to>
                                        <p:strVal val="visible"/>
                                      </p:to>
                                    </p:set>
                                    <p:animEffect transition="in" filter="blinds(horizontal)">
                                      <p:cBhvr>
                                        <p:cTn id="7" dur="500"/>
                                        <p:tgtEl>
                                          <p:spTgt spid="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41"/>
          <p:cNvSpPr txBox="1">
            <a:spLocks noGrp="1"/>
          </p:cNvSpPr>
          <p:nvPr>
            <p:ph type="title"/>
          </p:nvPr>
        </p:nvSpPr>
        <p:spPr>
          <a:xfrm>
            <a:off x="1055850" y="539500"/>
            <a:ext cx="7032300" cy="616500"/>
          </a:xfrm>
          <a:prstGeom prst="rect">
            <a:avLst/>
          </a:prstGeom>
        </p:spPr>
        <p:txBody>
          <a:bodyPr spcFirstLastPara="1" wrap="square" lIns="0" tIns="0" rIns="0" bIns="0" anchor="t" anchorCtr="0">
            <a:noAutofit/>
          </a:bodyPr>
          <a:lstStyle/>
          <a:p>
            <a:r>
              <a:rPr lang="en-US" dirty="0"/>
              <a:t>What is </a:t>
            </a:r>
            <a:r>
              <a:rPr lang="en-US" sz="4000" dirty="0"/>
              <a:t>Periodontitis</a:t>
            </a:r>
            <a:r>
              <a:rPr lang="ar-SA" sz="4000" dirty="0"/>
              <a:t> </a:t>
            </a:r>
            <a:r>
              <a:rPr lang="en-US" dirty="0"/>
              <a:t>? </a:t>
            </a:r>
          </a:p>
        </p:txBody>
      </p:sp>
      <p:sp>
        <p:nvSpPr>
          <p:cNvPr id="563" name="Google Shape;563;p41"/>
          <p:cNvSpPr txBox="1">
            <a:spLocks noGrp="1"/>
          </p:cNvSpPr>
          <p:nvPr>
            <p:ph type="body" idx="1"/>
          </p:nvPr>
        </p:nvSpPr>
        <p:spPr>
          <a:xfrm>
            <a:off x="1645411" y="1948617"/>
            <a:ext cx="5853177" cy="2205600"/>
          </a:xfrm>
          <a:prstGeom prst="rect">
            <a:avLst/>
          </a:prstGeom>
        </p:spPr>
        <p:txBody>
          <a:bodyPr spcFirstLastPara="1" wrap="square" lIns="0" tIns="0" rIns="0" bIns="0" anchor="t" anchorCtr="0">
            <a:noAutofit/>
          </a:bodyPr>
          <a:lstStyle/>
          <a:p>
            <a:pPr marL="0" indent="0" algn="just">
              <a:lnSpc>
                <a:spcPct val="150000"/>
              </a:lnSpc>
              <a:buNone/>
            </a:pPr>
            <a:r>
              <a:rPr lang="en-US" sz="1800" dirty="0"/>
              <a:t>Periodontitis (PD) is defined as an inflammatory disease of the supporting tissues surrounding the teeth .Inflammatory periodontal disease results from a complex interaction between the subgingival biofilm and the host immune–inflammatory events</a:t>
            </a:r>
          </a:p>
        </p:txBody>
      </p:sp>
      <p:sp>
        <p:nvSpPr>
          <p:cNvPr id="6" name="مربع نص 5">
            <a:extLst>
              <a:ext uri="{FF2B5EF4-FFF2-40B4-BE49-F238E27FC236}">
                <a16:creationId xmlns:a16="http://schemas.microsoft.com/office/drawing/2014/main" id="{6F6A5042-F73C-824D-A48C-249A415D6BC3}"/>
              </a:ext>
            </a:extLst>
          </p:cNvPr>
          <p:cNvSpPr txBox="1"/>
          <p:nvPr/>
        </p:nvSpPr>
        <p:spPr>
          <a:xfrm>
            <a:off x="8534400" y="762000"/>
            <a:ext cx="284052" cy="307777"/>
          </a:xfrm>
          <a:prstGeom prst="rect">
            <a:avLst/>
          </a:prstGeom>
          <a:noFill/>
        </p:spPr>
        <p:txBody>
          <a:bodyPr wrap="none" rtlCol="1">
            <a:spAutoFit/>
          </a:bodyPr>
          <a:lstStyle/>
          <a:p>
            <a:r>
              <a:rPr lang="en-US" dirty="0">
                <a:solidFill>
                  <a:schemeClr val="bg1"/>
                </a:solidFill>
              </a:rPr>
              <a:t>5</a:t>
            </a:r>
            <a:endParaRPr lang="ar-EG" dirty="0">
              <a:solidFill>
                <a:schemeClr val="bg1"/>
              </a:solidFill>
            </a:endParaRPr>
          </a:p>
        </p:txBody>
      </p:sp>
    </p:spTree>
    <p:extLst>
      <p:ext uri="{BB962C8B-B14F-4D97-AF65-F5344CB8AC3E}">
        <p14:creationId xmlns:p14="http://schemas.microsoft.com/office/powerpoint/2010/main" val="260397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562"/>
                                        </p:tgtEl>
                                        <p:attrNameLst>
                                          <p:attrName>style.visibility</p:attrName>
                                        </p:attrNameLst>
                                      </p:cBhvr>
                                      <p:to>
                                        <p:strVal val="visible"/>
                                      </p:to>
                                    </p:set>
                                    <p:animEffect transition="in" filter="fade">
                                      <p:cBhvr>
                                        <p:cTn id="7" dur="100"/>
                                        <p:tgtEl>
                                          <p:spTgt spid="562"/>
                                        </p:tgtEl>
                                      </p:cBhvr>
                                    </p:animEffect>
                                    <p:anim calcmode="lin" valueType="num">
                                      <p:cBhvr>
                                        <p:cTn id="8" dur="400" fill="hold"/>
                                        <p:tgtEl>
                                          <p:spTgt spid="562"/>
                                        </p:tgtEl>
                                        <p:attrNameLst>
                                          <p:attrName>ppt_x</p:attrName>
                                        </p:attrNameLst>
                                      </p:cBhvr>
                                      <p:tavLst>
                                        <p:tav tm="0">
                                          <p:val>
                                            <p:strVal val="#ppt_x"/>
                                          </p:val>
                                        </p:tav>
                                        <p:tav tm="100000">
                                          <p:val>
                                            <p:strVal val="#ppt_x"/>
                                          </p:val>
                                        </p:tav>
                                      </p:tavLst>
                                    </p:anim>
                                    <p:anim calcmode="lin" valueType="num">
                                      <p:cBhvr>
                                        <p:cTn id="9" dur="400" fill="hold"/>
                                        <p:tgtEl>
                                          <p:spTgt spid="56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6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6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563">
                                            <p:txEl>
                                              <p:pRg st="0" end="0"/>
                                            </p:txEl>
                                          </p:spTgt>
                                        </p:tgtEl>
                                        <p:attrNameLst>
                                          <p:attrName>style.visibility</p:attrName>
                                        </p:attrNameLst>
                                      </p:cBhvr>
                                      <p:to>
                                        <p:strVal val="visible"/>
                                      </p:to>
                                    </p:set>
                                    <p:animEffect transition="in" filter="wipe(down)">
                                      <p:cBhvr>
                                        <p:cTn id="16" dur="500"/>
                                        <p:tgtEl>
                                          <p:spTgt spid="5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 grpId="0"/>
      <p:bldP spid="56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a:extLst>
              <a:ext uri="{FF2B5EF4-FFF2-40B4-BE49-F238E27FC236}">
                <a16:creationId xmlns:a16="http://schemas.microsoft.com/office/drawing/2014/main" id="{932499DC-DB20-0C44-8AA5-7806DFEB11FE}"/>
              </a:ext>
            </a:extLst>
          </p:cNvPr>
          <p:cNvSpPr>
            <a:spLocks noGrp="1"/>
          </p:cNvSpPr>
          <p:nvPr>
            <p:ph type="body" idx="1"/>
          </p:nvPr>
        </p:nvSpPr>
        <p:spPr>
          <a:xfrm>
            <a:off x="2971488" y="2061408"/>
            <a:ext cx="4170161" cy="1888692"/>
          </a:xfrm>
        </p:spPr>
        <p:txBody>
          <a:bodyPr/>
          <a:lstStyle/>
          <a:p>
            <a:pPr marL="457200" marR="0" indent="-304800" algn="r" rtl="1">
              <a:lnSpc>
                <a:spcPct val="100000"/>
              </a:lnSpc>
              <a:spcBef>
                <a:spcPts val="0"/>
              </a:spcBef>
              <a:spcAft>
                <a:spcPts val="0"/>
              </a:spcAft>
              <a:buClr>
                <a:schemeClr val="lt1"/>
              </a:buClr>
              <a:buSzPts val="1200"/>
              <a:buFont typeface="Kumbh Sans"/>
              <a:buChar char="●"/>
            </a:pPr>
            <a:endParaRPr lang="ar-EG" dirty="0"/>
          </a:p>
        </p:txBody>
      </p:sp>
      <p:pic>
        <p:nvPicPr>
          <p:cNvPr id="4098" name="Picture 2">
            <a:extLst>
              <a:ext uri="{FF2B5EF4-FFF2-40B4-BE49-F238E27FC236}">
                <a16:creationId xmlns:a16="http://schemas.microsoft.com/office/drawing/2014/main" id="{EADA5103-B5B4-6A44-8CAA-56B2DE4FE4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2825" y="626302"/>
            <a:ext cx="6248780" cy="3671829"/>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a:extLst>
              <a:ext uri="{FF2B5EF4-FFF2-40B4-BE49-F238E27FC236}">
                <a16:creationId xmlns:a16="http://schemas.microsoft.com/office/drawing/2014/main" id="{29C316A4-30D1-A245-84E2-AF558A7958D3}"/>
              </a:ext>
            </a:extLst>
          </p:cNvPr>
          <p:cNvSpPr txBox="1"/>
          <p:nvPr/>
        </p:nvSpPr>
        <p:spPr>
          <a:xfrm>
            <a:off x="8652933" y="609600"/>
            <a:ext cx="284052" cy="307777"/>
          </a:xfrm>
          <a:prstGeom prst="rect">
            <a:avLst/>
          </a:prstGeom>
          <a:noFill/>
        </p:spPr>
        <p:txBody>
          <a:bodyPr wrap="none" rtlCol="1">
            <a:spAutoFit/>
          </a:bodyPr>
          <a:lstStyle/>
          <a:p>
            <a:r>
              <a:rPr lang="en-US" dirty="0">
                <a:solidFill>
                  <a:schemeClr val="bg1"/>
                </a:solidFill>
              </a:rPr>
              <a:t>6</a:t>
            </a:r>
            <a:endParaRPr lang="ar-EG" dirty="0">
              <a:solidFill>
                <a:schemeClr val="bg1"/>
              </a:solidFill>
            </a:endParaRPr>
          </a:p>
        </p:txBody>
      </p:sp>
    </p:spTree>
    <p:extLst>
      <p:ext uri="{BB962C8B-B14F-4D97-AF65-F5344CB8AC3E}">
        <p14:creationId xmlns:p14="http://schemas.microsoft.com/office/powerpoint/2010/main" val="332344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randombar(horizontal)">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100000">
              <a:schemeClr val="accent1"/>
            </a:gs>
          </a:gsLst>
          <a:lin ang="13500032" scaled="0"/>
        </a:gradFill>
        <a:effectLst/>
      </p:bgPr>
    </p:bg>
    <p:spTree>
      <p:nvGrpSpPr>
        <p:cNvPr id="1" name="Shape 553"/>
        <p:cNvGrpSpPr/>
        <p:nvPr/>
      </p:nvGrpSpPr>
      <p:grpSpPr>
        <a:xfrm>
          <a:off x="0" y="0"/>
          <a:ext cx="0" cy="0"/>
          <a:chOff x="0" y="0"/>
          <a:chExt cx="0" cy="0"/>
        </a:xfrm>
      </p:grpSpPr>
      <p:sp>
        <p:nvSpPr>
          <p:cNvPr id="555" name="Google Shape;555;p40"/>
          <p:cNvSpPr txBox="1">
            <a:spLocks noGrp="1"/>
          </p:cNvSpPr>
          <p:nvPr>
            <p:ph type="title"/>
          </p:nvPr>
        </p:nvSpPr>
        <p:spPr>
          <a:xfrm>
            <a:off x="2138528" y="2150850"/>
            <a:ext cx="6421582" cy="841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6600" dirty="0"/>
              <a:t>Peptic Ulcer </a:t>
            </a:r>
            <a:endParaRPr sz="6600" dirty="0"/>
          </a:p>
        </p:txBody>
      </p:sp>
      <p:sp>
        <p:nvSpPr>
          <p:cNvPr id="2" name="مربع نص 1">
            <a:extLst>
              <a:ext uri="{FF2B5EF4-FFF2-40B4-BE49-F238E27FC236}">
                <a16:creationId xmlns:a16="http://schemas.microsoft.com/office/drawing/2014/main" id="{9FD73F57-6542-6247-A698-36FB59D02687}"/>
              </a:ext>
            </a:extLst>
          </p:cNvPr>
          <p:cNvSpPr txBox="1"/>
          <p:nvPr/>
        </p:nvSpPr>
        <p:spPr>
          <a:xfrm>
            <a:off x="8619067" y="694267"/>
            <a:ext cx="284052" cy="307777"/>
          </a:xfrm>
          <a:prstGeom prst="rect">
            <a:avLst/>
          </a:prstGeom>
          <a:noFill/>
        </p:spPr>
        <p:txBody>
          <a:bodyPr wrap="none" rtlCol="1">
            <a:spAutoFit/>
          </a:bodyPr>
          <a:lstStyle/>
          <a:p>
            <a:r>
              <a:rPr lang="en-US" dirty="0">
                <a:solidFill>
                  <a:schemeClr val="bg1"/>
                </a:solidFill>
              </a:rPr>
              <a:t>7</a:t>
            </a:r>
            <a:endParaRPr lang="ar-EG" dirty="0">
              <a:solidFill>
                <a:schemeClr val="bg1"/>
              </a:solidFill>
            </a:endParaRPr>
          </a:p>
        </p:txBody>
      </p:sp>
    </p:spTree>
    <p:extLst>
      <p:ext uri="{BB962C8B-B14F-4D97-AF65-F5344CB8AC3E}">
        <p14:creationId xmlns:p14="http://schemas.microsoft.com/office/powerpoint/2010/main" val="413648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5"/>
                                        </p:tgtEl>
                                        <p:attrNameLst>
                                          <p:attrName>style.visibility</p:attrName>
                                        </p:attrNameLst>
                                      </p:cBhvr>
                                      <p:to>
                                        <p:strVal val="visible"/>
                                      </p:to>
                                    </p:set>
                                    <p:anim calcmode="lin" valueType="num">
                                      <p:cBhvr additive="base">
                                        <p:cTn id="7" dur="500" fill="hold"/>
                                        <p:tgtEl>
                                          <p:spTgt spid="555"/>
                                        </p:tgtEl>
                                        <p:attrNameLst>
                                          <p:attrName>ppt_x</p:attrName>
                                        </p:attrNameLst>
                                      </p:cBhvr>
                                      <p:tavLst>
                                        <p:tav tm="0">
                                          <p:val>
                                            <p:strVal val="#ppt_x"/>
                                          </p:val>
                                        </p:tav>
                                        <p:tav tm="100000">
                                          <p:val>
                                            <p:strVal val="#ppt_x"/>
                                          </p:val>
                                        </p:tav>
                                      </p:tavLst>
                                    </p:anim>
                                    <p:anim calcmode="lin" valueType="num">
                                      <p:cBhvr additive="base">
                                        <p:cTn id="8" dur="500" fill="hold"/>
                                        <p:tgtEl>
                                          <p:spTgt spid="5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41"/>
          <p:cNvSpPr txBox="1">
            <a:spLocks noGrp="1"/>
          </p:cNvSpPr>
          <p:nvPr>
            <p:ph type="title"/>
          </p:nvPr>
        </p:nvSpPr>
        <p:spPr>
          <a:xfrm>
            <a:off x="1055850" y="539500"/>
            <a:ext cx="7032300" cy="616500"/>
          </a:xfrm>
          <a:prstGeom prst="rect">
            <a:avLst/>
          </a:prstGeom>
        </p:spPr>
        <p:txBody>
          <a:bodyPr spcFirstLastPara="1" wrap="square" lIns="0" tIns="0" rIns="0" bIns="0" anchor="t" anchorCtr="0">
            <a:noAutofit/>
          </a:bodyPr>
          <a:lstStyle/>
          <a:p>
            <a:r>
              <a:rPr lang="en-US" dirty="0"/>
              <a:t>Peptic Ulcer Disease</a:t>
            </a:r>
          </a:p>
        </p:txBody>
      </p:sp>
      <p:sp>
        <p:nvSpPr>
          <p:cNvPr id="563" name="Google Shape;563;p41"/>
          <p:cNvSpPr txBox="1">
            <a:spLocks noGrp="1"/>
          </p:cNvSpPr>
          <p:nvPr>
            <p:ph type="body" idx="1"/>
          </p:nvPr>
        </p:nvSpPr>
        <p:spPr>
          <a:xfrm>
            <a:off x="1645411" y="1848409"/>
            <a:ext cx="5853177" cy="2205600"/>
          </a:xfrm>
          <a:prstGeom prst="rect">
            <a:avLst/>
          </a:prstGeom>
        </p:spPr>
        <p:txBody>
          <a:bodyPr spcFirstLastPara="1" wrap="square" lIns="0" tIns="0" rIns="0" bIns="0" anchor="t" anchorCtr="0">
            <a:noAutofit/>
          </a:bodyPr>
          <a:lstStyle/>
          <a:p>
            <a:pPr marL="0" lvl="0" indent="0" algn="just">
              <a:lnSpc>
                <a:spcPct val="150000"/>
              </a:lnSpc>
              <a:buNone/>
            </a:pPr>
            <a:r>
              <a:rPr lang="en-US" sz="1800" dirty="0"/>
              <a:t>Peptic ulcer disease (PUD) is a disease located in the gastric or duodenal part of the gastrointestinal tract that mainly involves the mucosa layer. The two main risk factors for PUD are </a:t>
            </a:r>
            <a:r>
              <a:rPr lang="en-US" sz="1800" dirty="0" err="1"/>
              <a:t>Helicobactor</a:t>
            </a:r>
            <a:r>
              <a:rPr lang="en-US" sz="1800" dirty="0"/>
              <a:t> pylori (H. pylori) infection and medication consumption, especially of nonsteroid anti-inflammatory drugs (NSAIDs) </a:t>
            </a:r>
          </a:p>
        </p:txBody>
      </p:sp>
      <p:sp>
        <p:nvSpPr>
          <p:cNvPr id="2" name="مربع نص 1">
            <a:extLst>
              <a:ext uri="{FF2B5EF4-FFF2-40B4-BE49-F238E27FC236}">
                <a16:creationId xmlns:a16="http://schemas.microsoft.com/office/drawing/2014/main" id="{B49BB759-415F-DD44-A1CD-B63ED9071CB7}"/>
              </a:ext>
            </a:extLst>
          </p:cNvPr>
          <p:cNvSpPr txBox="1"/>
          <p:nvPr/>
        </p:nvSpPr>
        <p:spPr>
          <a:xfrm>
            <a:off x="8585200" y="762000"/>
            <a:ext cx="284052" cy="307777"/>
          </a:xfrm>
          <a:prstGeom prst="rect">
            <a:avLst/>
          </a:prstGeom>
          <a:noFill/>
        </p:spPr>
        <p:txBody>
          <a:bodyPr wrap="none" rtlCol="1">
            <a:spAutoFit/>
          </a:bodyPr>
          <a:lstStyle/>
          <a:p>
            <a:r>
              <a:rPr lang="en-US" dirty="0">
                <a:solidFill>
                  <a:schemeClr val="bg1"/>
                </a:solidFill>
              </a:rPr>
              <a:t>8</a:t>
            </a:r>
            <a:endParaRPr lang="ar-E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62"/>
                                        </p:tgtEl>
                                        <p:attrNameLst>
                                          <p:attrName>style.visibility</p:attrName>
                                        </p:attrNameLst>
                                      </p:cBhvr>
                                      <p:to>
                                        <p:strVal val="visible"/>
                                      </p:to>
                                    </p:set>
                                    <p:animEffect transition="in" filter="wedge">
                                      <p:cBhvr>
                                        <p:cTn id="7" dur="2000"/>
                                        <p:tgtEl>
                                          <p:spTgt spid="56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563">
                                            <p:txEl>
                                              <p:pRg st="0" end="0"/>
                                            </p:txEl>
                                          </p:spTgt>
                                        </p:tgtEl>
                                        <p:attrNameLst>
                                          <p:attrName>style.visibility</p:attrName>
                                        </p:attrNameLst>
                                      </p:cBhvr>
                                      <p:to>
                                        <p:strVal val="visible"/>
                                      </p:to>
                                    </p:set>
                                    <p:animEffect transition="in" filter="fade">
                                      <p:cBhvr>
                                        <p:cTn id="12" dur="2000"/>
                                        <p:tgtEl>
                                          <p:spTgt spid="563">
                                            <p:txEl>
                                              <p:pRg st="0" end="0"/>
                                            </p:txEl>
                                          </p:spTgt>
                                        </p:tgtEl>
                                      </p:cBhvr>
                                    </p:animEffect>
                                    <p:anim calcmode="lin" valueType="num">
                                      <p:cBhvr>
                                        <p:cTn id="13" dur="2000" fill="hold"/>
                                        <p:tgtEl>
                                          <p:spTgt spid="56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56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 grpId="0"/>
      <p:bldP spid="56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100000">
              <a:schemeClr val="accent1"/>
            </a:gs>
          </a:gsLst>
          <a:lin ang="13500032" scaled="0"/>
        </a:gradFill>
        <a:effectLst/>
      </p:bgPr>
    </p:bg>
    <p:spTree>
      <p:nvGrpSpPr>
        <p:cNvPr id="1" name="Shape 553"/>
        <p:cNvGrpSpPr/>
        <p:nvPr/>
      </p:nvGrpSpPr>
      <p:grpSpPr>
        <a:xfrm>
          <a:off x="0" y="0"/>
          <a:ext cx="0" cy="0"/>
          <a:chOff x="0" y="0"/>
          <a:chExt cx="0" cy="0"/>
        </a:xfrm>
      </p:grpSpPr>
      <p:sp>
        <p:nvSpPr>
          <p:cNvPr id="555" name="Google Shape;555;p40"/>
          <p:cNvSpPr txBox="1">
            <a:spLocks noGrp="1"/>
          </p:cNvSpPr>
          <p:nvPr>
            <p:ph type="title"/>
          </p:nvPr>
        </p:nvSpPr>
        <p:spPr>
          <a:xfrm>
            <a:off x="1361209" y="2150850"/>
            <a:ext cx="6421582" cy="841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6600" dirty="0"/>
              <a:t>Pathophysiology </a:t>
            </a:r>
            <a:endParaRPr sz="6600" dirty="0"/>
          </a:p>
        </p:txBody>
      </p:sp>
    </p:spTree>
    <p:extLst>
      <p:ext uri="{BB962C8B-B14F-4D97-AF65-F5344CB8AC3E}">
        <p14:creationId xmlns:p14="http://schemas.microsoft.com/office/powerpoint/2010/main" val="38187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55"/>
                                        </p:tgtEl>
                                        <p:attrNameLst>
                                          <p:attrName>style.visibility</p:attrName>
                                        </p:attrNameLst>
                                      </p:cBhvr>
                                      <p:to>
                                        <p:strVal val="visible"/>
                                      </p:to>
                                    </p:set>
                                    <p:animEffect transition="in" filter="barn(inVertical)">
                                      <p:cBhvr>
                                        <p:cTn id="7" dur="500"/>
                                        <p:tgtEl>
                                          <p:spTgt spid="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p:bldLst>
  </p:timing>
</p:sld>
</file>

<file path=ppt/theme/theme1.xml><?xml version="1.0" encoding="utf-8"?>
<a:theme xmlns:a="http://schemas.openxmlformats.org/drawingml/2006/main" name="Stomach Bacterial Infection Disease by Slidesgo">
  <a:themeElements>
    <a:clrScheme name="Simple Light">
      <a:dk1>
        <a:srgbClr val="000000"/>
      </a:dk1>
      <a:lt1>
        <a:srgbClr val="FFFFFF"/>
      </a:lt1>
      <a:dk2>
        <a:srgbClr val="2D4B9B"/>
      </a:dk2>
      <a:lt2>
        <a:srgbClr val="EEEEEE"/>
      </a:lt2>
      <a:accent1>
        <a:srgbClr val="03045E"/>
      </a:accent1>
      <a:accent2>
        <a:srgbClr val="4E72BE"/>
      </a:accent2>
      <a:accent3>
        <a:srgbClr val="00B4D8"/>
      </a:accent3>
      <a:accent4>
        <a:srgbClr val="90E0EF"/>
      </a:accent4>
      <a:accent5>
        <a:srgbClr val="CAF0F8"/>
      </a:accent5>
      <a:accent6>
        <a:srgbClr val="CF1111"/>
      </a:accent6>
      <a:hlink>
        <a:srgbClr val="CAF0F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747</TotalTime>
  <Words>588</Words>
  <Application>Microsoft Macintosh PowerPoint</Application>
  <PresentationFormat>عرض على الشاشة (16:9)</PresentationFormat>
  <Paragraphs>53</Paragraphs>
  <Slides>17</Slides>
  <Notes>15</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17</vt:i4>
      </vt:variant>
    </vt:vector>
  </HeadingPairs>
  <TitlesOfParts>
    <vt:vector size="22" baseType="lpstr">
      <vt:lpstr>Arial</vt:lpstr>
      <vt:lpstr>Wingdings</vt:lpstr>
      <vt:lpstr>Viga</vt:lpstr>
      <vt:lpstr>Kumbh Sans</vt:lpstr>
      <vt:lpstr>Stomach Bacterial Infection Disease by Slidesgo</vt:lpstr>
      <vt:lpstr>Association  between Peptic Ulcer and Periodontitis</vt:lpstr>
      <vt:lpstr>Objectives</vt:lpstr>
      <vt:lpstr>Introduction</vt:lpstr>
      <vt:lpstr>Periodontitis</vt:lpstr>
      <vt:lpstr>What is Periodontitis ? </vt:lpstr>
      <vt:lpstr>عرض تقديمي في PowerPoint</vt:lpstr>
      <vt:lpstr>Peptic Ulcer </vt:lpstr>
      <vt:lpstr>Peptic Ulcer Disease</vt:lpstr>
      <vt:lpstr>Pathophysiology </vt:lpstr>
      <vt:lpstr>Pathophysiology</vt:lpstr>
      <vt:lpstr>Protective vs. Hostile Factors </vt:lpstr>
      <vt:lpstr>Previous Studies  </vt:lpstr>
      <vt:lpstr>Previous Studies </vt:lpstr>
      <vt:lpstr>عرض تقديمي في PowerPoint</vt:lpstr>
      <vt:lpstr>Conclusion </vt:lpstr>
      <vt:lpstr>References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Association  between Peptic Ulcer and Periodontitis</dc:title>
  <cp:lastModifiedBy>Microsoft Office User</cp:lastModifiedBy>
  <cp:revision>6</cp:revision>
  <dcterms:modified xsi:type="dcterms:W3CDTF">2022-03-28T08:42:04Z</dcterms:modified>
</cp:coreProperties>
</file>