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5/11/2022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5/11/2022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  <a:solidFill>
            <a:schemeClr val="accent1">
              <a:lumMod val="75000"/>
              <a:alpha val="40000"/>
            </a:schemeClr>
          </a:solidFill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grpFill/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0"/>
            <a:ext cx="2356674" cy="6853283"/>
            <a:chOff x="6627813" y="195452"/>
            <a:chExt cx="1952625" cy="5678299"/>
          </a:xfrm>
          <a:solidFill>
            <a:schemeClr val="accent1"/>
          </a:solidFill>
        </p:grpSpPr>
        <p:sp>
          <p:nvSpPr>
            <p:cNvPr id="11" name="Freeform 27"/>
            <p:cNvSpPr/>
            <p:nvPr/>
          </p:nvSpPr>
          <p:spPr bwMode="auto">
            <a:xfrm>
              <a:off x="6627813" y="195452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grpFill/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600" b="1" spc="-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Globalization</a:t>
            </a:r>
            <a:endParaRPr lang="en-GB" sz="6600" b="1" spc="-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55872" y="6047249"/>
            <a:ext cx="8915399" cy="810751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70000"/>
              </a:lnSpc>
              <a:spcBef>
                <a:spcPts val="1200"/>
              </a:spcBef>
            </a:pPr>
            <a:r>
              <a:rPr lang="en-US" b="1" dirty="0" smtClean="0"/>
              <a:t>By: </a:t>
            </a:r>
            <a:r>
              <a:rPr lang="en-US" b="1" dirty="0" err="1" smtClean="0"/>
              <a:t>Shahd</a:t>
            </a:r>
            <a:r>
              <a:rPr lang="en-US" b="1" dirty="0" smtClean="0"/>
              <a:t> Salah</a:t>
            </a:r>
          </a:p>
          <a:p>
            <a:pPr>
              <a:lnSpc>
                <a:spcPct val="70000"/>
              </a:lnSpc>
              <a:spcBef>
                <a:spcPts val="1200"/>
              </a:spcBef>
            </a:pPr>
            <a:r>
              <a:rPr lang="en-US" b="1" dirty="0" smtClean="0"/>
              <a:t>3817</a:t>
            </a:r>
          </a:p>
          <a:p>
            <a:pPr>
              <a:lnSpc>
                <a:spcPct val="70000"/>
              </a:lnSpc>
              <a:spcBef>
                <a:spcPts val="1200"/>
              </a:spcBef>
            </a:pPr>
            <a:r>
              <a:rPr lang="en-US" b="1" dirty="0" smtClean="0"/>
              <a:t>Shahd_3817@limu.edu.ly</a:t>
            </a:r>
            <a:endParaRPr lang="en-GB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2178" y="137148"/>
            <a:ext cx="2030569" cy="203056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334" y="137148"/>
            <a:ext cx="2030568" cy="203056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78168" y="736933"/>
            <a:ext cx="86197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LIBYAN INTERNATIONAL MEDICAL UNIVERSITY</a:t>
            </a:r>
          </a:p>
          <a:p>
            <a:pPr algn="ctr"/>
            <a:r>
              <a:rPr lang="en-US" sz="2800" b="1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FACULTY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BUSINESS ADMINISTRATION</a:t>
            </a:r>
            <a:endParaRPr lang="en-GB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771489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spc="-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Table of content :</a:t>
            </a:r>
            <a:endParaRPr lang="en-GB" sz="4800" b="1" spc="-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1800"/>
              </a:spcBef>
            </a:pPr>
            <a:r>
              <a:rPr lang="en-US" sz="2400" dirty="0" smtClean="0"/>
              <a:t>Introduction </a:t>
            </a:r>
          </a:p>
          <a:p>
            <a:pPr>
              <a:spcBef>
                <a:spcPts val="1800"/>
              </a:spcBef>
            </a:pPr>
            <a:r>
              <a:rPr lang="en-US" sz="2400" dirty="0" smtClean="0"/>
              <a:t>The challenges of globalization</a:t>
            </a:r>
          </a:p>
          <a:p>
            <a:pPr>
              <a:spcBef>
                <a:spcPts val="1800"/>
              </a:spcBef>
            </a:pPr>
            <a:r>
              <a:rPr lang="en-US" sz="2400" dirty="0" smtClean="0"/>
              <a:t>Conclusion</a:t>
            </a:r>
          </a:p>
          <a:p>
            <a:pPr>
              <a:spcBef>
                <a:spcPts val="1800"/>
              </a:spcBef>
            </a:pPr>
            <a:r>
              <a:rPr lang="en-US" sz="2400" dirty="0" smtClean="0"/>
              <a:t>References</a:t>
            </a:r>
            <a:endParaRPr lang="en-GB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11925836" y="6457890"/>
            <a:ext cx="457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2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37753105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Globalization :</a:t>
            </a:r>
            <a:endParaRPr lang="en-GB" sz="4800" b="1" spc="-15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It is the </a:t>
            </a:r>
            <a:r>
              <a:rPr lang="en-GB" sz="2400" dirty="0"/>
              <a:t>interaction and interconnection of people, governments, and companies around the </a:t>
            </a:r>
            <a:r>
              <a:rPr lang="en-GB" sz="2400" dirty="0" smtClean="0"/>
              <a:t>world and it allows </a:t>
            </a:r>
            <a:r>
              <a:rPr lang="en-GB" sz="2400" dirty="0"/>
              <a:t>people, goods, services, ideas, languages</a:t>
            </a:r>
            <a:r>
              <a:rPr lang="en-GB" sz="2400" dirty="0" smtClean="0"/>
              <a:t>, and information to </a:t>
            </a:r>
            <a:r>
              <a:rPr lang="en-GB" sz="2400" dirty="0"/>
              <a:t>flow across national borders all the time</a:t>
            </a:r>
            <a:r>
              <a:rPr lang="en-GB" sz="2400" dirty="0" smtClean="0"/>
              <a:t>.</a:t>
            </a:r>
          </a:p>
          <a:p>
            <a:r>
              <a:rPr lang="en-US" sz="2400" dirty="0" smtClean="0"/>
              <a:t>Globalization makes the world smaller as it connects people and companies from all around the world.</a:t>
            </a:r>
            <a:endParaRPr lang="en-GB" sz="24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1912957" y="6457890"/>
            <a:ext cx="457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3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18399276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spc="-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Challenges</a:t>
            </a:r>
            <a:r>
              <a:rPr lang="en-US" sz="4800" b="1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Globalization :</a:t>
            </a:r>
            <a:endParaRPr lang="en-GB" sz="4800" b="1" spc="-15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686060"/>
            <a:ext cx="8915400" cy="3777622"/>
          </a:xfrm>
        </p:spPr>
        <p:txBody>
          <a:bodyPr>
            <a:noAutofit/>
          </a:bodyPr>
          <a:lstStyle/>
          <a:p>
            <a:pPr marL="400050" indent="-400050">
              <a:buFont typeface="+mj-lt"/>
              <a:buAutoNum type="arabicPeriod"/>
            </a:pPr>
            <a:r>
              <a:rPr lang="en-US" sz="2000" b="1" i="1" u="sng" dirty="0" smtClean="0"/>
              <a:t>Managing Employee Immigration :</a:t>
            </a:r>
            <a:r>
              <a:rPr lang="en-US" sz="2000" i="1" dirty="0" smtClean="0"/>
              <a:t> Immigration laws change often, and in some countries it’s extremely difficult to secure visas for employees that are foreign nationals.</a:t>
            </a:r>
          </a:p>
          <a:p>
            <a:pPr marL="400050" indent="-400050">
              <a:buFont typeface="+mj-lt"/>
              <a:buAutoNum type="arabicPeriod"/>
            </a:pPr>
            <a:r>
              <a:rPr lang="en-US" sz="2000" b="1" i="1" u="sng" dirty="0" smtClean="0"/>
              <a:t>Incurring </a:t>
            </a:r>
            <a:r>
              <a:rPr lang="en-US" sz="2000" b="1" i="1" u="sng" dirty="0" err="1" smtClean="0"/>
              <a:t>Tarrifs</a:t>
            </a:r>
            <a:r>
              <a:rPr lang="en-US" sz="2000" b="1" i="1" u="sng" dirty="0" smtClean="0"/>
              <a:t> and Export Fees :</a:t>
            </a:r>
            <a:r>
              <a:rPr lang="en-US" sz="2000" i="1" dirty="0" smtClean="0"/>
              <a:t> For companies looking to sell products abroad, getting those items overseas can be expensive, depending on the market.</a:t>
            </a:r>
          </a:p>
          <a:p>
            <a:pPr marL="400050" indent="-400050">
              <a:buFont typeface="+mj-lt"/>
              <a:buAutoNum type="arabicPeriod"/>
            </a:pPr>
            <a:r>
              <a:rPr lang="en-US" sz="2000" b="1" i="1" u="sng" dirty="0" smtClean="0"/>
              <a:t>Payroll and Compliance Challenges :</a:t>
            </a:r>
            <a:r>
              <a:rPr lang="en-US" sz="2000" i="1" dirty="0" smtClean="0"/>
              <a:t> Another global expansion obstacle is managing overseas payroll and maintaining compliance with changing employment and tax laws.</a:t>
            </a:r>
          </a:p>
          <a:p>
            <a:pPr marL="400050" indent="-400050">
              <a:buFont typeface="+mj-lt"/>
              <a:buAutoNum type="arabicPeriod"/>
            </a:pPr>
            <a:r>
              <a:rPr lang="en-US" sz="2000" b="1" i="1" u="sng" dirty="0" smtClean="0"/>
              <a:t>Loss of </a:t>
            </a:r>
            <a:r>
              <a:rPr lang="en-US" sz="2000" b="1" i="1" u="sng" dirty="0"/>
              <a:t>C</a:t>
            </a:r>
            <a:r>
              <a:rPr lang="en-US" sz="2000" b="1" i="1" u="sng" dirty="0" smtClean="0"/>
              <a:t>ultural Identity :</a:t>
            </a:r>
            <a:r>
              <a:rPr lang="en-US" sz="2000" i="1" dirty="0" smtClean="0"/>
              <a:t> </a:t>
            </a:r>
            <a:r>
              <a:rPr lang="en-GB" sz="2000" i="1" dirty="0"/>
              <a:t>While </a:t>
            </a:r>
            <a:r>
              <a:rPr lang="en-GB" sz="2000" i="1" dirty="0" smtClean="0"/>
              <a:t>globalization has made foreign countries easier to access, </a:t>
            </a:r>
            <a:r>
              <a:rPr lang="en-GB" sz="2000" i="1" dirty="0"/>
              <a:t>it has also begun to meld unique societies together. The success of certain cultures throughout the world caused other countries to emulate </a:t>
            </a:r>
            <a:r>
              <a:rPr lang="en-GB" sz="2000" i="1" dirty="0" smtClean="0"/>
              <a:t>them, but </a:t>
            </a:r>
            <a:r>
              <a:rPr lang="en-GB" sz="2000" i="1" dirty="0"/>
              <a:t>when cultures begin to lose their distinctive features, we lose our global diversity.</a:t>
            </a:r>
            <a:endParaRPr lang="en-GB" sz="2000" b="1" i="1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11863064" y="6457890"/>
            <a:ext cx="3289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4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9944179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spc="-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 :</a:t>
            </a:r>
            <a:endParaRPr lang="en-GB" sz="5400" b="1" spc="-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The disadvantages of globalization generally refer to wider socio-political issues that all governments and companies have to face. You will need to be aware of these in order to build an effective global expansion strategy for your business</a:t>
            </a:r>
            <a:r>
              <a:rPr lang="en-GB" sz="2800" dirty="0" smtClean="0"/>
              <a:t>.</a:t>
            </a:r>
            <a:endParaRPr lang="en-GB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11938715" y="6457890"/>
            <a:ext cx="457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5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34272540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spc="-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References :</a:t>
            </a:r>
            <a:endParaRPr lang="en-GB" sz="5400" b="1" spc="-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Velocity Global. (2022, February 16). </a:t>
            </a:r>
            <a:r>
              <a:rPr lang="en-GB" i="1" dirty="0"/>
              <a:t>Globalization benefits and challenges</a:t>
            </a:r>
            <a:r>
              <a:rPr lang="en-GB" dirty="0"/>
              <a:t>. Velocity Global. Retrieved April 19, 2022, from https://velocityglobal.com/blog/globalization-benefits-and-challenges/#section-3 </a:t>
            </a:r>
          </a:p>
          <a:p>
            <a:r>
              <a:rPr lang="en-GB" i="1" dirty="0"/>
              <a:t>What are the benefits and challenges of globalization?</a:t>
            </a:r>
            <a:r>
              <a:rPr lang="en-GB" dirty="0"/>
              <a:t> Omnipresent. (</a:t>
            </a:r>
            <a:r>
              <a:rPr lang="en-GB" dirty="0" err="1"/>
              <a:t>n.d.</a:t>
            </a:r>
            <a:r>
              <a:rPr lang="en-GB" dirty="0"/>
              <a:t>). Retrieved April 19, 2022, from https://www.omnipresent.com/resources/benefits-and-challenges-of-globalization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938716" y="6457890"/>
            <a:ext cx="457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6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17977832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8000" b="1" spc="-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</a:t>
            </a:r>
            <a:endParaRPr lang="en-GB" sz="8000" b="1" spc="-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7031979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2C333A"/>
      </a:dk2>
      <a:lt2>
        <a:srgbClr val="D6ECED"/>
      </a:lt2>
      <a:accent1>
        <a:srgbClr val="DE32DE"/>
      </a:accent1>
      <a:accent2>
        <a:srgbClr val="F42B8A"/>
      </a:accent2>
      <a:accent3>
        <a:srgbClr val="349FE7"/>
      </a:accent3>
      <a:accent4>
        <a:srgbClr val="565FF8"/>
      </a:accent4>
      <a:accent5>
        <a:srgbClr val="876BE7"/>
      </a:accent5>
      <a:accent6>
        <a:srgbClr val="F268C2"/>
      </a:accent6>
      <a:hlink>
        <a:srgbClr val="F55CF9"/>
      </a:hlink>
      <a:folHlink>
        <a:srgbClr val="E8A0EE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F20B7C8E-B819-43F3-AAF9-EE50B1A8363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617</TotalTime>
  <Words>276</Words>
  <Application>Microsoft Office PowerPoint</Application>
  <PresentationFormat>Widescreen</PresentationFormat>
  <Paragraphs>31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Century Gothic</vt:lpstr>
      <vt:lpstr>Wingdings 3</vt:lpstr>
      <vt:lpstr>Wisp</vt:lpstr>
      <vt:lpstr>Globalization</vt:lpstr>
      <vt:lpstr>Table of content :</vt:lpstr>
      <vt:lpstr>Globalization :</vt:lpstr>
      <vt:lpstr>Challenges of Globalization :</vt:lpstr>
      <vt:lpstr>Conclusion :</vt:lpstr>
      <vt:lpstr>References :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Globalization</dc:title>
  <dc:creator>Microsoft account</dc:creator>
  <cp:lastModifiedBy>Maher Fattouh</cp:lastModifiedBy>
  <cp:revision>23</cp:revision>
  <dcterms:created xsi:type="dcterms:W3CDTF">2022-04-17T19:20:40Z</dcterms:created>
  <dcterms:modified xsi:type="dcterms:W3CDTF">2022-05-11T10:19:19Z</dcterms:modified>
</cp:coreProperties>
</file>