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56" r:id="rId2"/>
    <p:sldId id="257" r:id="rId3"/>
    <p:sldId id="268" r:id="rId4"/>
    <p:sldId id="266" r:id="rId5"/>
    <p:sldId id="260" r:id="rId6"/>
    <p:sldId id="262" r:id="rId7"/>
    <p:sldId id="263" r:id="rId8"/>
    <p:sldId id="269" r:id="rId9"/>
    <p:sldId id="272" r:id="rId10"/>
    <p:sldId id="270" r:id="rId11"/>
    <p:sldId id="273" r:id="rId12"/>
    <p:sldId id="265" r:id="rId13"/>
    <p:sldId id="27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0A5550-B44A-4636-B28C-A243CDD670C9}" v="272" dt="2022-12-14T09:25:25.768"/>
    <p1510:client id="{15AA3F9D-5702-42BC-AD34-44AAEB70D965}" v="3" dt="2022-12-13T19:24:10.130"/>
    <p1510:client id="{3C4314AA-DA2A-4104-9A06-845C139811DF}" v="216" dt="2022-12-14T10:12:42.095"/>
    <p1510:client id="{C335EC0A-71CF-4762-AF5D-1F788252B12E}" v="69" dt="2022-12-14T10:18:37.88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69" autoAdjust="0"/>
    <p:restoredTop sz="95356" autoAdjust="0"/>
  </p:normalViewPr>
  <p:slideViewPr>
    <p:cSldViewPr snapToGrid="0" showGuides="1">
      <p:cViewPr varScale="1">
        <p:scale>
          <a:sx n="76" d="100"/>
          <a:sy n="76" d="100"/>
        </p:scale>
        <p:origin x="260" y="52"/>
      </p:cViewPr>
      <p:guideLst>
        <p:guide orient="horz" pos="2160"/>
        <p:guide pos="3840"/>
      </p:guideLst>
    </p:cSldViewPr>
  </p:slideViewPr>
  <p:notesTextViewPr>
    <p:cViewPr>
      <p:scale>
        <a:sx n="1" d="1"/>
        <a:sy n="1" d="1"/>
      </p:scale>
      <p:origin x="0" y="0"/>
    </p:cViewPr>
  </p:notesTextViewPr>
  <p:notesViewPr>
    <p:cSldViewPr snapToGrid="0" showGuides="1">
      <p:cViewPr varScale="1">
        <p:scale>
          <a:sx n="92" d="100"/>
          <a:sy n="92" d="100"/>
        </p:scale>
        <p:origin x="373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CEAAF3-9831-450B-8D59-2C09DB96C8FC}" type="datetimeFigureOut">
              <a:rPr lang="en-US"/>
              <a:t>2/14/2023</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834459-7356-44BF-850D-8B30C4FB3B6B}" type="slidenum">
              <a:rPr/>
              <a:t>‹#›</a:t>
            </a:fld>
            <a:endParaRPr/>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50CD79-FC16-4410-AB61-17F26E6D3BC8}" type="datetimeFigureOut">
              <a:rPr lang="en-US"/>
              <a:t>2/14/2023</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3C37BE-C303-496D-B5CD-85F2937540FC}" type="slidenum">
              <a:rPr/>
              <a:t>‹#›</a:t>
            </a:fld>
            <a:endParaRPr/>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cs typeface="Arial" pitchFamily="34" charset="0"/>
              </a:rPr>
              <a:t>NOTE: </a:t>
            </a:r>
            <a:r>
              <a:rPr lang="en-US" sz="1200" dirty="0">
                <a:cs typeface="Arial" pitchFamily="34" charset="0"/>
              </a:rPr>
              <a:t>Want a different image on this slide? Select the picture and delete it. Now click the Pictures icon in the placeholder to insert your own image.</a:t>
            </a:r>
          </a:p>
        </p:txBody>
      </p:sp>
      <p:sp>
        <p:nvSpPr>
          <p:cNvPr id="4" name="Slide Number Placeholder 3"/>
          <p:cNvSpPr>
            <a:spLocks noGrp="1"/>
          </p:cNvSpPr>
          <p:nvPr>
            <p:ph type="sldNum" sz="quarter" idx="10"/>
          </p:nvPr>
        </p:nvSpPr>
        <p:spPr/>
        <p:txBody>
          <a:bodyPr/>
          <a:lstStyle/>
          <a:p>
            <a:fld id="{0A3C37BE-C303-496D-B5CD-85F2937540FC}" type="slidenum">
              <a:rPr lang="en-US" smtClean="0"/>
              <a:t>1</a:t>
            </a:fld>
            <a:endParaRPr lang="en-US"/>
          </a:p>
        </p:txBody>
      </p:sp>
    </p:spTree>
    <p:extLst>
      <p:ext uri="{BB962C8B-B14F-4D97-AF65-F5344CB8AC3E}">
        <p14:creationId xmlns:p14="http://schemas.microsoft.com/office/powerpoint/2010/main" val="2205551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3C37BE-C303-496D-B5CD-85F2937540FC}" type="slidenum">
              <a:rPr lang="en-US"/>
              <a:t>2</a:t>
            </a:fld>
            <a:endParaRPr lang="en-US"/>
          </a:p>
        </p:txBody>
      </p:sp>
    </p:spTree>
    <p:extLst>
      <p:ext uri="{BB962C8B-B14F-4D97-AF65-F5344CB8AC3E}">
        <p14:creationId xmlns:p14="http://schemas.microsoft.com/office/powerpoint/2010/main" val="3796805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a:t>3</a:t>
            </a:fld>
            <a:endParaRPr lang="en-US"/>
          </a:p>
        </p:txBody>
      </p:sp>
    </p:spTree>
    <p:extLst>
      <p:ext uri="{BB962C8B-B14F-4D97-AF65-F5344CB8AC3E}">
        <p14:creationId xmlns:p14="http://schemas.microsoft.com/office/powerpoint/2010/main" val="731799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a:t>4</a:t>
            </a:fld>
            <a:endParaRPr lang="en-US"/>
          </a:p>
        </p:txBody>
      </p:sp>
    </p:spTree>
    <p:extLst>
      <p:ext uri="{BB962C8B-B14F-4D97-AF65-F5344CB8AC3E}">
        <p14:creationId xmlns:p14="http://schemas.microsoft.com/office/powerpoint/2010/main" val="9314670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a:t>5</a:t>
            </a:fld>
            <a:endParaRPr lang="en-US"/>
          </a:p>
        </p:txBody>
      </p:sp>
    </p:spTree>
    <p:extLst>
      <p:ext uri="{BB962C8B-B14F-4D97-AF65-F5344CB8AC3E}">
        <p14:creationId xmlns:p14="http://schemas.microsoft.com/office/powerpoint/2010/main" val="4070891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a:t>7</a:t>
            </a:fld>
            <a:endParaRPr lang="en-US"/>
          </a:p>
        </p:txBody>
      </p:sp>
    </p:spTree>
    <p:extLst>
      <p:ext uri="{BB962C8B-B14F-4D97-AF65-F5344CB8AC3E}">
        <p14:creationId xmlns:p14="http://schemas.microsoft.com/office/powerpoint/2010/main" val="34246894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a:t>8</a:t>
            </a:fld>
            <a:endParaRPr lang="en-US"/>
          </a:p>
        </p:txBody>
      </p:sp>
    </p:spTree>
    <p:extLst>
      <p:ext uri="{BB962C8B-B14F-4D97-AF65-F5344CB8AC3E}">
        <p14:creationId xmlns:p14="http://schemas.microsoft.com/office/powerpoint/2010/main" val="2805115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a:t>10</a:t>
            </a:fld>
            <a:endParaRPr lang="en-US"/>
          </a:p>
        </p:txBody>
      </p:sp>
    </p:spTree>
    <p:extLst>
      <p:ext uri="{BB962C8B-B14F-4D97-AF65-F5344CB8AC3E}">
        <p14:creationId xmlns:p14="http://schemas.microsoft.com/office/powerpoint/2010/main" val="40793270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a:t>12</a:t>
            </a:fld>
            <a:endParaRPr lang="en-US"/>
          </a:p>
        </p:txBody>
      </p:sp>
    </p:spTree>
    <p:extLst>
      <p:ext uri="{BB962C8B-B14F-4D97-AF65-F5344CB8AC3E}">
        <p14:creationId xmlns:p14="http://schemas.microsoft.com/office/powerpoint/2010/main" val="31861441"/>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104900" y="2292094"/>
            <a:ext cx="10096500" cy="2219691"/>
          </a:xfrm>
        </p:spPr>
        <p:txBody>
          <a:bodyPr anchor="ctr">
            <a:normAutofit/>
          </a:bodyPr>
          <a:lstStyle>
            <a:lvl1pPr algn="l">
              <a:defRPr sz="4400" cap="all" baseline="0"/>
            </a:lvl1pPr>
          </a:lstStyle>
          <a:p>
            <a:r>
              <a:t>Click to edit Master title style</a:t>
            </a:r>
          </a:p>
        </p:txBody>
      </p:sp>
      <p:sp>
        <p:nvSpPr>
          <p:cNvPr id="3" name="Subtitle 2"/>
          <p:cNvSpPr>
            <a:spLocks noGrp="1"/>
          </p:cNvSpPr>
          <p:nvPr>
            <p:ph type="subTitle" idx="1"/>
          </p:nvPr>
        </p:nvSpPr>
        <p:spPr>
          <a:xfrm>
            <a:off x="1104898" y="4511784"/>
            <a:ext cx="10096501"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t>Click to edit Master subtitle style</a:t>
            </a:r>
          </a:p>
        </p:txBody>
      </p:sp>
      <p:sp>
        <p:nvSpPr>
          <p:cNvPr id="4" name="Date Placeholder 3"/>
          <p:cNvSpPr>
            <a:spLocks noGrp="1"/>
          </p:cNvSpPr>
          <p:nvPr>
            <p:ph type="dt" sz="half" idx="10"/>
          </p:nvPr>
        </p:nvSpPr>
        <p:spPr/>
        <p:txBody>
          <a:bodyPr/>
          <a:lstStyle/>
          <a:p>
            <a:fld id="{402B9795-92DC-40DC-A1CA-9A4B349D7824}" type="datetimeFigureOut">
              <a:rPr lang="en-US" smtClean="0"/>
              <a:t>2/14/2023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pic>
        <p:nvPicPr>
          <p:cNvPr id="11" name="Picture 10" title="Ribbon tab"/>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4445" y="0"/>
            <a:ext cx="1747524" cy="2292094"/>
          </a:xfrm>
          <a:prstGeom prst="rect">
            <a:avLst/>
          </a:prstGeom>
        </p:spPr>
      </p:pic>
    </p:spTree>
    <p:extLst>
      <p:ext uri="{BB962C8B-B14F-4D97-AF65-F5344CB8AC3E}">
        <p14:creationId xmlns:p14="http://schemas.microsoft.com/office/powerpoint/2010/main" val="165975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t>Click to edit Master title style</a:t>
            </a:r>
          </a:p>
        </p:txBody>
      </p:sp>
      <p:sp>
        <p:nvSpPr>
          <p:cNvPr id="3" name="Picture Placeholder 2" title="An empty placeholder to add an image. Click on the placeholder and select the image that you wish to add"/>
          <p:cNvSpPr>
            <a:spLocks noGrp="1"/>
          </p:cNvSpPr>
          <p:nvPr>
            <p:ph type="pic" idx="1"/>
          </p:nvPr>
        </p:nvSpPr>
        <p:spPr>
          <a:xfrm>
            <a:off x="4654671" y="1600199"/>
            <a:ext cx="6430912" cy="4572001"/>
          </a:xfrm>
        </p:spPr>
        <p:txBody>
          <a:bodyPr tIns="118872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a:p>
        </p:txBody>
      </p:sp>
      <p:sp>
        <p:nvSpPr>
          <p:cNvPr id="4" name="Text Placeholder 3"/>
          <p:cNvSpPr>
            <a:spLocks noGrp="1"/>
          </p:cNvSpPr>
          <p:nvPr>
            <p:ph type="body" sz="half" idx="2"/>
          </p:nvPr>
        </p:nvSpPr>
        <p:spPr>
          <a:xfrm>
            <a:off x="1104900" y="1600200"/>
            <a:ext cx="3396996"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5" name="Date Placeholder 4"/>
          <p:cNvSpPr>
            <a:spLocks noGrp="1"/>
          </p:cNvSpPr>
          <p:nvPr>
            <p:ph type="dt" sz="half" idx="10"/>
          </p:nvPr>
        </p:nvSpPr>
        <p:spPr/>
        <p:txBody>
          <a:bodyPr/>
          <a:lstStyle/>
          <a:p>
            <a:fld id="{402B9795-92DC-40DC-A1CA-9A4B349D7824}" type="datetimeFigureOut">
              <a:rPr lang="en-US" smtClean="0"/>
              <a:t>2/14/2023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769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Vertical Text Placeholder 2"/>
          <p:cNvSpPr>
            <a:spLocks noGrp="1"/>
          </p:cNvSpPr>
          <p:nvPr>
            <p:ph type="body" orient="vert" idx="1"/>
          </p:nvPr>
        </p:nvSpPr>
        <p:spPr/>
        <p:txBody>
          <a:bodyPr vert="eaVert"/>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p>
            <a:fld id="{402B9795-92DC-40DC-A1CA-9A4B349D7824}" type="datetimeFigureOut">
              <a:rPr lang="en-US" smtClean="0"/>
              <a:t>2/14/2023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201207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65125"/>
            <a:ext cx="1714500" cy="5811838"/>
          </a:xfrm>
        </p:spPr>
        <p:txBody>
          <a:bodyPr vert="eaVert"/>
          <a:lstStyle/>
          <a:p>
            <a:r>
              <a:t>Click to edit Master title style</a:t>
            </a:r>
          </a:p>
        </p:txBody>
      </p:sp>
      <p:sp>
        <p:nvSpPr>
          <p:cNvPr id="3" name="Vertical Text Placeholder 2"/>
          <p:cNvSpPr>
            <a:spLocks noGrp="1"/>
          </p:cNvSpPr>
          <p:nvPr>
            <p:ph type="body" orient="vert" idx="1"/>
          </p:nvPr>
        </p:nvSpPr>
        <p:spPr>
          <a:xfrm>
            <a:off x="1104900" y="365125"/>
            <a:ext cx="8098896" cy="5811838"/>
          </a:xfrm>
        </p:spPr>
        <p:txBody>
          <a:bodyPr vert="eaVert"/>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p>
            <a:fld id="{402B9795-92DC-40DC-A1CA-9A4B349D7824}" type="datetimeFigureOut">
              <a:rPr lang="en-US" smtClean="0"/>
              <a:t>2/14/2023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grpSp>
        <p:nvGrpSpPr>
          <p:cNvPr id="7" name="Group 6"/>
          <p:cNvGrpSpPr/>
          <p:nvPr/>
        </p:nvGrpSpPr>
        <p:grpSpPr>
          <a:xfrm rot="5400000">
            <a:off x="6514047" y="3228843"/>
            <a:ext cx="5632704" cy="84403"/>
            <a:chOff x="1073150" y="1219201"/>
            <a:chExt cx="10058400" cy="63125"/>
          </a:xfrm>
        </p:grpSpPr>
        <p:cxnSp>
          <p:nvCxnSpPr>
            <p:cNvPr id="8" name="Straight Connector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5927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Content Placeholder 2"/>
          <p:cNvSpPr>
            <a:spLocks noGrp="1"/>
          </p:cNvSpPr>
          <p:nvPr>
            <p:ph idx="1"/>
          </p:nvPr>
        </p:nvSpPr>
        <p:spPr/>
        <p:txBody>
          <a:bodyPr/>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p>
            <a:fld id="{402B9795-92DC-40DC-A1CA-9A4B349D7824}" type="datetimeFigureOut">
              <a:rPr lang="en-US" smtClean="0"/>
              <a:t>2/14/2023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78687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grpSp>
        <p:nvGrpSpPr>
          <p:cNvPr id="13" name="Group 12"/>
          <p:cNvGrpSpPr/>
          <p:nvPr/>
        </p:nvGrpSpPr>
        <p:grpSpPr>
          <a:xfrm rot="10800000">
            <a:off x="0" y="5645510"/>
            <a:ext cx="12192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0" y="1143000"/>
            <a:ext cx="12192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104900" y="2292094"/>
            <a:ext cx="5734050" cy="2219691"/>
          </a:xfrm>
        </p:spPr>
        <p:txBody>
          <a:bodyPr anchor="ctr">
            <a:normAutofit/>
          </a:bodyPr>
          <a:lstStyle>
            <a:lvl1pPr algn="l">
              <a:defRPr sz="4400" cap="all" baseline="0"/>
            </a:lvl1pPr>
          </a:lstStyle>
          <a:p>
            <a:r>
              <a:t>Click to edit Master title style</a:t>
            </a:r>
          </a:p>
        </p:txBody>
      </p:sp>
      <p:sp>
        <p:nvSpPr>
          <p:cNvPr id="11" name="Picture Placeholder 10" title="An empty placeholder to add an image. Click on the placeholder and select the image that you wish to add"/>
          <p:cNvSpPr>
            <a:spLocks noGrp="1"/>
          </p:cNvSpPr>
          <p:nvPr>
            <p:ph type="pic" sz="quarter" idx="13"/>
          </p:nvPr>
        </p:nvSpPr>
        <p:spPr>
          <a:xfrm>
            <a:off x="6981063" y="1310656"/>
            <a:ext cx="5210937" cy="4208604"/>
          </a:xfrm>
          <a:solidFill>
            <a:schemeClr val="tx1">
              <a:lumMod val="20000"/>
              <a:lumOff val="80000"/>
            </a:schemeClr>
          </a:solidFill>
        </p:spPr>
        <p:txBody>
          <a:bodyPr tIns="1005840"/>
          <a:lstStyle>
            <a:lvl1pPr marL="0" indent="0" algn="ctr">
              <a:buNone/>
              <a:defRPr/>
            </a:lvl1pPr>
          </a:lstStyle>
          <a:p>
            <a:endParaRPr/>
          </a:p>
        </p:txBody>
      </p:sp>
      <p:sp>
        <p:nvSpPr>
          <p:cNvPr id="3" name="Subtitle 2"/>
          <p:cNvSpPr>
            <a:spLocks noGrp="1"/>
          </p:cNvSpPr>
          <p:nvPr>
            <p:ph type="subTitle" idx="1"/>
          </p:nvPr>
        </p:nvSpPr>
        <p:spPr>
          <a:xfrm>
            <a:off x="1104900" y="4511784"/>
            <a:ext cx="5734050"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t>Click to edit Master subtitle style</a:t>
            </a:r>
          </a:p>
        </p:txBody>
      </p:sp>
      <p:pic>
        <p:nvPicPr>
          <p:cNvPr id="10" name="Picture 9" title="Ribbon tab"/>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5880" y="0"/>
            <a:ext cx="1747524" cy="2292094"/>
          </a:xfrm>
          <a:prstGeom prst="rect">
            <a:avLst/>
          </a:prstGeom>
        </p:spPr>
      </p:pic>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2514600"/>
            <a:ext cx="12192000" cy="3194035"/>
            <a:chOff x="647402" y="2514600"/>
            <a:chExt cx="10838688" cy="3194035"/>
          </a:xfrm>
        </p:grpSpPr>
        <p:grpSp>
          <p:nvGrpSpPr>
            <p:cNvPr id="9" name="Group 8"/>
            <p:cNvGrpSpPr/>
            <p:nvPr/>
          </p:nvGrpSpPr>
          <p:grpSpPr>
            <a:xfrm>
              <a:off x="647402" y="2514600"/>
              <a:ext cx="10838688" cy="63125"/>
              <a:chOff x="507492" y="1501519"/>
              <a:chExt cx="8129016" cy="63125"/>
            </a:xfrm>
          </p:grpSpPr>
          <p:cxnSp>
            <p:nvCxnSpPr>
              <p:cNvPr id="14" name="Straight Connector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rot="10800000">
              <a:off x="647402" y="5645510"/>
              <a:ext cx="10838688" cy="63125"/>
              <a:chOff x="507492" y="1501519"/>
              <a:chExt cx="8129016" cy="63125"/>
            </a:xfrm>
          </p:grpSpPr>
          <p:cxnSp>
            <p:nvCxnSpPr>
              <p:cNvPr id="12" name="Straight Connector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sp>
        <p:nvSpPr>
          <p:cNvPr id="2" name="Title 1"/>
          <p:cNvSpPr>
            <a:spLocks noGrp="1"/>
          </p:cNvSpPr>
          <p:nvPr>
            <p:ph type="title"/>
          </p:nvPr>
        </p:nvSpPr>
        <p:spPr>
          <a:xfrm>
            <a:off x="1104899" y="2971806"/>
            <a:ext cx="10071099" cy="1684150"/>
          </a:xfrm>
        </p:spPr>
        <p:txBody>
          <a:bodyPr anchor="ctr">
            <a:normAutofit/>
          </a:bodyPr>
          <a:lstStyle>
            <a:lvl1pPr>
              <a:defRPr sz="4400" cap="all" baseline="0">
                <a:solidFill>
                  <a:schemeClr val="bg1"/>
                </a:solidFill>
              </a:defRPr>
            </a:lvl1pPr>
          </a:lstStyle>
          <a:p>
            <a:r>
              <a:t>Click to edit Master title style</a:t>
            </a:r>
          </a:p>
        </p:txBody>
      </p:sp>
      <p:sp>
        <p:nvSpPr>
          <p:cNvPr id="3" name="Text Placeholder 2"/>
          <p:cNvSpPr>
            <a:spLocks noGrp="1"/>
          </p:cNvSpPr>
          <p:nvPr>
            <p:ph type="body" idx="1"/>
          </p:nvPr>
        </p:nvSpPr>
        <p:spPr>
          <a:xfrm>
            <a:off x="1104899" y="4655956"/>
            <a:ext cx="10071099" cy="509750"/>
          </a:xfrm>
        </p:spPr>
        <p:txBody>
          <a:bodyPr>
            <a:normAutofit/>
          </a:bodyPr>
          <a:lstStyle>
            <a:lvl1pPr marL="0" indent="0">
              <a:spcBef>
                <a:spcPts val="0"/>
              </a:spcBef>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t>Click to edit Master text styles</a:t>
            </a:r>
          </a:p>
        </p:txBody>
      </p:sp>
      <p:sp>
        <p:nvSpPr>
          <p:cNvPr id="4" name="Date Placeholder 3"/>
          <p:cNvSpPr>
            <a:spLocks noGrp="1"/>
          </p:cNvSpPr>
          <p:nvPr>
            <p:ph type="dt" sz="half" idx="10"/>
          </p:nvPr>
        </p:nvSpPr>
        <p:spPr/>
        <p:txBody>
          <a:bodyPr/>
          <a:lstStyle/>
          <a:p>
            <a:fld id="{402B9795-92DC-40DC-A1CA-9A4B349D7824}" type="datetimeFigureOut">
              <a:rPr lang="en-US" smtClean="0"/>
              <a:t>2/14/2023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pic>
        <p:nvPicPr>
          <p:cNvPr id="7" name="Picture 6" title="Ribbon tab"/>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25880" y="0"/>
            <a:ext cx="1783188" cy="2971806"/>
          </a:xfrm>
          <a:prstGeom prst="rect">
            <a:avLst/>
          </a:prstGeom>
        </p:spPr>
      </p:pic>
    </p:spTree>
    <p:extLst>
      <p:ext uri="{BB962C8B-B14F-4D97-AF65-F5344CB8AC3E}">
        <p14:creationId xmlns:p14="http://schemas.microsoft.com/office/powerpoint/2010/main" val="360267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Content Placeholder 2"/>
          <p:cNvSpPr>
            <a:spLocks noGrp="1"/>
          </p:cNvSpPr>
          <p:nvPr>
            <p:ph sz="half" idx="1"/>
          </p:nvPr>
        </p:nvSpPr>
        <p:spPr>
          <a:xfrm>
            <a:off x="1104900" y="1600200"/>
            <a:ext cx="4914900" cy="4571999"/>
          </a:xfrm>
        </p:spPr>
        <p:txBody>
          <a:bodyPr/>
          <a:lstStyle>
            <a:lvl5pPr>
              <a:defRPr/>
            </a:lvl5pPr>
            <a:lvl6pPr>
              <a:defRPr/>
            </a:lvl6pPr>
            <a:lvl7pPr>
              <a:defRPr/>
            </a:lvl7pPr>
            <a:lvl8pPr>
              <a:defRPr/>
            </a:lvl8pPr>
            <a:lvl9pPr>
              <a:defRPr/>
            </a:lvl9pPr>
          </a:lstStyle>
          <a:p>
            <a:pPr lvl="0"/>
            <a:r>
              <a:t>Click to edit Master text styles</a:t>
            </a:r>
          </a:p>
          <a:p>
            <a:pPr lvl="1"/>
            <a:r>
              <a:t>Second level</a:t>
            </a:r>
          </a:p>
          <a:p>
            <a:pPr lvl="2"/>
            <a:r>
              <a:t>Third level</a:t>
            </a:r>
          </a:p>
          <a:p>
            <a:pPr lvl="3"/>
            <a:r>
              <a:t>Fourth level</a:t>
            </a:r>
          </a:p>
          <a:p>
            <a:pPr lvl="4"/>
            <a:r>
              <a:t>Fifth level</a:t>
            </a:r>
          </a:p>
        </p:txBody>
      </p:sp>
      <p:sp>
        <p:nvSpPr>
          <p:cNvPr id="4" name="Content Placeholder 3"/>
          <p:cNvSpPr>
            <a:spLocks noGrp="1"/>
          </p:cNvSpPr>
          <p:nvPr>
            <p:ph sz="half" idx="2"/>
          </p:nvPr>
        </p:nvSpPr>
        <p:spPr>
          <a:xfrm>
            <a:off x="6172200" y="1600200"/>
            <a:ext cx="4914900" cy="4571999"/>
          </a:xfrm>
        </p:spPr>
        <p:txBody>
          <a:bodyPr/>
          <a:lstStyle>
            <a:lvl5pPr>
              <a:defRPr/>
            </a:lvl5pPr>
            <a:lvl6pPr>
              <a:defRPr/>
            </a:lvl6pPr>
            <a:lvl7pPr>
              <a:defRPr/>
            </a:lvl7pPr>
            <a:lvl8pPr>
              <a:defRPr/>
            </a:lvl8pPr>
          </a:lstStyle>
          <a:p>
            <a:pPr lvl="0"/>
            <a:r>
              <a:t>Click to edit Master text styles</a:t>
            </a:r>
          </a:p>
          <a:p>
            <a:pPr lvl="1"/>
            <a:r>
              <a:t>Second level</a:t>
            </a:r>
          </a:p>
          <a:p>
            <a:pPr lvl="2"/>
            <a:r>
              <a:t>Third level</a:t>
            </a:r>
          </a:p>
          <a:p>
            <a:pPr lvl="3"/>
            <a:r>
              <a:t>Fourth level</a:t>
            </a:r>
          </a:p>
          <a:p>
            <a:pPr lvl="4"/>
            <a:r>
              <a:t>Fifth level</a:t>
            </a:r>
          </a:p>
        </p:txBody>
      </p:sp>
      <p:sp>
        <p:nvSpPr>
          <p:cNvPr id="5" name="Date Placeholder 4"/>
          <p:cNvSpPr>
            <a:spLocks noGrp="1"/>
          </p:cNvSpPr>
          <p:nvPr>
            <p:ph type="dt" sz="half" idx="10"/>
          </p:nvPr>
        </p:nvSpPr>
        <p:spPr/>
        <p:txBody>
          <a:bodyPr/>
          <a:lstStyle/>
          <a:p>
            <a:fld id="{402B9795-92DC-40DC-A1CA-9A4B349D7824}" type="datetimeFigureOut">
              <a:rPr lang="en-US" smtClean="0"/>
              <a:t>2/14/2023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52779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Text Placeholder 2"/>
          <p:cNvSpPr>
            <a:spLocks noGrp="1"/>
          </p:cNvSpPr>
          <p:nvPr>
            <p:ph type="body" idx="1"/>
          </p:nvPr>
        </p:nvSpPr>
        <p:spPr>
          <a:xfrm>
            <a:off x="110490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t>Click to edit Master text styles</a:t>
            </a:r>
          </a:p>
        </p:txBody>
      </p:sp>
      <p:sp>
        <p:nvSpPr>
          <p:cNvPr id="4" name="Content Placeholder 3"/>
          <p:cNvSpPr>
            <a:spLocks noGrp="1"/>
          </p:cNvSpPr>
          <p:nvPr>
            <p:ph sz="half" idx="2"/>
          </p:nvPr>
        </p:nvSpPr>
        <p:spPr>
          <a:xfrm>
            <a:off x="1104900" y="2424112"/>
            <a:ext cx="4919472" cy="3748088"/>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5" name="Text Placeholder 4"/>
          <p:cNvSpPr>
            <a:spLocks noGrp="1"/>
          </p:cNvSpPr>
          <p:nvPr>
            <p:ph type="body" sz="quarter" idx="3"/>
          </p:nvPr>
        </p:nvSpPr>
        <p:spPr>
          <a:xfrm>
            <a:off x="616611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t>Click to edit Master text styles</a:t>
            </a:r>
          </a:p>
        </p:txBody>
      </p:sp>
      <p:sp>
        <p:nvSpPr>
          <p:cNvPr id="6" name="Content Placeholder 5"/>
          <p:cNvSpPr>
            <a:spLocks noGrp="1"/>
          </p:cNvSpPr>
          <p:nvPr>
            <p:ph sz="quarter" idx="4"/>
          </p:nvPr>
        </p:nvSpPr>
        <p:spPr>
          <a:xfrm>
            <a:off x="6166110" y="2424112"/>
            <a:ext cx="4919472" cy="3748088"/>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7" name="Date Placeholder 6"/>
          <p:cNvSpPr>
            <a:spLocks noGrp="1"/>
          </p:cNvSpPr>
          <p:nvPr>
            <p:ph type="dt" sz="half" idx="10"/>
          </p:nvPr>
        </p:nvSpPr>
        <p:spPr/>
        <p:txBody>
          <a:bodyPr/>
          <a:lstStyle/>
          <a:p>
            <a:fld id="{402B9795-92DC-40DC-A1CA-9A4B349D7824}" type="datetimeFigureOut">
              <a:rPr lang="en-US" smtClean="0"/>
              <a:t>2/14/2023</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97101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Date Placeholder 2"/>
          <p:cNvSpPr>
            <a:spLocks noGrp="1"/>
          </p:cNvSpPr>
          <p:nvPr>
            <p:ph type="dt" sz="half" idx="10"/>
          </p:nvPr>
        </p:nvSpPr>
        <p:spPr/>
        <p:txBody>
          <a:bodyPr/>
          <a:lstStyle/>
          <a:p>
            <a:fld id="{402B9795-92DC-40DC-A1CA-9A4B349D7824}" type="datetimeFigureOut">
              <a:rPr lang="en-US" smtClean="0"/>
              <a:t>2/14/2023</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175811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2B9795-92DC-40DC-A1CA-9A4B349D7824}" type="datetimeFigureOut">
              <a:rPr lang="en-US" smtClean="0"/>
              <a:t>2/14/2023</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0241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t>Click to edit Master title style</a:t>
            </a:r>
          </a:p>
        </p:txBody>
      </p:sp>
      <p:sp>
        <p:nvSpPr>
          <p:cNvPr id="3" name="Content Placeholder 2"/>
          <p:cNvSpPr>
            <a:spLocks noGrp="1"/>
          </p:cNvSpPr>
          <p:nvPr>
            <p:ph idx="1"/>
          </p:nvPr>
        </p:nvSpPr>
        <p:spPr>
          <a:xfrm>
            <a:off x="5641848" y="1600199"/>
            <a:ext cx="5445252" cy="4572001"/>
          </a:xfrm>
        </p:spPr>
        <p:txBody>
          <a:bodyPr>
            <a:normAutofit/>
          </a:bodyPr>
          <a:lstStyle>
            <a:lvl1pPr>
              <a:defRPr sz="20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a:r>
              <a:t>Click to edit Master text styles</a:t>
            </a:r>
          </a:p>
          <a:p>
            <a:pPr lvl="1"/>
            <a:r>
              <a:t>Second level</a:t>
            </a:r>
          </a:p>
          <a:p>
            <a:pPr lvl="2"/>
            <a:r>
              <a:t>Third level</a:t>
            </a:r>
          </a:p>
          <a:p>
            <a:pPr lvl="3"/>
            <a:r>
              <a:t>Fourth level</a:t>
            </a:r>
          </a:p>
          <a:p>
            <a:pPr lvl="4"/>
            <a:r>
              <a:t>Fifth level</a:t>
            </a:r>
          </a:p>
        </p:txBody>
      </p:sp>
      <p:sp>
        <p:nvSpPr>
          <p:cNvPr id="4" name="Text Placeholder 3"/>
          <p:cNvSpPr>
            <a:spLocks noGrp="1"/>
          </p:cNvSpPr>
          <p:nvPr>
            <p:ph type="body" sz="half" idx="2"/>
          </p:nvPr>
        </p:nvSpPr>
        <p:spPr>
          <a:xfrm>
            <a:off x="1104900" y="1600200"/>
            <a:ext cx="4384548"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5" name="Date Placeholder 4"/>
          <p:cNvSpPr>
            <a:spLocks noGrp="1"/>
          </p:cNvSpPr>
          <p:nvPr>
            <p:ph type="dt" sz="half" idx="10"/>
          </p:nvPr>
        </p:nvSpPr>
        <p:spPr/>
        <p:txBody>
          <a:bodyPr/>
          <a:lstStyle/>
          <a:p>
            <a:fld id="{402B9795-92DC-40DC-A1CA-9A4B349D7824}" type="datetimeFigureOut">
              <a:rPr lang="en-US" smtClean="0"/>
              <a:t>2/14/2023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76976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r>
              <a:t>Click to edit Master title style</a:t>
            </a:r>
          </a:p>
        </p:txBody>
      </p:sp>
      <p:sp>
        <p:nvSpPr>
          <p:cNvPr id="3" name="Text Placeholder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a:r>
              <a:t>Click to edit Master text styles</a:t>
            </a:r>
          </a:p>
          <a:p>
            <a:pPr lvl="1"/>
            <a:r>
              <a:t>Second level</a:t>
            </a:r>
          </a:p>
          <a:p>
            <a:pPr lvl="2"/>
            <a:r>
              <a:t>Third level</a:t>
            </a:r>
          </a:p>
          <a:p>
            <a:pPr lvl="3"/>
            <a:r>
              <a:t>Fourth level</a:t>
            </a:r>
          </a:p>
          <a:p>
            <a:pPr lvl="4"/>
            <a:r>
              <a:t>Fifth level</a:t>
            </a:r>
          </a:p>
          <a:p>
            <a:pPr lvl="5"/>
            <a:r>
              <a:t>Sixth level</a:t>
            </a:r>
          </a:p>
          <a:p>
            <a:pPr lvl="6"/>
            <a:r>
              <a:t>Seventh level</a:t>
            </a:r>
          </a:p>
          <a:p>
            <a:pPr lvl="7"/>
            <a:r>
              <a:t>Eighth level</a:t>
            </a:r>
          </a:p>
          <a:p>
            <a:pPr lvl="8"/>
            <a:r>
              <a:t>Ninth level</a:t>
            </a:r>
          </a:p>
        </p:txBody>
      </p:sp>
      <p:sp>
        <p:nvSpPr>
          <p:cNvPr id="4" name="Date Placeholder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a:defRPr sz="1200">
                <a:solidFill>
                  <a:schemeClr val="tx1">
                    <a:lumMod val="75000"/>
                  </a:schemeClr>
                </a:solidFill>
              </a:defRPr>
            </a:lvl1pPr>
          </a:lstStyle>
          <a:p>
            <a:fld id="{402B9795-92DC-40DC-A1CA-9A4B349D7824}" type="datetimeFigureOut">
              <a:rPr lang="en-US" smtClean="0"/>
              <a:pPr/>
              <a:t>2/14/2023</a:t>
            </a:fld>
            <a:endParaRPr lang="en-US"/>
          </a:p>
        </p:txBody>
      </p:sp>
      <p:sp>
        <p:nvSpPr>
          <p:cNvPr id="5" name="Footer Placeholder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a:defRPr sz="1200">
                <a:solidFill>
                  <a:schemeClr val="tx1">
                    <a:lumMod val="75000"/>
                  </a:schemeClr>
                </a:solidFill>
              </a:defRPr>
            </a:lvl1pPr>
          </a:lstStyle>
          <a:p>
            <a:endParaRPr lang="en-US"/>
          </a:p>
        </p:txBody>
      </p:sp>
      <p:sp>
        <p:nvSpPr>
          <p:cNvPr id="6" name="Slide Number Placeholder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r">
              <a:defRPr sz="1200">
                <a:solidFill>
                  <a:schemeClr val="tx1">
                    <a:lumMod val="75000"/>
                  </a:schemeClr>
                </a:solidFill>
              </a:defRPr>
            </a:lvl1pPr>
          </a:lstStyle>
          <a:p>
            <a:fld id="{0FF54DE5-C571-48E8-A5BC-B369434E2F44}" type="slidenum">
              <a:rPr lang="en-US" smtClean="0"/>
              <a:pPr/>
              <a:t>‹#›</a:t>
            </a:fld>
            <a:endParaRPr lang="en-US"/>
          </a:p>
        </p:txBody>
      </p:sp>
      <p:grpSp>
        <p:nvGrpSpPr>
          <p:cNvPr id="15" name="Group 14"/>
          <p:cNvGrpSpPr/>
          <p:nvPr/>
        </p:nvGrpSpPr>
        <p:grpSpPr>
          <a:xfrm>
            <a:off x="1103376" y="1219201"/>
            <a:ext cx="9985248" cy="84403"/>
            <a:chOff x="1073150" y="1219201"/>
            <a:chExt cx="10058400" cy="63125"/>
          </a:xfrm>
        </p:grpSpPr>
        <p:cxnSp>
          <p:nvCxnSpPr>
            <p:cNvPr id="13" name="Straight Connector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vert="horz" lIns="0" tIns="45720" rIns="0" bIns="45720" rtlCol="0" anchor="t">
            <a:normAutofit/>
          </a:bodyPr>
          <a:lstStyle/>
          <a:p>
            <a:r>
              <a:rPr lang="en-US" dirty="0"/>
              <a:t>Dana </a:t>
            </a:r>
            <a:r>
              <a:rPr lang="en-US" dirty="0" err="1"/>
              <a:t>Elgimbri</a:t>
            </a:r>
            <a:r>
              <a:rPr lang="en-US" dirty="0"/>
              <a:t> 3784 </a:t>
            </a:r>
          </a:p>
          <a:p>
            <a:r>
              <a:rPr lang="en-US" dirty="0"/>
              <a:t>Danna_3784@limu.edu.ly</a:t>
            </a:r>
          </a:p>
        </p:txBody>
      </p:sp>
      <p:sp>
        <p:nvSpPr>
          <p:cNvPr id="2" name="TextBox 1">
            <a:extLst>
              <a:ext uri="{FF2B5EF4-FFF2-40B4-BE49-F238E27FC236}">
                <a16:creationId xmlns:a16="http://schemas.microsoft.com/office/drawing/2014/main" id="{B4A497B3-5468-F9EC-00B6-0C50B7CBBCCE}"/>
              </a:ext>
            </a:extLst>
          </p:cNvPr>
          <p:cNvSpPr txBox="1"/>
          <p:nvPr/>
        </p:nvSpPr>
        <p:spPr>
          <a:xfrm>
            <a:off x="4071257" y="1523999"/>
            <a:ext cx="456111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Libyan international medical university </a:t>
            </a:r>
          </a:p>
          <a:p>
            <a:pPr algn="ctr"/>
            <a:r>
              <a:rPr lang="en-US" dirty="0"/>
              <a:t>Faculty of business administration </a:t>
            </a:r>
          </a:p>
        </p:txBody>
      </p:sp>
      <p:pic>
        <p:nvPicPr>
          <p:cNvPr id="3" name="Picture 3" descr="Logo&#10;&#10;Description automatically generated">
            <a:extLst>
              <a:ext uri="{FF2B5EF4-FFF2-40B4-BE49-F238E27FC236}">
                <a16:creationId xmlns:a16="http://schemas.microsoft.com/office/drawing/2014/main" id="{0C84010F-D152-2A49-365F-4C0929F42172}"/>
              </a:ext>
            </a:extLst>
          </p:cNvPr>
          <p:cNvPicPr>
            <a:picLocks noChangeAspect="1"/>
          </p:cNvPicPr>
          <p:nvPr/>
        </p:nvPicPr>
        <p:blipFill>
          <a:blip r:embed="rId3"/>
          <a:stretch>
            <a:fillRect/>
          </a:stretch>
        </p:blipFill>
        <p:spPr>
          <a:xfrm>
            <a:off x="-1" y="-1"/>
            <a:ext cx="1362269" cy="1362269"/>
          </a:xfrm>
          <a:prstGeom prst="rect">
            <a:avLst/>
          </a:prstGeom>
        </p:spPr>
      </p:pic>
      <p:pic>
        <p:nvPicPr>
          <p:cNvPr id="4" name="Picture 4" descr="Logo, company name&#10;&#10;Description automatically generated">
            <a:extLst>
              <a:ext uri="{FF2B5EF4-FFF2-40B4-BE49-F238E27FC236}">
                <a16:creationId xmlns:a16="http://schemas.microsoft.com/office/drawing/2014/main" id="{B4330E3A-43D8-1B86-5ED7-3D851641767E}"/>
              </a:ext>
            </a:extLst>
          </p:cNvPr>
          <p:cNvPicPr>
            <a:picLocks noChangeAspect="1"/>
          </p:cNvPicPr>
          <p:nvPr/>
        </p:nvPicPr>
        <p:blipFill>
          <a:blip r:embed="rId4"/>
          <a:stretch>
            <a:fillRect/>
          </a:stretch>
        </p:blipFill>
        <p:spPr>
          <a:xfrm>
            <a:off x="10239689" y="-1"/>
            <a:ext cx="1952312" cy="1362268"/>
          </a:xfrm>
          <a:prstGeom prst="rect">
            <a:avLst/>
          </a:prstGeom>
        </p:spPr>
      </p:pic>
      <p:sp>
        <p:nvSpPr>
          <p:cNvPr id="5" name="Rectangle 4"/>
          <p:cNvSpPr/>
          <p:nvPr/>
        </p:nvSpPr>
        <p:spPr>
          <a:xfrm>
            <a:off x="4676598" y="2858440"/>
            <a:ext cx="3309722" cy="584775"/>
          </a:xfrm>
          <a:prstGeom prst="rect">
            <a:avLst/>
          </a:prstGeom>
        </p:spPr>
        <p:txBody>
          <a:bodyPr wrap="square">
            <a:spAutoFit/>
          </a:bodyPr>
          <a:lstStyle/>
          <a:p>
            <a:r>
              <a:rPr lang="en-US" sz="3200" dirty="0" smtClean="0"/>
              <a:t>Self-disclosure</a:t>
            </a:r>
            <a:endParaRPr lang="en-US" sz="3200" dirty="0"/>
          </a:p>
        </p:txBody>
      </p:sp>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RELFLECTION</a:t>
            </a:r>
          </a:p>
        </p:txBody>
      </p:sp>
    </p:spTree>
    <p:extLst>
      <p:ext uri="{BB962C8B-B14F-4D97-AF65-F5344CB8AC3E}">
        <p14:creationId xmlns:p14="http://schemas.microsoft.com/office/powerpoint/2010/main" val="4066143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F926C-6E37-19D0-B523-AC3E658D3E17}"/>
              </a:ext>
            </a:extLst>
          </p:cNvPr>
          <p:cNvSpPr>
            <a:spLocks noGrp="1"/>
          </p:cNvSpPr>
          <p:nvPr>
            <p:ph type="title"/>
          </p:nvPr>
        </p:nvSpPr>
        <p:spPr/>
        <p:txBody>
          <a:bodyPr/>
          <a:lstStyle/>
          <a:p>
            <a:r>
              <a:rPr lang="en-US"/>
              <a:t>Reflection</a:t>
            </a:r>
            <a:endParaRPr lang="en-US" dirty="0"/>
          </a:p>
        </p:txBody>
      </p:sp>
      <p:sp>
        <p:nvSpPr>
          <p:cNvPr id="3" name="Content Placeholder 2">
            <a:extLst>
              <a:ext uri="{FF2B5EF4-FFF2-40B4-BE49-F238E27FC236}">
                <a16:creationId xmlns:a16="http://schemas.microsoft.com/office/drawing/2014/main" id="{94353057-3390-0E88-BF61-C7FF37E21685}"/>
              </a:ext>
            </a:extLst>
          </p:cNvPr>
          <p:cNvSpPr>
            <a:spLocks noGrp="1"/>
          </p:cNvSpPr>
          <p:nvPr>
            <p:ph idx="1"/>
          </p:nvPr>
        </p:nvSpPr>
        <p:spPr>
          <a:xfrm>
            <a:off x="1104900" y="2204357"/>
            <a:ext cx="8338458" cy="4572000"/>
          </a:xfrm>
        </p:spPr>
        <p:txBody>
          <a:bodyPr vert="horz" lIns="0" tIns="45720" rIns="0" bIns="45720" rtlCol="0" anchor="t">
            <a:normAutofit/>
          </a:bodyPr>
          <a:lstStyle/>
          <a:p>
            <a:pPr marL="0" indent="0" algn="just">
              <a:buNone/>
            </a:pPr>
            <a:r>
              <a:rPr lang="en-US" dirty="0">
                <a:ea typeface="+mn-lt"/>
                <a:cs typeface="+mn-lt"/>
              </a:rPr>
              <a:t>You probably self-disclose for a variety of reasons. Perhaps you feel the need for catharsis— a need to get rid of feelings of guilt or to confess some wrongdoing. Of course, you may self-disclose to encourage relationship growth, or to maintain or repair a relationship, or even as a strategy for ending a relationship.</a:t>
            </a:r>
            <a:endParaRPr lang="en-US">
              <a:ea typeface="+mn-lt"/>
              <a:cs typeface="+mn-lt"/>
            </a:endParaRPr>
          </a:p>
        </p:txBody>
      </p:sp>
    </p:spTree>
    <p:extLst>
      <p:ext uri="{BB962C8B-B14F-4D97-AF65-F5344CB8AC3E}">
        <p14:creationId xmlns:p14="http://schemas.microsoft.com/office/powerpoint/2010/main" val="304316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0322" y="88107"/>
            <a:ext cx="9980682" cy="1096962"/>
          </a:xfrm>
        </p:spPr>
        <p:txBody>
          <a:bodyPr/>
          <a:lstStyle/>
          <a:p>
            <a:r>
              <a:rPr lang="en-US" dirty="0"/>
              <a:t>References</a:t>
            </a:r>
          </a:p>
        </p:txBody>
      </p:sp>
      <p:sp>
        <p:nvSpPr>
          <p:cNvPr id="3" name="Content Placeholder 2"/>
          <p:cNvSpPr>
            <a:spLocks noGrp="1"/>
          </p:cNvSpPr>
          <p:nvPr>
            <p:ph idx="1"/>
          </p:nvPr>
        </p:nvSpPr>
        <p:spPr>
          <a:xfrm>
            <a:off x="1156934" y="1839685"/>
            <a:ext cx="5445252" cy="4572001"/>
          </a:xfrm>
        </p:spPr>
        <p:txBody>
          <a:bodyPr/>
          <a:lstStyle/>
          <a:p>
            <a:endParaRPr lang="en-US"/>
          </a:p>
        </p:txBody>
      </p:sp>
    </p:spTree>
    <p:extLst>
      <p:ext uri="{BB962C8B-B14F-4D97-AF65-F5344CB8AC3E}">
        <p14:creationId xmlns:p14="http://schemas.microsoft.com/office/powerpoint/2010/main" val="3197023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51213-C8D6-7EDB-1F41-F9E54B3615D5}"/>
              </a:ext>
            </a:extLst>
          </p:cNvPr>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2909875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Table of contents </a:t>
            </a:r>
          </a:p>
        </p:txBody>
      </p:sp>
      <p:sp>
        <p:nvSpPr>
          <p:cNvPr id="14" name="Content Placeholder 13"/>
          <p:cNvSpPr>
            <a:spLocks noGrp="1"/>
          </p:cNvSpPr>
          <p:nvPr>
            <p:ph idx="1"/>
          </p:nvPr>
        </p:nvSpPr>
        <p:spPr/>
        <p:txBody>
          <a:bodyPr vert="horz" lIns="0" tIns="45720" rIns="0" bIns="45720" rtlCol="0" anchor="t">
            <a:normAutofit/>
          </a:bodyPr>
          <a:lstStyle/>
          <a:p>
            <a:r>
              <a:rPr lang="en-US" dirty="0"/>
              <a:t>Introduction</a:t>
            </a:r>
          </a:p>
          <a:p>
            <a:r>
              <a:rPr lang="en-US" dirty="0"/>
              <a:t>Definition of Self-Disclosure</a:t>
            </a:r>
          </a:p>
          <a:p>
            <a:r>
              <a:rPr lang="en-US" dirty="0"/>
              <a:t>Importance of Self-Disclosure</a:t>
            </a:r>
          </a:p>
          <a:p>
            <a:r>
              <a:rPr lang="en-US" dirty="0"/>
              <a:t>Influences of Self-Disclosure</a:t>
            </a:r>
          </a:p>
          <a:p>
            <a:r>
              <a:rPr lang="en-US" dirty="0"/>
              <a:t>Conclusion</a:t>
            </a:r>
          </a:p>
          <a:p>
            <a:r>
              <a:rPr lang="en-US" dirty="0"/>
              <a:t>Reflection</a:t>
            </a:r>
          </a:p>
          <a:p>
            <a:r>
              <a:rPr lang="en-US" dirty="0"/>
              <a:t>References</a:t>
            </a:r>
          </a:p>
          <a:p>
            <a:endParaRPr lang="en-US" dirty="0"/>
          </a:p>
        </p:txBody>
      </p:sp>
    </p:spTree>
    <p:extLst>
      <p:ext uri="{BB962C8B-B14F-4D97-AF65-F5344CB8AC3E}">
        <p14:creationId xmlns:p14="http://schemas.microsoft.com/office/powerpoint/2010/main" val="1654255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Introduction</a:t>
            </a:r>
          </a:p>
        </p:txBody>
      </p:sp>
    </p:spTree>
    <p:extLst>
      <p:ext uri="{BB962C8B-B14F-4D97-AF65-F5344CB8AC3E}">
        <p14:creationId xmlns:p14="http://schemas.microsoft.com/office/powerpoint/2010/main" val="1315647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Introduction</a:t>
            </a:r>
            <a:endParaRPr lang="en-US" dirty="0"/>
          </a:p>
        </p:txBody>
      </p:sp>
      <p:sp>
        <p:nvSpPr>
          <p:cNvPr id="4" name="Text Placeholder 3"/>
          <p:cNvSpPr>
            <a:spLocks noGrp="1"/>
          </p:cNvSpPr>
          <p:nvPr>
            <p:ph type="body" sz="half" idx="2"/>
          </p:nvPr>
        </p:nvSpPr>
        <p:spPr>
          <a:xfrm>
            <a:off x="1104900" y="1948543"/>
            <a:ext cx="9406590" cy="4572000"/>
          </a:xfrm>
        </p:spPr>
        <p:txBody>
          <a:bodyPr vert="horz" lIns="0" tIns="45720" rIns="0" bIns="45720" rtlCol="0" anchor="t">
            <a:normAutofit/>
          </a:bodyPr>
          <a:lstStyle/>
          <a:p>
            <a:pPr algn="just"/>
            <a:r>
              <a:rPr lang="en-US" sz="2400" dirty="0">
                <a:ea typeface="+mn-lt"/>
                <a:cs typeface="+mn-lt"/>
              </a:rPr>
              <a:t>One of the most important forms of interpersonal communication that you can engage in is talking about yourself, or self-disclosure. Self-disclosure involves at least one other individual; it cannot be an intrapersonal communication act. To qualify as self-disclosure, the information must be received and understood by another person.</a:t>
            </a:r>
          </a:p>
        </p:txBody>
      </p:sp>
    </p:spTree>
    <p:extLst>
      <p:ext uri="{BB962C8B-B14F-4D97-AF65-F5344CB8AC3E}">
        <p14:creationId xmlns:p14="http://schemas.microsoft.com/office/powerpoint/2010/main" val="368354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Define Self-Disclosure</a:t>
            </a:r>
          </a:p>
        </p:txBody>
      </p:sp>
      <p:sp>
        <p:nvSpPr>
          <p:cNvPr id="37" name="Content Placeholder 36">
            <a:extLst>
              <a:ext uri="{FF2B5EF4-FFF2-40B4-BE49-F238E27FC236}">
                <a16:creationId xmlns:a16="http://schemas.microsoft.com/office/drawing/2014/main" id="{436EB73C-156D-0530-174B-2B1D6CF8C4EA}"/>
              </a:ext>
            </a:extLst>
          </p:cNvPr>
          <p:cNvSpPr>
            <a:spLocks noGrp="1"/>
          </p:cNvSpPr>
          <p:nvPr>
            <p:ph idx="1"/>
          </p:nvPr>
        </p:nvSpPr>
        <p:spPr/>
        <p:txBody>
          <a:bodyPr vert="horz" lIns="0" tIns="45720" rIns="0" bIns="45720" rtlCol="0" anchor="t">
            <a:normAutofit/>
          </a:bodyPr>
          <a:lstStyle/>
          <a:p>
            <a:pPr algn="just"/>
            <a:r>
              <a:rPr lang="en-US" sz="2400" dirty="0">
                <a:ea typeface="+mn-lt"/>
                <a:cs typeface="+mn-lt"/>
              </a:rPr>
              <a:t>Self-disclosure means communicating information about yourself to another person. Although we often limit the term to revealing information that you normally keep hidden, it can also refer to information that you would share with just about anyone.</a:t>
            </a:r>
          </a:p>
        </p:txBody>
      </p:sp>
    </p:spTree>
    <p:extLst>
      <p:ext uri="{BB962C8B-B14F-4D97-AF65-F5344CB8AC3E}">
        <p14:creationId xmlns:p14="http://schemas.microsoft.com/office/powerpoint/2010/main" val="4224509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656" y="52388"/>
            <a:ext cx="9006411" cy="1096962"/>
          </a:xfrm>
        </p:spPr>
        <p:txBody>
          <a:bodyPr/>
          <a:lstStyle/>
          <a:p>
            <a:r>
              <a:rPr lang="en-US" dirty="0"/>
              <a:t>Importance of Self-Disclosure</a:t>
            </a:r>
          </a:p>
        </p:txBody>
      </p:sp>
      <p:sp>
        <p:nvSpPr>
          <p:cNvPr id="4" name="Content Placeholder 3"/>
          <p:cNvSpPr>
            <a:spLocks noGrp="1"/>
          </p:cNvSpPr>
          <p:nvPr>
            <p:ph sz="half" idx="2"/>
          </p:nvPr>
        </p:nvSpPr>
        <p:spPr>
          <a:xfrm>
            <a:off x="1115786" y="1716541"/>
            <a:ext cx="8212400" cy="3748088"/>
          </a:xfrm>
        </p:spPr>
        <p:txBody>
          <a:bodyPr vert="horz" lIns="0" tIns="45720" rIns="0" bIns="45720" rtlCol="0" anchor="t">
            <a:noAutofit/>
          </a:bodyPr>
          <a:lstStyle/>
          <a:p>
            <a:pPr marL="0" indent="0" algn="just">
              <a:buNone/>
            </a:pPr>
            <a:r>
              <a:rPr lang="en-US" sz="2400" dirty="0">
                <a:ea typeface="+mn-lt"/>
                <a:cs typeface="+mn-lt"/>
              </a:rPr>
              <a:t>Self-disclosure occurs in all forms of communication, not just interpersonal. It frequently occurs in small-group settings, in public speeches, on television talk shows such as Maury and Jerry Springer, and even on Jimmy Fallon or Arsenio Hall. And selfdisclosure can occur not only in face-to-face settings but also through the Internet.</a:t>
            </a:r>
            <a:endParaRPr lang="en-US" sz="2400"/>
          </a:p>
        </p:txBody>
      </p:sp>
    </p:spTree>
    <p:extLst>
      <p:ext uri="{BB962C8B-B14F-4D97-AF65-F5344CB8AC3E}">
        <p14:creationId xmlns:p14="http://schemas.microsoft.com/office/powerpoint/2010/main" val="222449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Influences of Self-Disclosure</a:t>
            </a:r>
          </a:p>
        </p:txBody>
      </p:sp>
      <p:sp>
        <p:nvSpPr>
          <p:cNvPr id="4" name="Content Placeholder 3">
            <a:extLst>
              <a:ext uri="{FF2B5EF4-FFF2-40B4-BE49-F238E27FC236}">
                <a16:creationId xmlns:a16="http://schemas.microsoft.com/office/drawing/2014/main" id="{2DB6CB09-DE38-ADE3-F4DF-D43B3C955855}"/>
              </a:ext>
            </a:extLst>
          </p:cNvPr>
          <p:cNvSpPr txBox="1">
            <a:spLocks/>
          </p:cNvSpPr>
          <p:nvPr/>
        </p:nvSpPr>
        <p:spPr>
          <a:xfrm>
            <a:off x="1137557" y="1509712"/>
            <a:ext cx="8212400" cy="3748088"/>
          </a:xfrm>
          <a:prstGeom prst="rect">
            <a:avLst/>
          </a:prstGeom>
        </p:spPr>
        <p:txBody>
          <a:bodyPr vert="horz" lIns="0" tIns="45720" rIns="0" bIns="45720" rtlCol="0" anchor="t">
            <a:noAutofit/>
          </a:bodyPr>
          <a:lst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a:lstStyle>
          <a:p>
            <a:pPr algn="just"/>
            <a:r>
              <a:rPr lang="en-US" dirty="0">
                <a:ea typeface="+mn-lt"/>
                <a:cs typeface="+mn-lt"/>
              </a:rPr>
              <a:t>who you are: Highly sociable and extroverted people self-disclose more than those who are less sociable and more introverted. </a:t>
            </a:r>
            <a:endParaRPr lang="en-US" sz="1600">
              <a:ea typeface="+mn-lt"/>
              <a:cs typeface="+mn-lt"/>
            </a:endParaRPr>
          </a:p>
          <a:p>
            <a:pPr algn="just">
              <a:buFont typeface="Wingdings"/>
              <a:buChar char="§"/>
            </a:pPr>
            <a:r>
              <a:rPr lang="en-US" dirty="0">
                <a:ea typeface="+mn-lt"/>
                <a:cs typeface="+mn-lt"/>
              </a:rPr>
              <a:t>your culture: Different cultures view self-disclosure differently. People in the United States, for example, disclose more than do those in Great Britain, Germany, Japan, or Puerto Rico</a:t>
            </a:r>
          </a:p>
          <a:p>
            <a:pPr algn="just">
              <a:buFont typeface="Wingdings"/>
              <a:buChar char="§"/>
            </a:pPr>
            <a:r>
              <a:rPr lang="en-US">
                <a:ea typeface="+mn-lt"/>
                <a:cs typeface="+mn-lt"/>
              </a:rPr>
              <a:t>your gender: Research supports the popular belief that women disclose more than men</a:t>
            </a:r>
            <a:endParaRPr lang="en-US" dirty="0">
              <a:ea typeface="+mn-lt"/>
              <a:cs typeface="+mn-lt"/>
            </a:endParaRPr>
          </a:p>
          <a:p>
            <a:pPr algn="just">
              <a:buFont typeface="Wingdings"/>
              <a:buChar char="§"/>
            </a:pPr>
            <a:r>
              <a:rPr lang="en-US" dirty="0">
                <a:ea typeface="+mn-lt"/>
                <a:cs typeface="+mn-lt"/>
              </a:rPr>
              <a:t>your listeners: Because you disclose on the basis of the support you receive, you disclose to people you like</a:t>
            </a:r>
          </a:p>
          <a:p>
            <a:pPr algn="just">
              <a:buFont typeface="Wingdings"/>
              <a:buChar char="§"/>
            </a:pPr>
            <a:r>
              <a:rPr lang="en-US">
                <a:ea typeface="+mn-lt"/>
                <a:cs typeface="+mn-lt"/>
              </a:rPr>
              <a:t>your topic: You’re more likely to self-disclose about some topics than others</a:t>
            </a:r>
            <a:endParaRPr lang="en-US" dirty="0">
              <a:ea typeface="+mn-lt"/>
              <a:cs typeface="+mn-lt"/>
            </a:endParaRPr>
          </a:p>
          <a:p>
            <a:pPr algn="just">
              <a:buFont typeface="Wingdings"/>
              <a:buChar char="§"/>
            </a:pPr>
            <a:r>
              <a:rPr lang="en-US">
                <a:ea typeface="+mn-lt"/>
                <a:cs typeface="+mn-lt"/>
              </a:rPr>
              <a:t>your media: The medium or channel through which you communicate also influences your disclosures.</a:t>
            </a:r>
            <a:endParaRPr lang="en-US" dirty="0">
              <a:ea typeface="+mn-lt"/>
              <a:cs typeface="+mn-lt"/>
            </a:endParaRPr>
          </a:p>
        </p:txBody>
      </p:sp>
    </p:spTree>
    <p:extLst>
      <p:ext uri="{BB962C8B-B14F-4D97-AF65-F5344CB8AC3E}">
        <p14:creationId xmlns:p14="http://schemas.microsoft.com/office/powerpoint/2010/main" val="1527004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Conclusion</a:t>
            </a:r>
          </a:p>
        </p:txBody>
      </p:sp>
    </p:spTree>
    <p:extLst>
      <p:ext uri="{BB962C8B-B14F-4D97-AF65-F5344CB8AC3E}">
        <p14:creationId xmlns:p14="http://schemas.microsoft.com/office/powerpoint/2010/main" val="1593890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F8ED1-8C90-9611-8FB0-80C8371B2A48}"/>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02A40F37-C1EE-0A69-27DC-286DA0726062}"/>
              </a:ext>
            </a:extLst>
          </p:cNvPr>
          <p:cNvSpPr>
            <a:spLocks noGrp="1"/>
          </p:cNvSpPr>
          <p:nvPr>
            <p:ph idx="1"/>
          </p:nvPr>
        </p:nvSpPr>
        <p:spPr>
          <a:xfrm>
            <a:off x="1104900" y="2057400"/>
            <a:ext cx="8915400" cy="4572000"/>
          </a:xfrm>
        </p:spPr>
        <p:txBody>
          <a:bodyPr vert="horz" lIns="0" tIns="45720" rIns="0" bIns="45720" rtlCol="0" anchor="t">
            <a:normAutofit/>
          </a:bodyPr>
          <a:lstStyle/>
          <a:p>
            <a:pPr marL="0" indent="0" algn="just">
              <a:buNone/>
            </a:pPr>
            <a:r>
              <a:rPr lang="en-US" dirty="0">
                <a:ea typeface="+mn-lt"/>
                <a:cs typeface="+mn-lt"/>
              </a:rPr>
              <a:t>Self-disclosure may help increase self-knowledge, communication and relationship effectiveness, and physiological well-being. Because you understand the messages of another person largely to the extent that you understand the person, self-disclosure is an essential condition for communication and relationship effectiveness.</a:t>
            </a:r>
            <a:endParaRPr lang="en-US" dirty="0"/>
          </a:p>
        </p:txBody>
      </p:sp>
    </p:spTree>
    <p:extLst>
      <p:ext uri="{BB962C8B-B14F-4D97-AF65-F5344CB8AC3E}">
        <p14:creationId xmlns:p14="http://schemas.microsoft.com/office/powerpoint/2010/main" val="433160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Academic Literature 16x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51</TotalTime>
  <Words>269</Words>
  <Application>Microsoft Office PowerPoint</Application>
  <PresentationFormat>Widescreen</PresentationFormat>
  <Paragraphs>45</Paragraphs>
  <Slides>13</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Euphemia</vt:lpstr>
      <vt:lpstr>Plantagenet Cherokee</vt:lpstr>
      <vt:lpstr>Wingdings</vt:lpstr>
      <vt:lpstr>Academic Literature 16x9</vt:lpstr>
      <vt:lpstr>PowerPoint Presentation</vt:lpstr>
      <vt:lpstr>Table of contents </vt:lpstr>
      <vt:lpstr>Introduction</vt:lpstr>
      <vt:lpstr>Introduction</vt:lpstr>
      <vt:lpstr>Define Self-Disclosure</vt:lpstr>
      <vt:lpstr>Importance of Self-Disclosure</vt:lpstr>
      <vt:lpstr>Influences of Self-Disclosure</vt:lpstr>
      <vt:lpstr>Conclusion</vt:lpstr>
      <vt:lpstr>Conclusion</vt:lpstr>
      <vt:lpstr>RELFLECTION</vt:lpstr>
      <vt:lpstr>Reflection</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With Picture Layout</dc:title>
  <dc:creator/>
  <cp:lastModifiedBy>Maher Fattouh</cp:lastModifiedBy>
  <cp:revision>181</cp:revision>
  <dcterms:created xsi:type="dcterms:W3CDTF">2022-12-13T19:20:57Z</dcterms:created>
  <dcterms:modified xsi:type="dcterms:W3CDTF">2023-02-14T10:34:34Z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