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4"/>
  </p:notesMasterIdLst>
  <p:handoutMasterIdLst>
    <p:handoutMasterId r:id="rId15"/>
  </p:handoutMasterIdLst>
  <p:sldIdLst>
    <p:sldId id="277" r:id="rId2"/>
    <p:sldId id="267" r:id="rId3"/>
    <p:sldId id="268" r:id="rId4"/>
    <p:sldId id="270" r:id="rId5"/>
    <p:sldId id="269" r:id="rId6"/>
    <p:sldId id="272" r:id="rId7"/>
    <p:sldId id="278" r:id="rId8"/>
    <p:sldId id="279" r:id="rId9"/>
    <p:sldId id="280" r:id="rId10"/>
    <p:sldId id="281" r:id="rId11"/>
    <p:sldId id="282" r:id="rId12"/>
    <p:sldId id="283" r:id="rId13"/>
  </p:sldIdLst>
  <p:sldSz cx="12192000" cy="6858000"/>
  <p:notesSz cx="6858000" cy="9144000"/>
  <p:defaultTextStyle>
    <a:defPPr algn="r" rtl="1">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5" autoAdjust="0"/>
    <p:restoredTop sz="96400" autoAdjust="0"/>
  </p:normalViewPr>
  <p:slideViewPr>
    <p:cSldViewPr snapToGrid="0">
      <p:cViewPr varScale="1">
        <p:scale>
          <a:sx n="80" d="100"/>
          <a:sy n="80" d="100"/>
        </p:scale>
        <p:origin x="136" y="52"/>
      </p:cViewPr>
      <p:guideLst>
        <p:guide pos="3840"/>
        <p:guide orient="horz" pos="2160"/>
      </p:guideLst>
    </p:cSldViewPr>
  </p:slideViewPr>
  <p:notesTextViewPr>
    <p:cViewPr>
      <p:scale>
        <a:sx n="1" d="1"/>
        <a:sy n="1" d="1"/>
      </p:scale>
      <p:origin x="0" y="0"/>
    </p:cViewPr>
  </p:notesTextViewPr>
  <p:notesViewPr>
    <p:cSldViewPr snapToGrid="0">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192" y="0"/>
            <a:ext cx="2971800" cy="458788"/>
          </a:xfrm>
          <a:prstGeom prst="rect">
            <a:avLst/>
          </a:prstGeom>
        </p:spPr>
        <p:txBody>
          <a:bodyPr vert="horz" lIns="91440" tIns="45720" rIns="91440" bIns="45720" rtlCol="1"/>
          <a:lstStyle>
            <a:lvl1pPr algn="r" rtl="1">
              <a:defRPr sz="1200"/>
            </a:lvl1pPr>
          </a:lstStyle>
          <a:p>
            <a:pPr rtl="1"/>
            <a:endParaRPr lang="ar-SA" dirty="0"/>
          </a:p>
        </p:txBody>
      </p:sp>
      <p:sp>
        <p:nvSpPr>
          <p:cNvPr id="3" name="عنصر نائب للتاريخ 2"/>
          <p:cNvSpPr>
            <a:spLocks noGrp="1"/>
          </p:cNvSpPr>
          <p:nvPr>
            <p:ph type="dt" sz="quarter" idx="1"/>
          </p:nvPr>
        </p:nvSpPr>
        <p:spPr>
          <a:xfrm>
            <a:off x="-1585" y="0"/>
            <a:ext cx="2971800" cy="458788"/>
          </a:xfrm>
          <a:prstGeom prst="rect">
            <a:avLst/>
          </a:prstGeom>
        </p:spPr>
        <p:txBody>
          <a:bodyPr vert="horz" lIns="91440" tIns="45720" rIns="91440" bIns="45720" rtlCol="1"/>
          <a:lstStyle>
            <a:lvl1pPr algn="r" rtl="1">
              <a:defRPr sz="1200"/>
            </a:lvl1pPr>
          </a:lstStyle>
          <a:p>
            <a:pPr algn="l" rtl="1"/>
            <a:fld id="{28BB79A5-91A0-4691-810F-27CCA613CCCA}" type="uaqdatetime1">
              <a:rPr lang="ar-SA" smtClean="0"/>
              <a:t>10/08/1444</a:t>
            </a:fld>
            <a:endParaRPr lang="ar-SA" dirty="0"/>
          </a:p>
        </p:txBody>
      </p:sp>
      <p:sp>
        <p:nvSpPr>
          <p:cNvPr id="4" name="عنصر نائب للتذييل 3"/>
          <p:cNvSpPr>
            <a:spLocks noGrp="1"/>
          </p:cNvSpPr>
          <p:nvPr>
            <p:ph type="ftr" sz="quarter" idx="2"/>
          </p:nvPr>
        </p:nvSpPr>
        <p:spPr>
          <a:xfrm>
            <a:off x="3886194" y="8685213"/>
            <a:ext cx="2971800" cy="458787"/>
          </a:xfrm>
          <a:prstGeom prst="rect">
            <a:avLst/>
          </a:prstGeom>
        </p:spPr>
        <p:txBody>
          <a:bodyPr vert="horz" lIns="91440" tIns="45720" rIns="91440" bIns="45720" rtlCol="1" anchor="b"/>
          <a:lstStyle>
            <a:lvl1pPr algn="r" rtl="1">
              <a:defRPr sz="1200"/>
            </a:lvl1pPr>
          </a:lstStyle>
          <a:p>
            <a:pPr rtl="1"/>
            <a:endParaRPr lang="ar-SA" dirty="0"/>
          </a:p>
        </p:txBody>
      </p:sp>
      <p:sp>
        <p:nvSpPr>
          <p:cNvPr id="5" name="عنصر نائب لرقم الشريحة 4"/>
          <p:cNvSpPr>
            <a:spLocks noGrp="1"/>
          </p:cNvSpPr>
          <p:nvPr>
            <p:ph type="sldNum" sz="quarter" idx="3"/>
          </p:nvPr>
        </p:nvSpPr>
        <p:spPr>
          <a:xfrm>
            <a:off x="-1585" y="8685213"/>
            <a:ext cx="2971800" cy="458787"/>
          </a:xfrm>
          <a:prstGeom prst="rect">
            <a:avLst/>
          </a:prstGeom>
        </p:spPr>
        <p:txBody>
          <a:bodyPr vert="horz" lIns="91440" tIns="45720" rIns="91440" bIns="45720" rtlCol="1" anchor="b"/>
          <a:lstStyle>
            <a:lvl1pPr algn="r" rtl="1">
              <a:defRPr sz="1200"/>
            </a:lvl1pPr>
          </a:lstStyle>
          <a:p>
            <a:pPr algn="l" rtl="1"/>
            <a:fld id="{2840BD58-3BFF-4EAF-BB8B-AC67FE801E47}" type="slidenum">
              <a:rPr lang="ar-SA" smtClean="0"/>
              <a:pPr algn="l" rtl="1"/>
              <a:t>‹#›</a:t>
            </a:fld>
            <a:endParaRPr lang="ar-SA" dirty="0"/>
          </a:p>
        </p:txBody>
      </p:sp>
    </p:spTree>
    <p:extLst>
      <p:ext uri="{BB962C8B-B14F-4D97-AF65-F5344CB8AC3E}">
        <p14:creationId xmlns:p14="http://schemas.microsoft.com/office/powerpoint/2010/main" val="40105943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193" y="0"/>
            <a:ext cx="2971800" cy="458788"/>
          </a:xfrm>
          <a:prstGeom prst="rect">
            <a:avLst/>
          </a:prstGeom>
        </p:spPr>
        <p:txBody>
          <a:bodyPr vert="horz" lIns="91440" tIns="45720" rIns="91440" bIns="45720" rtlCol="1"/>
          <a:lstStyle>
            <a:lvl1pPr algn="r" rtl="1">
              <a:defRPr sz="1200">
                <a:cs typeface="+mj-cs"/>
              </a:defRPr>
            </a:lvl1pPr>
          </a:lstStyle>
          <a:p>
            <a:endParaRPr lang="ar-SA" dirty="0"/>
          </a:p>
        </p:txBody>
      </p:sp>
      <p:sp>
        <p:nvSpPr>
          <p:cNvPr id="3" name="عنصر نائب للتاريخ 2"/>
          <p:cNvSpPr>
            <a:spLocks noGrp="1"/>
          </p:cNvSpPr>
          <p:nvPr>
            <p:ph type="dt" idx="1"/>
          </p:nvPr>
        </p:nvSpPr>
        <p:spPr>
          <a:xfrm>
            <a:off x="-1583" y="0"/>
            <a:ext cx="2971800" cy="458788"/>
          </a:xfrm>
          <a:prstGeom prst="rect">
            <a:avLst/>
          </a:prstGeom>
        </p:spPr>
        <p:txBody>
          <a:bodyPr vert="horz" lIns="91440" tIns="45720" rIns="91440" bIns="45720" rtlCol="1"/>
          <a:lstStyle>
            <a:lvl1pPr algn="l" rtl="1">
              <a:defRPr sz="1200">
                <a:cs typeface="+mj-cs"/>
              </a:defRPr>
            </a:lvl1pPr>
          </a:lstStyle>
          <a:p>
            <a:fld id="{89EA055C-49FD-4790-B73F-83E68AE9EF90}" type="uaqdatetime1">
              <a:rPr lang="ar-SA" smtClean="0"/>
              <a:pPr/>
              <a:t>10/08/1444</a:t>
            </a:fld>
            <a:endParaRPr lang="ar-SA" dirty="0"/>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rtl="1"/>
            <a:endParaRPr lang="ar-SA" noProof="0" dirty="0"/>
          </a:p>
        </p:txBody>
      </p:sp>
      <p:sp>
        <p:nvSpPr>
          <p:cNvPr id="5" name="عنصر نائب للملاحظات 4"/>
          <p:cNvSpPr>
            <a:spLocks noGrp="1"/>
          </p:cNvSpPr>
          <p:nvPr>
            <p:ph type="body" sz="quarter" idx="3"/>
          </p:nvPr>
        </p:nvSpPr>
        <p:spPr>
          <a:xfrm>
            <a:off x="685800" y="4400550"/>
            <a:ext cx="5486400" cy="3086100"/>
          </a:xfrm>
          <a:prstGeom prst="rect">
            <a:avLst/>
          </a:prstGeom>
        </p:spPr>
        <p:txBody>
          <a:bodyPr vert="horz" lIns="91440" tIns="45720" rIns="91440" bIns="45720" rtlCol="1"/>
          <a:lstStyle/>
          <a:p>
            <a:pPr lvl="0" rtl="1"/>
            <a:r>
              <a:rPr lang="ar-SA" noProof="0" dirty="0" smtClean="0"/>
              <a:t>انقر لتحرير أنماط النص الرئيسي</a:t>
            </a:r>
          </a:p>
          <a:p>
            <a:pPr lvl="1" rtl="1"/>
            <a:r>
              <a:rPr lang="ar-SA" noProof="0" dirty="0" smtClean="0"/>
              <a:t>المستوى الثاني</a:t>
            </a:r>
          </a:p>
          <a:p>
            <a:pPr lvl="2" rtl="1"/>
            <a:r>
              <a:rPr lang="ar-SA" noProof="0" dirty="0" smtClean="0"/>
              <a:t>المستوى الثالث</a:t>
            </a:r>
          </a:p>
          <a:p>
            <a:pPr lvl="3" rtl="1"/>
            <a:r>
              <a:rPr lang="ar-SA" noProof="0" dirty="0" smtClean="0"/>
              <a:t>المستوى الرابع</a:t>
            </a:r>
          </a:p>
          <a:p>
            <a:pPr lvl="4" rtl="1"/>
            <a:r>
              <a:rPr lang="ar-SA" noProof="0" dirty="0" smtClean="0"/>
              <a:t>المستوى الخامس</a:t>
            </a:r>
            <a:endParaRPr lang="ar-SA" noProof="0" dirty="0"/>
          </a:p>
        </p:txBody>
      </p:sp>
      <p:sp>
        <p:nvSpPr>
          <p:cNvPr id="6" name="عنصر نائب للتذييل 5"/>
          <p:cNvSpPr>
            <a:spLocks noGrp="1"/>
          </p:cNvSpPr>
          <p:nvPr>
            <p:ph type="ftr" sz="quarter" idx="4"/>
          </p:nvPr>
        </p:nvSpPr>
        <p:spPr>
          <a:xfrm>
            <a:off x="3886194" y="8685213"/>
            <a:ext cx="2971800" cy="458787"/>
          </a:xfrm>
          <a:prstGeom prst="rect">
            <a:avLst/>
          </a:prstGeom>
        </p:spPr>
        <p:txBody>
          <a:bodyPr vert="horz" lIns="91440" tIns="45720" rIns="91440" bIns="45720" rtlCol="1" anchor="b"/>
          <a:lstStyle>
            <a:lvl1pPr algn="r" rtl="1">
              <a:defRPr sz="1200">
                <a:cs typeface="+mj-cs"/>
              </a:defRPr>
            </a:lvl1pPr>
          </a:lstStyle>
          <a:p>
            <a:endParaRPr lang="ar-SA" dirty="0"/>
          </a:p>
        </p:txBody>
      </p:sp>
      <p:sp>
        <p:nvSpPr>
          <p:cNvPr id="7" name="عنصر نائب لرقم الشريحة 6"/>
          <p:cNvSpPr>
            <a:spLocks noGrp="1"/>
          </p:cNvSpPr>
          <p:nvPr>
            <p:ph type="sldNum" sz="quarter" idx="5"/>
          </p:nvPr>
        </p:nvSpPr>
        <p:spPr>
          <a:xfrm>
            <a:off x="-1587" y="8685213"/>
            <a:ext cx="2971800" cy="458787"/>
          </a:xfrm>
          <a:prstGeom prst="rect">
            <a:avLst/>
          </a:prstGeom>
        </p:spPr>
        <p:txBody>
          <a:bodyPr vert="horz" lIns="91440" tIns="45720" rIns="91440" bIns="45720" rtlCol="1" anchor="b"/>
          <a:lstStyle>
            <a:lvl1pPr algn="l" rtl="1">
              <a:defRPr sz="1200">
                <a:cs typeface="+mj-cs"/>
              </a:defRPr>
            </a:lvl1pPr>
          </a:lstStyle>
          <a:p>
            <a:fld id="{68322CDD-9D6C-4F63-9EC2-648226624108}" type="slidenum">
              <a:rPr lang="ar-SA" smtClean="0"/>
              <a:pPr/>
              <a:t>‹#›</a:t>
            </a:fld>
            <a:endParaRPr lang="ar-SA" dirty="0"/>
          </a:p>
        </p:txBody>
      </p:sp>
    </p:spTree>
    <p:extLst>
      <p:ext uri="{BB962C8B-B14F-4D97-AF65-F5344CB8AC3E}">
        <p14:creationId xmlns:p14="http://schemas.microsoft.com/office/powerpoint/2010/main" val="85102655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j-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noProof="0" dirty="0"/>
          </a:p>
        </p:txBody>
      </p:sp>
      <p:sp>
        <p:nvSpPr>
          <p:cNvPr id="4" name="عنصر نائب لرقم الشريحة 3"/>
          <p:cNvSpPr>
            <a:spLocks noGrp="1"/>
          </p:cNvSpPr>
          <p:nvPr>
            <p:ph type="sldNum" sz="quarter" idx="10"/>
          </p:nvPr>
        </p:nvSpPr>
        <p:spPr/>
        <p:txBody>
          <a:bodyPr/>
          <a:lstStyle/>
          <a:p>
            <a:pPr rtl="1"/>
            <a:fld id="{68322CDD-9D6C-4F63-9EC2-648226624108}" type="slidenum">
              <a:rPr lang="ar-SA" smtClean="0"/>
              <a:t>1</a:t>
            </a:fld>
            <a:endParaRPr lang="ar-SA" dirty="0"/>
          </a:p>
        </p:txBody>
      </p:sp>
    </p:spTree>
    <p:extLst>
      <p:ext uri="{BB962C8B-B14F-4D97-AF65-F5344CB8AC3E}">
        <p14:creationId xmlns:p14="http://schemas.microsoft.com/office/powerpoint/2010/main" val="1517382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68322CDD-9D6C-4F63-9EC2-648226624108}" type="slidenum">
              <a:rPr lang="ar-SA" smtClean="0"/>
              <a:pPr/>
              <a:t>2</a:t>
            </a:fld>
            <a:endParaRPr lang="ar-SA" dirty="0"/>
          </a:p>
        </p:txBody>
      </p:sp>
    </p:spTree>
    <p:extLst>
      <p:ext uri="{BB962C8B-B14F-4D97-AF65-F5344CB8AC3E}">
        <p14:creationId xmlns:p14="http://schemas.microsoft.com/office/powerpoint/2010/main" val="2010594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68322CDD-9D6C-4F63-9EC2-648226624108}" type="slidenum">
              <a:rPr lang="ar-SA" smtClean="0"/>
              <a:pPr/>
              <a:t>3</a:t>
            </a:fld>
            <a:endParaRPr lang="ar-SA" dirty="0"/>
          </a:p>
        </p:txBody>
      </p:sp>
    </p:spTree>
    <p:extLst>
      <p:ext uri="{BB962C8B-B14F-4D97-AF65-F5344CB8AC3E}">
        <p14:creationId xmlns:p14="http://schemas.microsoft.com/office/powerpoint/2010/main" val="21257994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68322CDD-9D6C-4F63-9EC2-648226624108}" type="slidenum">
              <a:rPr lang="ar-SA" smtClean="0"/>
              <a:pPr/>
              <a:t>4</a:t>
            </a:fld>
            <a:endParaRPr lang="ar-SA" dirty="0"/>
          </a:p>
        </p:txBody>
      </p:sp>
    </p:spTree>
    <p:extLst>
      <p:ext uri="{BB962C8B-B14F-4D97-AF65-F5344CB8AC3E}">
        <p14:creationId xmlns:p14="http://schemas.microsoft.com/office/powerpoint/2010/main" val="2377609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68322CDD-9D6C-4F63-9EC2-648226624108}" type="slidenum">
              <a:rPr lang="ar-SA" smtClean="0"/>
              <a:pPr/>
              <a:t>5</a:t>
            </a:fld>
            <a:endParaRPr lang="ar-SA" dirty="0"/>
          </a:p>
        </p:txBody>
      </p:sp>
    </p:spTree>
    <p:extLst>
      <p:ext uri="{BB962C8B-B14F-4D97-AF65-F5344CB8AC3E}">
        <p14:creationId xmlns:p14="http://schemas.microsoft.com/office/powerpoint/2010/main" val="3902973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68322CDD-9D6C-4F63-9EC2-648226624108}" type="slidenum">
              <a:rPr lang="ar-SA" smtClean="0"/>
              <a:pPr/>
              <a:t>6</a:t>
            </a:fld>
            <a:endParaRPr lang="ar-SA" dirty="0"/>
          </a:p>
        </p:txBody>
      </p:sp>
    </p:spTree>
    <p:extLst>
      <p:ext uri="{BB962C8B-B14F-4D97-AF65-F5344CB8AC3E}">
        <p14:creationId xmlns:p14="http://schemas.microsoft.com/office/powerpoint/2010/main" val="33330920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68322CDD-9D6C-4F63-9EC2-648226624108}" type="slidenum">
              <a:rPr lang="ar-SA" smtClean="0"/>
              <a:pPr/>
              <a:t>7</a:t>
            </a:fld>
            <a:endParaRPr lang="ar-SA" dirty="0"/>
          </a:p>
        </p:txBody>
      </p:sp>
    </p:spTree>
    <p:extLst>
      <p:ext uri="{BB962C8B-B14F-4D97-AF65-F5344CB8AC3E}">
        <p14:creationId xmlns:p14="http://schemas.microsoft.com/office/powerpoint/2010/main" val="27760390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العنوان">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العنوان 1"/>
          <p:cNvSpPr>
            <a:spLocks noGrp="1"/>
          </p:cNvSpPr>
          <p:nvPr>
            <p:ph type="ctrTitle"/>
          </p:nvPr>
        </p:nvSpPr>
        <p:spPr>
          <a:xfrm>
            <a:off x="1066800" y="2606040"/>
            <a:ext cx="10058400" cy="2743200"/>
          </a:xfrm>
        </p:spPr>
        <p:txBody>
          <a:bodyPr rtlCol="1" anchor="b">
            <a:normAutofit/>
          </a:bodyPr>
          <a:lstStyle>
            <a:lvl1pPr algn="r" rtl="1">
              <a:lnSpc>
                <a:spcPct val="80000"/>
              </a:lnSpc>
              <a:defRPr sz="6800">
                <a:solidFill>
                  <a:schemeClr val="tx1"/>
                </a:solidFill>
                <a:effectLst>
                  <a:outerShdw blurRad="38100" dist="25400" dir="18900000" algn="bl" rotWithShape="0">
                    <a:schemeClr val="bg1">
                      <a:alpha val="80000"/>
                    </a:schemeClr>
                  </a:outerShdw>
                </a:effectLst>
                <a:cs typeface="+mj-cs"/>
              </a:defRPr>
            </a:lvl1pPr>
          </a:lstStyle>
          <a:p>
            <a:pPr rtl="1"/>
            <a:r>
              <a:rPr lang="ar-SA" noProof="0" smtClean="0"/>
              <a:t>انقر لتحرير نمط العنوان الرئيسي</a:t>
            </a:r>
            <a:endParaRPr lang="ar-SA" noProof="0" dirty="0"/>
          </a:p>
        </p:txBody>
      </p:sp>
      <p:sp>
        <p:nvSpPr>
          <p:cNvPr id="3" name="العنوان الفرعي 2"/>
          <p:cNvSpPr>
            <a:spLocks noGrp="1"/>
          </p:cNvSpPr>
          <p:nvPr>
            <p:ph type="subTitle" idx="1"/>
          </p:nvPr>
        </p:nvSpPr>
        <p:spPr>
          <a:xfrm>
            <a:off x="1066800" y="5360437"/>
            <a:ext cx="10058400" cy="365760"/>
          </a:xfrm>
        </p:spPr>
        <p:txBody>
          <a:bodyPr rtlCol="1">
            <a:normAutofit/>
          </a:bodyPr>
          <a:lstStyle>
            <a:lvl1pPr marL="0" indent="0" algn="r" rtl="1">
              <a:spcBef>
                <a:spcPts val="0"/>
              </a:spcBef>
              <a:buNone/>
              <a:defRPr sz="2000" b="1" cap="all" baseline="0">
                <a:solidFill>
                  <a:schemeClr val="accent1">
                    <a:lumMod val="75000"/>
                  </a:schemeClr>
                </a:solidFill>
                <a:effectLst/>
                <a:cs typeface="+mj-cs"/>
              </a:defRPr>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ar-SA" noProof="0" smtClean="0"/>
              <a:t>انقر لتحرير نمط العنوان الثانوي الرئيسي</a:t>
            </a:r>
            <a:endParaRPr lang="ar-SA" noProof="0" dirty="0"/>
          </a:p>
        </p:txBody>
      </p:sp>
      <p:sp>
        <p:nvSpPr>
          <p:cNvPr id="8" name="المستطيل 7"/>
          <p:cNvSpPr/>
          <p:nvPr userDrawn="1"/>
        </p:nvSpPr>
        <p:spPr>
          <a:xfrm>
            <a:off x="0" y="5888736"/>
            <a:ext cx="12192000" cy="109728"/>
          </a:xfrm>
          <a:prstGeom prst="rect">
            <a:avLst/>
          </a:prstGeom>
          <a:ln>
            <a:noFill/>
          </a:ln>
          <a:effectLst>
            <a:outerShdw blurRad="25400" dist="25400" dir="54000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noProof="0" dirty="0">
              <a:cs typeface="+mj-cs"/>
            </a:endParaRPr>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العنوان 1"/>
          <p:cNvSpPr>
            <a:spLocks noGrp="1"/>
          </p:cNvSpPr>
          <p:nvPr>
            <p:ph type="title"/>
          </p:nvPr>
        </p:nvSpPr>
        <p:spPr>
          <a:xfrm>
            <a:off x="1295400" y="381000"/>
            <a:ext cx="9601200" cy="1143000"/>
          </a:xfrm>
        </p:spPr>
        <p:txBody>
          <a:bodyPr rtlCol="1"/>
          <a:lstStyle>
            <a:lvl1pPr algn="r" rtl="1">
              <a:defRPr/>
            </a:lvl1pPr>
          </a:lstStyle>
          <a:p>
            <a:pPr rtl="1"/>
            <a:r>
              <a:rPr lang="ar-SA" noProof="0" smtClean="0"/>
              <a:t>انقر لتحرير نمط العنوان الرئيسي</a:t>
            </a:r>
            <a:endParaRPr lang="ar-SA" noProof="0" dirty="0"/>
          </a:p>
        </p:txBody>
      </p:sp>
      <p:sp>
        <p:nvSpPr>
          <p:cNvPr id="3" name="العنصر النائب لنص عمودي 2"/>
          <p:cNvSpPr>
            <a:spLocks noGrp="1"/>
          </p:cNvSpPr>
          <p:nvPr>
            <p:ph type="body" orient="vert" idx="1"/>
          </p:nvPr>
        </p:nvSpPr>
        <p:spPr>
          <a:xfrm flipV="1">
            <a:off x="1295400" y="1828800"/>
            <a:ext cx="9601200" cy="4114800"/>
          </a:xfrm>
        </p:spPr>
        <p:txBody>
          <a:bodyPr vert="eaVert" rtlCol="1"/>
          <a:lstStyle>
            <a:lvl1pPr algn="r" rtl="1">
              <a:defRPr/>
            </a:lvl1pPr>
            <a:lvl2pPr algn="r" rtl="1">
              <a:defRPr/>
            </a:lvl2pPr>
            <a:lvl3pPr algn="r" rtl="1">
              <a:defRPr/>
            </a:lvl3pPr>
            <a:lvl4pPr algn="r" rtl="1">
              <a:defRPr/>
            </a:lvl4pPr>
            <a:lvl5pPr algn="r" rtl="1">
              <a:defRPr/>
            </a:lvl5pPr>
          </a:lstStyle>
          <a:p>
            <a:pPr lvl="0" rtl="1"/>
            <a:r>
              <a:rPr lang="ar-SA" noProof="0" smtClean="0"/>
              <a:t>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5" name="عنصر نائب للتذييل 4"/>
          <p:cNvSpPr>
            <a:spLocks noGrp="1"/>
          </p:cNvSpPr>
          <p:nvPr>
            <p:ph type="ftr" sz="quarter" idx="11"/>
          </p:nvPr>
        </p:nvSpPr>
        <p:spPr>
          <a:xfrm>
            <a:off x="5715000" y="6419462"/>
            <a:ext cx="5181600" cy="238902"/>
          </a:xfrm>
        </p:spPr>
        <p:txBody>
          <a:bodyPr rtlCol="1"/>
          <a:lstStyle>
            <a:lvl1pPr algn="r" rtl="1">
              <a:defRPr/>
            </a:lvl1pPr>
          </a:lstStyle>
          <a:p>
            <a:pPr rtl="1"/>
            <a:r>
              <a:rPr lang="ar-SA" noProof="0" dirty="0"/>
              <a:t>إضافة تذييل</a:t>
            </a:r>
          </a:p>
        </p:txBody>
      </p:sp>
      <p:sp>
        <p:nvSpPr>
          <p:cNvPr id="4" name="عنصر نائب للتاريخ 3"/>
          <p:cNvSpPr>
            <a:spLocks noGrp="1"/>
          </p:cNvSpPr>
          <p:nvPr>
            <p:ph type="dt" sz="half" idx="10"/>
          </p:nvPr>
        </p:nvSpPr>
        <p:spPr>
          <a:xfrm>
            <a:off x="2284447" y="6419462"/>
            <a:ext cx="1351383" cy="238902"/>
          </a:xfrm>
        </p:spPr>
        <p:txBody>
          <a:bodyPr rtlCol="1"/>
          <a:lstStyle>
            <a:lvl1pPr algn="l" rtl="1">
              <a:defRPr/>
            </a:lvl1pPr>
          </a:lstStyle>
          <a:p>
            <a:fld id="{FFA1079F-C1BA-4B48-A48C-5A9DD3950ED2}" type="uaqdatetime1">
              <a:rPr lang="ar-SA" noProof="0" smtClean="0"/>
              <a:t>10/08/1444</a:t>
            </a:fld>
            <a:endParaRPr lang="ar-SA" noProof="0" dirty="0"/>
          </a:p>
        </p:txBody>
      </p:sp>
      <p:sp>
        <p:nvSpPr>
          <p:cNvPr id="6" name="عنصر نائب لرقم الشريحة 5"/>
          <p:cNvSpPr>
            <a:spLocks noGrp="1"/>
          </p:cNvSpPr>
          <p:nvPr>
            <p:ph type="sldNum" sz="quarter" idx="12"/>
          </p:nvPr>
        </p:nvSpPr>
        <p:spPr>
          <a:xfrm>
            <a:off x="1295401" y="6419462"/>
            <a:ext cx="698241" cy="238902"/>
          </a:xfrm>
        </p:spPr>
        <p:txBody>
          <a:bodyPr rtlCol="1"/>
          <a:lstStyle>
            <a:lvl1pPr algn="r" rtl="1">
              <a:defRPr/>
            </a:lvl1pPr>
          </a:lstStyle>
          <a:p>
            <a:pPr algn="l"/>
            <a:fld id="{E31375A4-56A4-47D6-9801-1991572033F7}" type="slidenum">
              <a:rPr lang="ar-SA" noProof="0" smtClean="0"/>
              <a:pPr algn="l"/>
              <a:t>‹#›</a:t>
            </a:fld>
            <a:endParaRPr lang="ar-SA" noProof="0"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العنوان العمودي والنص">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flipV="1">
            <a:off x="1295400" y="382230"/>
            <a:ext cx="1371600" cy="5561369"/>
          </a:xfrm>
        </p:spPr>
        <p:txBody>
          <a:bodyPr vert="eaVert" rtlCol="1"/>
          <a:lstStyle>
            <a:lvl1pPr algn="r" rtl="1">
              <a:defRPr/>
            </a:lvl1pPr>
          </a:lstStyle>
          <a:p>
            <a:pPr rtl="1"/>
            <a:r>
              <a:rPr lang="ar-SA" noProof="0" smtClean="0"/>
              <a:t>انقر لتحرير نمط العنوان الرئيسي</a:t>
            </a:r>
            <a:endParaRPr lang="ar-SA" noProof="0" dirty="0"/>
          </a:p>
        </p:txBody>
      </p:sp>
      <p:sp>
        <p:nvSpPr>
          <p:cNvPr id="3" name="العنصر النائب لنص عمودي 2"/>
          <p:cNvSpPr>
            <a:spLocks noGrp="1"/>
          </p:cNvSpPr>
          <p:nvPr>
            <p:ph type="body" orient="vert" idx="1"/>
          </p:nvPr>
        </p:nvSpPr>
        <p:spPr>
          <a:xfrm flipV="1">
            <a:off x="3032760" y="382230"/>
            <a:ext cx="7863840" cy="5561370"/>
          </a:xfrm>
        </p:spPr>
        <p:txBody>
          <a:bodyPr vert="eaVert" rtlCol="1"/>
          <a:lstStyle>
            <a:lvl1pPr algn="r" rtl="1">
              <a:defRPr/>
            </a:lvl1pPr>
            <a:lvl2pPr algn="r" rtl="1">
              <a:defRPr/>
            </a:lvl2pPr>
            <a:lvl3pPr algn="r" rtl="1">
              <a:defRPr/>
            </a:lvl3pPr>
            <a:lvl4pPr algn="r" rtl="1">
              <a:defRPr/>
            </a:lvl4pPr>
            <a:lvl5pPr algn="r" rtl="1">
              <a:defRPr/>
            </a:lvl5pPr>
          </a:lstStyle>
          <a:p>
            <a:pPr lvl="0" rtl="1"/>
            <a:r>
              <a:rPr lang="ar-SA" noProof="0" smtClean="0"/>
              <a:t>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5" name="عنصر نائب للتذييل 4"/>
          <p:cNvSpPr>
            <a:spLocks noGrp="1"/>
          </p:cNvSpPr>
          <p:nvPr>
            <p:ph type="ftr" sz="quarter" idx="11"/>
          </p:nvPr>
        </p:nvSpPr>
        <p:spPr>
          <a:xfrm>
            <a:off x="5715000" y="6419462"/>
            <a:ext cx="5181600" cy="238902"/>
          </a:xfrm>
        </p:spPr>
        <p:txBody>
          <a:bodyPr rtlCol="1"/>
          <a:lstStyle>
            <a:lvl1pPr algn="r" rtl="1">
              <a:defRPr/>
            </a:lvl1pPr>
          </a:lstStyle>
          <a:p>
            <a:pPr rtl="1"/>
            <a:r>
              <a:rPr lang="ar-SA" noProof="0" dirty="0"/>
              <a:t>إضافة تذييل</a:t>
            </a:r>
          </a:p>
        </p:txBody>
      </p:sp>
      <p:sp>
        <p:nvSpPr>
          <p:cNvPr id="4" name="عنصر نائب للتاريخ 3"/>
          <p:cNvSpPr>
            <a:spLocks noGrp="1"/>
          </p:cNvSpPr>
          <p:nvPr>
            <p:ph type="dt" sz="half" idx="10"/>
          </p:nvPr>
        </p:nvSpPr>
        <p:spPr>
          <a:xfrm>
            <a:off x="2284447" y="6419462"/>
            <a:ext cx="1351383" cy="238902"/>
          </a:xfrm>
        </p:spPr>
        <p:txBody>
          <a:bodyPr rtlCol="1"/>
          <a:lstStyle>
            <a:lvl1pPr algn="l" rtl="1">
              <a:defRPr/>
            </a:lvl1pPr>
          </a:lstStyle>
          <a:p>
            <a:fld id="{AF36581E-0748-43D9-A90C-CA4E83B53505}" type="uaqdatetime1">
              <a:rPr lang="ar-SA" noProof="0" smtClean="0"/>
              <a:t>10/08/1444</a:t>
            </a:fld>
            <a:endParaRPr lang="ar-SA" noProof="0" dirty="0"/>
          </a:p>
        </p:txBody>
      </p:sp>
      <p:sp>
        <p:nvSpPr>
          <p:cNvPr id="6" name="عنصر نائب لرقم الشريحة 5"/>
          <p:cNvSpPr>
            <a:spLocks noGrp="1"/>
          </p:cNvSpPr>
          <p:nvPr>
            <p:ph type="sldNum" sz="quarter" idx="12"/>
          </p:nvPr>
        </p:nvSpPr>
        <p:spPr>
          <a:xfrm>
            <a:off x="1295401" y="6419462"/>
            <a:ext cx="698241" cy="238902"/>
          </a:xfrm>
        </p:spPr>
        <p:txBody>
          <a:bodyPr rtlCol="1"/>
          <a:lstStyle>
            <a:lvl1pPr algn="l" rtl="1">
              <a:defRPr/>
            </a:lvl1pPr>
          </a:lstStyle>
          <a:p>
            <a:fld id="{E31375A4-56A4-47D6-9801-1991572033F7}" type="slidenum">
              <a:rPr lang="ar-SA" noProof="0" smtClean="0"/>
              <a:pPr/>
              <a:t>‹#›</a:t>
            </a:fld>
            <a:endParaRPr lang="ar-SA" noProof="0"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العنوان والمحتوى">
    <p:spTree>
      <p:nvGrpSpPr>
        <p:cNvPr id="1" name=""/>
        <p:cNvGrpSpPr/>
        <p:nvPr/>
      </p:nvGrpSpPr>
      <p:grpSpPr>
        <a:xfrm>
          <a:off x="0" y="0"/>
          <a:ext cx="0" cy="0"/>
          <a:chOff x="0" y="0"/>
          <a:chExt cx="0" cy="0"/>
        </a:xfrm>
      </p:grpSpPr>
      <p:sp>
        <p:nvSpPr>
          <p:cNvPr id="2" name="العنوان 1"/>
          <p:cNvSpPr>
            <a:spLocks noGrp="1"/>
          </p:cNvSpPr>
          <p:nvPr>
            <p:ph type="title"/>
          </p:nvPr>
        </p:nvSpPr>
        <p:spPr>
          <a:xfrm>
            <a:off x="1295400" y="381000"/>
            <a:ext cx="9601200" cy="1143000"/>
          </a:xfrm>
        </p:spPr>
        <p:txBody>
          <a:bodyPr rtlCol="1"/>
          <a:lstStyle>
            <a:lvl1pPr algn="r" rtl="1">
              <a:defRPr>
                <a:cs typeface="+mj-cs"/>
              </a:defRPr>
            </a:lvl1pPr>
          </a:lstStyle>
          <a:p>
            <a:pPr rtl="1"/>
            <a:r>
              <a:rPr lang="ar-SA" noProof="0" smtClean="0"/>
              <a:t>انقر لتحرير نمط العنوان الرئيسي</a:t>
            </a:r>
            <a:endParaRPr lang="ar-SA" noProof="0" dirty="0"/>
          </a:p>
        </p:txBody>
      </p:sp>
      <p:sp>
        <p:nvSpPr>
          <p:cNvPr id="3" name="عنصر نائب للمحتوى 2"/>
          <p:cNvSpPr>
            <a:spLocks noGrp="1"/>
          </p:cNvSpPr>
          <p:nvPr>
            <p:ph idx="1"/>
          </p:nvPr>
        </p:nvSpPr>
        <p:spPr>
          <a:xfrm>
            <a:off x="1295400" y="1828800"/>
            <a:ext cx="9601200" cy="4114800"/>
          </a:xfrm>
        </p:spPr>
        <p:txBody>
          <a:bodyPr rtlCol="1"/>
          <a:lstStyle>
            <a:lvl1pPr algn="r" rtl="1">
              <a:defRPr>
                <a:cs typeface="+mj-cs"/>
              </a:defRPr>
            </a:lvl1pPr>
            <a:lvl2pPr algn="r" rtl="1">
              <a:defRPr>
                <a:cs typeface="+mj-cs"/>
              </a:defRPr>
            </a:lvl2pPr>
            <a:lvl3pPr algn="r" rtl="1">
              <a:defRPr>
                <a:cs typeface="+mj-cs"/>
              </a:defRPr>
            </a:lvl3pPr>
            <a:lvl4pPr algn="r" rtl="1">
              <a:defRPr>
                <a:cs typeface="+mj-cs"/>
              </a:defRPr>
            </a:lvl4pPr>
            <a:lvl5pPr algn="r" rtl="1">
              <a:defRPr>
                <a:cs typeface="+mj-cs"/>
              </a:defRPr>
            </a:lvl5pPr>
          </a:lstStyle>
          <a:p>
            <a:pPr lvl="0" rtl="1"/>
            <a:r>
              <a:rPr lang="ar-SA" noProof="0" smtClean="0"/>
              <a:t>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5" name="عنصر نائب للتذييل 4"/>
          <p:cNvSpPr>
            <a:spLocks noGrp="1"/>
          </p:cNvSpPr>
          <p:nvPr>
            <p:ph type="ftr" sz="quarter" idx="11"/>
          </p:nvPr>
        </p:nvSpPr>
        <p:spPr>
          <a:xfrm>
            <a:off x="5715000" y="6419462"/>
            <a:ext cx="5181600" cy="238902"/>
          </a:xfrm>
        </p:spPr>
        <p:txBody>
          <a:bodyPr rtlCol="1"/>
          <a:lstStyle>
            <a:lvl1pPr algn="r" rtl="1">
              <a:defRPr>
                <a:cs typeface="+mj-cs"/>
              </a:defRPr>
            </a:lvl1pPr>
          </a:lstStyle>
          <a:p>
            <a:r>
              <a:rPr lang="ar-SA" smtClean="0"/>
              <a:t>إضافة تذييل</a:t>
            </a:r>
            <a:endParaRPr lang="ar-SA" dirty="0"/>
          </a:p>
        </p:txBody>
      </p:sp>
      <p:sp>
        <p:nvSpPr>
          <p:cNvPr id="4" name="عنصر نائب للتاريخ 3"/>
          <p:cNvSpPr>
            <a:spLocks noGrp="1"/>
          </p:cNvSpPr>
          <p:nvPr>
            <p:ph type="dt" sz="half" idx="10"/>
          </p:nvPr>
        </p:nvSpPr>
        <p:spPr>
          <a:xfrm>
            <a:off x="2284447" y="6419462"/>
            <a:ext cx="1351383" cy="238902"/>
          </a:xfrm>
        </p:spPr>
        <p:txBody>
          <a:bodyPr rtlCol="1"/>
          <a:lstStyle>
            <a:lvl1pPr algn="l" rtl="1">
              <a:defRPr>
                <a:cs typeface="+mj-cs"/>
              </a:defRPr>
            </a:lvl1pPr>
          </a:lstStyle>
          <a:p>
            <a:fld id="{287EB2EF-79F0-4774-A5A8-342A5FC02EE6}" type="uaqdatetime1">
              <a:rPr lang="ar-SA" smtClean="0"/>
              <a:t>10/08/1444</a:t>
            </a:fld>
            <a:endParaRPr lang="ar-SA" dirty="0"/>
          </a:p>
        </p:txBody>
      </p:sp>
      <p:sp>
        <p:nvSpPr>
          <p:cNvPr id="6" name="عنصر نائب لرقم الشريحة 5"/>
          <p:cNvSpPr>
            <a:spLocks noGrp="1"/>
          </p:cNvSpPr>
          <p:nvPr>
            <p:ph type="sldNum" sz="quarter" idx="12"/>
          </p:nvPr>
        </p:nvSpPr>
        <p:spPr>
          <a:xfrm>
            <a:off x="1295401" y="6419462"/>
            <a:ext cx="698241" cy="238902"/>
          </a:xfrm>
        </p:spPr>
        <p:txBody>
          <a:bodyPr rtlCol="1"/>
          <a:lstStyle>
            <a:lvl1pPr algn="l" rtl="1">
              <a:defRPr>
                <a:cs typeface="+mj-cs"/>
              </a:defRPr>
            </a:lvl1pPr>
          </a:lstStyle>
          <a:p>
            <a:fld id="{E31375A4-56A4-47D6-9801-1991572033F7}" type="slidenum">
              <a:rPr lang="ar-SA" smtClean="0"/>
              <a:pPr/>
              <a:t>‹#›</a:t>
            </a:fld>
            <a:endParaRPr lang="ar-SA"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رأس المقطع">
    <p:spTree>
      <p:nvGrpSpPr>
        <p:cNvPr id="1" name=""/>
        <p:cNvGrpSpPr/>
        <p:nvPr/>
      </p:nvGrpSpPr>
      <p:grpSpPr>
        <a:xfrm>
          <a:off x="0" y="0"/>
          <a:ext cx="0" cy="0"/>
          <a:chOff x="0" y="0"/>
          <a:chExt cx="0" cy="0"/>
        </a:xfrm>
      </p:grpSpPr>
      <p:sp>
        <p:nvSpPr>
          <p:cNvPr id="2" name="العنوان 1"/>
          <p:cNvSpPr>
            <a:spLocks noGrp="1"/>
          </p:cNvSpPr>
          <p:nvPr>
            <p:ph type="title"/>
          </p:nvPr>
        </p:nvSpPr>
        <p:spPr>
          <a:xfrm>
            <a:off x="5181600" y="1565829"/>
            <a:ext cx="5943600" cy="4114800"/>
          </a:xfrm>
        </p:spPr>
        <p:txBody>
          <a:bodyPr rtlCol="1" anchor="b">
            <a:normAutofit/>
          </a:bodyPr>
          <a:lstStyle>
            <a:lvl1pPr algn="r" rtl="1">
              <a:lnSpc>
                <a:spcPct val="100000"/>
              </a:lnSpc>
              <a:defRPr sz="5400">
                <a:effectLst>
                  <a:outerShdw blurRad="38100" dist="25400" dir="18900000" algn="bl" rotWithShape="0">
                    <a:schemeClr val="bg1">
                      <a:alpha val="80000"/>
                    </a:schemeClr>
                  </a:outerShdw>
                </a:effectLst>
                <a:cs typeface="+mj-cs"/>
              </a:defRPr>
            </a:lvl1pPr>
          </a:lstStyle>
          <a:p>
            <a:pPr rtl="1"/>
            <a:r>
              <a:rPr lang="ar-SA" noProof="0" smtClean="0"/>
              <a:t>انقر لتحرير نمط العنوان الرئيسي</a:t>
            </a:r>
            <a:endParaRPr lang="ar-SA" noProof="0" dirty="0"/>
          </a:p>
        </p:txBody>
      </p:sp>
      <p:sp>
        <p:nvSpPr>
          <p:cNvPr id="3" name="عنصر نائب للنص 2"/>
          <p:cNvSpPr>
            <a:spLocks noGrp="1"/>
          </p:cNvSpPr>
          <p:nvPr>
            <p:ph type="body" idx="1"/>
          </p:nvPr>
        </p:nvSpPr>
        <p:spPr>
          <a:xfrm>
            <a:off x="5181599" y="5682343"/>
            <a:ext cx="5943600" cy="410547"/>
          </a:xfrm>
        </p:spPr>
        <p:txBody>
          <a:bodyPr rtlCol="1">
            <a:normAutofit/>
          </a:bodyPr>
          <a:lstStyle>
            <a:lvl1pPr marL="0" indent="0" algn="r" rtl="1">
              <a:spcBef>
                <a:spcPts val="0"/>
              </a:spcBef>
              <a:buNone/>
              <a:defRPr sz="2200" b="1" cap="all" baseline="0">
                <a:cs typeface="+mj-cs"/>
              </a:defRPr>
            </a:lvl1pPr>
            <a:lvl2pPr marL="457200" indent="0" algn="r" rtl="1">
              <a:buNone/>
              <a:defRPr sz="2000"/>
            </a:lvl2pPr>
            <a:lvl3pPr marL="914400" indent="0" algn="r" rtl="1">
              <a:buNone/>
              <a:defRPr sz="1800"/>
            </a:lvl3pPr>
            <a:lvl4pPr marL="1371600" indent="0" algn="r" rtl="1">
              <a:buNone/>
              <a:defRPr sz="1600"/>
            </a:lvl4pPr>
            <a:lvl5pPr marL="1828800" indent="0" algn="r" rtl="1">
              <a:buNone/>
              <a:defRPr sz="1600"/>
            </a:lvl5pPr>
            <a:lvl6pPr marL="2286000" indent="0" algn="r" rtl="1">
              <a:buNone/>
              <a:defRPr sz="1600"/>
            </a:lvl6pPr>
            <a:lvl7pPr marL="2743200" indent="0" algn="r" rtl="1">
              <a:buNone/>
              <a:defRPr sz="1600"/>
            </a:lvl7pPr>
            <a:lvl8pPr marL="3200400" indent="0" algn="r" rtl="1">
              <a:buNone/>
              <a:defRPr sz="1600"/>
            </a:lvl8pPr>
            <a:lvl9pPr marL="3657600" indent="0" algn="r" rtl="1">
              <a:buNone/>
              <a:defRPr sz="1600"/>
            </a:lvl9pPr>
          </a:lstStyle>
          <a:p>
            <a:pPr lvl="0" rtl="1"/>
            <a:r>
              <a:rPr lang="ar-SA" noProof="0" smtClean="0"/>
              <a:t>تحرير أنماط النص الرئيسي</a:t>
            </a:r>
          </a:p>
        </p:txBody>
      </p:sp>
      <p:sp>
        <p:nvSpPr>
          <p:cNvPr id="9" name="المستطيل 8"/>
          <p:cNvSpPr/>
          <p:nvPr userDrawn="1"/>
        </p:nvSpPr>
        <p:spPr>
          <a:xfrm>
            <a:off x="4430052"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noProof="0" dirty="0">
              <a:cs typeface="+mj-cs"/>
            </a:endParaRPr>
          </a:p>
        </p:txBody>
      </p:sp>
      <p:pic>
        <p:nvPicPr>
          <p:cNvPr id="8" name="الصورة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2544" y="283"/>
            <a:ext cx="4427508" cy="6856286"/>
          </a:xfrm>
          <a:prstGeom prst="rect">
            <a:avLst/>
          </a:prstGeom>
        </p:spPr>
      </p:pic>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العنوان 1"/>
          <p:cNvSpPr>
            <a:spLocks noGrp="1"/>
          </p:cNvSpPr>
          <p:nvPr>
            <p:ph type="title"/>
          </p:nvPr>
        </p:nvSpPr>
        <p:spPr>
          <a:xfrm>
            <a:off x="1295400" y="381000"/>
            <a:ext cx="9601200" cy="1143000"/>
          </a:xfrm>
        </p:spPr>
        <p:txBody>
          <a:bodyPr rtlCol="1"/>
          <a:lstStyle>
            <a:lvl1pPr algn="r" rtl="1">
              <a:defRPr>
                <a:cs typeface="+mj-cs"/>
              </a:defRPr>
            </a:lvl1pPr>
          </a:lstStyle>
          <a:p>
            <a:pPr rtl="1"/>
            <a:r>
              <a:rPr lang="ar-SA" noProof="0" smtClean="0"/>
              <a:t>انقر لتحرير نمط العنوان الرئيسي</a:t>
            </a:r>
            <a:endParaRPr lang="ar-SA" noProof="0" dirty="0"/>
          </a:p>
        </p:txBody>
      </p:sp>
      <p:sp>
        <p:nvSpPr>
          <p:cNvPr id="3" name="عنصر نائب للمحتوى 2"/>
          <p:cNvSpPr>
            <a:spLocks noGrp="1"/>
          </p:cNvSpPr>
          <p:nvPr>
            <p:ph sz="half" idx="1"/>
          </p:nvPr>
        </p:nvSpPr>
        <p:spPr>
          <a:xfrm>
            <a:off x="6172200" y="1825625"/>
            <a:ext cx="4724400" cy="4117975"/>
          </a:xfrm>
        </p:spPr>
        <p:txBody>
          <a:bodyPr rtlCol="1">
            <a:normAutofit/>
          </a:bodyPr>
          <a:lstStyle>
            <a:lvl1pPr algn="r" rtl="1">
              <a:defRPr sz="2000">
                <a:cs typeface="+mj-cs"/>
              </a:defRPr>
            </a:lvl1pPr>
            <a:lvl2pPr algn="r" rtl="1">
              <a:defRPr sz="1800">
                <a:cs typeface="+mj-cs"/>
              </a:defRPr>
            </a:lvl2pPr>
            <a:lvl3pPr algn="r" rtl="1">
              <a:defRPr sz="1600">
                <a:cs typeface="+mj-cs"/>
              </a:defRPr>
            </a:lvl3pPr>
            <a:lvl4pPr algn="r" rtl="1">
              <a:defRPr sz="1400">
                <a:cs typeface="+mj-cs"/>
              </a:defRPr>
            </a:lvl4pPr>
            <a:lvl5pPr algn="r" rtl="1">
              <a:defRPr sz="1400">
                <a:cs typeface="+mj-cs"/>
              </a:defRPr>
            </a:lvl5pPr>
            <a:lvl6pPr algn="r" rtl="1">
              <a:defRPr sz="1800"/>
            </a:lvl6pPr>
            <a:lvl7pPr algn="r" rtl="1">
              <a:defRPr sz="1800"/>
            </a:lvl7pPr>
            <a:lvl8pPr algn="r" rtl="1">
              <a:defRPr sz="1800"/>
            </a:lvl8pPr>
            <a:lvl9pPr algn="r" rtl="1">
              <a:defRPr sz="1800"/>
            </a:lvl9pPr>
          </a:lstStyle>
          <a:p>
            <a:pPr lvl="0" rtl="1"/>
            <a:r>
              <a:rPr lang="ar-SA" noProof="0" smtClean="0"/>
              <a:t>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4" name="عنصر نائب للمحتوى 3"/>
          <p:cNvSpPr>
            <a:spLocks noGrp="1"/>
          </p:cNvSpPr>
          <p:nvPr>
            <p:ph sz="half" idx="2"/>
          </p:nvPr>
        </p:nvSpPr>
        <p:spPr>
          <a:xfrm>
            <a:off x="1295401" y="1825625"/>
            <a:ext cx="4724400" cy="4117975"/>
          </a:xfrm>
        </p:spPr>
        <p:txBody>
          <a:bodyPr rtlCol="1">
            <a:normAutofit/>
          </a:bodyPr>
          <a:lstStyle>
            <a:lvl1pPr algn="r" rtl="1">
              <a:defRPr sz="2000">
                <a:cs typeface="+mj-cs"/>
              </a:defRPr>
            </a:lvl1pPr>
            <a:lvl2pPr algn="r" rtl="1">
              <a:defRPr sz="1800">
                <a:cs typeface="+mj-cs"/>
              </a:defRPr>
            </a:lvl2pPr>
            <a:lvl3pPr algn="r" rtl="1">
              <a:defRPr sz="1600">
                <a:cs typeface="+mj-cs"/>
              </a:defRPr>
            </a:lvl3pPr>
            <a:lvl4pPr algn="r" rtl="1">
              <a:defRPr sz="1400">
                <a:cs typeface="+mj-cs"/>
              </a:defRPr>
            </a:lvl4pPr>
            <a:lvl5pPr algn="r" rtl="1">
              <a:defRPr sz="1400">
                <a:cs typeface="+mj-cs"/>
              </a:defRPr>
            </a:lvl5pPr>
            <a:lvl6pPr algn="r" rtl="1">
              <a:defRPr sz="1800"/>
            </a:lvl6pPr>
            <a:lvl7pPr algn="r" rtl="1">
              <a:defRPr sz="1800"/>
            </a:lvl7pPr>
            <a:lvl8pPr algn="r" rtl="1">
              <a:defRPr sz="1800"/>
            </a:lvl8pPr>
            <a:lvl9pPr algn="r" rtl="1">
              <a:defRPr sz="1800"/>
            </a:lvl9pPr>
          </a:lstStyle>
          <a:p>
            <a:pPr lvl="0" rtl="1"/>
            <a:r>
              <a:rPr lang="ar-SA" noProof="0" smtClean="0"/>
              <a:t>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6" name="عنصر نائب للتذييل 5"/>
          <p:cNvSpPr>
            <a:spLocks noGrp="1"/>
          </p:cNvSpPr>
          <p:nvPr>
            <p:ph type="ftr" sz="quarter" idx="11"/>
          </p:nvPr>
        </p:nvSpPr>
        <p:spPr>
          <a:xfrm>
            <a:off x="5715000" y="6419462"/>
            <a:ext cx="5181600" cy="238902"/>
          </a:xfrm>
        </p:spPr>
        <p:txBody>
          <a:bodyPr rtlCol="1"/>
          <a:lstStyle>
            <a:lvl1pPr algn="r" rtl="1">
              <a:defRPr>
                <a:cs typeface="+mj-cs"/>
              </a:defRPr>
            </a:lvl1pPr>
          </a:lstStyle>
          <a:p>
            <a:r>
              <a:rPr lang="ar-SA" noProof="0" dirty="0" smtClean="0"/>
              <a:t>إضافة تذييل</a:t>
            </a:r>
            <a:endParaRPr lang="ar-SA" noProof="0" dirty="0"/>
          </a:p>
        </p:txBody>
      </p:sp>
      <p:sp>
        <p:nvSpPr>
          <p:cNvPr id="5" name="عنصر نائب للتاريخ 4"/>
          <p:cNvSpPr>
            <a:spLocks noGrp="1"/>
          </p:cNvSpPr>
          <p:nvPr>
            <p:ph type="dt" sz="half" idx="10"/>
          </p:nvPr>
        </p:nvSpPr>
        <p:spPr>
          <a:xfrm>
            <a:off x="2284447" y="6419462"/>
            <a:ext cx="1351383" cy="238902"/>
          </a:xfrm>
        </p:spPr>
        <p:txBody>
          <a:bodyPr rtlCol="1"/>
          <a:lstStyle>
            <a:lvl1pPr algn="l" rtl="1">
              <a:defRPr>
                <a:cs typeface="+mj-cs"/>
              </a:defRPr>
            </a:lvl1pPr>
          </a:lstStyle>
          <a:p>
            <a:fld id="{596AABC1-15E3-428F-B4B2-F0FD459941CB}" type="uaqdatetime1">
              <a:rPr lang="ar-SA" smtClean="0"/>
              <a:t>10/08/1444</a:t>
            </a:fld>
            <a:endParaRPr lang="ar-SA" dirty="0"/>
          </a:p>
        </p:txBody>
      </p:sp>
      <p:sp>
        <p:nvSpPr>
          <p:cNvPr id="7" name="عنصر نائب لرقم الشريحة 6"/>
          <p:cNvSpPr>
            <a:spLocks noGrp="1"/>
          </p:cNvSpPr>
          <p:nvPr>
            <p:ph type="sldNum" sz="quarter" idx="12"/>
          </p:nvPr>
        </p:nvSpPr>
        <p:spPr>
          <a:xfrm>
            <a:off x="1295401" y="6419462"/>
            <a:ext cx="698241" cy="238902"/>
          </a:xfrm>
        </p:spPr>
        <p:txBody>
          <a:bodyPr rtlCol="1"/>
          <a:lstStyle>
            <a:lvl1pPr algn="r" rtl="1">
              <a:defRPr>
                <a:cs typeface="+mj-cs"/>
              </a:defRPr>
            </a:lvl1pPr>
          </a:lstStyle>
          <a:p>
            <a:pPr algn="l"/>
            <a:fld id="{E31375A4-56A4-47D6-9801-1991572033F7}" type="slidenum">
              <a:rPr lang="ar-SA" smtClean="0"/>
              <a:pPr algn="l"/>
              <a:t>‹#›</a:t>
            </a:fld>
            <a:endParaRPr lang="ar-SA"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العنوان 1"/>
          <p:cNvSpPr>
            <a:spLocks noGrp="1"/>
          </p:cNvSpPr>
          <p:nvPr>
            <p:ph type="title"/>
          </p:nvPr>
        </p:nvSpPr>
        <p:spPr>
          <a:xfrm>
            <a:off x="1295400" y="381000"/>
            <a:ext cx="9601200" cy="1143000"/>
          </a:xfrm>
        </p:spPr>
        <p:txBody>
          <a:bodyPr rtlCol="1"/>
          <a:lstStyle>
            <a:lvl1pPr algn="r" rtl="1">
              <a:defRPr/>
            </a:lvl1pPr>
          </a:lstStyle>
          <a:p>
            <a:pPr rtl="1"/>
            <a:r>
              <a:rPr lang="ar-SA" noProof="0" smtClean="0"/>
              <a:t>انقر لتحرير نمط العنوان الرئيسي</a:t>
            </a:r>
            <a:endParaRPr lang="ar-SA" noProof="0" dirty="0"/>
          </a:p>
        </p:txBody>
      </p:sp>
      <p:sp>
        <p:nvSpPr>
          <p:cNvPr id="3" name="عنصر نائب للنص 2"/>
          <p:cNvSpPr>
            <a:spLocks noGrp="1"/>
          </p:cNvSpPr>
          <p:nvPr>
            <p:ph type="body" idx="1"/>
          </p:nvPr>
        </p:nvSpPr>
        <p:spPr>
          <a:xfrm>
            <a:off x="6169152" y="1828800"/>
            <a:ext cx="4727448" cy="641350"/>
          </a:xfrm>
        </p:spPr>
        <p:txBody>
          <a:bodyPr rtlCol="1" anchor="ctr">
            <a:normAutofit/>
          </a:bodyPr>
          <a:lstStyle>
            <a:lvl1pPr marL="0" indent="0" algn="r" rtl="1">
              <a:spcBef>
                <a:spcPts val="0"/>
              </a:spcBef>
              <a:buNone/>
              <a:defRPr sz="2000" b="1" cap="all" baseline="0"/>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SA" noProof="0" smtClean="0"/>
              <a:t>تحرير أنماط النص الرئيسي</a:t>
            </a:r>
          </a:p>
        </p:txBody>
      </p:sp>
      <p:sp>
        <p:nvSpPr>
          <p:cNvPr id="4" name="عنصر نائب للمحتوى 3"/>
          <p:cNvSpPr>
            <a:spLocks noGrp="1"/>
          </p:cNvSpPr>
          <p:nvPr>
            <p:ph sz="half" idx="2"/>
          </p:nvPr>
        </p:nvSpPr>
        <p:spPr>
          <a:xfrm>
            <a:off x="6169152" y="2470151"/>
            <a:ext cx="4727448" cy="3473450"/>
          </a:xfrm>
        </p:spPr>
        <p:txBody>
          <a:bodyPr rtlCol="1">
            <a:normAutofit/>
          </a:bodyPr>
          <a:lstStyle>
            <a:lvl1pPr algn="r" rtl="1">
              <a:defRPr sz="2000"/>
            </a:lvl1pPr>
            <a:lvl2pPr algn="r" rtl="1">
              <a:defRPr sz="1800"/>
            </a:lvl2pPr>
            <a:lvl3pPr algn="r" rtl="1">
              <a:defRPr sz="1600"/>
            </a:lvl3pPr>
            <a:lvl4pPr algn="r" rtl="1">
              <a:defRPr sz="1400"/>
            </a:lvl4pPr>
            <a:lvl5pPr algn="r" rtl="1">
              <a:defRPr sz="1400"/>
            </a:lvl5pPr>
            <a:lvl6pPr algn="r" rtl="1">
              <a:defRPr sz="1600"/>
            </a:lvl6pPr>
            <a:lvl7pPr algn="r" rtl="1">
              <a:defRPr sz="1600"/>
            </a:lvl7pPr>
            <a:lvl8pPr algn="r" rtl="1">
              <a:defRPr sz="1600"/>
            </a:lvl8pPr>
            <a:lvl9pPr algn="r" rtl="1">
              <a:defRPr sz="1600"/>
            </a:lvl9pPr>
          </a:lstStyle>
          <a:p>
            <a:pPr lvl="0" rtl="1"/>
            <a:r>
              <a:rPr lang="ar-SA" noProof="0" smtClean="0"/>
              <a:t>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5" name="عنصر نائب للنص 4"/>
          <p:cNvSpPr>
            <a:spLocks noGrp="1"/>
          </p:cNvSpPr>
          <p:nvPr>
            <p:ph type="body" sz="quarter" idx="3"/>
          </p:nvPr>
        </p:nvSpPr>
        <p:spPr>
          <a:xfrm>
            <a:off x="1296924" y="1828800"/>
            <a:ext cx="4727448" cy="641350"/>
          </a:xfrm>
        </p:spPr>
        <p:txBody>
          <a:bodyPr rtlCol="1" anchor="ctr">
            <a:normAutofit/>
          </a:bodyPr>
          <a:lstStyle>
            <a:lvl1pPr marL="0" indent="0" algn="r" rtl="1">
              <a:spcBef>
                <a:spcPts val="0"/>
              </a:spcBef>
              <a:buNone/>
              <a:defRPr sz="2000" b="1" cap="all" baseline="0"/>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SA" noProof="0" smtClean="0"/>
              <a:t>تحرير أنماط النص الرئيسي</a:t>
            </a:r>
          </a:p>
        </p:txBody>
      </p:sp>
      <p:sp>
        <p:nvSpPr>
          <p:cNvPr id="6" name="عنصر نائب للمحتوى 5"/>
          <p:cNvSpPr>
            <a:spLocks noGrp="1"/>
          </p:cNvSpPr>
          <p:nvPr>
            <p:ph sz="quarter" idx="4"/>
          </p:nvPr>
        </p:nvSpPr>
        <p:spPr>
          <a:xfrm>
            <a:off x="1295400" y="2470151"/>
            <a:ext cx="4727448" cy="3473450"/>
          </a:xfrm>
        </p:spPr>
        <p:txBody>
          <a:bodyPr rtlCol="1">
            <a:normAutofit/>
          </a:bodyPr>
          <a:lstStyle>
            <a:lvl1pPr algn="r" rtl="1">
              <a:defRPr sz="2000"/>
            </a:lvl1pPr>
            <a:lvl2pPr algn="r" rtl="1">
              <a:defRPr sz="1800"/>
            </a:lvl2pPr>
            <a:lvl3pPr algn="r" rtl="1">
              <a:defRPr sz="1600"/>
            </a:lvl3pPr>
            <a:lvl4pPr algn="r" rtl="1">
              <a:defRPr sz="1400"/>
            </a:lvl4pPr>
            <a:lvl5pPr algn="r" rtl="1">
              <a:defRPr sz="1400"/>
            </a:lvl5pPr>
            <a:lvl6pPr algn="r" rtl="1">
              <a:defRPr sz="1600"/>
            </a:lvl6pPr>
            <a:lvl7pPr algn="r" rtl="1">
              <a:defRPr sz="1600"/>
            </a:lvl7pPr>
            <a:lvl8pPr algn="r" rtl="1">
              <a:defRPr sz="1600"/>
            </a:lvl8pPr>
            <a:lvl9pPr algn="r" rtl="1">
              <a:defRPr sz="1600"/>
            </a:lvl9pPr>
          </a:lstStyle>
          <a:p>
            <a:pPr lvl="0" rtl="1"/>
            <a:r>
              <a:rPr lang="ar-SA" noProof="0" smtClean="0"/>
              <a:t>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8" name="عنصر نائب للتذييل 7"/>
          <p:cNvSpPr>
            <a:spLocks noGrp="1"/>
          </p:cNvSpPr>
          <p:nvPr>
            <p:ph type="ftr" sz="quarter" idx="11"/>
          </p:nvPr>
        </p:nvSpPr>
        <p:spPr>
          <a:xfrm>
            <a:off x="5715000" y="6419462"/>
            <a:ext cx="5181600" cy="238902"/>
          </a:xfrm>
        </p:spPr>
        <p:txBody>
          <a:bodyPr rtlCol="1"/>
          <a:lstStyle>
            <a:lvl1pPr algn="r" rtl="1">
              <a:defRPr/>
            </a:lvl1pPr>
          </a:lstStyle>
          <a:p>
            <a:pPr rtl="1"/>
            <a:r>
              <a:rPr lang="ar-SA" noProof="0" dirty="0"/>
              <a:t>إضافة تذييل</a:t>
            </a:r>
          </a:p>
        </p:txBody>
      </p:sp>
      <p:sp>
        <p:nvSpPr>
          <p:cNvPr id="7" name="عنصر نائب للتاريخ 6"/>
          <p:cNvSpPr>
            <a:spLocks noGrp="1"/>
          </p:cNvSpPr>
          <p:nvPr>
            <p:ph type="dt" sz="half" idx="10"/>
          </p:nvPr>
        </p:nvSpPr>
        <p:spPr>
          <a:xfrm>
            <a:off x="2284447" y="6419462"/>
            <a:ext cx="1351383" cy="238902"/>
          </a:xfrm>
        </p:spPr>
        <p:txBody>
          <a:bodyPr rtlCol="1"/>
          <a:lstStyle>
            <a:lvl1pPr algn="l" rtl="1">
              <a:defRPr/>
            </a:lvl1pPr>
          </a:lstStyle>
          <a:p>
            <a:fld id="{C985C678-AB53-4AC2-9C21-912CA34C5284}" type="uaqdatetime1">
              <a:rPr lang="ar-SA" noProof="0" smtClean="0"/>
              <a:t>10/08/1444</a:t>
            </a:fld>
            <a:endParaRPr lang="ar-SA" noProof="0" dirty="0"/>
          </a:p>
        </p:txBody>
      </p:sp>
      <p:sp>
        <p:nvSpPr>
          <p:cNvPr id="9" name="عنصر نائب لرقم الشريحة 8"/>
          <p:cNvSpPr>
            <a:spLocks noGrp="1"/>
          </p:cNvSpPr>
          <p:nvPr>
            <p:ph type="sldNum" sz="quarter" idx="12"/>
          </p:nvPr>
        </p:nvSpPr>
        <p:spPr>
          <a:xfrm>
            <a:off x="1295401" y="6419462"/>
            <a:ext cx="698241" cy="238902"/>
          </a:xfrm>
        </p:spPr>
        <p:txBody>
          <a:bodyPr rtlCol="1"/>
          <a:lstStyle>
            <a:lvl1pPr algn="l" rtl="1">
              <a:defRPr/>
            </a:lvl1pPr>
          </a:lstStyle>
          <a:p>
            <a:fld id="{E31375A4-56A4-47D6-9801-1991572033F7}" type="slidenum">
              <a:rPr lang="ar-SA" noProof="0" smtClean="0"/>
              <a:pPr/>
              <a:t>‹#›</a:t>
            </a:fld>
            <a:endParaRPr lang="ar-SA" noProof="0"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العنوان فقط">
    <p:spTree>
      <p:nvGrpSpPr>
        <p:cNvPr id="1" name=""/>
        <p:cNvGrpSpPr/>
        <p:nvPr/>
      </p:nvGrpSpPr>
      <p:grpSpPr>
        <a:xfrm>
          <a:off x="0" y="0"/>
          <a:ext cx="0" cy="0"/>
          <a:chOff x="0" y="0"/>
          <a:chExt cx="0" cy="0"/>
        </a:xfrm>
      </p:grpSpPr>
      <p:sp>
        <p:nvSpPr>
          <p:cNvPr id="2" name="العنوان 1"/>
          <p:cNvSpPr>
            <a:spLocks noGrp="1"/>
          </p:cNvSpPr>
          <p:nvPr>
            <p:ph type="title"/>
          </p:nvPr>
        </p:nvSpPr>
        <p:spPr>
          <a:xfrm>
            <a:off x="1295400" y="381000"/>
            <a:ext cx="9601200" cy="1143000"/>
          </a:xfrm>
        </p:spPr>
        <p:txBody>
          <a:bodyPr rtlCol="1"/>
          <a:lstStyle>
            <a:lvl1pPr algn="r" rtl="1">
              <a:defRPr/>
            </a:lvl1pPr>
          </a:lstStyle>
          <a:p>
            <a:pPr rtl="1"/>
            <a:r>
              <a:rPr lang="ar-SA" noProof="0" smtClean="0"/>
              <a:t>انقر لتحرير نمط العنوان الرئيسي</a:t>
            </a:r>
            <a:endParaRPr lang="ar-SA" noProof="0" dirty="0"/>
          </a:p>
        </p:txBody>
      </p:sp>
      <p:sp>
        <p:nvSpPr>
          <p:cNvPr id="4" name="عنصر نائب للتذييل 3"/>
          <p:cNvSpPr>
            <a:spLocks noGrp="1"/>
          </p:cNvSpPr>
          <p:nvPr>
            <p:ph type="ftr" sz="quarter" idx="11"/>
          </p:nvPr>
        </p:nvSpPr>
        <p:spPr>
          <a:xfrm>
            <a:off x="5715000" y="6419462"/>
            <a:ext cx="5181600" cy="238902"/>
          </a:xfrm>
        </p:spPr>
        <p:txBody>
          <a:bodyPr rtlCol="1"/>
          <a:lstStyle>
            <a:lvl1pPr algn="r" rtl="1">
              <a:defRPr/>
            </a:lvl1pPr>
          </a:lstStyle>
          <a:p>
            <a:pPr rtl="1"/>
            <a:r>
              <a:rPr lang="ar-SA" noProof="0" dirty="0"/>
              <a:t>إضافة تذييل</a:t>
            </a:r>
          </a:p>
        </p:txBody>
      </p:sp>
      <p:sp>
        <p:nvSpPr>
          <p:cNvPr id="3" name="عنصر نائب للتاريخ 2"/>
          <p:cNvSpPr>
            <a:spLocks noGrp="1"/>
          </p:cNvSpPr>
          <p:nvPr>
            <p:ph type="dt" sz="half" idx="10"/>
          </p:nvPr>
        </p:nvSpPr>
        <p:spPr>
          <a:xfrm>
            <a:off x="2284447" y="6419462"/>
            <a:ext cx="1351383" cy="238902"/>
          </a:xfrm>
        </p:spPr>
        <p:txBody>
          <a:bodyPr rtlCol="1"/>
          <a:lstStyle>
            <a:lvl1pPr algn="l" rtl="1">
              <a:defRPr/>
            </a:lvl1pPr>
          </a:lstStyle>
          <a:p>
            <a:fld id="{F948D6D9-62F2-4115-B7B5-971FC8AE5E05}" type="uaqdatetime1">
              <a:rPr lang="ar-SA" smtClean="0"/>
              <a:t>10/08/1444</a:t>
            </a:fld>
            <a:endParaRPr lang="ar-SA" dirty="0"/>
          </a:p>
        </p:txBody>
      </p:sp>
      <p:sp>
        <p:nvSpPr>
          <p:cNvPr id="5" name="عنصر نائب لرقم الشريحة 4"/>
          <p:cNvSpPr>
            <a:spLocks noGrp="1"/>
          </p:cNvSpPr>
          <p:nvPr>
            <p:ph type="sldNum" sz="quarter" idx="12"/>
          </p:nvPr>
        </p:nvSpPr>
        <p:spPr>
          <a:xfrm>
            <a:off x="1295401" y="6419462"/>
            <a:ext cx="698241" cy="238902"/>
          </a:xfrm>
        </p:spPr>
        <p:txBody>
          <a:bodyPr rtlCol="1"/>
          <a:lstStyle>
            <a:lvl1pPr algn="l" rtl="1">
              <a:defRPr/>
            </a:lvl1pPr>
          </a:lstStyle>
          <a:p>
            <a:fld id="{E31375A4-56A4-47D6-9801-1991572033F7}" type="slidenum">
              <a:rPr lang="ar-SA" smtClean="0"/>
              <a:pPr/>
              <a:t>‹#›</a:t>
            </a:fld>
            <a:endParaRPr lang="ar-SA"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3" name="عنصر نائب للتذييل 2"/>
          <p:cNvSpPr>
            <a:spLocks noGrp="1"/>
          </p:cNvSpPr>
          <p:nvPr>
            <p:ph type="ftr" sz="quarter" idx="11"/>
          </p:nvPr>
        </p:nvSpPr>
        <p:spPr>
          <a:xfrm>
            <a:off x="5715000" y="6419462"/>
            <a:ext cx="5181600" cy="238902"/>
          </a:xfrm>
        </p:spPr>
        <p:txBody>
          <a:bodyPr rtlCol="1"/>
          <a:lstStyle>
            <a:lvl1pPr algn="r" rtl="1">
              <a:defRPr>
                <a:cs typeface="+mj-cs"/>
              </a:defRPr>
            </a:lvl1pPr>
          </a:lstStyle>
          <a:p>
            <a:r>
              <a:rPr lang="ar-SA" smtClean="0"/>
              <a:t>إضافة تذييل</a:t>
            </a:r>
            <a:endParaRPr lang="ar-SA" dirty="0"/>
          </a:p>
        </p:txBody>
      </p:sp>
      <p:sp>
        <p:nvSpPr>
          <p:cNvPr id="2" name="عنصر نائب للتاريخ 1"/>
          <p:cNvSpPr>
            <a:spLocks noGrp="1"/>
          </p:cNvSpPr>
          <p:nvPr>
            <p:ph type="dt" sz="half" idx="10"/>
          </p:nvPr>
        </p:nvSpPr>
        <p:spPr>
          <a:xfrm>
            <a:off x="2284447" y="6419462"/>
            <a:ext cx="1351383" cy="238902"/>
          </a:xfrm>
        </p:spPr>
        <p:txBody>
          <a:bodyPr rtlCol="1"/>
          <a:lstStyle>
            <a:lvl1pPr algn="l" rtl="1">
              <a:defRPr>
                <a:cs typeface="+mj-cs"/>
              </a:defRPr>
            </a:lvl1pPr>
          </a:lstStyle>
          <a:p>
            <a:fld id="{4BF4C3B2-01E7-47CE-822E-B5B1DBA4E6C0}" type="uaqdatetime1">
              <a:rPr lang="ar-SA" smtClean="0"/>
              <a:t>10/08/1444</a:t>
            </a:fld>
            <a:endParaRPr lang="ar-SA" dirty="0"/>
          </a:p>
        </p:txBody>
      </p:sp>
      <p:sp>
        <p:nvSpPr>
          <p:cNvPr id="4" name="عنصر نائب لرقم الشريحة 3"/>
          <p:cNvSpPr>
            <a:spLocks noGrp="1"/>
          </p:cNvSpPr>
          <p:nvPr>
            <p:ph type="sldNum" sz="quarter" idx="12"/>
          </p:nvPr>
        </p:nvSpPr>
        <p:spPr>
          <a:xfrm>
            <a:off x="1295401" y="6419462"/>
            <a:ext cx="698241" cy="238902"/>
          </a:xfrm>
        </p:spPr>
        <p:txBody>
          <a:bodyPr rtlCol="1"/>
          <a:lstStyle>
            <a:lvl1pPr algn="l" rtl="1">
              <a:defRPr>
                <a:cs typeface="+mj-cs"/>
              </a:defRPr>
            </a:lvl1pPr>
          </a:lstStyle>
          <a:p>
            <a:fld id="{E31375A4-56A4-47D6-9801-1991572033F7}" type="slidenum">
              <a:rPr lang="ar-SA" smtClean="0"/>
              <a:pPr/>
              <a:t>‹#›</a:t>
            </a:fld>
            <a:endParaRPr lang="ar-SA" dirty="0"/>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مع تسمية توضيحية">
    <p:spTree>
      <p:nvGrpSpPr>
        <p:cNvPr id="1" name=""/>
        <p:cNvGrpSpPr/>
        <p:nvPr/>
      </p:nvGrpSpPr>
      <p:grpSpPr>
        <a:xfrm>
          <a:off x="0" y="0"/>
          <a:ext cx="0" cy="0"/>
          <a:chOff x="0" y="0"/>
          <a:chExt cx="0" cy="0"/>
        </a:xfrm>
      </p:grpSpPr>
      <p:pic>
        <p:nvPicPr>
          <p:cNvPr id="9" name="صورة 8"/>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10156" y="283"/>
            <a:ext cx="4435717" cy="6856286"/>
          </a:xfrm>
          <a:prstGeom prst="rect">
            <a:avLst/>
          </a:prstGeom>
        </p:spPr>
      </p:pic>
      <p:sp>
        <p:nvSpPr>
          <p:cNvPr id="2" name="العنوان 1"/>
          <p:cNvSpPr>
            <a:spLocks noGrp="1"/>
          </p:cNvSpPr>
          <p:nvPr>
            <p:ph type="title"/>
          </p:nvPr>
        </p:nvSpPr>
        <p:spPr>
          <a:xfrm>
            <a:off x="487679" y="2514600"/>
            <a:ext cx="3474720" cy="1600200"/>
          </a:xfrm>
        </p:spPr>
        <p:txBody>
          <a:bodyPr rtlCol="1" anchor="b"/>
          <a:lstStyle>
            <a:lvl1pPr algn="r" rtl="1">
              <a:lnSpc>
                <a:spcPct val="100000"/>
              </a:lnSpc>
              <a:defRPr sz="3200">
                <a:solidFill>
                  <a:schemeClr val="accent1">
                    <a:lumMod val="75000"/>
                  </a:schemeClr>
                </a:solidFill>
                <a:cs typeface="+mj-cs"/>
              </a:defRPr>
            </a:lvl1pPr>
          </a:lstStyle>
          <a:p>
            <a:pPr rtl="1"/>
            <a:r>
              <a:rPr lang="ar-SA" noProof="0" smtClean="0"/>
              <a:t>انقر لتحرير نمط العنوان الرئيسي</a:t>
            </a:r>
            <a:endParaRPr lang="ar-SA" noProof="0" dirty="0"/>
          </a:p>
        </p:txBody>
      </p:sp>
      <p:sp>
        <p:nvSpPr>
          <p:cNvPr id="3" name="عنصر نائب للمحتوى 2"/>
          <p:cNvSpPr>
            <a:spLocks noGrp="1"/>
          </p:cNvSpPr>
          <p:nvPr>
            <p:ph idx="1"/>
          </p:nvPr>
        </p:nvSpPr>
        <p:spPr>
          <a:xfrm>
            <a:off x="5275218" y="685800"/>
            <a:ext cx="6126480" cy="5486400"/>
          </a:xfrm>
        </p:spPr>
        <p:txBody>
          <a:bodyPr rtlCol="1">
            <a:normAutofit/>
          </a:bodyPr>
          <a:lstStyle>
            <a:lvl1pPr algn="r" rtl="1">
              <a:defRPr sz="2000">
                <a:cs typeface="+mj-cs"/>
              </a:defRPr>
            </a:lvl1pPr>
            <a:lvl2pPr algn="r" rtl="1">
              <a:defRPr sz="1800">
                <a:cs typeface="+mj-cs"/>
              </a:defRPr>
            </a:lvl2pPr>
            <a:lvl3pPr algn="r" rtl="1">
              <a:defRPr sz="1600">
                <a:cs typeface="+mj-cs"/>
              </a:defRPr>
            </a:lvl3pPr>
            <a:lvl4pPr algn="r" rtl="1">
              <a:defRPr sz="1400">
                <a:cs typeface="+mj-cs"/>
              </a:defRPr>
            </a:lvl4pPr>
            <a:lvl5pPr algn="r" rtl="1">
              <a:defRPr sz="1400">
                <a:cs typeface="+mj-cs"/>
              </a:defRPr>
            </a:lvl5pPr>
            <a:lvl6pPr algn="r" rtl="1">
              <a:defRPr sz="2000"/>
            </a:lvl6pPr>
            <a:lvl7pPr algn="r" rtl="1">
              <a:defRPr sz="2000"/>
            </a:lvl7pPr>
            <a:lvl8pPr algn="r" rtl="1">
              <a:defRPr sz="2000"/>
            </a:lvl8pPr>
            <a:lvl9pPr algn="r" rtl="1">
              <a:defRPr sz="2000"/>
            </a:lvl9pPr>
          </a:lstStyle>
          <a:p>
            <a:pPr lvl="0" rtl="1"/>
            <a:r>
              <a:rPr lang="ar-SA" noProof="0" smtClean="0"/>
              <a:t>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4" name="عنصر نائب للنص 3"/>
          <p:cNvSpPr>
            <a:spLocks noGrp="1"/>
          </p:cNvSpPr>
          <p:nvPr>
            <p:ph type="body" sz="half" idx="2"/>
          </p:nvPr>
        </p:nvSpPr>
        <p:spPr>
          <a:xfrm>
            <a:off x="487680" y="4343400"/>
            <a:ext cx="3474720" cy="1188720"/>
          </a:xfrm>
        </p:spPr>
        <p:txBody>
          <a:bodyPr rtlCol="1">
            <a:normAutofit/>
          </a:bodyPr>
          <a:lstStyle>
            <a:lvl1pPr marL="0" indent="0" algn="r" rtl="1">
              <a:spcBef>
                <a:spcPts val="800"/>
              </a:spcBef>
              <a:buNone/>
              <a:defRPr sz="1800">
                <a:cs typeface="+mj-cs"/>
              </a:defRPr>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SA" noProof="0" smtClean="0"/>
              <a:t>تحرير أنماط النص الرئيسي</a:t>
            </a:r>
          </a:p>
        </p:txBody>
      </p:sp>
      <p:sp>
        <p:nvSpPr>
          <p:cNvPr id="10" name="المستطيل 9"/>
          <p:cNvSpPr/>
          <p:nvPr userDrawn="1"/>
        </p:nvSpPr>
        <p:spPr>
          <a:xfrm>
            <a:off x="442543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noProof="0" dirty="0">
              <a:cs typeface="+mj-cs"/>
            </a:endParaRPr>
          </a:p>
        </p:txBody>
      </p:sp>
      <p:sp>
        <p:nvSpPr>
          <p:cNvPr id="6" name="عنصر نائب للتذييل 5"/>
          <p:cNvSpPr>
            <a:spLocks noGrp="1"/>
          </p:cNvSpPr>
          <p:nvPr>
            <p:ph type="ftr" sz="quarter" idx="11"/>
          </p:nvPr>
        </p:nvSpPr>
        <p:spPr>
          <a:xfrm>
            <a:off x="5715000" y="6419462"/>
            <a:ext cx="5181600" cy="238902"/>
          </a:xfrm>
        </p:spPr>
        <p:txBody>
          <a:bodyPr rtlCol="1"/>
          <a:lstStyle>
            <a:lvl1pPr algn="r" rtl="1">
              <a:defRPr>
                <a:cs typeface="+mj-cs"/>
              </a:defRPr>
            </a:lvl1pPr>
          </a:lstStyle>
          <a:p>
            <a:r>
              <a:rPr lang="ar-SA" noProof="0" dirty="0" smtClean="0"/>
              <a:t>إضافة تذييل</a:t>
            </a:r>
            <a:endParaRPr lang="ar-SA" noProof="0" dirty="0"/>
          </a:p>
        </p:txBody>
      </p:sp>
      <p:sp>
        <p:nvSpPr>
          <p:cNvPr id="5" name="عنصر نائب للتاريخ 4"/>
          <p:cNvSpPr>
            <a:spLocks noGrp="1"/>
          </p:cNvSpPr>
          <p:nvPr>
            <p:ph type="dt" sz="half" idx="10"/>
          </p:nvPr>
        </p:nvSpPr>
        <p:spPr>
          <a:xfrm>
            <a:off x="2284447" y="6419462"/>
            <a:ext cx="1351383" cy="238902"/>
          </a:xfrm>
        </p:spPr>
        <p:txBody>
          <a:bodyPr rtlCol="1"/>
          <a:lstStyle>
            <a:lvl1pPr algn="l" rtl="1">
              <a:defRPr>
                <a:cs typeface="+mj-cs"/>
              </a:defRPr>
            </a:lvl1pPr>
          </a:lstStyle>
          <a:p>
            <a:fld id="{1E53112C-0784-4436-BAEC-5663CC497FBF}" type="uaqdatetime1">
              <a:rPr lang="ar-SA" smtClean="0"/>
              <a:t>10/08/1444</a:t>
            </a:fld>
            <a:endParaRPr lang="ar-SA" dirty="0"/>
          </a:p>
        </p:txBody>
      </p:sp>
      <p:sp>
        <p:nvSpPr>
          <p:cNvPr id="7" name="عنصر نائب لرقم الشريحة 6"/>
          <p:cNvSpPr>
            <a:spLocks noGrp="1"/>
          </p:cNvSpPr>
          <p:nvPr>
            <p:ph type="sldNum" sz="quarter" idx="12"/>
          </p:nvPr>
        </p:nvSpPr>
        <p:spPr>
          <a:xfrm>
            <a:off x="1295401" y="6419462"/>
            <a:ext cx="698241" cy="238902"/>
          </a:xfrm>
        </p:spPr>
        <p:txBody>
          <a:bodyPr rtlCol="1"/>
          <a:lstStyle>
            <a:lvl1pPr algn="l" rtl="1">
              <a:defRPr>
                <a:cs typeface="+mj-cs"/>
              </a:defRPr>
            </a:lvl1pPr>
          </a:lstStyle>
          <a:p>
            <a:fld id="{E31375A4-56A4-47D6-9801-1991572033F7}" type="slidenum">
              <a:rPr lang="ar-SA" smtClean="0"/>
              <a:pPr/>
              <a:t>‹#›</a:t>
            </a:fld>
            <a:endParaRPr lang="ar-SA"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بتسمية توضيحية">
    <p:spTree>
      <p:nvGrpSpPr>
        <p:cNvPr id="1" name=""/>
        <p:cNvGrpSpPr/>
        <p:nvPr/>
      </p:nvGrpSpPr>
      <p:grpSpPr>
        <a:xfrm>
          <a:off x="0" y="0"/>
          <a:ext cx="0" cy="0"/>
          <a:chOff x="0" y="0"/>
          <a:chExt cx="0" cy="0"/>
        </a:xfrm>
      </p:grpSpPr>
      <p:pic>
        <p:nvPicPr>
          <p:cNvPr id="8" name="الصورة 7"/>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10156" y="283"/>
            <a:ext cx="4435717" cy="6856286"/>
          </a:xfrm>
          <a:prstGeom prst="rect">
            <a:avLst/>
          </a:prstGeom>
        </p:spPr>
      </p:pic>
      <p:sp>
        <p:nvSpPr>
          <p:cNvPr id="2" name="العنوان 1"/>
          <p:cNvSpPr>
            <a:spLocks noGrp="1"/>
          </p:cNvSpPr>
          <p:nvPr>
            <p:ph type="title"/>
          </p:nvPr>
        </p:nvSpPr>
        <p:spPr>
          <a:xfrm>
            <a:off x="487680" y="2514600"/>
            <a:ext cx="3474720" cy="1600200"/>
          </a:xfrm>
        </p:spPr>
        <p:txBody>
          <a:bodyPr rtlCol="1" anchor="b"/>
          <a:lstStyle>
            <a:lvl1pPr algn="r" rtl="1">
              <a:lnSpc>
                <a:spcPct val="100000"/>
              </a:lnSpc>
              <a:defRPr sz="3200">
                <a:solidFill>
                  <a:schemeClr val="accent1">
                    <a:lumMod val="75000"/>
                  </a:schemeClr>
                </a:solidFill>
                <a:cs typeface="+mj-cs"/>
              </a:defRPr>
            </a:lvl1pPr>
          </a:lstStyle>
          <a:p>
            <a:pPr rtl="1"/>
            <a:r>
              <a:rPr lang="ar-SA" noProof="0" smtClean="0"/>
              <a:t>انقر لتحرير نمط العنوان الرئيسي</a:t>
            </a:r>
            <a:endParaRPr lang="ar-SA" noProof="0" dirty="0"/>
          </a:p>
        </p:txBody>
      </p:sp>
      <p:sp>
        <p:nvSpPr>
          <p:cNvPr id="3" name="عنصر نائب للصورة 2" descr="عنصر نائب فارغ لإضافة صورة. انقر فوق العنصر النائب ثم حدد الصورة التي ترغب بإضافتها"/>
          <p:cNvSpPr>
            <a:spLocks noGrp="1"/>
          </p:cNvSpPr>
          <p:nvPr>
            <p:ph type="pic" idx="1"/>
          </p:nvPr>
        </p:nvSpPr>
        <p:spPr>
          <a:xfrm>
            <a:off x="5334000" y="1325880"/>
            <a:ext cx="6858000" cy="4206240"/>
          </a:xfrm>
          <a:solidFill>
            <a:schemeClr val="bg2"/>
          </a:solidFill>
          <a:effectLst>
            <a:outerShdw blurRad="63500" sx="101000" sy="101000" algn="ctr" rotWithShape="0">
              <a:prstClr val="black">
                <a:alpha val="15000"/>
              </a:prstClr>
            </a:outerShdw>
          </a:effectLst>
        </p:spPr>
        <p:txBody>
          <a:bodyPr rtlCol="1">
            <a:normAutofit/>
          </a:bodyPr>
          <a:lstStyle>
            <a:lvl1pPr marL="0" indent="0" algn="ctr" rtl="1">
              <a:buNone/>
              <a:defRPr sz="2400">
                <a:cs typeface="+mj-cs"/>
              </a:defRPr>
            </a:lvl1pPr>
            <a:lvl2pPr marL="457200" indent="0" algn="r" rtl="1">
              <a:buNone/>
              <a:defRPr sz="2800"/>
            </a:lvl2pPr>
            <a:lvl3pPr marL="914400" indent="0" algn="r" rtl="1">
              <a:buNone/>
              <a:defRPr sz="2400"/>
            </a:lvl3pPr>
            <a:lvl4pPr marL="1371600" indent="0" algn="r" rtl="1">
              <a:buNone/>
              <a:defRPr sz="2000"/>
            </a:lvl4pPr>
            <a:lvl5pPr marL="1828800" indent="0" algn="r" rtl="1">
              <a:buNone/>
              <a:defRPr sz="2000"/>
            </a:lvl5pPr>
            <a:lvl6pPr marL="2286000" indent="0" algn="r" rtl="1">
              <a:buNone/>
              <a:defRPr sz="2000"/>
            </a:lvl6pPr>
            <a:lvl7pPr marL="2743200" indent="0" algn="r" rtl="1">
              <a:buNone/>
              <a:defRPr sz="2000"/>
            </a:lvl7pPr>
            <a:lvl8pPr marL="3200400" indent="0" algn="r" rtl="1">
              <a:buNone/>
              <a:defRPr sz="2000"/>
            </a:lvl8pPr>
            <a:lvl9pPr marL="3657600" indent="0" algn="r" rtl="1">
              <a:buNone/>
              <a:defRPr sz="2000"/>
            </a:lvl9pPr>
          </a:lstStyle>
          <a:p>
            <a:pPr rtl="1"/>
            <a:r>
              <a:rPr lang="ar-SA" noProof="0" smtClean="0"/>
              <a:t>انقر فوق الأيقونة لإضافة صورة</a:t>
            </a:r>
            <a:endParaRPr lang="ar-SA" noProof="0" dirty="0"/>
          </a:p>
        </p:txBody>
      </p:sp>
      <p:sp>
        <p:nvSpPr>
          <p:cNvPr id="4" name="عنصر نائب للنص 3"/>
          <p:cNvSpPr>
            <a:spLocks noGrp="1"/>
          </p:cNvSpPr>
          <p:nvPr>
            <p:ph type="body" sz="half" idx="2"/>
          </p:nvPr>
        </p:nvSpPr>
        <p:spPr>
          <a:xfrm>
            <a:off x="487680" y="4343400"/>
            <a:ext cx="3474720" cy="1188720"/>
          </a:xfrm>
        </p:spPr>
        <p:txBody>
          <a:bodyPr rtlCol="1">
            <a:normAutofit/>
          </a:bodyPr>
          <a:lstStyle>
            <a:lvl1pPr marL="0" indent="0" algn="r" rtl="1">
              <a:spcBef>
                <a:spcPts val="800"/>
              </a:spcBef>
              <a:buNone/>
              <a:defRPr sz="1800">
                <a:cs typeface="+mj-cs"/>
              </a:defRPr>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SA" noProof="0" smtClean="0"/>
              <a:t>تحرير أنماط النص الرئيسي</a:t>
            </a:r>
          </a:p>
        </p:txBody>
      </p:sp>
      <p:sp>
        <p:nvSpPr>
          <p:cNvPr id="6" name="عنصر نائب للتذييل 5"/>
          <p:cNvSpPr>
            <a:spLocks noGrp="1"/>
          </p:cNvSpPr>
          <p:nvPr>
            <p:ph type="ftr" sz="quarter" idx="11"/>
          </p:nvPr>
        </p:nvSpPr>
        <p:spPr>
          <a:xfrm>
            <a:off x="5715000" y="6419462"/>
            <a:ext cx="5181600" cy="238902"/>
          </a:xfrm>
        </p:spPr>
        <p:txBody>
          <a:bodyPr rtlCol="1"/>
          <a:lstStyle>
            <a:lvl1pPr algn="r" rtl="1">
              <a:defRPr>
                <a:cs typeface="+mj-cs"/>
              </a:defRPr>
            </a:lvl1pPr>
          </a:lstStyle>
          <a:p>
            <a:r>
              <a:rPr lang="ar-SA" noProof="0" dirty="0" smtClean="0"/>
              <a:t>إضافة تذييل</a:t>
            </a:r>
            <a:endParaRPr lang="ar-SA" noProof="0" dirty="0"/>
          </a:p>
        </p:txBody>
      </p:sp>
      <p:sp>
        <p:nvSpPr>
          <p:cNvPr id="5" name="عنصر نائب للتاريخ 4"/>
          <p:cNvSpPr>
            <a:spLocks noGrp="1"/>
          </p:cNvSpPr>
          <p:nvPr>
            <p:ph type="dt" sz="half" idx="10"/>
          </p:nvPr>
        </p:nvSpPr>
        <p:spPr>
          <a:xfrm>
            <a:off x="2284447" y="6419462"/>
            <a:ext cx="1351383" cy="238902"/>
          </a:xfrm>
        </p:spPr>
        <p:txBody>
          <a:bodyPr rtlCol="1"/>
          <a:lstStyle>
            <a:lvl1pPr algn="l" rtl="1">
              <a:defRPr>
                <a:cs typeface="+mj-cs"/>
              </a:defRPr>
            </a:lvl1pPr>
          </a:lstStyle>
          <a:p>
            <a:fld id="{AA3D8F4C-D976-42F6-B271-14F0B784DF5C}" type="uaqdatetime1">
              <a:rPr lang="ar-SA" noProof="0" smtClean="0"/>
              <a:t>10/08/1444</a:t>
            </a:fld>
            <a:endParaRPr lang="ar-SA" noProof="0" dirty="0"/>
          </a:p>
        </p:txBody>
      </p:sp>
      <p:sp>
        <p:nvSpPr>
          <p:cNvPr id="7" name="عنصر نائب لرقم الشريحة 6"/>
          <p:cNvSpPr>
            <a:spLocks noGrp="1"/>
          </p:cNvSpPr>
          <p:nvPr>
            <p:ph type="sldNum" sz="quarter" idx="12"/>
          </p:nvPr>
        </p:nvSpPr>
        <p:spPr>
          <a:xfrm>
            <a:off x="1295401" y="6419462"/>
            <a:ext cx="698241" cy="238902"/>
          </a:xfrm>
        </p:spPr>
        <p:txBody>
          <a:bodyPr rtlCol="1"/>
          <a:lstStyle>
            <a:lvl1pPr algn="r" rtl="1">
              <a:defRPr>
                <a:cs typeface="+mj-cs"/>
              </a:defRPr>
            </a:lvl1pPr>
          </a:lstStyle>
          <a:p>
            <a:pPr algn="l"/>
            <a:fld id="{E31375A4-56A4-47D6-9801-1991572033F7}" type="slidenum">
              <a:rPr lang="ar-SA" noProof="0" smtClean="0"/>
              <a:pPr algn="l"/>
              <a:t>‹#›</a:t>
            </a:fld>
            <a:endParaRPr lang="ar-SA" noProof="0" dirty="0"/>
          </a:p>
        </p:txBody>
      </p:sp>
      <p:sp>
        <p:nvSpPr>
          <p:cNvPr id="11" name="المستطيل 10"/>
          <p:cNvSpPr/>
          <p:nvPr userDrawn="1"/>
        </p:nvSpPr>
        <p:spPr>
          <a:xfrm>
            <a:off x="442543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noProof="0" dirty="0">
              <a:cs typeface="+mj-cs"/>
            </a:endParaRPr>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1295400" y="381000"/>
            <a:ext cx="9601200" cy="1143000"/>
          </a:xfrm>
          <a:prstGeom prst="rect">
            <a:avLst/>
          </a:prstGeom>
        </p:spPr>
        <p:txBody>
          <a:bodyPr vert="horz" lIns="91440" tIns="45720" rIns="91440" bIns="45720" rtlCol="1" anchor="b">
            <a:normAutofit/>
          </a:bodyPr>
          <a:lstStyle/>
          <a:p>
            <a:pPr rtl="1"/>
            <a:r>
              <a:rPr lang="ar-SA" noProof="0" dirty="0" smtClean="0"/>
              <a:t>انقر لتحرير نمط العنوان الرئيسي</a:t>
            </a:r>
            <a:endParaRPr lang="ar-SA" noProof="0" dirty="0"/>
          </a:p>
        </p:txBody>
      </p:sp>
      <p:sp>
        <p:nvSpPr>
          <p:cNvPr id="3" name="عنصر نائب للنص 2"/>
          <p:cNvSpPr>
            <a:spLocks noGrp="1"/>
          </p:cNvSpPr>
          <p:nvPr>
            <p:ph type="body" idx="1"/>
          </p:nvPr>
        </p:nvSpPr>
        <p:spPr>
          <a:xfrm>
            <a:off x="1295400" y="1828800"/>
            <a:ext cx="9601200" cy="4114800"/>
          </a:xfrm>
          <a:prstGeom prst="rect">
            <a:avLst/>
          </a:prstGeom>
        </p:spPr>
        <p:txBody>
          <a:bodyPr vert="horz" lIns="91440" tIns="45720" rIns="91440" bIns="45720" rtlCol="1">
            <a:normAutofit/>
          </a:bodyPr>
          <a:lstStyle/>
          <a:p>
            <a:pPr lvl="0" rtl="1"/>
            <a:r>
              <a:rPr lang="ar-SA" noProof="0" dirty="0" smtClean="0"/>
              <a:t>انقر لتحرير أنماط النص الرئيسي</a:t>
            </a:r>
          </a:p>
          <a:p>
            <a:pPr lvl="1" rtl="1"/>
            <a:r>
              <a:rPr lang="ar-SA" noProof="0" dirty="0" smtClean="0"/>
              <a:t>المستوى الثاني</a:t>
            </a:r>
          </a:p>
          <a:p>
            <a:pPr lvl="2" rtl="1"/>
            <a:r>
              <a:rPr lang="ar-SA" noProof="0" dirty="0" smtClean="0"/>
              <a:t>المستوى الثالث</a:t>
            </a:r>
          </a:p>
          <a:p>
            <a:pPr lvl="3" rtl="1"/>
            <a:r>
              <a:rPr lang="ar-SA" noProof="0" dirty="0" smtClean="0"/>
              <a:t>المستوى الرابع</a:t>
            </a:r>
          </a:p>
          <a:p>
            <a:pPr lvl="4" rtl="1"/>
            <a:r>
              <a:rPr lang="ar-SA" noProof="0" dirty="0" smtClean="0"/>
              <a:t>المستوى الخامس</a:t>
            </a:r>
            <a:endParaRPr lang="ar-SA" noProof="0" dirty="0"/>
          </a:p>
        </p:txBody>
      </p:sp>
      <p:sp>
        <p:nvSpPr>
          <p:cNvPr id="5" name="عنصر نائب للتذييل 4"/>
          <p:cNvSpPr>
            <a:spLocks noGrp="1"/>
          </p:cNvSpPr>
          <p:nvPr>
            <p:ph type="ftr" sz="quarter" idx="3"/>
          </p:nvPr>
        </p:nvSpPr>
        <p:spPr>
          <a:xfrm>
            <a:off x="5715000" y="6419462"/>
            <a:ext cx="5181600" cy="238902"/>
          </a:xfrm>
          <a:prstGeom prst="rect">
            <a:avLst/>
          </a:prstGeom>
        </p:spPr>
        <p:txBody>
          <a:bodyPr vert="horz" lIns="91440" tIns="45720" rIns="91440" bIns="45720" rtlCol="1" anchor="ctr"/>
          <a:lstStyle>
            <a:lvl1pPr algn="r" rtl="1">
              <a:defRPr sz="1100">
                <a:solidFill>
                  <a:schemeClr val="tx1"/>
                </a:solidFill>
                <a:cs typeface="+mj-cs"/>
              </a:defRPr>
            </a:lvl1pPr>
          </a:lstStyle>
          <a:p>
            <a:r>
              <a:rPr lang="ar-SA" noProof="0" dirty="0" smtClean="0"/>
              <a:t>إضافة تذييل</a:t>
            </a:r>
            <a:endParaRPr lang="ar-SA" noProof="0" dirty="0"/>
          </a:p>
        </p:txBody>
      </p:sp>
      <p:sp>
        <p:nvSpPr>
          <p:cNvPr id="4" name="عنصر نائب للتاريخ 3"/>
          <p:cNvSpPr>
            <a:spLocks noGrp="1"/>
          </p:cNvSpPr>
          <p:nvPr>
            <p:ph type="dt" sz="half" idx="2"/>
          </p:nvPr>
        </p:nvSpPr>
        <p:spPr>
          <a:xfrm>
            <a:off x="2284447" y="6419462"/>
            <a:ext cx="1351383" cy="238902"/>
          </a:xfrm>
          <a:prstGeom prst="rect">
            <a:avLst/>
          </a:prstGeom>
        </p:spPr>
        <p:txBody>
          <a:bodyPr vert="horz" lIns="91440" tIns="45720" rIns="91440" bIns="45720" rtlCol="1" anchor="ctr"/>
          <a:lstStyle>
            <a:lvl1pPr algn="l" rtl="1">
              <a:defRPr sz="1100">
                <a:solidFill>
                  <a:schemeClr val="tx1"/>
                </a:solidFill>
                <a:cs typeface="+mj-cs"/>
              </a:defRPr>
            </a:lvl1pPr>
          </a:lstStyle>
          <a:p>
            <a:fld id="{D6B7305A-920F-4FC7-AF2B-0A4E1D47F325}" type="uaqdatetime1">
              <a:rPr lang="ar-SA" smtClean="0"/>
              <a:t>10/08/1444</a:t>
            </a:fld>
            <a:endParaRPr lang="ar-SA" dirty="0"/>
          </a:p>
        </p:txBody>
      </p:sp>
      <p:sp>
        <p:nvSpPr>
          <p:cNvPr id="6" name="عنصر نائب لرقم الشريحة 5"/>
          <p:cNvSpPr>
            <a:spLocks noGrp="1"/>
          </p:cNvSpPr>
          <p:nvPr>
            <p:ph type="sldNum" sz="quarter" idx="4"/>
          </p:nvPr>
        </p:nvSpPr>
        <p:spPr>
          <a:xfrm>
            <a:off x="1295401" y="6419462"/>
            <a:ext cx="698241" cy="238902"/>
          </a:xfrm>
          <a:prstGeom prst="rect">
            <a:avLst/>
          </a:prstGeom>
        </p:spPr>
        <p:txBody>
          <a:bodyPr vert="horz" lIns="91440" tIns="45720" rIns="91440" bIns="45720" rtlCol="1" anchor="ctr"/>
          <a:lstStyle>
            <a:lvl1pPr algn="r" rtl="1">
              <a:defRPr sz="1100">
                <a:solidFill>
                  <a:schemeClr val="tx1"/>
                </a:solidFill>
                <a:cs typeface="+mj-cs"/>
              </a:defRPr>
            </a:lvl1pPr>
          </a:lstStyle>
          <a:p>
            <a:pPr algn="l"/>
            <a:fld id="{E31375A4-56A4-47D6-9801-1991572033F7}" type="slidenum">
              <a:rPr lang="ar-SA" noProof="0" smtClean="0"/>
              <a:pPr algn="l"/>
              <a:t>‹#›</a:t>
            </a:fld>
            <a:endParaRPr lang="ar-SA" noProof="0" dirty="0"/>
          </a:p>
        </p:txBody>
      </p:sp>
      <p:sp>
        <p:nvSpPr>
          <p:cNvPr id="8" name="المستطيل 7"/>
          <p:cNvSpPr/>
          <p:nvPr userDrawn="1"/>
        </p:nvSpPr>
        <p:spPr>
          <a:xfrm>
            <a:off x="0" y="6257036"/>
            <a:ext cx="12192000" cy="54864"/>
          </a:xfrm>
          <a:prstGeom prst="rect">
            <a:avLst/>
          </a:prstGeom>
          <a:ln>
            <a:noFill/>
          </a:ln>
          <a:effectLst>
            <a:innerShdw blurRad="25400" dist="12700" dir="162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noProof="0" dirty="0">
              <a:cs typeface="+mj-cs"/>
            </a:endParaRPr>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r" defTabSz="914400" rtl="1" eaLnBrk="1" latinLnBrk="0" hangingPunct="1">
        <a:lnSpc>
          <a:spcPct val="90000"/>
        </a:lnSpc>
        <a:spcBef>
          <a:spcPct val="0"/>
        </a:spcBef>
        <a:buNone/>
        <a:defRPr sz="3200" b="1" kern="1200" cap="all" baseline="0">
          <a:solidFill>
            <a:schemeClr val="accent1"/>
          </a:solidFill>
          <a:effectLst>
            <a:outerShdw blurRad="38100" dist="25400" dir="18900000" algn="bl" rotWithShape="0">
              <a:schemeClr val="bg1">
                <a:alpha val="80000"/>
              </a:schemeClr>
            </a:outerShdw>
          </a:effectLst>
          <a:latin typeface="+mj-lt"/>
          <a:ea typeface="+mj-ea"/>
          <a:cs typeface="+mj-cs"/>
        </a:defRPr>
      </a:lvl1pPr>
    </p:titleStyle>
    <p:bodyStyle>
      <a:lvl1pPr marL="274320" indent="-228600" algn="r" defTabSz="914400" rtl="1" eaLnBrk="1" latinLnBrk="0" hangingPunct="1">
        <a:lnSpc>
          <a:spcPct val="90000"/>
        </a:lnSpc>
        <a:spcBef>
          <a:spcPts val="1800"/>
        </a:spcBef>
        <a:buClr>
          <a:schemeClr val="accent1"/>
        </a:buClr>
        <a:buFont typeface="Arial" pitchFamily="34" charset="0"/>
        <a:buChar char="•"/>
        <a:defRPr sz="2000" kern="1200">
          <a:solidFill>
            <a:schemeClr val="tx1"/>
          </a:solidFill>
          <a:latin typeface="+mn-lt"/>
          <a:ea typeface="+mn-ea"/>
          <a:cs typeface="+mj-cs"/>
        </a:defRPr>
      </a:lvl1pPr>
      <a:lvl2pPr marL="594360" indent="-228600" algn="r" defTabSz="914400" rtl="1" eaLnBrk="1" latinLnBrk="0" hangingPunct="1">
        <a:lnSpc>
          <a:spcPct val="90000"/>
        </a:lnSpc>
        <a:spcBef>
          <a:spcPts val="1000"/>
        </a:spcBef>
        <a:buClr>
          <a:schemeClr val="accent1"/>
        </a:buClr>
        <a:buFont typeface="Arial" pitchFamily="34" charset="0"/>
        <a:buChar char="•"/>
        <a:defRPr sz="1800" kern="1200">
          <a:solidFill>
            <a:schemeClr val="tx1"/>
          </a:solidFill>
          <a:latin typeface="+mn-lt"/>
          <a:ea typeface="+mn-ea"/>
          <a:cs typeface="+mj-cs"/>
        </a:defRPr>
      </a:lvl2pPr>
      <a:lvl3pPr marL="914400" indent="-228600" algn="r" defTabSz="914400" rtl="1" eaLnBrk="1" latinLnBrk="0" hangingPunct="1">
        <a:lnSpc>
          <a:spcPct val="90000"/>
        </a:lnSpc>
        <a:spcBef>
          <a:spcPts val="800"/>
        </a:spcBef>
        <a:buClr>
          <a:schemeClr val="accent1"/>
        </a:buClr>
        <a:buFont typeface="Arial" pitchFamily="34" charset="0"/>
        <a:buChar char="•"/>
        <a:defRPr sz="1600" kern="1200">
          <a:solidFill>
            <a:schemeClr val="tx1"/>
          </a:solidFill>
          <a:latin typeface="+mn-lt"/>
          <a:ea typeface="+mn-ea"/>
          <a:cs typeface="+mj-cs"/>
        </a:defRPr>
      </a:lvl3pPr>
      <a:lvl4pPr marL="1234440" indent="-228600" algn="r" defTabSz="914400" rtl="1"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j-cs"/>
        </a:defRPr>
      </a:lvl4pPr>
      <a:lvl5pPr marL="1554480" indent="-228600" algn="r" defTabSz="914400" rtl="1"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j-cs"/>
        </a:defRPr>
      </a:lvl5pPr>
      <a:lvl6pPr marL="1828800" indent="-228600" algn="r" defTabSz="914400" rtl="1"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103120" indent="-228600" algn="r" defTabSz="914400" rtl="1"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77440" indent="-228600" algn="r" defTabSz="914400" rtl="1"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423160" indent="0" algn="r" defTabSz="914400" rtl="1" eaLnBrk="1" latinLnBrk="0" hangingPunct="1">
        <a:lnSpc>
          <a:spcPct val="90000"/>
        </a:lnSpc>
        <a:spcBef>
          <a:spcPts val="800"/>
        </a:spcBef>
        <a:buClr>
          <a:schemeClr val="accent1"/>
        </a:buClr>
        <a:buFont typeface="Arial" pitchFamily="34" charset="0"/>
        <a:buNone/>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10"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ctrTitle"/>
          </p:nvPr>
        </p:nvSpPr>
        <p:spPr>
          <a:xfrm>
            <a:off x="19318" y="495836"/>
            <a:ext cx="12192000" cy="3618964"/>
          </a:xfrm>
        </p:spPr>
        <p:txBody>
          <a:bodyPr rtlCol="1">
            <a:normAutofit/>
          </a:bodyPr>
          <a:lstStyle/>
          <a:p>
            <a:pPr algn="ctr" rtl="1"/>
            <a:r>
              <a:rPr lang="en-US" sz="4400" dirty="0" smtClean="0"/>
              <a:t>the different types of civil society organizations</a:t>
            </a:r>
            <a:endParaRPr lang="ar-SA" sz="4400" dirty="0"/>
          </a:p>
        </p:txBody>
      </p:sp>
      <p:sp>
        <p:nvSpPr>
          <p:cNvPr id="3" name="العنوان الفرعي 2"/>
          <p:cNvSpPr>
            <a:spLocks noGrp="1"/>
          </p:cNvSpPr>
          <p:nvPr>
            <p:ph type="subTitle" idx="1"/>
          </p:nvPr>
        </p:nvSpPr>
        <p:spPr>
          <a:xfrm>
            <a:off x="0" y="5151548"/>
            <a:ext cx="4404575" cy="721217"/>
          </a:xfrm>
        </p:spPr>
        <p:txBody>
          <a:bodyPr rtlCol="1"/>
          <a:lstStyle/>
          <a:p>
            <a:pPr algn="l" rtl="0"/>
            <a:r>
              <a:rPr lang="en-GB" sz="1400" dirty="0">
                <a:solidFill>
                  <a:schemeClr val="tx1"/>
                </a:solidFill>
              </a:rPr>
              <a:t>Name: </a:t>
            </a:r>
            <a:r>
              <a:rPr lang="en-GB" sz="1400" dirty="0" err="1">
                <a:solidFill>
                  <a:schemeClr val="tx1"/>
                </a:solidFill>
              </a:rPr>
              <a:t>Hossen</a:t>
            </a:r>
            <a:r>
              <a:rPr lang="en-GB" sz="1400" dirty="0">
                <a:solidFill>
                  <a:schemeClr val="tx1"/>
                </a:solidFill>
              </a:rPr>
              <a:t> Mohammed </a:t>
            </a:r>
            <a:r>
              <a:rPr lang="en-GB" sz="1400" dirty="0" err="1" smtClean="0">
                <a:solidFill>
                  <a:schemeClr val="tx1"/>
                </a:solidFill>
              </a:rPr>
              <a:t>Aldarrat</a:t>
            </a:r>
            <a:r>
              <a:rPr lang="en-GB" sz="1400" dirty="0" smtClean="0">
                <a:solidFill>
                  <a:schemeClr val="tx1"/>
                </a:solidFill>
              </a:rPr>
              <a:t> </a:t>
            </a:r>
          </a:p>
          <a:p>
            <a:pPr algn="l" rtl="0"/>
            <a:r>
              <a:rPr lang="en-GB" sz="1400" dirty="0" smtClean="0">
                <a:solidFill>
                  <a:schemeClr val="tx1"/>
                </a:solidFill>
              </a:rPr>
              <a:t>ID: 3783                                                        </a:t>
            </a:r>
          </a:p>
          <a:p>
            <a:pPr algn="l" rtl="0"/>
            <a:r>
              <a:rPr lang="en-GB" sz="1400" dirty="0" smtClean="0">
                <a:solidFill>
                  <a:schemeClr val="tx1"/>
                </a:solidFill>
              </a:rPr>
              <a:t>Email</a:t>
            </a:r>
            <a:r>
              <a:rPr lang="en-GB" sz="1400" dirty="0">
                <a:solidFill>
                  <a:schemeClr val="tx1"/>
                </a:solidFill>
              </a:rPr>
              <a:t>: </a:t>
            </a:r>
            <a:r>
              <a:rPr lang="en-GB" sz="1400" dirty="0" smtClean="0">
                <a:solidFill>
                  <a:schemeClr val="tx1"/>
                </a:solidFill>
              </a:rPr>
              <a:t>husayn_3783@limu.edu.ly</a:t>
            </a:r>
            <a:endParaRPr lang="en-GB" sz="1400" dirty="0">
              <a:solidFill>
                <a:schemeClr val="tx1"/>
              </a:solidFill>
            </a:endParaRPr>
          </a:p>
          <a:p>
            <a:pPr algn="l" rtl="0"/>
            <a:endParaRPr lang="ar-SA" dirty="0">
              <a:solidFill>
                <a:schemeClr val="accent1">
                  <a:lumMod val="75000"/>
                </a:schemeClr>
              </a:solidFill>
            </a:endParaRPr>
          </a:p>
        </p:txBody>
      </p:sp>
      <p:sp>
        <p:nvSpPr>
          <p:cNvPr id="4" name="مستطيل 3"/>
          <p:cNvSpPr/>
          <p:nvPr/>
        </p:nvSpPr>
        <p:spPr>
          <a:xfrm>
            <a:off x="3076978" y="160675"/>
            <a:ext cx="6076681" cy="830997"/>
          </a:xfrm>
          <a:prstGeom prst="rect">
            <a:avLst/>
          </a:prstGeom>
        </p:spPr>
        <p:txBody>
          <a:bodyPr wrap="square">
            <a:spAutoFit/>
          </a:bodyPr>
          <a:lstStyle/>
          <a:p>
            <a:pPr algn="l" rtl="0"/>
            <a:r>
              <a:rPr lang="en-US" sz="2000" dirty="0" smtClean="0"/>
              <a:t>      </a:t>
            </a:r>
            <a:r>
              <a:rPr lang="en-US" sz="2400" dirty="0" smtClean="0"/>
              <a:t>Libyan </a:t>
            </a:r>
            <a:r>
              <a:rPr lang="en-US" sz="2400" dirty="0"/>
              <a:t>International Medical University  </a:t>
            </a:r>
            <a:br>
              <a:rPr lang="en-US" sz="2400" dirty="0"/>
            </a:br>
            <a:r>
              <a:rPr lang="en-US" sz="2400" dirty="0"/>
              <a:t>          </a:t>
            </a:r>
            <a:r>
              <a:rPr lang="en-US" sz="2400" dirty="0" smtClean="0"/>
              <a:t> </a:t>
            </a:r>
            <a:r>
              <a:rPr lang="en-US" sz="2400" dirty="0"/>
              <a:t>Faculty of Business Administration </a:t>
            </a:r>
            <a:endParaRPr lang="ar-SA" sz="2400" dirty="0"/>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95527" y="0"/>
            <a:ext cx="1296472" cy="991673"/>
          </a:xfrm>
          <a:prstGeom prst="rect">
            <a:avLst/>
          </a:prstGeom>
        </p:spPr>
      </p:pic>
      <p:pic>
        <p:nvPicPr>
          <p:cNvPr id="6" name="صورة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296474" cy="991674"/>
          </a:xfrm>
          <a:prstGeom prst="rect">
            <a:avLst/>
          </a:prstGeom>
        </p:spPr>
      </p:pic>
    </p:spTree>
    <p:extLst>
      <p:ext uri="{BB962C8B-B14F-4D97-AF65-F5344CB8AC3E}">
        <p14:creationId xmlns:p14="http://schemas.microsoft.com/office/powerpoint/2010/main" val="353226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GB" dirty="0" smtClean="0"/>
              <a:t>Reference</a:t>
            </a:r>
            <a:endParaRPr lang="ar-SA" dirty="0"/>
          </a:p>
        </p:txBody>
      </p:sp>
      <p:sp>
        <p:nvSpPr>
          <p:cNvPr id="3" name="عنصر نائب للمحتوى 2"/>
          <p:cNvSpPr>
            <a:spLocks noGrp="1"/>
          </p:cNvSpPr>
          <p:nvPr>
            <p:ph idx="1"/>
          </p:nvPr>
        </p:nvSpPr>
        <p:spPr/>
        <p:txBody>
          <a:bodyPr>
            <a:normAutofit/>
          </a:bodyPr>
          <a:lstStyle/>
          <a:p>
            <a:pPr algn="just" rtl="0">
              <a:lnSpc>
                <a:spcPct val="100000"/>
              </a:lnSpc>
            </a:pPr>
            <a:r>
              <a:rPr lang="en-US" dirty="0"/>
              <a:t>Types-of-Civil-Society-Organization.pdf - types of civil society organization 1. community groups- a group of people living in the same place or having: Course hero (no date) Types-of-Civil-Society-Organization.pdf - Types of Civil Society Organization 1. Community groups- a group of people living in the same place or having | Course Hero. Available at: https://www.coursehero.com/file/142216338/Types-of-Civil-Society-Organizationpdf/ (Accessed: December 27, 2022). </a:t>
            </a:r>
            <a:endParaRPr lang="en-US" dirty="0" smtClean="0"/>
          </a:p>
          <a:p>
            <a:pPr algn="just" rtl="0">
              <a:lnSpc>
                <a:spcPct val="100000"/>
              </a:lnSpc>
            </a:pPr>
            <a:r>
              <a:rPr lang="en-US" dirty="0"/>
              <a:t>Take online courses. earn college credit. Research Schools, Degrees &amp;amp; Careers (no date) Study.com | Take Online Courses. Earn College Credit. Research Schools, Degrees &amp;amp; Careers. Available at: https://study.com/academy/lesson/what-is-a-civil-society-definition-examples.html (Accessed: December 27, 2022). </a:t>
            </a:r>
            <a:endParaRPr lang="en-US" dirty="0" smtClean="0"/>
          </a:p>
          <a:p>
            <a:pPr algn="just" rtl="0">
              <a:lnSpc>
                <a:spcPct val="100000"/>
              </a:lnSpc>
            </a:pPr>
            <a:endParaRPr lang="ar-SA" sz="1800" dirty="0"/>
          </a:p>
        </p:txBody>
      </p:sp>
    </p:spTree>
    <p:extLst>
      <p:ext uri="{BB962C8B-B14F-4D97-AF65-F5344CB8AC3E}">
        <p14:creationId xmlns:p14="http://schemas.microsoft.com/office/powerpoint/2010/main" val="2753229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406757"/>
            <a:ext cx="9601200" cy="1143000"/>
          </a:xfrm>
        </p:spPr>
        <p:txBody>
          <a:bodyPr/>
          <a:lstStyle/>
          <a:p>
            <a:pPr algn="l" rtl="0"/>
            <a:r>
              <a:rPr lang="en-GB" dirty="0"/>
              <a:t>Reference</a:t>
            </a:r>
            <a:endParaRPr lang="ar-SA" dirty="0"/>
          </a:p>
        </p:txBody>
      </p:sp>
      <p:sp>
        <p:nvSpPr>
          <p:cNvPr id="3" name="عنصر نائب للمحتوى 2"/>
          <p:cNvSpPr>
            <a:spLocks noGrp="1"/>
          </p:cNvSpPr>
          <p:nvPr>
            <p:ph idx="1"/>
          </p:nvPr>
        </p:nvSpPr>
        <p:spPr/>
        <p:txBody>
          <a:bodyPr>
            <a:normAutofit/>
          </a:bodyPr>
          <a:lstStyle/>
          <a:p>
            <a:pPr algn="l" rtl="0"/>
            <a:r>
              <a:rPr lang="en-US" dirty="0"/>
              <a:t>Civil Society and </a:t>
            </a:r>
            <a:r>
              <a:rPr lang="en-US" dirty="0" err="1"/>
              <a:t>ngos</a:t>
            </a:r>
            <a:r>
              <a:rPr lang="en-US" dirty="0"/>
              <a:t>: Things you need to know (2020) </a:t>
            </a:r>
            <a:r>
              <a:rPr lang="en-US" dirty="0" err="1"/>
              <a:t>Corpbiz</a:t>
            </a:r>
            <a:r>
              <a:rPr lang="en-US" dirty="0"/>
              <a:t>. Available at: https://corpbiz.io/learning/civil-society-and-ngos/#Different_types_of_civil_society_organizations (Accessed: December 27, 2022). </a:t>
            </a:r>
            <a:endParaRPr lang="en-US" dirty="0" smtClean="0"/>
          </a:p>
          <a:p>
            <a:pPr marL="45720" indent="0" algn="l" rtl="0">
              <a:buNone/>
            </a:pPr>
            <a:endParaRPr lang="en-US" dirty="0" smtClean="0"/>
          </a:p>
          <a:p>
            <a:pPr algn="l" rtl="0"/>
            <a:r>
              <a:rPr lang="en-US" dirty="0"/>
              <a:t>Crane, A. et al. (2019) Business ethics: Managing corporate citizenship and sustainability in the age of globalization. Oxford: Oxford University Press. </a:t>
            </a:r>
            <a:endParaRPr lang="ar-SA" dirty="0"/>
          </a:p>
        </p:txBody>
      </p:sp>
    </p:spTree>
    <p:extLst>
      <p:ext uri="{BB962C8B-B14F-4D97-AF65-F5344CB8AC3E}">
        <p14:creationId xmlns:p14="http://schemas.microsoft.com/office/powerpoint/2010/main" val="3617990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292440"/>
            <a:ext cx="12192000" cy="1571224"/>
          </a:xfrm>
        </p:spPr>
        <p:txBody>
          <a:bodyPr>
            <a:normAutofit/>
          </a:bodyPr>
          <a:lstStyle/>
          <a:p>
            <a:pPr algn="ctr" rtl="0"/>
            <a:r>
              <a:rPr lang="en-US" sz="8000" dirty="0" smtClean="0"/>
              <a:t>Thank you </a:t>
            </a:r>
            <a:endParaRPr lang="ar-SA" sz="8000" dirty="0"/>
          </a:p>
        </p:txBody>
      </p:sp>
    </p:spTree>
    <p:extLst>
      <p:ext uri="{BB962C8B-B14F-4D97-AF65-F5344CB8AC3E}">
        <p14:creationId xmlns:p14="http://schemas.microsoft.com/office/powerpoint/2010/main" val="1166875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a:xfrm>
            <a:off x="1295400" y="381000"/>
            <a:ext cx="9601200" cy="1143000"/>
          </a:xfrm>
        </p:spPr>
        <p:txBody>
          <a:bodyPr rtlCol="1">
            <a:normAutofit/>
          </a:bodyPr>
          <a:lstStyle/>
          <a:p>
            <a:pPr algn="l"/>
            <a:r>
              <a:rPr lang="en-GB" dirty="0" smtClean="0"/>
              <a:t>Table of Content </a:t>
            </a:r>
            <a:endParaRPr lang="ar-SA" dirty="0"/>
          </a:p>
        </p:txBody>
      </p:sp>
      <p:sp>
        <p:nvSpPr>
          <p:cNvPr id="3" name="عنصر نائب للمحتوى 2"/>
          <p:cNvSpPr>
            <a:spLocks noGrp="1"/>
          </p:cNvSpPr>
          <p:nvPr>
            <p:ph idx="1"/>
          </p:nvPr>
        </p:nvSpPr>
        <p:spPr>
          <a:xfrm>
            <a:off x="1295400" y="1828800"/>
            <a:ext cx="9601200" cy="4114800"/>
          </a:xfrm>
        </p:spPr>
        <p:txBody>
          <a:bodyPr rtlCol="1">
            <a:noAutofit/>
          </a:bodyPr>
          <a:lstStyle/>
          <a:p>
            <a:pPr algn="l" rtl="0"/>
            <a:r>
              <a:rPr lang="en-US" sz="2400" dirty="0"/>
              <a:t>Objective</a:t>
            </a:r>
          </a:p>
          <a:p>
            <a:pPr algn="l" rtl="0"/>
            <a:r>
              <a:rPr lang="en-US" sz="2400" dirty="0" smtClean="0"/>
              <a:t>Introduction</a:t>
            </a:r>
          </a:p>
          <a:p>
            <a:pPr algn="l" rtl="0"/>
            <a:r>
              <a:rPr lang="en-US" sz="2400" dirty="0" smtClean="0"/>
              <a:t>Civil </a:t>
            </a:r>
            <a:r>
              <a:rPr lang="en-US" sz="2400" dirty="0"/>
              <a:t>s</a:t>
            </a:r>
            <a:r>
              <a:rPr lang="en-US" sz="2400" dirty="0" smtClean="0"/>
              <a:t>ociety </a:t>
            </a:r>
          </a:p>
          <a:p>
            <a:pPr algn="l" rtl="0"/>
            <a:r>
              <a:rPr lang="en-US" sz="2400" dirty="0" smtClean="0"/>
              <a:t>Different types </a:t>
            </a:r>
            <a:r>
              <a:rPr lang="en-US" sz="2400" dirty="0"/>
              <a:t>of </a:t>
            </a:r>
            <a:r>
              <a:rPr lang="en-US" sz="2400" dirty="0" smtClean="0"/>
              <a:t>Civil </a:t>
            </a:r>
            <a:r>
              <a:rPr lang="en-US" sz="2400" dirty="0"/>
              <a:t>society organization</a:t>
            </a:r>
          </a:p>
          <a:p>
            <a:pPr algn="l" rtl="0"/>
            <a:r>
              <a:rPr lang="en-US" sz="2400" dirty="0" smtClean="0"/>
              <a:t>Conclusion</a:t>
            </a:r>
            <a:endParaRPr lang="en-US" sz="2400" dirty="0"/>
          </a:p>
          <a:p>
            <a:pPr algn="l" rtl="0"/>
            <a:r>
              <a:rPr lang="en-US" sz="2400" dirty="0"/>
              <a:t>Reflection</a:t>
            </a:r>
          </a:p>
          <a:p>
            <a:pPr algn="l" rtl="0"/>
            <a:r>
              <a:rPr lang="en-US" sz="2400" dirty="0" smtClean="0"/>
              <a:t>Reference</a:t>
            </a:r>
            <a:endParaRPr lang="en-US" sz="2400" dirty="0"/>
          </a:p>
        </p:txBody>
      </p:sp>
    </p:spTree>
    <p:extLst>
      <p:ext uri="{BB962C8B-B14F-4D97-AF65-F5344CB8AC3E}">
        <p14:creationId xmlns:p14="http://schemas.microsoft.com/office/powerpoint/2010/main" val="142462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a:xfrm>
            <a:off x="1295400" y="381000"/>
            <a:ext cx="9601200" cy="1143000"/>
          </a:xfrm>
        </p:spPr>
        <p:txBody>
          <a:bodyPr rtlCol="1">
            <a:normAutofit/>
          </a:bodyPr>
          <a:lstStyle/>
          <a:p>
            <a:pPr algn="l" rtl="0"/>
            <a:r>
              <a:rPr lang="en-GB" dirty="0"/>
              <a:t>Objective</a:t>
            </a:r>
            <a:endParaRPr lang="ar-SA" dirty="0"/>
          </a:p>
        </p:txBody>
      </p:sp>
      <p:sp>
        <p:nvSpPr>
          <p:cNvPr id="3" name="عنصر نائب للمحتوى 2"/>
          <p:cNvSpPr>
            <a:spLocks noGrp="1"/>
          </p:cNvSpPr>
          <p:nvPr>
            <p:ph idx="1"/>
          </p:nvPr>
        </p:nvSpPr>
        <p:spPr/>
        <p:txBody>
          <a:bodyPr/>
          <a:lstStyle/>
          <a:p>
            <a:pPr algn="l" rtl="0"/>
            <a:r>
              <a:rPr lang="en-US" sz="2400" dirty="0"/>
              <a:t>By the end of this presentation, you’ll be able to</a:t>
            </a:r>
            <a:r>
              <a:rPr lang="en-US" sz="2400" dirty="0" smtClean="0"/>
              <a:t>:</a:t>
            </a:r>
          </a:p>
          <a:p>
            <a:pPr marL="502920" indent="-457200" algn="l" rtl="0">
              <a:buFont typeface="+mj-lt"/>
              <a:buAutoNum type="arabicPeriod"/>
            </a:pPr>
            <a:endParaRPr lang="en-US" sz="2400" dirty="0"/>
          </a:p>
          <a:p>
            <a:pPr marL="502920" indent="-457200" algn="l" rtl="0">
              <a:buFont typeface="+mj-lt"/>
              <a:buAutoNum type="arabicPeriod"/>
            </a:pPr>
            <a:r>
              <a:rPr lang="en-US" sz="2400" dirty="0"/>
              <a:t>Define Civil </a:t>
            </a:r>
            <a:r>
              <a:rPr lang="en-US" sz="2400" dirty="0" smtClean="0"/>
              <a:t>society</a:t>
            </a:r>
          </a:p>
          <a:p>
            <a:pPr marL="502920" indent="-457200" algn="l" rtl="0">
              <a:buFont typeface="+mj-lt"/>
              <a:buAutoNum type="arabicPeriod"/>
            </a:pPr>
            <a:endParaRPr lang="en-US" sz="2400" dirty="0" smtClean="0"/>
          </a:p>
          <a:p>
            <a:pPr marL="502920" indent="-457200" algn="l" rtl="0">
              <a:buFont typeface="+mj-lt"/>
              <a:buAutoNum type="arabicPeriod"/>
            </a:pPr>
            <a:r>
              <a:rPr lang="en-US" sz="2400" dirty="0" smtClean="0"/>
              <a:t>the different types </a:t>
            </a:r>
            <a:r>
              <a:rPr lang="en-US" sz="2400" dirty="0"/>
              <a:t>of Civil society organization</a:t>
            </a:r>
          </a:p>
          <a:p>
            <a:pPr marL="45720" indent="0" algn="just" rtl="0">
              <a:buNone/>
            </a:pPr>
            <a:endParaRPr lang="en-US" sz="2400" dirty="0" smtClean="0"/>
          </a:p>
          <a:p>
            <a:pPr marL="502920" indent="-457200" algn="just" rtl="0">
              <a:buFont typeface="+mj-lt"/>
              <a:buAutoNum type="arabicPeriod"/>
            </a:pPr>
            <a:endParaRPr lang="en-US" sz="2400" dirty="0"/>
          </a:p>
          <a:p>
            <a:pPr marL="502920" indent="-457200" algn="just" rtl="0">
              <a:buFont typeface="+mj-lt"/>
              <a:buAutoNum type="arabicPeriod"/>
            </a:pPr>
            <a:endParaRPr lang="en-US" sz="2400" dirty="0"/>
          </a:p>
          <a:p>
            <a:pPr marL="502920" indent="-457200" algn="just" rtl="0">
              <a:buFont typeface="+mj-lt"/>
              <a:buAutoNum type="arabicPeriod"/>
            </a:pPr>
            <a:endParaRPr lang="en-US" sz="2400" dirty="0" smtClean="0"/>
          </a:p>
          <a:p>
            <a:pPr marL="502920" indent="-457200" algn="just" rtl="0">
              <a:buFont typeface="+mj-lt"/>
              <a:buAutoNum type="arabicPeriod"/>
            </a:pPr>
            <a:endParaRPr lang="en-US" sz="2400" dirty="0"/>
          </a:p>
          <a:p>
            <a:pPr algn="l" rtl="0"/>
            <a:endParaRPr lang="en-US" dirty="0"/>
          </a:p>
          <a:p>
            <a:pPr algn="l" rtl="0"/>
            <a:endParaRPr lang="ar-SA" dirty="0"/>
          </a:p>
        </p:txBody>
      </p:sp>
    </p:spTree>
    <p:extLst>
      <p:ext uri="{BB962C8B-B14F-4D97-AF65-F5344CB8AC3E}">
        <p14:creationId xmlns:p14="http://schemas.microsoft.com/office/powerpoint/2010/main" val="579920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a:xfrm>
            <a:off x="1295400" y="381000"/>
            <a:ext cx="9601200" cy="1143000"/>
          </a:xfrm>
        </p:spPr>
        <p:txBody>
          <a:bodyPr rtlCol="1"/>
          <a:lstStyle/>
          <a:p>
            <a:pPr algn="l" rtl="0"/>
            <a:r>
              <a:rPr lang="en-GB" dirty="0" smtClean="0"/>
              <a:t>Introduction</a:t>
            </a:r>
            <a:endParaRPr lang="ar-SA" dirty="0"/>
          </a:p>
        </p:txBody>
      </p:sp>
      <p:sp>
        <p:nvSpPr>
          <p:cNvPr id="4" name="عنصر نائب للمحتوى 3"/>
          <p:cNvSpPr>
            <a:spLocks noGrp="1"/>
          </p:cNvSpPr>
          <p:nvPr>
            <p:ph sz="half" idx="1"/>
          </p:nvPr>
        </p:nvSpPr>
        <p:spPr>
          <a:xfrm>
            <a:off x="1295400" y="1825625"/>
            <a:ext cx="9601200" cy="4117975"/>
          </a:xfrm>
        </p:spPr>
        <p:txBody>
          <a:bodyPr>
            <a:normAutofit/>
          </a:bodyPr>
          <a:lstStyle/>
          <a:p>
            <a:pPr algn="just" rtl="0">
              <a:lnSpc>
                <a:spcPct val="150000"/>
              </a:lnSpc>
            </a:pPr>
            <a:r>
              <a:rPr lang="en-US" sz="2400" dirty="0"/>
              <a:t>A group of volunteers known as civil society works to advance the interests of voters. NGOs and civil society organizations have grown to be an important part of the community that supports public safety and awareness. The primary difference between these two types of organizations is that the civil society is treated more like an association than a state or a family, donating actively to social, economic, and cultural activity.</a:t>
            </a:r>
            <a:endParaRPr lang="ar-SA" sz="2400" dirty="0"/>
          </a:p>
        </p:txBody>
      </p:sp>
    </p:spTree>
    <p:extLst>
      <p:ext uri="{BB962C8B-B14F-4D97-AF65-F5344CB8AC3E}">
        <p14:creationId xmlns:p14="http://schemas.microsoft.com/office/powerpoint/2010/main" val="1181435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pPr algn="l" rtl="0"/>
            <a:r>
              <a:rPr lang="en-GB" dirty="0"/>
              <a:t>Civil society </a:t>
            </a:r>
            <a:endParaRPr lang="ar-SA" dirty="0"/>
          </a:p>
        </p:txBody>
      </p:sp>
      <p:sp>
        <p:nvSpPr>
          <p:cNvPr id="6" name="عنصر نائب للمحتوى 5"/>
          <p:cNvSpPr>
            <a:spLocks noGrp="1"/>
          </p:cNvSpPr>
          <p:nvPr>
            <p:ph sz="half" idx="1"/>
          </p:nvPr>
        </p:nvSpPr>
        <p:spPr>
          <a:xfrm>
            <a:off x="1295400" y="1825625"/>
            <a:ext cx="9601200" cy="4394871"/>
          </a:xfrm>
        </p:spPr>
        <p:txBody>
          <a:bodyPr>
            <a:normAutofit/>
          </a:bodyPr>
          <a:lstStyle/>
          <a:p>
            <a:pPr algn="just" rtl="0">
              <a:lnSpc>
                <a:spcPct val="150000"/>
              </a:lnSpc>
            </a:pPr>
            <a:r>
              <a:rPr lang="en-US" sz="2400" dirty="0"/>
              <a:t>A civil society is made up of groups or organizations that operate outside of the governmental and for-profit sectors and work for the benefit of the population. Labor unions, nonprofit foundations, and other organizations that offer vital services to society are among the institutions and organizations that comprise civil society.</a:t>
            </a:r>
            <a:endParaRPr lang="ar-SA" sz="2400" dirty="0"/>
          </a:p>
        </p:txBody>
      </p:sp>
    </p:spTree>
    <p:extLst>
      <p:ext uri="{BB962C8B-B14F-4D97-AF65-F5344CB8AC3E}">
        <p14:creationId xmlns:p14="http://schemas.microsoft.com/office/powerpoint/2010/main" val="2557302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sz="half" idx="2"/>
          </p:nvPr>
        </p:nvSpPr>
        <p:spPr>
          <a:xfrm>
            <a:off x="1295400" y="1931831"/>
            <a:ext cx="9601200" cy="4353060"/>
          </a:xfrm>
        </p:spPr>
        <p:txBody>
          <a:bodyPr rtlCol="1">
            <a:normAutofit/>
          </a:bodyPr>
          <a:lstStyle/>
          <a:p>
            <a:pPr algn="just" rtl="0">
              <a:lnSpc>
                <a:spcPct val="150000"/>
              </a:lnSpc>
            </a:pPr>
            <a:r>
              <a:rPr lang="en-US" sz="2400" dirty="0"/>
              <a:t>Community </a:t>
            </a:r>
            <a:r>
              <a:rPr lang="en-US" sz="2400" dirty="0" smtClean="0"/>
              <a:t>groups: a </a:t>
            </a:r>
            <a:r>
              <a:rPr lang="en-US" sz="2400" dirty="0"/>
              <a:t>group of people living in the same place or having a particular characteristic in </a:t>
            </a:r>
            <a:r>
              <a:rPr lang="en-US" sz="2400" dirty="0" smtClean="0"/>
              <a:t>common.</a:t>
            </a:r>
          </a:p>
          <a:p>
            <a:pPr algn="just" rtl="0">
              <a:lnSpc>
                <a:spcPct val="150000"/>
              </a:lnSpc>
            </a:pPr>
            <a:r>
              <a:rPr lang="en-US" sz="2400" dirty="0" smtClean="0"/>
              <a:t>Non-governmental organizations: non-governmental </a:t>
            </a:r>
            <a:r>
              <a:rPr lang="en-US" sz="2400" dirty="0"/>
              <a:t>organization (NGO) is any non-profit, voluntary citizens' group which is organized on a local, national or international level.</a:t>
            </a:r>
            <a:endParaRPr lang="ar-SA" sz="2400" dirty="0"/>
          </a:p>
        </p:txBody>
      </p:sp>
      <p:sp>
        <p:nvSpPr>
          <p:cNvPr id="7" name="عنوان 6"/>
          <p:cNvSpPr>
            <a:spLocks noGrp="1"/>
          </p:cNvSpPr>
          <p:nvPr>
            <p:ph type="title"/>
          </p:nvPr>
        </p:nvSpPr>
        <p:spPr>
          <a:xfrm>
            <a:off x="1295400" y="380999"/>
            <a:ext cx="9601200" cy="1396285"/>
          </a:xfrm>
        </p:spPr>
        <p:txBody>
          <a:bodyPr/>
          <a:lstStyle/>
          <a:p>
            <a:pPr algn="l" rtl="0"/>
            <a:r>
              <a:rPr lang="en-US" dirty="0"/>
              <a:t>Different Types Of Civil Society Organizations</a:t>
            </a:r>
            <a:endParaRPr lang="ar-SA" dirty="0"/>
          </a:p>
        </p:txBody>
      </p:sp>
    </p:spTree>
    <p:extLst>
      <p:ext uri="{BB962C8B-B14F-4D97-AF65-F5344CB8AC3E}">
        <p14:creationId xmlns:p14="http://schemas.microsoft.com/office/powerpoint/2010/main" val="114670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sz="half" idx="2"/>
          </p:nvPr>
        </p:nvSpPr>
        <p:spPr>
          <a:xfrm>
            <a:off x="1295400" y="1893194"/>
            <a:ext cx="9601200" cy="4353060"/>
          </a:xfrm>
        </p:spPr>
        <p:txBody>
          <a:bodyPr rtlCol="1">
            <a:normAutofit/>
          </a:bodyPr>
          <a:lstStyle/>
          <a:p>
            <a:pPr algn="just" rtl="0">
              <a:lnSpc>
                <a:spcPct val="150000"/>
              </a:lnSpc>
            </a:pPr>
            <a:r>
              <a:rPr lang="en-US" sz="2400" dirty="0"/>
              <a:t>Labor </a:t>
            </a:r>
            <a:r>
              <a:rPr lang="en-US" sz="2400" dirty="0" smtClean="0"/>
              <a:t>unions: A </a:t>
            </a:r>
            <a:r>
              <a:rPr lang="en-US" sz="2400" dirty="0"/>
              <a:t>labor union is an organization that engages in collective bargaining with an employer to protect workers' economic status and working </a:t>
            </a:r>
            <a:r>
              <a:rPr lang="en-US" sz="2400" dirty="0" smtClean="0"/>
              <a:t>conditions.</a:t>
            </a:r>
          </a:p>
          <a:p>
            <a:pPr marL="45720" indent="0" algn="just" rtl="0">
              <a:buNone/>
            </a:pPr>
            <a:endParaRPr lang="en-US" sz="2400" dirty="0" smtClean="0"/>
          </a:p>
          <a:p>
            <a:pPr algn="just" rtl="0">
              <a:lnSpc>
                <a:spcPct val="150000"/>
              </a:lnSpc>
            </a:pPr>
            <a:r>
              <a:rPr lang="en-US" sz="2400" dirty="0"/>
              <a:t>International peace and human rights organizations: Believe in promoting peace and human rights.</a:t>
            </a:r>
            <a:endParaRPr lang="en-US" sz="2400" dirty="0" smtClean="0"/>
          </a:p>
        </p:txBody>
      </p:sp>
      <p:sp>
        <p:nvSpPr>
          <p:cNvPr id="7" name="عنوان 6"/>
          <p:cNvSpPr>
            <a:spLocks noGrp="1"/>
          </p:cNvSpPr>
          <p:nvPr>
            <p:ph type="title"/>
          </p:nvPr>
        </p:nvSpPr>
        <p:spPr>
          <a:xfrm>
            <a:off x="1295400" y="380999"/>
            <a:ext cx="9601200" cy="1396285"/>
          </a:xfrm>
        </p:spPr>
        <p:txBody>
          <a:bodyPr/>
          <a:lstStyle/>
          <a:p>
            <a:pPr algn="l" rtl="0"/>
            <a:r>
              <a:rPr lang="en-US" dirty="0"/>
              <a:t>Different Types Of Civil Society Organizations</a:t>
            </a:r>
            <a:endParaRPr lang="ar-SA" dirty="0"/>
          </a:p>
        </p:txBody>
      </p:sp>
    </p:spTree>
    <p:extLst>
      <p:ext uri="{BB962C8B-B14F-4D97-AF65-F5344CB8AC3E}">
        <p14:creationId xmlns:p14="http://schemas.microsoft.com/office/powerpoint/2010/main" val="4101811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GB" dirty="0" smtClean="0"/>
              <a:t>Conclusion</a:t>
            </a:r>
            <a:endParaRPr lang="ar-SA" dirty="0"/>
          </a:p>
        </p:txBody>
      </p:sp>
      <p:sp>
        <p:nvSpPr>
          <p:cNvPr id="3" name="عنصر نائب للمحتوى 2"/>
          <p:cNvSpPr>
            <a:spLocks noGrp="1"/>
          </p:cNvSpPr>
          <p:nvPr>
            <p:ph idx="1"/>
          </p:nvPr>
        </p:nvSpPr>
        <p:spPr/>
        <p:txBody>
          <a:bodyPr>
            <a:normAutofit/>
          </a:bodyPr>
          <a:lstStyle/>
          <a:p>
            <a:pPr algn="just" rtl="0">
              <a:lnSpc>
                <a:spcPct val="150000"/>
              </a:lnSpc>
            </a:pPr>
            <a:r>
              <a:rPr lang="en-US" sz="2400" dirty="0"/>
              <a:t>Civil society organizations work to promote peoples' rights to safety. Also </a:t>
            </a:r>
            <a:r>
              <a:rPr lang="en-US" sz="2400" dirty="0" smtClean="0"/>
              <a:t>civil </a:t>
            </a:r>
            <a:r>
              <a:rPr lang="en-US" sz="2400" dirty="0"/>
              <a:t>society is essential for engaging in social issues and assisting in the development of pro-active solutions.</a:t>
            </a:r>
          </a:p>
          <a:p>
            <a:pPr algn="l" rtl="0"/>
            <a:endParaRPr lang="ar-SA" sz="2400" dirty="0"/>
          </a:p>
        </p:txBody>
      </p:sp>
    </p:spTree>
    <p:extLst>
      <p:ext uri="{BB962C8B-B14F-4D97-AF65-F5344CB8AC3E}">
        <p14:creationId xmlns:p14="http://schemas.microsoft.com/office/powerpoint/2010/main" val="4193814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GB" dirty="0" smtClean="0"/>
              <a:t>Reflection</a:t>
            </a:r>
            <a:endParaRPr lang="ar-SA" dirty="0"/>
          </a:p>
        </p:txBody>
      </p:sp>
      <p:sp>
        <p:nvSpPr>
          <p:cNvPr id="3" name="عنصر نائب للمحتوى 2"/>
          <p:cNvSpPr>
            <a:spLocks noGrp="1"/>
          </p:cNvSpPr>
          <p:nvPr>
            <p:ph idx="1"/>
          </p:nvPr>
        </p:nvSpPr>
        <p:spPr/>
        <p:txBody>
          <a:bodyPr>
            <a:normAutofit/>
          </a:bodyPr>
          <a:lstStyle/>
          <a:p>
            <a:pPr algn="just" rtl="0">
              <a:lnSpc>
                <a:spcPct val="150000"/>
              </a:lnSpc>
            </a:pPr>
            <a:r>
              <a:rPr lang="en-US" sz="2400" dirty="0"/>
              <a:t>According to Their responsibility to raise awareness among the affected group. As a result, civil society has been the nation's engine and serves as the group that organizes society.</a:t>
            </a:r>
          </a:p>
          <a:p>
            <a:pPr marL="45720" indent="0" algn="just" rtl="0">
              <a:lnSpc>
                <a:spcPct val="150000"/>
              </a:lnSpc>
              <a:buNone/>
            </a:pPr>
            <a:endParaRPr lang="ar-SA" sz="2400" dirty="0"/>
          </a:p>
        </p:txBody>
      </p:sp>
    </p:spTree>
    <p:extLst>
      <p:ext uri="{BB962C8B-B14F-4D97-AF65-F5344CB8AC3E}">
        <p14:creationId xmlns:p14="http://schemas.microsoft.com/office/powerpoint/2010/main" val="2112137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الخط الأحمر للأعمال التجارية 16×9">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5459122_TF03031023" id="{E451F6E3-3E67-45C7-8C8F-B14D291A03D6}" vid="{5F1C2E6E-E8CB-4AE5-800E-BC7096805D59}"/>
    </a:ext>
  </a:extLst>
</a:theme>
</file>

<file path=ppt/theme/theme2.xml><?xml version="1.0" encoding="utf-8"?>
<a:theme xmlns:a="http://schemas.openxmlformats.org/drawingml/2006/main" name="نسق Offic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عرض الخط الأحمر التقديمي للأعمال التجارية (شاشة عريضة)</Template>
  <TotalTime>109</TotalTime>
  <Words>557</Words>
  <Application>Microsoft Office PowerPoint</Application>
  <PresentationFormat>Widescreen</PresentationFormat>
  <Paragraphs>54</Paragraphs>
  <Slides>12</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Cambria</vt:lpstr>
      <vt:lpstr>Tahoma</vt:lpstr>
      <vt:lpstr>الخط الأحمر للأعمال التجارية 16×9</vt:lpstr>
      <vt:lpstr>the different types of civil society organizations</vt:lpstr>
      <vt:lpstr>Table of Content </vt:lpstr>
      <vt:lpstr>Objective</vt:lpstr>
      <vt:lpstr>Introduction</vt:lpstr>
      <vt:lpstr>Civil society </vt:lpstr>
      <vt:lpstr>Different Types Of Civil Society Organizations</vt:lpstr>
      <vt:lpstr>Different Types Of Civil Society Organizations</vt:lpstr>
      <vt:lpstr>Conclusion</vt:lpstr>
      <vt:lpstr>Reflection</vt:lpstr>
      <vt:lpstr>Reference</vt:lpstr>
      <vt:lpstr>Reference</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different types of civil society organization</dc:title>
  <dc:creator>HP</dc:creator>
  <cp:lastModifiedBy>Maher Fattouh</cp:lastModifiedBy>
  <cp:revision>13</cp:revision>
  <dcterms:created xsi:type="dcterms:W3CDTF">2022-12-27T18:18:31Z</dcterms:created>
  <dcterms:modified xsi:type="dcterms:W3CDTF">2023-03-02T06:48:07Z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