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8" r:id="rId1"/>
  </p:sldMasterIdLst>
  <p:sldIdLst>
    <p:sldId id="257" r:id="rId2"/>
  </p:sldIdLst>
  <p:sldSz cx="6858000" cy="9144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37F"/>
    <a:srgbClr val="3D6B80"/>
    <a:srgbClr val="8E0000"/>
    <a:srgbClr val="740000"/>
    <a:srgbClr val="E7E6E6"/>
    <a:srgbClr val="539891"/>
    <a:srgbClr val="04192E"/>
    <a:srgbClr val="021930"/>
    <a:srgbClr val="054167"/>
    <a:srgbClr val="022C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26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7839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6187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74813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8865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1594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8896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8273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8468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3647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3915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8727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65A2F-7B83-47D9-B88D-5A509D6E0215}" type="datetimeFigureOut">
              <a:rPr lang="ar-LY" smtClean="0"/>
              <a:t>05/07/1441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FA18-F6ED-4132-BB90-761AE29B47D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81462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who.int/ar/news-room/q-a-detail/q-a-coronaviruses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ar.wikipedia.org/wiki/%D9%81%D9%8A%D8%B1%D9%88%D8%B3_%D9%83%D9%88%D8%B1%D9%88%D9%86%D8%A7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882196" y="6829426"/>
            <a:ext cx="184731" cy="30008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sz="1350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1301476"/>
            <a:ext cx="5028598" cy="3845734"/>
          </a:xfrm>
          <a:prstGeom prst="rect">
            <a:avLst/>
          </a:prstGeom>
          <a:ln>
            <a:noFill/>
          </a:ln>
          <a:effectLst>
            <a:outerShdw blurRad="711200" dist="800100" dir="17880000" sx="200000" sy="200000" algn="ctr" rotWithShape="0">
              <a:srgbClr val="000000">
                <a:alpha val="0"/>
              </a:srgbClr>
            </a:outerShdw>
            <a:reflection stA="68000" endPos="65000" dist="50800" dir="5400000" sy="-100000" algn="bl" rotWithShape="0"/>
            <a:softEdge rad="1270000"/>
          </a:effectLst>
        </p:spPr>
      </p:pic>
      <p:sp>
        <p:nvSpPr>
          <p:cNvPr id="16" name="مستطيل 15"/>
          <p:cNvSpPr/>
          <p:nvPr/>
        </p:nvSpPr>
        <p:spPr>
          <a:xfrm>
            <a:off x="4884923" y="715866"/>
            <a:ext cx="1892011" cy="285153"/>
          </a:xfrm>
          <a:prstGeom prst="rect">
            <a:avLst/>
          </a:prstGeom>
          <a:solidFill>
            <a:schemeClr val="bg2"/>
          </a:solidFill>
          <a:ln>
            <a:solidFill>
              <a:srgbClr val="3D6B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ar-LY" sz="1400" b="1" dirty="0">
                <a:solidFill>
                  <a:srgbClr val="8E0000"/>
                </a:solidFill>
                <a:cs typeface="+mj-cs"/>
              </a:rPr>
              <a:t>ما هو فيروس كورونا  ؟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4884923" y="3841140"/>
            <a:ext cx="1899752" cy="263560"/>
          </a:xfrm>
          <a:prstGeom prst="rect">
            <a:avLst/>
          </a:prstGeom>
          <a:solidFill>
            <a:schemeClr val="bg2"/>
          </a:solidFill>
          <a:ln>
            <a:solidFill>
              <a:srgbClr val="3D6B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ar-LY" sz="1400" b="1" dirty="0">
                <a:solidFill>
                  <a:srgbClr val="8E0000"/>
                </a:solidFill>
                <a:cs typeface="+mj-cs"/>
              </a:rPr>
              <a:t>أعراض مرض كوفيد-19</a:t>
            </a:r>
          </a:p>
        </p:txBody>
      </p:sp>
      <p:sp>
        <p:nvSpPr>
          <p:cNvPr id="18" name="مستطيل 17"/>
          <p:cNvSpPr/>
          <p:nvPr/>
        </p:nvSpPr>
        <p:spPr>
          <a:xfrm>
            <a:off x="135425" y="2443277"/>
            <a:ext cx="2004892" cy="23841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ar-LY" sz="1400" b="1" dirty="0">
                <a:solidFill>
                  <a:srgbClr val="8E0000"/>
                </a:solidFill>
                <a:cs typeface="+mj-cs"/>
              </a:rPr>
              <a:t>طرق الوقاية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2652327" y="4757403"/>
            <a:ext cx="2007414" cy="2853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ar-LY" sz="1400" b="1" dirty="0">
                <a:solidFill>
                  <a:srgbClr val="8E0000"/>
                </a:solidFill>
                <a:cs typeface="+mj-cs"/>
              </a:rPr>
              <a:t>الاحصائيات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-21124" y="2768180"/>
            <a:ext cx="22970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 smtClean="0">
                <a:solidFill>
                  <a:schemeClr val="bg1"/>
                </a:solidFill>
                <a:cs typeface="+mj-cs"/>
              </a:rPr>
              <a:t>اغسل يديك كثيرًا بالصابون والماء ، أو استخدم معقم اليدين المعتمد على الكحول.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 smtClean="0">
                <a:solidFill>
                  <a:schemeClr val="bg1"/>
                </a:solidFill>
                <a:cs typeface="+mj-cs"/>
              </a:rPr>
              <a:t>غطي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فمك وأنفك بالكوع أو الأنسجة عند السعال أو العطس.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جنب لمس عينيك وأنفك وفمك إذا كانت يديك غير نظيفة.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تجنب الاتصال الوثيق مع أي شخص مريض.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توجه لأقرب مستشفى اذا كنت تعاني من الحمى والسعال وصعوبة التنفس ، وأخبره عن أي رحلات حديثة.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تجنب تناول اللحوم النيئة أو غير المطهية جيدًا أو الأعضاء الحيوانية.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 smtClean="0">
                <a:solidFill>
                  <a:schemeClr val="bg1"/>
                </a:solidFill>
                <a:cs typeface="+mj-cs"/>
              </a:rPr>
              <a:t>جنب ملامسة الحيوانات الحية والأسطح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 smtClean="0">
                <a:solidFill>
                  <a:schemeClr val="bg1"/>
                </a:solidFill>
                <a:cs typeface="+mj-cs"/>
              </a:rPr>
              <a:t>إذا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كنت تخطط للسفر دوليًا ، تحقق أولاً من نصائح السفر.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4884923" y="4199768"/>
            <a:ext cx="1898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900" dirty="0">
                <a:solidFill>
                  <a:schemeClr val="bg1"/>
                </a:solidFill>
                <a:cs typeface="+mj-cs"/>
              </a:rPr>
              <a:t>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قد تظهر علامات وأعراض الإصابة بفيروس     كورونا الجديد بعد يومين إلى 14 يومًا من التعرض وقد تشمل: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 حمى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 سعال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 ضيق في التنفس أو صعوبة في التنفس</a:t>
            </a:r>
          </a:p>
          <a:p>
            <a:pPr marL="128585" indent="-128585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 يمكن أن تتراوح شدة أعراض الفيروس التاجي الجديد من خفيفة إلى شديدة أو حتى الموت.،هذا مشابه لما يظهر عند الأشخاص المصابين بالتهابات حادة بأمراض الجهاز التنفسي الأخرى ، مثل الأنفلونزا</a:t>
            </a:r>
            <a:r>
              <a:rPr lang="ar-LY" sz="1200" dirty="0">
                <a:cs typeface="+mj-cs"/>
              </a:rPr>
              <a:t>.</a:t>
            </a:r>
          </a:p>
        </p:txBody>
      </p:sp>
      <p:sp>
        <p:nvSpPr>
          <p:cNvPr id="24" name="مستطيل 23"/>
          <p:cNvSpPr/>
          <p:nvPr/>
        </p:nvSpPr>
        <p:spPr>
          <a:xfrm>
            <a:off x="5009562" y="1075091"/>
            <a:ext cx="17879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1200" dirty="0">
                <a:solidFill>
                  <a:schemeClr val="bg1"/>
                </a:solidFill>
                <a:cs typeface="+mj-cs"/>
              </a:rPr>
              <a:t>فيروسات كورونا فصيلة واسعة الانتشار معروفة ً بأنها تسبب أمراضا تتراوح من نزلات البرد الشائعة إلى الاعتلالات الأشد وطأة مثل متلازمة )و متلازمة </a:t>
            </a:r>
            <a:r>
              <a:rPr lang="en-US" sz="1200" dirty="0">
                <a:solidFill>
                  <a:schemeClr val="bg1"/>
                </a:solidFill>
                <a:cs typeface="+mj-cs"/>
              </a:rPr>
              <a:t>MERS(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الشرق الأوسط التنفسية الالتهاب الرئوي الحاد الوخيم(السارس).يتمثل 2019 فيروس كورونا الجديد -في سلالة </a:t>
            </a:r>
            <a:r>
              <a:rPr lang="en-US" sz="1200" dirty="0">
                <a:solidFill>
                  <a:schemeClr val="bg1"/>
                </a:solidFill>
                <a:cs typeface="+mj-cs"/>
              </a:rPr>
              <a:t>nCoV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جديدة من فيروس كورونا لم ف كش إصابة البشر ُت ً بها سابقا.ويسبب فيروس كورونا ت ك شف ُ الم ً .19- مؤخرا مرض فيروس</a:t>
            </a:r>
          </a:p>
        </p:txBody>
      </p:sp>
      <p:sp>
        <p:nvSpPr>
          <p:cNvPr id="38" name="مستطيل 37"/>
          <p:cNvSpPr/>
          <p:nvPr/>
        </p:nvSpPr>
        <p:spPr>
          <a:xfrm>
            <a:off x="-21241" y="16389"/>
            <a:ext cx="6858000" cy="604409"/>
          </a:xfrm>
          <a:prstGeom prst="rect">
            <a:avLst/>
          </a:prstGeom>
          <a:solidFill>
            <a:schemeClr val="bg2"/>
          </a:solidFill>
          <a:effectLst>
            <a:outerShdw blurRad="50800" dist="50800" dir="5400000" algn="ctr" rotWithShape="0">
              <a:srgbClr val="1653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>
                <a:solidFill>
                  <a:srgbClr val="8E0000"/>
                </a:solidFill>
                <a:cs typeface="+mj-cs"/>
              </a:rPr>
              <a:t>فيروس كورونا المستجد </a:t>
            </a:r>
            <a:r>
              <a:rPr lang="en-US" sz="1400" dirty="0">
                <a:solidFill>
                  <a:srgbClr val="8E0000"/>
                </a:solidFill>
                <a:cs typeface="+mj-cs"/>
              </a:rPr>
              <a:t> nCoV </a:t>
            </a:r>
            <a:r>
              <a:rPr lang="en-US" sz="1400" dirty="0" smtClean="0">
                <a:solidFill>
                  <a:srgbClr val="8E0000"/>
                </a:solidFill>
                <a:cs typeface="+mj-cs"/>
              </a:rPr>
              <a:t>=2019)</a:t>
            </a:r>
            <a:r>
              <a:rPr lang="ar-LY" sz="1400" dirty="0" smtClean="0">
                <a:solidFill>
                  <a:srgbClr val="8E0000"/>
                </a:solidFill>
                <a:cs typeface="+mj-cs"/>
              </a:rPr>
              <a:t>)  الطالبه صفاء </a:t>
            </a:r>
            <a:r>
              <a:rPr lang="ar-LY" sz="1400" dirty="0">
                <a:solidFill>
                  <a:srgbClr val="8E0000"/>
                </a:solidFill>
                <a:cs typeface="+mj-cs"/>
              </a:rPr>
              <a:t>عبدالله عبدالرحيم</a:t>
            </a:r>
          </a:p>
          <a:p>
            <a:pPr algn="ctr"/>
            <a:r>
              <a:rPr lang="ar-LY" sz="1400" dirty="0">
                <a:solidFill>
                  <a:srgbClr val="8E0000"/>
                </a:solidFill>
                <a:cs typeface="+mj-cs"/>
              </a:rPr>
              <a:t> المشرف التعليمي: زينب البرغثي </a:t>
            </a:r>
          </a:p>
          <a:p>
            <a:pPr algn="ctr"/>
            <a:r>
              <a:rPr lang="ar-LY" sz="1200" dirty="0">
                <a:solidFill>
                  <a:srgbClr val="8E0000"/>
                </a:solidFill>
                <a:cs typeface="+mj-cs"/>
              </a:rPr>
              <a:t> 2019-2020</a:t>
            </a:r>
            <a:endParaRPr lang="ar-LY" sz="1350" b="1" dirty="0">
              <a:solidFill>
                <a:srgbClr val="8E0000"/>
              </a:solidFill>
              <a:cs typeface="+mj-cs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0" y="8669710"/>
            <a:ext cx="6858000" cy="465528"/>
          </a:xfrm>
          <a:prstGeom prst="rect">
            <a:avLst/>
          </a:prstGeom>
          <a:solidFill>
            <a:schemeClr val="bg2"/>
          </a:solidFill>
          <a:effectLst>
            <a:outerShdw blurRad="50800" dist="50800" dir="5400000" algn="ctr" rotWithShape="0">
              <a:srgbClr val="3D6B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ar-LY" sz="825" dirty="0">
                <a:solidFill>
                  <a:schemeClr val="bg1"/>
                </a:solidFill>
                <a:hlinkClick r:id="rId3"/>
              </a:rPr>
              <a:t>موقع منظمة الصحة العالمية </a:t>
            </a:r>
            <a:r>
              <a:rPr lang="en-US" sz="825" dirty="0" smtClean="0">
                <a:solidFill>
                  <a:schemeClr val="bg1"/>
                </a:solidFill>
                <a:hlinkClick r:id="rId3"/>
              </a:rPr>
              <a:t> https</a:t>
            </a:r>
            <a:r>
              <a:rPr lang="en-US" sz="825" dirty="0">
                <a:solidFill>
                  <a:schemeClr val="bg1"/>
                </a:solidFill>
                <a:hlinkClick r:id="rId3"/>
              </a:rPr>
              <a:t>://www.who.int/ar/news-room/q-a-detail/q-a-coronaviruses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>
                <a:hlinkClick r:id="rId4"/>
              </a:rPr>
              <a:t>https://ar.wikipedia.org/wiki/%D9%81%D9%8A%D8%B1%D9%88%D8%B3_%</a:t>
            </a:r>
            <a:r>
              <a:rPr lang="en-US" sz="825" dirty="0" smtClean="0">
                <a:hlinkClick r:id="rId4"/>
              </a:rPr>
              <a:t>D9%83%D9%88%D8%B1%D9%88%D9%86%D8%A7</a:t>
            </a:r>
            <a:r>
              <a:rPr lang="ar-SA" sz="825" dirty="0" smtClean="0"/>
              <a:t>ا</a:t>
            </a:r>
            <a:endParaRPr lang="ar-LY" sz="825" dirty="0">
              <a:solidFill>
                <a:schemeClr val="bg1"/>
              </a:solidFill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1524941" y="2944119"/>
            <a:ext cx="3429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900" dirty="0"/>
          </a:p>
        </p:txBody>
      </p:sp>
      <p:sp>
        <p:nvSpPr>
          <p:cNvPr id="42" name="مستطيل 41"/>
          <p:cNvSpPr/>
          <p:nvPr/>
        </p:nvSpPr>
        <p:spPr>
          <a:xfrm>
            <a:off x="1714500" y="4091897"/>
            <a:ext cx="3429000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LY" sz="1350" dirty="0"/>
          </a:p>
        </p:txBody>
      </p:sp>
      <p:pic>
        <p:nvPicPr>
          <p:cNvPr id="43" name="صورة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599" y="99428"/>
            <a:ext cx="592023" cy="477206"/>
          </a:xfrm>
          <a:prstGeom prst="rect">
            <a:avLst/>
          </a:prstGeom>
        </p:spPr>
      </p:pic>
      <p:pic>
        <p:nvPicPr>
          <p:cNvPr id="45" name="صورة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33" y="0"/>
            <a:ext cx="1190195" cy="511639"/>
          </a:xfrm>
          <a:prstGeom prst="rect">
            <a:avLst/>
          </a:prstGeom>
        </p:spPr>
      </p:pic>
      <p:sp>
        <p:nvSpPr>
          <p:cNvPr id="46" name="مستطيل 45"/>
          <p:cNvSpPr/>
          <p:nvPr/>
        </p:nvSpPr>
        <p:spPr>
          <a:xfrm>
            <a:off x="196439" y="710354"/>
            <a:ext cx="1943878" cy="29066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LY" sz="1050" b="1" dirty="0">
                <a:solidFill>
                  <a:srgbClr val="8E0000"/>
                </a:solidFill>
              </a:rPr>
              <a:t>طرق انتشار فيروس كورونا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31344" y="1071965"/>
            <a:ext cx="20740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1200" dirty="0">
                <a:solidFill>
                  <a:schemeClr val="bg1"/>
                </a:solidFill>
                <a:latin typeface="DroidArabicKufi-Regular"/>
                <a:cs typeface="+mj-cs"/>
              </a:rPr>
              <a:t>الهواء عن طريق السعال والعطس. الاتصال الشخصي مثل اللمس أو المصافحة. لمس الأسطح الملوثة بالجراثيم ثم لمس الفم، أو الأنف، أو العيون قبل غسل اليدين. التلوث بالبراز وهو أمر نادر.</a:t>
            </a:r>
            <a:endParaRPr lang="ar-LY" sz="12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114453" y="5898468"/>
            <a:ext cx="2025864" cy="21130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LY" sz="1400" dirty="0">
                <a:solidFill>
                  <a:srgbClr val="8E0000"/>
                </a:solidFill>
                <a:cs typeface="+mj-cs"/>
              </a:rPr>
              <a:t>علاج فيروس كورونا</a:t>
            </a:r>
          </a:p>
        </p:txBody>
      </p:sp>
      <p:sp>
        <p:nvSpPr>
          <p:cNvPr id="50" name="مستطيل 49"/>
          <p:cNvSpPr/>
          <p:nvPr/>
        </p:nvSpPr>
        <p:spPr>
          <a:xfrm>
            <a:off x="227347" y="6163375"/>
            <a:ext cx="191297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1200" dirty="0">
                <a:solidFill>
                  <a:schemeClr val="bg1"/>
                </a:solidFill>
                <a:latin typeface="DroidArabicKufi-Regular"/>
                <a:cs typeface="+mj-cs"/>
              </a:rPr>
              <a:t>لا توجد علاجات محددة للأمراض الناجمة عن فيروس الكورونا ، كما أنّ معظم الناس الذين يعانون من العدوى بفيروس الكورونا يتعافون بشكل تلقائي. وقد تساعد العلاجات التالية في تخفيف الأعراض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latin typeface="DroidArabicKufi-Regular"/>
                <a:cs typeface="+mj-cs"/>
              </a:rPr>
              <a:t> 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استخدام مرطب للغرفة أو الاستحمام بالماء الساخن للمساعدة على تخفيف </a:t>
            </a:r>
            <a:r>
              <a:rPr lang="ar-LY" sz="1200" dirty="0" smtClean="0">
                <a:solidFill>
                  <a:schemeClr val="bg1"/>
                </a:solidFill>
                <a:cs typeface="+mj-cs"/>
              </a:rPr>
              <a:t>التهاب الحلق </a:t>
            </a:r>
            <a:r>
              <a:rPr lang="ar-LY" sz="1200" dirty="0">
                <a:solidFill>
                  <a:schemeClr val="bg1"/>
                </a:solidFill>
                <a:cs typeface="+mj-cs"/>
              </a:rPr>
              <a:t>والسعال.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تناول أدوية تخفيف الألم والحمى. شرب الكثير من السوائل.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ar-LY" sz="1200" dirty="0">
                <a:solidFill>
                  <a:schemeClr val="bg1"/>
                </a:solidFill>
                <a:cs typeface="+mj-cs"/>
              </a:rPr>
              <a:t>البقاء في المنزل والراحة.</a:t>
            </a:r>
            <a:r>
              <a:rPr lang="ar-LY" sz="900" dirty="0">
                <a:solidFill>
                  <a:schemeClr val="bg1"/>
                </a:solidFill>
              </a:rPr>
              <a:t/>
            </a:r>
            <a:br>
              <a:rPr lang="ar-LY" sz="900" dirty="0">
                <a:solidFill>
                  <a:schemeClr val="bg1"/>
                </a:solidFill>
              </a:rPr>
            </a:br>
            <a:endParaRPr lang="ar-LY" sz="9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2652327" y="5183945"/>
            <a:ext cx="2007415" cy="362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البلدان الأكثر إصابة </a:t>
            </a:r>
          </a:p>
        </p:txBody>
      </p:sp>
      <p:sp>
        <p:nvSpPr>
          <p:cNvPr id="55" name="مستطيل 54"/>
          <p:cNvSpPr/>
          <p:nvPr/>
        </p:nvSpPr>
        <p:spPr>
          <a:xfrm>
            <a:off x="2652327" y="5584464"/>
            <a:ext cx="2007415" cy="4386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  كوريا الجنوبية=1766 الصين=78497</a:t>
            </a:r>
          </a:p>
        </p:txBody>
      </p:sp>
      <p:sp>
        <p:nvSpPr>
          <p:cNvPr id="57" name="مستطيل 56"/>
          <p:cNvSpPr/>
          <p:nvPr/>
        </p:nvSpPr>
        <p:spPr>
          <a:xfrm>
            <a:off x="2654572" y="6411762"/>
            <a:ext cx="2005169" cy="3963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الحالات المؤكدة (قرب ليبيا) </a:t>
            </a:r>
          </a:p>
        </p:txBody>
      </p:sp>
      <p:sp>
        <p:nvSpPr>
          <p:cNvPr id="58" name="مستطيل 57"/>
          <p:cNvSpPr/>
          <p:nvPr/>
        </p:nvSpPr>
        <p:spPr>
          <a:xfrm>
            <a:off x="2652327" y="6862645"/>
            <a:ext cx="2009665" cy="358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إيطاليا=528 فرنسا=18</a:t>
            </a:r>
          </a:p>
        </p:txBody>
      </p:sp>
      <p:sp>
        <p:nvSpPr>
          <p:cNvPr id="59" name="سهم للأسفل 58"/>
          <p:cNvSpPr/>
          <p:nvPr/>
        </p:nvSpPr>
        <p:spPr>
          <a:xfrm>
            <a:off x="3508733" y="7294422"/>
            <a:ext cx="321510" cy="244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sz="1350"/>
          </a:p>
        </p:txBody>
      </p:sp>
      <p:sp>
        <p:nvSpPr>
          <p:cNvPr id="60" name="سهم للأسفل 59"/>
          <p:cNvSpPr/>
          <p:nvPr/>
        </p:nvSpPr>
        <p:spPr>
          <a:xfrm>
            <a:off x="3496403" y="6158391"/>
            <a:ext cx="321511" cy="195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sz="1350"/>
          </a:p>
        </p:txBody>
      </p:sp>
      <p:sp>
        <p:nvSpPr>
          <p:cNvPr id="61" name="مستطيل 60"/>
          <p:cNvSpPr/>
          <p:nvPr/>
        </p:nvSpPr>
        <p:spPr>
          <a:xfrm>
            <a:off x="2652327" y="7539867"/>
            <a:ext cx="2009665" cy="385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الحالات المؤكدة (علي حدود ليبيا) </a:t>
            </a:r>
          </a:p>
        </p:txBody>
      </p:sp>
      <p:sp>
        <p:nvSpPr>
          <p:cNvPr id="62" name="مستطيل 61"/>
          <p:cNvSpPr/>
          <p:nvPr/>
        </p:nvSpPr>
        <p:spPr>
          <a:xfrm>
            <a:off x="2652327" y="7950309"/>
            <a:ext cx="2009666" cy="367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Y" sz="1400" dirty="0"/>
              <a:t>مصر=1 الجزائر=1</a:t>
            </a:r>
          </a:p>
        </p:txBody>
      </p:sp>
      <p:pic>
        <p:nvPicPr>
          <p:cNvPr id="1032" name="صورة 10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3034" y="3307012"/>
            <a:ext cx="1083560" cy="1083560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73" name="صورة 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5729" y="6953442"/>
            <a:ext cx="1462668" cy="1764067"/>
          </a:xfrm>
          <a:prstGeom prst="rect">
            <a:avLst/>
          </a:prstGeom>
          <a:effectLst>
            <a:softEdge rad="546100"/>
          </a:effectLst>
        </p:spPr>
      </p:pic>
      <p:pic>
        <p:nvPicPr>
          <p:cNvPr id="1034" name="صورة 10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7280" y="2413919"/>
            <a:ext cx="907927" cy="918422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1036" name="صورة 10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67412" y="7157158"/>
            <a:ext cx="1171825" cy="1066909"/>
          </a:xfrm>
          <a:prstGeom prst="rect">
            <a:avLst/>
          </a:prstGeom>
          <a:effectLst>
            <a:softEdge rad="406400"/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6074" y="2272708"/>
            <a:ext cx="1813944" cy="2079258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1856" y="917989"/>
            <a:ext cx="2513295" cy="140561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344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2143</TotalTime>
  <Words>369</Words>
  <Application>Microsoft Office PowerPoint</Application>
  <PresentationFormat>عرض على الشاشة (3:4)‏</PresentationFormat>
  <Paragraphs>35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DroidArabicKufi-Regular</vt:lpstr>
      <vt:lpstr>Times New Roman</vt:lpstr>
      <vt:lpstr>Office Theme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safa ala</dc:creator>
  <cp:lastModifiedBy>safa ala</cp:lastModifiedBy>
  <cp:revision>61</cp:revision>
  <dcterms:created xsi:type="dcterms:W3CDTF">2020-02-26T22:29:48Z</dcterms:created>
  <dcterms:modified xsi:type="dcterms:W3CDTF">2020-02-28T12:11:52Z</dcterms:modified>
</cp:coreProperties>
</file>