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1" r:id="rId1"/>
  </p:sldMasterIdLst>
  <p:notesMasterIdLst>
    <p:notesMasterId r:id="rId12"/>
  </p:notesMasterIdLst>
  <p:sldIdLst>
    <p:sldId id="256" r:id="rId2"/>
    <p:sldId id="258" r:id="rId3"/>
    <p:sldId id="260" r:id="rId4"/>
    <p:sldId id="261" r:id="rId5"/>
    <p:sldId id="311" r:id="rId6"/>
    <p:sldId id="312" r:id="rId7"/>
    <p:sldId id="313" r:id="rId8"/>
    <p:sldId id="315" r:id="rId9"/>
    <p:sldId id="317" r:id="rId10"/>
    <p:sldId id="316" r:id="rId11"/>
  </p:sldIdLst>
  <p:sldSz cx="9144000" cy="5143500" type="screen16x9"/>
  <p:notesSz cx="6858000" cy="9144000"/>
  <p:embeddedFontLst>
    <p:embeddedFont>
      <p:font typeface="Raleway" panose="020B0604020202020204" charset="0"/>
      <p:regular r:id="rId13"/>
      <p:bold r:id="rId14"/>
      <p:italic r:id="rId15"/>
      <p:boldItalic r:id="rId16"/>
    </p:embeddedFont>
    <p:embeddedFont>
      <p:font typeface="Urbanist" panose="020B0604020202020204" charset="0"/>
      <p:regular r:id="rId17"/>
      <p:bold r:id="rId18"/>
      <p:italic r:id="rId19"/>
      <p:boldItalic r:id="rId20"/>
    </p:embeddedFont>
    <p:embeddedFont>
      <p:font typeface="Urbanist ExtraBold" panose="020B0604020202020204" charset="0"/>
      <p:bold r:id="rId21"/>
      <p:boldItalic r:id="rId22"/>
    </p:embeddedFont>
    <p:embeddedFont>
      <p:font typeface="Urbanist Black" panose="020B0604020202020204" charset="0"/>
      <p:bold r:id="rId23"/>
      <p:boldItalic r:id="rId24"/>
    </p:embeddedFont>
    <p:embeddedFont>
      <p:font typeface="Bebas Neue" panose="020B0604020202020204" charset="0"/>
      <p:regular r:id="rId25"/>
    </p:embeddedFont>
    <p:embeddedFont>
      <p:font typeface="Poppins" panose="020B0604020202020204" charset="0"/>
      <p:regular r:id="rId26"/>
      <p:bold r:id="rId27"/>
      <p:italic r:id="rId28"/>
      <p:boldItalic r:id="rId29"/>
    </p:embeddedFont>
    <p:embeddedFont>
      <p:font typeface="Anaheim" panose="020B0604020202020204" charset="0"/>
      <p:regular r:id="rId3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827E80C-31B5-408C-9527-F4ECB86D80FB}">
  <a:tblStyle styleId="{4827E80C-31B5-408C-9527-F4ECB86D80F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B6F2A48E-C09C-4025-8666-8B53AD8E7CBD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240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font" Target="fonts/font14.fntdata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font" Target="fonts/font13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openxmlformats.org/officeDocument/2006/relationships/font" Target="fonts/font1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2.fntdata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font" Target="fonts/font16.fntdata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font" Target="fonts/font15.fntdata"/><Relationship Id="rId30" Type="http://schemas.openxmlformats.org/officeDocument/2006/relationships/font" Target="fonts/font1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" name="Google Shape;1105;g2742e10d7c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6" name="Google Shape;1106;g2742e10d7cd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2" name="Google Shape;1122;g2742e8cc245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3" name="Google Shape;1123;g2742e8cc245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i="1">
              <a:solidFill>
                <a:srgbClr val="595959"/>
              </a:solidFill>
              <a:latin typeface="Anaheim"/>
              <a:ea typeface="Anaheim"/>
              <a:cs typeface="Anaheim"/>
              <a:sym typeface="Anaheim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3" name="Google Shape;1153;g2742e8cc245_0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4" name="Google Shape;1154;g2742e8cc245_0_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1" name="Google Shape;1161;g2743429dbe3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2" name="Google Shape;1162;g2743429dbe3_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2"/>
          <p:cNvPicPr preferRelativeResize="0"/>
          <p:nvPr/>
        </p:nvPicPr>
        <p:blipFill rotWithShape="1">
          <a:blip r:embed="rId2">
            <a:alphaModFix amt="50000"/>
          </a:blip>
          <a:srcRect l="3367" r="3357"/>
          <a:stretch/>
        </p:blipFill>
        <p:spPr>
          <a:xfrm>
            <a:off x="0" y="0"/>
            <a:ext cx="9143999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0;p2"/>
          <p:cNvPicPr preferRelativeResize="0"/>
          <p:nvPr/>
        </p:nvPicPr>
        <p:blipFill rotWithShape="1">
          <a:blip r:embed="rId3">
            <a:alphaModFix amt="10000"/>
          </a:blip>
          <a:srcRect t="7798" b="7806"/>
          <a:stretch/>
        </p:blipFill>
        <p:spPr>
          <a:xfrm>
            <a:off x="-27000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1373025" y="1097075"/>
            <a:ext cx="6488100" cy="2088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6100" b="0">
                <a:latin typeface="Urbanist"/>
                <a:ea typeface="Urbanist"/>
                <a:cs typeface="Urbanist"/>
                <a:sym typeface="Urbanis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2280600" y="3570600"/>
            <a:ext cx="4528800" cy="47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grpSp>
        <p:nvGrpSpPr>
          <p:cNvPr id="13" name="Google Shape;13;p2"/>
          <p:cNvGrpSpPr/>
          <p:nvPr/>
        </p:nvGrpSpPr>
        <p:grpSpPr>
          <a:xfrm>
            <a:off x="-802275" y="-1332952"/>
            <a:ext cx="11919676" cy="8168157"/>
            <a:chOff x="-802275" y="-1332952"/>
            <a:chExt cx="11919676" cy="8168157"/>
          </a:xfrm>
        </p:grpSpPr>
        <p:sp>
          <p:nvSpPr>
            <p:cNvPr id="14" name="Google Shape;14;p2"/>
            <p:cNvSpPr/>
            <p:nvPr/>
          </p:nvSpPr>
          <p:spPr>
            <a:xfrm rot="-7860253">
              <a:off x="7770828" y="3488633"/>
              <a:ext cx="2776345" cy="2776345"/>
            </a:xfrm>
            <a:prstGeom prst="ellipse">
              <a:avLst/>
            </a:prstGeom>
            <a:solidFill>
              <a:srgbClr val="FFFFFF">
                <a:alpha val="25160"/>
              </a:srgbClr>
            </a:solidFill>
            <a:ln>
              <a:noFill/>
            </a:ln>
            <a:effectLst>
              <a:outerShdw blurRad="57150" dist="85725" dir="7320000" algn="bl" rotWithShape="0">
                <a:schemeClr val="dk2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-802275" y="-1332952"/>
              <a:ext cx="2175300" cy="2175300"/>
            </a:xfrm>
            <a:prstGeom prst="ellipse">
              <a:avLst/>
            </a:prstGeom>
            <a:solidFill>
              <a:srgbClr val="FFFFFF">
                <a:alpha val="25160"/>
              </a:srgbClr>
            </a:solidFill>
            <a:ln>
              <a:noFill/>
            </a:ln>
            <a:effectLst>
              <a:outerShdw blurRad="57150" dist="85725" dir="7320000" algn="bl" rotWithShape="0">
                <a:schemeClr val="dk2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" name="Google Shape;16;p2"/>
          <p:cNvGrpSpPr/>
          <p:nvPr/>
        </p:nvGrpSpPr>
        <p:grpSpPr>
          <a:xfrm>
            <a:off x="7746521" y="-237310"/>
            <a:ext cx="2046681" cy="1422004"/>
            <a:chOff x="7344096" y="-21948"/>
            <a:chExt cx="2046681" cy="1422004"/>
          </a:xfrm>
        </p:grpSpPr>
        <p:grpSp>
          <p:nvGrpSpPr>
            <p:cNvPr id="17" name="Google Shape;17;p2"/>
            <p:cNvGrpSpPr/>
            <p:nvPr/>
          </p:nvGrpSpPr>
          <p:grpSpPr>
            <a:xfrm rot="791721">
              <a:off x="7436386" y="177067"/>
              <a:ext cx="1862101" cy="1023975"/>
              <a:chOff x="6692982" y="3310455"/>
              <a:chExt cx="2352325" cy="1293550"/>
            </a:xfrm>
          </p:grpSpPr>
          <p:sp>
            <p:nvSpPr>
              <p:cNvPr id="18" name="Google Shape;18;p2"/>
              <p:cNvSpPr/>
              <p:nvPr/>
            </p:nvSpPr>
            <p:spPr>
              <a:xfrm rot="523720">
                <a:off x="6751670" y="3517105"/>
                <a:ext cx="2091524" cy="933601"/>
              </a:xfrm>
              <a:prstGeom prst="ellipse">
                <a:avLst/>
              </a:prstGeom>
              <a:noFill/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19;p2"/>
              <p:cNvSpPr/>
              <p:nvPr/>
            </p:nvSpPr>
            <p:spPr>
              <a:xfrm rot="523720">
                <a:off x="6895095" y="3463755"/>
                <a:ext cx="2091524" cy="933601"/>
              </a:xfrm>
              <a:prstGeom prst="ellipse">
                <a:avLst/>
              </a:prstGeom>
              <a:noFill/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0" name="Google Shape;20;p2"/>
            <p:cNvSpPr/>
            <p:nvPr/>
          </p:nvSpPr>
          <p:spPr>
            <a:xfrm>
              <a:off x="7758500" y="143075"/>
              <a:ext cx="183000" cy="183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8770525" y="1026875"/>
              <a:ext cx="183000" cy="183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" name="Google Shape;22;p2"/>
          <p:cNvGrpSpPr/>
          <p:nvPr/>
        </p:nvGrpSpPr>
        <p:grpSpPr>
          <a:xfrm>
            <a:off x="325239" y="270945"/>
            <a:ext cx="1552657" cy="405488"/>
            <a:chOff x="375625" y="249700"/>
            <a:chExt cx="2219350" cy="579600"/>
          </a:xfrm>
        </p:grpSpPr>
        <p:sp>
          <p:nvSpPr>
            <p:cNvPr id="23" name="Google Shape;23;p2"/>
            <p:cNvSpPr/>
            <p:nvPr/>
          </p:nvSpPr>
          <p:spPr>
            <a:xfrm>
              <a:off x="375625" y="2497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677417" y="2497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979208" y="2497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1281000" y="2497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375625" y="4861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677417" y="4861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979208" y="4861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1281000" y="4861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375625" y="7225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677417" y="7225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979208" y="7225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1281000" y="7225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1582800" y="2497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1884592" y="2497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2186383" y="2497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2488175" y="2497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1582800" y="4861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1884592" y="4861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2186383" y="4861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2488175" y="4861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1582800" y="7225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1884592" y="7225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2186383" y="7225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2488175" y="7225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7" name="Google Shape;47;p2"/>
          <p:cNvSpPr/>
          <p:nvPr/>
        </p:nvSpPr>
        <p:spPr>
          <a:xfrm>
            <a:off x="-1368150" y="3782825"/>
            <a:ext cx="2741175" cy="2782650"/>
          </a:xfrm>
          <a:custGeom>
            <a:avLst/>
            <a:gdLst/>
            <a:ahLst/>
            <a:cxnLst/>
            <a:rect l="l" t="t" r="r" b="b"/>
            <a:pathLst>
              <a:path w="109647" h="111306" extrusionOk="0">
                <a:moveTo>
                  <a:pt x="56719" y="1142"/>
                </a:moveTo>
                <a:cubicBezTo>
                  <a:pt x="57832" y="1142"/>
                  <a:pt x="58944" y="1151"/>
                  <a:pt x="60056" y="1184"/>
                </a:cubicBezTo>
                <a:cubicBezTo>
                  <a:pt x="62890" y="1271"/>
                  <a:pt x="64338" y="2966"/>
                  <a:pt x="63829" y="5700"/>
                </a:cubicBezTo>
                <a:cubicBezTo>
                  <a:pt x="60974" y="20943"/>
                  <a:pt x="58066" y="36173"/>
                  <a:pt x="55178" y="51410"/>
                </a:cubicBezTo>
                <a:cubicBezTo>
                  <a:pt x="54977" y="51383"/>
                  <a:pt x="54770" y="51363"/>
                  <a:pt x="54562" y="51343"/>
                </a:cubicBezTo>
                <a:cubicBezTo>
                  <a:pt x="53322" y="44884"/>
                  <a:pt x="52069" y="38425"/>
                  <a:pt x="50843" y="31965"/>
                </a:cubicBezTo>
                <a:cubicBezTo>
                  <a:pt x="49302" y="23878"/>
                  <a:pt x="47788" y="15784"/>
                  <a:pt x="46253" y="7690"/>
                </a:cubicBezTo>
                <a:cubicBezTo>
                  <a:pt x="45248" y="2376"/>
                  <a:pt x="46253" y="1163"/>
                  <a:pt x="51714" y="1163"/>
                </a:cubicBezTo>
                <a:cubicBezTo>
                  <a:pt x="53383" y="1163"/>
                  <a:pt x="55051" y="1142"/>
                  <a:pt x="56719" y="1142"/>
                </a:cubicBezTo>
                <a:close/>
                <a:moveTo>
                  <a:pt x="23921" y="13057"/>
                </a:moveTo>
                <a:cubicBezTo>
                  <a:pt x="24966" y="13057"/>
                  <a:pt x="25964" y="13593"/>
                  <a:pt x="26708" y="14678"/>
                </a:cubicBezTo>
                <a:cubicBezTo>
                  <a:pt x="35492" y="27476"/>
                  <a:pt x="44196" y="40334"/>
                  <a:pt x="52920" y="53179"/>
                </a:cubicBezTo>
                <a:cubicBezTo>
                  <a:pt x="52954" y="53226"/>
                  <a:pt x="52893" y="53333"/>
                  <a:pt x="52780" y="53856"/>
                </a:cubicBezTo>
                <a:cubicBezTo>
                  <a:pt x="39754" y="44964"/>
                  <a:pt x="26923" y="36240"/>
                  <a:pt x="14131" y="27443"/>
                </a:cubicBezTo>
                <a:cubicBezTo>
                  <a:pt x="11987" y="25962"/>
                  <a:pt x="11873" y="23711"/>
                  <a:pt x="13709" y="21774"/>
                </a:cubicBezTo>
                <a:cubicBezTo>
                  <a:pt x="16148" y="19194"/>
                  <a:pt x="18654" y="16682"/>
                  <a:pt x="21241" y="14249"/>
                </a:cubicBezTo>
                <a:cubicBezTo>
                  <a:pt x="22079" y="13457"/>
                  <a:pt x="23017" y="13057"/>
                  <a:pt x="23921" y="13057"/>
                </a:cubicBezTo>
                <a:close/>
                <a:moveTo>
                  <a:pt x="85786" y="13036"/>
                </a:moveTo>
                <a:cubicBezTo>
                  <a:pt x="86911" y="13036"/>
                  <a:pt x="88136" y="13845"/>
                  <a:pt x="89739" y="15435"/>
                </a:cubicBezTo>
                <a:cubicBezTo>
                  <a:pt x="91776" y="17466"/>
                  <a:pt x="93846" y="19469"/>
                  <a:pt x="95830" y="21553"/>
                </a:cubicBezTo>
                <a:cubicBezTo>
                  <a:pt x="97994" y="23831"/>
                  <a:pt x="97914" y="25868"/>
                  <a:pt x="95408" y="27590"/>
                </a:cubicBezTo>
                <a:cubicBezTo>
                  <a:pt x="82610" y="36388"/>
                  <a:pt x="69765" y="45112"/>
                  <a:pt x="56940" y="53863"/>
                </a:cubicBezTo>
                <a:cubicBezTo>
                  <a:pt x="56800" y="53769"/>
                  <a:pt x="56652" y="53675"/>
                  <a:pt x="56512" y="53574"/>
                </a:cubicBezTo>
                <a:cubicBezTo>
                  <a:pt x="56900" y="52958"/>
                  <a:pt x="57269" y="52321"/>
                  <a:pt x="57684" y="51718"/>
                </a:cubicBezTo>
                <a:cubicBezTo>
                  <a:pt x="65785" y="39839"/>
                  <a:pt x="73893" y="27959"/>
                  <a:pt x="82007" y="16085"/>
                </a:cubicBezTo>
                <a:cubicBezTo>
                  <a:pt x="83402" y="14041"/>
                  <a:pt x="84533" y="13036"/>
                  <a:pt x="85786" y="13036"/>
                </a:cubicBezTo>
                <a:close/>
                <a:moveTo>
                  <a:pt x="104857" y="46564"/>
                </a:moveTo>
                <a:cubicBezTo>
                  <a:pt x="107662" y="46564"/>
                  <a:pt x="108455" y="48075"/>
                  <a:pt x="108460" y="52107"/>
                </a:cubicBezTo>
                <a:cubicBezTo>
                  <a:pt x="108467" y="54801"/>
                  <a:pt x="108494" y="57488"/>
                  <a:pt x="108447" y="60174"/>
                </a:cubicBezTo>
                <a:cubicBezTo>
                  <a:pt x="108402" y="63134"/>
                  <a:pt x="107273" y="64520"/>
                  <a:pt x="104882" y="64520"/>
                </a:cubicBezTo>
                <a:cubicBezTo>
                  <a:pt x="104404" y="64520"/>
                  <a:pt x="103875" y="64465"/>
                  <a:pt x="103294" y="64355"/>
                </a:cubicBezTo>
                <a:cubicBezTo>
                  <a:pt x="88225" y="61508"/>
                  <a:pt x="73149" y="58653"/>
                  <a:pt x="58080" y="55806"/>
                </a:cubicBezTo>
                <a:cubicBezTo>
                  <a:pt x="58033" y="55625"/>
                  <a:pt x="57992" y="55451"/>
                  <a:pt x="57946" y="55270"/>
                </a:cubicBezTo>
                <a:cubicBezTo>
                  <a:pt x="63755" y="54157"/>
                  <a:pt x="69564" y="53038"/>
                  <a:pt x="75373" y="51933"/>
                </a:cubicBezTo>
                <a:cubicBezTo>
                  <a:pt x="84231" y="50258"/>
                  <a:pt x="93089" y="48603"/>
                  <a:pt x="101947" y="46907"/>
                </a:cubicBezTo>
                <a:cubicBezTo>
                  <a:pt x="103099" y="46686"/>
                  <a:pt x="104059" y="46564"/>
                  <a:pt x="104857" y="46564"/>
                </a:cubicBezTo>
                <a:close/>
                <a:moveTo>
                  <a:pt x="4844" y="46549"/>
                </a:moveTo>
                <a:cubicBezTo>
                  <a:pt x="5465" y="46549"/>
                  <a:pt x="6181" y="46628"/>
                  <a:pt x="7002" y="46780"/>
                </a:cubicBezTo>
                <a:cubicBezTo>
                  <a:pt x="16523" y="48542"/>
                  <a:pt x="26031" y="50372"/>
                  <a:pt x="35539" y="52167"/>
                </a:cubicBezTo>
                <a:cubicBezTo>
                  <a:pt x="40156" y="53045"/>
                  <a:pt x="44773" y="53909"/>
                  <a:pt x="49382" y="54794"/>
                </a:cubicBezTo>
                <a:cubicBezTo>
                  <a:pt x="50200" y="54948"/>
                  <a:pt x="50997" y="55203"/>
                  <a:pt x="52592" y="55618"/>
                </a:cubicBezTo>
                <a:cubicBezTo>
                  <a:pt x="36430" y="58680"/>
                  <a:pt x="21107" y="61615"/>
                  <a:pt x="5776" y="64476"/>
                </a:cubicBezTo>
                <a:cubicBezTo>
                  <a:pt x="5424" y="64541"/>
                  <a:pt x="5089" y="64573"/>
                  <a:pt x="4772" y="64573"/>
                </a:cubicBezTo>
                <a:cubicBezTo>
                  <a:pt x="2637" y="64573"/>
                  <a:pt x="1321" y="63131"/>
                  <a:pt x="1240" y="60664"/>
                </a:cubicBezTo>
                <a:cubicBezTo>
                  <a:pt x="1139" y="57695"/>
                  <a:pt x="1206" y="54714"/>
                  <a:pt x="1213" y="51739"/>
                </a:cubicBezTo>
                <a:cubicBezTo>
                  <a:pt x="1229" y="48057"/>
                  <a:pt x="2144" y="46549"/>
                  <a:pt x="4844" y="46549"/>
                </a:cubicBezTo>
                <a:close/>
                <a:moveTo>
                  <a:pt x="52738" y="57271"/>
                </a:moveTo>
                <a:cubicBezTo>
                  <a:pt x="52869" y="57271"/>
                  <a:pt x="53071" y="57321"/>
                  <a:pt x="53383" y="57340"/>
                </a:cubicBezTo>
                <a:cubicBezTo>
                  <a:pt x="50944" y="60911"/>
                  <a:pt x="48578" y="64369"/>
                  <a:pt x="46220" y="67833"/>
                </a:cubicBezTo>
                <a:cubicBezTo>
                  <a:pt x="40008" y="76946"/>
                  <a:pt x="33804" y="86065"/>
                  <a:pt x="27572" y="95171"/>
                </a:cubicBezTo>
                <a:cubicBezTo>
                  <a:pt x="26269" y="97075"/>
                  <a:pt x="25157" y="98011"/>
                  <a:pt x="23936" y="98011"/>
                </a:cubicBezTo>
                <a:cubicBezTo>
                  <a:pt x="22854" y="98011"/>
                  <a:pt x="21686" y="97276"/>
                  <a:pt x="20222" y="95828"/>
                </a:cubicBezTo>
                <a:cubicBezTo>
                  <a:pt x="18105" y="93737"/>
                  <a:pt x="15967" y="91660"/>
                  <a:pt x="13917" y="89502"/>
                </a:cubicBezTo>
                <a:cubicBezTo>
                  <a:pt x="11826" y="87298"/>
                  <a:pt x="11920" y="85120"/>
                  <a:pt x="14359" y="83438"/>
                </a:cubicBezTo>
                <a:cubicBezTo>
                  <a:pt x="27083" y="74681"/>
                  <a:pt x="39854" y="65997"/>
                  <a:pt x="52612" y="57300"/>
                </a:cubicBezTo>
                <a:cubicBezTo>
                  <a:pt x="52644" y="57279"/>
                  <a:pt x="52686" y="57271"/>
                  <a:pt x="52738" y="57271"/>
                </a:cubicBezTo>
                <a:close/>
                <a:moveTo>
                  <a:pt x="56947" y="57173"/>
                </a:moveTo>
                <a:cubicBezTo>
                  <a:pt x="60009" y="59256"/>
                  <a:pt x="63078" y="61347"/>
                  <a:pt x="66140" y="63438"/>
                </a:cubicBezTo>
                <a:cubicBezTo>
                  <a:pt x="75414" y="69769"/>
                  <a:pt x="84694" y="76101"/>
                  <a:pt x="93967" y="82433"/>
                </a:cubicBezTo>
                <a:cubicBezTo>
                  <a:pt x="98316" y="85402"/>
                  <a:pt x="98436" y="86909"/>
                  <a:pt x="94644" y="90708"/>
                </a:cubicBezTo>
                <a:cubicBezTo>
                  <a:pt x="92674" y="92678"/>
                  <a:pt x="90751" y="94702"/>
                  <a:pt x="88721" y="96605"/>
                </a:cubicBezTo>
                <a:cubicBezTo>
                  <a:pt x="87722" y="97541"/>
                  <a:pt x="86735" y="98016"/>
                  <a:pt x="85801" y="98016"/>
                </a:cubicBezTo>
                <a:cubicBezTo>
                  <a:pt x="84737" y="98016"/>
                  <a:pt x="83742" y="97399"/>
                  <a:pt x="82878" y="96142"/>
                </a:cubicBezTo>
                <a:cubicBezTo>
                  <a:pt x="74060" y="83338"/>
                  <a:pt x="65316" y="70486"/>
                  <a:pt x="56552" y="57648"/>
                </a:cubicBezTo>
                <a:cubicBezTo>
                  <a:pt x="56679" y="57488"/>
                  <a:pt x="56813" y="57333"/>
                  <a:pt x="56947" y="57173"/>
                </a:cubicBezTo>
                <a:close/>
                <a:moveTo>
                  <a:pt x="55131" y="59323"/>
                </a:moveTo>
                <a:cubicBezTo>
                  <a:pt x="58046" y="74741"/>
                  <a:pt x="60927" y="89898"/>
                  <a:pt x="63782" y="105061"/>
                </a:cubicBezTo>
                <a:cubicBezTo>
                  <a:pt x="64331" y="108002"/>
                  <a:pt x="63024" y="109738"/>
                  <a:pt x="60009" y="109852"/>
                </a:cubicBezTo>
                <a:cubicBezTo>
                  <a:pt x="58307" y="109911"/>
                  <a:pt x="56602" y="109941"/>
                  <a:pt x="54897" y="109941"/>
                </a:cubicBezTo>
                <a:cubicBezTo>
                  <a:pt x="53145" y="109941"/>
                  <a:pt x="51392" y="109909"/>
                  <a:pt x="49644" y="109845"/>
                </a:cubicBezTo>
                <a:cubicBezTo>
                  <a:pt x="46850" y="109744"/>
                  <a:pt x="45463" y="108197"/>
                  <a:pt x="45952" y="105550"/>
                </a:cubicBezTo>
                <a:cubicBezTo>
                  <a:pt x="48746" y="90367"/>
                  <a:pt x="51634" y="75204"/>
                  <a:pt x="54502" y="60040"/>
                </a:cubicBezTo>
                <a:cubicBezTo>
                  <a:pt x="54535" y="59880"/>
                  <a:pt x="54743" y="59759"/>
                  <a:pt x="55131" y="59323"/>
                </a:cubicBezTo>
                <a:close/>
                <a:moveTo>
                  <a:pt x="56431" y="1"/>
                </a:moveTo>
                <a:cubicBezTo>
                  <a:pt x="54716" y="1"/>
                  <a:pt x="53001" y="11"/>
                  <a:pt x="51285" y="11"/>
                </a:cubicBezTo>
                <a:cubicBezTo>
                  <a:pt x="45630" y="18"/>
                  <a:pt x="44015" y="1907"/>
                  <a:pt x="45061" y="7469"/>
                </a:cubicBezTo>
                <a:cubicBezTo>
                  <a:pt x="46863" y="17090"/>
                  <a:pt x="48726" y="26699"/>
                  <a:pt x="50548" y="36314"/>
                </a:cubicBezTo>
                <a:cubicBezTo>
                  <a:pt x="51419" y="40931"/>
                  <a:pt x="52243" y="45554"/>
                  <a:pt x="53088" y="50177"/>
                </a:cubicBezTo>
                <a:cubicBezTo>
                  <a:pt x="52036" y="49568"/>
                  <a:pt x="51466" y="48824"/>
                  <a:pt x="50937" y="48047"/>
                </a:cubicBezTo>
                <a:cubicBezTo>
                  <a:pt x="43412" y="37024"/>
                  <a:pt x="35901" y="25989"/>
                  <a:pt x="28363" y="14980"/>
                </a:cubicBezTo>
                <a:cubicBezTo>
                  <a:pt x="26946" y="12909"/>
                  <a:pt x="25492" y="11882"/>
                  <a:pt x="23934" y="11882"/>
                </a:cubicBezTo>
                <a:cubicBezTo>
                  <a:pt x="22582" y="11882"/>
                  <a:pt x="21152" y="12655"/>
                  <a:pt x="19599" y="14189"/>
                </a:cubicBezTo>
                <a:cubicBezTo>
                  <a:pt x="17616" y="16146"/>
                  <a:pt x="15652" y="18116"/>
                  <a:pt x="13689" y="20099"/>
                </a:cubicBezTo>
                <a:cubicBezTo>
                  <a:pt x="10171" y="23650"/>
                  <a:pt x="10439" y="26350"/>
                  <a:pt x="14634" y="29218"/>
                </a:cubicBezTo>
                <a:cubicBezTo>
                  <a:pt x="25569" y="36696"/>
                  <a:pt x="36518" y="44160"/>
                  <a:pt x="47459" y="51638"/>
                </a:cubicBezTo>
                <a:cubicBezTo>
                  <a:pt x="48210" y="52147"/>
                  <a:pt x="48920" y="52717"/>
                  <a:pt x="50341" y="53775"/>
                </a:cubicBezTo>
                <a:cubicBezTo>
                  <a:pt x="46937" y="53139"/>
                  <a:pt x="44397" y="52670"/>
                  <a:pt x="41865" y="52194"/>
                </a:cubicBezTo>
                <a:cubicBezTo>
                  <a:pt x="30273" y="49996"/>
                  <a:pt x="18681" y="47765"/>
                  <a:pt x="7076" y="45628"/>
                </a:cubicBezTo>
                <a:cubicBezTo>
                  <a:pt x="6243" y="45474"/>
                  <a:pt x="5493" y="45396"/>
                  <a:pt x="4821" y="45396"/>
                </a:cubicBezTo>
                <a:cubicBezTo>
                  <a:pt x="1476" y="45396"/>
                  <a:pt x="84" y="47337"/>
                  <a:pt x="67" y="51578"/>
                </a:cubicBezTo>
                <a:cubicBezTo>
                  <a:pt x="54" y="54559"/>
                  <a:pt x="0" y="57541"/>
                  <a:pt x="81" y="60516"/>
                </a:cubicBezTo>
                <a:cubicBezTo>
                  <a:pt x="167" y="63815"/>
                  <a:pt x="1987" y="65694"/>
                  <a:pt x="4914" y="65694"/>
                </a:cubicBezTo>
                <a:cubicBezTo>
                  <a:pt x="5382" y="65694"/>
                  <a:pt x="5877" y="65646"/>
                  <a:pt x="6399" y="65548"/>
                </a:cubicBezTo>
                <a:cubicBezTo>
                  <a:pt x="19787" y="63022"/>
                  <a:pt x="33167" y="60476"/>
                  <a:pt x="46555" y="57943"/>
                </a:cubicBezTo>
                <a:cubicBezTo>
                  <a:pt x="47399" y="57789"/>
                  <a:pt x="48263" y="57742"/>
                  <a:pt x="49114" y="57648"/>
                </a:cubicBezTo>
                <a:lnTo>
                  <a:pt x="49114" y="57648"/>
                </a:lnTo>
                <a:cubicBezTo>
                  <a:pt x="48438" y="58673"/>
                  <a:pt x="47694" y="59250"/>
                  <a:pt x="46910" y="59779"/>
                </a:cubicBezTo>
                <a:cubicBezTo>
                  <a:pt x="36129" y="67143"/>
                  <a:pt x="25341" y="74500"/>
                  <a:pt x="14560" y="81870"/>
                </a:cubicBezTo>
                <a:cubicBezTo>
                  <a:pt x="10386" y="84732"/>
                  <a:pt x="10165" y="87351"/>
                  <a:pt x="13770" y="90990"/>
                </a:cubicBezTo>
                <a:cubicBezTo>
                  <a:pt x="15659" y="92899"/>
                  <a:pt x="17562" y="94802"/>
                  <a:pt x="19478" y="96692"/>
                </a:cubicBezTo>
                <a:cubicBezTo>
                  <a:pt x="21145" y="98343"/>
                  <a:pt x="22592" y="99176"/>
                  <a:pt x="23953" y="99176"/>
                </a:cubicBezTo>
                <a:cubicBezTo>
                  <a:pt x="25537" y="99176"/>
                  <a:pt x="27004" y="98048"/>
                  <a:pt x="28564" y="95767"/>
                </a:cubicBezTo>
                <a:cubicBezTo>
                  <a:pt x="35982" y="84906"/>
                  <a:pt x="43392" y="74031"/>
                  <a:pt x="50810" y="63169"/>
                </a:cubicBezTo>
                <a:cubicBezTo>
                  <a:pt x="51386" y="62325"/>
                  <a:pt x="52022" y="61528"/>
                  <a:pt x="52934" y="60308"/>
                </a:cubicBezTo>
                <a:lnTo>
                  <a:pt x="52934" y="60308"/>
                </a:lnTo>
                <a:cubicBezTo>
                  <a:pt x="52934" y="61273"/>
                  <a:pt x="53001" y="61722"/>
                  <a:pt x="52920" y="62144"/>
                </a:cubicBezTo>
                <a:cubicBezTo>
                  <a:pt x="50354" y="75719"/>
                  <a:pt x="47781" y="89295"/>
                  <a:pt x="45181" y="102863"/>
                </a:cubicBezTo>
                <a:cubicBezTo>
                  <a:pt x="44163" y="108170"/>
                  <a:pt x="44679" y="109369"/>
                  <a:pt x="49007" y="111299"/>
                </a:cubicBezTo>
                <a:cubicBezTo>
                  <a:pt x="52853" y="111299"/>
                  <a:pt x="56699" y="111299"/>
                  <a:pt x="60545" y="111306"/>
                </a:cubicBezTo>
                <a:cubicBezTo>
                  <a:pt x="64847" y="109570"/>
                  <a:pt x="65524" y="108377"/>
                  <a:pt x="64686" y="103895"/>
                </a:cubicBezTo>
                <a:cubicBezTo>
                  <a:pt x="63165" y="95787"/>
                  <a:pt x="61624" y="87680"/>
                  <a:pt x="60103" y="79565"/>
                </a:cubicBezTo>
                <a:cubicBezTo>
                  <a:pt x="58924" y="73254"/>
                  <a:pt x="57765" y="66942"/>
                  <a:pt x="56592" y="60623"/>
                </a:cubicBezTo>
                <a:lnTo>
                  <a:pt x="56592" y="60623"/>
                </a:lnTo>
                <a:cubicBezTo>
                  <a:pt x="57617" y="61334"/>
                  <a:pt x="58234" y="62171"/>
                  <a:pt x="58823" y="63035"/>
                </a:cubicBezTo>
                <a:cubicBezTo>
                  <a:pt x="66187" y="73817"/>
                  <a:pt x="73544" y="84611"/>
                  <a:pt x="80908" y="95392"/>
                </a:cubicBezTo>
                <a:cubicBezTo>
                  <a:pt x="82649" y="97940"/>
                  <a:pt x="84130" y="99194"/>
                  <a:pt x="85759" y="99194"/>
                </a:cubicBezTo>
                <a:cubicBezTo>
                  <a:pt x="87215" y="99194"/>
                  <a:pt x="88788" y="98192"/>
                  <a:pt x="90771" y="96216"/>
                </a:cubicBezTo>
                <a:cubicBezTo>
                  <a:pt x="92466" y="94521"/>
                  <a:pt x="94168" y="92832"/>
                  <a:pt x="95863" y="91124"/>
                </a:cubicBezTo>
                <a:cubicBezTo>
                  <a:pt x="99689" y="87278"/>
                  <a:pt x="99428" y="84772"/>
                  <a:pt x="94878" y="81656"/>
                </a:cubicBezTo>
                <a:cubicBezTo>
                  <a:pt x="84017" y="74239"/>
                  <a:pt x="73149" y="66821"/>
                  <a:pt x="62294" y="59397"/>
                </a:cubicBezTo>
                <a:cubicBezTo>
                  <a:pt x="61658" y="58962"/>
                  <a:pt x="61081" y="58446"/>
                  <a:pt x="59862" y="57481"/>
                </a:cubicBezTo>
                <a:lnTo>
                  <a:pt x="59862" y="57481"/>
                </a:lnTo>
                <a:cubicBezTo>
                  <a:pt x="61349" y="57655"/>
                  <a:pt x="62013" y="57695"/>
                  <a:pt x="62663" y="57823"/>
                </a:cubicBezTo>
                <a:cubicBezTo>
                  <a:pt x="76144" y="60369"/>
                  <a:pt x="89625" y="62928"/>
                  <a:pt x="103106" y="65488"/>
                </a:cubicBezTo>
                <a:cubicBezTo>
                  <a:pt x="103754" y="65611"/>
                  <a:pt x="104355" y="65672"/>
                  <a:pt x="104908" y="65672"/>
                </a:cubicBezTo>
                <a:cubicBezTo>
                  <a:pt x="107951" y="65672"/>
                  <a:pt x="109561" y="63822"/>
                  <a:pt x="109606" y="60188"/>
                </a:cubicBezTo>
                <a:cubicBezTo>
                  <a:pt x="109646" y="57112"/>
                  <a:pt x="109639" y="54037"/>
                  <a:pt x="109606" y="50961"/>
                </a:cubicBezTo>
                <a:cubicBezTo>
                  <a:pt x="109566" y="47213"/>
                  <a:pt x="108118" y="45410"/>
                  <a:pt x="104963" y="45410"/>
                </a:cubicBezTo>
                <a:cubicBezTo>
                  <a:pt x="104424" y="45410"/>
                  <a:pt x="103834" y="45463"/>
                  <a:pt x="103194" y="45567"/>
                </a:cubicBezTo>
                <a:cubicBezTo>
                  <a:pt x="98557" y="46331"/>
                  <a:pt x="93947" y="47263"/>
                  <a:pt x="89324" y="48134"/>
                </a:cubicBezTo>
                <a:cubicBezTo>
                  <a:pt x="79648" y="49963"/>
                  <a:pt x="69973" y="51792"/>
                  <a:pt x="60297" y="53621"/>
                </a:cubicBezTo>
                <a:cubicBezTo>
                  <a:pt x="60927" y="52589"/>
                  <a:pt x="61751" y="51980"/>
                  <a:pt x="62602" y="51403"/>
                </a:cubicBezTo>
                <a:cubicBezTo>
                  <a:pt x="73464" y="43979"/>
                  <a:pt x="84339" y="36575"/>
                  <a:pt x="95193" y="29151"/>
                </a:cubicBezTo>
                <a:cubicBezTo>
                  <a:pt x="99368" y="26297"/>
                  <a:pt x="99589" y="23690"/>
                  <a:pt x="95984" y="20052"/>
                </a:cubicBezTo>
                <a:cubicBezTo>
                  <a:pt x="94088" y="18142"/>
                  <a:pt x="92185" y="16240"/>
                  <a:pt x="90275" y="14350"/>
                </a:cubicBezTo>
                <a:cubicBezTo>
                  <a:pt x="88617" y="12711"/>
                  <a:pt x="87166" y="11884"/>
                  <a:pt x="85801" y="11884"/>
                </a:cubicBezTo>
                <a:cubicBezTo>
                  <a:pt x="84208" y="11884"/>
                  <a:pt x="82731" y="13009"/>
                  <a:pt x="81176" y="15281"/>
                </a:cubicBezTo>
                <a:cubicBezTo>
                  <a:pt x="73698" y="26223"/>
                  <a:pt x="66234" y="37172"/>
                  <a:pt x="58756" y="48114"/>
                </a:cubicBezTo>
                <a:cubicBezTo>
                  <a:pt x="58180" y="48958"/>
                  <a:pt x="57564" y="49782"/>
                  <a:pt x="56565" y="51176"/>
                </a:cubicBezTo>
                <a:cubicBezTo>
                  <a:pt x="56672" y="50070"/>
                  <a:pt x="56679" y="49702"/>
                  <a:pt x="56746" y="49346"/>
                </a:cubicBezTo>
                <a:cubicBezTo>
                  <a:pt x="59453" y="35014"/>
                  <a:pt x="62167" y="20682"/>
                  <a:pt x="64867" y="6350"/>
                </a:cubicBezTo>
                <a:cubicBezTo>
                  <a:pt x="65611" y="2396"/>
                  <a:pt x="63708" y="71"/>
                  <a:pt x="59647" y="18"/>
                </a:cubicBezTo>
                <a:cubicBezTo>
                  <a:pt x="58575" y="5"/>
                  <a:pt x="57503" y="1"/>
                  <a:pt x="5643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Google Shape;49;p3"/>
          <p:cNvPicPr preferRelativeResize="0"/>
          <p:nvPr/>
        </p:nvPicPr>
        <p:blipFill rotWithShape="1">
          <a:blip r:embed="rId2">
            <a:alphaModFix amt="50000"/>
          </a:blip>
          <a:srcRect l="3367" r="3357"/>
          <a:stretch/>
        </p:blipFill>
        <p:spPr>
          <a:xfrm rot="10800000" flipH="1">
            <a:off x="0" y="1"/>
            <a:ext cx="9143999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50;p3"/>
          <p:cNvPicPr preferRelativeResize="0"/>
          <p:nvPr/>
        </p:nvPicPr>
        <p:blipFill rotWithShape="1">
          <a:blip r:embed="rId3">
            <a:alphaModFix amt="10000"/>
          </a:blip>
          <a:srcRect t="7798" b="7806"/>
          <a:stretch/>
        </p:blipFill>
        <p:spPr>
          <a:xfrm>
            <a:off x="-27000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3"/>
          <p:cNvSpPr txBox="1">
            <a:spLocks noGrp="1"/>
          </p:cNvSpPr>
          <p:nvPr>
            <p:ph type="title"/>
          </p:nvPr>
        </p:nvSpPr>
        <p:spPr>
          <a:xfrm>
            <a:off x="2205725" y="2271525"/>
            <a:ext cx="5067600" cy="151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50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52" name="Google Shape;52;p3"/>
          <p:cNvSpPr txBox="1">
            <a:spLocks noGrp="1"/>
          </p:cNvSpPr>
          <p:nvPr>
            <p:ph type="title" idx="2" hasCustomPrompt="1"/>
          </p:nvPr>
        </p:nvSpPr>
        <p:spPr>
          <a:xfrm>
            <a:off x="713225" y="879475"/>
            <a:ext cx="1405800" cy="1136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 b="0">
                <a:solidFill>
                  <a:schemeClr val="accent1"/>
                </a:solidFill>
                <a:latin typeface="Urbanist Black"/>
                <a:ea typeface="Urbanist Black"/>
                <a:cs typeface="Urbanist Black"/>
                <a:sym typeface="Urbanist Black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grpSp>
        <p:nvGrpSpPr>
          <p:cNvPr id="53" name="Google Shape;53;p3"/>
          <p:cNvGrpSpPr/>
          <p:nvPr/>
        </p:nvGrpSpPr>
        <p:grpSpPr>
          <a:xfrm>
            <a:off x="7541289" y="4668020"/>
            <a:ext cx="1552657" cy="405488"/>
            <a:chOff x="375625" y="249700"/>
            <a:chExt cx="2219350" cy="579600"/>
          </a:xfrm>
        </p:grpSpPr>
        <p:sp>
          <p:nvSpPr>
            <p:cNvPr id="54" name="Google Shape;54;p3"/>
            <p:cNvSpPr/>
            <p:nvPr/>
          </p:nvSpPr>
          <p:spPr>
            <a:xfrm>
              <a:off x="375625" y="2497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3"/>
            <p:cNvSpPr/>
            <p:nvPr/>
          </p:nvSpPr>
          <p:spPr>
            <a:xfrm>
              <a:off x="677417" y="2497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3"/>
            <p:cNvSpPr/>
            <p:nvPr/>
          </p:nvSpPr>
          <p:spPr>
            <a:xfrm>
              <a:off x="979208" y="2497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3"/>
            <p:cNvSpPr/>
            <p:nvPr/>
          </p:nvSpPr>
          <p:spPr>
            <a:xfrm>
              <a:off x="1281000" y="2497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3"/>
            <p:cNvSpPr/>
            <p:nvPr/>
          </p:nvSpPr>
          <p:spPr>
            <a:xfrm>
              <a:off x="375625" y="4861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3"/>
            <p:cNvSpPr/>
            <p:nvPr/>
          </p:nvSpPr>
          <p:spPr>
            <a:xfrm>
              <a:off x="677417" y="4861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3"/>
            <p:cNvSpPr/>
            <p:nvPr/>
          </p:nvSpPr>
          <p:spPr>
            <a:xfrm>
              <a:off x="979208" y="4861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3"/>
            <p:cNvSpPr/>
            <p:nvPr/>
          </p:nvSpPr>
          <p:spPr>
            <a:xfrm>
              <a:off x="1281000" y="4861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3"/>
            <p:cNvSpPr/>
            <p:nvPr/>
          </p:nvSpPr>
          <p:spPr>
            <a:xfrm>
              <a:off x="375625" y="7225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3"/>
            <p:cNvSpPr/>
            <p:nvPr/>
          </p:nvSpPr>
          <p:spPr>
            <a:xfrm>
              <a:off x="677417" y="7225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3"/>
            <p:cNvSpPr/>
            <p:nvPr/>
          </p:nvSpPr>
          <p:spPr>
            <a:xfrm>
              <a:off x="979208" y="7225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3"/>
            <p:cNvSpPr/>
            <p:nvPr/>
          </p:nvSpPr>
          <p:spPr>
            <a:xfrm>
              <a:off x="1281000" y="7225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3"/>
            <p:cNvSpPr/>
            <p:nvPr/>
          </p:nvSpPr>
          <p:spPr>
            <a:xfrm>
              <a:off x="1582800" y="2497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3"/>
            <p:cNvSpPr/>
            <p:nvPr/>
          </p:nvSpPr>
          <p:spPr>
            <a:xfrm>
              <a:off x="1884592" y="2497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3"/>
            <p:cNvSpPr/>
            <p:nvPr/>
          </p:nvSpPr>
          <p:spPr>
            <a:xfrm>
              <a:off x="2186383" y="2497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3"/>
            <p:cNvSpPr/>
            <p:nvPr/>
          </p:nvSpPr>
          <p:spPr>
            <a:xfrm>
              <a:off x="2488175" y="2497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3"/>
            <p:cNvSpPr/>
            <p:nvPr/>
          </p:nvSpPr>
          <p:spPr>
            <a:xfrm>
              <a:off x="1582800" y="4861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3"/>
            <p:cNvSpPr/>
            <p:nvPr/>
          </p:nvSpPr>
          <p:spPr>
            <a:xfrm>
              <a:off x="1884592" y="4861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3"/>
            <p:cNvSpPr/>
            <p:nvPr/>
          </p:nvSpPr>
          <p:spPr>
            <a:xfrm>
              <a:off x="2186383" y="4861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3"/>
            <p:cNvSpPr/>
            <p:nvPr/>
          </p:nvSpPr>
          <p:spPr>
            <a:xfrm>
              <a:off x="2488175" y="4861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3"/>
            <p:cNvSpPr/>
            <p:nvPr/>
          </p:nvSpPr>
          <p:spPr>
            <a:xfrm>
              <a:off x="1582800" y="7225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3"/>
            <p:cNvSpPr/>
            <p:nvPr/>
          </p:nvSpPr>
          <p:spPr>
            <a:xfrm>
              <a:off x="1884592" y="7225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3"/>
            <p:cNvSpPr/>
            <p:nvPr/>
          </p:nvSpPr>
          <p:spPr>
            <a:xfrm>
              <a:off x="2186383" y="7225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3"/>
            <p:cNvSpPr/>
            <p:nvPr/>
          </p:nvSpPr>
          <p:spPr>
            <a:xfrm>
              <a:off x="2488175" y="7225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8" name="Google Shape;78;p3"/>
          <p:cNvGrpSpPr/>
          <p:nvPr/>
        </p:nvGrpSpPr>
        <p:grpSpPr>
          <a:xfrm>
            <a:off x="-807575" y="-1109725"/>
            <a:ext cx="11016325" cy="7116084"/>
            <a:chOff x="-807575" y="-1109725"/>
            <a:chExt cx="11016325" cy="7116084"/>
          </a:xfrm>
        </p:grpSpPr>
        <p:sp>
          <p:nvSpPr>
            <p:cNvPr id="79" name="Google Shape;79;p3"/>
            <p:cNvSpPr/>
            <p:nvPr/>
          </p:nvSpPr>
          <p:spPr>
            <a:xfrm>
              <a:off x="7467575" y="-1109725"/>
              <a:ext cx="2741175" cy="2782650"/>
            </a:xfrm>
            <a:custGeom>
              <a:avLst/>
              <a:gdLst/>
              <a:ahLst/>
              <a:cxnLst/>
              <a:rect l="l" t="t" r="r" b="b"/>
              <a:pathLst>
                <a:path w="109647" h="111306" extrusionOk="0">
                  <a:moveTo>
                    <a:pt x="56719" y="1142"/>
                  </a:moveTo>
                  <a:cubicBezTo>
                    <a:pt x="57832" y="1142"/>
                    <a:pt x="58944" y="1151"/>
                    <a:pt x="60056" y="1184"/>
                  </a:cubicBezTo>
                  <a:cubicBezTo>
                    <a:pt x="62890" y="1271"/>
                    <a:pt x="64338" y="2966"/>
                    <a:pt x="63829" y="5700"/>
                  </a:cubicBezTo>
                  <a:cubicBezTo>
                    <a:pt x="60974" y="20943"/>
                    <a:pt x="58066" y="36173"/>
                    <a:pt x="55178" y="51410"/>
                  </a:cubicBezTo>
                  <a:cubicBezTo>
                    <a:pt x="54977" y="51383"/>
                    <a:pt x="54770" y="51363"/>
                    <a:pt x="54562" y="51343"/>
                  </a:cubicBezTo>
                  <a:cubicBezTo>
                    <a:pt x="53322" y="44884"/>
                    <a:pt x="52069" y="38425"/>
                    <a:pt x="50843" y="31965"/>
                  </a:cubicBezTo>
                  <a:cubicBezTo>
                    <a:pt x="49302" y="23878"/>
                    <a:pt x="47788" y="15784"/>
                    <a:pt x="46253" y="7690"/>
                  </a:cubicBezTo>
                  <a:cubicBezTo>
                    <a:pt x="45248" y="2376"/>
                    <a:pt x="46253" y="1163"/>
                    <a:pt x="51714" y="1163"/>
                  </a:cubicBezTo>
                  <a:cubicBezTo>
                    <a:pt x="53383" y="1163"/>
                    <a:pt x="55051" y="1142"/>
                    <a:pt x="56719" y="1142"/>
                  </a:cubicBezTo>
                  <a:close/>
                  <a:moveTo>
                    <a:pt x="23921" y="13057"/>
                  </a:moveTo>
                  <a:cubicBezTo>
                    <a:pt x="24966" y="13057"/>
                    <a:pt x="25964" y="13593"/>
                    <a:pt x="26708" y="14678"/>
                  </a:cubicBezTo>
                  <a:cubicBezTo>
                    <a:pt x="35492" y="27476"/>
                    <a:pt x="44196" y="40334"/>
                    <a:pt x="52920" y="53179"/>
                  </a:cubicBezTo>
                  <a:cubicBezTo>
                    <a:pt x="52954" y="53226"/>
                    <a:pt x="52893" y="53333"/>
                    <a:pt x="52780" y="53856"/>
                  </a:cubicBezTo>
                  <a:cubicBezTo>
                    <a:pt x="39754" y="44964"/>
                    <a:pt x="26923" y="36240"/>
                    <a:pt x="14131" y="27443"/>
                  </a:cubicBezTo>
                  <a:cubicBezTo>
                    <a:pt x="11987" y="25962"/>
                    <a:pt x="11873" y="23711"/>
                    <a:pt x="13709" y="21774"/>
                  </a:cubicBezTo>
                  <a:cubicBezTo>
                    <a:pt x="16148" y="19194"/>
                    <a:pt x="18654" y="16682"/>
                    <a:pt x="21241" y="14249"/>
                  </a:cubicBezTo>
                  <a:cubicBezTo>
                    <a:pt x="22079" y="13457"/>
                    <a:pt x="23017" y="13057"/>
                    <a:pt x="23921" y="13057"/>
                  </a:cubicBezTo>
                  <a:close/>
                  <a:moveTo>
                    <a:pt x="85786" y="13036"/>
                  </a:moveTo>
                  <a:cubicBezTo>
                    <a:pt x="86911" y="13036"/>
                    <a:pt x="88136" y="13845"/>
                    <a:pt x="89739" y="15435"/>
                  </a:cubicBezTo>
                  <a:cubicBezTo>
                    <a:pt x="91776" y="17466"/>
                    <a:pt x="93846" y="19469"/>
                    <a:pt x="95830" y="21553"/>
                  </a:cubicBezTo>
                  <a:cubicBezTo>
                    <a:pt x="97994" y="23831"/>
                    <a:pt x="97914" y="25868"/>
                    <a:pt x="95408" y="27590"/>
                  </a:cubicBezTo>
                  <a:cubicBezTo>
                    <a:pt x="82610" y="36388"/>
                    <a:pt x="69765" y="45112"/>
                    <a:pt x="56940" y="53863"/>
                  </a:cubicBezTo>
                  <a:cubicBezTo>
                    <a:pt x="56800" y="53769"/>
                    <a:pt x="56652" y="53675"/>
                    <a:pt x="56512" y="53574"/>
                  </a:cubicBezTo>
                  <a:cubicBezTo>
                    <a:pt x="56900" y="52958"/>
                    <a:pt x="57269" y="52321"/>
                    <a:pt x="57684" y="51718"/>
                  </a:cubicBezTo>
                  <a:cubicBezTo>
                    <a:pt x="65785" y="39839"/>
                    <a:pt x="73893" y="27959"/>
                    <a:pt x="82007" y="16085"/>
                  </a:cubicBezTo>
                  <a:cubicBezTo>
                    <a:pt x="83402" y="14041"/>
                    <a:pt x="84533" y="13036"/>
                    <a:pt x="85786" y="13036"/>
                  </a:cubicBezTo>
                  <a:close/>
                  <a:moveTo>
                    <a:pt x="104857" y="46564"/>
                  </a:moveTo>
                  <a:cubicBezTo>
                    <a:pt x="107662" y="46564"/>
                    <a:pt x="108455" y="48075"/>
                    <a:pt x="108460" y="52107"/>
                  </a:cubicBezTo>
                  <a:cubicBezTo>
                    <a:pt x="108467" y="54801"/>
                    <a:pt x="108494" y="57488"/>
                    <a:pt x="108447" y="60174"/>
                  </a:cubicBezTo>
                  <a:cubicBezTo>
                    <a:pt x="108402" y="63134"/>
                    <a:pt x="107273" y="64520"/>
                    <a:pt x="104882" y="64520"/>
                  </a:cubicBezTo>
                  <a:cubicBezTo>
                    <a:pt x="104404" y="64520"/>
                    <a:pt x="103875" y="64465"/>
                    <a:pt x="103294" y="64355"/>
                  </a:cubicBezTo>
                  <a:cubicBezTo>
                    <a:pt x="88225" y="61508"/>
                    <a:pt x="73149" y="58653"/>
                    <a:pt x="58080" y="55806"/>
                  </a:cubicBezTo>
                  <a:cubicBezTo>
                    <a:pt x="58033" y="55625"/>
                    <a:pt x="57992" y="55451"/>
                    <a:pt x="57946" y="55270"/>
                  </a:cubicBezTo>
                  <a:cubicBezTo>
                    <a:pt x="63755" y="54157"/>
                    <a:pt x="69564" y="53038"/>
                    <a:pt x="75373" y="51933"/>
                  </a:cubicBezTo>
                  <a:cubicBezTo>
                    <a:pt x="84231" y="50258"/>
                    <a:pt x="93089" y="48603"/>
                    <a:pt x="101947" y="46907"/>
                  </a:cubicBezTo>
                  <a:cubicBezTo>
                    <a:pt x="103099" y="46686"/>
                    <a:pt x="104059" y="46564"/>
                    <a:pt x="104857" y="46564"/>
                  </a:cubicBezTo>
                  <a:close/>
                  <a:moveTo>
                    <a:pt x="4844" y="46549"/>
                  </a:moveTo>
                  <a:cubicBezTo>
                    <a:pt x="5465" y="46549"/>
                    <a:pt x="6181" y="46628"/>
                    <a:pt x="7002" y="46780"/>
                  </a:cubicBezTo>
                  <a:cubicBezTo>
                    <a:pt x="16523" y="48542"/>
                    <a:pt x="26031" y="50372"/>
                    <a:pt x="35539" y="52167"/>
                  </a:cubicBezTo>
                  <a:cubicBezTo>
                    <a:pt x="40156" y="53045"/>
                    <a:pt x="44773" y="53909"/>
                    <a:pt x="49382" y="54794"/>
                  </a:cubicBezTo>
                  <a:cubicBezTo>
                    <a:pt x="50200" y="54948"/>
                    <a:pt x="50997" y="55203"/>
                    <a:pt x="52592" y="55618"/>
                  </a:cubicBezTo>
                  <a:cubicBezTo>
                    <a:pt x="36430" y="58680"/>
                    <a:pt x="21107" y="61615"/>
                    <a:pt x="5776" y="64476"/>
                  </a:cubicBezTo>
                  <a:cubicBezTo>
                    <a:pt x="5424" y="64541"/>
                    <a:pt x="5089" y="64573"/>
                    <a:pt x="4772" y="64573"/>
                  </a:cubicBezTo>
                  <a:cubicBezTo>
                    <a:pt x="2637" y="64573"/>
                    <a:pt x="1321" y="63131"/>
                    <a:pt x="1240" y="60664"/>
                  </a:cubicBezTo>
                  <a:cubicBezTo>
                    <a:pt x="1139" y="57695"/>
                    <a:pt x="1206" y="54714"/>
                    <a:pt x="1213" y="51739"/>
                  </a:cubicBezTo>
                  <a:cubicBezTo>
                    <a:pt x="1229" y="48057"/>
                    <a:pt x="2144" y="46549"/>
                    <a:pt x="4844" y="46549"/>
                  </a:cubicBezTo>
                  <a:close/>
                  <a:moveTo>
                    <a:pt x="52738" y="57271"/>
                  </a:moveTo>
                  <a:cubicBezTo>
                    <a:pt x="52869" y="57271"/>
                    <a:pt x="53071" y="57321"/>
                    <a:pt x="53383" y="57340"/>
                  </a:cubicBezTo>
                  <a:cubicBezTo>
                    <a:pt x="50944" y="60911"/>
                    <a:pt x="48578" y="64369"/>
                    <a:pt x="46220" y="67833"/>
                  </a:cubicBezTo>
                  <a:cubicBezTo>
                    <a:pt x="40008" y="76946"/>
                    <a:pt x="33804" y="86065"/>
                    <a:pt x="27572" y="95171"/>
                  </a:cubicBezTo>
                  <a:cubicBezTo>
                    <a:pt x="26269" y="97075"/>
                    <a:pt x="25157" y="98011"/>
                    <a:pt x="23936" y="98011"/>
                  </a:cubicBezTo>
                  <a:cubicBezTo>
                    <a:pt x="22854" y="98011"/>
                    <a:pt x="21686" y="97276"/>
                    <a:pt x="20222" y="95828"/>
                  </a:cubicBezTo>
                  <a:cubicBezTo>
                    <a:pt x="18105" y="93737"/>
                    <a:pt x="15967" y="91660"/>
                    <a:pt x="13917" y="89502"/>
                  </a:cubicBezTo>
                  <a:cubicBezTo>
                    <a:pt x="11826" y="87298"/>
                    <a:pt x="11920" y="85120"/>
                    <a:pt x="14359" y="83438"/>
                  </a:cubicBezTo>
                  <a:cubicBezTo>
                    <a:pt x="27083" y="74681"/>
                    <a:pt x="39854" y="65997"/>
                    <a:pt x="52612" y="57300"/>
                  </a:cubicBezTo>
                  <a:cubicBezTo>
                    <a:pt x="52644" y="57279"/>
                    <a:pt x="52686" y="57271"/>
                    <a:pt x="52738" y="57271"/>
                  </a:cubicBezTo>
                  <a:close/>
                  <a:moveTo>
                    <a:pt x="56947" y="57173"/>
                  </a:moveTo>
                  <a:cubicBezTo>
                    <a:pt x="60009" y="59256"/>
                    <a:pt x="63078" y="61347"/>
                    <a:pt x="66140" y="63438"/>
                  </a:cubicBezTo>
                  <a:cubicBezTo>
                    <a:pt x="75414" y="69769"/>
                    <a:pt x="84694" y="76101"/>
                    <a:pt x="93967" y="82433"/>
                  </a:cubicBezTo>
                  <a:cubicBezTo>
                    <a:pt x="98316" y="85402"/>
                    <a:pt x="98436" y="86909"/>
                    <a:pt x="94644" y="90708"/>
                  </a:cubicBezTo>
                  <a:cubicBezTo>
                    <a:pt x="92674" y="92678"/>
                    <a:pt x="90751" y="94702"/>
                    <a:pt x="88721" y="96605"/>
                  </a:cubicBezTo>
                  <a:cubicBezTo>
                    <a:pt x="87722" y="97541"/>
                    <a:pt x="86735" y="98016"/>
                    <a:pt x="85801" y="98016"/>
                  </a:cubicBezTo>
                  <a:cubicBezTo>
                    <a:pt x="84737" y="98016"/>
                    <a:pt x="83742" y="97399"/>
                    <a:pt x="82878" y="96142"/>
                  </a:cubicBezTo>
                  <a:cubicBezTo>
                    <a:pt x="74060" y="83338"/>
                    <a:pt x="65316" y="70486"/>
                    <a:pt x="56552" y="57648"/>
                  </a:cubicBezTo>
                  <a:cubicBezTo>
                    <a:pt x="56679" y="57488"/>
                    <a:pt x="56813" y="57333"/>
                    <a:pt x="56947" y="57173"/>
                  </a:cubicBezTo>
                  <a:close/>
                  <a:moveTo>
                    <a:pt x="55131" y="59323"/>
                  </a:moveTo>
                  <a:cubicBezTo>
                    <a:pt x="58046" y="74741"/>
                    <a:pt x="60927" y="89898"/>
                    <a:pt x="63782" y="105061"/>
                  </a:cubicBezTo>
                  <a:cubicBezTo>
                    <a:pt x="64331" y="108002"/>
                    <a:pt x="63024" y="109738"/>
                    <a:pt x="60009" y="109852"/>
                  </a:cubicBezTo>
                  <a:cubicBezTo>
                    <a:pt x="58307" y="109911"/>
                    <a:pt x="56602" y="109941"/>
                    <a:pt x="54897" y="109941"/>
                  </a:cubicBezTo>
                  <a:cubicBezTo>
                    <a:pt x="53145" y="109941"/>
                    <a:pt x="51392" y="109909"/>
                    <a:pt x="49644" y="109845"/>
                  </a:cubicBezTo>
                  <a:cubicBezTo>
                    <a:pt x="46850" y="109744"/>
                    <a:pt x="45463" y="108197"/>
                    <a:pt x="45952" y="105550"/>
                  </a:cubicBezTo>
                  <a:cubicBezTo>
                    <a:pt x="48746" y="90367"/>
                    <a:pt x="51634" y="75204"/>
                    <a:pt x="54502" y="60040"/>
                  </a:cubicBezTo>
                  <a:cubicBezTo>
                    <a:pt x="54535" y="59880"/>
                    <a:pt x="54743" y="59759"/>
                    <a:pt x="55131" y="59323"/>
                  </a:cubicBezTo>
                  <a:close/>
                  <a:moveTo>
                    <a:pt x="56431" y="1"/>
                  </a:moveTo>
                  <a:cubicBezTo>
                    <a:pt x="54716" y="1"/>
                    <a:pt x="53001" y="11"/>
                    <a:pt x="51285" y="11"/>
                  </a:cubicBezTo>
                  <a:cubicBezTo>
                    <a:pt x="45630" y="18"/>
                    <a:pt x="44015" y="1907"/>
                    <a:pt x="45061" y="7469"/>
                  </a:cubicBezTo>
                  <a:cubicBezTo>
                    <a:pt x="46863" y="17090"/>
                    <a:pt x="48726" y="26699"/>
                    <a:pt x="50548" y="36314"/>
                  </a:cubicBezTo>
                  <a:cubicBezTo>
                    <a:pt x="51419" y="40931"/>
                    <a:pt x="52243" y="45554"/>
                    <a:pt x="53088" y="50177"/>
                  </a:cubicBezTo>
                  <a:cubicBezTo>
                    <a:pt x="52036" y="49568"/>
                    <a:pt x="51466" y="48824"/>
                    <a:pt x="50937" y="48047"/>
                  </a:cubicBezTo>
                  <a:cubicBezTo>
                    <a:pt x="43412" y="37024"/>
                    <a:pt x="35901" y="25989"/>
                    <a:pt x="28363" y="14980"/>
                  </a:cubicBezTo>
                  <a:cubicBezTo>
                    <a:pt x="26946" y="12909"/>
                    <a:pt x="25492" y="11882"/>
                    <a:pt x="23934" y="11882"/>
                  </a:cubicBezTo>
                  <a:cubicBezTo>
                    <a:pt x="22582" y="11882"/>
                    <a:pt x="21152" y="12655"/>
                    <a:pt x="19599" y="14189"/>
                  </a:cubicBezTo>
                  <a:cubicBezTo>
                    <a:pt x="17616" y="16146"/>
                    <a:pt x="15652" y="18116"/>
                    <a:pt x="13689" y="20099"/>
                  </a:cubicBezTo>
                  <a:cubicBezTo>
                    <a:pt x="10171" y="23650"/>
                    <a:pt x="10439" y="26350"/>
                    <a:pt x="14634" y="29218"/>
                  </a:cubicBezTo>
                  <a:cubicBezTo>
                    <a:pt x="25569" y="36696"/>
                    <a:pt x="36518" y="44160"/>
                    <a:pt x="47459" y="51638"/>
                  </a:cubicBezTo>
                  <a:cubicBezTo>
                    <a:pt x="48210" y="52147"/>
                    <a:pt x="48920" y="52717"/>
                    <a:pt x="50341" y="53775"/>
                  </a:cubicBezTo>
                  <a:cubicBezTo>
                    <a:pt x="46937" y="53139"/>
                    <a:pt x="44397" y="52670"/>
                    <a:pt x="41865" y="52194"/>
                  </a:cubicBezTo>
                  <a:cubicBezTo>
                    <a:pt x="30273" y="49996"/>
                    <a:pt x="18681" y="47765"/>
                    <a:pt x="7076" y="45628"/>
                  </a:cubicBezTo>
                  <a:cubicBezTo>
                    <a:pt x="6243" y="45474"/>
                    <a:pt x="5493" y="45396"/>
                    <a:pt x="4821" y="45396"/>
                  </a:cubicBezTo>
                  <a:cubicBezTo>
                    <a:pt x="1476" y="45396"/>
                    <a:pt x="84" y="47337"/>
                    <a:pt x="67" y="51578"/>
                  </a:cubicBezTo>
                  <a:cubicBezTo>
                    <a:pt x="54" y="54559"/>
                    <a:pt x="0" y="57541"/>
                    <a:pt x="81" y="60516"/>
                  </a:cubicBezTo>
                  <a:cubicBezTo>
                    <a:pt x="167" y="63815"/>
                    <a:pt x="1987" y="65694"/>
                    <a:pt x="4914" y="65694"/>
                  </a:cubicBezTo>
                  <a:cubicBezTo>
                    <a:pt x="5382" y="65694"/>
                    <a:pt x="5877" y="65646"/>
                    <a:pt x="6399" y="65548"/>
                  </a:cubicBezTo>
                  <a:cubicBezTo>
                    <a:pt x="19787" y="63022"/>
                    <a:pt x="33167" y="60476"/>
                    <a:pt x="46555" y="57943"/>
                  </a:cubicBezTo>
                  <a:cubicBezTo>
                    <a:pt x="47399" y="57789"/>
                    <a:pt x="48263" y="57742"/>
                    <a:pt x="49114" y="57648"/>
                  </a:cubicBezTo>
                  <a:lnTo>
                    <a:pt x="49114" y="57648"/>
                  </a:lnTo>
                  <a:cubicBezTo>
                    <a:pt x="48438" y="58673"/>
                    <a:pt x="47694" y="59250"/>
                    <a:pt x="46910" y="59779"/>
                  </a:cubicBezTo>
                  <a:cubicBezTo>
                    <a:pt x="36129" y="67143"/>
                    <a:pt x="25341" y="74500"/>
                    <a:pt x="14560" y="81870"/>
                  </a:cubicBezTo>
                  <a:cubicBezTo>
                    <a:pt x="10386" y="84732"/>
                    <a:pt x="10165" y="87351"/>
                    <a:pt x="13770" y="90990"/>
                  </a:cubicBezTo>
                  <a:cubicBezTo>
                    <a:pt x="15659" y="92899"/>
                    <a:pt x="17562" y="94802"/>
                    <a:pt x="19478" y="96692"/>
                  </a:cubicBezTo>
                  <a:cubicBezTo>
                    <a:pt x="21145" y="98343"/>
                    <a:pt x="22592" y="99176"/>
                    <a:pt x="23953" y="99176"/>
                  </a:cubicBezTo>
                  <a:cubicBezTo>
                    <a:pt x="25537" y="99176"/>
                    <a:pt x="27004" y="98048"/>
                    <a:pt x="28564" y="95767"/>
                  </a:cubicBezTo>
                  <a:cubicBezTo>
                    <a:pt x="35982" y="84906"/>
                    <a:pt x="43392" y="74031"/>
                    <a:pt x="50810" y="63169"/>
                  </a:cubicBezTo>
                  <a:cubicBezTo>
                    <a:pt x="51386" y="62325"/>
                    <a:pt x="52022" y="61528"/>
                    <a:pt x="52934" y="60308"/>
                  </a:cubicBezTo>
                  <a:lnTo>
                    <a:pt x="52934" y="60308"/>
                  </a:lnTo>
                  <a:cubicBezTo>
                    <a:pt x="52934" y="61273"/>
                    <a:pt x="53001" y="61722"/>
                    <a:pt x="52920" y="62144"/>
                  </a:cubicBezTo>
                  <a:cubicBezTo>
                    <a:pt x="50354" y="75719"/>
                    <a:pt x="47781" y="89295"/>
                    <a:pt x="45181" y="102863"/>
                  </a:cubicBezTo>
                  <a:cubicBezTo>
                    <a:pt x="44163" y="108170"/>
                    <a:pt x="44679" y="109369"/>
                    <a:pt x="49007" y="111299"/>
                  </a:cubicBezTo>
                  <a:cubicBezTo>
                    <a:pt x="52853" y="111299"/>
                    <a:pt x="56699" y="111299"/>
                    <a:pt x="60545" y="111306"/>
                  </a:cubicBezTo>
                  <a:cubicBezTo>
                    <a:pt x="64847" y="109570"/>
                    <a:pt x="65524" y="108377"/>
                    <a:pt x="64686" y="103895"/>
                  </a:cubicBezTo>
                  <a:cubicBezTo>
                    <a:pt x="63165" y="95787"/>
                    <a:pt x="61624" y="87680"/>
                    <a:pt x="60103" y="79565"/>
                  </a:cubicBezTo>
                  <a:cubicBezTo>
                    <a:pt x="58924" y="73254"/>
                    <a:pt x="57765" y="66942"/>
                    <a:pt x="56592" y="60623"/>
                  </a:cubicBezTo>
                  <a:lnTo>
                    <a:pt x="56592" y="60623"/>
                  </a:lnTo>
                  <a:cubicBezTo>
                    <a:pt x="57617" y="61334"/>
                    <a:pt x="58234" y="62171"/>
                    <a:pt x="58823" y="63035"/>
                  </a:cubicBezTo>
                  <a:cubicBezTo>
                    <a:pt x="66187" y="73817"/>
                    <a:pt x="73544" y="84611"/>
                    <a:pt x="80908" y="95392"/>
                  </a:cubicBezTo>
                  <a:cubicBezTo>
                    <a:pt x="82649" y="97940"/>
                    <a:pt x="84130" y="99194"/>
                    <a:pt x="85759" y="99194"/>
                  </a:cubicBezTo>
                  <a:cubicBezTo>
                    <a:pt x="87215" y="99194"/>
                    <a:pt x="88788" y="98192"/>
                    <a:pt x="90771" y="96216"/>
                  </a:cubicBezTo>
                  <a:cubicBezTo>
                    <a:pt x="92466" y="94521"/>
                    <a:pt x="94168" y="92832"/>
                    <a:pt x="95863" y="91124"/>
                  </a:cubicBezTo>
                  <a:cubicBezTo>
                    <a:pt x="99689" y="87278"/>
                    <a:pt x="99428" y="84772"/>
                    <a:pt x="94878" y="81656"/>
                  </a:cubicBezTo>
                  <a:cubicBezTo>
                    <a:pt x="84017" y="74239"/>
                    <a:pt x="73149" y="66821"/>
                    <a:pt x="62294" y="59397"/>
                  </a:cubicBezTo>
                  <a:cubicBezTo>
                    <a:pt x="61658" y="58962"/>
                    <a:pt x="61081" y="58446"/>
                    <a:pt x="59862" y="57481"/>
                  </a:cubicBezTo>
                  <a:lnTo>
                    <a:pt x="59862" y="57481"/>
                  </a:lnTo>
                  <a:cubicBezTo>
                    <a:pt x="61349" y="57655"/>
                    <a:pt x="62013" y="57695"/>
                    <a:pt x="62663" y="57823"/>
                  </a:cubicBezTo>
                  <a:cubicBezTo>
                    <a:pt x="76144" y="60369"/>
                    <a:pt x="89625" y="62928"/>
                    <a:pt x="103106" y="65488"/>
                  </a:cubicBezTo>
                  <a:cubicBezTo>
                    <a:pt x="103754" y="65611"/>
                    <a:pt x="104355" y="65672"/>
                    <a:pt x="104908" y="65672"/>
                  </a:cubicBezTo>
                  <a:cubicBezTo>
                    <a:pt x="107951" y="65672"/>
                    <a:pt x="109561" y="63822"/>
                    <a:pt x="109606" y="60188"/>
                  </a:cubicBezTo>
                  <a:cubicBezTo>
                    <a:pt x="109646" y="57112"/>
                    <a:pt x="109639" y="54037"/>
                    <a:pt x="109606" y="50961"/>
                  </a:cubicBezTo>
                  <a:cubicBezTo>
                    <a:pt x="109566" y="47213"/>
                    <a:pt x="108118" y="45410"/>
                    <a:pt x="104963" y="45410"/>
                  </a:cubicBezTo>
                  <a:cubicBezTo>
                    <a:pt x="104424" y="45410"/>
                    <a:pt x="103834" y="45463"/>
                    <a:pt x="103194" y="45567"/>
                  </a:cubicBezTo>
                  <a:cubicBezTo>
                    <a:pt x="98557" y="46331"/>
                    <a:pt x="93947" y="47263"/>
                    <a:pt x="89324" y="48134"/>
                  </a:cubicBezTo>
                  <a:cubicBezTo>
                    <a:pt x="79648" y="49963"/>
                    <a:pt x="69973" y="51792"/>
                    <a:pt x="60297" y="53621"/>
                  </a:cubicBezTo>
                  <a:cubicBezTo>
                    <a:pt x="60927" y="52589"/>
                    <a:pt x="61751" y="51980"/>
                    <a:pt x="62602" y="51403"/>
                  </a:cubicBezTo>
                  <a:cubicBezTo>
                    <a:pt x="73464" y="43979"/>
                    <a:pt x="84339" y="36575"/>
                    <a:pt x="95193" y="29151"/>
                  </a:cubicBezTo>
                  <a:cubicBezTo>
                    <a:pt x="99368" y="26297"/>
                    <a:pt x="99589" y="23690"/>
                    <a:pt x="95984" y="20052"/>
                  </a:cubicBezTo>
                  <a:cubicBezTo>
                    <a:pt x="94088" y="18142"/>
                    <a:pt x="92185" y="16240"/>
                    <a:pt x="90275" y="14350"/>
                  </a:cubicBezTo>
                  <a:cubicBezTo>
                    <a:pt x="88617" y="12711"/>
                    <a:pt x="87166" y="11884"/>
                    <a:pt x="85801" y="11884"/>
                  </a:cubicBezTo>
                  <a:cubicBezTo>
                    <a:pt x="84208" y="11884"/>
                    <a:pt x="82731" y="13009"/>
                    <a:pt x="81176" y="15281"/>
                  </a:cubicBezTo>
                  <a:cubicBezTo>
                    <a:pt x="73698" y="26223"/>
                    <a:pt x="66234" y="37172"/>
                    <a:pt x="58756" y="48114"/>
                  </a:cubicBezTo>
                  <a:cubicBezTo>
                    <a:pt x="58180" y="48958"/>
                    <a:pt x="57564" y="49782"/>
                    <a:pt x="56565" y="51176"/>
                  </a:cubicBezTo>
                  <a:cubicBezTo>
                    <a:pt x="56672" y="50070"/>
                    <a:pt x="56679" y="49702"/>
                    <a:pt x="56746" y="49346"/>
                  </a:cubicBezTo>
                  <a:cubicBezTo>
                    <a:pt x="59453" y="35014"/>
                    <a:pt x="62167" y="20682"/>
                    <a:pt x="64867" y="6350"/>
                  </a:cubicBezTo>
                  <a:cubicBezTo>
                    <a:pt x="65611" y="2396"/>
                    <a:pt x="63708" y="71"/>
                    <a:pt x="59647" y="18"/>
                  </a:cubicBezTo>
                  <a:cubicBezTo>
                    <a:pt x="58575" y="5"/>
                    <a:pt x="57503" y="1"/>
                    <a:pt x="5643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3"/>
            <p:cNvSpPr/>
            <p:nvPr/>
          </p:nvSpPr>
          <p:spPr>
            <a:xfrm>
              <a:off x="-807575" y="3735160"/>
              <a:ext cx="2237347" cy="2271199"/>
            </a:xfrm>
            <a:custGeom>
              <a:avLst/>
              <a:gdLst/>
              <a:ahLst/>
              <a:cxnLst/>
              <a:rect l="l" t="t" r="r" b="b"/>
              <a:pathLst>
                <a:path w="109647" h="111306" extrusionOk="0">
                  <a:moveTo>
                    <a:pt x="56719" y="1142"/>
                  </a:moveTo>
                  <a:cubicBezTo>
                    <a:pt x="57832" y="1142"/>
                    <a:pt x="58944" y="1151"/>
                    <a:pt x="60056" y="1184"/>
                  </a:cubicBezTo>
                  <a:cubicBezTo>
                    <a:pt x="62890" y="1271"/>
                    <a:pt x="64338" y="2966"/>
                    <a:pt x="63829" y="5700"/>
                  </a:cubicBezTo>
                  <a:cubicBezTo>
                    <a:pt x="60974" y="20943"/>
                    <a:pt x="58066" y="36173"/>
                    <a:pt x="55178" y="51410"/>
                  </a:cubicBezTo>
                  <a:cubicBezTo>
                    <a:pt x="54977" y="51383"/>
                    <a:pt x="54770" y="51363"/>
                    <a:pt x="54562" y="51343"/>
                  </a:cubicBezTo>
                  <a:cubicBezTo>
                    <a:pt x="53322" y="44884"/>
                    <a:pt x="52069" y="38425"/>
                    <a:pt x="50843" y="31965"/>
                  </a:cubicBezTo>
                  <a:cubicBezTo>
                    <a:pt x="49302" y="23878"/>
                    <a:pt x="47788" y="15784"/>
                    <a:pt x="46253" y="7690"/>
                  </a:cubicBezTo>
                  <a:cubicBezTo>
                    <a:pt x="45248" y="2376"/>
                    <a:pt x="46253" y="1163"/>
                    <a:pt x="51714" y="1163"/>
                  </a:cubicBezTo>
                  <a:cubicBezTo>
                    <a:pt x="53383" y="1163"/>
                    <a:pt x="55051" y="1142"/>
                    <a:pt x="56719" y="1142"/>
                  </a:cubicBezTo>
                  <a:close/>
                  <a:moveTo>
                    <a:pt x="23921" y="13057"/>
                  </a:moveTo>
                  <a:cubicBezTo>
                    <a:pt x="24966" y="13057"/>
                    <a:pt x="25964" y="13593"/>
                    <a:pt x="26708" y="14678"/>
                  </a:cubicBezTo>
                  <a:cubicBezTo>
                    <a:pt x="35492" y="27476"/>
                    <a:pt x="44196" y="40334"/>
                    <a:pt x="52920" y="53179"/>
                  </a:cubicBezTo>
                  <a:cubicBezTo>
                    <a:pt x="52954" y="53226"/>
                    <a:pt x="52893" y="53333"/>
                    <a:pt x="52780" y="53856"/>
                  </a:cubicBezTo>
                  <a:cubicBezTo>
                    <a:pt x="39754" y="44964"/>
                    <a:pt x="26923" y="36240"/>
                    <a:pt x="14131" y="27443"/>
                  </a:cubicBezTo>
                  <a:cubicBezTo>
                    <a:pt x="11987" y="25962"/>
                    <a:pt x="11873" y="23711"/>
                    <a:pt x="13709" y="21774"/>
                  </a:cubicBezTo>
                  <a:cubicBezTo>
                    <a:pt x="16148" y="19194"/>
                    <a:pt x="18654" y="16682"/>
                    <a:pt x="21241" y="14249"/>
                  </a:cubicBezTo>
                  <a:cubicBezTo>
                    <a:pt x="22079" y="13457"/>
                    <a:pt x="23017" y="13057"/>
                    <a:pt x="23921" y="13057"/>
                  </a:cubicBezTo>
                  <a:close/>
                  <a:moveTo>
                    <a:pt x="85786" y="13036"/>
                  </a:moveTo>
                  <a:cubicBezTo>
                    <a:pt x="86911" y="13036"/>
                    <a:pt x="88136" y="13845"/>
                    <a:pt x="89739" y="15435"/>
                  </a:cubicBezTo>
                  <a:cubicBezTo>
                    <a:pt x="91776" y="17466"/>
                    <a:pt x="93846" y="19469"/>
                    <a:pt x="95830" y="21553"/>
                  </a:cubicBezTo>
                  <a:cubicBezTo>
                    <a:pt x="97994" y="23831"/>
                    <a:pt x="97914" y="25868"/>
                    <a:pt x="95408" y="27590"/>
                  </a:cubicBezTo>
                  <a:cubicBezTo>
                    <a:pt x="82610" y="36388"/>
                    <a:pt x="69765" y="45112"/>
                    <a:pt x="56940" y="53863"/>
                  </a:cubicBezTo>
                  <a:cubicBezTo>
                    <a:pt x="56800" y="53769"/>
                    <a:pt x="56652" y="53675"/>
                    <a:pt x="56512" y="53574"/>
                  </a:cubicBezTo>
                  <a:cubicBezTo>
                    <a:pt x="56900" y="52958"/>
                    <a:pt x="57269" y="52321"/>
                    <a:pt x="57684" y="51718"/>
                  </a:cubicBezTo>
                  <a:cubicBezTo>
                    <a:pt x="65785" y="39839"/>
                    <a:pt x="73893" y="27959"/>
                    <a:pt x="82007" y="16085"/>
                  </a:cubicBezTo>
                  <a:cubicBezTo>
                    <a:pt x="83402" y="14041"/>
                    <a:pt x="84533" y="13036"/>
                    <a:pt x="85786" y="13036"/>
                  </a:cubicBezTo>
                  <a:close/>
                  <a:moveTo>
                    <a:pt x="104857" y="46564"/>
                  </a:moveTo>
                  <a:cubicBezTo>
                    <a:pt x="107662" y="46564"/>
                    <a:pt x="108455" y="48075"/>
                    <a:pt x="108460" y="52107"/>
                  </a:cubicBezTo>
                  <a:cubicBezTo>
                    <a:pt x="108467" y="54801"/>
                    <a:pt x="108494" y="57488"/>
                    <a:pt x="108447" y="60174"/>
                  </a:cubicBezTo>
                  <a:cubicBezTo>
                    <a:pt x="108402" y="63134"/>
                    <a:pt x="107273" y="64520"/>
                    <a:pt x="104882" y="64520"/>
                  </a:cubicBezTo>
                  <a:cubicBezTo>
                    <a:pt x="104404" y="64520"/>
                    <a:pt x="103875" y="64465"/>
                    <a:pt x="103294" y="64355"/>
                  </a:cubicBezTo>
                  <a:cubicBezTo>
                    <a:pt x="88225" y="61508"/>
                    <a:pt x="73149" y="58653"/>
                    <a:pt x="58080" y="55806"/>
                  </a:cubicBezTo>
                  <a:cubicBezTo>
                    <a:pt x="58033" y="55625"/>
                    <a:pt x="57992" y="55451"/>
                    <a:pt x="57946" y="55270"/>
                  </a:cubicBezTo>
                  <a:cubicBezTo>
                    <a:pt x="63755" y="54157"/>
                    <a:pt x="69564" y="53038"/>
                    <a:pt x="75373" y="51933"/>
                  </a:cubicBezTo>
                  <a:cubicBezTo>
                    <a:pt x="84231" y="50258"/>
                    <a:pt x="93089" y="48603"/>
                    <a:pt x="101947" y="46907"/>
                  </a:cubicBezTo>
                  <a:cubicBezTo>
                    <a:pt x="103099" y="46686"/>
                    <a:pt x="104059" y="46564"/>
                    <a:pt x="104857" y="46564"/>
                  </a:cubicBezTo>
                  <a:close/>
                  <a:moveTo>
                    <a:pt x="4844" y="46549"/>
                  </a:moveTo>
                  <a:cubicBezTo>
                    <a:pt x="5465" y="46549"/>
                    <a:pt x="6181" y="46628"/>
                    <a:pt x="7002" y="46780"/>
                  </a:cubicBezTo>
                  <a:cubicBezTo>
                    <a:pt x="16523" y="48542"/>
                    <a:pt x="26031" y="50372"/>
                    <a:pt x="35539" y="52167"/>
                  </a:cubicBezTo>
                  <a:cubicBezTo>
                    <a:pt x="40156" y="53045"/>
                    <a:pt x="44773" y="53909"/>
                    <a:pt x="49382" y="54794"/>
                  </a:cubicBezTo>
                  <a:cubicBezTo>
                    <a:pt x="50200" y="54948"/>
                    <a:pt x="50997" y="55203"/>
                    <a:pt x="52592" y="55618"/>
                  </a:cubicBezTo>
                  <a:cubicBezTo>
                    <a:pt x="36430" y="58680"/>
                    <a:pt x="21107" y="61615"/>
                    <a:pt x="5776" y="64476"/>
                  </a:cubicBezTo>
                  <a:cubicBezTo>
                    <a:pt x="5424" y="64541"/>
                    <a:pt x="5089" y="64573"/>
                    <a:pt x="4772" y="64573"/>
                  </a:cubicBezTo>
                  <a:cubicBezTo>
                    <a:pt x="2637" y="64573"/>
                    <a:pt x="1321" y="63131"/>
                    <a:pt x="1240" y="60664"/>
                  </a:cubicBezTo>
                  <a:cubicBezTo>
                    <a:pt x="1139" y="57695"/>
                    <a:pt x="1206" y="54714"/>
                    <a:pt x="1213" y="51739"/>
                  </a:cubicBezTo>
                  <a:cubicBezTo>
                    <a:pt x="1229" y="48057"/>
                    <a:pt x="2144" y="46549"/>
                    <a:pt x="4844" y="46549"/>
                  </a:cubicBezTo>
                  <a:close/>
                  <a:moveTo>
                    <a:pt x="52738" y="57271"/>
                  </a:moveTo>
                  <a:cubicBezTo>
                    <a:pt x="52869" y="57271"/>
                    <a:pt x="53071" y="57321"/>
                    <a:pt x="53383" y="57340"/>
                  </a:cubicBezTo>
                  <a:cubicBezTo>
                    <a:pt x="50944" y="60911"/>
                    <a:pt x="48578" y="64369"/>
                    <a:pt x="46220" y="67833"/>
                  </a:cubicBezTo>
                  <a:cubicBezTo>
                    <a:pt x="40008" y="76946"/>
                    <a:pt x="33804" y="86065"/>
                    <a:pt x="27572" y="95171"/>
                  </a:cubicBezTo>
                  <a:cubicBezTo>
                    <a:pt x="26269" y="97075"/>
                    <a:pt x="25157" y="98011"/>
                    <a:pt x="23936" y="98011"/>
                  </a:cubicBezTo>
                  <a:cubicBezTo>
                    <a:pt x="22854" y="98011"/>
                    <a:pt x="21686" y="97276"/>
                    <a:pt x="20222" y="95828"/>
                  </a:cubicBezTo>
                  <a:cubicBezTo>
                    <a:pt x="18105" y="93737"/>
                    <a:pt x="15967" y="91660"/>
                    <a:pt x="13917" y="89502"/>
                  </a:cubicBezTo>
                  <a:cubicBezTo>
                    <a:pt x="11826" y="87298"/>
                    <a:pt x="11920" y="85120"/>
                    <a:pt x="14359" y="83438"/>
                  </a:cubicBezTo>
                  <a:cubicBezTo>
                    <a:pt x="27083" y="74681"/>
                    <a:pt x="39854" y="65997"/>
                    <a:pt x="52612" y="57300"/>
                  </a:cubicBezTo>
                  <a:cubicBezTo>
                    <a:pt x="52644" y="57279"/>
                    <a:pt x="52686" y="57271"/>
                    <a:pt x="52738" y="57271"/>
                  </a:cubicBezTo>
                  <a:close/>
                  <a:moveTo>
                    <a:pt x="56947" y="57173"/>
                  </a:moveTo>
                  <a:cubicBezTo>
                    <a:pt x="60009" y="59256"/>
                    <a:pt x="63078" y="61347"/>
                    <a:pt x="66140" y="63438"/>
                  </a:cubicBezTo>
                  <a:cubicBezTo>
                    <a:pt x="75414" y="69769"/>
                    <a:pt x="84694" y="76101"/>
                    <a:pt x="93967" y="82433"/>
                  </a:cubicBezTo>
                  <a:cubicBezTo>
                    <a:pt x="98316" y="85402"/>
                    <a:pt x="98436" y="86909"/>
                    <a:pt x="94644" y="90708"/>
                  </a:cubicBezTo>
                  <a:cubicBezTo>
                    <a:pt x="92674" y="92678"/>
                    <a:pt x="90751" y="94702"/>
                    <a:pt x="88721" y="96605"/>
                  </a:cubicBezTo>
                  <a:cubicBezTo>
                    <a:pt x="87722" y="97541"/>
                    <a:pt x="86735" y="98016"/>
                    <a:pt x="85801" y="98016"/>
                  </a:cubicBezTo>
                  <a:cubicBezTo>
                    <a:pt x="84737" y="98016"/>
                    <a:pt x="83742" y="97399"/>
                    <a:pt x="82878" y="96142"/>
                  </a:cubicBezTo>
                  <a:cubicBezTo>
                    <a:pt x="74060" y="83338"/>
                    <a:pt x="65316" y="70486"/>
                    <a:pt x="56552" y="57648"/>
                  </a:cubicBezTo>
                  <a:cubicBezTo>
                    <a:pt x="56679" y="57488"/>
                    <a:pt x="56813" y="57333"/>
                    <a:pt x="56947" y="57173"/>
                  </a:cubicBezTo>
                  <a:close/>
                  <a:moveTo>
                    <a:pt x="55131" y="59323"/>
                  </a:moveTo>
                  <a:cubicBezTo>
                    <a:pt x="58046" y="74741"/>
                    <a:pt x="60927" y="89898"/>
                    <a:pt x="63782" y="105061"/>
                  </a:cubicBezTo>
                  <a:cubicBezTo>
                    <a:pt x="64331" y="108002"/>
                    <a:pt x="63024" y="109738"/>
                    <a:pt x="60009" y="109852"/>
                  </a:cubicBezTo>
                  <a:cubicBezTo>
                    <a:pt x="58307" y="109911"/>
                    <a:pt x="56602" y="109941"/>
                    <a:pt x="54897" y="109941"/>
                  </a:cubicBezTo>
                  <a:cubicBezTo>
                    <a:pt x="53145" y="109941"/>
                    <a:pt x="51392" y="109909"/>
                    <a:pt x="49644" y="109845"/>
                  </a:cubicBezTo>
                  <a:cubicBezTo>
                    <a:pt x="46850" y="109744"/>
                    <a:pt x="45463" y="108197"/>
                    <a:pt x="45952" y="105550"/>
                  </a:cubicBezTo>
                  <a:cubicBezTo>
                    <a:pt x="48746" y="90367"/>
                    <a:pt x="51634" y="75204"/>
                    <a:pt x="54502" y="60040"/>
                  </a:cubicBezTo>
                  <a:cubicBezTo>
                    <a:pt x="54535" y="59880"/>
                    <a:pt x="54743" y="59759"/>
                    <a:pt x="55131" y="59323"/>
                  </a:cubicBezTo>
                  <a:close/>
                  <a:moveTo>
                    <a:pt x="56431" y="1"/>
                  </a:moveTo>
                  <a:cubicBezTo>
                    <a:pt x="54716" y="1"/>
                    <a:pt x="53001" y="11"/>
                    <a:pt x="51285" y="11"/>
                  </a:cubicBezTo>
                  <a:cubicBezTo>
                    <a:pt x="45630" y="18"/>
                    <a:pt x="44015" y="1907"/>
                    <a:pt x="45061" y="7469"/>
                  </a:cubicBezTo>
                  <a:cubicBezTo>
                    <a:pt x="46863" y="17090"/>
                    <a:pt x="48726" y="26699"/>
                    <a:pt x="50548" y="36314"/>
                  </a:cubicBezTo>
                  <a:cubicBezTo>
                    <a:pt x="51419" y="40931"/>
                    <a:pt x="52243" y="45554"/>
                    <a:pt x="53088" y="50177"/>
                  </a:cubicBezTo>
                  <a:cubicBezTo>
                    <a:pt x="52036" y="49568"/>
                    <a:pt x="51466" y="48824"/>
                    <a:pt x="50937" y="48047"/>
                  </a:cubicBezTo>
                  <a:cubicBezTo>
                    <a:pt x="43412" y="37024"/>
                    <a:pt x="35901" y="25989"/>
                    <a:pt x="28363" y="14980"/>
                  </a:cubicBezTo>
                  <a:cubicBezTo>
                    <a:pt x="26946" y="12909"/>
                    <a:pt x="25492" y="11882"/>
                    <a:pt x="23934" y="11882"/>
                  </a:cubicBezTo>
                  <a:cubicBezTo>
                    <a:pt x="22582" y="11882"/>
                    <a:pt x="21152" y="12655"/>
                    <a:pt x="19599" y="14189"/>
                  </a:cubicBezTo>
                  <a:cubicBezTo>
                    <a:pt x="17616" y="16146"/>
                    <a:pt x="15652" y="18116"/>
                    <a:pt x="13689" y="20099"/>
                  </a:cubicBezTo>
                  <a:cubicBezTo>
                    <a:pt x="10171" y="23650"/>
                    <a:pt x="10439" y="26350"/>
                    <a:pt x="14634" y="29218"/>
                  </a:cubicBezTo>
                  <a:cubicBezTo>
                    <a:pt x="25569" y="36696"/>
                    <a:pt x="36518" y="44160"/>
                    <a:pt x="47459" y="51638"/>
                  </a:cubicBezTo>
                  <a:cubicBezTo>
                    <a:pt x="48210" y="52147"/>
                    <a:pt x="48920" y="52717"/>
                    <a:pt x="50341" y="53775"/>
                  </a:cubicBezTo>
                  <a:cubicBezTo>
                    <a:pt x="46937" y="53139"/>
                    <a:pt x="44397" y="52670"/>
                    <a:pt x="41865" y="52194"/>
                  </a:cubicBezTo>
                  <a:cubicBezTo>
                    <a:pt x="30273" y="49996"/>
                    <a:pt x="18681" y="47765"/>
                    <a:pt x="7076" y="45628"/>
                  </a:cubicBezTo>
                  <a:cubicBezTo>
                    <a:pt x="6243" y="45474"/>
                    <a:pt x="5493" y="45396"/>
                    <a:pt x="4821" y="45396"/>
                  </a:cubicBezTo>
                  <a:cubicBezTo>
                    <a:pt x="1476" y="45396"/>
                    <a:pt x="84" y="47337"/>
                    <a:pt x="67" y="51578"/>
                  </a:cubicBezTo>
                  <a:cubicBezTo>
                    <a:pt x="54" y="54559"/>
                    <a:pt x="0" y="57541"/>
                    <a:pt x="81" y="60516"/>
                  </a:cubicBezTo>
                  <a:cubicBezTo>
                    <a:pt x="167" y="63815"/>
                    <a:pt x="1987" y="65694"/>
                    <a:pt x="4914" y="65694"/>
                  </a:cubicBezTo>
                  <a:cubicBezTo>
                    <a:pt x="5382" y="65694"/>
                    <a:pt x="5877" y="65646"/>
                    <a:pt x="6399" y="65548"/>
                  </a:cubicBezTo>
                  <a:cubicBezTo>
                    <a:pt x="19787" y="63022"/>
                    <a:pt x="33167" y="60476"/>
                    <a:pt x="46555" y="57943"/>
                  </a:cubicBezTo>
                  <a:cubicBezTo>
                    <a:pt x="47399" y="57789"/>
                    <a:pt x="48263" y="57742"/>
                    <a:pt x="49114" y="57648"/>
                  </a:cubicBezTo>
                  <a:lnTo>
                    <a:pt x="49114" y="57648"/>
                  </a:lnTo>
                  <a:cubicBezTo>
                    <a:pt x="48438" y="58673"/>
                    <a:pt x="47694" y="59250"/>
                    <a:pt x="46910" y="59779"/>
                  </a:cubicBezTo>
                  <a:cubicBezTo>
                    <a:pt x="36129" y="67143"/>
                    <a:pt x="25341" y="74500"/>
                    <a:pt x="14560" y="81870"/>
                  </a:cubicBezTo>
                  <a:cubicBezTo>
                    <a:pt x="10386" y="84732"/>
                    <a:pt x="10165" y="87351"/>
                    <a:pt x="13770" y="90990"/>
                  </a:cubicBezTo>
                  <a:cubicBezTo>
                    <a:pt x="15659" y="92899"/>
                    <a:pt x="17562" y="94802"/>
                    <a:pt x="19478" y="96692"/>
                  </a:cubicBezTo>
                  <a:cubicBezTo>
                    <a:pt x="21145" y="98343"/>
                    <a:pt x="22592" y="99176"/>
                    <a:pt x="23953" y="99176"/>
                  </a:cubicBezTo>
                  <a:cubicBezTo>
                    <a:pt x="25537" y="99176"/>
                    <a:pt x="27004" y="98048"/>
                    <a:pt x="28564" y="95767"/>
                  </a:cubicBezTo>
                  <a:cubicBezTo>
                    <a:pt x="35982" y="84906"/>
                    <a:pt x="43392" y="74031"/>
                    <a:pt x="50810" y="63169"/>
                  </a:cubicBezTo>
                  <a:cubicBezTo>
                    <a:pt x="51386" y="62325"/>
                    <a:pt x="52022" y="61528"/>
                    <a:pt x="52934" y="60308"/>
                  </a:cubicBezTo>
                  <a:lnTo>
                    <a:pt x="52934" y="60308"/>
                  </a:lnTo>
                  <a:cubicBezTo>
                    <a:pt x="52934" y="61273"/>
                    <a:pt x="53001" y="61722"/>
                    <a:pt x="52920" y="62144"/>
                  </a:cubicBezTo>
                  <a:cubicBezTo>
                    <a:pt x="50354" y="75719"/>
                    <a:pt x="47781" y="89295"/>
                    <a:pt x="45181" y="102863"/>
                  </a:cubicBezTo>
                  <a:cubicBezTo>
                    <a:pt x="44163" y="108170"/>
                    <a:pt x="44679" y="109369"/>
                    <a:pt x="49007" y="111299"/>
                  </a:cubicBezTo>
                  <a:cubicBezTo>
                    <a:pt x="52853" y="111299"/>
                    <a:pt x="56699" y="111299"/>
                    <a:pt x="60545" y="111306"/>
                  </a:cubicBezTo>
                  <a:cubicBezTo>
                    <a:pt x="64847" y="109570"/>
                    <a:pt x="65524" y="108377"/>
                    <a:pt x="64686" y="103895"/>
                  </a:cubicBezTo>
                  <a:cubicBezTo>
                    <a:pt x="63165" y="95787"/>
                    <a:pt x="61624" y="87680"/>
                    <a:pt x="60103" y="79565"/>
                  </a:cubicBezTo>
                  <a:cubicBezTo>
                    <a:pt x="58924" y="73254"/>
                    <a:pt x="57765" y="66942"/>
                    <a:pt x="56592" y="60623"/>
                  </a:cubicBezTo>
                  <a:lnTo>
                    <a:pt x="56592" y="60623"/>
                  </a:lnTo>
                  <a:cubicBezTo>
                    <a:pt x="57617" y="61334"/>
                    <a:pt x="58234" y="62171"/>
                    <a:pt x="58823" y="63035"/>
                  </a:cubicBezTo>
                  <a:cubicBezTo>
                    <a:pt x="66187" y="73817"/>
                    <a:pt x="73544" y="84611"/>
                    <a:pt x="80908" y="95392"/>
                  </a:cubicBezTo>
                  <a:cubicBezTo>
                    <a:pt x="82649" y="97940"/>
                    <a:pt x="84130" y="99194"/>
                    <a:pt x="85759" y="99194"/>
                  </a:cubicBezTo>
                  <a:cubicBezTo>
                    <a:pt x="87215" y="99194"/>
                    <a:pt x="88788" y="98192"/>
                    <a:pt x="90771" y="96216"/>
                  </a:cubicBezTo>
                  <a:cubicBezTo>
                    <a:pt x="92466" y="94521"/>
                    <a:pt x="94168" y="92832"/>
                    <a:pt x="95863" y="91124"/>
                  </a:cubicBezTo>
                  <a:cubicBezTo>
                    <a:pt x="99689" y="87278"/>
                    <a:pt x="99428" y="84772"/>
                    <a:pt x="94878" y="81656"/>
                  </a:cubicBezTo>
                  <a:cubicBezTo>
                    <a:pt x="84017" y="74239"/>
                    <a:pt x="73149" y="66821"/>
                    <a:pt x="62294" y="59397"/>
                  </a:cubicBezTo>
                  <a:cubicBezTo>
                    <a:pt x="61658" y="58962"/>
                    <a:pt x="61081" y="58446"/>
                    <a:pt x="59862" y="57481"/>
                  </a:cubicBezTo>
                  <a:lnTo>
                    <a:pt x="59862" y="57481"/>
                  </a:lnTo>
                  <a:cubicBezTo>
                    <a:pt x="61349" y="57655"/>
                    <a:pt x="62013" y="57695"/>
                    <a:pt x="62663" y="57823"/>
                  </a:cubicBezTo>
                  <a:cubicBezTo>
                    <a:pt x="76144" y="60369"/>
                    <a:pt x="89625" y="62928"/>
                    <a:pt x="103106" y="65488"/>
                  </a:cubicBezTo>
                  <a:cubicBezTo>
                    <a:pt x="103754" y="65611"/>
                    <a:pt x="104355" y="65672"/>
                    <a:pt x="104908" y="65672"/>
                  </a:cubicBezTo>
                  <a:cubicBezTo>
                    <a:pt x="107951" y="65672"/>
                    <a:pt x="109561" y="63822"/>
                    <a:pt x="109606" y="60188"/>
                  </a:cubicBezTo>
                  <a:cubicBezTo>
                    <a:pt x="109646" y="57112"/>
                    <a:pt x="109639" y="54037"/>
                    <a:pt x="109606" y="50961"/>
                  </a:cubicBezTo>
                  <a:cubicBezTo>
                    <a:pt x="109566" y="47213"/>
                    <a:pt x="108118" y="45410"/>
                    <a:pt x="104963" y="45410"/>
                  </a:cubicBezTo>
                  <a:cubicBezTo>
                    <a:pt x="104424" y="45410"/>
                    <a:pt x="103834" y="45463"/>
                    <a:pt x="103194" y="45567"/>
                  </a:cubicBezTo>
                  <a:cubicBezTo>
                    <a:pt x="98557" y="46331"/>
                    <a:pt x="93947" y="47263"/>
                    <a:pt x="89324" y="48134"/>
                  </a:cubicBezTo>
                  <a:cubicBezTo>
                    <a:pt x="79648" y="49963"/>
                    <a:pt x="69973" y="51792"/>
                    <a:pt x="60297" y="53621"/>
                  </a:cubicBezTo>
                  <a:cubicBezTo>
                    <a:pt x="60927" y="52589"/>
                    <a:pt x="61751" y="51980"/>
                    <a:pt x="62602" y="51403"/>
                  </a:cubicBezTo>
                  <a:cubicBezTo>
                    <a:pt x="73464" y="43979"/>
                    <a:pt x="84339" y="36575"/>
                    <a:pt x="95193" y="29151"/>
                  </a:cubicBezTo>
                  <a:cubicBezTo>
                    <a:pt x="99368" y="26297"/>
                    <a:pt x="99589" y="23690"/>
                    <a:pt x="95984" y="20052"/>
                  </a:cubicBezTo>
                  <a:cubicBezTo>
                    <a:pt x="94088" y="18142"/>
                    <a:pt x="92185" y="16240"/>
                    <a:pt x="90275" y="14350"/>
                  </a:cubicBezTo>
                  <a:cubicBezTo>
                    <a:pt x="88617" y="12711"/>
                    <a:pt x="87166" y="11884"/>
                    <a:pt x="85801" y="11884"/>
                  </a:cubicBezTo>
                  <a:cubicBezTo>
                    <a:pt x="84208" y="11884"/>
                    <a:pt x="82731" y="13009"/>
                    <a:pt x="81176" y="15281"/>
                  </a:cubicBezTo>
                  <a:cubicBezTo>
                    <a:pt x="73698" y="26223"/>
                    <a:pt x="66234" y="37172"/>
                    <a:pt x="58756" y="48114"/>
                  </a:cubicBezTo>
                  <a:cubicBezTo>
                    <a:pt x="58180" y="48958"/>
                    <a:pt x="57564" y="49782"/>
                    <a:pt x="56565" y="51176"/>
                  </a:cubicBezTo>
                  <a:cubicBezTo>
                    <a:pt x="56672" y="50070"/>
                    <a:pt x="56679" y="49702"/>
                    <a:pt x="56746" y="49346"/>
                  </a:cubicBezTo>
                  <a:cubicBezTo>
                    <a:pt x="59453" y="35014"/>
                    <a:pt x="62167" y="20682"/>
                    <a:pt x="64867" y="6350"/>
                  </a:cubicBezTo>
                  <a:cubicBezTo>
                    <a:pt x="65611" y="2396"/>
                    <a:pt x="63708" y="71"/>
                    <a:pt x="59647" y="18"/>
                  </a:cubicBezTo>
                  <a:cubicBezTo>
                    <a:pt x="58575" y="5"/>
                    <a:pt x="57503" y="1"/>
                    <a:pt x="56431" y="1"/>
                  </a:cubicBezTo>
                  <a:close/>
                </a:path>
              </a:pathLst>
            </a:custGeom>
            <a:solidFill>
              <a:srgbClr val="FFFFFF">
                <a:alpha val="25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dk1"/>
        </a:solidFill>
        <a:effectLst/>
      </p:bgPr>
    </p:bg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_1_1_1_1_1"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" name="Google Shape;389;p13"/>
          <p:cNvPicPr preferRelativeResize="0"/>
          <p:nvPr/>
        </p:nvPicPr>
        <p:blipFill rotWithShape="1">
          <a:blip r:embed="rId2">
            <a:alphaModFix amt="50000"/>
          </a:blip>
          <a:srcRect l="3367" r="3357"/>
          <a:stretch/>
        </p:blipFill>
        <p:spPr>
          <a:xfrm rot="10800000" flipH="1">
            <a:off x="0" y="1"/>
            <a:ext cx="9143999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0" name="Google Shape;390;p13"/>
          <p:cNvPicPr preferRelativeResize="0"/>
          <p:nvPr/>
        </p:nvPicPr>
        <p:blipFill rotWithShape="1">
          <a:blip r:embed="rId3">
            <a:alphaModFix amt="10000"/>
          </a:blip>
          <a:srcRect t="7798" b="7806"/>
          <a:stretch/>
        </p:blipFill>
        <p:spPr>
          <a:xfrm>
            <a:off x="-27000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391" name="Google Shape;391;p13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392" name="Google Shape;392;p13"/>
          <p:cNvSpPr txBox="1">
            <a:spLocks noGrp="1"/>
          </p:cNvSpPr>
          <p:nvPr>
            <p:ph type="title" idx="2" hasCustomPrompt="1"/>
          </p:nvPr>
        </p:nvSpPr>
        <p:spPr>
          <a:xfrm>
            <a:off x="1062825" y="1495775"/>
            <a:ext cx="734700" cy="484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393" name="Google Shape;393;p13"/>
          <p:cNvSpPr txBox="1">
            <a:spLocks noGrp="1"/>
          </p:cNvSpPr>
          <p:nvPr>
            <p:ph type="title" idx="3" hasCustomPrompt="1"/>
          </p:nvPr>
        </p:nvSpPr>
        <p:spPr>
          <a:xfrm>
            <a:off x="5111275" y="1495776"/>
            <a:ext cx="734700" cy="484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394" name="Google Shape;394;p13"/>
          <p:cNvSpPr txBox="1">
            <a:spLocks noGrp="1"/>
          </p:cNvSpPr>
          <p:nvPr>
            <p:ph type="title" idx="4" hasCustomPrompt="1"/>
          </p:nvPr>
        </p:nvSpPr>
        <p:spPr>
          <a:xfrm>
            <a:off x="1062825" y="2658850"/>
            <a:ext cx="734700" cy="484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395" name="Google Shape;395;p13"/>
          <p:cNvSpPr txBox="1">
            <a:spLocks noGrp="1"/>
          </p:cNvSpPr>
          <p:nvPr>
            <p:ph type="title" idx="5" hasCustomPrompt="1"/>
          </p:nvPr>
        </p:nvSpPr>
        <p:spPr>
          <a:xfrm>
            <a:off x="5164100" y="2658850"/>
            <a:ext cx="734700" cy="484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396" name="Google Shape;396;p13"/>
          <p:cNvSpPr txBox="1">
            <a:spLocks noGrp="1"/>
          </p:cNvSpPr>
          <p:nvPr>
            <p:ph type="title" idx="6" hasCustomPrompt="1"/>
          </p:nvPr>
        </p:nvSpPr>
        <p:spPr>
          <a:xfrm>
            <a:off x="1062825" y="3734051"/>
            <a:ext cx="734700" cy="5727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397" name="Google Shape;397;p13"/>
          <p:cNvSpPr txBox="1">
            <a:spLocks noGrp="1"/>
          </p:cNvSpPr>
          <p:nvPr>
            <p:ph type="title" idx="7" hasCustomPrompt="1"/>
          </p:nvPr>
        </p:nvSpPr>
        <p:spPr>
          <a:xfrm>
            <a:off x="5164100" y="3821951"/>
            <a:ext cx="734700" cy="484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398" name="Google Shape;398;p13"/>
          <p:cNvSpPr txBox="1">
            <a:spLocks noGrp="1"/>
          </p:cNvSpPr>
          <p:nvPr>
            <p:ph type="subTitle" idx="1"/>
          </p:nvPr>
        </p:nvSpPr>
        <p:spPr>
          <a:xfrm>
            <a:off x="1928524" y="1495768"/>
            <a:ext cx="2305500" cy="48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399" name="Google Shape;399;p13"/>
          <p:cNvSpPr txBox="1">
            <a:spLocks noGrp="1"/>
          </p:cNvSpPr>
          <p:nvPr>
            <p:ph type="subTitle" idx="8"/>
          </p:nvPr>
        </p:nvSpPr>
        <p:spPr>
          <a:xfrm>
            <a:off x="1928524" y="2658853"/>
            <a:ext cx="2305500" cy="48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400" name="Google Shape;400;p13"/>
          <p:cNvSpPr txBox="1">
            <a:spLocks noGrp="1"/>
          </p:cNvSpPr>
          <p:nvPr>
            <p:ph type="subTitle" idx="9"/>
          </p:nvPr>
        </p:nvSpPr>
        <p:spPr>
          <a:xfrm>
            <a:off x="1928524" y="3821939"/>
            <a:ext cx="2305500" cy="48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401" name="Google Shape;401;p13"/>
          <p:cNvSpPr txBox="1">
            <a:spLocks noGrp="1"/>
          </p:cNvSpPr>
          <p:nvPr>
            <p:ph type="subTitle" idx="13"/>
          </p:nvPr>
        </p:nvSpPr>
        <p:spPr>
          <a:xfrm>
            <a:off x="6004125" y="1495768"/>
            <a:ext cx="2305500" cy="48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402" name="Google Shape;402;p13"/>
          <p:cNvSpPr txBox="1">
            <a:spLocks noGrp="1"/>
          </p:cNvSpPr>
          <p:nvPr>
            <p:ph type="subTitle" idx="14"/>
          </p:nvPr>
        </p:nvSpPr>
        <p:spPr>
          <a:xfrm>
            <a:off x="6004121" y="2658853"/>
            <a:ext cx="2305500" cy="48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403" name="Google Shape;403;p13"/>
          <p:cNvSpPr txBox="1">
            <a:spLocks noGrp="1"/>
          </p:cNvSpPr>
          <p:nvPr>
            <p:ph type="subTitle" idx="15"/>
          </p:nvPr>
        </p:nvSpPr>
        <p:spPr>
          <a:xfrm>
            <a:off x="6004124" y="3821939"/>
            <a:ext cx="2305500" cy="48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404" name="Google Shape;404;p13"/>
          <p:cNvSpPr/>
          <p:nvPr/>
        </p:nvSpPr>
        <p:spPr>
          <a:xfrm rot="-7860253">
            <a:off x="-2137297" y="3490283"/>
            <a:ext cx="2776345" cy="2776345"/>
          </a:xfrm>
          <a:prstGeom prst="ellipse">
            <a:avLst/>
          </a:prstGeom>
          <a:solidFill>
            <a:srgbClr val="FFFFFF">
              <a:alpha val="25160"/>
            </a:srgbClr>
          </a:solidFill>
          <a:ln>
            <a:noFill/>
          </a:ln>
          <a:effectLst>
            <a:outerShdw blurRad="57150" dist="85725" dir="7320000" algn="bl" rotWithShape="0">
              <a:schemeClr val="dk2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05" name="Google Shape;405;p13"/>
          <p:cNvGrpSpPr/>
          <p:nvPr/>
        </p:nvGrpSpPr>
        <p:grpSpPr>
          <a:xfrm>
            <a:off x="8545139" y="86070"/>
            <a:ext cx="1552657" cy="405488"/>
            <a:chOff x="375625" y="249700"/>
            <a:chExt cx="2219350" cy="579600"/>
          </a:xfrm>
        </p:grpSpPr>
        <p:sp>
          <p:nvSpPr>
            <p:cNvPr id="406" name="Google Shape;406;p13"/>
            <p:cNvSpPr/>
            <p:nvPr/>
          </p:nvSpPr>
          <p:spPr>
            <a:xfrm>
              <a:off x="375625" y="2497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13"/>
            <p:cNvSpPr/>
            <p:nvPr/>
          </p:nvSpPr>
          <p:spPr>
            <a:xfrm>
              <a:off x="677417" y="2497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13"/>
            <p:cNvSpPr/>
            <p:nvPr/>
          </p:nvSpPr>
          <p:spPr>
            <a:xfrm>
              <a:off x="979208" y="2497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13"/>
            <p:cNvSpPr/>
            <p:nvPr/>
          </p:nvSpPr>
          <p:spPr>
            <a:xfrm>
              <a:off x="1281000" y="2497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13"/>
            <p:cNvSpPr/>
            <p:nvPr/>
          </p:nvSpPr>
          <p:spPr>
            <a:xfrm>
              <a:off x="375625" y="4861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13"/>
            <p:cNvSpPr/>
            <p:nvPr/>
          </p:nvSpPr>
          <p:spPr>
            <a:xfrm>
              <a:off x="677417" y="4861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13"/>
            <p:cNvSpPr/>
            <p:nvPr/>
          </p:nvSpPr>
          <p:spPr>
            <a:xfrm>
              <a:off x="979208" y="4861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13"/>
            <p:cNvSpPr/>
            <p:nvPr/>
          </p:nvSpPr>
          <p:spPr>
            <a:xfrm>
              <a:off x="1281000" y="4861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13"/>
            <p:cNvSpPr/>
            <p:nvPr/>
          </p:nvSpPr>
          <p:spPr>
            <a:xfrm>
              <a:off x="375625" y="7225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13"/>
            <p:cNvSpPr/>
            <p:nvPr/>
          </p:nvSpPr>
          <p:spPr>
            <a:xfrm>
              <a:off x="677417" y="7225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13"/>
            <p:cNvSpPr/>
            <p:nvPr/>
          </p:nvSpPr>
          <p:spPr>
            <a:xfrm>
              <a:off x="979208" y="7225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13"/>
            <p:cNvSpPr/>
            <p:nvPr/>
          </p:nvSpPr>
          <p:spPr>
            <a:xfrm>
              <a:off x="1281000" y="7225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13"/>
            <p:cNvSpPr/>
            <p:nvPr/>
          </p:nvSpPr>
          <p:spPr>
            <a:xfrm>
              <a:off x="1582800" y="2497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13"/>
            <p:cNvSpPr/>
            <p:nvPr/>
          </p:nvSpPr>
          <p:spPr>
            <a:xfrm>
              <a:off x="1884592" y="2497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13"/>
            <p:cNvSpPr/>
            <p:nvPr/>
          </p:nvSpPr>
          <p:spPr>
            <a:xfrm>
              <a:off x="2186383" y="2497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13"/>
            <p:cNvSpPr/>
            <p:nvPr/>
          </p:nvSpPr>
          <p:spPr>
            <a:xfrm>
              <a:off x="2488175" y="2497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13"/>
            <p:cNvSpPr/>
            <p:nvPr/>
          </p:nvSpPr>
          <p:spPr>
            <a:xfrm>
              <a:off x="1582800" y="4861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13"/>
            <p:cNvSpPr/>
            <p:nvPr/>
          </p:nvSpPr>
          <p:spPr>
            <a:xfrm>
              <a:off x="1884592" y="4861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13"/>
            <p:cNvSpPr/>
            <p:nvPr/>
          </p:nvSpPr>
          <p:spPr>
            <a:xfrm>
              <a:off x="2186383" y="4861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13"/>
            <p:cNvSpPr/>
            <p:nvPr/>
          </p:nvSpPr>
          <p:spPr>
            <a:xfrm>
              <a:off x="2488175" y="4861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13"/>
            <p:cNvSpPr/>
            <p:nvPr/>
          </p:nvSpPr>
          <p:spPr>
            <a:xfrm>
              <a:off x="1582800" y="7225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13"/>
            <p:cNvSpPr/>
            <p:nvPr/>
          </p:nvSpPr>
          <p:spPr>
            <a:xfrm>
              <a:off x="1884592" y="7225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13"/>
            <p:cNvSpPr/>
            <p:nvPr/>
          </p:nvSpPr>
          <p:spPr>
            <a:xfrm>
              <a:off x="2186383" y="7225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13"/>
            <p:cNvSpPr/>
            <p:nvPr/>
          </p:nvSpPr>
          <p:spPr>
            <a:xfrm>
              <a:off x="2488175" y="7225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30" name="Google Shape;430;p13"/>
          <p:cNvSpPr/>
          <p:nvPr/>
        </p:nvSpPr>
        <p:spPr>
          <a:xfrm>
            <a:off x="7569300" y="3906235"/>
            <a:ext cx="2237347" cy="2271199"/>
          </a:xfrm>
          <a:custGeom>
            <a:avLst/>
            <a:gdLst/>
            <a:ahLst/>
            <a:cxnLst/>
            <a:rect l="l" t="t" r="r" b="b"/>
            <a:pathLst>
              <a:path w="109647" h="111306" extrusionOk="0">
                <a:moveTo>
                  <a:pt x="56719" y="1142"/>
                </a:moveTo>
                <a:cubicBezTo>
                  <a:pt x="57832" y="1142"/>
                  <a:pt x="58944" y="1151"/>
                  <a:pt x="60056" y="1184"/>
                </a:cubicBezTo>
                <a:cubicBezTo>
                  <a:pt x="62890" y="1271"/>
                  <a:pt x="64338" y="2966"/>
                  <a:pt x="63829" y="5700"/>
                </a:cubicBezTo>
                <a:cubicBezTo>
                  <a:pt x="60974" y="20943"/>
                  <a:pt x="58066" y="36173"/>
                  <a:pt x="55178" y="51410"/>
                </a:cubicBezTo>
                <a:cubicBezTo>
                  <a:pt x="54977" y="51383"/>
                  <a:pt x="54770" y="51363"/>
                  <a:pt x="54562" y="51343"/>
                </a:cubicBezTo>
                <a:cubicBezTo>
                  <a:pt x="53322" y="44884"/>
                  <a:pt x="52069" y="38425"/>
                  <a:pt x="50843" y="31965"/>
                </a:cubicBezTo>
                <a:cubicBezTo>
                  <a:pt x="49302" y="23878"/>
                  <a:pt x="47788" y="15784"/>
                  <a:pt x="46253" y="7690"/>
                </a:cubicBezTo>
                <a:cubicBezTo>
                  <a:pt x="45248" y="2376"/>
                  <a:pt x="46253" y="1163"/>
                  <a:pt x="51714" y="1163"/>
                </a:cubicBezTo>
                <a:cubicBezTo>
                  <a:pt x="53383" y="1163"/>
                  <a:pt x="55051" y="1142"/>
                  <a:pt x="56719" y="1142"/>
                </a:cubicBezTo>
                <a:close/>
                <a:moveTo>
                  <a:pt x="23921" y="13057"/>
                </a:moveTo>
                <a:cubicBezTo>
                  <a:pt x="24966" y="13057"/>
                  <a:pt x="25964" y="13593"/>
                  <a:pt x="26708" y="14678"/>
                </a:cubicBezTo>
                <a:cubicBezTo>
                  <a:pt x="35492" y="27476"/>
                  <a:pt x="44196" y="40334"/>
                  <a:pt x="52920" y="53179"/>
                </a:cubicBezTo>
                <a:cubicBezTo>
                  <a:pt x="52954" y="53226"/>
                  <a:pt x="52893" y="53333"/>
                  <a:pt x="52780" y="53856"/>
                </a:cubicBezTo>
                <a:cubicBezTo>
                  <a:pt x="39754" y="44964"/>
                  <a:pt x="26923" y="36240"/>
                  <a:pt x="14131" y="27443"/>
                </a:cubicBezTo>
                <a:cubicBezTo>
                  <a:pt x="11987" y="25962"/>
                  <a:pt x="11873" y="23711"/>
                  <a:pt x="13709" y="21774"/>
                </a:cubicBezTo>
                <a:cubicBezTo>
                  <a:pt x="16148" y="19194"/>
                  <a:pt x="18654" y="16682"/>
                  <a:pt x="21241" y="14249"/>
                </a:cubicBezTo>
                <a:cubicBezTo>
                  <a:pt x="22079" y="13457"/>
                  <a:pt x="23017" y="13057"/>
                  <a:pt x="23921" y="13057"/>
                </a:cubicBezTo>
                <a:close/>
                <a:moveTo>
                  <a:pt x="85786" y="13036"/>
                </a:moveTo>
                <a:cubicBezTo>
                  <a:pt x="86911" y="13036"/>
                  <a:pt x="88136" y="13845"/>
                  <a:pt x="89739" y="15435"/>
                </a:cubicBezTo>
                <a:cubicBezTo>
                  <a:pt x="91776" y="17466"/>
                  <a:pt x="93846" y="19469"/>
                  <a:pt x="95830" y="21553"/>
                </a:cubicBezTo>
                <a:cubicBezTo>
                  <a:pt x="97994" y="23831"/>
                  <a:pt x="97914" y="25868"/>
                  <a:pt x="95408" y="27590"/>
                </a:cubicBezTo>
                <a:cubicBezTo>
                  <a:pt x="82610" y="36388"/>
                  <a:pt x="69765" y="45112"/>
                  <a:pt x="56940" y="53863"/>
                </a:cubicBezTo>
                <a:cubicBezTo>
                  <a:pt x="56800" y="53769"/>
                  <a:pt x="56652" y="53675"/>
                  <a:pt x="56512" y="53574"/>
                </a:cubicBezTo>
                <a:cubicBezTo>
                  <a:pt x="56900" y="52958"/>
                  <a:pt x="57269" y="52321"/>
                  <a:pt x="57684" y="51718"/>
                </a:cubicBezTo>
                <a:cubicBezTo>
                  <a:pt x="65785" y="39839"/>
                  <a:pt x="73893" y="27959"/>
                  <a:pt x="82007" y="16085"/>
                </a:cubicBezTo>
                <a:cubicBezTo>
                  <a:pt x="83402" y="14041"/>
                  <a:pt x="84533" y="13036"/>
                  <a:pt x="85786" y="13036"/>
                </a:cubicBezTo>
                <a:close/>
                <a:moveTo>
                  <a:pt x="104857" y="46564"/>
                </a:moveTo>
                <a:cubicBezTo>
                  <a:pt x="107662" y="46564"/>
                  <a:pt x="108455" y="48075"/>
                  <a:pt x="108460" y="52107"/>
                </a:cubicBezTo>
                <a:cubicBezTo>
                  <a:pt x="108467" y="54801"/>
                  <a:pt x="108494" y="57488"/>
                  <a:pt x="108447" y="60174"/>
                </a:cubicBezTo>
                <a:cubicBezTo>
                  <a:pt x="108402" y="63134"/>
                  <a:pt x="107273" y="64520"/>
                  <a:pt x="104882" y="64520"/>
                </a:cubicBezTo>
                <a:cubicBezTo>
                  <a:pt x="104404" y="64520"/>
                  <a:pt x="103875" y="64465"/>
                  <a:pt x="103294" y="64355"/>
                </a:cubicBezTo>
                <a:cubicBezTo>
                  <a:pt x="88225" y="61508"/>
                  <a:pt x="73149" y="58653"/>
                  <a:pt x="58080" y="55806"/>
                </a:cubicBezTo>
                <a:cubicBezTo>
                  <a:pt x="58033" y="55625"/>
                  <a:pt x="57992" y="55451"/>
                  <a:pt x="57946" y="55270"/>
                </a:cubicBezTo>
                <a:cubicBezTo>
                  <a:pt x="63755" y="54157"/>
                  <a:pt x="69564" y="53038"/>
                  <a:pt x="75373" y="51933"/>
                </a:cubicBezTo>
                <a:cubicBezTo>
                  <a:pt x="84231" y="50258"/>
                  <a:pt x="93089" y="48603"/>
                  <a:pt x="101947" y="46907"/>
                </a:cubicBezTo>
                <a:cubicBezTo>
                  <a:pt x="103099" y="46686"/>
                  <a:pt x="104059" y="46564"/>
                  <a:pt x="104857" y="46564"/>
                </a:cubicBezTo>
                <a:close/>
                <a:moveTo>
                  <a:pt x="4844" y="46549"/>
                </a:moveTo>
                <a:cubicBezTo>
                  <a:pt x="5465" y="46549"/>
                  <a:pt x="6181" y="46628"/>
                  <a:pt x="7002" y="46780"/>
                </a:cubicBezTo>
                <a:cubicBezTo>
                  <a:pt x="16523" y="48542"/>
                  <a:pt x="26031" y="50372"/>
                  <a:pt x="35539" y="52167"/>
                </a:cubicBezTo>
                <a:cubicBezTo>
                  <a:pt x="40156" y="53045"/>
                  <a:pt x="44773" y="53909"/>
                  <a:pt x="49382" y="54794"/>
                </a:cubicBezTo>
                <a:cubicBezTo>
                  <a:pt x="50200" y="54948"/>
                  <a:pt x="50997" y="55203"/>
                  <a:pt x="52592" y="55618"/>
                </a:cubicBezTo>
                <a:cubicBezTo>
                  <a:pt x="36430" y="58680"/>
                  <a:pt x="21107" y="61615"/>
                  <a:pt x="5776" y="64476"/>
                </a:cubicBezTo>
                <a:cubicBezTo>
                  <a:pt x="5424" y="64541"/>
                  <a:pt x="5089" y="64573"/>
                  <a:pt x="4772" y="64573"/>
                </a:cubicBezTo>
                <a:cubicBezTo>
                  <a:pt x="2637" y="64573"/>
                  <a:pt x="1321" y="63131"/>
                  <a:pt x="1240" y="60664"/>
                </a:cubicBezTo>
                <a:cubicBezTo>
                  <a:pt x="1139" y="57695"/>
                  <a:pt x="1206" y="54714"/>
                  <a:pt x="1213" y="51739"/>
                </a:cubicBezTo>
                <a:cubicBezTo>
                  <a:pt x="1229" y="48057"/>
                  <a:pt x="2144" y="46549"/>
                  <a:pt x="4844" y="46549"/>
                </a:cubicBezTo>
                <a:close/>
                <a:moveTo>
                  <a:pt x="52738" y="57271"/>
                </a:moveTo>
                <a:cubicBezTo>
                  <a:pt x="52869" y="57271"/>
                  <a:pt x="53071" y="57321"/>
                  <a:pt x="53383" y="57340"/>
                </a:cubicBezTo>
                <a:cubicBezTo>
                  <a:pt x="50944" y="60911"/>
                  <a:pt x="48578" y="64369"/>
                  <a:pt x="46220" y="67833"/>
                </a:cubicBezTo>
                <a:cubicBezTo>
                  <a:pt x="40008" y="76946"/>
                  <a:pt x="33804" y="86065"/>
                  <a:pt x="27572" y="95171"/>
                </a:cubicBezTo>
                <a:cubicBezTo>
                  <a:pt x="26269" y="97075"/>
                  <a:pt x="25157" y="98011"/>
                  <a:pt x="23936" y="98011"/>
                </a:cubicBezTo>
                <a:cubicBezTo>
                  <a:pt x="22854" y="98011"/>
                  <a:pt x="21686" y="97276"/>
                  <a:pt x="20222" y="95828"/>
                </a:cubicBezTo>
                <a:cubicBezTo>
                  <a:pt x="18105" y="93737"/>
                  <a:pt x="15967" y="91660"/>
                  <a:pt x="13917" y="89502"/>
                </a:cubicBezTo>
                <a:cubicBezTo>
                  <a:pt x="11826" y="87298"/>
                  <a:pt x="11920" y="85120"/>
                  <a:pt x="14359" y="83438"/>
                </a:cubicBezTo>
                <a:cubicBezTo>
                  <a:pt x="27083" y="74681"/>
                  <a:pt x="39854" y="65997"/>
                  <a:pt x="52612" y="57300"/>
                </a:cubicBezTo>
                <a:cubicBezTo>
                  <a:pt x="52644" y="57279"/>
                  <a:pt x="52686" y="57271"/>
                  <a:pt x="52738" y="57271"/>
                </a:cubicBezTo>
                <a:close/>
                <a:moveTo>
                  <a:pt x="56947" y="57173"/>
                </a:moveTo>
                <a:cubicBezTo>
                  <a:pt x="60009" y="59256"/>
                  <a:pt x="63078" y="61347"/>
                  <a:pt x="66140" y="63438"/>
                </a:cubicBezTo>
                <a:cubicBezTo>
                  <a:pt x="75414" y="69769"/>
                  <a:pt x="84694" y="76101"/>
                  <a:pt x="93967" y="82433"/>
                </a:cubicBezTo>
                <a:cubicBezTo>
                  <a:pt x="98316" y="85402"/>
                  <a:pt x="98436" y="86909"/>
                  <a:pt x="94644" y="90708"/>
                </a:cubicBezTo>
                <a:cubicBezTo>
                  <a:pt x="92674" y="92678"/>
                  <a:pt x="90751" y="94702"/>
                  <a:pt x="88721" y="96605"/>
                </a:cubicBezTo>
                <a:cubicBezTo>
                  <a:pt x="87722" y="97541"/>
                  <a:pt x="86735" y="98016"/>
                  <a:pt x="85801" y="98016"/>
                </a:cubicBezTo>
                <a:cubicBezTo>
                  <a:pt x="84737" y="98016"/>
                  <a:pt x="83742" y="97399"/>
                  <a:pt x="82878" y="96142"/>
                </a:cubicBezTo>
                <a:cubicBezTo>
                  <a:pt x="74060" y="83338"/>
                  <a:pt x="65316" y="70486"/>
                  <a:pt x="56552" y="57648"/>
                </a:cubicBezTo>
                <a:cubicBezTo>
                  <a:pt x="56679" y="57488"/>
                  <a:pt x="56813" y="57333"/>
                  <a:pt x="56947" y="57173"/>
                </a:cubicBezTo>
                <a:close/>
                <a:moveTo>
                  <a:pt x="55131" y="59323"/>
                </a:moveTo>
                <a:cubicBezTo>
                  <a:pt x="58046" y="74741"/>
                  <a:pt x="60927" y="89898"/>
                  <a:pt x="63782" y="105061"/>
                </a:cubicBezTo>
                <a:cubicBezTo>
                  <a:pt x="64331" y="108002"/>
                  <a:pt x="63024" y="109738"/>
                  <a:pt x="60009" y="109852"/>
                </a:cubicBezTo>
                <a:cubicBezTo>
                  <a:pt x="58307" y="109911"/>
                  <a:pt x="56602" y="109941"/>
                  <a:pt x="54897" y="109941"/>
                </a:cubicBezTo>
                <a:cubicBezTo>
                  <a:pt x="53145" y="109941"/>
                  <a:pt x="51392" y="109909"/>
                  <a:pt x="49644" y="109845"/>
                </a:cubicBezTo>
                <a:cubicBezTo>
                  <a:pt x="46850" y="109744"/>
                  <a:pt x="45463" y="108197"/>
                  <a:pt x="45952" y="105550"/>
                </a:cubicBezTo>
                <a:cubicBezTo>
                  <a:pt x="48746" y="90367"/>
                  <a:pt x="51634" y="75204"/>
                  <a:pt x="54502" y="60040"/>
                </a:cubicBezTo>
                <a:cubicBezTo>
                  <a:pt x="54535" y="59880"/>
                  <a:pt x="54743" y="59759"/>
                  <a:pt x="55131" y="59323"/>
                </a:cubicBezTo>
                <a:close/>
                <a:moveTo>
                  <a:pt x="56431" y="1"/>
                </a:moveTo>
                <a:cubicBezTo>
                  <a:pt x="54716" y="1"/>
                  <a:pt x="53001" y="11"/>
                  <a:pt x="51285" y="11"/>
                </a:cubicBezTo>
                <a:cubicBezTo>
                  <a:pt x="45630" y="18"/>
                  <a:pt x="44015" y="1907"/>
                  <a:pt x="45061" y="7469"/>
                </a:cubicBezTo>
                <a:cubicBezTo>
                  <a:pt x="46863" y="17090"/>
                  <a:pt x="48726" y="26699"/>
                  <a:pt x="50548" y="36314"/>
                </a:cubicBezTo>
                <a:cubicBezTo>
                  <a:pt x="51419" y="40931"/>
                  <a:pt x="52243" y="45554"/>
                  <a:pt x="53088" y="50177"/>
                </a:cubicBezTo>
                <a:cubicBezTo>
                  <a:pt x="52036" y="49568"/>
                  <a:pt x="51466" y="48824"/>
                  <a:pt x="50937" y="48047"/>
                </a:cubicBezTo>
                <a:cubicBezTo>
                  <a:pt x="43412" y="37024"/>
                  <a:pt x="35901" y="25989"/>
                  <a:pt x="28363" y="14980"/>
                </a:cubicBezTo>
                <a:cubicBezTo>
                  <a:pt x="26946" y="12909"/>
                  <a:pt x="25492" y="11882"/>
                  <a:pt x="23934" y="11882"/>
                </a:cubicBezTo>
                <a:cubicBezTo>
                  <a:pt x="22582" y="11882"/>
                  <a:pt x="21152" y="12655"/>
                  <a:pt x="19599" y="14189"/>
                </a:cubicBezTo>
                <a:cubicBezTo>
                  <a:pt x="17616" y="16146"/>
                  <a:pt x="15652" y="18116"/>
                  <a:pt x="13689" y="20099"/>
                </a:cubicBezTo>
                <a:cubicBezTo>
                  <a:pt x="10171" y="23650"/>
                  <a:pt x="10439" y="26350"/>
                  <a:pt x="14634" y="29218"/>
                </a:cubicBezTo>
                <a:cubicBezTo>
                  <a:pt x="25569" y="36696"/>
                  <a:pt x="36518" y="44160"/>
                  <a:pt x="47459" y="51638"/>
                </a:cubicBezTo>
                <a:cubicBezTo>
                  <a:pt x="48210" y="52147"/>
                  <a:pt x="48920" y="52717"/>
                  <a:pt x="50341" y="53775"/>
                </a:cubicBezTo>
                <a:cubicBezTo>
                  <a:pt x="46937" y="53139"/>
                  <a:pt x="44397" y="52670"/>
                  <a:pt x="41865" y="52194"/>
                </a:cubicBezTo>
                <a:cubicBezTo>
                  <a:pt x="30273" y="49996"/>
                  <a:pt x="18681" y="47765"/>
                  <a:pt x="7076" y="45628"/>
                </a:cubicBezTo>
                <a:cubicBezTo>
                  <a:pt x="6243" y="45474"/>
                  <a:pt x="5493" y="45396"/>
                  <a:pt x="4821" y="45396"/>
                </a:cubicBezTo>
                <a:cubicBezTo>
                  <a:pt x="1476" y="45396"/>
                  <a:pt x="84" y="47337"/>
                  <a:pt x="67" y="51578"/>
                </a:cubicBezTo>
                <a:cubicBezTo>
                  <a:pt x="54" y="54559"/>
                  <a:pt x="0" y="57541"/>
                  <a:pt x="81" y="60516"/>
                </a:cubicBezTo>
                <a:cubicBezTo>
                  <a:pt x="167" y="63815"/>
                  <a:pt x="1987" y="65694"/>
                  <a:pt x="4914" y="65694"/>
                </a:cubicBezTo>
                <a:cubicBezTo>
                  <a:pt x="5382" y="65694"/>
                  <a:pt x="5877" y="65646"/>
                  <a:pt x="6399" y="65548"/>
                </a:cubicBezTo>
                <a:cubicBezTo>
                  <a:pt x="19787" y="63022"/>
                  <a:pt x="33167" y="60476"/>
                  <a:pt x="46555" y="57943"/>
                </a:cubicBezTo>
                <a:cubicBezTo>
                  <a:pt x="47399" y="57789"/>
                  <a:pt x="48263" y="57742"/>
                  <a:pt x="49114" y="57648"/>
                </a:cubicBezTo>
                <a:lnTo>
                  <a:pt x="49114" y="57648"/>
                </a:lnTo>
                <a:cubicBezTo>
                  <a:pt x="48438" y="58673"/>
                  <a:pt x="47694" y="59250"/>
                  <a:pt x="46910" y="59779"/>
                </a:cubicBezTo>
                <a:cubicBezTo>
                  <a:pt x="36129" y="67143"/>
                  <a:pt x="25341" y="74500"/>
                  <a:pt x="14560" y="81870"/>
                </a:cubicBezTo>
                <a:cubicBezTo>
                  <a:pt x="10386" y="84732"/>
                  <a:pt x="10165" y="87351"/>
                  <a:pt x="13770" y="90990"/>
                </a:cubicBezTo>
                <a:cubicBezTo>
                  <a:pt x="15659" y="92899"/>
                  <a:pt x="17562" y="94802"/>
                  <a:pt x="19478" y="96692"/>
                </a:cubicBezTo>
                <a:cubicBezTo>
                  <a:pt x="21145" y="98343"/>
                  <a:pt x="22592" y="99176"/>
                  <a:pt x="23953" y="99176"/>
                </a:cubicBezTo>
                <a:cubicBezTo>
                  <a:pt x="25537" y="99176"/>
                  <a:pt x="27004" y="98048"/>
                  <a:pt x="28564" y="95767"/>
                </a:cubicBezTo>
                <a:cubicBezTo>
                  <a:pt x="35982" y="84906"/>
                  <a:pt x="43392" y="74031"/>
                  <a:pt x="50810" y="63169"/>
                </a:cubicBezTo>
                <a:cubicBezTo>
                  <a:pt x="51386" y="62325"/>
                  <a:pt x="52022" y="61528"/>
                  <a:pt x="52934" y="60308"/>
                </a:cubicBezTo>
                <a:lnTo>
                  <a:pt x="52934" y="60308"/>
                </a:lnTo>
                <a:cubicBezTo>
                  <a:pt x="52934" y="61273"/>
                  <a:pt x="53001" y="61722"/>
                  <a:pt x="52920" y="62144"/>
                </a:cubicBezTo>
                <a:cubicBezTo>
                  <a:pt x="50354" y="75719"/>
                  <a:pt x="47781" y="89295"/>
                  <a:pt x="45181" y="102863"/>
                </a:cubicBezTo>
                <a:cubicBezTo>
                  <a:pt x="44163" y="108170"/>
                  <a:pt x="44679" y="109369"/>
                  <a:pt x="49007" y="111299"/>
                </a:cubicBezTo>
                <a:cubicBezTo>
                  <a:pt x="52853" y="111299"/>
                  <a:pt x="56699" y="111299"/>
                  <a:pt x="60545" y="111306"/>
                </a:cubicBezTo>
                <a:cubicBezTo>
                  <a:pt x="64847" y="109570"/>
                  <a:pt x="65524" y="108377"/>
                  <a:pt x="64686" y="103895"/>
                </a:cubicBezTo>
                <a:cubicBezTo>
                  <a:pt x="63165" y="95787"/>
                  <a:pt x="61624" y="87680"/>
                  <a:pt x="60103" y="79565"/>
                </a:cubicBezTo>
                <a:cubicBezTo>
                  <a:pt x="58924" y="73254"/>
                  <a:pt x="57765" y="66942"/>
                  <a:pt x="56592" y="60623"/>
                </a:cubicBezTo>
                <a:lnTo>
                  <a:pt x="56592" y="60623"/>
                </a:lnTo>
                <a:cubicBezTo>
                  <a:pt x="57617" y="61334"/>
                  <a:pt x="58234" y="62171"/>
                  <a:pt x="58823" y="63035"/>
                </a:cubicBezTo>
                <a:cubicBezTo>
                  <a:pt x="66187" y="73817"/>
                  <a:pt x="73544" y="84611"/>
                  <a:pt x="80908" y="95392"/>
                </a:cubicBezTo>
                <a:cubicBezTo>
                  <a:pt x="82649" y="97940"/>
                  <a:pt x="84130" y="99194"/>
                  <a:pt x="85759" y="99194"/>
                </a:cubicBezTo>
                <a:cubicBezTo>
                  <a:pt x="87215" y="99194"/>
                  <a:pt x="88788" y="98192"/>
                  <a:pt x="90771" y="96216"/>
                </a:cubicBezTo>
                <a:cubicBezTo>
                  <a:pt x="92466" y="94521"/>
                  <a:pt x="94168" y="92832"/>
                  <a:pt x="95863" y="91124"/>
                </a:cubicBezTo>
                <a:cubicBezTo>
                  <a:pt x="99689" y="87278"/>
                  <a:pt x="99428" y="84772"/>
                  <a:pt x="94878" y="81656"/>
                </a:cubicBezTo>
                <a:cubicBezTo>
                  <a:pt x="84017" y="74239"/>
                  <a:pt x="73149" y="66821"/>
                  <a:pt x="62294" y="59397"/>
                </a:cubicBezTo>
                <a:cubicBezTo>
                  <a:pt x="61658" y="58962"/>
                  <a:pt x="61081" y="58446"/>
                  <a:pt x="59862" y="57481"/>
                </a:cubicBezTo>
                <a:lnTo>
                  <a:pt x="59862" y="57481"/>
                </a:lnTo>
                <a:cubicBezTo>
                  <a:pt x="61349" y="57655"/>
                  <a:pt x="62013" y="57695"/>
                  <a:pt x="62663" y="57823"/>
                </a:cubicBezTo>
                <a:cubicBezTo>
                  <a:pt x="76144" y="60369"/>
                  <a:pt x="89625" y="62928"/>
                  <a:pt x="103106" y="65488"/>
                </a:cubicBezTo>
                <a:cubicBezTo>
                  <a:pt x="103754" y="65611"/>
                  <a:pt x="104355" y="65672"/>
                  <a:pt x="104908" y="65672"/>
                </a:cubicBezTo>
                <a:cubicBezTo>
                  <a:pt x="107951" y="65672"/>
                  <a:pt x="109561" y="63822"/>
                  <a:pt x="109606" y="60188"/>
                </a:cubicBezTo>
                <a:cubicBezTo>
                  <a:pt x="109646" y="57112"/>
                  <a:pt x="109639" y="54037"/>
                  <a:pt x="109606" y="50961"/>
                </a:cubicBezTo>
                <a:cubicBezTo>
                  <a:pt x="109566" y="47213"/>
                  <a:pt x="108118" y="45410"/>
                  <a:pt x="104963" y="45410"/>
                </a:cubicBezTo>
                <a:cubicBezTo>
                  <a:pt x="104424" y="45410"/>
                  <a:pt x="103834" y="45463"/>
                  <a:pt x="103194" y="45567"/>
                </a:cubicBezTo>
                <a:cubicBezTo>
                  <a:pt x="98557" y="46331"/>
                  <a:pt x="93947" y="47263"/>
                  <a:pt x="89324" y="48134"/>
                </a:cubicBezTo>
                <a:cubicBezTo>
                  <a:pt x="79648" y="49963"/>
                  <a:pt x="69973" y="51792"/>
                  <a:pt x="60297" y="53621"/>
                </a:cubicBezTo>
                <a:cubicBezTo>
                  <a:pt x="60927" y="52589"/>
                  <a:pt x="61751" y="51980"/>
                  <a:pt x="62602" y="51403"/>
                </a:cubicBezTo>
                <a:cubicBezTo>
                  <a:pt x="73464" y="43979"/>
                  <a:pt x="84339" y="36575"/>
                  <a:pt x="95193" y="29151"/>
                </a:cubicBezTo>
                <a:cubicBezTo>
                  <a:pt x="99368" y="26297"/>
                  <a:pt x="99589" y="23690"/>
                  <a:pt x="95984" y="20052"/>
                </a:cubicBezTo>
                <a:cubicBezTo>
                  <a:pt x="94088" y="18142"/>
                  <a:pt x="92185" y="16240"/>
                  <a:pt x="90275" y="14350"/>
                </a:cubicBezTo>
                <a:cubicBezTo>
                  <a:pt x="88617" y="12711"/>
                  <a:pt x="87166" y="11884"/>
                  <a:pt x="85801" y="11884"/>
                </a:cubicBezTo>
                <a:cubicBezTo>
                  <a:pt x="84208" y="11884"/>
                  <a:pt x="82731" y="13009"/>
                  <a:pt x="81176" y="15281"/>
                </a:cubicBezTo>
                <a:cubicBezTo>
                  <a:pt x="73698" y="26223"/>
                  <a:pt x="66234" y="37172"/>
                  <a:pt x="58756" y="48114"/>
                </a:cubicBezTo>
                <a:cubicBezTo>
                  <a:pt x="58180" y="48958"/>
                  <a:pt x="57564" y="49782"/>
                  <a:pt x="56565" y="51176"/>
                </a:cubicBezTo>
                <a:cubicBezTo>
                  <a:pt x="56672" y="50070"/>
                  <a:pt x="56679" y="49702"/>
                  <a:pt x="56746" y="49346"/>
                </a:cubicBezTo>
                <a:cubicBezTo>
                  <a:pt x="59453" y="35014"/>
                  <a:pt x="62167" y="20682"/>
                  <a:pt x="64867" y="6350"/>
                </a:cubicBezTo>
                <a:cubicBezTo>
                  <a:pt x="65611" y="2396"/>
                  <a:pt x="63708" y="71"/>
                  <a:pt x="59647" y="18"/>
                </a:cubicBezTo>
                <a:cubicBezTo>
                  <a:pt x="58575" y="5"/>
                  <a:pt x="57503" y="1"/>
                  <a:pt x="56431" y="1"/>
                </a:cubicBezTo>
                <a:close/>
              </a:path>
            </a:pathLst>
          </a:custGeom>
          <a:solidFill>
            <a:srgbClr val="FFFFFF">
              <a:alpha val="251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31" name="Google Shape;431;p13"/>
          <p:cNvGrpSpPr/>
          <p:nvPr/>
        </p:nvGrpSpPr>
        <p:grpSpPr>
          <a:xfrm>
            <a:off x="-1048229" y="4083702"/>
            <a:ext cx="2046681" cy="1422004"/>
            <a:chOff x="7344096" y="-21948"/>
            <a:chExt cx="2046681" cy="1422004"/>
          </a:xfrm>
        </p:grpSpPr>
        <p:grpSp>
          <p:nvGrpSpPr>
            <p:cNvPr id="432" name="Google Shape;432;p13"/>
            <p:cNvGrpSpPr/>
            <p:nvPr/>
          </p:nvGrpSpPr>
          <p:grpSpPr>
            <a:xfrm rot="791721">
              <a:off x="7436386" y="177067"/>
              <a:ext cx="1862101" cy="1023975"/>
              <a:chOff x="6692982" y="3310455"/>
              <a:chExt cx="2352325" cy="1293550"/>
            </a:xfrm>
          </p:grpSpPr>
          <p:sp>
            <p:nvSpPr>
              <p:cNvPr id="433" name="Google Shape;433;p13"/>
              <p:cNvSpPr/>
              <p:nvPr/>
            </p:nvSpPr>
            <p:spPr>
              <a:xfrm rot="523720">
                <a:off x="6751670" y="3517105"/>
                <a:ext cx="2091524" cy="933601"/>
              </a:xfrm>
              <a:prstGeom prst="ellipse">
                <a:avLst/>
              </a:prstGeom>
              <a:noFill/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4" name="Google Shape;434;p13"/>
              <p:cNvSpPr/>
              <p:nvPr/>
            </p:nvSpPr>
            <p:spPr>
              <a:xfrm rot="523720">
                <a:off x="6895095" y="3463755"/>
                <a:ext cx="2091524" cy="933601"/>
              </a:xfrm>
              <a:prstGeom prst="ellipse">
                <a:avLst/>
              </a:prstGeom>
              <a:noFill/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35" name="Google Shape;435;p13"/>
            <p:cNvSpPr/>
            <p:nvPr/>
          </p:nvSpPr>
          <p:spPr>
            <a:xfrm>
              <a:off x="7758500" y="143075"/>
              <a:ext cx="183000" cy="183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13"/>
            <p:cNvSpPr/>
            <p:nvPr/>
          </p:nvSpPr>
          <p:spPr>
            <a:xfrm>
              <a:off x="8770525" y="1026875"/>
              <a:ext cx="183000" cy="183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2">
  <p:cSld name="TITLE_AND_TWO_COLUMNS_1_1">
    <p:spTree>
      <p:nvGrpSpPr>
        <p:cNvPr id="1" name="Shape 8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4" name="Google Shape;824;p25"/>
          <p:cNvPicPr preferRelativeResize="0"/>
          <p:nvPr/>
        </p:nvPicPr>
        <p:blipFill rotWithShape="1">
          <a:blip r:embed="rId2">
            <a:alphaModFix amt="30000"/>
          </a:blip>
          <a:srcRect l="3367" r="3357"/>
          <a:stretch/>
        </p:blipFill>
        <p:spPr>
          <a:xfrm rot="10800000">
            <a:off x="3" y="1"/>
            <a:ext cx="9143999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25" name="Google Shape;825;p25"/>
          <p:cNvPicPr preferRelativeResize="0"/>
          <p:nvPr/>
        </p:nvPicPr>
        <p:blipFill rotWithShape="1">
          <a:blip r:embed="rId3">
            <a:alphaModFix amt="10000"/>
          </a:blip>
          <a:srcRect t="7798" b="7806"/>
          <a:stretch/>
        </p:blipFill>
        <p:spPr>
          <a:xfrm>
            <a:off x="-27000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826" name="Google Shape;826;p2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827" name="Google Shape;827;p25"/>
          <p:cNvSpPr txBox="1">
            <a:spLocks noGrp="1"/>
          </p:cNvSpPr>
          <p:nvPr>
            <p:ph type="subTitle" idx="1"/>
          </p:nvPr>
        </p:nvSpPr>
        <p:spPr>
          <a:xfrm>
            <a:off x="2387875" y="3278000"/>
            <a:ext cx="5814300" cy="132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828" name="Google Shape;828;p25"/>
          <p:cNvSpPr txBox="1">
            <a:spLocks noGrp="1"/>
          </p:cNvSpPr>
          <p:nvPr>
            <p:ph type="subTitle" idx="2"/>
          </p:nvPr>
        </p:nvSpPr>
        <p:spPr>
          <a:xfrm>
            <a:off x="964075" y="1484850"/>
            <a:ext cx="5814300" cy="132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829" name="Google Shape;829;p25"/>
          <p:cNvSpPr/>
          <p:nvPr/>
        </p:nvSpPr>
        <p:spPr>
          <a:xfrm rot="5400000">
            <a:off x="329675" y="651425"/>
            <a:ext cx="316200" cy="159900"/>
          </a:xfrm>
          <a:prstGeom prst="triangle">
            <a:avLst>
              <a:gd name="adj" fmla="val 5000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30" name="Google Shape;830;p25"/>
          <p:cNvGrpSpPr/>
          <p:nvPr/>
        </p:nvGrpSpPr>
        <p:grpSpPr>
          <a:xfrm>
            <a:off x="7757283" y="-459623"/>
            <a:ext cx="2046681" cy="1422004"/>
            <a:chOff x="7344096" y="-21948"/>
            <a:chExt cx="2046681" cy="1422004"/>
          </a:xfrm>
        </p:grpSpPr>
        <p:grpSp>
          <p:nvGrpSpPr>
            <p:cNvPr id="831" name="Google Shape;831;p25"/>
            <p:cNvGrpSpPr/>
            <p:nvPr/>
          </p:nvGrpSpPr>
          <p:grpSpPr>
            <a:xfrm rot="791721">
              <a:off x="7436386" y="177067"/>
              <a:ext cx="1862101" cy="1023975"/>
              <a:chOff x="6692982" y="3310455"/>
              <a:chExt cx="2352325" cy="1293550"/>
            </a:xfrm>
          </p:grpSpPr>
          <p:sp>
            <p:nvSpPr>
              <p:cNvPr id="832" name="Google Shape;832;p25"/>
              <p:cNvSpPr/>
              <p:nvPr/>
            </p:nvSpPr>
            <p:spPr>
              <a:xfrm rot="523720">
                <a:off x="6751670" y="3517105"/>
                <a:ext cx="2091524" cy="933601"/>
              </a:xfrm>
              <a:prstGeom prst="ellipse">
                <a:avLst/>
              </a:prstGeom>
              <a:noFill/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3" name="Google Shape;833;p25"/>
              <p:cNvSpPr/>
              <p:nvPr/>
            </p:nvSpPr>
            <p:spPr>
              <a:xfrm rot="523720">
                <a:off x="6895095" y="3463755"/>
                <a:ext cx="2091524" cy="933601"/>
              </a:xfrm>
              <a:prstGeom prst="ellipse">
                <a:avLst/>
              </a:prstGeom>
              <a:noFill/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834" name="Google Shape;834;p25"/>
            <p:cNvSpPr/>
            <p:nvPr/>
          </p:nvSpPr>
          <p:spPr>
            <a:xfrm>
              <a:off x="7758500" y="143075"/>
              <a:ext cx="183000" cy="183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5" name="Google Shape;835;p25"/>
            <p:cNvSpPr/>
            <p:nvPr/>
          </p:nvSpPr>
          <p:spPr>
            <a:xfrm>
              <a:off x="8770525" y="1026875"/>
              <a:ext cx="183000" cy="183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36" name="Google Shape;836;p25"/>
          <p:cNvGrpSpPr/>
          <p:nvPr/>
        </p:nvGrpSpPr>
        <p:grpSpPr>
          <a:xfrm>
            <a:off x="-224311" y="4668020"/>
            <a:ext cx="1552657" cy="405488"/>
            <a:chOff x="375625" y="249700"/>
            <a:chExt cx="2219350" cy="579600"/>
          </a:xfrm>
        </p:grpSpPr>
        <p:sp>
          <p:nvSpPr>
            <p:cNvPr id="837" name="Google Shape;837;p25"/>
            <p:cNvSpPr/>
            <p:nvPr/>
          </p:nvSpPr>
          <p:spPr>
            <a:xfrm>
              <a:off x="375625" y="2497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8" name="Google Shape;838;p25"/>
            <p:cNvSpPr/>
            <p:nvPr/>
          </p:nvSpPr>
          <p:spPr>
            <a:xfrm>
              <a:off x="677417" y="2497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9" name="Google Shape;839;p25"/>
            <p:cNvSpPr/>
            <p:nvPr/>
          </p:nvSpPr>
          <p:spPr>
            <a:xfrm>
              <a:off x="979208" y="2497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0" name="Google Shape;840;p25"/>
            <p:cNvSpPr/>
            <p:nvPr/>
          </p:nvSpPr>
          <p:spPr>
            <a:xfrm>
              <a:off x="1281000" y="2497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" name="Google Shape;841;p25"/>
            <p:cNvSpPr/>
            <p:nvPr/>
          </p:nvSpPr>
          <p:spPr>
            <a:xfrm>
              <a:off x="375625" y="4861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" name="Google Shape;842;p25"/>
            <p:cNvSpPr/>
            <p:nvPr/>
          </p:nvSpPr>
          <p:spPr>
            <a:xfrm>
              <a:off x="677417" y="4861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" name="Google Shape;843;p25"/>
            <p:cNvSpPr/>
            <p:nvPr/>
          </p:nvSpPr>
          <p:spPr>
            <a:xfrm>
              <a:off x="979208" y="4861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" name="Google Shape;844;p25"/>
            <p:cNvSpPr/>
            <p:nvPr/>
          </p:nvSpPr>
          <p:spPr>
            <a:xfrm>
              <a:off x="1281000" y="4861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5" name="Google Shape;845;p25"/>
            <p:cNvSpPr/>
            <p:nvPr/>
          </p:nvSpPr>
          <p:spPr>
            <a:xfrm>
              <a:off x="375625" y="7225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6" name="Google Shape;846;p25"/>
            <p:cNvSpPr/>
            <p:nvPr/>
          </p:nvSpPr>
          <p:spPr>
            <a:xfrm>
              <a:off x="677417" y="7225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7" name="Google Shape;847;p25"/>
            <p:cNvSpPr/>
            <p:nvPr/>
          </p:nvSpPr>
          <p:spPr>
            <a:xfrm>
              <a:off x="979208" y="7225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8" name="Google Shape;848;p25"/>
            <p:cNvSpPr/>
            <p:nvPr/>
          </p:nvSpPr>
          <p:spPr>
            <a:xfrm>
              <a:off x="1281000" y="7225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9" name="Google Shape;849;p25"/>
            <p:cNvSpPr/>
            <p:nvPr/>
          </p:nvSpPr>
          <p:spPr>
            <a:xfrm>
              <a:off x="1582800" y="2497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0" name="Google Shape;850;p25"/>
            <p:cNvSpPr/>
            <p:nvPr/>
          </p:nvSpPr>
          <p:spPr>
            <a:xfrm>
              <a:off x="1884592" y="2497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1" name="Google Shape;851;p25"/>
            <p:cNvSpPr/>
            <p:nvPr/>
          </p:nvSpPr>
          <p:spPr>
            <a:xfrm>
              <a:off x="2186383" y="2497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2" name="Google Shape;852;p25"/>
            <p:cNvSpPr/>
            <p:nvPr/>
          </p:nvSpPr>
          <p:spPr>
            <a:xfrm>
              <a:off x="2488175" y="2497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3" name="Google Shape;853;p25"/>
            <p:cNvSpPr/>
            <p:nvPr/>
          </p:nvSpPr>
          <p:spPr>
            <a:xfrm>
              <a:off x="1582800" y="4861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4" name="Google Shape;854;p25"/>
            <p:cNvSpPr/>
            <p:nvPr/>
          </p:nvSpPr>
          <p:spPr>
            <a:xfrm>
              <a:off x="1884592" y="4861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5" name="Google Shape;855;p25"/>
            <p:cNvSpPr/>
            <p:nvPr/>
          </p:nvSpPr>
          <p:spPr>
            <a:xfrm>
              <a:off x="2186383" y="4861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6" name="Google Shape;856;p25"/>
            <p:cNvSpPr/>
            <p:nvPr/>
          </p:nvSpPr>
          <p:spPr>
            <a:xfrm>
              <a:off x="2488175" y="4861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7" name="Google Shape;857;p25"/>
            <p:cNvSpPr/>
            <p:nvPr/>
          </p:nvSpPr>
          <p:spPr>
            <a:xfrm>
              <a:off x="1582800" y="7225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8" name="Google Shape;858;p25"/>
            <p:cNvSpPr/>
            <p:nvPr/>
          </p:nvSpPr>
          <p:spPr>
            <a:xfrm>
              <a:off x="1884592" y="7225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9" name="Google Shape;859;p25"/>
            <p:cNvSpPr/>
            <p:nvPr/>
          </p:nvSpPr>
          <p:spPr>
            <a:xfrm>
              <a:off x="2186383" y="7225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0" name="Google Shape;860;p25"/>
            <p:cNvSpPr/>
            <p:nvPr/>
          </p:nvSpPr>
          <p:spPr>
            <a:xfrm>
              <a:off x="2488175" y="722500"/>
              <a:ext cx="106800" cy="10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9">
    <p:spTree>
      <p:nvGrpSpPr>
        <p:cNvPr id="1" name="Shape 10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Google Shape;1033;p31"/>
          <p:cNvPicPr preferRelativeResize="0"/>
          <p:nvPr/>
        </p:nvPicPr>
        <p:blipFill rotWithShape="1">
          <a:blip r:embed="rId2">
            <a:alphaModFix amt="10000"/>
          </a:blip>
          <a:srcRect t="7798" b="7806"/>
          <a:stretch/>
        </p:blipFill>
        <p:spPr>
          <a:xfrm>
            <a:off x="-27000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4" name="Google Shape;1034;p31"/>
          <p:cNvPicPr preferRelativeResize="0"/>
          <p:nvPr/>
        </p:nvPicPr>
        <p:blipFill rotWithShape="1">
          <a:blip r:embed="rId3">
            <a:alphaModFix/>
          </a:blip>
          <a:srcRect l="3367" r="3357"/>
          <a:stretch/>
        </p:blipFill>
        <p:spPr>
          <a:xfrm>
            <a:off x="0" y="0"/>
            <a:ext cx="9143999" cy="5143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35" name="Google Shape;1035;p31"/>
          <p:cNvGrpSpPr/>
          <p:nvPr/>
        </p:nvGrpSpPr>
        <p:grpSpPr>
          <a:xfrm>
            <a:off x="-1100575" y="-570536"/>
            <a:ext cx="11027178" cy="6215743"/>
            <a:chOff x="-1100575" y="-570536"/>
            <a:chExt cx="11027178" cy="6215743"/>
          </a:xfrm>
        </p:grpSpPr>
        <p:sp>
          <p:nvSpPr>
            <p:cNvPr id="1036" name="Google Shape;1036;p31"/>
            <p:cNvSpPr/>
            <p:nvPr/>
          </p:nvSpPr>
          <p:spPr>
            <a:xfrm>
              <a:off x="8133875" y="-570536"/>
              <a:ext cx="1792728" cy="1819853"/>
            </a:xfrm>
            <a:custGeom>
              <a:avLst/>
              <a:gdLst/>
              <a:ahLst/>
              <a:cxnLst/>
              <a:rect l="l" t="t" r="r" b="b"/>
              <a:pathLst>
                <a:path w="109647" h="111306" extrusionOk="0">
                  <a:moveTo>
                    <a:pt x="56719" y="1142"/>
                  </a:moveTo>
                  <a:cubicBezTo>
                    <a:pt x="57832" y="1142"/>
                    <a:pt x="58944" y="1151"/>
                    <a:pt x="60056" y="1184"/>
                  </a:cubicBezTo>
                  <a:cubicBezTo>
                    <a:pt x="62890" y="1271"/>
                    <a:pt x="64338" y="2966"/>
                    <a:pt x="63829" y="5700"/>
                  </a:cubicBezTo>
                  <a:cubicBezTo>
                    <a:pt x="60974" y="20943"/>
                    <a:pt x="58066" y="36173"/>
                    <a:pt x="55178" y="51410"/>
                  </a:cubicBezTo>
                  <a:cubicBezTo>
                    <a:pt x="54977" y="51383"/>
                    <a:pt x="54770" y="51363"/>
                    <a:pt x="54562" y="51343"/>
                  </a:cubicBezTo>
                  <a:cubicBezTo>
                    <a:pt x="53322" y="44884"/>
                    <a:pt x="52069" y="38425"/>
                    <a:pt x="50843" y="31965"/>
                  </a:cubicBezTo>
                  <a:cubicBezTo>
                    <a:pt x="49302" y="23878"/>
                    <a:pt x="47788" y="15784"/>
                    <a:pt x="46253" y="7690"/>
                  </a:cubicBezTo>
                  <a:cubicBezTo>
                    <a:pt x="45248" y="2376"/>
                    <a:pt x="46253" y="1163"/>
                    <a:pt x="51714" y="1163"/>
                  </a:cubicBezTo>
                  <a:cubicBezTo>
                    <a:pt x="53383" y="1163"/>
                    <a:pt x="55051" y="1142"/>
                    <a:pt x="56719" y="1142"/>
                  </a:cubicBezTo>
                  <a:close/>
                  <a:moveTo>
                    <a:pt x="23921" y="13057"/>
                  </a:moveTo>
                  <a:cubicBezTo>
                    <a:pt x="24966" y="13057"/>
                    <a:pt x="25964" y="13593"/>
                    <a:pt x="26708" y="14678"/>
                  </a:cubicBezTo>
                  <a:cubicBezTo>
                    <a:pt x="35492" y="27476"/>
                    <a:pt x="44196" y="40334"/>
                    <a:pt x="52920" y="53179"/>
                  </a:cubicBezTo>
                  <a:cubicBezTo>
                    <a:pt x="52954" y="53226"/>
                    <a:pt x="52893" y="53333"/>
                    <a:pt x="52780" y="53856"/>
                  </a:cubicBezTo>
                  <a:cubicBezTo>
                    <a:pt x="39754" y="44964"/>
                    <a:pt x="26923" y="36240"/>
                    <a:pt x="14131" y="27443"/>
                  </a:cubicBezTo>
                  <a:cubicBezTo>
                    <a:pt x="11987" y="25962"/>
                    <a:pt x="11873" y="23711"/>
                    <a:pt x="13709" y="21774"/>
                  </a:cubicBezTo>
                  <a:cubicBezTo>
                    <a:pt x="16148" y="19194"/>
                    <a:pt x="18654" y="16682"/>
                    <a:pt x="21241" y="14249"/>
                  </a:cubicBezTo>
                  <a:cubicBezTo>
                    <a:pt x="22079" y="13457"/>
                    <a:pt x="23017" y="13057"/>
                    <a:pt x="23921" y="13057"/>
                  </a:cubicBezTo>
                  <a:close/>
                  <a:moveTo>
                    <a:pt x="85786" y="13036"/>
                  </a:moveTo>
                  <a:cubicBezTo>
                    <a:pt x="86911" y="13036"/>
                    <a:pt x="88136" y="13845"/>
                    <a:pt x="89739" y="15435"/>
                  </a:cubicBezTo>
                  <a:cubicBezTo>
                    <a:pt x="91776" y="17466"/>
                    <a:pt x="93846" y="19469"/>
                    <a:pt x="95830" y="21553"/>
                  </a:cubicBezTo>
                  <a:cubicBezTo>
                    <a:pt x="97994" y="23831"/>
                    <a:pt x="97914" y="25868"/>
                    <a:pt x="95408" y="27590"/>
                  </a:cubicBezTo>
                  <a:cubicBezTo>
                    <a:pt x="82610" y="36388"/>
                    <a:pt x="69765" y="45112"/>
                    <a:pt x="56940" y="53863"/>
                  </a:cubicBezTo>
                  <a:cubicBezTo>
                    <a:pt x="56800" y="53769"/>
                    <a:pt x="56652" y="53675"/>
                    <a:pt x="56512" y="53574"/>
                  </a:cubicBezTo>
                  <a:cubicBezTo>
                    <a:pt x="56900" y="52958"/>
                    <a:pt x="57269" y="52321"/>
                    <a:pt x="57684" y="51718"/>
                  </a:cubicBezTo>
                  <a:cubicBezTo>
                    <a:pt x="65785" y="39839"/>
                    <a:pt x="73893" y="27959"/>
                    <a:pt x="82007" y="16085"/>
                  </a:cubicBezTo>
                  <a:cubicBezTo>
                    <a:pt x="83402" y="14041"/>
                    <a:pt x="84533" y="13036"/>
                    <a:pt x="85786" y="13036"/>
                  </a:cubicBezTo>
                  <a:close/>
                  <a:moveTo>
                    <a:pt x="104857" y="46564"/>
                  </a:moveTo>
                  <a:cubicBezTo>
                    <a:pt x="107662" y="46564"/>
                    <a:pt x="108455" y="48075"/>
                    <a:pt x="108460" y="52107"/>
                  </a:cubicBezTo>
                  <a:cubicBezTo>
                    <a:pt x="108467" y="54801"/>
                    <a:pt x="108494" y="57488"/>
                    <a:pt x="108447" y="60174"/>
                  </a:cubicBezTo>
                  <a:cubicBezTo>
                    <a:pt x="108402" y="63134"/>
                    <a:pt x="107273" y="64520"/>
                    <a:pt x="104882" y="64520"/>
                  </a:cubicBezTo>
                  <a:cubicBezTo>
                    <a:pt x="104404" y="64520"/>
                    <a:pt x="103875" y="64465"/>
                    <a:pt x="103294" y="64355"/>
                  </a:cubicBezTo>
                  <a:cubicBezTo>
                    <a:pt x="88225" y="61508"/>
                    <a:pt x="73149" y="58653"/>
                    <a:pt x="58080" y="55806"/>
                  </a:cubicBezTo>
                  <a:cubicBezTo>
                    <a:pt x="58033" y="55625"/>
                    <a:pt x="57992" y="55451"/>
                    <a:pt x="57946" y="55270"/>
                  </a:cubicBezTo>
                  <a:cubicBezTo>
                    <a:pt x="63755" y="54157"/>
                    <a:pt x="69564" y="53038"/>
                    <a:pt x="75373" y="51933"/>
                  </a:cubicBezTo>
                  <a:cubicBezTo>
                    <a:pt x="84231" y="50258"/>
                    <a:pt x="93089" y="48603"/>
                    <a:pt x="101947" y="46907"/>
                  </a:cubicBezTo>
                  <a:cubicBezTo>
                    <a:pt x="103099" y="46686"/>
                    <a:pt x="104059" y="46564"/>
                    <a:pt x="104857" y="46564"/>
                  </a:cubicBezTo>
                  <a:close/>
                  <a:moveTo>
                    <a:pt x="4844" y="46549"/>
                  </a:moveTo>
                  <a:cubicBezTo>
                    <a:pt x="5465" y="46549"/>
                    <a:pt x="6181" y="46628"/>
                    <a:pt x="7002" y="46780"/>
                  </a:cubicBezTo>
                  <a:cubicBezTo>
                    <a:pt x="16523" y="48542"/>
                    <a:pt x="26031" y="50372"/>
                    <a:pt x="35539" y="52167"/>
                  </a:cubicBezTo>
                  <a:cubicBezTo>
                    <a:pt x="40156" y="53045"/>
                    <a:pt x="44773" y="53909"/>
                    <a:pt x="49382" y="54794"/>
                  </a:cubicBezTo>
                  <a:cubicBezTo>
                    <a:pt x="50200" y="54948"/>
                    <a:pt x="50997" y="55203"/>
                    <a:pt x="52592" y="55618"/>
                  </a:cubicBezTo>
                  <a:cubicBezTo>
                    <a:pt x="36430" y="58680"/>
                    <a:pt x="21107" y="61615"/>
                    <a:pt x="5776" y="64476"/>
                  </a:cubicBezTo>
                  <a:cubicBezTo>
                    <a:pt x="5424" y="64541"/>
                    <a:pt x="5089" y="64573"/>
                    <a:pt x="4772" y="64573"/>
                  </a:cubicBezTo>
                  <a:cubicBezTo>
                    <a:pt x="2637" y="64573"/>
                    <a:pt x="1321" y="63131"/>
                    <a:pt x="1240" y="60664"/>
                  </a:cubicBezTo>
                  <a:cubicBezTo>
                    <a:pt x="1139" y="57695"/>
                    <a:pt x="1206" y="54714"/>
                    <a:pt x="1213" y="51739"/>
                  </a:cubicBezTo>
                  <a:cubicBezTo>
                    <a:pt x="1229" y="48057"/>
                    <a:pt x="2144" y="46549"/>
                    <a:pt x="4844" y="46549"/>
                  </a:cubicBezTo>
                  <a:close/>
                  <a:moveTo>
                    <a:pt x="52738" y="57271"/>
                  </a:moveTo>
                  <a:cubicBezTo>
                    <a:pt x="52869" y="57271"/>
                    <a:pt x="53071" y="57321"/>
                    <a:pt x="53383" y="57340"/>
                  </a:cubicBezTo>
                  <a:cubicBezTo>
                    <a:pt x="50944" y="60911"/>
                    <a:pt x="48578" y="64369"/>
                    <a:pt x="46220" y="67833"/>
                  </a:cubicBezTo>
                  <a:cubicBezTo>
                    <a:pt x="40008" y="76946"/>
                    <a:pt x="33804" y="86065"/>
                    <a:pt x="27572" y="95171"/>
                  </a:cubicBezTo>
                  <a:cubicBezTo>
                    <a:pt x="26269" y="97075"/>
                    <a:pt x="25157" y="98011"/>
                    <a:pt x="23936" y="98011"/>
                  </a:cubicBezTo>
                  <a:cubicBezTo>
                    <a:pt x="22854" y="98011"/>
                    <a:pt x="21686" y="97276"/>
                    <a:pt x="20222" y="95828"/>
                  </a:cubicBezTo>
                  <a:cubicBezTo>
                    <a:pt x="18105" y="93737"/>
                    <a:pt x="15967" y="91660"/>
                    <a:pt x="13917" y="89502"/>
                  </a:cubicBezTo>
                  <a:cubicBezTo>
                    <a:pt x="11826" y="87298"/>
                    <a:pt x="11920" y="85120"/>
                    <a:pt x="14359" y="83438"/>
                  </a:cubicBezTo>
                  <a:cubicBezTo>
                    <a:pt x="27083" y="74681"/>
                    <a:pt x="39854" y="65997"/>
                    <a:pt x="52612" y="57300"/>
                  </a:cubicBezTo>
                  <a:cubicBezTo>
                    <a:pt x="52644" y="57279"/>
                    <a:pt x="52686" y="57271"/>
                    <a:pt x="52738" y="57271"/>
                  </a:cubicBezTo>
                  <a:close/>
                  <a:moveTo>
                    <a:pt x="56947" y="57173"/>
                  </a:moveTo>
                  <a:cubicBezTo>
                    <a:pt x="60009" y="59256"/>
                    <a:pt x="63078" y="61347"/>
                    <a:pt x="66140" y="63438"/>
                  </a:cubicBezTo>
                  <a:cubicBezTo>
                    <a:pt x="75414" y="69769"/>
                    <a:pt x="84694" y="76101"/>
                    <a:pt x="93967" y="82433"/>
                  </a:cubicBezTo>
                  <a:cubicBezTo>
                    <a:pt x="98316" y="85402"/>
                    <a:pt x="98436" y="86909"/>
                    <a:pt x="94644" y="90708"/>
                  </a:cubicBezTo>
                  <a:cubicBezTo>
                    <a:pt x="92674" y="92678"/>
                    <a:pt x="90751" y="94702"/>
                    <a:pt x="88721" y="96605"/>
                  </a:cubicBezTo>
                  <a:cubicBezTo>
                    <a:pt x="87722" y="97541"/>
                    <a:pt x="86735" y="98016"/>
                    <a:pt x="85801" y="98016"/>
                  </a:cubicBezTo>
                  <a:cubicBezTo>
                    <a:pt x="84737" y="98016"/>
                    <a:pt x="83742" y="97399"/>
                    <a:pt x="82878" y="96142"/>
                  </a:cubicBezTo>
                  <a:cubicBezTo>
                    <a:pt x="74060" y="83338"/>
                    <a:pt x="65316" y="70486"/>
                    <a:pt x="56552" y="57648"/>
                  </a:cubicBezTo>
                  <a:cubicBezTo>
                    <a:pt x="56679" y="57488"/>
                    <a:pt x="56813" y="57333"/>
                    <a:pt x="56947" y="57173"/>
                  </a:cubicBezTo>
                  <a:close/>
                  <a:moveTo>
                    <a:pt x="55131" y="59323"/>
                  </a:moveTo>
                  <a:cubicBezTo>
                    <a:pt x="58046" y="74741"/>
                    <a:pt x="60927" y="89898"/>
                    <a:pt x="63782" y="105061"/>
                  </a:cubicBezTo>
                  <a:cubicBezTo>
                    <a:pt x="64331" y="108002"/>
                    <a:pt x="63024" y="109738"/>
                    <a:pt x="60009" y="109852"/>
                  </a:cubicBezTo>
                  <a:cubicBezTo>
                    <a:pt x="58307" y="109911"/>
                    <a:pt x="56602" y="109941"/>
                    <a:pt x="54897" y="109941"/>
                  </a:cubicBezTo>
                  <a:cubicBezTo>
                    <a:pt x="53145" y="109941"/>
                    <a:pt x="51392" y="109909"/>
                    <a:pt x="49644" y="109845"/>
                  </a:cubicBezTo>
                  <a:cubicBezTo>
                    <a:pt x="46850" y="109744"/>
                    <a:pt x="45463" y="108197"/>
                    <a:pt x="45952" y="105550"/>
                  </a:cubicBezTo>
                  <a:cubicBezTo>
                    <a:pt x="48746" y="90367"/>
                    <a:pt x="51634" y="75204"/>
                    <a:pt x="54502" y="60040"/>
                  </a:cubicBezTo>
                  <a:cubicBezTo>
                    <a:pt x="54535" y="59880"/>
                    <a:pt x="54743" y="59759"/>
                    <a:pt x="55131" y="59323"/>
                  </a:cubicBezTo>
                  <a:close/>
                  <a:moveTo>
                    <a:pt x="56431" y="1"/>
                  </a:moveTo>
                  <a:cubicBezTo>
                    <a:pt x="54716" y="1"/>
                    <a:pt x="53001" y="11"/>
                    <a:pt x="51285" y="11"/>
                  </a:cubicBezTo>
                  <a:cubicBezTo>
                    <a:pt x="45630" y="18"/>
                    <a:pt x="44015" y="1907"/>
                    <a:pt x="45061" y="7469"/>
                  </a:cubicBezTo>
                  <a:cubicBezTo>
                    <a:pt x="46863" y="17090"/>
                    <a:pt x="48726" y="26699"/>
                    <a:pt x="50548" y="36314"/>
                  </a:cubicBezTo>
                  <a:cubicBezTo>
                    <a:pt x="51419" y="40931"/>
                    <a:pt x="52243" y="45554"/>
                    <a:pt x="53088" y="50177"/>
                  </a:cubicBezTo>
                  <a:cubicBezTo>
                    <a:pt x="52036" y="49568"/>
                    <a:pt x="51466" y="48824"/>
                    <a:pt x="50937" y="48047"/>
                  </a:cubicBezTo>
                  <a:cubicBezTo>
                    <a:pt x="43412" y="37024"/>
                    <a:pt x="35901" y="25989"/>
                    <a:pt x="28363" y="14980"/>
                  </a:cubicBezTo>
                  <a:cubicBezTo>
                    <a:pt x="26946" y="12909"/>
                    <a:pt x="25492" y="11882"/>
                    <a:pt x="23934" y="11882"/>
                  </a:cubicBezTo>
                  <a:cubicBezTo>
                    <a:pt x="22582" y="11882"/>
                    <a:pt x="21152" y="12655"/>
                    <a:pt x="19599" y="14189"/>
                  </a:cubicBezTo>
                  <a:cubicBezTo>
                    <a:pt x="17616" y="16146"/>
                    <a:pt x="15652" y="18116"/>
                    <a:pt x="13689" y="20099"/>
                  </a:cubicBezTo>
                  <a:cubicBezTo>
                    <a:pt x="10171" y="23650"/>
                    <a:pt x="10439" y="26350"/>
                    <a:pt x="14634" y="29218"/>
                  </a:cubicBezTo>
                  <a:cubicBezTo>
                    <a:pt x="25569" y="36696"/>
                    <a:pt x="36518" y="44160"/>
                    <a:pt x="47459" y="51638"/>
                  </a:cubicBezTo>
                  <a:cubicBezTo>
                    <a:pt x="48210" y="52147"/>
                    <a:pt x="48920" y="52717"/>
                    <a:pt x="50341" y="53775"/>
                  </a:cubicBezTo>
                  <a:cubicBezTo>
                    <a:pt x="46937" y="53139"/>
                    <a:pt x="44397" y="52670"/>
                    <a:pt x="41865" y="52194"/>
                  </a:cubicBezTo>
                  <a:cubicBezTo>
                    <a:pt x="30273" y="49996"/>
                    <a:pt x="18681" y="47765"/>
                    <a:pt x="7076" y="45628"/>
                  </a:cubicBezTo>
                  <a:cubicBezTo>
                    <a:pt x="6243" y="45474"/>
                    <a:pt x="5493" y="45396"/>
                    <a:pt x="4821" y="45396"/>
                  </a:cubicBezTo>
                  <a:cubicBezTo>
                    <a:pt x="1476" y="45396"/>
                    <a:pt x="84" y="47337"/>
                    <a:pt x="67" y="51578"/>
                  </a:cubicBezTo>
                  <a:cubicBezTo>
                    <a:pt x="54" y="54559"/>
                    <a:pt x="0" y="57541"/>
                    <a:pt x="81" y="60516"/>
                  </a:cubicBezTo>
                  <a:cubicBezTo>
                    <a:pt x="167" y="63815"/>
                    <a:pt x="1987" y="65694"/>
                    <a:pt x="4914" y="65694"/>
                  </a:cubicBezTo>
                  <a:cubicBezTo>
                    <a:pt x="5382" y="65694"/>
                    <a:pt x="5877" y="65646"/>
                    <a:pt x="6399" y="65548"/>
                  </a:cubicBezTo>
                  <a:cubicBezTo>
                    <a:pt x="19787" y="63022"/>
                    <a:pt x="33167" y="60476"/>
                    <a:pt x="46555" y="57943"/>
                  </a:cubicBezTo>
                  <a:cubicBezTo>
                    <a:pt x="47399" y="57789"/>
                    <a:pt x="48263" y="57742"/>
                    <a:pt x="49114" y="57648"/>
                  </a:cubicBezTo>
                  <a:lnTo>
                    <a:pt x="49114" y="57648"/>
                  </a:lnTo>
                  <a:cubicBezTo>
                    <a:pt x="48438" y="58673"/>
                    <a:pt x="47694" y="59250"/>
                    <a:pt x="46910" y="59779"/>
                  </a:cubicBezTo>
                  <a:cubicBezTo>
                    <a:pt x="36129" y="67143"/>
                    <a:pt x="25341" y="74500"/>
                    <a:pt x="14560" y="81870"/>
                  </a:cubicBezTo>
                  <a:cubicBezTo>
                    <a:pt x="10386" y="84732"/>
                    <a:pt x="10165" y="87351"/>
                    <a:pt x="13770" y="90990"/>
                  </a:cubicBezTo>
                  <a:cubicBezTo>
                    <a:pt x="15659" y="92899"/>
                    <a:pt x="17562" y="94802"/>
                    <a:pt x="19478" y="96692"/>
                  </a:cubicBezTo>
                  <a:cubicBezTo>
                    <a:pt x="21145" y="98343"/>
                    <a:pt x="22592" y="99176"/>
                    <a:pt x="23953" y="99176"/>
                  </a:cubicBezTo>
                  <a:cubicBezTo>
                    <a:pt x="25537" y="99176"/>
                    <a:pt x="27004" y="98048"/>
                    <a:pt x="28564" y="95767"/>
                  </a:cubicBezTo>
                  <a:cubicBezTo>
                    <a:pt x="35982" y="84906"/>
                    <a:pt x="43392" y="74031"/>
                    <a:pt x="50810" y="63169"/>
                  </a:cubicBezTo>
                  <a:cubicBezTo>
                    <a:pt x="51386" y="62325"/>
                    <a:pt x="52022" y="61528"/>
                    <a:pt x="52934" y="60308"/>
                  </a:cubicBezTo>
                  <a:lnTo>
                    <a:pt x="52934" y="60308"/>
                  </a:lnTo>
                  <a:cubicBezTo>
                    <a:pt x="52934" y="61273"/>
                    <a:pt x="53001" y="61722"/>
                    <a:pt x="52920" y="62144"/>
                  </a:cubicBezTo>
                  <a:cubicBezTo>
                    <a:pt x="50354" y="75719"/>
                    <a:pt x="47781" y="89295"/>
                    <a:pt x="45181" y="102863"/>
                  </a:cubicBezTo>
                  <a:cubicBezTo>
                    <a:pt x="44163" y="108170"/>
                    <a:pt x="44679" y="109369"/>
                    <a:pt x="49007" y="111299"/>
                  </a:cubicBezTo>
                  <a:cubicBezTo>
                    <a:pt x="52853" y="111299"/>
                    <a:pt x="56699" y="111299"/>
                    <a:pt x="60545" y="111306"/>
                  </a:cubicBezTo>
                  <a:cubicBezTo>
                    <a:pt x="64847" y="109570"/>
                    <a:pt x="65524" y="108377"/>
                    <a:pt x="64686" y="103895"/>
                  </a:cubicBezTo>
                  <a:cubicBezTo>
                    <a:pt x="63165" y="95787"/>
                    <a:pt x="61624" y="87680"/>
                    <a:pt x="60103" y="79565"/>
                  </a:cubicBezTo>
                  <a:cubicBezTo>
                    <a:pt x="58924" y="73254"/>
                    <a:pt x="57765" y="66942"/>
                    <a:pt x="56592" y="60623"/>
                  </a:cubicBezTo>
                  <a:lnTo>
                    <a:pt x="56592" y="60623"/>
                  </a:lnTo>
                  <a:cubicBezTo>
                    <a:pt x="57617" y="61334"/>
                    <a:pt x="58234" y="62171"/>
                    <a:pt x="58823" y="63035"/>
                  </a:cubicBezTo>
                  <a:cubicBezTo>
                    <a:pt x="66187" y="73817"/>
                    <a:pt x="73544" y="84611"/>
                    <a:pt x="80908" y="95392"/>
                  </a:cubicBezTo>
                  <a:cubicBezTo>
                    <a:pt x="82649" y="97940"/>
                    <a:pt x="84130" y="99194"/>
                    <a:pt x="85759" y="99194"/>
                  </a:cubicBezTo>
                  <a:cubicBezTo>
                    <a:pt x="87215" y="99194"/>
                    <a:pt x="88788" y="98192"/>
                    <a:pt x="90771" y="96216"/>
                  </a:cubicBezTo>
                  <a:cubicBezTo>
                    <a:pt x="92466" y="94521"/>
                    <a:pt x="94168" y="92832"/>
                    <a:pt x="95863" y="91124"/>
                  </a:cubicBezTo>
                  <a:cubicBezTo>
                    <a:pt x="99689" y="87278"/>
                    <a:pt x="99428" y="84772"/>
                    <a:pt x="94878" y="81656"/>
                  </a:cubicBezTo>
                  <a:cubicBezTo>
                    <a:pt x="84017" y="74239"/>
                    <a:pt x="73149" y="66821"/>
                    <a:pt x="62294" y="59397"/>
                  </a:cubicBezTo>
                  <a:cubicBezTo>
                    <a:pt x="61658" y="58962"/>
                    <a:pt x="61081" y="58446"/>
                    <a:pt x="59862" y="57481"/>
                  </a:cubicBezTo>
                  <a:lnTo>
                    <a:pt x="59862" y="57481"/>
                  </a:lnTo>
                  <a:cubicBezTo>
                    <a:pt x="61349" y="57655"/>
                    <a:pt x="62013" y="57695"/>
                    <a:pt x="62663" y="57823"/>
                  </a:cubicBezTo>
                  <a:cubicBezTo>
                    <a:pt x="76144" y="60369"/>
                    <a:pt x="89625" y="62928"/>
                    <a:pt x="103106" y="65488"/>
                  </a:cubicBezTo>
                  <a:cubicBezTo>
                    <a:pt x="103754" y="65611"/>
                    <a:pt x="104355" y="65672"/>
                    <a:pt x="104908" y="65672"/>
                  </a:cubicBezTo>
                  <a:cubicBezTo>
                    <a:pt x="107951" y="65672"/>
                    <a:pt x="109561" y="63822"/>
                    <a:pt x="109606" y="60188"/>
                  </a:cubicBezTo>
                  <a:cubicBezTo>
                    <a:pt x="109646" y="57112"/>
                    <a:pt x="109639" y="54037"/>
                    <a:pt x="109606" y="50961"/>
                  </a:cubicBezTo>
                  <a:cubicBezTo>
                    <a:pt x="109566" y="47213"/>
                    <a:pt x="108118" y="45410"/>
                    <a:pt x="104963" y="45410"/>
                  </a:cubicBezTo>
                  <a:cubicBezTo>
                    <a:pt x="104424" y="45410"/>
                    <a:pt x="103834" y="45463"/>
                    <a:pt x="103194" y="45567"/>
                  </a:cubicBezTo>
                  <a:cubicBezTo>
                    <a:pt x="98557" y="46331"/>
                    <a:pt x="93947" y="47263"/>
                    <a:pt x="89324" y="48134"/>
                  </a:cubicBezTo>
                  <a:cubicBezTo>
                    <a:pt x="79648" y="49963"/>
                    <a:pt x="69973" y="51792"/>
                    <a:pt x="60297" y="53621"/>
                  </a:cubicBezTo>
                  <a:cubicBezTo>
                    <a:pt x="60927" y="52589"/>
                    <a:pt x="61751" y="51980"/>
                    <a:pt x="62602" y="51403"/>
                  </a:cubicBezTo>
                  <a:cubicBezTo>
                    <a:pt x="73464" y="43979"/>
                    <a:pt x="84339" y="36575"/>
                    <a:pt x="95193" y="29151"/>
                  </a:cubicBezTo>
                  <a:cubicBezTo>
                    <a:pt x="99368" y="26297"/>
                    <a:pt x="99589" y="23690"/>
                    <a:pt x="95984" y="20052"/>
                  </a:cubicBezTo>
                  <a:cubicBezTo>
                    <a:pt x="94088" y="18142"/>
                    <a:pt x="92185" y="16240"/>
                    <a:pt x="90275" y="14350"/>
                  </a:cubicBezTo>
                  <a:cubicBezTo>
                    <a:pt x="88617" y="12711"/>
                    <a:pt x="87166" y="11884"/>
                    <a:pt x="85801" y="11884"/>
                  </a:cubicBezTo>
                  <a:cubicBezTo>
                    <a:pt x="84208" y="11884"/>
                    <a:pt x="82731" y="13009"/>
                    <a:pt x="81176" y="15281"/>
                  </a:cubicBezTo>
                  <a:cubicBezTo>
                    <a:pt x="73698" y="26223"/>
                    <a:pt x="66234" y="37172"/>
                    <a:pt x="58756" y="48114"/>
                  </a:cubicBezTo>
                  <a:cubicBezTo>
                    <a:pt x="58180" y="48958"/>
                    <a:pt x="57564" y="49782"/>
                    <a:pt x="56565" y="51176"/>
                  </a:cubicBezTo>
                  <a:cubicBezTo>
                    <a:pt x="56672" y="50070"/>
                    <a:pt x="56679" y="49702"/>
                    <a:pt x="56746" y="49346"/>
                  </a:cubicBezTo>
                  <a:cubicBezTo>
                    <a:pt x="59453" y="35014"/>
                    <a:pt x="62167" y="20682"/>
                    <a:pt x="64867" y="6350"/>
                  </a:cubicBezTo>
                  <a:cubicBezTo>
                    <a:pt x="65611" y="2396"/>
                    <a:pt x="63708" y="71"/>
                    <a:pt x="59647" y="18"/>
                  </a:cubicBezTo>
                  <a:cubicBezTo>
                    <a:pt x="58575" y="5"/>
                    <a:pt x="57503" y="1"/>
                    <a:pt x="5643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7" name="Google Shape;1037;p31"/>
            <p:cNvSpPr/>
            <p:nvPr/>
          </p:nvSpPr>
          <p:spPr>
            <a:xfrm>
              <a:off x="-1100575" y="3226528"/>
              <a:ext cx="2382629" cy="2418679"/>
            </a:xfrm>
            <a:custGeom>
              <a:avLst/>
              <a:gdLst/>
              <a:ahLst/>
              <a:cxnLst/>
              <a:rect l="l" t="t" r="r" b="b"/>
              <a:pathLst>
                <a:path w="109647" h="111306" extrusionOk="0">
                  <a:moveTo>
                    <a:pt x="56719" y="1142"/>
                  </a:moveTo>
                  <a:cubicBezTo>
                    <a:pt x="57832" y="1142"/>
                    <a:pt x="58944" y="1151"/>
                    <a:pt x="60056" y="1184"/>
                  </a:cubicBezTo>
                  <a:cubicBezTo>
                    <a:pt x="62890" y="1271"/>
                    <a:pt x="64338" y="2966"/>
                    <a:pt x="63829" y="5700"/>
                  </a:cubicBezTo>
                  <a:cubicBezTo>
                    <a:pt x="60974" y="20943"/>
                    <a:pt x="58066" y="36173"/>
                    <a:pt x="55178" y="51410"/>
                  </a:cubicBezTo>
                  <a:cubicBezTo>
                    <a:pt x="54977" y="51383"/>
                    <a:pt x="54770" y="51363"/>
                    <a:pt x="54562" y="51343"/>
                  </a:cubicBezTo>
                  <a:cubicBezTo>
                    <a:pt x="53322" y="44884"/>
                    <a:pt x="52069" y="38425"/>
                    <a:pt x="50843" y="31965"/>
                  </a:cubicBezTo>
                  <a:cubicBezTo>
                    <a:pt x="49302" y="23878"/>
                    <a:pt x="47788" y="15784"/>
                    <a:pt x="46253" y="7690"/>
                  </a:cubicBezTo>
                  <a:cubicBezTo>
                    <a:pt x="45248" y="2376"/>
                    <a:pt x="46253" y="1163"/>
                    <a:pt x="51714" y="1163"/>
                  </a:cubicBezTo>
                  <a:cubicBezTo>
                    <a:pt x="53383" y="1163"/>
                    <a:pt x="55051" y="1142"/>
                    <a:pt x="56719" y="1142"/>
                  </a:cubicBezTo>
                  <a:close/>
                  <a:moveTo>
                    <a:pt x="23921" y="13057"/>
                  </a:moveTo>
                  <a:cubicBezTo>
                    <a:pt x="24966" y="13057"/>
                    <a:pt x="25964" y="13593"/>
                    <a:pt x="26708" y="14678"/>
                  </a:cubicBezTo>
                  <a:cubicBezTo>
                    <a:pt x="35492" y="27476"/>
                    <a:pt x="44196" y="40334"/>
                    <a:pt x="52920" y="53179"/>
                  </a:cubicBezTo>
                  <a:cubicBezTo>
                    <a:pt x="52954" y="53226"/>
                    <a:pt x="52893" y="53333"/>
                    <a:pt x="52780" y="53856"/>
                  </a:cubicBezTo>
                  <a:cubicBezTo>
                    <a:pt x="39754" y="44964"/>
                    <a:pt x="26923" y="36240"/>
                    <a:pt x="14131" y="27443"/>
                  </a:cubicBezTo>
                  <a:cubicBezTo>
                    <a:pt x="11987" y="25962"/>
                    <a:pt x="11873" y="23711"/>
                    <a:pt x="13709" y="21774"/>
                  </a:cubicBezTo>
                  <a:cubicBezTo>
                    <a:pt x="16148" y="19194"/>
                    <a:pt x="18654" y="16682"/>
                    <a:pt x="21241" y="14249"/>
                  </a:cubicBezTo>
                  <a:cubicBezTo>
                    <a:pt x="22079" y="13457"/>
                    <a:pt x="23017" y="13057"/>
                    <a:pt x="23921" y="13057"/>
                  </a:cubicBezTo>
                  <a:close/>
                  <a:moveTo>
                    <a:pt x="85786" y="13036"/>
                  </a:moveTo>
                  <a:cubicBezTo>
                    <a:pt x="86911" y="13036"/>
                    <a:pt x="88136" y="13845"/>
                    <a:pt x="89739" y="15435"/>
                  </a:cubicBezTo>
                  <a:cubicBezTo>
                    <a:pt x="91776" y="17466"/>
                    <a:pt x="93846" y="19469"/>
                    <a:pt x="95830" y="21553"/>
                  </a:cubicBezTo>
                  <a:cubicBezTo>
                    <a:pt x="97994" y="23831"/>
                    <a:pt x="97914" y="25868"/>
                    <a:pt x="95408" y="27590"/>
                  </a:cubicBezTo>
                  <a:cubicBezTo>
                    <a:pt x="82610" y="36388"/>
                    <a:pt x="69765" y="45112"/>
                    <a:pt x="56940" y="53863"/>
                  </a:cubicBezTo>
                  <a:cubicBezTo>
                    <a:pt x="56800" y="53769"/>
                    <a:pt x="56652" y="53675"/>
                    <a:pt x="56512" y="53574"/>
                  </a:cubicBezTo>
                  <a:cubicBezTo>
                    <a:pt x="56900" y="52958"/>
                    <a:pt x="57269" y="52321"/>
                    <a:pt x="57684" y="51718"/>
                  </a:cubicBezTo>
                  <a:cubicBezTo>
                    <a:pt x="65785" y="39839"/>
                    <a:pt x="73893" y="27959"/>
                    <a:pt x="82007" y="16085"/>
                  </a:cubicBezTo>
                  <a:cubicBezTo>
                    <a:pt x="83402" y="14041"/>
                    <a:pt x="84533" y="13036"/>
                    <a:pt x="85786" y="13036"/>
                  </a:cubicBezTo>
                  <a:close/>
                  <a:moveTo>
                    <a:pt x="104857" y="46564"/>
                  </a:moveTo>
                  <a:cubicBezTo>
                    <a:pt x="107662" y="46564"/>
                    <a:pt x="108455" y="48075"/>
                    <a:pt x="108460" y="52107"/>
                  </a:cubicBezTo>
                  <a:cubicBezTo>
                    <a:pt x="108467" y="54801"/>
                    <a:pt x="108494" y="57488"/>
                    <a:pt x="108447" y="60174"/>
                  </a:cubicBezTo>
                  <a:cubicBezTo>
                    <a:pt x="108402" y="63134"/>
                    <a:pt x="107273" y="64520"/>
                    <a:pt x="104882" y="64520"/>
                  </a:cubicBezTo>
                  <a:cubicBezTo>
                    <a:pt x="104404" y="64520"/>
                    <a:pt x="103875" y="64465"/>
                    <a:pt x="103294" y="64355"/>
                  </a:cubicBezTo>
                  <a:cubicBezTo>
                    <a:pt x="88225" y="61508"/>
                    <a:pt x="73149" y="58653"/>
                    <a:pt x="58080" y="55806"/>
                  </a:cubicBezTo>
                  <a:cubicBezTo>
                    <a:pt x="58033" y="55625"/>
                    <a:pt x="57992" y="55451"/>
                    <a:pt x="57946" y="55270"/>
                  </a:cubicBezTo>
                  <a:cubicBezTo>
                    <a:pt x="63755" y="54157"/>
                    <a:pt x="69564" y="53038"/>
                    <a:pt x="75373" y="51933"/>
                  </a:cubicBezTo>
                  <a:cubicBezTo>
                    <a:pt x="84231" y="50258"/>
                    <a:pt x="93089" y="48603"/>
                    <a:pt x="101947" y="46907"/>
                  </a:cubicBezTo>
                  <a:cubicBezTo>
                    <a:pt x="103099" y="46686"/>
                    <a:pt x="104059" y="46564"/>
                    <a:pt x="104857" y="46564"/>
                  </a:cubicBezTo>
                  <a:close/>
                  <a:moveTo>
                    <a:pt x="4844" y="46549"/>
                  </a:moveTo>
                  <a:cubicBezTo>
                    <a:pt x="5465" y="46549"/>
                    <a:pt x="6181" y="46628"/>
                    <a:pt x="7002" y="46780"/>
                  </a:cubicBezTo>
                  <a:cubicBezTo>
                    <a:pt x="16523" y="48542"/>
                    <a:pt x="26031" y="50372"/>
                    <a:pt x="35539" y="52167"/>
                  </a:cubicBezTo>
                  <a:cubicBezTo>
                    <a:pt x="40156" y="53045"/>
                    <a:pt x="44773" y="53909"/>
                    <a:pt x="49382" y="54794"/>
                  </a:cubicBezTo>
                  <a:cubicBezTo>
                    <a:pt x="50200" y="54948"/>
                    <a:pt x="50997" y="55203"/>
                    <a:pt x="52592" y="55618"/>
                  </a:cubicBezTo>
                  <a:cubicBezTo>
                    <a:pt x="36430" y="58680"/>
                    <a:pt x="21107" y="61615"/>
                    <a:pt x="5776" y="64476"/>
                  </a:cubicBezTo>
                  <a:cubicBezTo>
                    <a:pt x="5424" y="64541"/>
                    <a:pt x="5089" y="64573"/>
                    <a:pt x="4772" y="64573"/>
                  </a:cubicBezTo>
                  <a:cubicBezTo>
                    <a:pt x="2637" y="64573"/>
                    <a:pt x="1321" y="63131"/>
                    <a:pt x="1240" y="60664"/>
                  </a:cubicBezTo>
                  <a:cubicBezTo>
                    <a:pt x="1139" y="57695"/>
                    <a:pt x="1206" y="54714"/>
                    <a:pt x="1213" y="51739"/>
                  </a:cubicBezTo>
                  <a:cubicBezTo>
                    <a:pt x="1229" y="48057"/>
                    <a:pt x="2144" y="46549"/>
                    <a:pt x="4844" y="46549"/>
                  </a:cubicBezTo>
                  <a:close/>
                  <a:moveTo>
                    <a:pt x="52738" y="57271"/>
                  </a:moveTo>
                  <a:cubicBezTo>
                    <a:pt x="52869" y="57271"/>
                    <a:pt x="53071" y="57321"/>
                    <a:pt x="53383" y="57340"/>
                  </a:cubicBezTo>
                  <a:cubicBezTo>
                    <a:pt x="50944" y="60911"/>
                    <a:pt x="48578" y="64369"/>
                    <a:pt x="46220" y="67833"/>
                  </a:cubicBezTo>
                  <a:cubicBezTo>
                    <a:pt x="40008" y="76946"/>
                    <a:pt x="33804" y="86065"/>
                    <a:pt x="27572" y="95171"/>
                  </a:cubicBezTo>
                  <a:cubicBezTo>
                    <a:pt x="26269" y="97075"/>
                    <a:pt x="25157" y="98011"/>
                    <a:pt x="23936" y="98011"/>
                  </a:cubicBezTo>
                  <a:cubicBezTo>
                    <a:pt x="22854" y="98011"/>
                    <a:pt x="21686" y="97276"/>
                    <a:pt x="20222" y="95828"/>
                  </a:cubicBezTo>
                  <a:cubicBezTo>
                    <a:pt x="18105" y="93737"/>
                    <a:pt x="15967" y="91660"/>
                    <a:pt x="13917" y="89502"/>
                  </a:cubicBezTo>
                  <a:cubicBezTo>
                    <a:pt x="11826" y="87298"/>
                    <a:pt x="11920" y="85120"/>
                    <a:pt x="14359" y="83438"/>
                  </a:cubicBezTo>
                  <a:cubicBezTo>
                    <a:pt x="27083" y="74681"/>
                    <a:pt x="39854" y="65997"/>
                    <a:pt x="52612" y="57300"/>
                  </a:cubicBezTo>
                  <a:cubicBezTo>
                    <a:pt x="52644" y="57279"/>
                    <a:pt x="52686" y="57271"/>
                    <a:pt x="52738" y="57271"/>
                  </a:cubicBezTo>
                  <a:close/>
                  <a:moveTo>
                    <a:pt x="56947" y="57173"/>
                  </a:moveTo>
                  <a:cubicBezTo>
                    <a:pt x="60009" y="59256"/>
                    <a:pt x="63078" y="61347"/>
                    <a:pt x="66140" y="63438"/>
                  </a:cubicBezTo>
                  <a:cubicBezTo>
                    <a:pt x="75414" y="69769"/>
                    <a:pt x="84694" y="76101"/>
                    <a:pt x="93967" y="82433"/>
                  </a:cubicBezTo>
                  <a:cubicBezTo>
                    <a:pt x="98316" y="85402"/>
                    <a:pt x="98436" y="86909"/>
                    <a:pt x="94644" y="90708"/>
                  </a:cubicBezTo>
                  <a:cubicBezTo>
                    <a:pt x="92674" y="92678"/>
                    <a:pt x="90751" y="94702"/>
                    <a:pt x="88721" y="96605"/>
                  </a:cubicBezTo>
                  <a:cubicBezTo>
                    <a:pt x="87722" y="97541"/>
                    <a:pt x="86735" y="98016"/>
                    <a:pt x="85801" y="98016"/>
                  </a:cubicBezTo>
                  <a:cubicBezTo>
                    <a:pt x="84737" y="98016"/>
                    <a:pt x="83742" y="97399"/>
                    <a:pt x="82878" y="96142"/>
                  </a:cubicBezTo>
                  <a:cubicBezTo>
                    <a:pt x="74060" y="83338"/>
                    <a:pt x="65316" y="70486"/>
                    <a:pt x="56552" y="57648"/>
                  </a:cubicBezTo>
                  <a:cubicBezTo>
                    <a:pt x="56679" y="57488"/>
                    <a:pt x="56813" y="57333"/>
                    <a:pt x="56947" y="57173"/>
                  </a:cubicBezTo>
                  <a:close/>
                  <a:moveTo>
                    <a:pt x="55131" y="59323"/>
                  </a:moveTo>
                  <a:cubicBezTo>
                    <a:pt x="58046" y="74741"/>
                    <a:pt x="60927" y="89898"/>
                    <a:pt x="63782" y="105061"/>
                  </a:cubicBezTo>
                  <a:cubicBezTo>
                    <a:pt x="64331" y="108002"/>
                    <a:pt x="63024" y="109738"/>
                    <a:pt x="60009" y="109852"/>
                  </a:cubicBezTo>
                  <a:cubicBezTo>
                    <a:pt x="58307" y="109911"/>
                    <a:pt x="56602" y="109941"/>
                    <a:pt x="54897" y="109941"/>
                  </a:cubicBezTo>
                  <a:cubicBezTo>
                    <a:pt x="53145" y="109941"/>
                    <a:pt x="51392" y="109909"/>
                    <a:pt x="49644" y="109845"/>
                  </a:cubicBezTo>
                  <a:cubicBezTo>
                    <a:pt x="46850" y="109744"/>
                    <a:pt x="45463" y="108197"/>
                    <a:pt x="45952" y="105550"/>
                  </a:cubicBezTo>
                  <a:cubicBezTo>
                    <a:pt x="48746" y="90367"/>
                    <a:pt x="51634" y="75204"/>
                    <a:pt x="54502" y="60040"/>
                  </a:cubicBezTo>
                  <a:cubicBezTo>
                    <a:pt x="54535" y="59880"/>
                    <a:pt x="54743" y="59759"/>
                    <a:pt x="55131" y="59323"/>
                  </a:cubicBezTo>
                  <a:close/>
                  <a:moveTo>
                    <a:pt x="56431" y="1"/>
                  </a:moveTo>
                  <a:cubicBezTo>
                    <a:pt x="54716" y="1"/>
                    <a:pt x="53001" y="11"/>
                    <a:pt x="51285" y="11"/>
                  </a:cubicBezTo>
                  <a:cubicBezTo>
                    <a:pt x="45630" y="18"/>
                    <a:pt x="44015" y="1907"/>
                    <a:pt x="45061" y="7469"/>
                  </a:cubicBezTo>
                  <a:cubicBezTo>
                    <a:pt x="46863" y="17090"/>
                    <a:pt x="48726" y="26699"/>
                    <a:pt x="50548" y="36314"/>
                  </a:cubicBezTo>
                  <a:cubicBezTo>
                    <a:pt x="51419" y="40931"/>
                    <a:pt x="52243" y="45554"/>
                    <a:pt x="53088" y="50177"/>
                  </a:cubicBezTo>
                  <a:cubicBezTo>
                    <a:pt x="52036" y="49568"/>
                    <a:pt x="51466" y="48824"/>
                    <a:pt x="50937" y="48047"/>
                  </a:cubicBezTo>
                  <a:cubicBezTo>
                    <a:pt x="43412" y="37024"/>
                    <a:pt x="35901" y="25989"/>
                    <a:pt x="28363" y="14980"/>
                  </a:cubicBezTo>
                  <a:cubicBezTo>
                    <a:pt x="26946" y="12909"/>
                    <a:pt x="25492" y="11882"/>
                    <a:pt x="23934" y="11882"/>
                  </a:cubicBezTo>
                  <a:cubicBezTo>
                    <a:pt x="22582" y="11882"/>
                    <a:pt x="21152" y="12655"/>
                    <a:pt x="19599" y="14189"/>
                  </a:cubicBezTo>
                  <a:cubicBezTo>
                    <a:pt x="17616" y="16146"/>
                    <a:pt x="15652" y="18116"/>
                    <a:pt x="13689" y="20099"/>
                  </a:cubicBezTo>
                  <a:cubicBezTo>
                    <a:pt x="10171" y="23650"/>
                    <a:pt x="10439" y="26350"/>
                    <a:pt x="14634" y="29218"/>
                  </a:cubicBezTo>
                  <a:cubicBezTo>
                    <a:pt x="25569" y="36696"/>
                    <a:pt x="36518" y="44160"/>
                    <a:pt x="47459" y="51638"/>
                  </a:cubicBezTo>
                  <a:cubicBezTo>
                    <a:pt x="48210" y="52147"/>
                    <a:pt x="48920" y="52717"/>
                    <a:pt x="50341" y="53775"/>
                  </a:cubicBezTo>
                  <a:cubicBezTo>
                    <a:pt x="46937" y="53139"/>
                    <a:pt x="44397" y="52670"/>
                    <a:pt x="41865" y="52194"/>
                  </a:cubicBezTo>
                  <a:cubicBezTo>
                    <a:pt x="30273" y="49996"/>
                    <a:pt x="18681" y="47765"/>
                    <a:pt x="7076" y="45628"/>
                  </a:cubicBezTo>
                  <a:cubicBezTo>
                    <a:pt x="6243" y="45474"/>
                    <a:pt x="5493" y="45396"/>
                    <a:pt x="4821" y="45396"/>
                  </a:cubicBezTo>
                  <a:cubicBezTo>
                    <a:pt x="1476" y="45396"/>
                    <a:pt x="84" y="47337"/>
                    <a:pt x="67" y="51578"/>
                  </a:cubicBezTo>
                  <a:cubicBezTo>
                    <a:pt x="54" y="54559"/>
                    <a:pt x="0" y="57541"/>
                    <a:pt x="81" y="60516"/>
                  </a:cubicBezTo>
                  <a:cubicBezTo>
                    <a:pt x="167" y="63815"/>
                    <a:pt x="1987" y="65694"/>
                    <a:pt x="4914" y="65694"/>
                  </a:cubicBezTo>
                  <a:cubicBezTo>
                    <a:pt x="5382" y="65694"/>
                    <a:pt x="5877" y="65646"/>
                    <a:pt x="6399" y="65548"/>
                  </a:cubicBezTo>
                  <a:cubicBezTo>
                    <a:pt x="19787" y="63022"/>
                    <a:pt x="33167" y="60476"/>
                    <a:pt x="46555" y="57943"/>
                  </a:cubicBezTo>
                  <a:cubicBezTo>
                    <a:pt x="47399" y="57789"/>
                    <a:pt x="48263" y="57742"/>
                    <a:pt x="49114" y="57648"/>
                  </a:cubicBezTo>
                  <a:lnTo>
                    <a:pt x="49114" y="57648"/>
                  </a:lnTo>
                  <a:cubicBezTo>
                    <a:pt x="48438" y="58673"/>
                    <a:pt x="47694" y="59250"/>
                    <a:pt x="46910" y="59779"/>
                  </a:cubicBezTo>
                  <a:cubicBezTo>
                    <a:pt x="36129" y="67143"/>
                    <a:pt x="25341" y="74500"/>
                    <a:pt x="14560" y="81870"/>
                  </a:cubicBezTo>
                  <a:cubicBezTo>
                    <a:pt x="10386" y="84732"/>
                    <a:pt x="10165" y="87351"/>
                    <a:pt x="13770" y="90990"/>
                  </a:cubicBezTo>
                  <a:cubicBezTo>
                    <a:pt x="15659" y="92899"/>
                    <a:pt x="17562" y="94802"/>
                    <a:pt x="19478" y="96692"/>
                  </a:cubicBezTo>
                  <a:cubicBezTo>
                    <a:pt x="21145" y="98343"/>
                    <a:pt x="22592" y="99176"/>
                    <a:pt x="23953" y="99176"/>
                  </a:cubicBezTo>
                  <a:cubicBezTo>
                    <a:pt x="25537" y="99176"/>
                    <a:pt x="27004" y="98048"/>
                    <a:pt x="28564" y="95767"/>
                  </a:cubicBezTo>
                  <a:cubicBezTo>
                    <a:pt x="35982" y="84906"/>
                    <a:pt x="43392" y="74031"/>
                    <a:pt x="50810" y="63169"/>
                  </a:cubicBezTo>
                  <a:cubicBezTo>
                    <a:pt x="51386" y="62325"/>
                    <a:pt x="52022" y="61528"/>
                    <a:pt x="52934" y="60308"/>
                  </a:cubicBezTo>
                  <a:lnTo>
                    <a:pt x="52934" y="60308"/>
                  </a:lnTo>
                  <a:cubicBezTo>
                    <a:pt x="52934" y="61273"/>
                    <a:pt x="53001" y="61722"/>
                    <a:pt x="52920" y="62144"/>
                  </a:cubicBezTo>
                  <a:cubicBezTo>
                    <a:pt x="50354" y="75719"/>
                    <a:pt x="47781" y="89295"/>
                    <a:pt x="45181" y="102863"/>
                  </a:cubicBezTo>
                  <a:cubicBezTo>
                    <a:pt x="44163" y="108170"/>
                    <a:pt x="44679" y="109369"/>
                    <a:pt x="49007" y="111299"/>
                  </a:cubicBezTo>
                  <a:cubicBezTo>
                    <a:pt x="52853" y="111299"/>
                    <a:pt x="56699" y="111299"/>
                    <a:pt x="60545" y="111306"/>
                  </a:cubicBezTo>
                  <a:cubicBezTo>
                    <a:pt x="64847" y="109570"/>
                    <a:pt x="65524" y="108377"/>
                    <a:pt x="64686" y="103895"/>
                  </a:cubicBezTo>
                  <a:cubicBezTo>
                    <a:pt x="63165" y="95787"/>
                    <a:pt x="61624" y="87680"/>
                    <a:pt x="60103" y="79565"/>
                  </a:cubicBezTo>
                  <a:cubicBezTo>
                    <a:pt x="58924" y="73254"/>
                    <a:pt x="57765" y="66942"/>
                    <a:pt x="56592" y="60623"/>
                  </a:cubicBezTo>
                  <a:lnTo>
                    <a:pt x="56592" y="60623"/>
                  </a:lnTo>
                  <a:cubicBezTo>
                    <a:pt x="57617" y="61334"/>
                    <a:pt x="58234" y="62171"/>
                    <a:pt x="58823" y="63035"/>
                  </a:cubicBezTo>
                  <a:cubicBezTo>
                    <a:pt x="66187" y="73817"/>
                    <a:pt x="73544" y="84611"/>
                    <a:pt x="80908" y="95392"/>
                  </a:cubicBezTo>
                  <a:cubicBezTo>
                    <a:pt x="82649" y="97940"/>
                    <a:pt x="84130" y="99194"/>
                    <a:pt x="85759" y="99194"/>
                  </a:cubicBezTo>
                  <a:cubicBezTo>
                    <a:pt x="87215" y="99194"/>
                    <a:pt x="88788" y="98192"/>
                    <a:pt x="90771" y="96216"/>
                  </a:cubicBezTo>
                  <a:cubicBezTo>
                    <a:pt x="92466" y="94521"/>
                    <a:pt x="94168" y="92832"/>
                    <a:pt x="95863" y="91124"/>
                  </a:cubicBezTo>
                  <a:cubicBezTo>
                    <a:pt x="99689" y="87278"/>
                    <a:pt x="99428" y="84772"/>
                    <a:pt x="94878" y="81656"/>
                  </a:cubicBezTo>
                  <a:cubicBezTo>
                    <a:pt x="84017" y="74239"/>
                    <a:pt x="73149" y="66821"/>
                    <a:pt x="62294" y="59397"/>
                  </a:cubicBezTo>
                  <a:cubicBezTo>
                    <a:pt x="61658" y="58962"/>
                    <a:pt x="61081" y="58446"/>
                    <a:pt x="59862" y="57481"/>
                  </a:cubicBezTo>
                  <a:lnTo>
                    <a:pt x="59862" y="57481"/>
                  </a:lnTo>
                  <a:cubicBezTo>
                    <a:pt x="61349" y="57655"/>
                    <a:pt x="62013" y="57695"/>
                    <a:pt x="62663" y="57823"/>
                  </a:cubicBezTo>
                  <a:cubicBezTo>
                    <a:pt x="76144" y="60369"/>
                    <a:pt x="89625" y="62928"/>
                    <a:pt x="103106" y="65488"/>
                  </a:cubicBezTo>
                  <a:cubicBezTo>
                    <a:pt x="103754" y="65611"/>
                    <a:pt x="104355" y="65672"/>
                    <a:pt x="104908" y="65672"/>
                  </a:cubicBezTo>
                  <a:cubicBezTo>
                    <a:pt x="107951" y="65672"/>
                    <a:pt x="109561" y="63822"/>
                    <a:pt x="109606" y="60188"/>
                  </a:cubicBezTo>
                  <a:cubicBezTo>
                    <a:pt x="109646" y="57112"/>
                    <a:pt x="109639" y="54037"/>
                    <a:pt x="109606" y="50961"/>
                  </a:cubicBezTo>
                  <a:cubicBezTo>
                    <a:pt x="109566" y="47213"/>
                    <a:pt x="108118" y="45410"/>
                    <a:pt x="104963" y="45410"/>
                  </a:cubicBezTo>
                  <a:cubicBezTo>
                    <a:pt x="104424" y="45410"/>
                    <a:pt x="103834" y="45463"/>
                    <a:pt x="103194" y="45567"/>
                  </a:cubicBezTo>
                  <a:cubicBezTo>
                    <a:pt x="98557" y="46331"/>
                    <a:pt x="93947" y="47263"/>
                    <a:pt x="89324" y="48134"/>
                  </a:cubicBezTo>
                  <a:cubicBezTo>
                    <a:pt x="79648" y="49963"/>
                    <a:pt x="69973" y="51792"/>
                    <a:pt x="60297" y="53621"/>
                  </a:cubicBezTo>
                  <a:cubicBezTo>
                    <a:pt x="60927" y="52589"/>
                    <a:pt x="61751" y="51980"/>
                    <a:pt x="62602" y="51403"/>
                  </a:cubicBezTo>
                  <a:cubicBezTo>
                    <a:pt x="73464" y="43979"/>
                    <a:pt x="84339" y="36575"/>
                    <a:pt x="95193" y="29151"/>
                  </a:cubicBezTo>
                  <a:cubicBezTo>
                    <a:pt x="99368" y="26297"/>
                    <a:pt x="99589" y="23690"/>
                    <a:pt x="95984" y="20052"/>
                  </a:cubicBezTo>
                  <a:cubicBezTo>
                    <a:pt x="94088" y="18142"/>
                    <a:pt x="92185" y="16240"/>
                    <a:pt x="90275" y="14350"/>
                  </a:cubicBezTo>
                  <a:cubicBezTo>
                    <a:pt x="88617" y="12711"/>
                    <a:pt x="87166" y="11884"/>
                    <a:pt x="85801" y="11884"/>
                  </a:cubicBezTo>
                  <a:cubicBezTo>
                    <a:pt x="84208" y="11884"/>
                    <a:pt x="82731" y="13009"/>
                    <a:pt x="81176" y="15281"/>
                  </a:cubicBezTo>
                  <a:cubicBezTo>
                    <a:pt x="73698" y="26223"/>
                    <a:pt x="66234" y="37172"/>
                    <a:pt x="58756" y="48114"/>
                  </a:cubicBezTo>
                  <a:cubicBezTo>
                    <a:pt x="58180" y="48958"/>
                    <a:pt x="57564" y="49782"/>
                    <a:pt x="56565" y="51176"/>
                  </a:cubicBezTo>
                  <a:cubicBezTo>
                    <a:pt x="56672" y="50070"/>
                    <a:pt x="56679" y="49702"/>
                    <a:pt x="56746" y="49346"/>
                  </a:cubicBezTo>
                  <a:cubicBezTo>
                    <a:pt x="59453" y="35014"/>
                    <a:pt x="62167" y="20682"/>
                    <a:pt x="64867" y="6350"/>
                  </a:cubicBezTo>
                  <a:cubicBezTo>
                    <a:pt x="65611" y="2396"/>
                    <a:pt x="63708" y="71"/>
                    <a:pt x="59647" y="18"/>
                  </a:cubicBezTo>
                  <a:cubicBezTo>
                    <a:pt x="58575" y="5"/>
                    <a:pt x="57503" y="1"/>
                    <a:pt x="56431" y="1"/>
                  </a:cubicBezTo>
                  <a:close/>
                </a:path>
              </a:pathLst>
            </a:custGeom>
            <a:solidFill>
              <a:srgbClr val="FFFFFF">
                <a:alpha val="446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38" name="Google Shape;1038;p31"/>
          <p:cNvGrpSpPr/>
          <p:nvPr/>
        </p:nvGrpSpPr>
        <p:grpSpPr>
          <a:xfrm>
            <a:off x="-1014500" y="-1066177"/>
            <a:ext cx="11383200" cy="7204200"/>
            <a:chOff x="-1014500" y="-1066177"/>
            <a:chExt cx="11383200" cy="7204200"/>
          </a:xfrm>
        </p:grpSpPr>
        <p:sp>
          <p:nvSpPr>
            <p:cNvPr id="1039" name="Google Shape;1039;p31"/>
            <p:cNvSpPr/>
            <p:nvPr/>
          </p:nvSpPr>
          <p:spPr>
            <a:xfrm>
              <a:off x="-1014500" y="-1066177"/>
              <a:ext cx="2175300" cy="2175300"/>
            </a:xfrm>
            <a:prstGeom prst="ellipse">
              <a:avLst/>
            </a:prstGeom>
            <a:solidFill>
              <a:srgbClr val="FFFFFF">
                <a:alpha val="25160"/>
              </a:srgbClr>
            </a:solidFill>
            <a:ln>
              <a:noFill/>
            </a:ln>
            <a:effectLst>
              <a:outerShdw blurRad="57150" dist="85725" dir="7320000" algn="bl" rotWithShape="0">
                <a:schemeClr val="dk2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0" name="Google Shape;1040;p31"/>
            <p:cNvSpPr/>
            <p:nvPr/>
          </p:nvSpPr>
          <p:spPr>
            <a:xfrm>
              <a:off x="8193400" y="3962723"/>
              <a:ext cx="2175300" cy="2175300"/>
            </a:xfrm>
            <a:prstGeom prst="ellipse">
              <a:avLst/>
            </a:prstGeom>
            <a:solidFill>
              <a:srgbClr val="FFFFFF">
                <a:alpha val="25160"/>
              </a:srgbClr>
            </a:solidFill>
            <a:ln>
              <a:noFill/>
            </a:ln>
            <a:effectLst>
              <a:outerShdw blurRad="57150" dist="85725" dir="7320000" algn="bl" rotWithShape="0">
                <a:schemeClr val="dk2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9_1">
    <p:spTree>
      <p:nvGrpSpPr>
        <p:cNvPr id="1" name="Shape 10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2" name="Google Shape;1042;p32"/>
          <p:cNvPicPr preferRelativeResize="0"/>
          <p:nvPr/>
        </p:nvPicPr>
        <p:blipFill rotWithShape="1">
          <a:blip r:embed="rId2">
            <a:alphaModFix amt="10000"/>
          </a:blip>
          <a:srcRect t="7798" b="7806"/>
          <a:stretch/>
        </p:blipFill>
        <p:spPr>
          <a:xfrm>
            <a:off x="-27000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3" name="Google Shape;1043;p32"/>
          <p:cNvPicPr preferRelativeResize="0"/>
          <p:nvPr/>
        </p:nvPicPr>
        <p:blipFill rotWithShape="1">
          <a:blip r:embed="rId3">
            <a:alphaModFix amt="50000"/>
          </a:blip>
          <a:srcRect l="3367" r="3357"/>
          <a:stretch/>
        </p:blipFill>
        <p:spPr>
          <a:xfrm flipH="1">
            <a:off x="-27000" y="0"/>
            <a:ext cx="9143999" cy="5143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44" name="Google Shape;1044;p32"/>
          <p:cNvGrpSpPr/>
          <p:nvPr/>
        </p:nvGrpSpPr>
        <p:grpSpPr>
          <a:xfrm>
            <a:off x="-382611" y="62683"/>
            <a:ext cx="9708982" cy="5010838"/>
            <a:chOff x="-382611" y="62683"/>
            <a:chExt cx="9708982" cy="5010838"/>
          </a:xfrm>
        </p:grpSpPr>
        <p:grpSp>
          <p:nvGrpSpPr>
            <p:cNvPr id="1045" name="Google Shape;1045;p32"/>
            <p:cNvGrpSpPr/>
            <p:nvPr/>
          </p:nvGrpSpPr>
          <p:grpSpPr>
            <a:xfrm>
              <a:off x="7773714" y="4668033"/>
              <a:ext cx="1552657" cy="405488"/>
              <a:chOff x="375625" y="249700"/>
              <a:chExt cx="2219350" cy="579600"/>
            </a:xfrm>
          </p:grpSpPr>
          <p:sp>
            <p:nvSpPr>
              <p:cNvPr id="1046" name="Google Shape;1046;p32"/>
              <p:cNvSpPr/>
              <p:nvPr/>
            </p:nvSpPr>
            <p:spPr>
              <a:xfrm>
                <a:off x="375625" y="249700"/>
                <a:ext cx="106800" cy="106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7" name="Google Shape;1047;p32"/>
              <p:cNvSpPr/>
              <p:nvPr/>
            </p:nvSpPr>
            <p:spPr>
              <a:xfrm>
                <a:off x="677417" y="249700"/>
                <a:ext cx="106800" cy="106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8" name="Google Shape;1048;p32"/>
              <p:cNvSpPr/>
              <p:nvPr/>
            </p:nvSpPr>
            <p:spPr>
              <a:xfrm>
                <a:off x="979208" y="249700"/>
                <a:ext cx="106800" cy="106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9" name="Google Shape;1049;p32"/>
              <p:cNvSpPr/>
              <p:nvPr/>
            </p:nvSpPr>
            <p:spPr>
              <a:xfrm>
                <a:off x="1281000" y="249700"/>
                <a:ext cx="106800" cy="106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0" name="Google Shape;1050;p32"/>
              <p:cNvSpPr/>
              <p:nvPr/>
            </p:nvSpPr>
            <p:spPr>
              <a:xfrm>
                <a:off x="375625" y="486100"/>
                <a:ext cx="106800" cy="106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1" name="Google Shape;1051;p32"/>
              <p:cNvSpPr/>
              <p:nvPr/>
            </p:nvSpPr>
            <p:spPr>
              <a:xfrm>
                <a:off x="677417" y="486100"/>
                <a:ext cx="106800" cy="106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2" name="Google Shape;1052;p32"/>
              <p:cNvSpPr/>
              <p:nvPr/>
            </p:nvSpPr>
            <p:spPr>
              <a:xfrm>
                <a:off x="979208" y="486100"/>
                <a:ext cx="106800" cy="106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3" name="Google Shape;1053;p32"/>
              <p:cNvSpPr/>
              <p:nvPr/>
            </p:nvSpPr>
            <p:spPr>
              <a:xfrm>
                <a:off x="1281000" y="486100"/>
                <a:ext cx="106800" cy="106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4" name="Google Shape;1054;p32"/>
              <p:cNvSpPr/>
              <p:nvPr/>
            </p:nvSpPr>
            <p:spPr>
              <a:xfrm>
                <a:off x="375625" y="722500"/>
                <a:ext cx="106800" cy="106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5" name="Google Shape;1055;p32"/>
              <p:cNvSpPr/>
              <p:nvPr/>
            </p:nvSpPr>
            <p:spPr>
              <a:xfrm>
                <a:off x="677417" y="722500"/>
                <a:ext cx="106800" cy="106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6" name="Google Shape;1056;p32"/>
              <p:cNvSpPr/>
              <p:nvPr/>
            </p:nvSpPr>
            <p:spPr>
              <a:xfrm>
                <a:off x="979208" y="722500"/>
                <a:ext cx="106800" cy="106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7" name="Google Shape;1057;p32"/>
              <p:cNvSpPr/>
              <p:nvPr/>
            </p:nvSpPr>
            <p:spPr>
              <a:xfrm>
                <a:off x="1281000" y="722500"/>
                <a:ext cx="106800" cy="106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8" name="Google Shape;1058;p32"/>
              <p:cNvSpPr/>
              <p:nvPr/>
            </p:nvSpPr>
            <p:spPr>
              <a:xfrm>
                <a:off x="1582800" y="249700"/>
                <a:ext cx="106800" cy="106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9" name="Google Shape;1059;p32"/>
              <p:cNvSpPr/>
              <p:nvPr/>
            </p:nvSpPr>
            <p:spPr>
              <a:xfrm>
                <a:off x="1884592" y="249700"/>
                <a:ext cx="106800" cy="106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0" name="Google Shape;1060;p32"/>
              <p:cNvSpPr/>
              <p:nvPr/>
            </p:nvSpPr>
            <p:spPr>
              <a:xfrm>
                <a:off x="2186383" y="249700"/>
                <a:ext cx="106800" cy="106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1" name="Google Shape;1061;p32"/>
              <p:cNvSpPr/>
              <p:nvPr/>
            </p:nvSpPr>
            <p:spPr>
              <a:xfrm>
                <a:off x="2488175" y="249700"/>
                <a:ext cx="106800" cy="106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2" name="Google Shape;1062;p32"/>
              <p:cNvSpPr/>
              <p:nvPr/>
            </p:nvSpPr>
            <p:spPr>
              <a:xfrm>
                <a:off x="1582800" y="486100"/>
                <a:ext cx="106800" cy="106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3" name="Google Shape;1063;p32"/>
              <p:cNvSpPr/>
              <p:nvPr/>
            </p:nvSpPr>
            <p:spPr>
              <a:xfrm>
                <a:off x="1884592" y="486100"/>
                <a:ext cx="106800" cy="106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4" name="Google Shape;1064;p32"/>
              <p:cNvSpPr/>
              <p:nvPr/>
            </p:nvSpPr>
            <p:spPr>
              <a:xfrm>
                <a:off x="2186383" y="486100"/>
                <a:ext cx="106800" cy="106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5" name="Google Shape;1065;p32"/>
              <p:cNvSpPr/>
              <p:nvPr/>
            </p:nvSpPr>
            <p:spPr>
              <a:xfrm>
                <a:off x="2488175" y="486100"/>
                <a:ext cx="106800" cy="106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6" name="Google Shape;1066;p32"/>
              <p:cNvSpPr/>
              <p:nvPr/>
            </p:nvSpPr>
            <p:spPr>
              <a:xfrm>
                <a:off x="1582800" y="722500"/>
                <a:ext cx="106800" cy="106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7" name="Google Shape;1067;p32"/>
              <p:cNvSpPr/>
              <p:nvPr/>
            </p:nvSpPr>
            <p:spPr>
              <a:xfrm>
                <a:off x="1884592" y="722500"/>
                <a:ext cx="106800" cy="106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8" name="Google Shape;1068;p32"/>
              <p:cNvSpPr/>
              <p:nvPr/>
            </p:nvSpPr>
            <p:spPr>
              <a:xfrm>
                <a:off x="2186383" y="722500"/>
                <a:ext cx="106800" cy="106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9" name="Google Shape;1069;p32"/>
              <p:cNvSpPr/>
              <p:nvPr/>
            </p:nvSpPr>
            <p:spPr>
              <a:xfrm>
                <a:off x="2488175" y="722500"/>
                <a:ext cx="106800" cy="106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70" name="Google Shape;1070;p32"/>
            <p:cNvGrpSpPr/>
            <p:nvPr/>
          </p:nvGrpSpPr>
          <p:grpSpPr>
            <a:xfrm>
              <a:off x="-382611" y="62683"/>
              <a:ext cx="1552657" cy="405488"/>
              <a:chOff x="375625" y="249700"/>
              <a:chExt cx="2219350" cy="579600"/>
            </a:xfrm>
          </p:grpSpPr>
          <p:sp>
            <p:nvSpPr>
              <p:cNvPr id="1071" name="Google Shape;1071;p32"/>
              <p:cNvSpPr/>
              <p:nvPr/>
            </p:nvSpPr>
            <p:spPr>
              <a:xfrm>
                <a:off x="375625" y="249700"/>
                <a:ext cx="106800" cy="106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2" name="Google Shape;1072;p32"/>
              <p:cNvSpPr/>
              <p:nvPr/>
            </p:nvSpPr>
            <p:spPr>
              <a:xfrm>
                <a:off x="677417" y="249700"/>
                <a:ext cx="106800" cy="106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3" name="Google Shape;1073;p32"/>
              <p:cNvSpPr/>
              <p:nvPr/>
            </p:nvSpPr>
            <p:spPr>
              <a:xfrm>
                <a:off x="979208" y="249700"/>
                <a:ext cx="106800" cy="106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4" name="Google Shape;1074;p32"/>
              <p:cNvSpPr/>
              <p:nvPr/>
            </p:nvSpPr>
            <p:spPr>
              <a:xfrm>
                <a:off x="1281000" y="249700"/>
                <a:ext cx="106800" cy="106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5" name="Google Shape;1075;p32"/>
              <p:cNvSpPr/>
              <p:nvPr/>
            </p:nvSpPr>
            <p:spPr>
              <a:xfrm>
                <a:off x="375625" y="486100"/>
                <a:ext cx="106800" cy="106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6" name="Google Shape;1076;p32"/>
              <p:cNvSpPr/>
              <p:nvPr/>
            </p:nvSpPr>
            <p:spPr>
              <a:xfrm>
                <a:off x="677417" y="486100"/>
                <a:ext cx="106800" cy="106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7" name="Google Shape;1077;p32"/>
              <p:cNvSpPr/>
              <p:nvPr/>
            </p:nvSpPr>
            <p:spPr>
              <a:xfrm>
                <a:off x="979208" y="486100"/>
                <a:ext cx="106800" cy="106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8" name="Google Shape;1078;p32"/>
              <p:cNvSpPr/>
              <p:nvPr/>
            </p:nvSpPr>
            <p:spPr>
              <a:xfrm>
                <a:off x="1281000" y="486100"/>
                <a:ext cx="106800" cy="106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9" name="Google Shape;1079;p32"/>
              <p:cNvSpPr/>
              <p:nvPr/>
            </p:nvSpPr>
            <p:spPr>
              <a:xfrm>
                <a:off x="375625" y="722500"/>
                <a:ext cx="106800" cy="106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0" name="Google Shape;1080;p32"/>
              <p:cNvSpPr/>
              <p:nvPr/>
            </p:nvSpPr>
            <p:spPr>
              <a:xfrm>
                <a:off x="677417" y="722500"/>
                <a:ext cx="106800" cy="106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1" name="Google Shape;1081;p32"/>
              <p:cNvSpPr/>
              <p:nvPr/>
            </p:nvSpPr>
            <p:spPr>
              <a:xfrm>
                <a:off x="979208" y="722500"/>
                <a:ext cx="106800" cy="106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2" name="Google Shape;1082;p32"/>
              <p:cNvSpPr/>
              <p:nvPr/>
            </p:nvSpPr>
            <p:spPr>
              <a:xfrm>
                <a:off x="1281000" y="722500"/>
                <a:ext cx="106800" cy="106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3" name="Google Shape;1083;p32"/>
              <p:cNvSpPr/>
              <p:nvPr/>
            </p:nvSpPr>
            <p:spPr>
              <a:xfrm>
                <a:off x="1582800" y="249700"/>
                <a:ext cx="106800" cy="106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4" name="Google Shape;1084;p32"/>
              <p:cNvSpPr/>
              <p:nvPr/>
            </p:nvSpPr>
            <p:spPr>
              <a:xfrm>
                <a:off x="1884592" y="249700"/>
                <a:ext cx="106800" cy="106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5" name="Google Shape;1085;p32"/>
              <p:cNvSpPr/>
              <p:nvPr/>
            </p:nvSpPr>
            <p:spPr>
              <a:xfrm>
                <a:off x="2186383" y="249700"/>
                <a:ext cx="106800" cy="106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6" name="Google Shape;1086;p32"/>
              <p:cNvSpPr/>
              <p:nvPr/>
            </p:nvSpPr>
            <p:spPr>
              <a:xfrm>
                <a:off x="2488175" y="249700"/>
                <a:ext cx="106800" cy="106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7" name="Google Shape;1087;p32"/>
              <p:cNvSpPr/>
              <p:nvPr/>
            </p:nvSpPr>
            <p:spPr>
              <a:xfrm>
                <a:off x="1582800" y="486100"/>
                <a:ext cx="106800" cy="106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8" name="Google Shape;1088;p32"/>
              <p:cNvSpPr/>
              <p:nvPr/>
            </p:nvSpPr>
            <p:spPr>
              <a:xfrm>
                <a:off x="1884592" y="486100"/>
                <a:ext cx="106800" cy="106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9" name="Google Shape;1089;p32"/>
              <p:cNvSpPr/>
              <p:nvPr/>
            </p:nvSpPr>
            <p:spPr>
              <a:xfrm>
                <a:off x="2186383" y="486100"/>
                <a:ext cx="106800" cy="106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0" name="Google Shape;1090;p32"/>
              <p:cNvSpPr/>
              <p:nvPr/>
            </p:nvSpPr>
            <p:spPr>
              <a:xfrm>
                <a:off x="2488175" y="486100"/>
                <a:ext cx="106800" cy="106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1" name="Google Shape;1091;p32"/>
              <p:cNvSpPr/>
              <p:nvPr/>
            </p:nvSpPr>
            <p:spPr>
              <a:xfrm>
                <a:off x="1582800" y="722500"/>
                <a:ext cx="106800" cy="106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2" name="Google Shape;1092;p32"/>
              <p:cNvSpPr/>
              <p:nvPr/>
            </p:nvSpPr>
            <p:spPr>
              <a:xfrm>
                <a:off x="1884592" y="722500"/>
                <a:ext cx="106800" cy="106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3" name="Google Shape;1093;p32"/>
              <p:cNvSpPr/>
              <p:nvPr/>
            </p:nvSpPr>
            <p:spPr>
              <a:xfrm>
                <a:off x="2186383" y="722500"/>
                <a:ext cx="106800" cy="106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4" name="Google Shape;1094;p32"/>
              <p:cNvSpPr/>
              <p:nvPr/>
            </p:nvSpPr>
            <p:spPr>
              <a:xfrm>
                <a:off x="2488175" y="722500"/>
                <a:ext cx="106800" cy="106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095" name="Google Shape;1095;p32"/>
          <p:cNvGrpSpPr/>
          <p:nvPr/>
        </p:nvGrpSpPr>
        <p:grpSpPr>
          <a:xfrm>
            <a:off x="-1104175" y="-1319327"/>
            <a:ext cx="11117725" cy="7136725"/>
            <a:chOff x="-1104175" y="-1319327"/>
            <a:chExt cx="11117725" cy="7136725"/>
          </a:xfrm>
        </p:grpSpPr>
        <p:sp>
          <p:nvSpPr>
            <p:cNvPr id="1096" name="Google Shape;1096;p32"/>
            <p:cNvSpPr/>
            <p:nvPr/>
          </p:nvSpPr>
          <p:spPr>
            <a:xfrm>
              <a:off x="-1104175" y="3642098"/>
              <a:ext cx="2175300" cy="2175300"/>
            </a:xfrm>
            <a:prstGeom prst="ellipse">
              <a:avLst/>
            </a:prstGeom>
            <a:solidFill>
              <a:srgbClr val="FFFFFF">
                <a:alpha val="25160"/>
              </a:srgbClr>
            </a:solidFill>
            <a:ln>
              <a:noFill/>
            </a:ln>
            <a:effectLst>
              <a:outerShdw blurRad="57150" dist="85725" dir="7320000" algn="bl" rotWithShape="0">
                <a:schemeClr val="dk2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7" name="Google Shape;1097;p32"/>
            <p:cNvSpPr/>
            <p:nvPr/>
          </p:nvSpPr>
          <p:spPr>
            <a:xfrm>
              <a:off x="7838250" y="-1319327"/>
              <a:ext cx="2175300" cy="2175300"/>
            </a:xfrm>
            <a:prstGeom prst="ellipse">
              <a:avLst/>
            </a:prstGeom>
            <a:solidFill>
              <a:srgbClr val="FFFFFF">
                <a:alpha val="25160"/>
              </a:srgbClr>
            </a:solidFill>
            <a:ln>
              <a:noFill/>
            </a:ln>
            <a:effectLst>
              <a:outerShdw blurRad="57150" dist="85725" dir="7320000" algn="bl" rotWithShape="0">
                <a:schemeClr val="dk2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Urbanist"/>
              <a:buNone/>
              <a:defRPr sz="3000" b="1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Urbanist"/>
              <a:buNone/>
              <a:defRPr sz="3500" b="1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Urbanist"/>
              <a:buNone/>
              <a:defRPr sz="3500" b="1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Urbanist"/>
              <a:buNone/>
              <a:defRPr sz="3500" b="1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Urbanist"/>
              <a:buNone/>
              <a:defRPr sz="3500" b="1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Urbanist"/>
              <a:buNone/>
              <a:defRPr sz="3500" b="1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Urbanist"/>
              <a:buNone/>
              <a:defRPr sz="3500" b="1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Urbanist"/>
              <a:buNone/>
              <a:defRPr sz="3500" b="1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Urbanist"/>
              <a:buNone/>
              <a:defRPr sz="3500" b="1">
                <a:solidFill>
                  <a:schemeClr val="dk1"/>
                </a:solidFill>
                <a:latin typeface="Urbanist"/>
                <a:ea typeface="Urbanist"/>
                <a:cs typeface="Urbanist"/>
                <a:sym typeface="Urbanis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oppins"/>
              <a:buChar char="●"/>
              <a:defRPr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lvl="1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oppins"/>
              <a:buChar char="○"/>
              <a:defRPr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lvl="2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oppins"/>
              <a:buChar char="■"/>
              <a:defRPr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lvl="3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oppins"/>
              <a:buChar char="●"/>
              <a:defRPr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lvl="4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oppins"/>
              <a:buChar char="○"/>
              <a:defRPr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lvl="5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oppins"/>
              <a:buChar char="■"/>
              <a:defRPr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3200400" lvl="6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oppins"/>
              <a:buChar char="●"/>
              <a:defRPr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3657600" lvl="7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oppins"/>
              <a:buChar char="○"/>
              <a:defRPr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4114800" lvl="8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oppins"/>
              <a:buChar char="■"/>
              <a:defRPr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8" r:id="rId3"/>
    <p:sldLayoutId id="2147483659" r:id="rId4"/>
    <p:sldLayoutId id="2147483671" r:id="rId5"/>
    <p:sldLayoutId id="2147483677" r:id="rId6"/>
    <p:sldLayoutId id="2147483678" r:id="rId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8" name="Google Shape;1108;p36"/>
          <p:cNvSpPr txBox="1">
            <a:spLocks noGrp="1"/>
          </p:cNvSpPr>
          <p:nvPr>
            <p:ph type="ctrTitle"/>
          </p:nvPr>
        </p:nvSpPr>
        <p:spPr>
          <a:xfrm>
            <a:off x="624950" y="1828799"/>
            <a:ext cx="8236178" cy="1448973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dirty="0" smtClean="0">
                <a:latin typeface="Urbanist ExtraBold"/>
                <a:ea typeface="Urbanist ExtraBold"/>
                <a:cs typeface="Urbanist ExtraBold"/>
                <a:sym typeface="Urbanist ExtraBold"/>
              </a:rPr>
              <a:t>The </a:t>
            </a:r>
            <a:r>
              <a:rPr lang="en-US" sz="4400" dirty="0">
                <a:latin typeface="Urbanist ExtraBold"/>
                <a:ea typeface="Urbanist ExtraBold"/>
                <a:cs typeface="Urbanist ExtraBold"/>
                <a:sym typeface="Urbanist ExtraBold"/>
              </a:rPr>
              <a:t>Law of Demand and the Law of </a:t>
            </a:r>
            <a:r>
              <a:rPr lang="en-US" sz="4400" dirty="0" smtClean="0">
                <a:latin typeface="Urbanist ExtraBold"/>
                <a:ea typeface="Urbanist ExtraBold"/>
                <a:cs typeface="Urbanist ExtraBold"/>
                <a:sym typeface="Urbanist ExtraBold"/>
              </a:rPr>
              <a:t>Supply</a:t>
            </a:r>
            <a:endParaRPr lang="en-US" sz="4400" dirty="0">
              <a:latin typeface="Urbanist ExtraBold"/>
              <a:ea typeface="Urbanist ExtraBold"/>
              <a:cs typeface="Urbanist ExtraBold"/>
              <a:sym typeface="Urbanist ExtraBold"/>
            </a:endParaRPr>
          </a:p>
        </p:txBody>
      </p:sp>
      <p:sp>
        <p:nvSpPr>
          <p:cNvPr id="1109" name="Google Shape;1109;p36"/>
          <p:cNvSpPr txBox="1">
            <a:spLocks noGrp="1"/>
          </p:cNvSpPr>
          <p:nvPr>
            <p:ph type="subTitle" idx="1"/>
          </p:nvPr>
        </p:nvSpPr>
        <p:spPr>
          <a:xfrm>
            <a:off x="1109336" y="4341377"/>
            <a:ext cx="4528800" cy="47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Name: Hamza Mohamed Ali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ID:4125</a:t>
            </a:r>
            <a:endParaRPr dirty="0"/>
          </a:p>
        </p:txBody>
      </p:sp>
      <p:sp>
        <p:nvSpPr>
          <p:cNvPr id="1110" name="Google Shape;1110;p36"/>
          <p:cNvSpPr/>
          <p:nvPr/>
        </p:nvSpPr>
        <p:spPr>
          <a:xfrm rot="5400000">
            <a:off x="393457" y="1642178"/>
            <a:ext cx="480300" cy="159900"/>
          </a:xfrm>
          <a:prstGeom prst="triangle">
            <a:avLst>
              <a:gd name="adj" fmla="val 5000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4A5A63D-D632-791F-FA1E-1558FBD892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00396" cy="8003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712059C-EB4F-0354-8453-20DEE068B4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9749" y="70874"/>
            <a:ext cx="1026734" cy="7295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FC8D80E-795E-589E-77AB-359F31E09C1E}"/>
              </a:ext>
            </a:extLst>
          </p:cNvPr>
          <p:cNvSpPr txBox="1"/>
          <p:nvPr/>
        </p:nvSpPr>
        <p:spPr>
          <a:xfrm>
            <a:off x="2932386" y="243156"/>
            <a:ext cx="38770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Libyan International Medical University</a:t>
            </a:r>
          </a:p>
          <a:p>
            <a:pPr algn="ctr"/>
            <a:r>
              <a:rPr lang="en-US" dirty="0" smtClean="0"/>
              <a:t>Faculty of Business Administration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B25EB-5BF3-AC06-8165-5A81E6E610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E5DCB9-1BFE-62C4-CB88-5098B50E95C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A96181D4-9477-A8E6-1750-B39F63920FBA}"/>
              </a:ext>
            </a:extLst>
          </p:cNvPr>
          <p:cNvSpPr>
            <a:spLocks noGrp="1"/>
          </p:cNvSpPr>
          <p:nvPr>
            <p:ph type="subTitle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A4D3B9B-377E-DE19-6CA7-99D960F172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29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0501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5" name="Google Shape;1125;p38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bg1">
                    <a:lumMod val="25000"/>
                    <a:lumOff val="75000"/>
                  </a:schemeClr>
                </a:solidFill>
              </a:rPr>
              <a:t>Table of contents</a:t>
            </a:r>
            <a:endParaRPr dirty="0">
              <a:solidFill>
                <a:schemeClr val="bg1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1126" name="Google Shape;1126;p38"/>
          <p:cNvSpPr txBox="1">
            <a:spLocks noGrp="1"/>
          </p:cNvSpPr>
          <p:nvPr>
            <p:ph type="title" idx="2"/>
          </p:nvPr>
        </p:nvSpPr>
        <p:spPr>
          <a:xfrm>
            <a:off x="1062825" y="1495775"/>
            <a:ext cx="7347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1127" name="Google Shape;1127;p38"/>
          <p:cNvSpPr txBox="1">
            <a:spLocks noGrp="1"/>
          </p:cNvSpPr>
          <p:nvPr>
            <p:ph type="title" idx="3"/>
          </p:nvPr>
        </p:nvSpPr>
        <p:spPr>
          <a:xfrm>
            <a:off x="5111275" y="1495776"/>
            <a:ext cx="7347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1128" name="Google Shape;1128;p38"/>
          <p:cNvSpPr txBox="1">
            <a:spLocks noGrp="1"/>
          </p:cNvSpPr>
          <p:nvPr>
            <p:ph type="title" idx="4"/>
          </p:nvPr>
        </p:nvSpPr>
        <p:spPr>
          <a:xfrm>
            <a:off x="1062825" y="2658850"/>
            <a:ext cx="7347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1129" name="Google Shape;1129;p38"/>
          <p:cNvSpPr txBox="1">
            <a:spLocks noGrp="1"/>
          </p:cNvSpPr>
          <p:nvPr>
            <p:ph type="title" idx="5"/>
          </p:nvPr>
        </p:nvSpPr>
        <p:spPr>
          <a:xfrm>
            <a:off x="5164100" y="2658850"/>
            <a:ext cx="7347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05</a:t>
            </a:r>
            <a:endParaRPr/>
          </a:p>
        </p:txBody>
      </p:sp>
      <p:sp>
        <p:nvSpPr>
          <p:cNvPr id="1130" name="Google Shape;1130;p38"/>
          <p:cNvSpPr txBox="1">
            <a:spLocks noGrp="1"/>
          </p:cNvSpPr>
          <p:nvPr>
            <p:ph type="title" idx="6"/>
          </p:nvPr>
        </p:nvSpPr>
        <p:spPr>
          <a:xfrm>
            <a:off x="1062825" y="3734051"/>
            <a:ext cx="7347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1132" name="Google Shape;1132;p38"/>
          <p:cNvSpPr txBox="1">
            <a:spLocks noGrp="1"/>
          </p:cNvSpPr>
          <p:nvPr>
            <p:ph type="subTitle" idx="1"/>
          </p:nvPr>
        </p:nvSpPr>
        <p:spPr>
          <a:xfrm>
            <a:off x="1928524" y="1495768"/>
            <a:ext cx="2305500" cy="48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Urbanist"/>
                <a:ea typeface="Urbanist"/>
                <a:cs typeface="Urbanist"/>
                <a:sym typeface="Urbanist"/>
              </a:rPr>
              <a:t>Introduction</a:t>
            </a:r>
            <a:endParaRPr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1133" name="Google Shape;1133;p38"/>
          <p:cNvSpPr txBox="1">
            <a:spLocks noGrp="1"/>
          </p:cNvSpPr>
          <p:nvPr>
            <p:ph type="subTitle" idx="8"/>
          </p:nvPr>
        </p:nvSpPr>
        <p:spPr>
          <a:xfrm>
            <a:off x="1928524" y="2658853"/>
            <a:ext cx="2643476" cy="48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Urbanist"/>
                <a:ea typeface="Urbanist"/>
                <a:cs typeface="Urbanist"/>
                <a:sym typeface="Urbanist"/>
              </a:rPr>
              <a:t> Law of Demand</a:t>
            </a:r>
            <a:endParaRPr dirty="0"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1134" name="Google Shape;1134;p38"/>
          <p:cNvSpPr txBox="1">
            <a:spLocks noGrp="1"/>
          </p:cNvSpPr>
          <p:nvPr>
            <p:ph type="subTitle" idx="9"/>
          </p:nvPr>
        </p:nvSpPr>
        <p:spPr>
          <a:xfrm>
            <a:off x="1928524" y="3821939"/>
            <a:ext cx="2305500" cy="48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Urbanist"/>
                <a:ea typeface="Urbanist"/>
                <a:cs typeface="Urbanist"/>
                <a:sym typeface="Urbanist"/>
              </a:rPr>
              <a:t> Law of supply</a:t>
            </a:r>
            <a:endParaRPr dirty="0"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1135" name="Google Shape;1135;p38"/>
          <p:cNvSpPr txBox="1">
            <a:spLocks noGrp="1"/>
          </p:cNvSpPr>
          <p:nvPr>
            <p:ph type="subTitle" idx="13"/>
          </p:nvPr>
        </p:nvSpPr>
        <p:spPr>
          <a:xfrm>
            <a:off x="6004125" y="1495768"/>
            <a:ext cx="2305500" cy="48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Urbanist"/>
                <a:ea typeface="Urbanist"/>
                <a:cs typeface="Urbanist"/>
                <a:sym typeface="Urbanist"/>
              </a:rPr>
              <a:t>Conclusion</a:t>
            </a:r>
            <a:endParaRPr dirty="0"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1136" name="Google Shape;1136;p38"/>
          <p:cNvSpPr txBox="1">
            <a:spLocks noGrp="1"/>
          </p:cNvSpPr>
          <p:nvPr>
            <p:ph type="subTitle" idx="14"/>
          </p:nvPr>
        </p:nvSpPr>
        <p:spPr>
          <a:xfrm>
            <a:off x="6004121" y="2658853"/>
            <a:ext cx="2305500" cy="48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Urbanist"/>
                <a:ea typeface="Urbanist"/>
                <a:cs typeface="Urbanist"/>
                <a:sym typeface="Urbanist"/>
              </a:rPr>
              <a:t>Reference</a:t>
            </a:r>
            <a:endParaRPr dirty="0">
              <a:latin typeface="Urbanist"/>
              <a:ea typeface="Urbanist"/>
              <a:cs typeface="Urbanist"/>
              <a:sym typeface="Urbanist"/>
            </a:endParaRPr>
          </a:p>
        </p:txBody>
      </p:sp>
      <p:sp>
        <p:nvSpPr>
          <p:cNvPr id="1138" name="Google Shape;1138;p38"/>
          <p:cNvSpPr/>
          <p:nvPr/>
        </p:nvSpPr>
        <p:spPr>
          <a:xfrm rot="5400000">
            <a:off x="329675" y="651425"/>
            <a:ext cx="316200" cy="159900"/>
          </a:xfrm>
          <a:prstGeom prst="triangle">
            <a:avLst>
              <a:gd name="adj" fmla="val 5000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9" name="Google Shape;1139;p38"/>
          <p:cNvSpPr/>
          <p:nvPr/>
        </p:nvSpPr>
        <p:spPr>
          <a:xfrm rot="5400000">
            <a:off x="756200" y="1658225"/>
            <a:ext cx="316200" cy="159900"/>
          </a:xfrm>
          <a:prstGeom prst="triangle">
            <a:avLst>
              <a:gd name="adj" fmla="val 50000"/>
            </a:avLst>
          </a:prstGeom>
          <a:solidFill>
            <a:srgbClr val="FFFFFF">
              <a:alpha val="44650"/>
            </a:srgbClr>
          </a:solidFill>
          <a:ln>
            <a:noFill/>
          </a:ln>
          <a:effectLst>
            <a:outerShdw blurRad="57150" dist="19050" dir="5400000" algn="bl" rotWithShape="0">
              <a:schemeClr val="dk2">
                <a:alpha val="66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0" name="Google Shape;1140;p38"/>
          <p:cNvSpPr/>
          <p:nvPr/>
        </p:nvSpPr>
        <p:spPr>
          <a:xfrm rot="5400000">
            <a:off x="756200" y="2821300"/>
            <a:ext cx="316200" cy="159900"/>
          </a:xfrm>
          <a:prstGeom prst="triangle">
            <a:avLst>
              <a:gd name="adj" fmla="val 50000"/>
            </a:avLst>
          </a:prstGeom>
          <a:solidFill>
            <a:srgbClr val="FFFFFF">
              <a:alpha val="44650"/>
            </a:srgbClr>
          </a:solidFill>
          <a:ln>
            <a:noFill/>
          </a:ln>
          <a:effectLst>
            <a:outerShdw blurRad="57150" dist="19050" dir="5400000" algn="bl" rotWithShape="0">
              <a:schemeClr val="dk2">
                <a:alpha val="66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1" name="Google Shape;1141;p38"/>
          <p:cNvSpPr/>
          <p:nvPr/>
        </p:nvSpPr>
        <p:spPr>
          <a:xfrm rot="5400000">
            <a:off x="756200" y="3984375"/>
            <a:ext cx="316200" cy="159900"/>
          </a:xfrm>
          <a:prstGeom prst="triangle">
            <a:avLst>
              <a:gd name="adj" fmla="val 50000"/>
            </a:avLst>
          </a:prstGeom>
          <a:solidFill>
            <a:srgbClr val="FFFFFF">
              <a:alpha val="44650"/>
            </a:srgbClr>
          </a:solidFill>
          <a:ln>
            <a:noFill/>
          </a:ln>
          <a:effectLst>
            <a:outerShdw blurRad="57150" dist="19050" dir="5400000" algn="bl" rotWithShape="0">
              <a:schemeClr val="dk2">
                <a:alpha val="66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2" name="Google Shape;1142;p38"/>
          <p:cNvSpPr/>
          <p:nvPr/>
        </p:nvSpPr>
        <p:spPr>
          <a:xfrm rot="5400000">
            <a:off x="4791275" y="1658225"/>
            <a:ext cx="316200" cy="159900"/>
          </a:xfrm>
          <a:prstGeom prst="triangle">
            <a:avLst>
              <a:gd name="adj" fmla="val 50000"/>
            </a:avLst>
          </a:prstGeom>
          <a:solidFill>
            <a:srgbClr val="FFFFFF">
              <a:alpha val="44650"/>
            </a:srgbClr>
          </a:solidFill>
          <a:ln>
            <a:noFill/>
          </a:ln>
          <a:effectLst>
            <a:outerShdw blurRad="57150" dist="19050" dir="5400000" algn="bl" rotWithShape="0">
              <a:schemeClr val="dk2">
                <a:alpha val="66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3" name="Google Shape;1143;p38"/>
          <p:cNvSpPr/>
          <p:nvPr/>
        </p:nvSpPr>
        <p:spPr>
          <a:xfrm rot="5400000">
            <a:off x="4791275" y="2821300"/>
            <a:ext cx="316200" cy="159900"/>
          </a:xfrm>
          <a:prstGeom prst="triangle">
            <a:avLst>
              <a:gd name="adj" fmla="val 50000"/>
            </a:avLst>
          </a:prstGeom>
          <a:solidFill>
            <a:srgbClr val="FFFFFF">
              <a:alpha val="44650"/>
            </a:srgbClr>
          </a:solidFill>
          <a:ln>
            <a:noFill/>
          </a:ln>
          <a:effectLst>
            <a:outerShdw blurRad="57150" dist="19050" dir="5400000" algn="bl" rotWithShape="0">
              <a:schemeClr val="dk2">
                <a:alpha val="66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52FE152-9140-93EC-CC3F-5008926335E4}"/>
              </a:ext>
            </a:extLst>
          </p:cNvPr>
          <p:cNvSpPr txBox="1"/>
          <p:nvPr/>
        </p:nvSpPr>
        <p:spPr>
          <a:xfrm>
            <a:off x="8677341" y="4811636"/>
            <a:ext cx="3720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6" name="Google Shape;1156;p40"/>
          <p:cNvSpPr/>
          <p:nvPr/>
        </p:nvSpPr>
        <p:spPr>
          <a:xfrm rot="-4448254">
            <a:off x="-649862" y="-487475"/>
            <a:ext cx="3187373" cy="3187373"/>
          </a:xfrm>
          <a:prstGeom prst="ellipse">
            <a:avLst/>
          </a:prstGeom>
          <a:solidFill>
            <a:srgbClr val="FFFFFF">
              <a:alpha val="25160"/>
            </a:srgbClr>
          </a:solidFill>
          <a:ln>
            <a:noFill/>
          </a:ln>
          <a:effectLst>
            <a:outerShdw blurRad="57150" dist="85725" dir="7320000" algn="bl" rotWithShape="0">
              <a:schemeClr val="dk2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7" name="Google Shape;1157;p40"/>
          <p:cNvSpPr txBox="1">
            <a:spLocks noGrp="1"/>
          </p:cNvSpPr>
          <p:nvPr>
            <p:ph type="title"/>
          </p:nvPr>
        </p:nvSpPr>
        <p:spPr>
          <a:xfrm>
            <a:off x="2205725" y="2271525"/>
            <a:ext cx="5067600" cy="151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bg1">
                    <a:lumMod val="25000"/>
                    <a:lumOff val="75000"/>
                  </a:schemeClr>
                </a:solidFill>
              </a:rPr>
              <a:t>Introduction</a:t>
            </a:r>
            <a:endParaRPr dirty="0">
              <a:solidFill>
                <a:schemeClr val="bg1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1158" name="Google Shape;1158;p40"/>
          <p:cNvSpPr txBox="1">
            <a:spLocks noGrp="1"/>
          </p:cNvSpPr>
          <p:nvPr>
            <p:ph type="title" idx="2"/>
          </p:nvPr>
        </p:nvSpPr>
        <p:spPr>
          <a:xfrm>
            <a:off x="713225" y="879475"/>
            <a:ext cx="1405800" cy="113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bg1">
                    <a:lumMod val="25000"/>
                    <a:lumOff val="75000"/>
                  </a:schemeClr>
                </a:solidFill>
              </a:rPr>
              <a:t>01</a:t>
            </a:r>
            <a:endParaRPr dirty="0">
              <a:solidFill>
                <a:schemeClr val="bg1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1159" name="Google Shape;1159;p40"/>
          <p:cNvSpPr/>
          <p:nvPr/>
        </p:nvSpPr>
        <p:spPr>
          <a:xfrm rot="5400000">
            <a:off x="1596625" y="2888625"/>
            <a:ext cx="548100" cy="277200"/>
          </a:xfrm>
          <a:prstGeom prst="triangle">
            <a:avLst>
              <a:gd name="adj" fmla="val 5000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8AE9E3F-B562-DF68-A0B6-88FFF766002C}"/>
              </a:ext>
            </a:extLst>
          </p:cNvPr>
          <p:cNvSpPr txBox="1"/>
          <p:nvPr/>
        </p:nvSpPr>
        <p:spPr>
          <a:xfrm>
            <a:off x="8607972" y="4710737"/>
            <a:ext cx="390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4" name="Google Shape;1164;p41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bg1">
                    <a:lumMod val="25000"/>
                    <a:lumOff val="75000"/>
                  </a:schemeClr>
                </a:solidFill>
              </a:rPr>
              <a:t>Introduction</a:t>
            </a:r>
            <a:endParaRPr dirty="0">
              <a:solidFill>
                <a:schemeClr val="bg1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1166" name="Google Shape;1166;p41"/>
          <p:cNvSpPr txBox="1">
            <a:spLocks noGrp="1"/>
          </p:cNvSpPr>
          <p:nvPr>
            <p:ph type="subTitle" idx="2"/>
          </p:nvPr>
        </p:nvSpPr>
        <p:spPr>
          <a:xfrm>
            <a:off x="964075" y="1484850"/>
            <a:ext cx="5814300" cy="132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/>
              <a:t>The law of supply and demand is the theory that prices are determined by the relationship between supply and demand. If the supply of a good or service outstrips the demand for it, prices will fall. If demand exceeds supply, prices will rise.</a:t>
            </a:r>
            <a:endParaRPr sz="1800" dirty="0"/>
          </a:p>
        </p:txBody>
      </p:sp>
      <p:sp>
        <p:nvSpPr>
          <p:cNvPr id="1167" name="Google Shape;1167;p41"/>
          <p:cNvSpPr/>
          <p:nvPr/>
        </p:nvSpPr>
        <p:spPr>
          <a:xfrm rot="5400000">
            <a:off x="649825" y="1581000"/>
            <a:ext cx="316200" cy="159900"/>
          </a:xfrm>
          <a:prstGeom prst="triangle">
            <a:avLst>
              <a:gd name="adj" fmla="val 50000"/>
            </a:avLst>
          </a:prstGeom>
          <a:solidFill>
            <a:srgbClr val="FFFFFF">
              <a:alpha val="44650"/>
            </a:srgbClr>
          </a:solidFill>
          <a:ln>
            <a:noFill/>
          </a:ln>
          <a:effectLst>
            <a:outerShdw blurRad="57150" dist="19050" dir="5400000" algn="bl" rotWithShape="0">
              <a:schemeClr val="dk2">
                <a:alpha val="66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1666A72-D97B-945C-D466-4873B9EFF5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1225" y="3100189"/>
            <a:ext cx="3340285" cy="174307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0628AF2-328E-6C31-F7EA-30D4E40B6504}"/>
              </a:ext>
            </a:extLst>
          </p:cNvPr>
          <p:cNvSpPr txBox="1"/>
          <p:nvPr/>
        </p:nvSpPr>
        <p:spPr>
          <a:xfrm>
            <a:off x="8581655" y="4735961"/>
            <a:ext cx="5623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1F3772-F35A-2C39-6DEA-CB0130D8B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25000"/>
                    <a:lumOff val="75000"/>
                  </a:schemeClr>
                </a:solidFill>
              </a:rPr>
              <a:t>Law of Demand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1EA92925-E582-D02D-3B9B-66C4679A97C8}"/>
              </a:ext>
            </a:extLst>
          </p:cNvPr>
          <p:cNvSpPr>
            <a:spLocks noGrp="1"/>
          </p:cNvSpPr>
          <p:nvPr>
            <p:ph type="subTitle" idx="2"/>
          </p:nvPr>
        </p:nvSpPr>
        <p:spPr>
          <a:xfrm>
            <a:off x="542334" y="1484849"/>
            <a:ext cx="6671967" cy="1535823"/>
          </a:xfrm>
        </p:spPr>
        <p:txBody>
          <a:bodyPr/>
          <a:lstStyle/>
          <a:p>
            <a:r>
              <a:rPr lang="en-US" sz="1800" dirty="0"/>
              <a:t>The law of demand says that rising prices reduce    </a:t>
            </a:r>
          </a:p>
          <a:p>
            <a:r>
              <a:rPr lang="en-US" sz="1800" dirty="0"/>
              <a:t>demand. So as prices rise customers buy less. That’s </a:t>
            </a:r>
          </a:p>
          <a:p>
            <a:r>
              <a:rPr lang="en-US" sz="1800" dirty="0"/>
              <a:t>particularly true if they can substitute cheaper goods.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C59B0A-FD5B-A3AE-9D3F-A9507DF709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822" y="2571750"/>
            <a:ext cx="2824226" cy="188647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43AE999-F9B6-6CAC-42A0-CDBDD20A0ED6}"/>
              </a:ext>
            </a:extLst>
          </p:cNvPr>
          <p:cNvSpPr txBox="1"/>
          <p:nvPr/>
        </p:nvSpPr>
        <p:spPr>
          <a:xfrm>
            <a:off x="8525992" y="4685512"/>
            <a:ext cx="50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6505028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0DF20E-8D57-C873-CAD1-8D4624173E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25000"/>
                    <a:lumOff val="75000"/>
                  </a:schemeClr>
                </a:solidFill>
              </a:rPr>
              <a:t>Law of supply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11DD6AB-05CA-8F9B-C57E-F1AB70C0F703}"/>
              </a:ext>
            </a:extLst>
          </p:cNvPr>
          <p:cNvSpPr txBox="1"/>
          <p:nvPr/>
        </p:nvSpPr>
        <p:spPr>
          <a:xfrm>
            <a:off x="8614279" y="4761186"/>
            <a:ext cx="4099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B2045D4F-AE7A-673C-DC79-EEBB9D87909B}"/>
              </a:ext>
            </a:extLst>
          </p:cNvPr>
          <p:cNvSpPr>
            <a:spLocks noGrp="1"/>
          </p:cNvSpPr>
          <p:nvPr>
            <p:ph type="subTitle" idx="2"/>
          </p:nvPr>
        </p:nvSpPr>
        <p:spPr>
          <a:xfrm>
            <a:off x="964074" y="1484850"/>
            <a:ext cx="7397955" cy="1326000"/>
          </a:xfrm>
        </p:spPr>
        <p:txBody>
          <a:bodyPr/>
          <a:lstStyle/>
          <a:p>
            <a:r>
              <a:rPr lang="en-US" sz="1800" dirty="0"/>
              <a:t>The law of supply predicts a positive relationship between </a:t>
            </a:r>
          </a:p>
          <a:p>
            <a:r>
              <a:rPr lang="en-US" sz="1800" dirty="0"/>
              <a:t>pricing and supply. As prices of goods or services rise, </a:t>
            </a:r>
          </a:p>
          <a:p>
            <a:r>
              <a:rPr lang="en-US" sz="1800" dirty="0"/>
              <a:t>suppliers increase the amount they produce — as long as the </a:t>
            </a:r>
          </a:p>
          <a:p>
            <a:r>
              <a:rPr lang="en-US" sz="1800" dirty="0"/>
              <a:t>revenue generated by each additional unit they produce is </a:t>
            </a:r>
          </a:p>
          <a:p>
            <a:r>
              <a:rPr lang="en-US" sz="1800" dirty="0"/>
              <a:t>greater than the cost of producing it.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7DD51EA-83C4-640C-A492-473FD21E25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2999189"/>
            <a:ext cx="2850271" cy="1819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3649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4407A1-A91B-B873-1ED0-D2A0406DA0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25000"/>
                    <a:lumOff val="75000"/>
                  </a:schemeClr>
                </a:solidFill>
              </a:rPr>
              <a:t>Why Is the Law of Supply and Demand Important?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EE76619B-92EC-41B4-6845-9CF23B6B978D}"/>
              </a:ext>
            </a:extLst>
          </p:cNvPr>
          <p:cNvSpPr>
            <a:spLocks noGrp="1"/>
          </p:cNvSpPr>
          <p:nvPr>
            <p:ph type="subTitle" idx="2"/>
          </p:nvPr>
        </p:nvSpPr>
        <p:spPr>
          <a:xfrm>
            <a:off x="409903" y="1856916"/>
            <a:ext cx="8116089" cy="1308800"/>
          </a:xfrm>
        </p:spPr>
        <p:txBody>
          <a:bodyPr/>
          <a:lstStyle/>
          <a:p>
            <a:r>
              <a:rPr lang="en-US" sz="1800" dirty="0"/>
              <a:t>Business success in any competitive market </a:t>
            </a:r>
          </a:p>
          <a:p>
            <a:r>
              <a:rPr lang="en-US" sz="1800" dirty="0"/>
              <a:t>depends on accurately assessing supply and </a:t>
            </a:r>
          </a:p>
          <a:p>
            <a:r>
              <a:rPr lang="en-US" sz="1800" dirty="0"/>
              <a:t>demand. Every company that launches a new </a:t>
            </a:r>
          </a:p>
          <a:p>
            <a:r>
              <a:rPr lang="en-US" sz="1800" dirty="0"/>
              <a:t>product needs to determine how much of the </a:t>
            </a:r>
          </a:p>
          <a:p>
            <a:r>
              <a:rPr lang="en-US" sz="1800" dirty="0"/>
              <a:t>product to make and how much to charge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139D85-57CA-10FB-E92B-D26CAC7F4CCF}"/>
              </a:ext>
            </a:extLst>
          </p:cNvPr>
          <p:cNvSpPr txBox="1"/>
          <p:nvPr/>
        </p:nvSpPr>
        <p:spPr>
          <a:xfrm>
            <a:off x="8696259" y="4786411"/>
            <a:ext cx="3720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3329885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9DC425-3E76-8D85-5415-4AB611A77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25000"/>
                    <a:lumOff val="75000"/>
                  </a:schemeClr>
                </a:solidFill>
              </a:rPr>
              <a:t>Conclusion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2C2730D5-6F64-2CEB-C73E-E6B6F7F06005}"/>
              </a:ext>
            </a:extLst>
          </p:cNvPr>
          <p:cNvSpPr>
            <a:spLocks noGrp="1"/>
          </p:cNvSpPr>
          <p:nvPr>
            <p:ph type="subTitle" idx="2"/>
          </p:nvPr>
        </p:nvSpPr>
        <p:spPr>
          <a:xfrm>
            <a:off x="415434" y="1484850"/>
            <a:ext cx="8104251" cy="1326000"/>
          </a:xfrm>
        </p:spPr>
        <p:txBody>
          <a:bodyPr/>
          <a:lstStyle/>
          <a:p>
            <a:pPr algn="ctr"/>
            <a:r>
              <a:rPr lang="en-US" sz="1800" dirty="0"/>
              <a:t>The law of supply and demand can provide a useful model for </a:t>
            </a:r>
          </a:p>
          <a:p>
            <a:pPr algn="ctr"/>
            <a:r>
              <a:rPr lang="en-US" sz="1800" dirty="0"/>
              <a:t>understanding and determining pricing. It can help determine an </a:t>
            </a:r>
          </a:p>
          <a:p>
            <a:pPr algn="ctr"/>
            <a:r>
              <a:rPr lang="en-US" sz="1800" dirty="0"/>
              <a:t>equilibrium price, where suppliers can meet demand without </a:t>
            </a:r>
          </a:p>
          <a:p>
            <a:pPr algn="ctr"/>
            <a:r>
              <a:rPr lang="en-US" sz="1800" dirty="0"/>
              <a:t>overstocking, and customers get everything they need at a price </a:t>
            </a:r>
          </a:p>
          <a:p>
            <a:pPr algn="ctr"/>
            <a:r>
              <a:rPr lang="en-US" sz="1800" dirty="0"/>
              <a:t>they can accept.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3928EBC-7683-1223-F34A-81E4E49AF330}"/>
              </a:ext>
            </a:extLst>
          </p:cNvPr>
          <p:cNvSpPr txBox="1"/>
          <p:nvPr/>
        </p:nvSpPr>
        <p:spPr>
          <a:xfrm>
            <a:off x="8620585" y="4824248"/>
            <a:ext cx="4035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8491114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AB18E-4A70-EF43-9618-6FF87C856F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Urbanist"/>
                <a:ea typeface="Urbanist"/>
                <a:cs typeface="Urbanist"/>
                <a:sym typeface="Urbanist"/>
              </a:rPr>
              <a:t>Reference</a:t>
            </a:r>
            <a:br>
              <a:rPr lang="en-US" dirty="0">
                <a:latin typeface="Urbanist"/>
                <a:ea typeface="Urbanist"/>
                <a:cs typeface="Urbanist"/>
                <a:sym typeface="Urbanist"/>
              </a:rPr>
            </a:br>
            <a:endParaRPr lang="en-US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AC474D23-0E00-74B8-CFDF-B5574DF30707}"/>
              </a:ext>
            </a:extLst>
          </p:cNvPr>
          <p:cNvSpPr>
            <a:spLocks noGrp="1"/>
          </p:cNvSpPr>
          <p:nvPr>
            <p:ph type="subTitle" idx="2"/>
          </p:nvPr>
        </p:nvSpPr>
        <p:spPr>
          <a:xfrm>
            <a:off x="371291" y="1421788"/>
            <a:ext cx="7259219" cy="1326000"/>
          </a:xfrm>
        </p:spPr>
        <p:txBody>
          <a:bodyPr/>
          <a:lstStyle/>
          <a:p>
            <a:r>
              <a:rPr lang="en-US" dirty="0"/>
              <a:t>Charles R.T. </a:t>
            </a:r>
            <a:r>
              <a:rPr lang="en-US" dirty="0" err="1"/>
              <a:t>O'Kelley</a:t>
            </a:r>
            <a:r>
              <a:rPr lang="en-US" dirty="0"/>
              <a:t>, Thompson, R. B., &amp; Lund, D. S. (2023). Corporations and Other Business </a:t>
            </a:r>
          </a:p>
          <a:p>
            <a:r>
              <a:rPr lang="en-US" dirty="0"/>
              <a:t>Associations. Aspen Publishing.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5288AF9-2D86-D0FD-8E53-A4E32E73EA52}"/>
              </a:ext>
            </a:extLst>
          </p:cNvPr>
          <p:cNvSpPr txBox="1"/>
          <p:nvPr/>
        </p:nvSpPr>
        <p:spPr>
          <a:xfrm>
            <a:off x="8708872" y="4660287"/>
            <a:ext cx="2585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1341786"/>
      </p:ext>
    </p:extLst>
  </p:cSld>
  <p:clrMapOvr>
    <a:masterClrMapping/>
  </p:clrMapOvr>
</p:sld>
</file>

<file path=ppt/theme/theme1.xml><?xml version="1.0" encoding="utf-8"?>
<a:theme xmlns:a="http://schemas.openxmlformats.org/drawingml/2006/main" name="Digital Corporate Compliance by Slidesgo">
  <a:themeElements>
    <a:clrScheme name="Simple Light">
      <a:dk1>
        <a:srgbClr val="FFFFFF"/>
      </a:dk1>
      <a:lt1>
        <a:srgbClr val="191919"/>
      </a:lt1>
      <a:dk2>
        <a:srgbClr val="0F27E6"/>
      </a:dk2>
      <a:lt2>
        <a:srgbClr val="2F74FF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91919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309</Words>
  <Application>Microsoft Office PowerPoint</Application>
  <PresentationFormat>On-screen Show (16:9)</PresentationFormat>
  <Paragraphs>53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Raleway</vt:lpstr>
      <vt:lpstr>Arial</vt:lpstr>
      <vt:lpstr>Urbanist</vt:lpstr>
      <vt:lpstr>Urbanist ExtraBold</vt:lpstr>
      <vt:lpstr>Urbanist Black</vt:lpstr>
      <vt:lpstr>Bebas Neue</vt:lpstr>
      <vt:lpstr>Poppins</vt:lpstr>
      <vt:lpstr>Anaheim</vt:lpstr>
      <vt:lpstr>Digital Corporate Compliance by Slidesgo</vt:lpstr>
      <vt:lpstr>The Law of Demand and the Law of Supply</vt:lpstr>
      <vt:lpstr>Table of contents</vt:lpstr>
      <vt:lpstr>Introduction</vt:lpstr>
      <vt:lpstr>Introduction</vt:lpstr>
      <vt:lpstr>Law of Demand</vt:lpstr>
      <vt:lpstr>Law of supply</vt:lpstr>
      <vt:lpstr>Why Is the Law of Supply and Demand Important?</vt:lpstr>
      <vt:lpstr>Conclusion </vt:lpstr>
      <vt:lpstr>Reference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Understanding  the Law of Demand and the Law of supply</dc:title>
  <cp:lastModifiedBy>Maher Fattouh</cp:lastModifiedBy>
  <cp:revision>6</cp:revision>
  <dcterms:modified xsi:type="dcterms:W3CDTF">2023-12-19T09:25:46Z</dcterms:modified>
</cp:coreProperties>
</file>