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70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7" r:id="rId4"/>
    <p:sldId id="262" r:id="rId5"/>
    <p:sldId id="259" r:id="rId6"/>
    <p:sldId id="261" r:id="rId7"/>
    <p:sldId id="263" r:id="rId8"/>
    <p:sldId id="264" r:id="rId9"/>
  </p:sldIdLst>
  <p:sldSz cx="12192000" cy="6858000"/>
  <p:notesSz cx="6858000" cy="9144000"/>
  <p:defaultTextStyle>
    <a:defPPr algn="r" rtl="1">
      <a:defRPr lang="x-none"/>
    </a:defPPr>
    <a:lvl1pPr marL="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4572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50" autoAdjust="0"/>
    <p:restoredTop sz="94660"/>
  </p:normalViewPr>
  <p:slideViewPr>
    <p:cSldViewPr snapToGrid="0">
      <p:cViewPr varScale="1">
        <p:scale>
          <a:sx n="69" d="100"/>
          <a:sy n="69" d="100"/>
        </p:scale>
        <p:origin x="4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4392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386F5CB6-0CEF-41F8-8F43-A8B48CBFE0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r" rtl="1"/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0FBFEF70-3E31-4898-AE97-A98A5E02E1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404B03D2-11E3-410A-BEF1-40F0D256B189}" type="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01/09/1443</a:t>
            </a:fld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101A98D6-2AF4-42AB-9D39-177A2DB287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r" rtl="1"/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D9597B69-213A-4E16-BFD6-29FC56E03C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91CC14EE-60EC-4683-8297-924D42A121E5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741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27030AE-FF13-44D3-9B72-C202A0BAA986}" type="datetime1">
              <a:rPr lang="ar-SA" smtClean="0"/>
              <a:t>01/09/1443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D8265F27-FCA7-47B4-8233-4F31F485FDF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9638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D8265F27-FCA7-47B4-8233-4F31F485FDFC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1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72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54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9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87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48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09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871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5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0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891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18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91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75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onomicsdiscussion.net/management/manager/roles-of-a-manager/31942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 flipH="1">
            <a:off x="2319822" y="2420770"/>
            <a:ext cx="5264728" cy="592975"/>
          </a:xfrm>
        </p:spPr>
        <p:txBody>
          <a:bodyPr rtlCol="1">
            <a:normAutofit/>
          </a:bodyPr>
          <a:lstStyle/>
          <a:p>
            <a:pPr algn="ctr"/>
            <a:r>
              <a:rPr lang="en-US" sz="3600" b="1" noProof="1" smtClean="0">
                <a:solidFill>
                  <a:schemeClr val="tx1"/>
                </a:solidFill>
                <a:latin typeface="Comic Sans MS"/>
                <a:ea typeface="Tahoma"/>
                <a:cs typeface="Tahoma"/>
              </a:rPr>
              <a:t>The </a:t>
            </a:r>
            <a:r>
              <a:rPr lang="ar-SA" sz="3600" b="1" noProof="1" smtClean="0">
                <a:solidFill>
                  <a:schemeClr val="tx1"/>
                </a:solidFill>
                <a:latin typeface="Comic Sans MS"/>
                <a:ea typeface="Tahoma"/>
                <a:cs typeface="Tahoma"/>
              </a:rPr>
              <a:t>Roles </a:t>
            </a:r>
            <a:r>
              <a:rPr lang="en-US" sz="3600" b="1" noProof="1" smtClean="0">
                <a:solidFill>
                  <a:schemeClr val="tx1"/>
                </a:solidFill>
                <a:latin typeface="Comic Sans MS"/>
                <a:ea typeface="Tahoma"/>
                <a:cs typeface="Tahoma"/>
              </a:rPr>
              <a:t>o</a:t>
            </a:r>
            <a:r>
              <a:rPr lang="ar-SA" sz="3600" b="1" noProof="1" smtClean="0">
                <a:solidFill>
                  <a:schemeClr val="tx1"/>
                </a:solidFill>
                <a:latin typeface="Comic Sans MS"/>
                <a:ea typeface="Tahoma"/>
                <a:cs typeface="Tahoma"/>
              </a:rPr>
              <a:t>f </a:t>
            </a:r>
            <a:r>
              <a:rPr lang="ar-SA" sz="3600" b="1" noProof="1">
                <a:solidFill>
                  <a:schemeClr val="tx1"/>
                </a:solidFill>
                <a:latin typeface="Comic Sans MS"/>
                <a:ea typeface="Tahoma"/>
                <a:cs typeface="Tahoma"/>
              </a:rPr>
              <a:t>Managers</a:t>
            </a:r>
            <a:endParaRPr lang="ar-SA" sz="3600" b="1" noProof="1">
              <a:solidFill>
                <a:schemeClr val="tx1"/>
              </a:solidFill>
              <a:latin typeface="Comic Sans MS"/>
              <a:ea typeface="Tahoma" panose="020B0604030504040204" pitchFamily="34" charset="0"/>
              <a:cs typeface="Tahoma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flipH="1">
            <a:off x="1614529" y="3868036"/>
            <a:ext cx="6829321" cy="1391509"/>
          </a:xfrm>
        </p:spPr>
        <p:txBody>
          <a:bodyPr vert="horz" lIns="91440" tIns="45720" rIns="91440" bIns="45720" rtlCol="1" anchor="t">
            <a:normAutofit/>
          </a:bodyPr>
          <a:lstStyle/>
          <a:p>
            <a:pPr algn="ctr"/>
            <a:r>
              <a:rPr lang="ar-SA" sz="2000" noProof="1" smtClean="0">
                <a:solidFill>
                  <a:schemeClr val="tx1"/>
                </a:solidFill>
                <a:latin typeface="Cambria"/>
                <a:ea typeface="Tahoma"/>
                <a:cs typeface="Tahoma"/>
              </a:rPr>
              <a:t>Name: Ahmed </a:t>
            </a:r>
            <a:r>
              <a:rPr lang="en-US" sz="2000" noProof="1" smtClean="0">
                <a:solidFill>
                  <a:schemeClr val="tx1"/>
                </a:solidFill>
                <a:latin typeface="Cambria"/>
                <a:ea typeface="Tahoma"/>
                <a:cs typeface="Tahoma"/>
              </a:rPr>
              <a:t>K</a:t>
            </a:r>
            <a:r>
              <a:rPr lang="ar-SA" sz="2000" noProof="1" smtClean="0">
                <a:solidFill>
                  <a:schemeClr val="tx1"/>
                </a:solidFill>
                <a:latin typeface="Cambria"/>
                <a:ea typeface="Tahoma"/>
                <a:cs typeface="Tahoma"/>
              </a:rPr>
              <a:t>halid Elthanie</a:t>
            </a:r>
            <a:endParaRPr lang="ar-SA" sz="2000" noProof="1" smtClean="0">
              <a:solidFill>
                <a:schemeClr val="tx1"/>
              </a:solidFill>
              <a:latin typeface="Cambria"/>
              <a:ea typeface="Cambria"/>
              <a:cs typeface="Tahoma"/>
            </a:endParaRPr>
          </a:p>
          <a:p>
            <a:pPr algn="ctr"/>
            <a:r>
              <a:rPr lang="ar-SA" sz="2000" noProof="1" smtClean="0">
                <a:solidFill>
                  <a:schemeClr val="tx1"/>
                </a:solidFill>
                <a:latin typeface="Cambria"/>
                <a:ea typeface="Tahoma"/>
                <a:cs typeface="Tahoma"/>
              </a:rPr>
              <a:t>ID: 2976</a:t>
            </a:r>
          </a:p>
          <a:p>
            <a:pPr algn="ctr"/>
            <a:r>
              <a:rPr lang="ar-SA" sz="2000" noProof="1" smtClean="0">
                <a:solidFill>
                  <a:schemeClr val="tx1"/>
                </a:solidFill>
                <a:latin typeface="Cambria"/>
                <a:ea typeface="Tahoma"/>
                <a:cs typeface="Tahoma"/>
              </a:rPr>
              <a:t>Email: Ahmed_2976@Limu.edu.ly</a:t>
            </a:r>
            <a:endParaRPr lang="ar-SA" sz="2000" noProof="1">
              <a:solidFill>
                <a:schemeClr val="tx1"/>
              </a:solidFill>
              <a:latin typeface="Cambria"/>
              <a:ea typeface="Tahoma"/>
              <a:cs typeface="Tahoma"/>
            </a:endParaRPr>
          </a:p>
        </p:txBody>
      </p:sp>
      <p:pic>
        <p:nvPicPr>
          <p:cNvPr id="4" name="صورة 4">
            <a:extLst>
              <a:ext uri="{FF2B5EF4-FFF2-40B4-BE49-F238E27FC236}">
                <a16:creationId xmlns:a16="http://schemas.microsoft.com/office/drawing/2014/main" id="{56AF77AA-3AED-4361-848C-C152C3E11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70746"/>
            <a:ext cx="942535" cy="708431"/>
          </a:xfrm>
          <a:prstGeom prst="rect">
            <a:avLst/>
          </a:prstGeom>
        </p:spPr>
      </p:pic>
      <p:pic>
        <p:nvPicPr>
          <p:cNvPr id="5" name="صورة 5">
            <a:extLst>
              <a:ext uri="{FF2B5EF4-FFF2-40B4-BE49-F238E27FC236}">
                <a16:creationId xmlns:a16="http://schemas.microsoft.com/office/drawing/2014/main" id="{6F34EDA9-42B6-48DD-9701-A1ECAF2FF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5588" y="734860"/>
            <a:ext cx="942535" cy="683281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B3B22220-374D-4884-A508-8AEB4B4F1F9B}"/>
              </a:ext>
            </a:extLst>
          </p:cNvPr>
          <p:cNvSpPr txBox="1"/>
          <p:nvPr/>
        </p:nvSpPr>
        <p:spPr>
          <a:xfrm>
            <a:off x="2882694" y="981705"/>
            <a:ext cx="429299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hnschrift" panose="020B0502040204020203" pitchFamily="34" charset="0"/>
              </a:rPr>
              <a:t>Libyan International Medical </a:t>
            </a:r>
            <a:r>
              <a:rPr lang="en-US" sz="1600" dirty="0" smtClean="0">
                <a:latin typeface="Bahnschrift" panose="020B0502040204020203" pitchFamily="34" charset="0"/>
              </a:rPr>
              <a:t>University</a:t>
            </a:r>
          </a:p>
          <a:p>
            <a:pPr algn="ctr"/>
            <a:r>
              <a:rPr lang="en-US" sz="1600" dirty="0" smtClean="0">
                <a:latin typeface="Bahnschrift" panose="020B0502040204020203" pitchFamily="34" charset="0"/>
              </a:rPr>
              <a:t>Faculty of Business Administration</a:t>
            </a:r>
            <a:endParaRPr lang="ar-SA" sz="16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A23DC49-D63B-560B-2FA2-EEC059CC0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436743" y="731256"/>
            <a:ext cx="7729728" cy="1188720"/>
          </a:xfrm>
        </p:spPr>
        <p:txBody>
          <a:bodyPr/>
          <a:lstStyle/>
          <a:p>
            <a:pPr algn="ctr"/>
            <a:r>
              <a:rPr lang="en-US" b="1" noProof="1" smtClean="0">
                <a:solidFill>
                  <a:schemeClr val="tx1"/>
                </a:solidFill>
                <a:latin typeface="Arial Black"/>
                <a:ea typeface="Tahoma"/>
                <a:cs typeface="Tahoma"/>
              </a:rPr>
              <a:t>CONTENTS</a:t>
            </a:r>
            <a:endParaRPr lang="ar-SA" b="1" noProof="1">
              <a:solidFill>
                <a:schemeClr val="tx1"/>
              </a:solidFill>
              <a:latin typeface="Arial Black"/>
              <a:cs typeface="Tahoma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6E78282-509D-7C8E-3F2F-4F9E43B4757D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3438572" y="2428919"/>
            <a:ext cx="7729728" cy="2007474"/>
          </a:xfrm>
        </p:spPr>
        <p:txBody>
          <a:bodyPr vert="horz" lIns="91440" tIns="45720" rIns="91440" bIns="45720" rtlCol="1" anchor="t">
            <a:normAutofit fontScale="92500"/>
          </a:bodyPr>
          <a:lstStyle/>
          <a:p>
            <a:pPr algn="l">
              <a:buFont typeface="Arial" pitchFamily="18" charset="2"/>
              <a:buChar char="•"/>
            </a:pPr>
            <a:r>
              <a:rPr lang="ar-SA" sz="28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Introduction</a:t>
            </a:r>
            <a:endParaRPr lang="ar-SA" sz="2800" b="1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Font typeface="Arial" pitchFamily="18" charset="2"/>
              <a:buChar char="•"/>
            </a:pPr>
            <a:r>
              <a:rPr lang="ar-SA" sz="28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Roles of </a:t>
            </a:r>
            <a:r>
              <a:rPr lang="ar-SA" sz="28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Manager</a:t>
            </a:r>
            <a:r>
              <a:rPr lang="en-US" sz="28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s</a:t>
            </a:r>
            <a:endParaRPr lang="ar-SA" sz="2800" b="1" noProof="1">
              <a:solidFill>
                <a:schemeClr val="tx1"/>
              </a:solidFill>
              <a:latin typeface="Courier New" panose="02070309020205020404" pitchFamily="49" charset="0"/>
              <a:ea typeface="Tahoma"/>
              <a:cs typeface="Courier New" panose="02070309020205020404" pitchFamily="49" charset="0"/>
            </a:endParaRPr>
          </a:p>
          <a:p>
            <a:pPr algn="l">
              <a:buFont typeface="Arial" pitchFamily="18" charset="2"/>
              <a:buChar char="•"/>
            </a:pPr>
            <a:r>
              <a:rPr lang="ar-SA" sz="28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Roles of a Manager in an Organization</a:t>
            </a:r>
          </a:p>
          <a:p>
            <a:pPr algn="l">
              <a:buFont typeface="Arial" pitchFamily="18" charset="2"/>
              <a:buChar char="•"/>
            </a:pPr>
            <a:r>
              <a:rPr lang="ar-SA" sz="28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Conclusion</a:t>
            </a:r>
          </a:p>
          <a:p>
            <a:pPr algn="l">
              <a:buFont typeface="Arial" pitchFamily="18" charset="2"/>
              <a:buChar char="•"/>
            </a:pPr>
            <a:endParaRPr lang="ar-SA" sz="2800" dirty="0">
              <a:solidFill>
                <a:schemeClr val="tx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331B816-DA7E-CAFB-BA1C-7B3799D43DE1}"/>
              </a:ext>
            </a:extLst>
          </p:cNvPr>
          <p:cNvSpPr txBox="1"/>
          <p:nvPr/>
        </p:nvSpPr>
        <p:spPr>
          <a:xfrm>
            <a:off x="5763491" y="6082145"/>
            <a:ext cx="30757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latin typeface="Arial Black"/>
              </a:rPr>
              <a:t>2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11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916830C-59E1-9A45-C9B7-D4E642864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449552" y="903524"/>
            <a:ext cx="7729728" cy="1188720"/>
          </a:xfrm>
        </p:spPr>
        <p:txBody>
          <a:bodyPr/>
          <a:lstStyle/>
          <a:p>
            <a:pPr algn="ctr"/>
            <a:r>
              <a:rPr lang="ar-SA" noProof="1">
                <a:solidFill>
                  <a:schemeClr val="tx1"/>
                </a:solidFill>
                <a:latin typeface="Arial Black"/>
                <a:ea typeface="Tahoma"/>
                <a:cs typeface="Tahoma"/>
              </a:rPr>
              <a:t>Introduction</a:t>
            </a:r>
            <a:endParaRPr lang="ar-SA" noProof="1">
              <a:solidFill>
                <a:schemeClr val="tx1"/>
              </a:solidFill>
              <a:latin typeface="Arial Black"/>
              <a:cs typeface="Tahoma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930BE56C-FD15-AFB8-7A49-7602D150A559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3750763" y="2530403"/>
            <a:ext cx="7809178" cy="2461276"/>
          </a:xfrm>
        </p:spPr>
        <p:txBody>
          <a:bodyPr vert="horz" lIns="91440" tIns="45720" rIns="91440" bIns="45720" rtlCol="1" anchor="t">
            <a:normAutofit/>
          </a:bodyPr>
          <a:lstStyle/>
          <a:p>
            <a:pPr marL="0" indent="0" algn="just">
              <a:buNone/>
            </a:pPr>
            <a:r>
              <a:rPr lang="ar-SA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The role of a manager gets much importance than other executives in an </a:t>
            </a:r>
            <a:r>
              <a:rPr lang="ar-SA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organisation.</a:t>
            </a:r>
            <a:r>
              <a:rPr lang="en-US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 </a:t>
            </a:r>
          </a:p>
          <a:p>
            <a:pPr marL="0" indent="0" algn="just">
              <a:buNone/>
            </a:pPr>
            <a:r>
              <a:rPr lang="ar-SA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Hence </a:t>
            </a:r>
            <a:r>
              <a:rPr lang="ar-SA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managers job is very much complex and requires some special qualities to be a </a:t>
            </a:r>
            <a:r>
              <a:rPr lang="ar-SA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head</a:t>
            </a:r>
            <a:r>
              <a:rPr lang="en-US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.</a:t>
            </a:r>
            <a:endParaRPr lang="ar-SA" sz="1600" b="1" dirty="0">
              <a:solidFill>
                <a:schemeClr val="tx1"/>
              </a:solidFill>
              <a:latin typeface="Courier New" panose="02070309020205020404" pitchFamily="49" charset="0"/>
              <a:ea typeface="Tahoma"/>
              <a:cs typeface="Courier New" panose="02070309020205020404" pitchFamily="49" charset="0"/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25D5C144-3447-223F-8D0C-8B8C9D518786}"/>
              </a:ext>
            </a:extLst>
          </p:cNvPr>
          <p:cNvSpPr txBox="1"/>
          <p:nvPr/>
        </p:nvSpPr>
        <p:spPr>
          <a:xfrm>
            <a:off x="5615420" y="622502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3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43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1D4D247-0B00-5737-6C56-F18BD7B4F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2834984" y="605258"/>
            <a:ext cx="6867087" cy="1346870"/>
          </a:xfrm>
        </p:spPr>
        <p:txBody>
          <a:bodyPr/>
          <a:lstStyle/>
          <a:p>
            <a:pPr algn="ctr"/>
            <a:r>
              <a:rPr lang="ar-SA" noProof="1">
                <a:solidFill>
                  <a:schemeClr val="tx1"/>
                </a:solidFill>
                <a:latin typeface="Arial Black"/>
                <a:ea typeface="Tahoma"/>
                <a:cs typeface="Tahoma"/>
              </a:rPr>
              <a:t>Roles of a Manager</a:t>
            </a:r>
            <a:endParaRPr lang="ar-SA" noProof="1">
              <a:solidFill>
                <a:schemeClr val="tx1"/>
              </a:solidFill>
              <a:ea typeface="+mj-lt"/>
              <a:cs typeface="+mj-lt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6A9B0EFF-BC49-38D3-9AEA-477494A59F3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3496344" y="2364874"/>
            <a:ext cx="5199313" cy="3605190"/>
          </a:xfrm>
        </p:spPr>
        <p:txBody>
          <a:bodyPr vert="horz" lIns="91440" tIns="45720" rIns="91440" bIns="45720" rtlCol="1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Planning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Organizing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Staffing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Directing/leading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Coordinating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Reporting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Budgeting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18" charset="2"/>
              <a:buChar char="•"/>
            </a:pPr>
            <a:r>
              <a:rPr lang="en-US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Controlling</a:t>
            </a:r>
            <a:endParaRPr lang="en-US" sz="2400" b="1" noProof="1">
              <a:solidFill>
                <a:schemeClr val="tx1"/>
              </a:solidFill>
              <a:latin typeface="Courier New" panose="02070309020205020404" pitchFamily="49" charset="0"/>
              <a:ea typeface="+mn-lt"/>
              <a:cs typeface="Courier New" panose="02070309020205020404" pitchFamily="49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EBB60E7-7622-6E54-C6B8-68C8422AD560}"/>
              </a:ext>
            </a:extLst>
          </p:cNvPr>
          <p:cNvSpPr txBox="1"/>
          <p:nvPr/>
        </p:nvSpPr>
        <p:spPr>
          <a:xfrm>
            <a:off x="5611091" y="630381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Tahoma"/>
              </a:rPr>
              <a:t>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1040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1D4D247-0B00-5737-6C56-F18BD7B4F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525097" y="964692"/>
            <a:ext cx="8031653" cy="1634417"/>
          </a:xfrm>
        </p:spPr>
        <p:txBody>
          <a:bodyPr/>
          <a:lstStyle/>
          <a:p>
            <a:pPr algn="ctr"/>
            <a:r>
              <a:rPr lang="en-GB" noProof="1">
                <a:solidFill>
                  <a:schemeClr val="tx1"/>
                </a:solidFill>
                <a:latin typeface="Arial Black"/>
                <a:ea typeface="Tahoma"/>
                <a:cs typeface="Tahoma"/>
              </a:rPr>
              <a:t>Roles of a Manager in an Organization</a:t>
            </a:r>
            <a:endParaRPr lang="ar-SA" dirty="0">
              <a:solidFill>
                <a:schemeClr val="tx1"/>
              </a:solidFill>
            </a:endParaRPr>
          </a:p>
          <a:p>
            <a:pPr algn="ctr"/>
            <a:endParaRPr lang="ar-SA" dirty="0">
              <a:solidFill>
                <a:schemeClr val="tx1"/>
              </a:solidFill>
              <a:cs typeface="Tahoma"/>
            </a:endParaRP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6A9B0EFF-BC49-38D3-9AEA-477494A59F3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3625739" y="3170006"/>
            <a:ext cx="7815992" cy="1923039"/>
          </a:xfrm>
        </p:spPr>
        <p:txBody>
          <a:bodyPr vert="horz" lIns="91440" tIns="45720" rIns="91440" bIns="45720" rtlCol="1" anchor="t">
            <a:noAutofit/>
          </a:bodyPr>
          <a:lstStyle/>
          <a:p>
            <a:pPr marL="0" indent="0" algn="just">
              <a:buNone/>
            </a:pPr>
            <a:r>
              <a:rPr lang="en-GB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It is important to know </a:t>
            </a:r>
            <a:r>
              <a:rPr lang="en-GB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what </a:t>
            </a:r>
            <a:r>
              <a:rPr lang="en-GB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managers actually </a:t>
            </a:r>
            <a:r>
              <a:rPr lang="en-GB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do. </a:t>
            </a:r>
          </a:p>
          <a:p>
            <a:pPr marL="0" indent="0" algn="just">
              <a:buNone/>
            </a:pPr>
            <a:r>
              <a:rPr lang="en-GB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Managers </a:t>
            </a:r>
            <a:r>
              <a:rPr lang="en-GB" sz="2400" b="1" noProof="1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play a variety of roles in organisation to manage the </a:t>
            </a:r>
            <a:r>
              <a:rPr lang="en-GB" sz="2400" b="1" noProof="1" smtClean="0">
                <a:solidFill>
                  <a:schemeClr val="tx1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work.</a:t>
            </a:r>
            <a:endParaRPr lang="en-GB" sz="24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EBB60E7-7622-6E54-C6B8-68C8422AD560}"/>
              </a:ext>
            </a:extLst>
          </p:cNvPr>
          <p:cNvSpPr txBox="1"/>
          <p:nvPr/>
        </p:nvSpPr>
        <p:spPr>
          <a:xfrm>
            <a:off x="5611091" y="630381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67404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9E7DB2F-858C-3908-A366-E1632242C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697627" y="769422"/>
            <a:ext cx="7729728" cy="118872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tx1"/>
                </a:solidFill>
                <a:latin typeface="Arial Black"/>
                <a:ea typeface="Tahoma"/>
                <a:cs typeface="Tahoma"/>
              </a:rPr>
              <a:t>CONCLUSION</a:t>
            </a:r>
            <a:endParaRPr lang="ar-SA">
              <a:solidFill>
                <a:schemeClr val="tx1"/>
              </a:solidFill>
              <a:cs typeface="Tahoma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92163EF2-F5B9-F849-85C1-052A2665A1ED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3667225" y="1838425"/>
            <a:ext cx="7665443" cy="3611525"/>
          </a:xfrm>
        </p:spPr>
        <p:txBody>
          <a:bodyPr vert="horz" lIns="91440" tIns="45720" rIns="91440" bIns="45720" rtlCol="1" anchor="t">
            <a:noAutofit/>
          </a:bodyPr>
          <a:lstStyle/>
          <a:p>
            <a:pPr algn="just">
              <a:buNone/>
            </a:pPr>
            <a:endParaRPr lang="ar-S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algn="just">
              <a:buNone/>
            </a:pPr>
            <a:r>
              <a:rPr lang="en-US" sz="2800" b="1" noProof="1">
                <a:solidFill>
                  <a:srgbClr val="000000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The four primary functions </a:t>
            </a:r>
            <a:r>
              <a:rPr lang="en-US" sz="2800" b="1" noProof="1" smtClean="0">
                <a:solidFill>
                  <a:srgbClr val="000000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of managers </a:t>
            </a:r>
            <a:r>
              <a:rPr lang="en-US" sz="2800" b="1" noProof="1">
                <a:solidFill>
                  <a:srgbClr val="000000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are planning, organizing, leading, and controlling. </a:t>
            </a:r>
            <a:endParaRPr lang="en-US" sz="2800" b="1" noProof="1" smtClean="0">
              <a:solidFill>
                <a:srgbClr val="000000"/>
              </a:solidFill>
              <a:latin typeface="Courier New" panose="02070309020205020404" pitchFamily="49" charset="0"/>
              <a:ea typeface="Tahoma"/>
              <a:cs typeface="Courier New" panose="02070309020205020404" pitchFamily="49" charset="0"/>
            </a:endParaRPr>
          </a:p>
          <a:p>
            <a:pPr lvl="1" algn="just">
              <a:buNone/>
            </a:pPr>
            <a:r>
              <a:rPr lang="en-US" sz="2800" b="1" noProof="1" smtClean="0">
                <a:solidFill>
                  <a:srgbClr val="000000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By </a:t>
            </a:r>
            <a:r>
              <a:rPr lang="en-US" sz="2800" b="1" noProof="1">
                <a:solidFill>
                  <a:srgbClr val="000000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using the four functions, managers work to increase the efficiency and effectiveness of their employees, processes, projects, and organizations as a </a:t>
            </a:r>
            <a:r>
              <a:rPr lang="en-US" sz="2800" b="1" noProof="1" smtClean="0">
                <a:solidFill>
                  <a:srgbClr val="000000"/>
                </a:solidFill>
                <a:latin typeface="Courier New" panose="02070309020205020404" pitchFamily="49" charset="0"/>
                <a:ea typeface="Tahoma"/>
                <a:cs typeface="Courier New" panose="02070309020205020404" pitchFamily="49" charset="0"/>
              </a:rPr>
              <a:t>whole.</a:t>
            </a:r>
            <a:endParaRPr lang="en-US" sz="2800" b="1" noProof="1">
              <a:solidFill>
                <a:srgbClr val="000000"/>
              </a:solidFill>
              <a:latin typeface="Courier New" panose="02070309020205020404" pitchFamily="49" charset="0"/>
              <a:ea typeface="Tahoma"/>
              <a:cs typeface="Courier New" panose="02070309020205020404" pitchFamily="49" charset="0"/>
            </a:endParaRPr>
          </a:p>
          <a:p>
            <a:pPr algn="just">
              <a:buNone/>
            </a:pPr>
            <a:endParaRPr lang="ar-SA" dirty="0"/>
          </a:p>
          <a:p>
            <a:pPr marL="0" indent="0" algn="just">
              <a:buNone/>
            </a:pPr>
            <a:endParaRPr lang="ar-SA" dirty="0"/>
          </a:p>
          <a:p>
            <a:pPr algn="just"/>
            <a:endParaRPr lang="ar-SA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EBC7F06-C2FF-07C8-40BD-AC56096E9E86}"/>
              </a:ext>
            </a:extLst>
          </p:cNvPr>
          <p:cNvSpPr txBox="1"/>
          <p:nvPr/>
        </p:nvSpPr>
        <p:spPr>
          <a:xfrm>
            <a:off x="5721928" y="630381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43253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4EC8C0A-BFBB-1FD7-46EE-158E6FFBF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50063" y="653020"/>
            <a:ext cx="3474720" cy="11524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000" b="1" dirty="0">
                <a:solidFill>
                  <a:schemeClr val="tx1"/>
                </a:solidFill>
                <a:cs typeface="Tahoma"/>
              </a:rPr>
              <a:t>References</a:t>
            </a:r>
          </a:p>
        </p:txBody>
      </p:sp>
      <p:sp>
        <p:nvSpPr>
          <p:cNvPr id="5" name="عنصر نائب للمحتوى 4">
            <a:extLst>
              <a:ext uri="{FF2B5EF4-FFF2-40B4-BE49-F238E27FC236}">
                <a16:creationId xmlns:a16="http://schemas.microsoft.com/office/drawing/2014/main" id="{84306AC5-6E10-DB1B-6581-152D953DE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64347" y="2018868"/>
            <a:ext cx="7428493" cy="3970452"/>
          </a:xfrm>
        </p:spPr>
        <p:txBody>
          <a:bodyPr/>
          <a:lstStyle/>
          <a:p>
            <a:pPr>
              <a:buFont typeface="Arial" pitchFamily="18" charset="2"/>
              <a:buChar char="•"/>
            </a:pPr>
            <a:r>
              <a:rPr lang="ar-SA" dirty="0">
                <a:solidFill>
                  <a:schemeClr val="tx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Roles of a Manager: 10 Key Roles of a Manager (economicsdiscussion.net)</a:t>
            </a:r>
            <a:endParaRPr lang="ar-SA" dirty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buFont typeface="Arial" pitchFamily="18" charset="2"/>
              <a:buChar char="•"/>
            </a:pPr>
            <a:endParaRPr lang="ar-SA" dirty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buFont typeface="Arial" pitchFamily="18" charset="2"/>
              <a:buChar char="•"/>
            </a:pPr>
            <a:r>
              <a:rPr lang="ar-SA" dirty="0">
                <a:solidFill>
                  <a:schemeClr val="tx1"/>
                </a:solidFill>
                <a:ea typeface="+mn-lt"/>
                <a:cs typeface="+mn-lt"/>
              </a:rPr>
              <a:t>https://www.tutorialspoint.com/organizational_behavior/functions_of_manager.html</a:t>
            </a:r>
          </a:p>
          <a:p>
            <a:pPr>
              <a:buFont typeface="Arial" pitchFamily="18" charset="2"/>
              <a:buChar char="•"/>
            </a:pPr>
            <a:endParaRPr lang="ar-SA" dirty="0">
              <a:solidFill>
                <a:schemeClr val="tx1"/>
              </a:solidFill>
              <a:cs typeface="Tahoma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3E8A2407-A598-44FD-B38C-5C48BF80CE26}"/>
              </a:ext>
            </a:extLst>
          </p:cNvPr>
          <p:cNvSpPr txBox="1"/>
          <p:nvPr/>
        </p:nvSpPr>
        <p:spPr>
          <a:xfrm>
            <a:off x="5768112" y="6246055"/>
            <a:ext cx="151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1625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BBE5203-A49F-C793-5F42-4C2D5C9AAD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6493964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4000" dirty="0">
                <a:solidFill>
                  <a:schemeClr val="tx1"/>
                </a:solidFill>
                <a:cs typeface="Tahoma"/>
              </a:rPr>
              <a:t>ANY QUESTIONS?!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C488ADEC-BDD8-D73D-C72C-05EBCA71BFC3}"/>
              </a:ext>
            </a:extLst>
          </p:cNvPr>
          <p:cNvSpPr txBox="1"/>
          <p:nvPr/>
        </p:nvSpPr>
        <p:spPr>
          <a:xfrm rot="-5400000">
            <a:off x="7613350" y="2610030"/>
            <a:ext cx="1564257" cy="5386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ar-SA" sz="2900" dirty="0">
                <a:cs typeface="Tahoma"/>
              </a:rPr>
              <a:t>:)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831361F-7B6D-8BEC-E395-5C7E94DB20B1}"/>
              </a:ext>
            </a:extLst>
          </p:cNvPr>
          <p:cNvSpPr txBox="1"/>
          <p:nvPr/>
        </p:nvSpPr>
        <p:spPr>
          <a:xfrm>
            <a:off x="7986265" y="2810414"/>
            <a:ext cx="1233574" cy="12464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ar-SA" sz="7500" dirty="0">
                <a:cs typeface="Tahoma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69008540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18</TotalTime>
  <Words>137</Words>
  <Application>Microsoft Office PowerPoint</Application>
  <PresentationFormat>Widescreen</PresentationFormat>
  <Paragraphs>45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Bahnschrift</vt:lpstr>
      <vt:lpstr>Cambria</vt:lpstr>
      <vt:lpstr>Comic Sans MS</vt:lpstr>
      <vt:lpstr>Corbel</vt:lpstr>
      <vt:lpstr>Courier New</vt:lpstr>
      <vt:lpstr>Tahoma</vt:lpstr>
      <vt:lpstr>Wingdings 2</vt:lpstr>
      <vt:lpstr>Frame</vt:lpstr>
      <vt:lpstr>The Roles of Managers</vt:lpstr>
      <vt:lpstr>CONTENTS</vt:lpstr>
      <vt:lpstr>Introduction</vt:lpstr>
      <vt:lpstr>Roles of a Manager</vt:lpstr>
      <vt:lpstr>Roles of a Manager in an Organization </vt:lpstr>
      <vt:lpstr>CONCLUSION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hamad</dc:creator>
  <cp:lastModifiedBy>Maher Fattouh</cp:lastModifiedBy>
  <cp:revision>483</cp:revision>
  <dcterms:created xsi:type="dcterms:W3CDTF">2022-03-21T09:08:18Z</dcterms:created>
  <dcterms:modified xsi:type="dcterms:W3CDTF">2022-04-02T08:27:44Z</dcterms:modified>
</cp:coreProperties>
</file>