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77" r:id="rId10"/>
    <p:sldId id="282" r:id="rId11"/>
    <p:sldId id="265" r:id="rId12"/>
    <p:sldId id="264" r:id="rId13"/>
    <p:sldId id="280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19D22C-B41D-419E-8EE6-CB357360371A}">
  <a:tblStyle styleId="{7C19D22C-B41D-419E-8EE6-CB35736037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7025F7D-8389-4E44-8A5F-64B26341C6B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6"/>
    <p:restoredTop sz="94729"/>
  </p:normalViewPr>
  <p:slideViewPr>
    <p:cSldViewPr snapToGrid="0" snapToObjects="1">
      <p:cViewPr varScale="1">
        <p:scale>
          <a:sx n="91" d="100"/>
          <a:sy n="91" d="100"/>
        </p:scale>
        <p:origin x="7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11869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8093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c661e22a1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c661e22a1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5566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4857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7729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413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4284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0414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5122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2518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1221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9305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2296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438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81150" y="1759800"/>
            <a:ext cx="4371926" cy="3210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85800" y="696425"/>
            <a:ext cx="5391000" cy="293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50275" y="2175625"/>
            <a:ext cx="3879000" cy="28704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685800" y="1811950"/>
            <a:ext cx="49731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685800" y="3144850"/>
            <a:ext cx="24936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 sz="1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74072" y="2340786"/>
            <a:ext cx="3879000" cy="262908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962850" y="919975"/>
            <a:ext cx="4469100" cy="334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3200">
                <a:solidFill>
                  <a:schemeClr val="accent5"/>
                </a:solidFill>
              </a:defRPr>
            </a:lvl1pPr>
            <a:lvl2pPr marL="914400" lvl="1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>
                <a:solidFill>
                  <a:schemeClr val="accent5"/>
                </a:solidFill>
              </a:defRPr>
            </a:lvl2pPr>
            <a:lvl3pPr marL="1371600" lvl="2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3200">
                <a:solidFill>
                  <a:schemeClr val="accent5"/>
                </a:solidFill>
              </a:defRPr>
            </a:lvl3pPr>
            <a:lvl4pPr marL="1828800" lvl="3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3200">
                <a:solidFill>
                  <a:schemeClr val="accent5"/>
                </a:solidFill>
              </a:defRPr>
            </a:lvl4pPr>
            <a:lvl5pPr marL="2286000" lvl="4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○"/>
              <a:defRPr sz="3200">
                <a:solidFill>
                  <a:schemeClr val="accent5"/>
                </a:solidFill>
              </a:defRPr>
            </a:lvl5pPr>
            <a:lvl6pPr marL="2743200" lvl="5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3200">
                <a:solidFill>
                  <a:schemeClr val="accent5"/>
                </a:solidFill>
              </a:defRPr>
            </a:lvl6pPr>
            <a:lvl7pPr marL="3200400" lvl="6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●"/>
              <a:defRPr sz="3200">
                <a:solidFill>
                  <a:schemeClr val="accent5"/>
                </a:solidFill>
              </a:defRPr>
            </a:lvl7pPr>
            <a:lvl8pPr marL="3657600" lvl="7" indent="-431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○"/>
              <a:defRPr sz="3200">
                <a:solidFill>
                  <a:schemeClr val="accent5"/>
                </a:solidFill>
              </a:defRPr>
            </a:lvl8pPr>
            <a:lvl9pPr marL="4114800" lvl="8" indent="-431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Char char="■"/>
              <a:defRPr sz="32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390571" y="571075"/>
            <a:ext cx="6480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“</a:t>
            </a:r>
            <a:endParaRPr sz="9600" b="1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89349" y="2301324"/>
            <a:ext cx="3702249" cy="26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044175"/>
            <a:ext cx="6300300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038350"/>
            <a:ext cx="4929300" cy="186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 mask">
  <p:cSld name="TITLE_AND_BODY_1">
    <p:bg>
      <p:bgPr>
        <a:solidFill>
          <a:schemeClr val="accen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6"/>
          <p:cNvGrpSpPr/>
          <p:nvPr/>
        </p:nvGrpSpPr>
        <p:grpSpPr>
          <a:xfrm>
            <a:off x="-144" y="4104"/>
            <a:ext cx="9144000" cy="5143488"/>
            <a:chOff x="238125" y="848325"/>
            <a:chExt cx="7143750" cy="4018350"/>
          </a:xfrm>
        </p:grpSpPr>
        <p:sp>
          <p:nvSpPr>
            <p:cNvPr id="28" name="Google Shape;28;p6"/>
            <p:cNvSpPr/>
            <p:nvPr/>
          </p:nvSpPr>
          <p:spPr>
            <a:xfrm>
              <a:off x="238125" y="848325"/>
              <a:ext cx="7143750" cy="4018350"/>
            </a:xfrm>
            <a:custGeom>
              <a:avLst/>
              <a:gdLst/>
              <a:ahLst/>
              <a:cxnLst/>
              <a:rect l="l" t="t" r="r" b="b"/>
              <a:pathLst>
                <a:path w="285750" h="160734" extrusionOk="0">
                  <a:moveTo>
                    <a:pt x="206722" y="15292"/>
                  </a:moveTo>
                  <a:lnTo>
                    <a:pt x="207057" y="15348"/>
                  </a:lnTo>
                  <a:lnTo>
                    <a:pt x="207671" y="15515"/>
                  </a:lnTo>
                  <a:lnTo>
                    <a:pt x="208229" y="15850"/>
                  </a:lnTo>
                  <a:lnTo>
                    <a:pt x="208731" y="16241"/>
                  </a:lnTo>
                  <a:lnTo>
                    <a:pt x="209122" y="16743"/>
                  </a:lnTo>
                  <a:lnTo>
                    <a:pt x="209457" y="17301"/>
                  </a:lnTo>
                  <a:lnTo>
                    <a:pt x="209624" y="17915"/>
                  </a:lnTo>
                  <a:lnTo>
                    <a:pt x="209680" y="18250"/>
                  </a:lnTo>
                  <a:lnTo>
                    <a:pt x="209736" y="18585"/>
                  </a:lnTo>
                  <a:lnTo>
                    <a:pt x="209680" y="18920"/>
                  </a:lnTo>
                  <a:lnTo>
                    <a:pt x="209624" y="19255"/>
                  </a:lnTo>
                  <a:lnTo>
                    <a:pt x="209457" y="19869"/>
                  </a:lnTo>
                  <a:lnTo>
                    <a:pt x="209122" y="20427"/>
                  </a:lnTo>
                  <a:lnTo>
                    <a:pt x="208731" y="20929"/>
                  </a:lnTo>
                  <a:lnTo>
                    <a:pt x="208229" y="21320"/>
                  </a:lnTo>
                  <a:lnTo>
                    <a:pt x="207671" y="21654"/>
                  </a:lnTo>
                  <a:lnTo>
                    <a:pt x="207057" y="21822"/>
                  </a:lnTo>
                  <a:lnTo>
                    <a:pt x="206722" y="21878"/>
                  </a:lnTo>
                  <a:lnTo>
                    <a:pt x="206053" y="21878"/>
                  </a:lnTo>
                  <a:lnTo>
                    <a:pt x="205718" y="21822"/>
                  </a:lnTo>
                  <a:lnTo>
                    <a:pt x="205104" y="21654"/>
                  </a:lnTo>
                  <a:lnTo>
                    <a:pt x="204546" y="21320"/>
                  </a:lnTo>
                  <a:lnTo>
                    <a:pt x="204043" y="20929"/>
                  </a:lnTo>
                  <a:lnTo>
                    <a:pt x="203653" y="20427"/>
                  </a:lnTo>
                  <a:lnTo>
                    <a:pt x="203374" y="19869"/>
                  </a:lnTo>
                  <a:lnTo>
                    <a:pt x="203150" y="19255"/>
                  </a:lnTo>
                  <a:lnTo>
                    <a:pt x="203095" y="18920"/>
                  </a:lnTo>
                  <a:lnTo>
                    <a:pt x="203095" y="18585"/>
                  </a:lnTo>
                  <a:lnTo>
                    <a:pt x="203095" y="18250"/>
                  </a:lnTo>
                  <a:lnTo>
                    <a:pt x="203150" y="17915"/>
                  </a:lnTo>
                  <a:lnTo>
                    <a:pt x="203374" y="17301"/>
                  </a:lnTo>
                  <a:lnTo>
                    <a:pt x="203653" y="16743"/>
                  </a:lnTo>
                  <a:lnTo>
                    <a:pt x="204043" y="16241"/>
                  </a:lnTo>
                  <a:lnTo>
                    <a:pt x="204546" y="15850"/>
                  </a:lnTo>
                  <a:lnTo>
                    <a:pt x="205104" y="15515"/>
                  </a:lnTo>
                  <a:lnTo>
                    <a:pt x="205718" y="15348"/>
                  </a:lnTo>
                  <a:lnTo>
                    <a:pt x="206053" y="15292"/>
                  </a:lnTo>
                  <a:close/>
                  <a:moveTo>
                    <a:pt x="255947" y="30138"/>
                  </a:moveTo>
                  <a:lnTo>
                    <a:pt x="256282" y="30193"/>
                  </a:lnTo>
                  <a:lnTo>
                    <a:pt x="256896" y="30417"/>
                  </a:lnTo>
                  <a:lnTo>
                    <a:pt x="257454" y="30696"/>
                  </a:lnTo>
                  <a:lnTo>
                    <a:pt x="257956" y="31086"/>
                  </a:lnTo>
                  <a:lnTo>
                    <a:pt x="258347" y="31589"/>
                  </a:lnTo>
                  <a:lnTo>
                    <a:pt x="258682" y="32147"/>
                  </a:lnTo>
                  <a:lnTo>
                    <a:pt x="258849" y="32761"/>
                  </a:lnTo>
                  <a:lnTo>
                    <a:pt x="258905" y="33096"/>
                  </a:lnTo>
                  <a:lnTo>
                    <a:pt x="258905" y="33430"/>
                  </a:lnTo>
                  <a:lnTo>
                    <a:pt x="258905" y="33765"/>
                  </a:lnTo>
                  <a:lnTo>
                    <a:pt x="258849" y="34100"/>
                  </a:lnTo>
                  <a:lnTo>
                    <a:pt x="258682" y="34714"/>
                  </a:lnTo>
                  <a:lnTo>
                    <a:pt x="258347" y="35328"/>
                  </a:lnTo>
                  <a:lnTo>
                    <a:pt x="257956" y="35774"/>
                  </a:lnTo>
                  <a:lnTo>
                    <a:pt x="257454" y="36221"/>
                  </a:lnTo>
                  <a:lnTo>
                    <a:pt x="256896" y="36500"/>
                  </a:lnTo>
                  <a:lnTo>
                    <a:pt x="256282" y="36723"/>
                  </a:lnTo>
                  <a:lnTo>
                    <a:pt x="255947" y="36723"/>
                  </a:lnTo>
                  <a:lnTo>
                    <a:pt x="255612" y="36779"/>
                  </a:lnTo>
                  <a:lnTo>
                    <a:pt x="255277" y="36723"/>
                  </a:lnTo>
                  <a:lnTo>
                    <a:pt x="254943" y="36723"/>
                  </a:lnTo>
                  <a:lnTo>
                    <a:pt x="254329" y="36500"/>
                  </a:lnTo>
                  <a:lnTo>
                    <a:pt x="253771" y="36221"/>
                  </a:lnTo>
                  <a:lnTo>
                    <a:pt x="253268" y="35774"/>
                  </a:lnTo>
                  <a:lnTo>
                    <a:pt x="252878" y="35328"/>
                  </a:lnTo>
                  <a:lnTo>
                    <a:pt x="252543" y="34714"/>
                  </a:lnTo>
                  <a:lnTo>
                    <a:pt x="252375" y="34100"/>
                  </a:lnTo>
                  <a:lnTo>
                    <a:pt x="252319" y="33765"/>
                  </a:lnTo>
                  <a:lnTo>
                    <a:pt x="252264" y="33430"/>
                  </a:lnTo>
                  <a:lnTo>
                    <a:pt x="252319" y="33096"/>
                  </a:lnTo>
                  <a:lnTo>
                    <a:pt x="252375" y="32761"/>
                  </a:lnTo>
                  <a:lnTo>
                    <a:pt x="252543" y="32147"/>
                  </a:lnTo>
                  <a:lnTo>
                    <a:pt x="252878" y="31589"/>
                  </a:lnTo>
                  <a:lnTo>
                    <a:pt x="253268" y="31086"/>
                  </a:lnTo>
                  <a:lnTo>
                    <a:pt x="253771" y="30696"/>
                  </a:lnTo>
                  <a:lnTo>
                    <a:pt x="254329" y="30417"/>
                  </a:lnTo>
                  <a:lnTo>
                    <a:pt x="254943" y="30193"/>
                  </a:lnTo>
                  <a:lnTo>
                    <a:pt x="255277" y="30138"/>
                  </a:lnTo>
                  <a:close/>
                  <a:moveTo>
                    <a:pt x="113463" y="32593"/>
                  </a:moveTo>
                  <a:lnTo>
                    <a:pt x="113798" y="32649"/>
                  </a:lnTo>
                  <a:lnTo>
                    <a:pt x="114412" y="32817"/>
                  </a:lnTo>
                  <a:lnTo>
                    <a:pt x="115026" y="33151"/>
                  </a:lnTo>
                  <a:lnTo>
                    <a:pt x="115472" y="33542"/>
                  </a:lnTo>
                  <a:lnTo>
                    <a:pt x="115919" y="34044"/>
                  </a:lnTo>
                  <a:lnTo>
                    <a:pt x="116198" y="34602"/>
                  </a:lnTo>
                  <a:lnTo>
                    <a:pt x="116365" y="35216"/>
                  </a:lnTo>
                  <a:lnTo>
                    <a:pt x="116421" y="35551"/>
                  </a:lnTo>
                  <a:lnTo>
                    <a:pt x="116477" y="35886"/>
                  </a:lnTo>
                  <a:lnTo>
                    <a:pt x="116421" y="36221"/>
                  </a:lnTo>
                  <a:lnTo>
                    <a:pt x="116365" y="36556"/>
                  </a:lnTo>
                  <a:lnTo>
                    <a:pt x="116198" y="37170"/>
                  </a:lnTo>
                  <a:lnTo>
                    <a:pt x="115919" y="37728"/>
                  </a:lnTo>
                  <a:lnTo>
                    <a:pt x="115472" y="38230"/>
                  </a:lnTo>
                  <a:lnTo>
                    <a:pt x="115026" y="38621"/>
                  </a:lnTo>
                  <a:lnTo>
                    <a:pt x="114412" y="38956"/>
                  </a:lnTo>
                  <a:lnTo>
                    <a:pt x="113798" y="39123"/>
                  </a:lnTo>
                  <a:lnTo>
                    <a:pt x="113463" y="39179"/>
                  </a:lnTo>
                  <a:lnTo>
                    <a:pt x="112793" y="39179"/>
                  </a:lnTo>
                  <a:lnTo>
                    <a:pt x="112458" y="39123"/>
                  </a:lnTo>
                  <a:lnTo>
                    <a:pt x="111844" y="38956"/>
                  </a:lnTo>
                  <a:lnTo>
                    <a:pt x="111286" y="38621"/>
                  </a:lnTo>
                  <a:lnTo>
                    <a:pt x="110784" y="38230"/>
                  </a:lnTo>
                  <a:lnTo>
                    <a:pt x="110393" y="37728"/>
                  </a:lnTo>
                  <a:lnTo>
                    <a:pt x="110114" y="37170"/>
                  </a:lnTo>
                  <a:lnTo>
                    <a:pt x="109891" y="36556"/>
                  </a:lnTo>
                  <a:lnTo>
                    <a:pt x="109835" y="36221"/>
                  </a:lnTo>
                  <a:lnTo>
                    <a:pt x="109835" y="35886"/>
                  </a:lnTo>
                  <a:lnTo>
                    <a:pt x="109835" y="35551"/>
                  </a:lnTo>
                  <a:lnTo>
                    <a:pt x="109891" y="35216"/>
                  </a:lnTo>
                  <a:lnTo>
                    <a:pt x="110114" y="34602"/>
                  </a:lnTo>
                  <a:lnTo>
                    <a:pt x="110393" y="34044"/>
                  </a:lnTo>
                  <a:lnTo>
                    <a:pt x="110784" y="33542"/>
                  </a:lnTo>
                  <a:lnTo>
                    <a:pt x="111286" y="33151"/>
                  </a:lnTo>
                  <a:lnTo>
                    <a:pt x="111844" y="32817"/>
                  </a:lnTo>
                  <a:lnTo>
                    <a:pt x="112458" y="32649"/>
                  </a:lnTo>
                  <a:lnTo>
                    <a:pt x="112793" y="32593"/>
                  </a:lnTo>
                  <a:close/>
                  <a:moveTo>
                    <a:pt x="120328" y="48611"/>
                  </a:moveTo>
                  <a:lnTo>
                    <a:pt x="120886" y="48722"/>
                  </a:lnTo>
                  <a:lnTo>
                    <a:pt x="121444" y="48834"/>
                  </a:lnTo>
                  <a:lnTo>
                    <a:pt x="121946" y="49057"/>
                  </a:lnTo>
                  <a:lnTo>
                    <a:pt x="122393" y="49281"/>
                  </a:lnTo>
                  <a:lnTo>
                    <a:pt x="122895" y="49560"/>
                  </a:lnTo>
                  <a:lnTo>
                    <a:pt x="123286" y="49895"/>
                  </a:lnTo>
                  <a:lnTo>
                    <a:pt x="123676" y="50229"/>
                  </a:lnTo>
                  <a:lnTo>
                    <a:pt x="124067" y="50620"/>
                  </a:lnTo>
                  <a:lnTo>
                    <a:pt x="124346" y="51067"/>
                  </a:lnTo>
                  <a:lnTo>
                    <a:pt x="124625" y="51513"/>
                  </a:lnTo>
                  <a:lnTo>
                    <a:pt x="124904" y="52015"/>
                  </a:lnTo>
                  <a:lnTo>
                    <a:pt x="125071" y="52518"/>
                  </a:lnTo>
                  <a:lnTo>
                    <a:pt x="125183" y="53020"/>
                  </a:lnTo>
                  <a:lnTo>
                    <a:pt x="125295" y="53578"/>
                  </a:lnTo>
                  <a:lnTo>
                    <a:pt x="125295" y="54136"/>
                  </a:lnTo>
                  <a:lnTo>
                    <a:pt x="125295" y="54750"/>
                  </a:lnTo>
                  <a:lnTo>
                    <a:pt x="125183" y="55252"/>
                  </a:lnTo>
                  <a:lnTo>
                    <a:pt x="125071" y="55810"/>
                  </a:lnTo>
                  <a:lnTo>
                    <a:pt x="124904" y="56313"/>
                  </a:lnTo>
                  <a:lnTo>
                    <a:pt x="124625" y="56815"/>
                  </a:lnTo>
                  <a:lnTo>
                    <a:pt x="124346" y="57261"/>
                  </a:lnTo>
                  <a:lnTo>
                    <a:pt x="124067" y="57708"/>
                  </a:lnTo>
                  <a:lnTo>
                    <a:pt x="123676" y="58099"/>
                  </a:lnTo>
                  <a:lnTo>
                    <a:pt x="123286" y="58434"/>
                  </a:lnTo>
                  <a:lnTo>
                    <a:pt x="122895" y="58768"/>
                  </a:lnTo>
                  <a:lnTo>
                    <a:pt x="122393" y="59047"/>
                  </a:lnTo>
                  <a:lnTo>
                    <a:pt x="121946" y="59271"/>
                  </a:lnTo>
                  <a:lnTo>
                    <a:pt x="121444" y="59438"/>
                  </a:lnTo>
                  <a:lnTo>
                    <a:pt x="120886" y="59606"/>
                  </a:lnTo>
                  <a:lnTo>
                    <a:pt x="120328" y="59661"/>
                  </a:lnTo>
                  <a:lnTo>
                    <a:pt x="119769" y="59717"/>
                  </a:lnTo>
                  <a:lnTo>
                    <a:pt x="119211" y="59661"/>
                  </a:lnTo>
                  <a:lnTo>
                    <a:pt x="118653" y="59606"/>
                  </a:lnTo>
                  <a:lnTo>
                    <a:pt x="118095" y="59438"/>
                  </a:lnTo>
                  <a:lnTo>
                    <a:pt x="117593" y="59271"/>
                  </a:lnTo>
                  <a:lnTo>
                    <a:pt x="117146" y="59047"/>
                  </a:lnTo>
                  <a:lnTo>
                    <a:pt x="116644" y="58768"/>
                  </a:lnTo>
                  <a:lnTo>
                    <a:pt x="116253" y="58434"/>
                  </a:lnTo>
                  <a:lnTo>
                    <a:pt x="115863" y="58099"/>
                  </a:lnTo>
                  <a:lnTo>
                    <a:pt x="115472" y="57708"/>
                  </a:lnTo>
                  <a:lnTo>
                    <a:pt x="115193" y="57261"/>
                  </a:lnTo>
                  <a:lnTo>
                    <a:pt x="114914" y="56815"/>
                  </a:lnTo>
                  <a:lnTo>
                    <a:pt x="114635" y="56313"/>
                  </a:lnTo>
                  <a:lnTo>
                    <a:pt x="114467" y="55810"/>
                  </a:lnTo>
                  <a:lnTo>
                    <a:pt x="114356" y="55252"/>
                  </a:lnTo>
                  <a:lnTo>
                    <a:pt x="114244" y="54750"/>
                  </a:lnTo>
                  <a:lnTo>
                    <a:pt x="114244" y="54136"/>
                  </a:lnTo>
                  <a:lnTo>
                    <a:pt x="114244" y="53578"/>
                  </a:lnTo>
                  <a:lnTo>
                    <a:pt x="114356" y="53020"/>
                  </a:lnTo>
                  <a:lnTo>
                    <a:pt x="114467" y="52518"/>
                  </a:lnTo>
                  <a:lnTo>
                    <a:pt x="114635" y="52015"/>
                  </a:lnTo>
                  <a:lnTo>
                    <a:pt x="114914" y="51513"/>
                  </a:lnTo>
                  <a:lnTo>
                    <a:pt x="115193" y="51067"/>
                  </a:lnTo>
                  <a:lnTo>
                    <a:pt x="115472" y="50620"/>
                  </a:lnTo>
                  <a:lnTo>
                    <a:pt x="115863" y="50229"/>
                  </a:lnTo>
                  <a:lnTo>
                    <a:pt x="116253" y="49895"/>
                  </a:lnTo>
                  <a:lnTo>
                    <a:pt x="116644" y="49560"/>
                  </a:lnTo>
                  <a:lnTo>
                    <a:pt x="117146" y="49281"/>
                  </a:lnTo>
                  <a:lnTo>
                    <a:pt x="117593" y="49057"/>
                  </a:lnTo>
                  <a:lnTo>
                    <a:pt x="118095" y="48834"/>
                  </a:lnTo>
                  <a:lnTo>
                    <a:pt x="118653" y="48722"/>
                  </a:lnTo>
                  <a:lnTo>
                    <a:pt x="119211" y="48611"/>
                  </a:lnTo>
                  <a:close/>
                  <a:moveTo>
                    <a:pt x="267109" y="134782"/>
                  </a:moveTo>
                  <a:lnTo>
                    <a:pt x="267667" y="134838"/>
                  </a:lnTo>
                  <a:lnTo>
                    <a:pt x="268226" y="134894"/>
                  </a:lnTo>
                  <a:lnTo>
                    <a:pt x="268728" y="135061"/>
                  </a:lnTo>
                  <a:lnTo>
                    <a:pt x="269286" y="135229"/>
                  </a:lnTo>
                  <a:lnTo>
                    <a:pt x="269732" y="135452"/>
                  </a:lnTo>
                  <a:lnTo>
                    <a:pt x="270235" y="135731"/>
                  </a:lnTo>
                  <a:lnTo>
                    <a:pt x="270625" y="136066"/>
                  </a:lnTo>
                  <a:lnTo>
                    <a:pt x="271016" y="136401"/>
                  </a:lnTo>
                  <a:lnTo>
                    <a:pt x="271407" y="136791"/>
                  </a:lnTo>
                  <a:lnTo>
                    <a:pt x="271686" y="137238"/>
                  </a:lnTo>
                  <a:lnTo>
                    <a:pt x="271965" y="137684"/>
                  </a:lnTo>
                  <a:lnTo>
                    <a:pt x="272244" y="138187"/>
                  </a:lnTo>
                  <a:lnTo>
                    <a:pt x="272411" y="138689"/>
                  </a:lnTo>
                  <a:lnTo>
                    <a:pt x="272523" y="139191"/>
                  </a:lnTo>
                  <a:lnTo>
                    <a:pt x="272635" y="139749"/>
                  </a:lnTo>
                  <a:lnTo>
                    <a:pt x="272635" y="140363"/>
                  </a:lnTo>
                  <a:lnTo>
                    <a:pt x="272635" y="140921"/>
                  </a:lnTo>
                  <a:lnTo>
                    <a:pt x="272523" y="141479"/>
                  </a:lnTo>
                  <a:lnTo>
                    <a:pt x="272411" y="141982"/>
                  </a:lnTo>
                  <a:lnTo>
                    <a:pt x="272244" y="142484"/>
                  </a:lnTo>
                  <a:lnTo>
                    <a:pt x="271965" y="142986"/>
                  </a:lnTo>
                  <a:lnTo>
                    <a:pt x="271686" y="143433"/>
                  </a:lnTo>
                  <a:lnTo>
                    <a:pt x="271407" y="143879"/>
                  </a:lnTo>
                  <a:lnTo>
                    <a:pt x="271016" y="144270"/>
                  </a:lnTo>
                  <a:lnTo>
                    <a:pt x="270625" y="144605"/>
                  </a:lnTo>
                  <a:lnTo>
                    <a:pt x="270235" y="144940"/>
                  </a:lnTo>
                  <a:lnTo>
                    <a:pt x="269732" y="145219"/>
                  </a:lnTo>
                  <a:lnTo>
                    <a:pt x="269286" y="145442"/>
                  </a:lnTo>
                  <a:lnTo>
                    <a:pt x="268728" y="145665"/>
                  </a:lnTo>
                  <a:lnTo>
                    <a:pt x="268226" y="145777"/>
                  </a:lnTo>
                  <a:lnTo>
                    <a:pt x="267667" y="145833"/>
                  </a:lnTo>
                  <a:lnTo>
                    <a:pt x="267109" y="145888"/>
                  </a:lnTo>
                  <a:lnTo>
                    <a:pt x="266551" y="145833"/>
                  </a:lnTo>
                  <a:lnTo>
                    <a:pt x="265993" y="145777"/>
                  </a:lnTo>
                  <a:lnTo>
                    <a:pt x="265435" y="145665"/>
                  </a:lnTo>
                  <a:lnTo>
                    <a:pt x="264933" y="145442"/>
                  </a:lnTo>
                  <a:lnTo>
                    <a:pt x="264430" y="145219"/>
                  </a:lnTo>
                  <a:lnTo>
                    <a:pt x="263984" y="144940"/>
                  </a:lnTo>
                  <a:lnTo>
                    <a:pt x="263593" y="144605"/>
                  </a:lnTo>
                  <a:lnTo>
                    <a:pt x="263203" y="144270"/>
                  </a:lnTo>
                  <a:lnTo>
                    <a:pt x="262812" y="143879"/>
                  </a:lnTo>
                  <a:lnTo>
                    <a:pt x="262477" y="143433"/>
                  </a:lnTo>
                  <a:lnTo>
                    <a:pt x="262198" y="142986"/>
                  </a:lnTo>
                  <a:lnTo>
                    <a:pt x="261975" y="142484"/>
                  </a:lnTo>
                  <a:lnTo>
                    <a:pt x="261807" y="141982"/>
                  </a:lnTo>
                  <a:lnTo>
                    <a:pt x="261640" y="141479"/>
                  </a:lnTo>
                  <a:lnTo>
                    <a:pt x="261584" y="140921"/>
                  </a:lnTo>
                  <a:lnTo>
                    <a:pt x="261528" y="140363"/>
                  </a:lnTo>
                  <a:lnTo>
                    <a:pt x="261584" y="139749"/>
                  </a:lnTo>
                  <a:lnTo>
                    <a:pt x="261640" y="139191"/>
                  </a:lnTo>
                  <a:lnTo>
                    <a:pt x="261807" y="138689"/>
                  </a:lnTo>
                  <a:lnTo>
                    <a:pt x="261975" y="138187"/>
                  </a:lnTo>
                  <a:lnTo>
                    <a:pt x="262198" y="137684"/>
                  </a:lnTo>
                  <a:lnTo>
                    <a:pt x="262477" y="137238"/>
                  </a:lnTo>
                  <a:lnTo>
                    <a:pt x="262812" y="136791"/>
                  </a:lnTo>
                  <a:lnTo>
                    <a:pt x="263203" y="136401"/>
                  </a:lnTo>
                  <a:lnTo>
                    <a:pt x="263593" y="136066"/>
                  </a:lnTo>
                  <a:lnTo>
                    <a:pt x="263984" y="135731"/>
                  </a:lnTo>
                  <a:lnTo>
                    <a:pt x="264430" y="135452"/>
                  </a:lnTo>
                  <a:lnTo>
                    <a:pt x="264933" y="135229"/>
                  </a:lnTo>
                  <a:lnTo>
                    <a:pt x="265435" y="135061"/>
                  </a:lnTo>
                  <a:lnTo>
                    <a:pt x="265993" y="134894"/>
                  </a:lnTo>
                  <a:lnTo>
                    <a:pt x="266551" y="134838"/>
                  </a:lnTo>
                  <a:lnTo>
                    <a:pt x="267109" y="134782"/>
                  </a:lnTo>
                  <a:close/>
                  <a:moveTo>
                    <a:pt x="165199" y="11385"/>
                  </a:moveTo>
                  <a:lnTo>
                    <a:pt x="166594" y="11441"/>
                  </a:lnTo>
                  <a:lnTo>
                    <a:pt x="167934" y="11497"/>
                  </a:lnTo>
                  <a:lnTo>
                    <a:pt x="169273" y="11664"/>
                  </a:lnTo>
                  <a:lnTo>
                    <a:pt x="170613" y="11888"/>
                  </a:lnTo>
                  <a:lnTo>
                    <a:pt x="171952" y="12167"/>
                  </a:lnTo>
                  <a:lnTo>
                    <a:pt x="173292" y="12446"/>
                  </a:lnTo>
                  <a:lnTo>
                    <a:pt x="174631" y="12781"/>
                  </a:lnTo>
                  <a:lnTo>
                    <a:pt x="175971" y="13171"/>
                  </a:lnTo>
                  <a:lnTo>
                    <a:pt x="177254" y="13618"/>
                  </a:lnTo>
                  <a:lnTo>
                    <a:pt x="179877" y="14567"/>
                  </a:lnTo>
                  <a:lnTo>
                    <a:pt x="182445" y="15627"/>
                  </a:lnTo>
                  <a:lnTo>
                    <a:pt x="185012" y="16743"/>
                  </a:lnTo>
                  <a:lnTo>
                    <a:pt x="186630" y="17469"/>
                  </a:lnTo>
                  <a:lnTo>
                    <a:pt x="188249" y="18306"/>
                  </a:lnTo>
                  <a:lnTo>
                    <a:pt x="189867" y="19143"/>
                  </a:lnTo>
                  <a:lnTo>
                    <a:pt x="191430" y="20036"/>
                  </a:lnTo>
                  <a:lnTo>
                    <a:pt x="194556" y="21822"/>
                  </a:lnTo>
                  <a:lnTo>
                    <a:pt x="197569" y="23719"/>
                  </a:lnTo>
                  <a:lnTo>
                    <a:pt x="203653" y="27570"/>
                  </a:lnTo>
                  <a:lnTo>
                    <a:pt x="206722" y="29468"/>
                  </a:lnTo>
                  <a:lnTo>
                    <a:pt x="209848" y="31254"/>
                  </a:lnTo>
                  <a:lnTo>
                    <a:pt x="211522" y="32147"/>
                  </a:lnTo>
                  <a:lnTo>
                    <a:pt x="213252" y="32872"/>
                  </a:lnTo>
                  <a:lnTo>
                    <a:pt x="215038" y="33598"/>
                  </a:lnTo>
                  <a:lnTo>
                    <a:pt x="216824" y="34156"/>
                  </a:lnTo>
                  <a:lnTo>
                    <a:pt x="218666" y="34658"/>
                  </a:lnTo>
                  <a:lnTo>
                    <a:pt x="220563" y="35105"/>
                  </a:lnTo>
                  <a:lnTo>
                    <a:pt x="222405" y="35551"/>
                  </a:lnTo>
                  <a:lnTo>
                    <a:pt x="224303" y="35886"/>
                  </a:lnTo>
                  <a:lnTo>
                    <a:pt x="228098" y="36500"/>
                  </a:lnTo>
                  <a:lnTo>
                    <a:pt x="231949" y="37002"/>
                  </a:lnTo>
                  <a:lnTo>
                    <a:pt x="235688" y="37560"/>
                  </a:lnTo>
                  <a:lnTo>
                    <a:pt x="237530" y="37895"/>
                  </a:lnTo>
                  <a:lnTo>
                    <a:pt x="239316" y="38230"/>
                  </a:lnTo>
                  <a:lnTo>
                    <a:pt x="241269" y="38621"/>
                  </a:lnTo>
                  <a:lnTo>
                    <a:pt x="243278" y="39067"/>
                  </a:lnTo>
                  <a:lnTo>
                    <a:pt x="245232" y="39570"/>
                  </a:lnTo>
                  <a:lnTo>
                    <a:pt x="247185" y="40072"/>
                  </a:lnTo>
                  <a:lnTo>
                    <a:pt x="249138" y="40686"/>
                  </a:lnTo>
                  <a:lnTo>
                    <a:pt x="251092" y="41300"/>
                  </a:lnTo>
                  <a:lnTo>
                    <a:pt x="252989" y="41969"/>
                  </a:lnTo>
                  <a:lnTo>
                    <a:pt x="254887" y="42751"/>
                  </a:lnTo>
                  <a:lnTo>
                    <a:pt x="256729" y="43588"/>
                  </a:lnTo>
                  <a:lnTo>
                    <a:pt x="258570" y="44481"/>
                  </a:lnTo>
                  <a:lnTo>
                    <a:pt x="260356" y="45430"/>
                  </a:lnTo>
                  <a:lnTo>
                    <a:pt x="262086" y="46490"/>
                  </a:lnTo>
                  <a:lnTo>
                    <a:pt x="263761" y="47606"/>
                  </a:lnTo>
                  <a:lnTo>
                    <a:pt x="265435" y="48890"/>
                  </a:lnTo>
                  <a:lnTo>
                    <a:pt x="266998" y="50174"/>
                  </a:lnTo>
                  <a:lnTo>
                    <a:pt x="268560" y="51625"/>
                  </a:lnTo>
                  <a:lnTo>
                    <a:pt x="269453" y="52518"/>
                  </a:lnTo>
                  <a:lnTo>
                    <a:pt x="270290" y="53466"/>
                  </a:lnTo>
                  <a:lnTo>
                    <a:pt x="271128" y="54471"/>
                  </a:lnTo>
                  <a:lnTo>
                    <a:pt x="271909" y="55476"/>
                  </a:lnTo>
                  <a:lnTo>
                    <a:pt x="272690" y="56536"/>
                  </a:lnTo>
                  <a:lnTo>
                    <a:pt x="273416" y="57596"/>
                  </a:lnTo>
                  <a:lnTo>
                    <a:pt x="274086" y="58657"/>
                  </a:lnTo>
                  <a:lnTo>
                    <a:pt x="274755" y="59829"/>
                  </a:lnTo>
                  <a:lnTo>
                    <a:pt x="275369" y="60945"/>
                  </a:lnTo>
                  <a:lnTo>
                    <a:pt x="275983" y="62117"/>
                  </a:lnTo>
                  <a:lnTo>
                    <a:pt x="276541" y="63345"/>
                  </a:lnTo>
                  <a:lnTo>
                    <a:pt x="277044" y="64517"/>
                  </a:lnTo>
                  <a:lnTo>
                    <a:pt x="277546" y="65800"/>
                  </a:lnTo>
                  <a:lnTo>
                    <a:pt x="277992" y="67028"/>
                  </a:lnTo>
                  <a:lnTo>
                    <a:pt x="278383" y="68312"/>
                  </a:lnTo>
                  <a:lnTo>
                    <a:pt x="278774" y="69596"/>
                  </a:lnTo>
                  <a:lnTo>
                    <a:pt x="279109" y="70879"/>
                  </a:lnTo>
                  <a:lnTo>
                    <a:pt x="279388" y="72163"/>
                  </a:lnTo>
                  <a:lnTo>
                    <a:pt x="279667" y="73502"/>
                  </a:lnTo>
                  <a:lnTo>
                    <a:pt x="279890" y="74786"/>
                  </a:lnTo>
                  <a:lnTo>
                    <a:pt x="280057" y="76125"/>
                  </a:lnTo>
                  <a:lnTo>
                    <a:pt x="280225" y="77465"/>
                  </a:lnTo>
                  <a:lnTo>
                    <a:pt x="280281" y="78804"/>
                  </a:lnTo>
                  <a:lnTo>
                    <a:pt x="280392" y="80144"/>
                  </a:lnTo>
                  <a:lnTo>
                    <a:pt x="280392" y="81539"/>
                  </a:lnTo>
                  <a:lnTo>
                    <a:pt x="280392" y="82878"/>
                  </a:lnTo>
                  <a:lnTo>
                    <a:pt x="280336" y="84218"/>
                  </a:lnTo>
                  <a:lnTo>
                    <a:pt x="280225" y="85557"/>
                  </a:lnTo>
                  <a:lnTo>
                    <a:pt x="280057" y="86897"/>
                  </a:lnTo>
                  <a:lnTo>
                    <a:pt x="279890" y="88180"/>
                  </a:lnTo>
                  <a:lnTo>
                    <a:pt x="279667" y="89520"/>
                  </a:lnTo>
                  <a:lnTo>
                    <a:pt x="279388" y="90859"/>
                  </a:lnTo>
                  <a:lnTo>
                    <a:pt x="279053" y="92199"/>
                  </a:lnTo>
                  <a:lnTo>
                    <a:pt x="278662" y="93538"/>
                  </a:lnTo>
                  <a:lnTo>
                    <a:pt x="278271" y="94878"/>
                  </a:lnTo>
                  <a:lnTo>
                    <a:pt x="277825" y="96217"/>
                  </a:lnTo>
                  <a:lnTo>
                    <a:pt x="277323" y="97501"/>
                  </a:lnTo>
                  <a:lnTo>
                    <a:pt x="276820" y="98784"/>
                  </a:lnTo>
                  <a:lnTo>
                    <a:pt x="275704" y="101296"/>
                  </a:lnTo>
                  <a:lnTo>
                    <a:pt x="274532" y="103807"/>
                  </a:lnTo>
                  <a:lnTo>
                    <a:pt x="273248" y="106263"/>
                  </a:lnTo>
                  <a:lnTo>
                    <a:pt x="271909" y="108663"/>
                  </a:lnTo>
                  <a:lnTo>
                    <a:pt x="270514" y="111007"/>
                  </a:lnTo>
                  <a:lnTo>
                    <a:pt x="268393" y="114467"/>
                  </a:lnTo>
                  <a:lnTo>
                    <a:pt x="266216" y="117872"/>
                  </a:lnTo>
                  <a:lnTo>
                    <a:pt x="263984" y="121220"/>
                  </a:lnTo>
                  <a:lnTo>
                    <a:pt x="261696" y="124569"/>
                  </a:lnTo>
                  <a:lnTo>
                    <a:pt x="259352" y="127806"/>
                  </a:lnTo>
                  <a:lnTo>
                    <a:pt x="256952" y="131043"/>
                  </a:lnTo>
                  <a:lnTo>
                    <a:pt x="254496" y="134168"/>
                  </a:lnTo>
                  <a:lnTo>
                    <a:pt x="251929" y="137238"/>
                  </a:lnTo>
                  <a:lnTo>
                    <a:pt x="250366" y="139135"/>
                  </a:lnTo>
                  <a:lnTo>
                    <a:pt x="248748" y="140921"/>
                  </a:lnTo>
                  <a:lnTo>
                    <a:pt x="247073" y="142707"/>
                  </a:lnTo>
                  <a:lnTo>
                    <a:pt x="246180" y="143544"/>
                  </a:lnTo>
                  <a:lnTo>
                    <a:pt x="245287" y="144326"/>
                  </a:lnTo>
                  <a:lnTo>
                    <a:pt x="244394" y="145107"/>
                  </a:lnTo>
                  <a:lnTo>
                    <a:pt x="243446" y="145833"/>
                  </a:lnTo>
                  <a:lnTo>
                    <a:pt x="242497" y="146558"/>
                  </a:lnTo>
                  <a:lnTo>
                    <a:pt x="241548" y="147172"/>
                  </a:lnTo>
                  <a:lnTo>
                    <a:pt x="240543" y="147786"/>
                  </a:lnTo>
                  <a:lnTo>
                    <a:pt x="239539" y="148288"/>
                  </a:lnTo>
                  <a:lnTo>
                    <a:pt x="238478" y="148791"/>
                  </a:lnTo>
                  <a:lnTo>
                    <a:pt x="237418" y="149181"/>
                  </a:lnTo>
                  <a:lnTo>
                    <a:pt x="236246" y="149572"/>
                  </a:lnTo>
                  <a:lnTo>
                    <a:pt x="235074" y="149851"/>
                  </a:lnTo>
                  <a:lnTo>
                    <a:pt x="233846" y="150018"/>
                  </a:lnTo>
                  <a:lnTo>
                    <a:pt x="232674" y="150186"/>
                  </a:lnTo>
                  <a:lnTo>
                    <a:pt x="231446" y="150242"/>
                  </a:lnTo>
                  <a:lnTo>
                    <a:pt x="230274" y="150242"/>
                  </a:lnTo>
                  <a:lnTo>
                    <a:pt x="229046" y="150186"/>
                  </a:lnTo>
                  <a:lnTo>
                    <a:pt x="227819" y="150018"/>
                  </a:lnTo>
                  <a:lnTo>
                    <a:pt x="226647" y="149851"/>
                  </a:lnTo>
                  <a:lnTo>
                    <a:pt x="225419" y="149628"/>
                  </a:lnTo>
                  <a:lnTo>
                    <a:pt x="224247" y="149349"/>
                  </a:lnTo>
                  <a:lnTo>
                    <a:pt x="223019" y="149014"/>
                  </a:lnTo>
                  <a:lnTo>
                    <a:pt x="221847" y="148623"/>
                  </a:lnTo>
                  <a:lnTo>
                    <a:pt x="220675" y="148232"/>
                  </a:lnTo>
                  <a:lnTo>
                    <a:pt x="219503" y="147786"/>
                  </a:lnTo>
                  <a:lnTo>
                    <a:pt x="218387" y="147340"/>
                  </a:lnTo>
                  <a:lnTo>
                    <a:pt x="216154" y="146279"/>
                  </a:lnTo>
                  <a:lnTo>
                    <a:pt x="213922" y="145219"/>
                  </a:lnTo>
                  <a:lnTo>
                    <a:pt x="211689" y="144047"/>
                  </a:lnTo>
                  <a:lnTo>
                    <a:pt x="209513" y="142875"/>
                  </a:lnTo>
                  <a:lnTo>
                    <a:pt x="207280" y="141703"/>
                  </a:lnTo>
                  <a:lnTo>
                    <a:pt x="205104" y="140586"/>
                  </a:lnTo>
                  <a:lnTo>
                    <a:pt x="202871" y="139526"/>
                  </a:lnTo>
                  <a:lnTo>
                    <a:pt x="200639" y="138521"/>
                  </a:lnTo>
                  <a:lnTo>
                    <a:pt x="198574" y="137684"/>
                  </a:lnTo>
                  <a:lnTo>
                    <a:pt x="196565" y="137015"/>
                  </a:lnTo>
                  <a:lnTo>
                    <a:pt x="194500" y="136345"/>
                  </a:lnTo>
                  <a:lnTo>
                    <a:pt x="192435" y="135843"/>
                  </a:lnTo>
                  <a:lnTo>
                    <a:pt x="190314" y="135396"/>
                  </a:lnTo>
                  <a:lnTo>
                    <a:pt x="188249" y="135005"/>
                  </a:lnTo>
                  <a:lnTo>
                    <a:pt x="186128" y="134726"/>
                  </a:lnTo>
                  <a:lnTo>
                    <a:pt x="184007" y="134559"/>
                  </a:lnTo>
                  <a:lnTo>
                    <a:pt x="182333" y="134447"/>
                  </a:lnTo>
                  <a:lnTo>
                    <a:pt x="180715" y="134447"/>
                  </a:lnTo>
                  <a:lnTo>
                    <a:pt x="179040" y="134559"/>
                  </a:lnTo>
                  <a:lnTo>
                    <a:pt x="177422" y="134726"/>
                  </a:lnTo>
                  <a:lnTo>
                    <a:pt x="175859" y="135005"/>
                  </a:lnTo>
                  <a:lnTo>
                    <a:pt x="175022" y="135229"/>
                  </a:lnTo>
                  <a:lnTo>
                    <a:pt x="174241" y="135452"/>
                  </a:lnTo>
                  <a:lnTo>
                    <a:pt x="173515" y="135731"/>
                  </a:lnTo>
                  <a:lnTo>
                    <a:pt x="172734" y="136066"/>
                  </a:lnTo>
                  <a:lnTo>
                    <a:pt x="172008" y="136401"/>
                  </a:lnTo>
                  <a:lnTo>
                    <a:pt x="171227" y="136791"/>
                  </a:lnTo>
                  <a:lnTo>
                    <a:pt x="170501" y="137238"/>
                  </a:lnTo>
                  <a:lnTo>
                    <a:pt x="169720" y="137796"/>
                  </a:lnTo>
                  <a:lnTo>
                    <a:pt x="168994" y="138354"/>
                  </a:lnTo>
                  <a:lnTo>
                    <a:pt x="168325" y="138912"/>
                  </a:lnTo>
                  <a:lnTo>
                    <a:pt x="166929" y="140140"/>
                  </a:lnTo>
                  <a:lnTo>
                    <a:pt x="165590" y="141424"/>
                  </a:lnTo>
                  <a:lnTo>
                    <a:pt x="164195" y="142651"/>
                  </a:lnTo>
                  <a:lnTo>
                    <a:pt x="162855" y="143879"/>
                  </a:lnTo>
                  <a:lnTo>
                    <a:pt x="162130" y="144493"/>
                  </a:lnTo>
                  <a:lnTo>
                    <a:pt x="161404" y="145051"/>
                  </a:lnTo>
                  <a:lnTo>
                    <a:pt x="160679" y="145554"/>
                  </a:lnTo>
                  <a:lnTo>
                    <a:pt x="159897" y="146056"/>
                  </a:lnTo>
                  <a:lnTo>
                    <a:pt x="159172" y="146447"/>
                  </a:lnTo>
                  <a:lnTo>
                    <a:pt x="158390" y="146781"/>
                  </a:lnTo>
                  <a:lnTo>
                    <a:pt x="157609" y="147116"/>
                  </a:lnTo>
                  <a:lnTo>
                    <a:pt x="156828" y="147395"/>
                  </a:lnTo>
                  <a:lnTo>
                    <a:pt x="156046" y="147674"/>
                  </a:lnTo>
                  <a:lnTo>
                    <a:pt x="155209" y="147842"/>
                  </a:lnTo>
                  <a:lnTo>
                    <a:pt x="154428" y="148009"/>
                  </a:lnTo>
                  <a:lnTo>
                    <a:pt x="153591" y="148177"/>
                  </a:lnTo>
                  <a:lnTo>
                    <a:pt x="151916" y="148344"/>
                  </a:lnTo>
                  <a:lnTo>
                    <a:pt x="150242" y="148456"/>
                  </a:lnTo>
                  <a:lnTo>
                    <a:pt x="148568" y="148400"/>
                  </a:lnTo>
                  <a:lnTo>
                    <a:pt x="146893" y="148288"/>
                  </a:lnTo>
                  <a:lnTo>
                    <a:pt x="145331" y="148121"/>
                  </a:lnTo>
                  <a:lnTo>
                    <a:pt x="143824" y="147898"/>
                  </a:lnTo>
                  <a:lnTo>
                    <a:pt x="142261" y="147619"/>
                  </a:lnTo>
                  <a:lnTo>
                    <a:pt x="140698" y="147284"/>
                  </a:lnTo>
                  <a:lnTo>
                    <a:pt x="139192" y="146893"/>
                  </a:lnTo>
                  <a:lnTo>
                    <a:pt x="137685" y="146391"/>
                  </a:lnTo>
                  <a:lnTo>
                    <a:pt x="136178" y="145888"/>
                  </a:lnTo>
                  <a:lnTo>
                    <a:pt x="134727" y="145275"/>
                  </a:lnTo>
                  <a:lnTo>
                    <a:pt x="133276" y="144605"/>
                  </a:lnTo>
                  <a:lnTo>
                    <a:pt x="131825" y="143879"/>
                  </a:lnTo>
                  <a:lnTo>
                    <a:pt x="130485" y="143098"/>
                  </a:lnTo>
                  <a:lnTo>
                    <a:pt x="129090" y="142261"/>
                  </a:lnTo>
                  <a:lnTo>
                    <a:pt x="127806" y="141312"/>
                  </a:lnTo>
                  <a:lnTo>
                    <a:pt x="126523" y="140307"/>
                  </a:lnTo>
                  <a:lnTo>
                    <a:pt x="125295" y="139247"/>
                  </a:lnTo>
                  <a:lnTo>
                    <a:pt x="124067" y="138131"/>
                  </a:lnTo>
                  <a:lnTo>
                    <a:pt x="122951" y="136959"/>
                  </a:lnTo>
                  <a:lnTo>
                    <a:pt x="121834" y="135675"/>
                  </a:lnTo>
                  <a:lnTo>
                    <a:pt x="120830" y="134336"/>
                  </a:lnTo>
                  <a:lnTo>
                    <a:pt x="119881" y="132996"/>
                  </a:lnTo>
                  <a:lnTo>
                    <a:pt x="118988" y="131545"/>
                  </a:lnTo>
                  <a:lnTo>
                    <a:pt x="118151" y="130038"/>
                  </a:lnTo>
                  <a:lnTo>
                    <a:pt x="117370" y="128476"/>
                  </a:lnTo>
                  <a:lnTo>
                    <a:pt x="116700" y="126913"/>
                  </a:lnTo>
                  <a:lnTo>
                    <a:pt x="116086" y="125294"/>
                  </a:lnTo>
                  <a:lnTo>
                    <a:pt x="115584" y="123676"/>
                  </a:lnTo>
                  <a:lnTo>
                    <a:pt x="115137" y="122002"/>
                  </a:lnTo>
                  <a:lnTo>
                    <a:pt x="114802" y="120327"/>
                  </a:lnTo>
                  <a:lnTo>
                    <a:pt x="114579" y="118597"/>
                  </a:lnTo>
                  <a:lnTo>
                    <a:pt x="114412" y="116867"/>
                  </a:lnTo>
                  <a:lnTo>
                    <a:pt x="114356" y="115137"/>
                  </a:lnTo>
                  <a:lnTo>
                    <a:pt x="114412" y="113351"/>
                  </a:lnTo>
                  <a:lnTo>
                    <a:pt x="114523" y="112123"/>
                  </a:lnTo>
                  <a:lnTo>
                    <a:pt x="114691" y="110895"/>
                  </a:lnTo>
                  <a:lnTo>
                    <a:pt x="114858" y="109667"/>
                  </a:lnTo>
                  <a:lnTo>
                    <a:pt x="115137" y="108440"/>
                  </a:lnTo>
                  <a:lnTo>
                    <a:pt x="115416" y="107212"/>
                  </a:lnTo>
                  <a:lnTo>
                    <a:pt x="115695" y="106040"/>
                  </a:lnTo>
                  <a:lnTo>
                    <a:pt x="116421" y="103640"/>
                  </a:lnTo>
                  <a:lnTo>
                    <a:pt x="117202" y="101240"/>
                  </a:lnTo>
                  <a:lnTo>
                    <a:pt x="118095" y="98952"/>
                  </a:lnTo>
                  <a:lnTo>
                    <a:pt x="119937" y="94320"/>
                  </a:lnTo>
                  <a:lnTo>
                    <a:pt x="121667" y="90022"/>
                  </a:lnTo>
                  <a:lnTo>
                    <a:pt x="123341" y="85725"/>
                  </a:lnTo>
                  <a:lnTo>
                    <a:pt x="124960" y="81372"/>
                  </a:lnTo>
                  <a:lnTo>
                    <a:pt x="126467" y="77018"/>
                  </a:lnTo>
                  <a:lnTo>
                    <a:pt x="127862" y="72609"/>
                  </a:lnTo>
                  <a:lnTo>
                    <a:pt x="128532" y="70377"/>
                  </a:lnTo>
                  <a:lnTo>
                    <a:pt x="129146" y="68145"/>
                  </a:lnTo>
                  <a:lnTo>
                    <a:pt x="129704" y="65856"/>
                  </a:lnTo>
                  <a:lnTo>
                    <a:pt x="130262" y="63624"/>
                  </a:lnTo>
                  <a:lnTo>
                    <a:pt x="130764" y="61336"/>
                  </a:lnTo>
                  <a:lnTo>
                    <a:pt x="131211" y="59047"/>
                  </a:lnTo>
                  <a:lnTo>
                    <a:pt x="131825" y="55308"/>
                  </a:lnTo>
                  <a:lnTo>
                    <a:pt x="132438" y="51513"/>
                  </a:lnTo>
                  <a:lnTo>
                    <a:pt x="132997" y="47718"/>
                  </a:lnTo>
                  <a:lnTo>
                    <a:pt x="133610" y="43979"/>
                  </a:lnTo>
                  <a:lnTo>
                    <a:pt x="133945" y="42137"/>
                  </a:lnTo>
                  <a:lnTo>
                    <a:pt x="134336" y="40295"/>
                  </a:lnTo>
                  <a:lnTo>
                    <a:pt x="134782" y="38453"/>
                  </a:lnTo>
                  <a:lnTo>
                    <a:pt x="135285" y="36612"/>
                  </a:lnTo>
                  <a:lnTo>
                    <a:pt x="135787" y="34826"/>
                  </a:lnTo>
                  <a:lnTo>
                    <a:pt x="136401" y="33096"/>
                  </a:lnTo>
                  <a:lnTo>
                    <a:pt x="137071" y="31365"/>
                  </a:lnTo>
                  <a:lnTo>
                    <a:pt x="137852" y="29635"/>
                  </a:lnTo>
                  <a:lnTo>
                    <a:pt x="138299" y="28687"/>
                  </a:lnTo>
                  <a:lnTo>
                    <a:pt x="138857" y="27738"/>
                  </a:lnTo>
                  <a:lnTo>
                    <a:pt x="139415" y="26789"/>
                  </a:lnTo>
                  <a:lnTo>
                    <a:pt x="139973" y="25840"/>
                  </a:lnTo>
                  <a:lnTo>
                    <a:pt x="140587" y="24947"/>
                  </a:lnTo>
                  <a:lnTo>
                    <a:pt x="141201" y="24110"/>
                  </a:lnTo>
                  <a:lnTo>
                    <a:pt x="141870" y="23217"/>
                  </a:lnTo>
                  <a:lnTo>
                    <a:pt x="142540" y="22436"/>
                  </a:lnTo>
                  <a:lnTo>
                    <a:pt x="143210" y="21599"/>
                  </a:lnTo>
                  <a:lnTo>
                    <a:pt x="143935" y="20817"/>
                  </a:lnTo>
                  <a:lnTo>
                    <a:pt x="144717" y="20092"/>
                  </a:lnTo>
                  <a:lnTo>
                    <a:pt x="145442" y="19366"/>
                  </a:lnTo>
                  <a:lnTo>
                    <a:pt x="146224" y="18641"/>
                  </a:lnTo>
                  <a:lnTo>
                    <a:pt x="147061" y="17971"/>
                  </a:lnTo>
                  <a:lnTo>
                    <a:pt x="147898" y="17357"/>
                  </a:lnTo>
                  <a:lnTo>
                    <a:pt x="148735" y="16743"/>
                  </a:lnTo>
                  <a:lnTo>
                    <a:pt x="149572" y="16185"/>
                  </a:lnTo>
                  <a:lnTo>
                    <a:pt x="150465" y="15627"/>
                  </a:lnTo>
                  <a:lnTo>
                    <a:pt x="151358" y="15069"/>
                  </a:lnTo>
                  <a:lnTo>
                    <a:pt x="152251" y="14622"/>
                  </a:lnTo>
                  <a:lnTo>
                    <a:pt x="153144" y="14120"/>
                  </a:lnTo>
                  <a:lnTo>
                    <a:pt x="154093" y="13729"/>
                  </a:lnTo>
                  <a:lnTo>
                    <a:pt x="155042" y="13339"/>
                  </a:lnTo>
                  <a:lnTo>
                    <a:pt x="155990" y="12948"/>
                  </a:lnTo>
                  <a:lnTo>
                    <a:pt x="156939" y="12669"/>
                  </a:lnTo>
                  <a:lnTo>
                    <a:pt x="157888" y="12390"/>
                  </a:lnTo>
                  <a:lnTo>
                    <a:pt x="158893" y="12111"/>
                  </a:lnTo>
                  <a:lnTo>
                    <a:pt x="159841" y="11888"/>
                  </a:lnTo>
                  <a:lnTo>
                    <a:pt x="160846" y="11720"/>
                  </a:lnTo>
                  <a:lnTo>
                    <a:pt x="161851" y="11553"/>
                  </a:lnTo>
                  <a:lnTo>
                    <a:pt x="162855" y="11497"/>
                  </a:lnTo>
                  <a:lnTo>
                    <a:pt x="163860" y="11385"/>
                  </a:lnTo>
                  <a:close/>
                  <a:moveTo>
                    <a:pt x="184677" y="142428"/>
                  </a:moveTo>
                  <a:lnTo>
                    <a:pt x="185235" y="142484"/>
                  </a:lnTo>
                  <a:lnTo>
                    <a:pt x="185793" y="142540"/>
                  </a:lnTo>
                  <a:lnTo>
                    <a:pt x="186296" y="142707"/>
                  </a:lnTo>
                  <a:lnTo>
                    <a:pt x="186854" y="142875"/>
                  </a:lnTo>
                  <a:lnTo>
                    <a:pt x="187300" y="143098"/>
                  </a:lnTo>
                  <a:lnTo>
                    <a:pt x="187747" y="143377"/>
                  </a:lnTo>
                  <a:lnTo>
                    <a:pt x="188193" y="143712"/>
                  </a:lnTo>
                  <a:lnTo>
                    <a:pt x="188584" y="144103"/>
                  </a:lnTo>
                  <a:lnTo>
                    <a:pt x="188975" y="144493"/>
                  </a:lnTo>
                  <a:lnTo>
                    <a:pt x="189254" y="144884"/>
                  </a:lnTo>
                  <a:lnTo>
                    <a:pt x="189533" y="145330"/>
                  </a:lnTo>
                  <a:lnTo>
                    <a:pt x="189812" y="145833"/>
                  </a:lnTo>
                  <a:lnTo>
                    <a:pt x="189979" y="146335"/>
                  </a:lnTo>
                  <a:lnTo>
                    <a:pt x="190091" y="146893"/>
                  </a:lnTo>
                  <a:lnTo>
                    <a:pt x="190202" y="147451"/>
                  </a:lnTo>
                  <a:lnTo>
                    <a:pt x="190202" y="148009"/>
                  </a:lnTo>
                  <a:lnTo>
                    <a:pt x="190202" y="148567"/>
                  </a:lnTo>
                  <a:lnTo>
                    <a:pt x="190091" y="149125"/>
                  </a:lnTo>
                  <a:lnTo>
                    <a:pt x="189979" y="149628"/>
                  </a:lnTo>
                  <a:lnTo>
                    <a:pt x="189812" y="150186"/>
                  </a:lnTo>
                  <a:lnTo>
                    <a:pt x="189533" y="150632"/>
                  </a:lnTo>
                  <a:lnTo>
                    <a:pt x="189254" y="151079"/>
                  </a:lnTo>
                  <a:lnTo>
                    <a:pt x="188975" y="151525"/>
                  </a:lnTo>
                  <a:lnTo>
                    <a:pt x="188584" y="151916"/>
                  </a:lnTo>
                  <a:lnTo>
                    <a:pt x="188193" y="152307"/>
                  </a:lnTo>
                  <a:lnTo>
                    <a:pt x="187747" y="152586"/>
                  </a:lnTo>
                  <a:lnTo>
                    <a:pt x="187300" y="152865"/>
                  </a:lnTo>
                  <a:lnTo>
                    <a:pt x="186854" y="153144"/>
                  </a:lnTo>
                  <a:lnTo>
                    <a:pt x="186296" y="153311"/>
                  </a:lnTo>
                  <a:lnTo>
                    <a:pt x="185793" y="153423"/>
                  </a:lnTo>
                  <a:lnTo>
                    <a:pt x="185235" y="153534"/>
                  </a:lnTo>
                  <a:lnTo>
                    <a:pt x="184119" y="153534"/>
                  </a:lnTo>
                  <a:lnTo>
                    <a:pt x="183561" y="153423"/>
                  </a:lnTo>
                  <a:lnTo>
                    <a:pt x="183003" y="153311"/>
                  </a:lnTo>
                  <a:lnTo>
                    <a:pt x="182500" y="153144"/>
                  </a:lnTo>
                  <a:lnTo>
                    <a:pt x="181998" y="152865"/>
                  </a:lnTo>
                  <a:lnTo>
                    <a:pt x="181552" y="152586"/>
                  </a:lnTo>
                  <a:lnTo>
                    <a:pt x="181161" y="152307"/>
                  </a:lnTo>
                  <a:lnTo>
                    <a:pt x="180770" y="151916"/>
                  </a:lnTo>
                  <a:lnTo>
                    <a:pt x="180380" y="151525"/>
                  </a:lnTo>
                  <a:lnTo>
                    <a:pt x="180045" y="151079"/>
                  </a:lnTo>
                  <a:lnTo>
                    <a:pt x="179766" y="150632"/>
                  </a:lnTo>
                  <a:lnTo>
                    <a:pt x="179543" y="150186"/>
                  </a:lnTo>
                  <a:lnTo>
                    <a:pt x="179375" y="149628"/>
                  </a:lnTo>
                  <a:lnTo>
                    <a:pt x="179208" y="149125"/>
                  </a:lnTo>
                  <a:lnTo>
                    <a:pt x="179152" y="148567"/>
                  </a:lnTo>
                  <a:lnTo>
                    <a:pt x="179096" y="148009"/>
                  </a:lnTo>
                  <a:lnTo>
                    <a:pt x="179152" y="147451"/>
                  </a:lnTo>
                  <a:lnTo>
                    <a:pt x="179208" y="146893"/>
                  </a:lnTo>
                  <a:lnTo>
                    <a:pt x="179375" y="146335"/>
                  </a:lnTo>
                  <a:lnTo>
                    <a:pt x="179543" y="145833"/>
                  </a:lnTo>
                  <a:lnTo>
                    <a:pt x="179766" y="145330"/>
                  </a:lnTo>
                  <a:lnTo>
                    <a:pt x="180045" y="144884"/>
                  </a:lnTo>
                  <a:lnTo>
                    <a:pt x="180380" y="144493"/>
                  </a:lnTo>
                  <a:lnTo>
                    <a:pt x="180770" y="144103"/>
                  </a:lnTo>
                  <a:lnTo>
                    <a:pt x="181161" y="143712"/>
                  </a:lnTo>
                  <a:lnTo>
                    <a:pt x="181552" y="143377"/>
                  </a:lnTo>
                  <a:lnTo>
                    <a:pt x="181998" y="143098"/>
                  </a:lnTo>
                  <a:lnTo>
                    <a:pt x="182500" y="142875"/>
                  </a:lnTo>
                  <a:lnTo>
                    <a:pt x="183003" y="142707"/>
                  </a:lnTo>
                  <a:lnTo>
                    <a:pt x="183561" y="142540"/>
                  </a:lnTo>
                  <a:lnTo>
                    <a:pt x="184119" y="142484"/>
                  </a:lnTo>
                  <a:lnTo>
                    <a:pt x="184677" y="142428"/>
                  </a:lnTo>
                  <a:close/>
                  <a:moveTo>
                    <a:pt x="0" y="0"/>
                  </a:moveTo>
                  <a:lnTo>
                    <a:pt x="0" y="160734"/>
                  </a:lnTo>
                  <a:lnTo>
                    <a:pt x="285750" y="160734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6"/>
            <p:cNvSpPr/>
            <p:nvPr/>
          </p:nvSpPr>
          <p:spPr>
            <a:xfrm>
              <a:off x="238125" y="848325"/>
              <a:ext cx="7143750" cy="4018350"/>
            </a:xfrm>
            <a:custGeom>
              <a:avLst/>
              <a:gdLst/>
              <a:ahLst/>
              <a:cxnLst/>
              <a:rect l="l" t="t" r="r" b="b"/>
              <a:pathLst>
                <a:path w="285750" h="160734" extrusionOk="0">
                  <a:moveTo>
                    <a:pt x="206722" y="15292"/>
                  </a:moveTo>
                  <a:lnTo>
                    <a:pt x="207057" y="15348"/>
                  </a:lnTo>
                  <a:lnTo>
                    <a:pt x="207671" y="15515"/>
                  </a:lnTo>
                  <a:lnTo>
                    <a:pt x="208229" y="15850"/>
                  </a:lnTo>
                  <a:lnTo>
                    <a:pt x="208731" y="16241"/>
                  </a:lnTo>
                  <a:lnTo>
                    <a:pt x="209122" y="16743"/>
                  </a:lnTo>
                  <a:lnTo>
                    <a:pt x="209457" y="17301"/>
                  </a:lnTo>
                  <a:lnTo>
                    <a:pt x="209624" y="17915"/>
                  </a:lnTo>
                  <a:lnTo>
                    <a:pt x="209680" y="18250"/>
                  </a:lnTo>
                  <a:lnTo>
                    <a:pt x="209736" y="18585"/>
                  </a:lnTo>
                  <a:lnTo>
                    <a:pt x="209680" y="18920"/>
                  </a:lnTo>
                  <a:lnTo>
                    <a:pt x="209624" y="19255"/>
                  </a:lnTo>
                  <a:lnTo>
                    <a:pt x="209457" y="19869"/>
                  </a:lnTo>
                  <a:lnTo>
                    <a:pt x="209122" y="20427"/>
                  </a:lnTo>
                  <a:lnTo>
                    <a:pt x="208731" y="20929"/>
                  </a:lnTo>
                  <a:lnTo>
                    <a:pt x="208229" y="21320"/>
                  </a:lnTo>
                  <a:lnTo>
                    <a:pt x="207671" y="21654"/>
                  </a:lnTo>
                  <a:lnTo>
                    <a:pt x="207057" y="21822"/>
                  </a:lnTo>
                  <a:lnTo>
                    <a:pt x="206722" y="21878"/>
                  </a:lnTo>
                  <a:lnTo>
                    <a:pt x="206053" y="21878"/>
                  </a:lnTo>
                  <a:lnTo>
                    <a:pt x="205718" y="21822"/>
                  </a:lnTo>
                  <a:lnTo>
                    <a:pt x="205104" y="21654"/>
                  </a:lnTo>
                  <a:lnTo>
                    <a:pt x="204546" y="21320"/>
                  </a:lnTo>
                  <a:lnTo>
                    <a:pt x="204043" y="20929"/>
                  </a:lnTo>
                  <a:lnTo>
                    <a:pt x="203653" y="20427"/>
                  </a:lnTo>
                  <a:lnTo>
                    <a:pt x="203374" y="19869"/>
                  </a:lnTo>
                  <a:lnTo>
                    <a:pt x="203150" y="19255"/>
                  </a:lnTo>
                  <a:lnTo>
                    <a:pt x="203095" y="18920"/>
                  </a:lnTo>
                  <a:lnTo>
                    <a:pt x="203095" y="18585"/>
                  </a:lnTo>
                  <a:lnTo>
                    <a:pt x="203095" y="18250"/>
                  </a:lnTo>
                  <a:lnTo>
                    <a:pt x="203150" y="17915"/>
                  </a:lnTo>
                  <a:lnTo>
                    <a:pt x="203374" y="17301"/>
                  </a:lnTo>
                  <a:lnTo>
                    <a:pt x="203653" y="16743"/>
                  </a:lnTo>
                  <a:lnTo>
                    <a:pt x="204043" y="16241"/>
                  </a:lnTo>
                  <a:lnTo>
                    <a:pt x="204546" y="15850"/>
                  </a:lnTo>
                  <a:lnTo>
                    <a:pt x="205104" y="15515"/>
                  </a:lnTo>
                  <a:lnTo>
                    <a:pt x="205718" y="15348"/>
                  </a:lnTo>
                  <a:lnTo>
                    <a:pt x="206053" y="15292"/>
                  </a:lnTo>
                  <a:close/>
                  <a:moveTo>
                    <a:pt x="255947" y="30138"/>
                  </a:moveTo>
                  <a:lnTo>
                    <a:pt x="256282" y="30193"/>
                  </a:lnTo>
                  <a:lnTo>
                    <a:pt x="256896" y="30417"/>
                  </a:lnTo>
                  <a:lnTo>
                    <a:pt x="257454" y="30696"/>
                  </a:lnTo>
                  <a:lnTo>
                    <a:pt x="257956" y="31086"/>
                  </a:lnTo>
                  <a:lnTo>
                    <a:pt x="258347" y="31589"/>
                  </a:lnTo>
                  <a:lnTo>
                    <a:pt x="258682" y="32147"/>
                  </a:lnTo>
                  <a:lnTo>
                    <a:pt x="258849" y="32761"/>
                  </a:lnTo>
                  <a:lnTo>
                    <a:pt x="258905" y="33096"/>
                  </a:lnTo>
                  <a:lnTo>
                    <a:pt x="258905" y="33430"/>
                  </a:lnTo>
                  <a:lnTo>
                    <a:pt x="258905" y="33765"/>
                  </a:lnTo>
                  <a:lnTo>
                    <a:pt x="258849" y="34100"/>
                  </a:lnTo>
                  <a:lnTo>
                    <a:pt x="258682" y="34714"/>
                  </a:lnTo>
                  <a:lnTo>
                    <a:pt x="258347" y="35328"/>
                  </a:lnTo>
                  <a:lnTo>
                    <a:pt x="257956" y="35774"/>
                  </a:lnTo>
                  <a:lnTo>
                    <a:pt x="257454" y="36221"/>
                  </a:lnTo>
                  <a:lnTo>
                    <a:pt x="256896" y="36500"/>
                  </a:lnTo>
                  <a:lnTo>
                    <a:pt x="256282" y="36723"/>
                  </a:lnTo>
                  <a:lnTo>
                    <a:pt x="255947" y="36723"/>
                  </a:lnTo>
                  <a:lnTo>
                    <a:pt x="255612" y="36779"/>
                  </a:lnTo>
                  <a:lnTo>
                    <a:pt x="255277" y="36723"/>
                  </a:lnTo>
                  <a:lnTo>
                    <a:pt x="254943" y="36723"/>
                  </a:lnTo>
                  <a:lnTo>
                    <a:pt x="254329" y="36500"/>
                  </a:lnTo>
                  <a:lnTo>
                    <a:pt x="253771" y="36221"/>
                  </a:lnTo>
                  <a:lnTo>
                    <a:pt x="253268" y="35774"/>
                  </a:lnTo>
                  <a:lnTo>
                    <a:pt x="252878" y="35328"/>
                  </a:lnTo>
                  <a:lnTo>
                    <a:pt x="252543" y="34714"/>
                  </a:lnTo>
                  <a:lnTo>
                    <a:pt x="252375" y="34100"/>
                  </a:lnTo>
                  <a:lnTo>
                    <a:pt x="252319" y="33765"/>
                  </a:lnTo>
                  <a:lnTo>
                    <a:pt x="252264" y="33430"/>
                  </a:lnTo>
                  <a:lnTo>
                    <a:pt x="252319" y="33096"/>
                  </a:lnTo>
                  <a:lnTo>
                    <a:pt x="252375" y="32761"/>
                  </a:lnTo>
                  <a:lnTo>
                    <a:pt x="252543" y="32147"/>
                  </a:lnTo>
                  <a:lnTo>
                    <a:pt x="252878" y="31589"/>
                  </a:lnTo>
                  <a:lnTo>
                    <a:pt x="253268" y="31086"/>
                  </a:lnTo>
                  <a:lnTo>
                    <a:pt x="253771" y="30696"/>
                  </a:lnTo>
                  <a:lnTo>
                    <a:pt x="254329" y="30417"/>
                  </a:lnTo>
                  <a:lnTo>
                    <a:pt x="254943" y="30193"/>
                  </a:lnTo>
                  <a:lnTo>
                    <a:pt x="255277" y="30138"/>
                  </a:lnTo>
                  <a:close/>
                  <a:moveTo>
                    <a:pt x="113463" y="32593"/>
                  </a:moveTo>
                  <a:lnTo>
                    <a:pt x="113798" y="32649"/>
                  </a:lnTo>
                  <a:lnTo>
                    <a:pt x="114412" y="32817"/>
                  </a:lnTo>
                  <a:lnTo>
                    <a:pt x="115026" y="33151"/>
                  </a:lnTo>
                  <a:lnTo>
                    <a:pt x="115472" y="33542"/>
                  </a:lnTo>
                  <a:lnTo>
                    <a:pt x="115919" y="34044"/>
                  </a:lnTo>
                  <a:lnTo>
                    <a:pt x="116198" y="34602"/>
                  </a:lnTo>
                  <a:lnTo>
                    <a:pt x="116365" y="35216"/>
                  </a:lnTo>
                  <a:lnTo>
                    <a:pt x="116421" y="35551"/>
                  </a:lnTo>
                  <a:lnTo>
                    <a:pt x="116477" y="35886"/>
                  </a:lnTo>
                  <a:lnTo>
                    <a:pt x="116421" y="36221"/>
                  </a:lnTo>
                  <a:lnTo>
                    <a:pt x="116365" y="36556"/>
                  </a:lnTo>
                  <a:lnTo>
                    <a:pt x="116198" y="37170"/>
                  </a:lnTo>
                  <a:lnTo>
                    <a:pt x="115919" y="37728"/>
                  </a:lnTo>
                  <a:lnTo>
                    <a:pt x="115472" y="38230"/>
                  </a:lnTo>
                  <a:lnTo>
                    <a:pt x="115026" y="38621"/>
                  </a:lnTo>
                  <a:lnTo>
                    <a:pt x="114412" y="38956"/>
                  </a:lnTo>
                  <a:lnTo>
                    <a:pt x="113798" y="39123"/>
                  </a:lnTo>
                  <a:lnTo>
                    <a:pt x="113463" y="39179"/>
                  </a:lnTo>
                  <a:lnTo>
                    <a:pt x="112793" y="39179"/>
                  </a:lnTo>
                  <a:lnTo>
                    <a:pt x="112458" y="39123"/>
                  </a:lnTo>
                  <a:lnTo>
                    <a:pt x="111844" y="38956"/>
                  </a:lnTo>
                  <a:lnTo>
                    <a:pt x="111286" y="38621"/>
                  </a:lnTo>
                  <a:lnTo>
                    <a:pt x="110784" y="38230"/>
                  </a:lnTo>
                  <a:lnTo>
                    <a:pt x="110393" y="37728"/>
                  </a:lnTo>
                  <a:lnTo>
                    <a:pt x="110114" y="37170"/>
                  </a:lnTo>
                  <a:lnTo>
                    <a:pt x="109891" y="36556"/>
                  </a:lnTo>
                  <a:lnTo>
                    <a:pt x="109835" y="36221"/>
                  </a:lnTo>
                  <a:lnTo>
                    <a:pt x="109835" y="35886"/>
                  </a:lnTo>
                  <a:lnTo>
                    <a:pt x="109835" y="35551"/>
                  </a:lnTo>
                  <a:lnTo>
                    <a:pt x="109891" y="35216"/>
                  </a:lnTo>
                  <a:lnTo>
                    <a:pt x="110114" y="34602"/>
                  </a:lnTo>
                  <a:lnTo>
                    <a:pt x="110393" y="34044"/>
                  </a:lnTo>
                  <a:lnTo>
                    <a:pt x="110784" y="33542"/>
                  </a:lnTo>
                  <a:lnTo>
                    <a:pt x="111286" y="33151"/>
                  </a:lnTo>
                  <a:lnTo>
                    <a:pt x="111844" y="32817"/>
                  </a:lnTo>
                  <a:lnTo>
                    <a:pt x="112458" y="32649"/>
                  </a:lnTo>
                  <a:lnTo>
                    <a:pt x="112793" y="32593"/>
                  </a:lnTo>
                  <a:close/>
                  <a:moveTo>
                    <a:pt x="120328" y="48611"/>
                  </a:moveTo>
                  <a:lnTo>
                    <a:pt x="120886" y="48722"/>
                  </a:lnTo>
                  <a:lnTo>
                    <a:pt x="121444" y="48834"/>
                  </a:lnTo>
                  <a:lnTo>
                    <a:pt x="121946" y="49057"/>
                  </a:lnTo>
                  <a:lnTo>
                    <a:pt x="122393" y="49281"/>
                  </a:lnTo>
                  <a:lnTo>
                    <a:pt x="122895" y="49560"/>
                  </a:lnTo>
                  <a:lnTo>
                    <a:pt x="123286" y="49895"/>
                  </a:lnTo>
                  <a:lnTo>
                    <a:pt x="123676" y="50229"/>
                  </a:lnTo>
                  <a:lnTo>
                    <a:pt x="124067" y="50620"/>
                  </a:lnTo>
                  <a:lnTo>
                    <a:pt x="124346" y="51067"/>
                  </a:lnTo>
                  <a:lnTo>
                    <a:pt x="124625" y="51513"/>
                  </a:lnTo>
                  <a:lnTo>
                    <a:pt x="124904" y="52015"/>
                  </a:lnTo>
                  <a:lnTo>
                    <a:pt x="125071" y="52518"/>
                  </a:lnTo>
                  <a:lnTo>
                    <a:pt x="125183" y="53020"/>
                  </a:lnTo>
                  <a:lnTo>
                    <a:pt x="125295" y="53578"/>
                  </a:lnTo>
                  <a:lnTo>
                    <a:pt x="125295" y="54136"/>
                  </a:lnTo>
                  <a:lnTo>
                    <a:pt x="125295" y="54750"/>
                  </a:lnTo>
                  <a:lnTo>
                    <a:pt x="125183" y="55252"/>
                  </a:lnTo>
                  <a:lnTo>
                    <a:pt x="125071" y="55810"/>
                  </a:lnTo>
                  <a:lnTo>
                    <a:pt x="124904" y="56313"/>
                  </a:lnTo>
                  <a:lnTo>
                    <a:pt x="124625" y="56815"/>
                  </a:lnTo>
                  <a:lnTo>
                    <a:pt x="124346" y="57261"/>
                  </a:lnTo>
                  <a:lnTo>
                    <a:pt x="124067" y="57708"/>
                  </a:lnTo>
                  <a:lnTo>
                    <a:pt x="123676" y="58099"/>
                  </a:lnTo>
                  <a:lnTo>
                    <a:pt x="123286" y="58434"/>
                  </a:lnTo>
                  <a:lnTo>
                    <a:pt x="122895" y="58768"/>
                  </a:lnTo>
                  <a:lnTo>
                    <a:pt x="122393" y="59047"/>
                  </a:lnTo>
                  <a:lnTo>
                    <a:pt x="121946" y="59271"/>
                  </a:lnTo>
                  <a:lnTo>
                    <a:pt x="121444" y="59438"/>
                  </a:lnTo>
                  <a:lnTo>
                    <a:pt x="120886" y="59606"/>
                  </a:lnTo>
                  <a:lnTo>
                    <a:pt x="120328" y="59661"/>
                  </a:lnTo>
                  <a:lnTo>
                    <a:pt x="119769" y="59717"/>
                  </a:lnTo>
                  <a:lnTo>
                    <a:pt x="119211" y="59661"/>
                  </a:lnTo>
                  <a:lnTo>
                    <a:pt x="118653" y="59606"/>
                  </a:lnTo>
                  <a:lnTo>
                    <a:pt x="118095" y="59438"/>
                  </a:lnTo>
                  <a:lnTo>
                    <a:pt x="117593" y="59271"/>
                  </a:lnTo>
                  <a:lnTo>
                    <a:pt x="117146" y="59047"/>
                  </a:lnTo>
                  <a:lnTo>
                    <a:pt x="116644" y="58768"/>
                  </a:lnTo>
                  <a:lnTo>
                    <a:pt x="116253" y="58434"/>
                  </a:lnTo>
                  <a:lnTo>
                    <a:pt x="115863" y="58099"/>
                  </a:lnTo>
                  <a:lnTo>
                    <a:pt x="115472" y="57708"/>
                  </a:lnTo>
                  <a:lnTo>
                    <a:pt x="115193" y="57261"/>
                  </a:lnTo>
                  <a:lnTo>
                    <a:pt x="114914" y="56815"/>
                  </a:lnTo>
                  <a:lnTo>
                    <a:pt x="114635" y="56313"/>
                  </a:lnTo>
                  <a:lnTo>
                    <a:pt x="114467" y="55810"/>
                  </a:lnTo>
                  <a:lnTo>
                    <a:pt x="114356" y="55252"/>
                  </a:lnTo>
                  <a:lnTo>
                    <a:pt x="114244" y="54750"/>
                  </a:lnTo>
                  <a:lnTo>
                    <a:pt x="114244" y="54136"/>
                  </a:lnTo>
                  <a:lnTo>
                    <a:pt x="114244" y="53578"/>
                  </a:lnTo>
                  <a:lnTo>
                    <a:pt x="114356" y="53020"/>
                  </a:lnTo>
                  <a:lnTo>
                    <a:pt x="114467" y="52518"/>
                  </a:lnTo>
                  <a:lnTo>
                    <a:pt x="114635" y="52015"/>
                  </a:lnTo>
                  <a:lnTo>
                    <a:pt x="114914" y="51513"/>
                  </a:lnTo>
                  <a:lnTo>
                    <a:pt x="115193" y="51067"/>
                  </a:lnTo>
                  <a:lnTo>
                    <a:pt x="115472" y="50620"/>
                  </a:lnTo>
                  <a:lnTo>
                    <a:pt x="115863" y="50229"/>
                  </a:lnTo>
                  <a:lnTo>
                    <a:pt x="116253" y="49895"/>
                  </a:lnTo>
                  <a:lnTo>
                    <a:pt x="116644" y="49560"/>
                  </a:lnTo>
                  <a:lnTo>
                    <a:pt x="117146" y="49281"/>
                  </a:lnTo>
                  <a:lnTo>
                    <a:pt x="117593" y="49057"/>
                  </a:lnTo>
                  <a:lnTo>
                    <a:pt x="118095" y="48834"/>
                  </a:lnTo>
                  <a:lnTo>
                    <a:pt x="118653" y="48722"/>
                  </a:lnTo>
                  <a:lnTo>
                    <a:pt x="119211" y="48611"/>
                  </a:lnTo>
                  <a:close/>
                  <a:moveTo>
                    <a:pt x="267109" y="134782"/>
                  </a:moveTo>
                  <a:lnTo>
                    <a:pt x="267667" y="134838"/>
                  </a:lnTo>
                  <a:lnTo>
                    <a:pt x="268226" y="134894"/>
                  </a:lnTo>
                  <a:lnTo>
                    <a:pt x="268728" y="135061"/>
                  </a:lnTo>
                  <a:lnTo>
                    <a:pt x="269286" y="135229"/>
                  </a:lnTo>
                  <a:lnTo>
                    <a:pt x="269732" y="135452"/>
                  </a:lnTo>
                  <a:lnTo>
                    <a:pt x="270235" y="135731"/>
                  </a:lnTo>
                  <a:lnTo>
                    <a:pt x="270625" y="136066"/>
                  </a:lnTo>
                  <a:lnTo>
                    <a:pt x="271016" y="136401"/>
                  </a:lnTo>
                  <a:lnTo>
                    <a:pt x="271407" y="136791"/>
                  </a:lnTo>
                  <a:lnTo>
                    <a:pt x="271686" y="137238"/>
                  </a:lnTo>
                  <a:lnTo>
                    <a:pt x="271965" y="137684"/>
                  </a:lnTo>
                  <a:lnTo>
                    <a:pt x="272244" y="138187"/>
                  </a:lnTo>
                  <a:lnTo>
                    <a:pt x="272411" y="138689"/>
                  </a:lnTo>
                  <a:lnTo>
                    <a:pt x="272523" y="139191"/>
                  </a:lnTo>
                  <a:lnTo>
                    <a:pt x="272635" y="139749"/>
                  </a:lnTo>
                  <a:lnTo>
                    <a:pt x="272635" y="140363"/>
                  </a:lnTo>
                  <a:lnTo>
                    <a:pt x="272635" y="140921"/>
                  </a:lnTo>
                  <a:lnTo>
                    <a:pt x="272523" y="141479"/>
                  </a:lnTo>
                  <a:lnTo>
                    <a:pt x="272411" y="141982"/>
                  </a:lnTo>
                  <a:lnTo>
                    <a:pt x="272244" y="142484"/>
                  </a:lnTo>
                  <a:lnTo>
                    <a:pt x="271965" y="142986"/>
                  </a:lnTo>
                  <a:lnTo>
                    <a:pt x="271686" y="143433"/>
                  </a:lnTo>
                  <a:lnTo>
                    <a:pt x="271407" y="143879"/>
                  </a:lnTo>
                  <a:lnTo>
                    <a:pt x="271016" y="144270"/>
                  </a:lnTo>
                  <a:lnTo>
                    <a:pt x="270625" y="144605"/>
                  </a:lnTo>
                  <a:lnTo>
                    <a:pt x="270235" y="144940"/>
                  </a:lnTo>
                  <a:lnTo>
                    <a:pt x="269732" y="145219"/>
                  </a:lnTo>
                  <a:lnTo>
                    <a:pt x="269286" y="145442"/>
                  </a:lnTo>
                  <a:lnTo>
                    <a:pt x="268728" y="145665"/>
                  </a:lnTo>
                  <a:lnTo>
                    <a:pt x="268226" y="145777"/>
                  </a:lnTo>
                  <a:lnTo>
                    <a:pt x="267667" y="145833"/>
                  </a:lnTo>
                  <a:lnTo>
                    <a:pt x="267109" y="145888"/>
                  </a:lnTo>
                  <a:lnTo>
                    <a:pt x="266551" y="145833"/>
                  </a:lnTo>
                  <a:lnTo>
                    <a:pt x="265993" y="145777"/>
                  </a:lnTo>
                  <a:lnTo>
                    <a:pt x="265435" y="145665"/>
                  </a:lnTo>
                  <a:lnTo>
                    <a:pt x="264933" y="145442"/>
                  </a:lnTo>
                  <a:lnTo>
                    <a:pt x="264430" y="145219"/>
                  </a:lnTo>
                  <a:lnTo>
                    <a:pt x="263984" y="144940"/>
                  </a:lnTo>
                  <a:lnTo>
                    <a:pt x="263593" y="144605"/>
                  </a:lnTo>
                  <a:lnTo>
                    <a:pt x="263203" y="144270"/>
                  </a:lnTo>
                  <a:lnTo>
                    <a:pt x="262812" y="143879"/>
                  </a:lnTo>
                  <a:lnTo>
                    <a:pt x="262477" y="143433"/>
                  </a:lnTo>
                  <a:lnTo>
                    <a:pt x="262198" y="142986"/>
                  </a:lnTo>
                  <a:lnTo>
                    <a:pt x="261975" y="142484"/>
                  </a:lnTo>
                  <a:lnTo>
                    <a:pt x="261807" y="141982"/>
                  </a:lnTo>
                  <a:lnTo>
                    <a:pt x="261640" y="141479"/>
                  </a:lnTo>
                  <a:lnTo>
                    <a:pt x="261584" y="140921"/>
                  </a:lnTo>
                  <a:lnTo>
                    <a:pt x="261528" y="140363"/>
                  </a:lnTo>
                  <a:lnTo>
                    <a:pt x="261584" y="139749"/>
                  </a:lnTo>
                  <a:lnTo>
                    <a:pt x="261640" y="139191"/>
                  </a:lnTo>
                  <a:lnTo>
                    <a:pt x="261807" y="138689"/>
                  </a:lnTo>
                  <a:lnTo>
                    <a:pt x="261975" y="138187"/>
                  </a:lnTo>
                  <a:lnTo>
                    <a:pt x="262198" y="137684"/>
                  </a:lnTo>
                  <a:lnTo>
                    <a:pt x="262477" y="137238"/>
                  </a:lnTo>
                  <a:lnTo>
                    <a:pt x="262812" y="136791"/>
                  </a:lnTo>
                  <a:lnTo>
                    <a:pt x="263203" y="136401"/>
                  </a:lnTo>
                  <a:lnTo>
                    <a:pt x="263593" y="136066"/>
                  </a:lnTo>
                  <a:lnTo>
                    <a:pt x="263984" y="135731"/>
                  </a:lnTo>
                  <a:lnTo>
                    <a:pt x="264430" y="135452"/>
                  </a:lnTo>
                  <a:lnTo>
                    <a:pt x="264933" y="135229"/>
                  </a:lnTo>
                  <a:lnTo>
                    <a:pt x="265435" y="135061"/>
                  </a:lnTo>
                  <a:lnTo>
                    <a:pt x="265993" y="134894"/>
                  </a:lnTo>
                  <a:lnTo>
                    <a:pt x="266551" y="134838"/>
                  </a:lnTo>
                  <a:lnTo>
                    <a:pt x="267109" y="134782"/>
                  </a:lnTo>
                  <a:close/>
                  <a:moveTo>
                    <a:pt x="165199" y="11385"/>
                  </a:moveTo>
                  <a:lnTo>
                    <a:pt x="166594" y="11441"/>
                  </a:lnTo>
                  <a:lnTo>
                    <a:pt x="167934" y="11497"/>
                  </a:lnTo>
                  <a:lnTo>
                    <a:pt x="169273" y="11664"/>
                  </a:lnTo>
                  <a:lnTo>
                    <a:pt x="170613" y="11888"/>
                  </a:lnTo>
                  <a:lnTo>
                    <a:pt x="171952" y="12167"/>
                  </a:lnTo>
                  <a:lnTo>
                    <a:pt x="173292" y="12446"/>
                  </a:lnTo>
                  <a:lnTo>
                    <a:pt x="174631" y="12781"/>
                  </a:lnTo>
                  <a:lnTo>
                    <a:pt x="175971" y="13171"/>
                  </a:lnTo>
                  <a:lnTo>
                    <a:pt x="177254" y="13618"/>
                  </a:lnTo>
                  <a:lnTo>
                    <a:pt x="179877" y="14567"/>
                  </a:lnTo>
                  <a:lnTo>
                    <a:pt x="182445" y="15627"/>
                  </a:lnTo>
                  <a:lnTo>
                    <a:pt x="185012" y="16743"/>
                  </a:lnTo>
                  <a:lnTo>
                    <a:pt x="186630" y="17469"/>
                  </a:lnTo>
                  <a:lnTo>
                    <a:pt x="188249" y="18306"/>
                  </a:lnTo>
                  <a:lnTo>
                    <a:pt x="189867" y="19143"/>
                  </a:lnTo>
                  <a:lnTo>
                    <a:pt x="191430" y="20036"/>
                  </a:lnTo>
                  <a:lnTo>
                    <a:pt x="194556" y="21822"/>
                  </a:lnTo>
                  <a:lnTo>
                    <a:pt x="197569" y="23719"/>
                  </a:lnTo>
                  <a:lnTo>
                    <a:pt x="203653" y="27570"/>
                  </a:lnTo>
                  <a:lnTo>
                    <a:pt x="206722" y="29468"/>
                  </a:lnTo>
                  <a:lnTo>
                    <a:pt x="209848" y="31254"/>
                  </a:lnTo>
                  <a:lnTo>
                    <a:pt x="211522" y="32147"/>
                  </a:lnTo>
                  <a:lnTo>
                    <a:pt x="213252" y="32872"/>
                  </a:lnTo>
                  <a:lnTo>
                    <a:pt x="215038" y="33598"/>
                  </a:lnTo>
                  <a:lnTo>
                    <a:pt x="216824" y="34156"/>
                  </a:lnTo>
                  <a:lnTo>
                    <a:pt x="218666" y="34658"/>
                  </a:lnTo>
                  <a:lnTo>
                    <a:pt x="220563" y="35105"/>
                  </a:lnTo>
                  <a:lnTo>
                    <a:pt x="222405" y="35551"/>
                  </a:lnTo>
                  <a:lnTo>
                    <a:pt x="224303" y="35886"/>
                  </a:lnTo>
                  <a:lnTo>
                    <a:pt x="228098" y="36500"/>
                  </a:lnTo>
                  <a:lnTo>
                    <a:pt x="231949" y="37002"/>
                  </a:lnTo>
                  <a:lnTo>
                    <a:pt x="235688" y="37560"/>
                  </a:lnTo>
                  <a:lnTo>
                    <a:pt x="237530" y="37895"/>
                  </a:lnTo>
                  <a:lnTo>
                    <a:pt x="239316" y="38230"/>
                  </a:lnTo>
                  <a:lnTo>
                    <a:pt x="241269" y="38621"/>
                  </a:lnTo>
                  <a:lnTo>
                    <a:pt x="243278" y="39067"/>
                  </a:lnTo>
                  <a:lnTo>
                    <a:pt x="245232" y="39570"/>
                  </a:lnTo>
                  <a:lnTo>
                    <a:pt x="247185" y="40072"/>
                  </a:lnTo>
                  <a:lnTo>
                    <a:pt x="249138" y="40686"/>
                  </a:lnTo>
                  <a:lnTo>
                    <a:pt x="251092" y="41300"/>
                  </a:lnTo>
                  <a:lnTo>
                    <a:pt x="252989" y="41969"/>
                  </a:lnTo>
                  <a:lnTo>
                    <a:pt x="254887" y="42751"/>
                  </a:lnTo>
                  <a:lnTo>
                    <a:pt x="256729" y="43588"/>
                  </a:lnTo>
                  <a:lnTo>
                    <a:pt x="258570" y="44481"/>
                  </a:lnTo>
                  <a:lnTo>
                    <a:pt x="260356" y="45430"/>
                  </a:lnTo>
                  <a:lnTo>
                    <a:pt x="262086" y="46490"/>
                  </a:lnTo>
                  <a:lnTo>
                    <a:pt x="263761" y="47606"/>
                  </a:lnTo>
                  <a:lnTo>
                    <a:pt x="265435" y="48890"/>
                  </a:lnTo>
                  <a:lnTo>
                    <a:pt x="266998" y="50174"/>
                  </a:lnTo>
                  <a:lnTo>
                    <a:pt x="268560" y="51625"/>
                  </a:lnTo>
                  <a:lnTo>
                    <a:pt x="269453" y="52518"/>
                  </a:lnTo>
                  <a:lnTo>
                    <a:pt x="270290" y="53466"/>
                  </a:lnTo>
                  <a:lnTo>
                    <a:pt x="271128" y="54471"/>
                  </a:lnTo>
                  <a:lnTo>
                    <a:pt x="271909" y="55476"/>
                  </a:lnTo>
                  <a:lnTo>
                    <a:pt x="272690" y="56536"/>
                  </a:lnTo>
                  <a:lnTo>
                    <a:pt x="273416" y="57596"/>
                  </a:lnTo>
                  <a:lnTo>
                    <a:pt x="274086" y="58657"/>
                  </a:lnTo>
                  <a:lnTo>
                    <a:pt x="274755" y="59829"/>
                  </a:lnTo>
                  <a:lnTo>
                    <a:pt x="275369" y="60945"/>
                  </a:lnTo>
                  <a:lnTo>
                    <a:pt x="275983" y="62117"/>
                  </a:lnTo>
                  <a:lnTo>
                    <a:pt x="276541" y="63345"/>
                  </a:lnTo>
                  <a:lnTo>
                    <a:pt x="277044" y="64517"/>
                  </a:lnTo>
                  <a:lnTo>
                    <a:pt x="277546" y="65800"/>
                  </a:lnTo>
                  <a:lnTo>
                    <a:pt x="277992" y="67028"/>
                  </a:lnTo>
                  <a:lnTo>
                    <a:pt x="278383" y="68312"/>
                  </a:lnTo>
                  <a:lnTo>
                    <a:pt x="278774" y="69596"/>
                  </a:lnTo>
                  <a:lnTo>
                    <a:pt x="279109" y="70879"/>
                  </a:lnTo>
                  <a:lnTo>
                    <a:pt x="279388" y="72163"/>
                  </a:lnTo>
                  <a:lnTo>
                    <a:pt x="279667" y="73502"/>
                  </a:lnTo>
                  <a:lnTo>
                    <a:pt x="279890" y="74786"/>
                  </a:lnTo>
                  <a:lnTo>
                    <a:pt x="280057" y="76125"/>
                  </a:lnTo>
                  <a:lnTo>
                    <a:pt x="280225" y="77465"/>
                  </a:lnTo>
                  <a:lnTo>
                    <a:pt x="280281" y="78804"/>
                  </a:lnTo>
                  <a:lnTo>
                    <a:pt x="280392" y="80144"/>
                  </a:lnTo>
                  <a:lnTo>
                    <a:pt x="280392" y="81539"/>
                  </a:lnTo>
                  <a:lnTo>
                    <a:pt x="280392" y="82878"/>
                  </a:lnTo>
                  <a:lnTo>
                    <a:pt x="280336" y="84218"/>
                  </a:lnTo>
                  <a:lnTo>
                    <a:pt x="280225" y="85557"/>
                  </a:lnTo>
                  <a:lnTo>
                    <a:pt x="280057" y="86897"/>
                  </a:lnTo>
                  <a:lnTo>
                    <a:pt x="279890" y="88180"/>
                  </a:lnTo>
                  <a:lnTo>
                    <a:pt x="279667" y="89520"/>
                  </a:lnTo>
                  <a:lnTo>
                    <a:pt x="279388" y="90859"/>
                  </a:lnTo>
                  <a:lnTo>
                    <a:pt x="279053" y="92199"/>
                  </a:lnTo>
                  <a:lnTo>
                    <a:pt x="278662" y="93538"/>
                  </a:lnTo>
                  <a:lnTo>
                    <a:pt x="278271" y="94878"/>
                  </a:lnTo>
                  <a:lnTo>
                    <a:pt x="277825" y="96217"/>
                  </a:lnTo>
                  <a:lnTo>
                    <a:pt x="277323" y="97501"/>
                  </a:lnTo>
                  <a:lnTo>
                    <a:pt x="276820" y="98784"/>
                  </a:lnTo>
                  <a:lnTo>
                    <a:pt x="275704" y="101296"/>
                  </a:lnTo>
                  <a:lnTo>
                    <a:pt x="274532" y="103807"/>
                  </a:lnTo>
                  <a:lnTo>
                    <a:pt x="273248" y="106263"/>
                  </a:lnTo>
                  <a:lnTo>
                    <a:pt x="271909" y="108663"/>
                  </a:lnTo>
                  <a:lnTo>
                    <a:pt x="270514" y="111007"/>
                  </a:lnTo>
                  <a:lnTo>
                    <a:pt x="268393" y="114467"/>
                  </a:lnTo>
                  <a:lnTo>
                    <a:pt x="266216" y="117872"/>
                  </a:lnTo>
                  <a:lnTo>
                    <a:pt x="263984" y="121220"/>
                  </a:lnTo>
                  <a:lnTo>
                    <a:pt x="261696" y="124569"/>
                  </a:lnTo>
                  <a:lnTo>
                    <a:pt x="259352" y="127806"/>
                  </a:lnTo>
                  <a:lnTo>
                    <a:pt x="256952" y="131043"/>
                  </a:lnTo>
                  <a:lnTo>
                    <a:pt x="254496" y="134168"/>
                  </a:lnTo>
                  <a:lnTo>
                    <a:pt x="251929" y="137238"/>
                  </a:lnTo>
                  <a:lnTo>
                    <a:pt x="250366" y="139135"/>
                  </a:lnTo>
                  <a:lnTo>
                    <a:pt x="248748" y="140921"/>
                  </a:lnTo>
                  <a:lnTo>
                    <a:pt x="247073" y="142707"/>
                  </a:lnTo>
                  <a:lnTo>
                    <a:pt x="246180" y="143544"/>
                  </a:lnTo>
                  <a:lnTo>
                    <a:pt x="245287" y="144326"/>
                  </a:lnTo>
                  <a:lnTo>
                    <a:pt x="244394" y="145107"/>
                  </a:lnTo>
                  <a:lnTo>
                    <a:pt x="243446" y="145833"/>
                  </a:lnTo>
                  <a:lnTo>
                    <a:pt x="242497" y="146558"/>
                  </a:lnTo>
                  <a:lnTo>
                    <a:pt x="241548" y="147172"/>
                  </a:lnTo>
                  <a:lnTo>
                    <a:pt x="240543" y="147786"/>
                  </a:lnTo>
                  <a:lnTo>
                    <a:pt x="239539" y="148288"/>
                  </a:lnTo>
                  <a:lnTo>
                    <a:pt x="238478" y="148791"/>
                  </a:lnTo>
                  <a:lnTo>
                    <a:pt x="237418" y="149181"/>
                  </a:lnTo>
                  <a:lnTo>
                    <a:pt x="236246" y="149572"/>
                  </a:lnTo>
                  <a:lnTo>
                    <a:pt x="235074" y="149851"/>
                  </a:lnTo>
                  <a:lnTo>
                    <a:pt x="233846" y="150018"/>
                  </a:lnTo>
                  <a:lnTo>
                    <a:pt x="232674" y="150186"/>
                  </a:lnTo>
                  <a:lnTo>
                    <a:pt x="231446" y="150242"/>
                  </a:lnTo>
                  <a:lnTo>
                    <a:pt x="230274" y="150242"/>
                  </a:lnTo>
                  <a:lnTo>
                    <a:pt x="229046" y="150186"/>
                  </a:lnTo>
                  <a:lnTo>
                    <a:pt x="227819" y="150018"/>
                  </a:lnTo>
                  <a:lnTo>
                    <a:pt x="226647" y="149851"/>
                  </a:lnTo>
                  <a:lnTo>
                    <a:pt x="225419" y="149628"/>
                  </a:lnTo>
                  <a:lnTo>
                    <a:pt x="224247" y="149349"/>
                  </a:lnTo>
                  <a:lnTo>
                    <a:pt x="223019" y="149014"/>
                  </a:lnTo>
                  <a:lnTo>
                    <a:pt x="221847" y="148623"/>
                  </a:lnTo>
                  <a:lnTo>
                    <a:pt x="220675" y="148232"/>
                  </a:lnTo>
                  <a:lnTo>
                    <a:pt x="219503" y="147786"/>
                  </a:lnTo>
                  <a:lnTo>
                    <a:pt x="218387" y="147340"/>
                  </a:lnTo>
                  <a:lnTo>
                    <a:pt x="216154" y="146279"/>
                  </a:lnTo>
                  <a:lnTo>
                    <a:pt x="213922" y="145219"/>
                  </a:lnTo>
                  <a:lnTo>
                    <a:pt x="211689" y="144047"/>
                  </a:lnTo>
                  <a:lnTo>
                    <a:pt x="209513" y="142875"/>
                  </a:lnTo>
                  <a:lnTo>
                    <a:pt x="207280" y="141703"/>
                  </a:lnTo>
                  <a:lnTo>
                    <a:pt x="205104" y="140586"/>
                  </a:lnTo>
                  <a:lnTo>
                    <a:pt x="202871" y="139526"/>
                  </a:lnTo>
                  <a:lnTo>
                    <a:pt x="200639" y="138521"/>
                  </a:lnTo>
                  <a:lnTo>
                    <a:pt x="198574" y="137684"/>
                  </a:lnTo>
                  <a:lnTo>
                    <a:pt x="196565" y="137015"/>
                  </a:lnTo>
                  <a:lnTo>
                    <a:pt x="194500" y="136345"/>
                  </a:lnTo>
                  <a:lnTo>
                    <a:pt x="192435" y="135843"/>
                  </a:lnTo>
                  <a:lnTo>
                    <a:pt x="190314" y="135396"/>
                  </a:lnTo>
                  <a:lnTo>
                    <a:pt x="188249" y="135005"/>
                  </a:lnTo>
                  <a:lnTo>
                    <a:pt x="186128" y="134726"/>
                  </a:lnTo>
                  <a:lnTo>
                    <a:pt x="184007" y="134559"/>
                  </a:lnTo>
                  <a:lnTo>
                    <a:pt x="182333" y="134447"/>
                  </a:lnTo>
                  <a:lnTo>
                    <a:pt x="180715" y="134447"/>
                  </a:lnTo>
                  <a:lnTo>
                    <a:pt x="179040" y="134559"/>
                  </a:lnTo>
                  <a:lnTo>
                    <a:pt x="177422" y="134726"/>
                  </a:lnTo>
                  <a:lnTo>
                    <a:pt x="175859" y="135005"/>
                  </a:lnTo>
                  <a:lnTo>
                    <a:pt x="175022" y="135229"/>
                  </a:lnTo>
                  <a:lnTo>
                    <a:pt x="174241" y="135452"/>
                  </a:lnTo>
                  <a:lnTo>
                    <a:pt x="173515" y="135731"/>
                  </a:lnTo>
                  <a:lnTo>
                    <a:pt x="172734" y="136066"/>
                  </a:lnTo>
                  <a:lnTo>
                    <a:pt x="172008" y="136401"/>
                  </a:lnTo>
                  <a:lnTo>
                    <a:pt x="171227" y="136791"/>
                  </a:lnTo>
                  <a:lnTo>
                    <a:pt x="170501" y="137238"/>
                  </a:lnTo>
                  <a:lnTo>
                    <a:pt x="169720" y="137796"/>
                  </a:lnTo>
                  <a:lnTo>
                    <a:pt x="168994" y="138354"/>
                  </a:lnTo>
                  <a:lnTo>
                    <a:pt x="168325" y="138912"/>
                  </a:lnTo>
                  <a:lnTo>
                    <a:pt x="166929" y="140140"/>
                  </a:lnTo>
                  <a:lnTo>
                    <a:pt x="165590" y="141424"/>
                  </a:lnTo>
                  <a:lnTo>
                    <a:pt x="164195" y="142651"/>
                  </a:lnTo>
                  <a:lnTo>
                    <a:pt x="162855" y="143879"/>
                  </a:lnTo>
                  <a:lnTo>
                    <a:pt x="162130" y="144493"/>
                  </a:lnTo>
                  <a:lnTo>
                    <a:pt x="161404" y="145051"/>
                  </a:lnTo>
                  <a:lnTo>
                    <a:pt x="160679" y="145554"/>
                  </a:lnTo>
                  <a:lnTo>
                    <a:pt x="159897" y="146056"/>
                  </a:lnTo>
                  <a:lnTo>
                    <a:pt x="159172" y="146447"/>
                  </a:lnTo>
                  <a:lnTo>
                    <a:pt x="158390" y="146781"/>
                  </a:lnTo>
                  <a:lnTo>
                    <a:pt x="157609" y="147116"/>
                  </a:lnTo>
                  <a:lnTo>
                    <a:pt x="156828" y="147395"/>
                  </a:lnTo>
                  <a:lnTo>
                    <a:pt x="156046" y="147674"/>
                  </a:lnTo>
                  <a:lnTo>
                    <a:pt x="155209" y="147842"/>
                  </a:lnTo>
                  <a:lnTo>
                    <a:pt x="154428" y="148009"/>
                  </a:lnTo>
                  <a:lnTo>
                    <a:pt x="153591" y="148177"/>
                  </a:lnTo>
                  <a:lnTo>
                    <a:pt x="151916" y="148344"/>
                  </a:lnTo>
                  <a:lnTo>
                    <a:pt x="150242" y="148456"/>
                  </a:lnTo>
                  <a:lnTo>
                    <a:pt x="148568" y="148400"/>
                  </a:lnTo>
                  <a:lnTo>
                    <a:pt x="146893" y="148288"/>
                  </a:lnTo>
                  <a:lnTo>
                    <a:pt x="145331" y="148121"/>
                  </a:lnTo>
                  <a:lnTo>
                    <a:pt x="143824" y="147898"/>
                  </a:lnTo>
                  <a:lnTo>
                    <a:pt x="142261" y="147619"/>
                  </a:lnTo>
                  <a:lnTo>
                    <a:pt x="140698" y="147284"/>
                  </a:lnTo>
                  <a:lnTo>
                    <a:pt x="139192" y="146893"/>
                  </a:lnTo>
                  <a:lnTo>
                    <a:pt x="137685" y="146391"/>
                  </a:lnTo>
                  <a:lnTo>
                    <a:pt x="136178" y="145888"/>
                  </a:lnTo>
                  <a:lnTo>
                    <a:pt x="134727" y="145275"/>
                  </a:lnTo>
                  <a:lnTo>
                    <a:pt x="133276" y="144605"/>
                  </a:lnTo>
                  <a:lnTo>
                    <a:pt x="131825" y="143879"/>
                  </a:lnTo>
                  <a:lnTo>
                    <a:pt x="130485" y="143098"/>
                  </a:lnTo>
                  <a:lnTo>
                    <a:pt x="129090" y="142261"/>
                  </a:lnTo>
                  <a:lnTo>
                    <a:pt x="127806" y="141312"/>
                  </a:lnTo>
                  <a:lnTo>
                    <a:pt x="126523" y="140307"/>
                  </a:lnTo>
                  <a:lnTo>
                    <a:pt x="125295" y="139247"/>
                  </a:lnTo>
                  <a:lnTo>
                    <a:pt x="124067" y="138131"/>
                  </a:lnTo>
                  <a:lnTo>
                    <a:pt x="122951" y="136959"/>
                  </a:lnTo>
                  <a:lnTo>
                    <a:pt x="121834" y="135675"/>
                  </a:lnTo>
                  <a:lnTo>
                    <a:pt x="120830" y="134336"/>
                  </a:lnTo>
                  <a:lnTo>
                    <a:pt x="119881" y="132996"/>
                  </a:lnTo>
                  <a:lnTo>
                    <a:pt x="118988" y="131545"/>
                  </a:lnTo>
                  <a:lnTo>
                    <a:pt x="118151" y="130038"/>
                  </a:lnTo>
                  <a:lnTo>
                    <a:pt x="117370" y="128476"/>
                  </a:lnTo>
                  <a:lnTo>
                    <a:pt x="116700" y="126913"/>
                  </a:lnTo>
                  <a:lnTo>
                    <a:pt x="116086" y="125294"/>
                  </a:lnTo>
                  <a:lnTo>
                    <a:pt x="115584" y="123676"/>
                  </a:lnTo>
                  <a:lnTo>
                    <a:pt x="115137" y="122002"/>
                  </a:lnTo>
                  <a:lnTo>
                    <a:pt x="114802" y="120327"/>
                  </a:lnTo>
                  <a:lnTo>
                    <a:pt x="114579" y="118597"/>
                  </a:lnTo>
                  <a:lnTo>
                    <a:pt x="114412" y="116867"/>
                  </a:lnTo>
                  <a:lnTo>
                    <a:pt x="114356" y="115137"/>
                  </a:lnTo>
                  <a:lnTo>
                    <a:pt x="114412" y="113351"/>
                  </a:lnTo>
                  <a:lnTo>
                    <a:pt x="114523" y="112123"/>
                  </a:lnTo>
                  <a:lnTo>
                    <a:pt x="114691" y="110895"/>
                  </a:lnTo>
                  <a:lnTo>
                    <a:pt x="114858" y="109667"/>
                  </a:lnTo>
                  <a:lnTo>
                    <a:pt x="115137" y="108440"/>
                  </a:lnTo>
                  <a:lnTo>
                    <a:pt x="115416" y="107212"/>
                  </a:lnTo>
                  <a:lnTo>
                    <a:pt x="115695" y="106040"/>
                  </a:lnTo>
                  <a:lnTo>
                    <a:pt x="116421" y="103640"/>
                  </a:lnTo>
                  <a:lnTo>
                    <a:pt x="117202" y="101240"/>
                  </a:lnTo>
                  <a:lnTo>
                    <a:pt x="118095" y="98952"/>
                  </a:lnTo>
                  <a:lnTo>
                    <a:pt x="119937" y="94320"/>
                  </a:lnTo>
                  <a:lnTo>
                    <a:pt x="121667" y="90022"/>
                  </a:lnTo>
                  <a:lnTo>
                    <a:pt x="123341" y="85725"/>
                  </a:lnTo>
                  <a:lnTo>
                    <a:pt x="124960" y="81372"/>
                  </a:lnTo>
                  <a:lnTo>
                    <a:pt x="126467" y="77018"/>
                  </a:lnTo>
                  <a:lnTo>
                    <a:pt x="127862" y="72609"/>
                  </a:lnTo>
                  <a:lnTo>
                    <a:pt x="128532" y="70377"/>
                  </a:lnTo>
                  <a:lnTo>
                    <a:pt x="129146" y="68145"/>
                  </a:lnTo>
                  <a:lnTo>
                    <a:pt x="129704" y="65856"/>
                  </a:lnTo>
                  <a:lnTo>
                    <a:pt x="130262" y="63624"/>
                  </a:lnTo>
                  <a:lnTo>
                    <a:pt x="130764" y="61336"/>
                  </a:lnTo>
                  <a:lnTo>
                    <a:pt x="131211" y="59047"/>
                  </a:lnTo>
                  <a:lnTo>
                    <a:pt x="131825" y="55308"/>
                  </a:lnTo>
                  <a:lnTo>
                    <a:pt x="132438" y="51513"/>
                  </a:lnTo>
                  <a:lnTo>
                    <a:pt x="132997" y="47718"/>
                  </a:lnTo>
                  <a:lnTo>
                    <a:pt x="133610" y="43979"/>
                  </a:lnTo>
                  <a:lnTo>
                    <a:pt x="133945" y="42137"/>
                  </a:lnTo>
                  <a:lnTo>
                    <a:pt x="134336" y="40295"/>
                  </a:lnTo>
                  <a:lnTo>
                    <a:pt x="134782" y="38453"/>
                  </a:lnTo>
                  <a:lnTo>
                    <a:pt x="135285" y="36612"/>
                  </a:lnTo>
                  <a:lnTo>
                    <a:pt x="135787" y="34826"/>
                  </a:lnTo>
                  <a:lnTo>
                    <a:pt x="136401" y="33096"/>
                  </a:lnTo>
                  <a:lnTo>
                    <a:pt x="137071" y="31365"/>
                  </a:lnTo>
                  <a:lnTo>
                    <a:pt x="137852" y="29635"/>
                  </a:lnTo>
                  <a:lnTo>
                    <a:pt x="138299" y="28687"/>
                  </a:lnTo>
                  <a:lnTo>
                    <a:pt x="138857" y="27738"/>
                  </a:lnTo>
                  <a:lnTo>
                    <a:pt x="139415" y="26789"/>
                  </a:lnTo>
                  <a:lnTo>
                    <a:pt x="139973" y="25840"/>
                  </a:lnTo>
                  <a:lnTo>
                    <a:pt x="140587" y="24947"/>
                  </a:lnTo>
                  <a:lnTo>
                    <a:pt x="141201" y="24110"/>
                  </a:lnTo>
                  <a:lnTo>
                    <a:pt x="141870" y="23217"/>
                  </a:lnTo>
                  <a:lnTo>
                    <a:pt x="142540" y="22436"/>
                  </a:lnTo>
                  <a:lnTo>
                    <a:pt x="143210" y="21599"/>
                  </a:lnTo>
                  <a:lnTo>
                    <a:pt x="143935" y="20817"/>
                  </a:lnTo>
                  <a:lnTo>
                    <a:pt x="144717" y="20092"/>
                  </a:lnTo>
                  <a:lnTo>
                    <a:pt x="145442" y="19366"/>
                  </a:lnTo>
                  <a:lnTo>
                    <a:pt x="146224" y="18641"/>
                  </a:lnTo>
                  <a:lnTo>
                    <a:pt x="147061" y="17971"/>
                  </a:lnTo>
                  <a:lnTo>
                    <a:pt x="147898" y="17357"/>
                  </a:lnTo>
                  <a:lnTo>
                    <a:pt x="148735" y="16743"/>
                  </a:lnTo>
                  <a:lnTo>
                    <a:pt x="149572" y="16185"/>
                  </a:lnTo>
                  <a:lnTo>
                    <a:pt x="150465" y="15627"/>
                  </a:lnTo>
                  <a:lnTo>
                    <a:pt x="151358" y="15069"/>
                  </a:lnTo>
                  <a:lnTo>
                    <a:pt x="152251" y="14622"/>
                  </a:lnTo>
                  <a:lnTo>
                    <a:pt x="153144" y="14120"/>
                  </a:lnTo>
                  <a:lnTo>
                    <a:pt x="154093" y="13729"/>
                  </a:lnTo>
                  <a:lnTo>
                    <a:pt x="155042" y="13339"/>
                  </a:lnTo>
                  <a:lnTo>
                    <a:pt x="155990" y="12948"/>
                  </a:lnTo>
                  <a:lnTo>
                    <a:pt x="156939" y="12669"/>
                  </a:lnTo>
                  <a:lnTo>
                    <a:pt x="157888" y="12390"/>
                  </a:lnTo>
                  <a:lnTo>
                    <a:pt x="158893" y="12111"/>
                  </a:lnTo>
                  <a:lnTo>
                    <a:pt x="159841" y="11888"/>
                  </a:lnTo>
                  <a:lnTo>
                    <a:pt x="160846" y="11720"/>
                  </a:lnTo>
                  <a:lnTo>
                    <a:pt x="161851" y="11553"/>
                  </a:lnTo>
                  <a:lnTo>
                    <a:pt x="162855" y="11497"/>
                  </a:lnTo>
                  <a:lnTo>
                    <a:pt x="163860" y="11385"/>
                  </a:lnTo>
                  <a:close/>
                  <a:moveTo>
                    <a:pt x="184677" y="142428"/>
                  </a:moveTo>
                  <a:lnTo>
                    <a:pt x="185235" y="142484"/>
                  </a:lnTo>
                  <a:lnTo>
                    <a:pt x="185793" y="142540"/>
                  </a:lnTo>
                  <a:lnTo>
                    <a:pt x="186296" y="142707"/>
                  </a:lnTo>
                  <a:lnTo>
                    <a:pt x="186854" y="142875"/>
                  </a:lnTo>
                  <a:lnTo>
                    <a:pt x="187300" y="143098"/>
                  </a:lnTo>
                  <a:lnTo>
                    <a:pt x="187747" y="143377"/>
                  </a:lnTo>
                  <a:lnTo>
                    <a:pt x="188193" y="143712"/>
                  </a:lnTo>
                  <a:lnTo>
                    <a:pt x="188584" y="144103"/>
                  </a:lnTo>
                  <a:lnTo>
                    <a:pt x="188975" y="144493"/>
                  </a:lnTo>
                  <a:lnTo>
                    <a:pt x="189254" y="144884"/>
                  </a:lnTo>
                  <a:lnTo>
                    <a:pt x="189533" y="145330"/>
                  </a:lnTo>
                  <a:lnTo>
                    <a:pt x="189812" y="145833"/>
                  </a:lnTo>
                  <a:lnTo>
                    <a:pt x="189979" y="146335"/>
                  </a:lnTo>
                  <a:lnTo>
                    <a:pt x="190091" y="146893"/>
                  </a:lnTo>
                  <a:lnTo>
                    <a:pt x="190202" y="147451"/>
                  </a:lnTo>
                  <a:lnTo>
                    <a:pt x="190202" y="148009"/>
                  </a:lnTo>
                  <a:lnTo>
                    <a:pt x="190202" y="148567"/>
                  </a:lnTo>
                  <a:lnTo>
                    <a:pt x="190091" y="149125"/>
                  </a:lnTo>
                  <a:lnTo>
                    <a:pt x="189979" y="149628"/>
                  </a:lnTo>
                  <a:lnTo>
                    <a:pt x="189812" y="150186"/>
                  </a:lnTo>
                  <a:lnTo>
                    <a:pt x="189533" y="150632"/>
                  </a:lnTo>
                  <a:lnTo>
                    <a:pt x="189254" y="151079"/>
                  </a:lnTo>
                  <a:lnTo>
                    <a:pt x="188975" y="151525"/>
                  </a:lnTo>
                  <a:lnTo>
                    <a:pt x="188584" y="151916"/>
                  </a:lnTo>
                  <a:lnTo>
                    <a:pt x="188193" y="152307"/>
                  </a:lnTo>
                  <a:lnTo>
                    <a:pt x="187747" y="152586"/>
                  </a:lnTo>
                  <a:lnTo>
                    <a:pt x="187300" y="152865"/>
                  </a:lnTo>
                  <a:lnTo>
                    <a:pt x="186854" y="153144"/>
                  </a:lnTo>
                  <a:lnTo>
                    <a:pt x="186296" y="153311"/>
                  </a:lnTo>
                  <a:lnTo>
                    <a:pt x="185793" y="153423"/>
                  </a:lnTo>
                  <a:lnTo>
                    <a:pt x="185235" y="153534"/>
                  </a:lnTo>
                  <a:lnTo>
                    <a:pt x="184119" y="153534"/>
                  </a:lnTo>
                  <a:lnTo>
                    <a:pt x="183561" y="153423"/>
                  </a:lnTo>
                  <a:lnTo>
                    <a:pt x="183003" y="153311"/>
                  </a:lnTo>
                  <a:lnTo>
                    <a:pt x="182500" y="153144"/>
                  </a:lnTo>
                  <a:lnTo>
                    <a:pt x="181998" y="152865"/>
                  </a:lnTo>
                  <a:lnTo>
                    <a:pt x="181552" y="152586"/>
                  </a:lnTo>
                  <a:lnTo>
                    <a:pt x="181161" y="152307"/>
                  </a:lnTo>
                  <a:lnTo>
                    <a:pt x="180770" y="151916"/>
                  </a:lnTo>
                  <a:lnTo>
                    <a:pt x="180380" y="151525"/>
                  </a:lnTo>
                  <a:lnTo>
                    <a:pt x="180045" y="151079"/>
                  </a:lnTo>
                  <a:lnTo>
                    <a:pt x="179766" y="150632"/>
                  </a:lnTo>
                  <a:lnTo>
                    <a:pt x="179543" y="150186"/>
                  </a:lnTo>
                  <a:lnTo>
                    <a:pt x="179375" y="149628"/>
                  </a:lnTo>
                  <a:lnTo>
                    <a:pt x="179208" y="149125"/>
                  </a:lnTo>
                  <a:lnTo>
                    <a:pt x="179152" y="148567"/>
                  </a:lnTo>
                  <a:lnTo>
                    <a:pt x="179096" y="148009"/>
                  </a:lnTo>
                  <a:lnTo>
                    <a:pt x="179152" y="147451"/>
                  </a:lnTo>
                  <a:lnTo>
                    <a:pt x="179208" y="146893"/>
                  </a:lnTo>
                  <a:lnTo>
                    <a:pt x="179375" y="146335"/>
                  </a:lnTo>
                  <a:lnTo>
                    <a:pt x="179543" y="145833"/>
                  </a:lnTo>
                  <a:lnTo>
                    <a:pt x="179766" y="145330"/>
                  </a:lnTo>
                  <a:lnTo>
                    <a:pt x="180045" y="144884"/>
                  </a:lnTo>
                  <a:lnTo>
                    <a:pt x="180380" y="144493"/>
                  </a:lnTo>
                  <a:lnTo>
                    <a:pt x="180770" y="144103"/>
                  </a:lnTo>
                  <a:lnTo>
                    <a:pt x="181161" y="143712"/>
                  </a:lnTo>
                  <a:lnTo>
                    <a:pt x="181552" y="143377"/>
                  </a:lnTo>
                  <a:lnTo>
                    <a:pt x="181998" y="143098"/>
                  </a:lnTo>
                  <a:lnTo>
                    <a:pt x="182500" y="142875"/>
                  </a:lnTo>
                  <a:lnTo>
                    <a:pt x="183003" y="142707"/>
                  </a:lnTo>
                  <a:lnTo>
                    <a:pt x="183561" y="142540"/>
                  </a:lnTo>
                  <a:lnTo>
                    <a:pt x="184119" y="142484"/>
                  </a:lnTo>
                  <a:lnTo>
                    <a:pt x="184677" y="142428"/>
                  </a:lnTo>
                  <a:close/>
                  <a:moveTo>
                    <a:pt x="0" y="0"/>
                  </a:moveTo>
                  <a:lnTo>
                    <a:pt x="0" y="160734"/>
                  </a:lnTo>
                  <a:lnTo>
                    <a:pt x="285750" y="160734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57200" y="1425175"/>
            <a:ext cx="3101400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457200" y="2419350"/>
            <a:ext cx="3101400" cy="186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458204" y="2372421"/>
            <a:ext cx="3533400" cy="261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457200" y="1044175"/>
            <a:ext cx="6300300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457200" y="2082325"/>
            <a:ext cx="2392500" cy="276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2993928" y="2082325"/>
            <a:ext cx="2392500" cy="276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57200" y="1044175"/>
            <a:ext cx="6300300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457200" y="2082325"/>
            <a:ext cx="2359800" cy="284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3392100" y="2082325"/>
            <a:ext cx="2359800" cy="284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3"/>
          </p:nvPr>
        </p:nvSpPr>
        <p:spPr>
          <a:xfrm>
            <a:off x="6326997" y="2082325"/>
            <a:ext cx="2359800" cy="284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541170" y="2518284"/>
            <a:ext cx="3450425" cy="247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no illustration">
  <p:cSld name="BLANK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044175"/>
            <a:ext cx="6300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038350"/>
            <a:ext cx="4929300" cy="18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8" r:id="rId8"/>
    <p:sldLayoutId id="2147483659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rkansasgopwing.blogspot.com/2017/03/if-private-sector-does-it-government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ctrTitle"/>
          </p:nvPr>
        </p:nvSpPr>
        <p:spPr>
          <a:xfrm>
            <a:off x="1876500" y="230481"/>
            <a:ext cx="5391000" cy="5350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Libyan International Medical University</a:t>
            </a:r>
            <a:br>
              <a:rPr lang="en-US" sz="1800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Faculty of Business Administration </a:t>
            </a:r>
            <a:endParaRPr sz="18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965E74-075B-E748-B43D-C9606044B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900" y="0"/>
            <a:ext cx="1689100" cy="1193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0B6582-F46F-8949-A1A1-8271A87A8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689100" cy="119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03AC62-5310-2E4B-B233-4DCC79BDCDF2}"/>
              </a:ext>
            </a:extLst>
          </p:cNvPr>
          <p:cNvSpPr txBox="1"/>
          <p:nvPr/>
        </p:nvSpPr>
        <p:spPr>
          <a:xfrm>
            <a:off x="544530" y="1436427"/>
            <a:ext cx="47774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latin typeface="+mj-lt"/>
                <a:cs typeface="Bangla MN" pitchFamily="2" charset="0"/>
              </a:rPr>
              <a:t>The </a:t>
            </a:r>
            <a:r>
              <a:rPr lang="en-US" sz="3500" dirty="0" smtClean="0">
                <a:latin typeface="+mj-lt"/>
                <a:cs typeface="Bangla MN" pitchFamily="2" charset="0"/>
              </a:rPr>
              <a:t>Difference </a:t>
            </a:r>
            <a:endParaRPr lang="en-US" sz="3500" dirty="0" smtClean="0">
              <a:latin typeface="+mj-lt"/>
              <a:cs typeface="Bangla MN" pitchFamily="2" charset="0"/>
            </a:endParaRPr>
          </a:p>
          <a:p>
            <a:pPr algn="ctr"/>
            <a:r>
              <a:rPr lang="en-US" sz="3500" dirty="0" smtClean="0">
                <a:latin typeface="+mj-lt"/>
                <a:cs typeface="Bangla MN" pitchFamily="2" charset="0"/>
              </a:rPr>
              <a:t>between </a:t>
            </a:r>
            <a:r>
              <a:rPr lang="en-US" sz="3500" dirty="0" smtClean="0">
                <a:latin typeface="+mj-lt"/>
                <a:cs typeface="Bangla MN" pitchFamily="2" charset="0"/>
              </a:rPr>
              <a:t>the </a:t>
            </a:r>
          </a:p>
          <a:p>
            <a:pPr algn="ctr"/>
            <a:r>
              <a:rPr lang="en-US" sz="3500" dirty="0" smtClean="0">
                <a:latin typeface="+mj-lt"/>
                <a:cs typeface="Bangla MN" pitchFamily="2" charset="0"/>
              </a:rPr>
              <a:t>Private and Public </a:t>
            </a:r>
          </a:p>
          <a:p>
            <a:pPr algn="ctr"/>
            <a:r>
              <a:rPr lang="en-US" sz="3500" dirty="0" smtClean="0">
                <a:latin typeface="+mj-lt"/>
                <a:cs typeface="Bangla MN" pitchFamily="2" charset="0"/>
              </a:rPr>
              <a:t>Sector</a:t>
            </a:r>
            <a:endParaRPr lang="x-none" sz="3500" dirty="0">
              <a:latin typeface="+mj-lt"/>
              <a:cs typeface="Bangla MN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EB9E0-F1D1-C645-BD90-40F1BFDA471C}"/>
              </a:ext>
            </a:extLst>
          </p:cNvPr>
          <p:cNvSpPr txBox="1"/>
          <p:nvPr/>
        </p:nvSpPr>
        <p:spPr>
          <a:xfrm>
            <a:off x="0" y="4835723"/>
            <a:ext cx="1635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2021-October-27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FBBDBF-6269-5D40-939D-086C0208337F}"/>
              </a:ext>
            </a:extLst>
          </p:cNvPr>
          <p:cNvSpPr/>
          <p:nvPr/>
        </p:nvSpPr>
        <p:spPr>
          <a:xfrm>
            <a:off x="8859947" y="4835722"/>
            <a:ext cx="2840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6113D2-AD27-AE49-98F1-69DAC58DDC7F}"/>
              </a:ext>
            </a:extLst>
          </p:cNvPr>
          <p:cNvSpPr txBox="1"/>
          <p:nvPr/>
        </p:nvSpPr>
        <p:spPr>
          <a:xfrm>
            <a:off x="2796363" y="4404835"/>
            <a:ext cx="28016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i="1" dirty="0"/>
              <a:t>Name : Nouri </a:t>
            </a:r>
            <a:r>
              <a:rPr lang="en-US" i="1" dirty="0"/>
              <a:t>F</a:t>
            </a:r>
            <a:r>
              <a:rPr lang="x-none" i="1" dirty="0" smtClean="0"/>
              <a:t>ounas </a:t>
            </a:r>
            <a:endParaRPr lang="x-none" i="1" dirty="0"/>
          </a:p>
          <a:p>
            <a:pPr algn="ctr"/>
            <a:r>
              <a:rPr lang="x-none" i="1" dirty="0"/>
              <a:t>Student ID : 2733</a:t>
            </a:r>
          </a:p>
          <a:p>
            <a:pPr algn="ctr"/>
            <a:r>
              <a:rPr lang="x-none" i="1" dirty="0"/>
              <a:t>E-mail : nouri_2733@limu.edu.ly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41" name="Google Shape;176;p25">
            <a:extLst>
              <a:ext uri="{FF2B5EF4-FFF2-40B4-BE49-F238E27FC236}">
                <a16:creationId xmlns:a16="http://schemas.microsoft.com/office/drawing/2014/main" id="{58EF7C41-956E-364B-A0BA-7C5AD23A8B76}"/>
              </a:ext>
            </a:extLst>
          </p:cNvPr>
          <p:cNvGrpSpPr/>
          <p:nvPr/>
        </p:nvGrpSpPr>
        <p:grpSpPr>
          <a:xfrm>
            <a:off x="0" y="-997955"/>
            <a:ext cx="5951906" cy="1719463"/>
            <a:chOff x="1431325" y="1444063"/>
            <a:chExt cx="5951906" cy="1700287"/>
          </a:xfrm>
        </p:grpSpPr>
        <p:sp>
          <p:nvSpPr>
            <p:cNvPr id="42" name="Google Shape;177;p25">
              <a:extLst>
                <a:ext uri="{FF2B5EF4-FFF2-40B4-BE49-F238E27FC236}">
                  <a16:creationId xmlns:a16="http://schemas.microsoft.com/office/drawing/2014/main" id="{A3B2EF48-209A-2D46-A07E-5A5CDD3BD961}"/>
                </a:ext>
              </a:extLst>
            </p:cNvPr>
            <p:cNvSpPr/>
            <p:nvPr/>
          </p:nvSpPr>
          <p:spPr>
            <a:xfrm rot="-5400000">
              <a:off x="4317925" y="117350"/>
              <a:ext cx="670500" cy="5383500"/>
            </a:xfrm>
            <a:prstGeom prst="roundRect">
              <a:avLst>
                <a:gd name="adj" fmla="val 50000"/>
              </a:avLst>
            </a:prstGeom>
            <a:solidFill>
              <a:srgbClr val="A7A4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78;p25">
              <a:extLst>
                <a:ext uri="{FF2B5EF4-FFF2-40B4-BE49-F238E27FC236}">
                  <a16:creationId xmlns:a16="http://schemas.microsoft.com/office/drawing/2014/main" id="{8FC38312-52F3-9F47-88A2-76546E67D50A}"/>
                </a:ext>
              </a:extLst>
            </p:cNvPr>
            <p:cNvSpPr txBox="1"/>
            <p:nvPr/>
          </p:nvSpPr>
          <p:spPr>
            <a:xfrm>
              <a:off x="2742925" y="2473842"/>
              <a:ext cx="4640306" cy="65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2794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800"/>
                <a:buFont typeface="Muli"/>
                <a:buChar char="●"/>
              </a:pPr>
              <a:endParaRPr sz="800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endParaRPr>
            </a:p>
          </p:txBody>
        </p:sp>
        <p:sp>
          <p:nvSpPr>
            <p:cNvPr id="44" name="Google Shape;179;p25">
              <a:extLst>
                <a:ext uri="{FF2B5EF4-FFF2-40B4-BE49-F238E27FC236}">
                  <a16:creationId xmlns:a16="http://schemas.microsoft.com/office/drawing/2014/main" id="{C1C939CC-B93C-DE4C-A852-D83208A14B13}"/>
                </a:ext>
              </a:extLst>
            </p:cNvPr>
            <p:cNvSpPr txBox="1"/>
            <p:nvPr/>
          </p:nvSpPr>
          <p:spPr>
            <a:xfrm>
              <a:off x="2742925" y="1444063"/>
              <a:ext cx="4408731" cy="65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2794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800"/>
                <a:buFont typeface="Muli"/>
                <a:buChar char="●"/>
              </a:pPr>
              <a:endParaRPr sz="800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endParaRPr>
            </a:p>
          </p:txBody>
        </p:sp>
        <p:sp>
          <p:nvSpPr>
            <p:cNvPr id="45" name="Google Shape;180;p25">
              <a:extLst>
                <a:ext uri="{FF2B5EF4-FFF2-40B4-BE49-F238E27FC236}">
                  <a16:creationId xmlns:a16="http://schemas.microsoft.com/office/drawing/2014/main" id="{4EC0901F-CA04-7041-8C05-59A9C8734B4E}"/>
                </a:ext>
              </a:extLst>
            </p:cNvPr>
            <p:cNvSpPr/>
            <p:nvPr/>
          </p:nvSpPr>
          <p:spPr>
            <a:xfrm rot="-5400000">
              <a:off x="1751875" y="2153292"/>
              <a:ext cx="670500" cy="1311600"/>
            </a:xfrm>
            <a:prstGeom prst="roundRect">
              <a:avLst>
                <a:gd name="adj" fmla="val 50000"/>
              </a:avLst>
            </a:prstGeom>
            <a:solidFill>
              <a:srgbClr val="A7D8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81;p25">
              <a:extLst>
                <a:ext uri="{FF2B5EF4-FFF2-40B4-BE49-F238E27FC236}">
                  <a16:creationId xmlns:a16="http://schemas.microsoft.com/office/drawing/2014/main" id="{C653FF7A-2DA8-B742-9B13-75CF55EF2B37}"/>
                </a:ext>
              </a:extLst>
            </p:cNvPr>
            <p:cNvSpPr/>
            <p:nvPr/>
          </p:nvSpPr>
          <p:spPr>
            <a:xfrm>
              <a:off x="1499580" y="2547844"/>
              <a:ext cx="522300" cy="5223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82;p25">
              <a:extLst>
                <a:ext uri="{FF2B5EF4-FFF2-40B4-BE49-F238E27FC236}">
                  <a16:creationId xmlns:a16="http://schemas.microsoft.com/office/drawing/2014/main" id="{A070DBE8-9E64-A248-8765-26A859E4726D}"/>
                </a:ext>
              </a:extLst>
            </p:cNvPr>
            <p:cNvSpPr/>
            <p:nvPr/>
          </p:nvSpPr>
          <p:spPr>
            <a:xfrm>
              <a:off x="1545080" y="2593344"/>
              <a:ext cx="431400" cy="431400"/>
            </a:xfrm>
            <a:prstGeom prst="pie">
              <a:avLst>
                <a:gd name="adj1" fmla="val 16226349"/>
                <a:gd name="adj2" fmla="val 10795968"/>
              </a:avLst>
            </a:prstGeom>
            <a:solidFill>
              <a:srgbClr val="A7D8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83;p25">
              <a:extLst>
                <a:ext uri="{FF2B5EF4-FFF2-40B4-BE49-F238E27FC236}">
                  <a16:creationId xmlns:a16="http://schemas.microsoft.com/office/drawing/2014/main" id="{9679C78A-88D2-CF46-8AA4-719CAFBC2DE0}"/>
                </a:ext>
              </a:extLst>
            </p:cNvPr>
            <p:cNvSpPr/>
            <p:nvPr/>
          </p:nvSpPr>
          <p:spPr>
            <a:xfrm>
              <a:off x="2025174" y="2616792"/>
              <a:ext cx="608400" cy="39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endParaRPr>
            </a:p>
          </p:txBody>
        </p:sp>
        <p:cxnSp>
          <p:nvCxnSpPr>
            <p:cNvPr id="49" name="Google Shape;184;p25">
              <a:extLst>
                <a:ext uri="{FF2B5EF4-FFF2-40B4-BE49-F238E27FC236}">
                  <a16:creationId xmlns:a16="http://schemas.microsoft.com/office/drawing/2014/main" id="{E6C38CFF-1539-DE43-8AEE-CC2D1CE5F4DE}"/>
                </a:ext>
              </a:extLst>
            </p:cNvPr>
            <p:cNvCxnSpPr/>
            <p:nvPr/>
          </p:nvCxnSpPr>
          <p:spPr>
            <a:xfrm>
              <a:off x="5057491" y="2585784"/>
              <a:ext cx="0" cy="44460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C898D4C-1341-CC46-823D-BA39B511602E}"/>
              </a:ext>
            </a:extLst>
          </p:cNvPr>
          <p:cNvSpPr txBox="1"/>
          <p:nvPr/>
        </p:nvSpPr>
        <p:spPr>
          <a:xfrm>
            <a:off x="590553" y="159953"/>
            <a:ext cx="6609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800" b="1" dirty="0">
                <a:solidFill>
                  <a:schemeClr val="bg1"/>
                </a:solidFill>
              </a:rPr>
              <a:t>Comparison between public and private sector  </a:t>
            </a:r>
          </a:p>
          <a:p>
            <a:endParaRPr lang="x-none" sz="1800" dirty="0"/>
          </a:p>
        </p:txBody>
      </p:sp>
      <p:graphicFrame>
        <p:nvGraphicFramePr>
          <p:cNvPr id="51" name="Table 3">
            <a:extLst>
              <a:ext uri="{FF2B5EF4-FFF2-40B4-BE49-F238E27FC236}">
                <a16:creationId xmlns:a16="http://schemas.microsoft.com/office/drawing/2014/main" id="{01A50093-7A79-7F4F-89E9-AE9E6B207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336079"/>
              </p:ext>
            </p:extLst>
          </p:nvPr>
        </p:nvGraphicFramePr>
        <p:xfrm>
          <a:off x="-3" y="832148"/>
          <a:ext cx="8856924" cy="4368244"/>
        </p:xfrm>
        <a:graphic>
          <a:graphicData uri="http://schemas.openxmlformats.org/drawingml/2006/table">
            <a:tbl>
              <a:tblPr firstRow="1" bandRow="1">
                <a:tableStyleId>{7C19D22C-B41D-419E-8EE6-CB357360371A}</a:tableStyleId>
              </a:tblPr>
              <a:tblGrid>
                <a:gridCol w="2952308">
                  <a:extLst>
                    <a:ext uri="{9D8B030D-6E8A-4147-A177-3AD203B41FA5}">
                      <a16:colId xmlns:a16="http://schemas.microsoft.com/office/drawing/2014/main" val="790244341"/>
                    </a:ext>
                  </a:extLst>
                </a:gridCol>
                <a:gridCol w="2952308">
                  <a:extLst>
                    <a:ext uri="{9D8B030D-6E8A-4147-A177-3AD203B41FA5}">
                      <a16:colId xmlns:a16="http://schemas.microsoft.com/office/drawing/2014/main" val="2454014671"/>
                    </a:ext>
                  </a:extLst>
                </a:gridCol>
                <a:gridCol w="2952308">
                  <a:extLst>
                    <a:ext uri="{9D8B030D-6E8A-4147-A177-3AD203B41FA5}">
                      <a16:colId xmlns:a16="http://schemas.microsoft.com/office/drawing/2014/main" val="3208402644"/>
                    </a:ext>
                  </a:extLst>
                </a:gridCol>
              </a:tblGrid>
              <a:tr h="462002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all" dirty="0">
                          <a:solidFill>
                            <a:schemeClr val="bg2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BASIS FOR COMPARISON</a:t>
                      </a:r>
                      <a:endParaRPr lang="x-none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all" dirty="0">
                          <a:solidFill>
                            <a:schemeClr val="bg2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PUBLIC SECTOR</a:t>
                      </a:r>
                      <a:endParaRPr lang="x-none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all" dirty="0">
                          <a:solidFill>
                            <a:schemeClr val="bg2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PRIVATE SECTOR</a:t>
                      </a:r>
                      <a:endParaRPr lang="x-none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4467470"/>
                  </a:ext>
                </a:extLst>
              </a:tr>
              <a:tr h="696415">
                <a:tc>
                  <a:txBody>
                    <a:bodyPr/>
                    <a:lstStyle/>
                    <a:p>
                      <a:pPr algn="ctr"/>
                      <a:r>
                        <a:rPr lang="x-none" sz="2000" dirty="0"/>
                        <a:t>Concept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The section of a nation's economy, which is under the control of government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The section of a nation's economy, which owned and controlled by private 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603780"/>
                  </a:ext>
                </a:extLst>
              </a:tr>
              <a:tr h="49329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Basic objective</a:t>
                      </a:r>
                      <a:endParaRPr lang="x-none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To serve the citizens of the country.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Earning Profit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350106"/>
                  </a:ext>
                </a:extLst>
              </a:tr>
              <a:tr h="49329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collect money from</a:t>
                      </a:r>
                      <a:endParaRPr lang="x-none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Public Revenue like tax, duty, penalty etc.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Issuing shares and bonds or by taking loan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531200"/>
                  </a:ext>
                </a:extLst>
              </a:tr>
              <a:tr h="1102656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Areas</a:t>
                      </a:r>
                      <a:endParaRPr lang="x-none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Police, Army, Mining, Health, Manufacturing, Electricity, Education, Transport</a:t>
                      </a:r>
                      <a:endParaRPr lang="x-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Finance, Information Technology, Mining, Transport, Education, Telecommunication, Manufacturing, Banking, Construction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343436"/>
                  </a:ext>
                </a:extLst>
              </a:tr>
              <a:tr h="462002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Job Stability</a:t>
                      </a:r>
                      <a:endParaRPr lang="x-none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155371"/>
                  </a:ext>
                </a:extLst>
              </a:tr>
              <a:tr h="462002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Benefits of working</a:t>
                      </a:r>
                      <a:endParaRPr lang="x-none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Job security, Retirement benefits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Good salary package, Competitive environment</a:t>
                      </a:r>
                      <a:endParaRPr lang="x-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2105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>
            <a:spLocks noGrp="1"/>
          </p:cNvSpPr>
          <p:nvPr>
            <p:ph type="title"/>
          </p:nvPr>
        </p:nvSpPr>
        <p:spPr>
          <a:xfrm>
            <a:off x="338332" y="669559"/>
            <a:ext cx="2797180" cy="46495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143" name="Google Shape;143;p23"/>
          <p:cNvSpPr txBox="1">
            <a:spLocks noGrp="1"/>
          </p:cNvSpPr>
          <p:nvPr>
            <p:ph type="body" idx="1"/>
          </p:nvPr>
        </p:nvSpPr>
        <p:spPr>
          <a:xfrm>
            <a:off x="98667" y="1331866"/>
            <a:ext cx="3602887" cy="283824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None/>
            </a:pPr>
            <a:r>
              <a:rPr lang="en-US" sz="1800" dirty="0"/>
              <a:t>Nowadays, the private sector is progressing more quickly because it </a:t>
            </a:r>
            <a:r>
              <a:rPr lang="en-US" sz="1800" dirty="0" smtClean="0"/>
              <a:t>prefers </a:t>
            </a:r>
            <a:r>
              <a:rPr lang="en-US" sz="1800" dirty="0"/>
              <a:t>quality above quantity. Employees of public sector companies enjoy a plethora of benefits, which makes them feel safe in their jobs.</a:t>
            </a:r>
            <a:endParaRPr sz="1800" dirty="0"/>
          </a:p>
        </p:txBody>
      </p:sp>
      <p:sp>
        <p:nvSpPr>
          <p:cNvPr id="144" name="Google Shape;144;p2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145" name="Google Shape;145;p23"/>
          <p:cNvPicPr preferRelativeResize="0"/>
          <p:nvPr/>
        </p:nvPicPr>
        <p:blipFill rotWithShape="1">
          <a:blip r:embed="rId3">
            <a:alphaModFix/>
          </a:blip>
          <a:srcRect l="21414" t="6581" b="27999"/>
          <a:stretch/>
        </p:blipFill>
        <p:spPr>
          <a:xfrm>
            <a:off x="3771347" y="373046"/>
            <a:ext cx="5454774" cy="4540879"/>
          </a:xfrm>
          <a:custGeom>
            <a:avLst/>
            <a:gdLst/>
            <a:ahLst/>
            <a:cxnLst/>
            <a:rect l="l" t="t" r="r" b="b"/>
            <a:pathLst>
              <a:path w="21184" h="21461" extrusionOk="0">
                <a:moveTo>
                  <a:pt x="7229" y="22"/>
                </a:moveTo>
                <a:cubicBezTo>
                  <a:pt x="6726" y="-36"/>
                  <a:pt x="6218" y="17"/>
                  <a:pt x="5734" y="232"/>
                </a:cubicBezTo>
                <a:cubicBezTo>
                  <a:pt x="4515" y="761"/>
                  <a:pt x="3600" y="2045"/>
                  <a:pt x="3223" y="3533"/>
                </a:cubicBezTo>
                <a:cubicBezTo>
                  <a:pt x="2967" y="4516"/>
                  <a:pt x="2870" y="5607"/>
                  <a:pt x="2733" y="6624"/>
                </a:cubicBezTo>
                <a:cubicBezTo>
                  <a:pt x="2621" y="7508"/>
                  <a:pt x="2455" y="8381"/>
                  <a:pt x="2238" y="9235"/>
                </a:cubicBezTo>
                <a:cubicBezTo>
                  <a:pt x="1913" y="10556"/>
                  <a:pt x="1444" y="11933"/>
                  <a:pt x="1025" y="13211"/>
                </a:cubicBezTo>
                <a:cubicBezTo>
                  <a:pt x="775" y="13981"/>
                  <a:pt x="567" y="14824"/>
                  <a:pt x="563" y="15657"/>
                </a:cubicBezTo>
                <a:cubicBezTo>
                  <a:pt x="567" y="17357"/>
                  <a:pt x="1359" y="19017"/>
                  <a:pt x="2564" y="19877"/>
                </a:cubicBezTo>
                <a:cubicBezTo>
                  <a:pt x="3614" y="20646"/>
                  <a:pt x="5475" y="21126"/>
                  <a:pt x="6494" y="20087"/>
                </a:cubicBezTo>
                <a:cubicBezTo>
                  <a:pt x="6950" y="19632"/>
                  <a:pt x="7342" y="19021"/>
                  <a:pt x="7908" y="18767"/>
                </a:cubicBezTo>
                <a:cubicBezTo>
                  <a:pt x="8925" y="18328"/>
                  <a:pt x="10299" y="18705"/>
                  <a:pt x="11272" y="19187"/>
                </a:cubicBezTo>
                <a:cubicBezTo>
                  <a:pt x="12680" y="19904"/>
                  <a:pt x="14080" y="21348"/>
                  <a:pt x="15696" y="20855"/>
                </a:cubicBezTo>
                <a:cubicBezTo>
                  <a:pt x="16412" y="20609"/>
                  <a:pt x="16971" y="19947"/>
                  <a:pt x="17448" y="19280"/>
                </a:cubicBezTo>
                <a:cubicBezTo>
                  <a:pt x="17923" y="18603"/>
                  <a:pt x="18433" y="17809"/>
                  <a:pt x="18855" y="17080"/>
                </a:cubicBezTo>
                <a:cubicBezTo>
                  <a:pt x="19988" y="15025"/>
                  <a:pt x="21343" y="12771"/>
                  <a:pt x="21170" y="10174"/>
                </a:cubicBezTo>
                <a:cubicBezTo>
                  <a:pt x="21107" y="8787"/>
                  <a:pt x="20676" y="7404"/>
                  <a:pt x="19928" y="6350"/>
                </a:cubicBezTo>
                <a:cubicBezTo>
                  <a:pt x="19074" y="5158"/>
                  <a:pt x="17813" y="4529"/>
                  <a:pt x="16572" y="4174"/>
                </a:cubicBezTo>
                <a:cubicBezTo>
                  <a:pt x="15661" y="3894"/>
                  <a:pt x="14666" y="3837"/>
                  <a:pt x="13751" y="3577"/>
                </a:cubicBezTo>
                <a:cubicBezTo>
                  <a:pt x="13142" y="3422"/>
                  <a:pt x="12561" y="3132"/>
                  <a:pt x="12035" y="2726"/>
                </a:cubicBezTo>
                <a:cubicBezTo>
                  <a:pt x="10975" y="1928"/>
                  <a:pt x="9879" y="1004"/>
                  <a:pt x="8700" y="477"/>
                </a:cubicBezTo>
                <a:cubicBezTo>
                  <a:pt x="8232" y="249"/>
                  <a:pt x="7733" y="80"/>
                  <a:pt x="7229" y="22"/>
                </a:cubicBezTo>
                <a:close/>
                <a:moveTo>
                  <a:pt x="12031" y="584"/>
                </a:moveTo>
                <a:cubicBezTo>
                  <a:pt x="11733" y="540"/>
                  <a:pt x="11486" y="942"/>
                  <a:pt x="11618" y="1274"/>
                </a:cubicBezTo>
                <a:cubicBezTo>
                  <a:pt x="11720" y="1600"/>
                  <a:pt x="12081" y="1679"/>
                  <a:pt x="12281" y="1435"/>
                </a:cubicBezTo>
                <a:cubicBezTo>
                  <a:pt x="12440" y="1237"/>
                  <a:pt x="12440" y="920"/>
                  <a:pt x="12277" y="726"/>
                </a:cubicBezTo>
                <a:cubicBezTo>
                  <a:pt x="12211" y="648"/>
                  <a:pt x="12123" y="597"/>
                  <a:pt x="12031" y="584"/>
                </a:cubicBezTo>
                <a:close/>
                <a:moveTo>
                  <a:pt x="18188" y="2834"/>
                </a:moveTo>
                <a:cubicBezTo>
                  <a:pt x="17913" y="2760"/>
                  <a:pt x="17632" y="3088"/>
                  <a:pt x="17702" y="3426"/>
                </a:cubicBezTo>
                <a:cubicBezTo>
                  <a:pt x="17747" y="3696"/>
                  <a:pt x="17966" y="3867"/>
                  <a:pt x="18188" y="3812"/>
                </a:cubicBezTo>
                <a:cubicBezTo>
                  <a:pt x="18410" y="3757"/>
                  <a:pt x="18551" y="3495"/>
                  <a:pt x="18505" y="3225"/>
                </a:cubicBezTo>
                <a:cubicBezTo>
                  <a:pt x="18472" y="3029"/>
                  <a:pt x="18349" y="2874"/>
                  <a:pt x="18188" y="2834"/>
                </a:cubicBezTo>
                <a:close/>
                <a:moveTo>
                  <a:pt x="350" y="3201"/>
                </a:moveTo>
                <a:cubicBezTo>
                  <a:pt x="294" y="3212"/>
                  <a:pt x="238" y="3235"/>
                  <a:pt x="181" y="3279"/>
                </a:cubicBezTo>
                <a:cubicBezTo>
                  <a:pt x="-257" y="3674"/>
                  <a:pt x="182" y="4454"/>
                  <a:pt x="647" y="4105"/>
                </a:cubicBezTo>
                <a:cubicBezTo>
                  <a:pt x="1023" y="3754"/>
                  <a:pt x="735" y="3121"/>
                  <a:pt x="350" y="3201"/>
                </a:cubicBezTo>
                <a:close/>
                <a:moveTo>
                  <a:pt x="1370" y="5631"/>
                </a:moveTo>
                <a:cubicBezTo>
                  <a:pt x="863" y="5496"/>
                  <a:pt x="423" y="6103"/>
                  <a:pt x="575" y="6702"/>
                </a:cubicBezTo>
                <a:cubicBezTo>
                  <a:pt x="715" y="7262"/>
                  <a:pt x="1304" y="7480"/>
                  <a:pt x="1672" y="7098"/>
                </a:cubicBezTo>
                <a:cubicBezTo>
                  <a:pt x="2121" y="6657"/>
                  <a:pt x="1931" y="5771"/>
                  <a:pt x="1370" y="5631"/>
                </a:cubicBezTo>
                <a:close/>
                <a:moveTo>
                  <a:pt x="19401" y="18640"/>
                </a:moveTo>
                <a:cubicBezTo>
                  <a:pt x="19293" y="18664"/>
                  <a:pt x="19187" y="18720"/>
                  <a:pt x="19096" y="18816"/>
                </a:cubicBezTo>
                <a:cubicBezTo>
                  <a:pt x="18641" y="19251"/>
                  <a:pt x="18832" y="20149"/>
                  <a:pt x="19393" y="20283"/>
                </a:cubicBezTo>
                <a:cubicBezTo>
                  <a:pt x="19768" y="20374"/>
                  <a:pt x="20130" y="20078"/>
                  <a:pt x="20205" y="19623"/>
                </a:cubicBezTo>
                <a:cubicBezTo>
                  <a:pt x="20228" y="19486"/>
                  <a:pt x="20222" y="19345"/>
                  <a:pt x="20189" y="19212"/>
                </a:cubicBezTo>
                <a:cubicBezTo>
                  <a:pt x="20086" y="18795"/>
                  <a:pt x="19728" y="18567"/>
                  <a:pt x="19401" y="18640"/>
                </a:cubicBezTo>
                <a:close/>
                <a:moveTo>
                  <a:pt x="9162" y="19794"/>
                </a:moveTo>
                <a:cubicBezTo>
                  <a:pt x="9054" y="19818"/>
                  <a:pt x="8948" y="19874"/>
                  <a:pt x="8857" y="19970"/>
                </a:cubicBezTo>
                <a:cubicBezTo>
                  <a:pt x="8562" y="20263"/>
                  <a:pt x="8519" y="20795"/>
                  <a:pt x="8760" y="21153"/>
                </a:cubicBezTo>
                <a:cubicBezTo>
                  <a:pt x="9002" y="21512"/>
                  <a:pt x="9438" y="21564"/>
                  <a:pt x="9733" y="21271"/>
                </a:cubicBezTo>
                <a:cubicBezTo>
                  <a:pt x="9952" y="21053"/>
                  <a:pt x="10039" y="20694"/>
                  <a:pt x="9954" y="20366"/>
                </a:cubicBezTo>
                <a:cubicBezTo>
                  <a:pt x="9846" y="19950"/>
                  <a:pt x="9488" y="19721"/>
                  <a:pt x="9162" y="19794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6" name="Google Shape;648;p50">
            <a:extLst>
              <a:ext uri="{FF2B5EF4-FFF2-40B4-BE49-F238E27FC236}">
                <a16:creationId xmlns:a16="http://schemas.microsoft.com/office/drawing/2014/main" id="{B210F9E8-9939-5D42-A73E-7CDA05676534}"/>
              </a:ext>
            </a:extLst>
          </p:cNvPr>
          <p:cNvGrpSpPr/>
          <p:nvPr/>
        </p:nvGrpSpPr>
        <p:grpSpPr>
          <a:xfrm>
            <a:off x="2947896" y="532247"/>
            <a:ext cx="525703" cy="739581"/>
            <a:chOff x="584925" y="238125"/>
            <a:chExt cx="415200" cy="525100"/>
          </a:xfrm>
        </p:grpSpPr>
        <p:sp>
          <p:nvSpPr>
            <p:cNvPr id="7" name="Google Shape;649;p50">
              <a:extLst>
                <a:ext uri="{FF2B5EF4-FFF2-40B4-BE49-F238E27FC236}">
                  <a16:creationId xmlns:a16="http://schemas.microsoft.com/office/drawing/2014/main" id="{F93FF169-DCD6-4B41-9687-BBC32E1BADA5}"/>
                </a:ext>
              </a:extLst>
            </p:cNvPr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50;p50">
              <a:extLst>
                <a:ext uri="{FF2B5EF4-FFF2-40B4-BE49-F238E27FC236}">
                  <a16:creationId xmlns:a16="http://schemas.microsoft.com/office/drawing/2014/main" id="{7923A085-CB9D-7541-8DC1-52DA7F00C7ED}"/>
                </a:ext>
              </a:extLst>
            </p:cNvPr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51;p50">
              <a:extLst>
                <a:ext uri="{FF2B5EF4-FFF2-40B4-BE49-F238E27FC236}">
                  <a16:creationId xmlns:a16="http://schemas.microsoft.com/office/drawing/2014/main" id="{10A00EEC-FBB4-BF40-B453-8EE0C7EDA839}"/>
                </a:ext>
              </a:extLst>
            </p:cNvPr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52;p50">
              <a:extLst>
                <a:ext uri="{FF2B5EF4-FFF2-40B4-BE49-F238E27FC236}">
                  <a16:creationId xmlns:a16="http://schemas.microsoft.com/office/drawing/2014/main" id="{B7365658-8672-8341-A247-453ECAC3720B}"/>
                </a:ext>
              </a:extLst>
            </p:cNvPr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53;p50">
              <a:extLst>
                <a:ext uri="{FF2B5EF4-FFF2-40B4-BE49-F238E27FC236}">
                  <a16:creationId xmlns:a16="http://schemas.microsoft.com/office/drawing/2014/main" id="{B68A0C0E-C4E8-874E-981D-B9348A7DDCD6}"/>
                </a:ext>
              </a:extLst>
            </p:cNvPr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54;p50">
              <a:extLst>
                <a:ext uri="{FF2B5EF4-FFF2-40B4-BE49-F238E27FC236}">
                  <a16:creationId xmlns:a16="http://schemas.microsoft.com/office/drawing/2014/main" id="{E8E1D511-8724-1649-9EC7-BDA0E2BBE3A5}"/>
                </a:ext>
              </a:extLst>
            </p:cNvPr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15" name="Google Shape;299;p34">
            <a:extLst>
              <a:ext uri="{FF2B5EF4-FFF2-40B4-BE49-F238E27FC236}">
                <a16:creationId xmlns:a16="http://schemas.microsoft.com/office/drawing/2014/main" id="{6907BC93-084D-B740-B975-08AD55BF0BBA}"/>
              </a:ext>
            </a:extLst>
          </p:cNvPr>
          <p:cNvGrpSpPr/>
          <p:nvPr/>
        </p:nvGrpSpPr>
        <p:grpSpPr>
          <a:xfrm>
            <a:off x="6018524" y="431239"/>
            <a:ext cx="2736410" cy="4222433"/>
            <a:chOff x="2112475" y="238125"/>
            <a:chExt cx="3395050" cy="5238750"/>
          </a:xfrm>
        </p:grpSpPr>
        <p:sp>
          <p:nvSpPr>
            <p:cNvPr id="16" name="Google Shape;300;p34">
              <a:extLst>
                <a:ext uri="{FF2B5EF4-FFF2-40B4-BE49-F238E27FC236}">
                  <a16:creationId xmlns:a16="http://schemas.microsoft.com/office/drawing/2014/main" id="{39DC2AA1-0AB2-9E4A-8FD4-DAA419DC83CA}"/>
                </a:ext>
              </a:extLst>
            </p:cNvPr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rgbClr val="D8D5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01;p34">
              <a:extLst>
                <a:ext uri="{FF2B5EF4-FFF2-40B4-BE49-F238E27FC236}">
                  <a16:creationId xmlns:a16="http://schemas.microsoft.com/office/drawing/2014/main" id="{7EB114A6-F258-AA4E-A7A7-C32129B7E6F9}"/>
                </a:ext>
              </a:extLst>
            </p:cNvPr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rgbClr val="A7A4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02;p34">
              <a:extLst>
                <a:ext uri="{FF2B5EF4-FFF2-40B4-BE49-F238E27FC236}">
                  <a16:creationId xmlns:a16="http://schemas.microsoft.com/office/drawing/2014/main" id="{54D69CB8-148F-4240-ADB5-9679E77E3674}"/>
                </a:ext>
              </a:extLst>
            </p:cNvPr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A7A4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03;p34">
              <a:extLst>
                <a:ext uri="{FF2B5EF4-FFF2-40B4-BE49-F238E27FC236}">
                  <a16:creationId xmlns:a16="http://schemas.microsoft.com/office/drawing/2014/main" id="{3DE5E14D-7CAA-294D-97A0-9DD8CDFCA872}"/>
                </a:ext>
              </a:extLst>
            </p:cNvPr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A7A4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A40A6D4-462D-2B46-BA8A-AC2B63C69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465" y="764994"/>
            <a:ext cx="2612528" cy="3518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08D1BB-05F1-A54E-98FB-B067EA8571CE}"/>
              </a:ext>
            </a:extLst>
          </p:cNvPr>
          <p:cNvSpPr txBox="1"/>
          <p:nvPr/>
        </p:nvSpPr>
        <p:spPr>
          <a:xfrm>
            <a:off x="478035" y="941602"/>
            <a:ext cx="55714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Ask any difference</a:t>
            </a:r>
            <a:r>
              <a:rPr lang="en-US" dirty="0"/>
              <a:t>. Ask Any Difference. (2021, May 25). Retrieved October 26, 2021, from https://</a:t>
            </a:r>
            <a:r>
              <a:rPr lang="en-US" dirty="0" err="1"/>
              <a:t>askanydifference.com</a:t>
            </a:r>
            <a:r>
              <a:rPr lang="en-US" dirty="0"/>
              <a:t>/difference-between-public-and-private-sector/.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S, S., Says, D., Dada, Says, A., </a:t>
            </a:r>
            <a:r>
              <a:rPr lang="en-US" dirty="0" err="1"/>
              <a:t>Aashis</a:t>
            </a:r>
            <a:r>
              <a:rPr lang="en-US" dirty="0"/>
              <a:t>, says, L., Linda, Says, A., </a:t>
            </a:r>
            <a:r>
              <a:rPr lang="en-US" dirty="0" err="1"/>
              <a:t>Aziyizy</a:t>
            </a:r>
            <a:r>
              <a:rPr lang="en-US" dirty="0"/>
              <a:t>, says, A. V., Av, says, S. S., says, H., </a:t>
            </a:r>
            <a:r>
              <a:rPr lang="en-US" dirty="0" err="1"/>
              <a:t>Hauwa</a:t>
            </a:r>
            <a:r>
              <a:rPr lang="en-US" dirty="0"/>
              <a:t>, says, S., </a:t>
            </a:r>
            <a:r>
              <a:rPr lang="en-US" dirty="0" err="1"/>
              <a:t>Sumona</a:t>
            </a:r>
            <a:r>
              <a:rPr lang="en-US" dirty="0"/>
              <a:t>, says, E., Ester, says, A. M. khan, … India, B. J. S. in. (2018, July 26). </a:t>
            </a:r>
            <a:r>
              <a:rPr lang="en-US" i="1" dirty="0"/>
              <a:t>Difference between public sector and private sector (with comparison chart)</a:t>
            </a:r>
            <a:r>
              <a:rPr lang="en-US" dirty="0"/>
              <a:t>. Key Differences. Retrieved October 26, 2021, from https://</a:t>
            </a:r>
            <a:r>
              <a:rPr lang="en-US" dirty="0" err="1"/>
              <a:t>keydifferences.com</a:t>
            </a:r>
            <a:r>
              <a:rPr lang="en-US" dirty="0"/>
              <a:t>/difference-between-public-sector-and-private-</a:t>
            </a:r>
            <a:r>
              <a:rPr lang="en-US" dirty="0" err="1"/>
              <a:t>sector.html</a:t>
            </a:r>
            <a:r>
              <a:rPr lang="en-US" dirty="0"/>
              <a:t>. </a:t>
            </a:r>
          </a:p>
          <a:p>
            <a:endParaRPr lang="en-US" dirty="0"/>
          </a:p>
          <a:p>
            <a:endParaRPr lang="x-none" dirty="0"/>
          </a:p>
        </p:txBody>
      </p:sp>
      <p:grpSp>
        <p:nvGrpSpPr>
          <p:cNvPr id="22" name="Google Shape;697;p50">
            <a:extLst>
              <a:ext uri="{FF2B5EF4-FFF2-40B4-BE49-F238E27FC236}">
                <a16:creationId xmlns:a16="http://schemas.microsoft.com/office/drawing/2014/main" id="{D0C58207-90A0-8840-AAED-5703DF4542BD}"/>
              </a:ext>
            </a:extLst>
          </p:cNvPr>
          <p:cNvGrpSpPr/>
          <p:nvPr/>
        </p:nvGrpSpPr>
        <p:grpSpPr>
          <a:xfrm>
            <a:off x="185413" y="941602"/>
            <a:ext cx="347107" cy="420111"/>
            <a:chOff x="584925" y="922575"/>
            <a:chExt cx="415200" cy="502525"/>
          </a:xfrm>
        </p:grpSpPr>
        <p:sp>
          <p:nvSpPr>
            <p:cNvPr id="23" name="Google Shape;698;p50">
              <a:extLst>
                <a:ext uri="{FF2B5EF4-FFF2-40B4-BE49-F238E27FC236}">
                  <a16:creationId xmlns:a16="http://schemas.microsoft.com/office/drawing/2014/main" id="{778A5954-F620-8940-8415-1640D9983FD8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99;p50">
              <a:extLst>
                <a:ext uri="{FF2B5EF4-FFF2-40B4-BE49-F238E27FC236}">
                  <a16:creationId xmlns:a16="http://schemas.microsoft.com/office/drawing/2014/main" id="{2853C69A-02A3-704D-B264-DCECC6E8DC2B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00;p50">
              <a:extLst>
                <a:ext uri="{FF2B5EF4-FFF2-40B4-BE49-F238E27FC236}">
                  <a16:creationId xmlns:a16="http://schemas.microsoft.com/office/drawing/2014/main" id="{16116896-1B1F-A14C-8CA5-91593DCFA8F7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697;p50">
            <a:extLst>
              <a:ext uri="{FF2B5EF4-FFF2-40B4-BE49-F238E27FC236}">
                <a16:creationId xmlns:a16="http://schemas.microsoft.com/office/drawing/2014/main" id="{56576620-A1E0-AE4C-8BB0-4791DEDB04C3}"/>
              </a:ext>
            </a:extLst>
          </p:cNvPr>
          <p:cNvGrpSpPr/>
          <p:nvPr/>
        </p:nvGrpSpPr>
        <p:grpSpPr>
          <a:xfrm>
            <a:off x="170105" y="2487729"/>
            <a:ext cx="347107" cy="420111"/>
            <a:chOff x="584925" y="922575"/>
            <a:chExt cx="415200" cy="502525"/>
          </a:xfrm>
          <a:solidFill>
            <a:schemeClr val="accent2"/>
          </a:solidFill>
        </p:grpSpPr>
        <p:sp>
          <p:nvSpPr>
            <p:cNvPr id="27" name="Google Shape;698;p50">
              <a:extLst>
                <a:ext uri="{FF2B5EF4-FFF2-40B4-BE49-F238E27FC236}">
                  <a16:creationId xmlns:a16="http://schemas.microsoft.com/office/drawing/2014/main" id="{2AFB801E-782B-DA4D-BF97-C55EF85DCDC4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99;p50">
              <a:extLst>
                <a:ext uri="{FF2B5EF4-FFF2-40B4-BE49-F238E27FC236}">
                  <a16:creationId xmlns:a16="http://schemas.microsoft.com/office/drawing/2014/main" id="{A0E611BC-E00A-5B42-BC97-EF801B6EBE29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00;p50">
              <a:extLst>
                <a:ext uri="{FF2B5EF4-FFF2-40B4-BE49-F238E27FC236}">
                  <a16:creationId xmlns:a16="http://schemas.microsoft.com/office/drawing/2014/main" id="{B0E7BFA8-01E7-3B41-B76E-BF82E7FE79BC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8"/>
          <p:cNvSpPr txBox="1">
            <a:spLocks noGrp="1"/>
          </p:cNvSpPr>
          <p:nvPr>
            <p:ph type="title"/>
          </p:nvPr>
        </p:nvSpPr>
        <p:spPr>
          <a:xfrm>
            <a:off x="261616" y="627321"/>
            <a:ext cx="8250866" cy="63795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x-none" dirty="0"/>
              <a:t/>
            </a:r>
            <a:br>
              <a:rPr lang="x-none" dirty="0"/>
            </a:br>
            <a:endParaRPr dirty="0"/>
          </a:p>
        </p:txBody>
      </p:sp>
      <p:sp>
        <p:nvSpPr>
          <p:cNvPr id="341" name="Google Shape;341;p38"/>
          <p:cNvSpPr txBox="1"/>
          <p:nvPr/>
        </p:nvSpPr>
        <p:spPr>
          <a:xfrm>
            <a:off x="457200" y="4171650"/>
            <a:ext cx="48270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A7A4BC"/>
                </a:solidFill>
                <a:latin typeface="Muli"/>
                <a:ea typeface="Muli"/>
                <a:cs typeface="Muli"/>
                <a:sym typeface="Muli"/>
              </a:rPr>
              <a:t>®</a:t>
            </a:r>
            <a:endParaRPr sz="1200" dirty="0">
              <a:solidFill>
                <a:srgbClr val="A7A4BC"/>
              </a:solidFill>
              <a:latin typeface="Muli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A7A4BC"/>
              </a:solidFill>
              <a:latin typeface="Muli"/>
              <a:ea typeface="Muli"/>
              <a:cs typeface="Muli"/>
              <a:sym typeface="Mul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A7A4BC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342" name="Google Shape;342;p3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D4B3C5-B123-6248-A4E7-3A0F13B1DC75}"/>
              </a:ext>
            </a:extLst>
          </p:cNvPr>
          <p:cNvSpPr/>
          <p:nvPr/>
        </p:nvSpPr>
        <p:spPr>
          <a:xfrm>
            <a:off x="590555" y="232102"/>
            <a:ext cx="61973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800" b="1" dirty="0">
                <a:solidFill>
                  <a:schemeClr val="bg1"/>
                </a:solidFill>
              </a:rPr>
              <a:t>Comparison between public and private sector  </a:t>
            </a:r>
          </a:p>
        </p:txBody>
      </p:sp>
      <p:sp>
        <p:nvSpPr>
          <p:cNvPr id="29" name="Google Shape;324;p36">
            <a:extLst>
              <a:ext uri="{FF2B5EF4-FFF2-40B4-BE49-F238E27FC236}">
                <a16:creationId xmlns:a16="http://schemas.microsoft.com/office/drawing/2014/main" id="{D73A556F-5C54-AE49-A7D6-B60A37F8E6A2}"/>
              </a:ext>
            </a:extLst>
          </p:cNvPr>
          <p:cNvSpPr txBox="1">
            <a:spLocks/>
          </p:cNvSpPr>
          <p:nvPr/>
        </p:nvSpPr>
        <p:spPr>
          <a:xfrm>
            <a:off x="345559" y="946298"/>
            <a:ext cx="48639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oppins"/>
              <a:buNone/>
              <a:defRPr sz="48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n-US" sz="6000"/>
              <a:t>Thanks!</a:t>
            </a:r>
            <a:endParaRPr lang="en-US" sz="6000" dirty="0"/>
          </a:p>
        </p:txBody>
      </p:sp>
      <p:sp>
        <p:nvSpPr>
          <p:cNvPr id="30" name="Google Shape;325;p36">
            <a:extLst>
              <a:ext uri="{FF2B5EF4-FFF2-40B4-BE49-F238E27FC236}">
                <a16:creationId xmlns:a16="http://schemas.microsoft.com/office/drawing/2014/main" id="{A600BFB2-4CC5-1C46-B36F-E6342FE7C367}"/>
              </a:ext>
            </a:extLst>
          </p:cNvPr>
          <p:cNvSpPr txBox="1">
            <a:spLocks/>
          </p:cNvSpPr>
          <p:nvPr/>
        </p:nvSpPr>
        <p:spPr>
          <a:xfrm>
            <a:off x="1483241" y="1786950"/>
            <a:ext cx="48639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marR="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marR="0" lvl="2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marR="0" lvl="3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marR="0" lvl="4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marR="0" lvl="5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marR="0" lvl="6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●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marR="0" lvl="7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○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marR="0" lvl="8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uli"/>
              <a:buChar char="■"/>
              <a:defRPr sz="2200" b="0" i="0" u="none" strike="noStrike" cap="non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/>
              <a:t>Any questions?</a:t>
            </a:r>
            <a:endParaRPr lang="en-US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138223" y="78886"/>
            <a:ext cx="4316819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Table of content</a:t>
            </a:r>
            <a:endParaRPr sz="4000" dirty="0"/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sp>
        <p:nvSpPr>
          <p:cNvPr id="7" name="Google Shape;1149;p51">
            <a:extLst>
              <a:ext uri="{FF2B5EF4-FFF2-40B4-BE49-F238E27FC236}">
                <a16:creationId xmlns:a16="http://schemas.microsoft.com/office/drawing/2014/main" id="{E361D983-6A7B-C24A-87F2-8B64C482922D}"/>
              </a:ext>
            </a:extLst>
          </p:cNvPr>
          <p:cNvSpPr/>
          <p:nvPr/>
        </p:nvSpPr>
        <p:spPr>
          <a:xfrm>
            <a:off x="138223" y="1498618"/>
            <a:ext cx="478465" cy="521568"/>
          </a:xfrm>
          <a:custGeom>
            <a:avLst/>
            <a:gdLst/>
            <a:ahLst/>
            <a:cxnLst/>
            <a:rect l="l" t="t" r="r" b="b"/>
            <a:pathLst>
              <a:path w="612" h="614" extrusionOk="0">
                <a:moveTo>
                  <a:pt x="612" y="147"/>
                </a:moveTo>
                <a:cubicBezTo>
                  <a:pt x="556" y="56"/>
                  <a:pt x="457" y="0"/>
                  <a:pt x="350" y="0"/>
                </a:cubicBezTo>
                <a:cubicBezTo>
                  <a:pt x="296" y="0"/>
                  <a:pt x="243" y="14"/>
                  <a:pt x="197" y="41"/>
                </a:cubicBezTo>
                <a:cubicBezTo>
                  <a:pt x="50" y="126"/>
                  <a:pt x="0" y="314"/>
                  <a:pt x="84" y="460"/>
                </a:cubicBezTo>
                <a:cubicBezTo>
                  <a:pt x="139" y="555"/>
                  <a:pt x="241" y="614"/>
                  <a:pt x="350" y="614"/>
                </a:cubicBezTo>
                <a:cubicBezTo>
                  <a:pt x="350" y="614"/>
                  <a:pt x="350" y="614"/>
                  <a:pt x="350" y="614"/>
                </a:cubicBezTo>
                <a:cubicBezTo>
                  <a:pt x="404" y="614"/>
                  <a:pt x="457" y="600"/>
                  <a:pt x="504" y="573"/>
                </a:cubicBezTo>
                <a:cubicBezTo>
                  <a:pt x="548" y="547"/>
                  <a:pt x="585" y="511"/>
                  <a:pt x="612" y="467"/>
                </a:cubicBezTo>
                <a:cubicBezTo>
                  <a:pt x="558" y="368"/>
                  <a:pt x="558" y="246"/>
                  <a:pt x="612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 1</a:t>
            </a:r>
            <a:endParaRPr sz="2400" b="0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1149;p51">
            <a:extLst>
              <a:ext uri="{FF2B5EF4-FFF2-40B4-BE49-F238E27FC236}">
                <a16:creationId xmlns:a16="http://schemas.microsoft.com/office/drawing/2014/main" id="{E09B4EB1-7D98-1F4C-A87C-18E4CF984EE9}"/>
              </a:ext>
            </a:extLst>
          </p:cNvPr>
          <p:cNvSpPr/>
          <p:nvPr/>
        </p:nvSpPr>
        <p:spPr>
          <a:xfrm>
            <a:off x="138222" y="3003362"/>
            <a:ext cx="478465" cy="521568"/>
          </a:xfrm>
          <a:custGeom>
            <a:avLst/>
            <a:gdLst/>
            <a:ahLst/>
            <a:cxnLst/>
            <a:rect l="l" t="t" r="r" b="b"/>
            <a:pathLst>
              <a:path w="612" h="614" extrusionOk="0">
                <a:moveTo>
                  <a:pt x="612" y="147"/>
                </a:moveTo>
                <a:cubicBezTo>
                  <a:pt x="556" y="56"/>
                  <a:pt x="457" y="0"/>
                  <a:pt x="350" y="0"/>
                </a:cubicBezTo>
                <a:cubicBezTo>
                  <a:pt x="296" y="0"/>
                  <a:pt x="243" y="14"/>
                  <a:pt x="197" y="41"/>
                </a:cubicBezTo>
                <a:cubicBezTo>
                  <a:pt x="50" y="126"/>
                  <a:pt x="0" y="314"/>
                  <a:pt x="84" y="460"/>
                </a:cubicBezTo>
                <a:cubicBezTo>
                  <a:pt x="139" y="555"/>
                  <a:pt x="241" y="614"/>
                  <a:pt x="350" y="614"/>
                </a:cubicBezTo>
                <a:cubicBezTo>
                  <a:pt x="350" y="614"/>
                  <a:pt x="350" y="614"/>
                  <a:pt x="350" y="614"/>
                </a:cubicBezTo>
                <a:cubicBezTo>
                  <a:pt x="404" y="614"/>
                  <a:pt x="457" y="600"/>
                  <a:pt x="504" y="573"/>
                </a:cubicBezTo>
                <a:cubicBezTo>
                  <a:pt x="548" y="547"/>
                  <a:pt x="585" y="511"/>
                  <a:pt x="612" y="467"/>
                </a:cubicBezTo>
                <a:cubicBezTo>
                  <a:pt x="558" y="368"/>
                  <a:pt x="558" y="246"/>
                  <a:pt x="612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2400" b="0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149;p51">
            <a:extLst>
              <a:ext uri="{FF2B5EF4-FFF2-40B4-BE49-F238E27FC236}">
                <a16:creationId xmlns:a16="http://schemas.microsoft.com/office/drawing/2014/main" id="{35EC046F-E28A-0642-A6E5-3CAD64745ABE}"/>
              </a:ext>
            </a:extLst>
          </p:cNvPr>
          <p:cNvSpPr/>
          <p:nvPr/>
        </p:nvSpPr>
        <p:spPr>
          <a:xfrm>
            <a:off x="3237612" y="1495694"/>
            <a:ext cx="478465" cy="521568"/>
          </a:xfrm>
          <a:custGeom>
            <a:avLst/>
            <a:gdLst/>
            <a:ahLst/>
            <a:cxnLst/>
            <a:rect l="l" t="t" r="r" b="b"/>
            <a:pathLst>
              <a:path w="612" h="614" extrusionOk="0">
                <a:moveTo>
                  <a:pt x="612" y="147"/>
                </a:moveTo>
                <a:cubicBezTo>
                  <a:pt x="556" y="56"/>
                  <a:pt x="457" y="0"/>
                  <a:pt x="350" y="0"/>
                </a:cubicBezTo>
                <a:cubicBezTo>
                  <a:pt x="296" y="0"/>
                  <a:pt x="243" y="14"/>
                  <a:pt x="197" y="41"/>
                </a:cubicBezTo>
                <a:cubicBezTo>
                  <a:pt x="50" y="126"/>
                  <a:pt x="0" y="314"/>
                  <a:pt x="84" y="460"/>
                </a:cubicBezTo>
                <a:cubicBezTo>
                  <a:pt x="139" y="555"/>
                  <a:pt x="241" y="614"/>
                  <a:pt x="350" y="614"/>
                </a:cubicBezTo>
                <a:cubicBezTo>
                  <a:pt x="350" y="614"/>
                  <a:pt x="350" y="614"/>
                  <a:pt x="350" y="614"/>
                </a:cubicBezTo>
                <a:cubicBezTo>
                  <a:pt x="404" y="614"/>
                  <a:pt x="457" y="600"/>
                  <a:pt x="504" y="573"/>
                </a:cubicBezTo>
                <a:cubicBezTo>
                  <a:pt x="548" y="547"/>
                  <a:pt x="585" y="511"/>
                  <a:pt x="612" y="467"/>
                </a:cubicBezTo>
                <a:cubicBezTo>
                  <a:pt x="558" y="368"/>
                  <a:pt x="558" y="246"/>
                  <a:pt x="612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 3</a:t>
            </a:r>
            <a:endParaRPr sz="2400" b="0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1149;p51">
            <a:extLst>
              <a:ext uri="{FF2B5EF4-FFF2-40B4-BE49-F238E27FC236}">
                <a16:creationId xmlns:a16="http://schemas.microsoft.com/office/drawing/2014/main" id="{51B439F3-80A8-704D-A97E-0E9F90A8A749}"/>
              </a:ext>
            </a:extLst>
          </p:cNvPr>
          <p:cNvSpPr/>
          <p:nvPr/>
        </p:nvSpPr>
        <p:spPr>
          <a:xfrm>
            <a:off x="3237612" y="3018011"/>
            <a:ext cx="478465" cy="521568"/>
          </a:xfrm>
          <a:custGeom>
            <a:avLst/>
            <a:gdLst/>
            <a:ahLst/>
            <a:cxnLst/>
            <a:rect l="l" t="t" r="r" b="b"/>
            <a:pathLst>
              <a:path w="612" h="614" extrusionOk="0">
                <a:moveTo>
                  <a:pt x="612" y="147"/>
                </a:moveTo>
                <a:cubicBezTo>
                  <a:pt x="556" y="56"/>
                  <a:pt x="457" y="0"/>
                  <a:pt x="350" y="0"/>
                </a:cubicBezTo>
                <a:cubicBezTo>
                  <a:pt x="296" y="0"/>
                  <a:pt x="243" y="14"/>
                  <a:pt x="197" y="41"/>
                </a:cubicBezTo>
                <a:cubicBezTo>
                  <a:pt x="50" y="126"/>
                  <a:pt x="0" y="314"/>
                  <a:pt x="84" y="460"/>
                </a:cubicBezTo>
                <a:cubicBezTo>
                  <a:pt x="139" y="555"/>
                  <a:pt x="241" y="614"/>
                  <a:pt x="350" y="614"/>
                </a:cubicBezTo>
                <a:cubicBezTo>
                  <a:pt x="350" y="614"/>
                  <a:pt x="350" y="614"/>
                  <a:pt x="350" y="614"/>
                </a:cubicBezTo>
                <a:cubicBezTo>
                  <a:pt x="404" y="614"/>
                  <a:pt x="457" y="600"/>
                  <a:pt x="504" y="573"/>
                </a:cubicBezTo>
                <a:cubicBezTo>
                  <a:pt x="548" y="547"/>
                  <a:pt x="585" y="511"/>
                  <a:pt x="612" y="467"/>
                </a:cubicBezTo>
                <a:cubicBezTo>
                  <a:pt x="558" y="368"/>
                  <a:pt x="558" y="246"/>
                  <a:pt x="612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 4</a:t>
            </a:r>
            <a:endParaRPr sz="2400" b="0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1149;p51">
            <a:extLst>
              <a:ext uri="{FF2B5EF4-FFF2-40B4-BE49-F238E27FC236}">
                <a16:creationId xmlns:a16="http://schemas.microsoft.com/office/drawing/2014/main" id="{D645375B-7767-A047-A1C8-AB3CAAD9943D}"/>
              </a:ext>
            </a:extLst>
          </p:cNvPr>
          <p:cNvSpPr/>
          <p:nvPr/>
        </p:nvSpPr>
        <p:spPr>
          <a:xfrm>
            <a:off x="5703904" y="1494042"/>
            <a:ext cx="478465" cy="521568"/>
          </a:xfrm>
          <a:custGeom>
            <a:avLst/>
            <a:gdLst/>
            <a:ahLst/>
            <a:cxnLst/>
            <a:rect l="l" t="t" r="r" b="b"/>
            <a:pathLst>
              <a:path w="612" h="614" extrusionOk="0">
                <a:moveTo>
                  <a:pt x="612" y="147"/>
                </a:moveTo>
                <a:cubicBezTo>
                  <a:pt x="556" y="56"/>
                  <a:pt x="457" y="0"/>
                  <a:pt x="350" y="0"/>
                </a:cubicBezTo>
                <a:cubicBezTo>
                  <a:pt x="296" y="0"/>
                  <a:pt x="243" y="14"/>
                  <a:pt x="197" y="41"/>
                </a:cubicBezTo>
                <a:cubicBezTo>
                  <a:pt x="50" y="126"/>
                  <a:pt x="0" y="314"/>
                  <a:pt x="84" y="460"/>
                </a:cubicBezTo>
                <a:cubicBezTo>
                  <a:pt x="139" y="555"/>
                  <a:pt x="241" y="614"/>
                  <a:pt x="350" y="614"/>
                </a:cubicBezTo>
                <a:cubicBezTo>
                  <a:pt x="350" y="614"/>
                  <a:pt x="350" y="614"/>
                  <a:pt x="350" y="614"/>
                </a:cubicBezTo>
                <a:cubicBezTo>
                  <a:pt x="404" y="614"/>
                  <a:pt x="457" y="600"/>
                  <a:pt x="504" y="573"/>
                </a:cubicBezTo>
                <a:cubicBezTo>
                  <a:pt x="548" y="547"/>
                  <a:pt x="585" y="511"/>
                  <a:pt x="612" y="467"/>
                </a:cubicBezTo>
                <a:cubicBezTo>
                  <a:pt x="558" y="368"/>
                  <a:pt x="558" y="246"/>
                  <a:pt x="612" y="1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24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  5</a:t>
            </a:r>
            <a:endParaRPr sz="2400" b="0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" name="Google Shape;705;p50">
            <a:extLst>
              <a:ext uri="{FF2B5EF4-FFF2-40B4-BE49-F238E27FC236}">
                <a16:creationId xmlns:a16="http://schemas.microsoft.com/office/drawing/2014/main" id="{6F447E23-15CB-324A-B51C-8DDBDF5CF11C}"/>
              </a:ext>
            </a:extLst>
          </p:cNvPr>
          <p:cNvGrpSpPr/>
          <p:nvPr/>
        </p:nvGrpSpPr>
        <p:grpSpPr>
          <a:xfrm>
            <a:off x="7921968" y="290070"/>
            <a:ext cx="1117232" cy="646216"/>
            <a:chOff x="1926350" y="995225"/>
            <a:chExt cx="428650" cy="356600"/>
          </a:xfrm>
        </p:grpSpPr>
        <p:sp>
          <p:nvSpPr>
            <p:cNvPr id="30" name="Google Shape;706;p50">
              <a:extLst>
                <a:ext uri="{FF2B5EF4-FFF2-40B4-BE49-F238E27FC236}">
                  <a16:creationId xmlns:a16="http://schemas.microsoft.com/office/drawing/2014/main" id="{EAC45F64-B9A6-F944-A985-821664B17064}"/>
                </a:ext>
              </a:extLst>
            </p:cNvPr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07;p50">
              <a:extLst>
                <a:ext uri="{FF2B5EF4-FFF2-40B4-BE49-F238E27FC236}">
                  <a16:creationId xmlns:a16="http://schemas.microsoft.com/office/drawing/2014/main" id="{CF621AEA-9F40-0048-A64C-E890E7FA98E9}"/>
                </a:ext>
              </a:extLst>
            </p:cNvPr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08;p50">
              <a:extLst>
                <a:ext uri="{FF2B5EF4-FFF2-40B4-BE49-F238E27FC236}">
                  <a16:creationId xmlns:a16="http://schemas.microsoft.com/office/drawing/2014/main" id="{FC490423-EED3-984A-88F2-F392343ABCED}"/>
                </a:ext>
              </a:extLst>
            </p:cNvPr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09;p50">
              <a:extLst>
                <a:ext uri="{FF2B5EF4-FFF2-40B4-BE49-F238E27FC236}">
                  <a16:creationId xmlns:a16="http://schemas.microsoft.com/office/drawing/2014/main" id="{9413D246-BED9-B144-A546-F1E1C45FAC88}"/>
                </a:ext>
              </a:extLst>
            </p:cNvPr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9E37045-208F-994F-90D9-395134019CFD}"/>
              </a:ext>
            </a:extLst>
          </p:cNvPr>
          <p:cNvSpPr txBox="1"/>
          <p:nvPr/>
        </p:nvSpPr>
        <p:spPr>
          <a:xfrm>
            <a:off x="584329" y="1602590"/>
            <a:ext cx="2381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Introduction.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B3FC6B-5EA8-FB41-9561-1937BEB06C26}"/>
              </a:ext>
            </a:extLst>
          </p:cNvPr>
          <p:cNvSpPr txBox="1"/>
          <p:nvPr/>
        </p:nvSpPr>
        <p:spPr>
          <a:xfrm>
            <a:off x="584328" y="3110257"/>
            <a:ext cx="2381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Definition of Private sector.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A898C1-8AAA-5243-A8CE-8CEA9A86C524}"/>
              </a:ext>
            </a:extLst>
          </p:cNvPr>
          <p:cNvSpPr txBox="1"/>
          <p:nvPr/>
        </p:nvSpPr>
        <p:spPr>
          <a:xfrm>
            <a:off x="3716077" y="1600894"/>
            <a:ext cx="2381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What is Public sector.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FC6691F-CE3F-F147-B335-0FBF5C6C7A29}"/>
              </a:ext>
            </a:extLst>
          </p:cNvPr>
          <p:cNvSpPr txBox="1"/>
          <p:nvPr/>
        </p:nvSpPr>
        <p:spPr>
          <a:xfrm>
            <a:off x="3716076" y="3110257"/>
            <a:ext cx="2381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Comparison between public and private sector.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1E12435-72FA-504A-8D54-495911C7C7FF}"/>
              </a:ext>
            </a:extLst>
          </p:cNvPr>
          <p:cNvSpPr txBox="1"/>
          <p:nvPr/>
        </p:nvSpPr>
        <p:spPr>
          <a:xfrm>
            <a:off x="6114790" y="1606337"/>
            <a:ext cx="2381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/>
              <a:t>Conclusion.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ctrTitle" idx="4294967295"/>
          </p:nvPr>
        </p:nvSpPr>
        <p:spPr>
          <a:xfrm>
            <a:off x="451884" y="86566"/>
            <a:ext cx="6459279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INTRODUCTION</a:t>
            </a:r>
            <a:endParaRPr sz="6000"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subTitle" idx="4294967295"/>
          </p:nvPr>
        </p:nvSpPr>
        <p:spPr>
          <a:xfrm>
            <a:off x="199776" y="1169350"/>
            <a:ext cx="5690661" cy="371196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Clr>
                <a:schemeClr val="dk1"/>
              </a:buClr>
              <a:buSzPts val="1100"/>
              <a:buNone/>
            </a:pPr>
            <a:endParaRPr lang="en-US" sz="1800" b="1" u="sng" dirty="0" smtClean="0"/>
          </a:p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n-US" sz="1800" b="1" u="sng" dirty="0" smtClean="0"/>
              <a:t>The public sector </a:t>
            </a:r>
            <a:r>
              <a:rPr lang="en-US" sz="1800" b="1" dirty="0" smtClean="0"/>
              <a:t>is defined as the share of a country's total economy overseen by the government or other government agencies and organizations.</a:t>
            </a:r>
          </a:p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n-US" sz="1800" b="1" dirty="0" smtClean="0"/>
              <a:t> </a:t>
            </a:r>
            <a:r>
              <a:rPr lang="en-US" sz="1800" b="1" u="sng" dirty="0" smtClean="0"/>
              <a:t>The private sector </a:t>
            </a:r>
            <a:r>
              <a:rPr lang="en-US" sz="1800" b="1" dirty="0" smtClean="0"/>
              <a:t>is distinguished by private persons or organizations owning assets and providing services. The government is unable to meddle with the activities of private firms because it lacks authority.</a:t>
            </a:r>
            <a:endParaRPr sz="1800" b="1" dirty="0"/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128CA1-AF3D-EB40-BB75-A4EC23313C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=""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39735" y="1190845"/>
            <a:ext cx="2604265" cy="1594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971901" y="824436"/>
            <a:ext cx="7783033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Private sector </a:t>
            </a:r>
            <a:endParaRPr sz="5400" dirty="0"/>
          </a:p>
        </p:txBody>
      </p:sp>
      <p:sp>
        <p:nvSpPr>
          <p:cNvPr id="100" name="Google Shape;100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69F398-151A-544B-8813-CF2BC876B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60428"/>
            <a:ext cx="4969831" cy="2783023"/>
          </a:xfrm>
          <a:prstGeom prst="rect">
            <a:avLst/>
          </a:prstGeom>
        </p:spPr>
      </p:pic>
      <p:grpSp>
        <p:nvGrpSpPr>
          <p:cNvPr id="7" name="Google Shape;826;p50">
            <a:extLst>
              <a:ext uri="{FF2B5EF4-FFF2-40B4-BE49-F238E27FC236}">
                <a16:creationId xmlns:a16="http://schemas.microsoft.com/office/drawing/2014/main" id="{235A991D-A7BA-9343-9071-E9590BBF9F45}"/>
              </a:ext>
            </a:extLst>
          </p:cNvPr>
          <p:cNvGrpSpPr/>
          <p:nvPr/>
        </p:nvGrpSpPr>
        <p:grpSpPr>
          <a:xfrm>
            <a:off x="125648" y="824436"/>
            <a:ext cx="671794" cy="752763"/>
            <a:chOff x="3294650" y="3652450"/>
            <a:chExt cx="388350" cy="405450"/>
          </a:xfrm>
        </p:grpSpPr>
        <p:sp>
          <p:nvSpPr>
            <p:cNvPr id="8" name="Google Shape;827;p50">
              <a:extLst>
                <a:ext uri="{FF2B5EF4-FFF2-40B4-BE49-F238E27FC236}">
                  <a16:creationId xmlns:a16="http://schemas.microsoft.com/office/drawing/2014/main" id="{6CCBB773-AD7F-A142-960A-8A4DE876808E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28;p50">
              <a:extLst>
                <a:ext uri="{FF2B5EF4-FFF2-40B4-BE49-F238E27FC236}">
                  <a16:creationId xmlns:a16="http://schemas.microsoft.com/office/drawing/2014/main" id="{53536C36-20C6-2D4B-9F6B-247F4A7092F7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29;p50">
              <a:extLst>
                <a:ext uri="{FF2B5EF4-FFF2-40B4-BE49-F238E27FC236}">
                  <a16:creationId xmlns:a16="http://schemas.microsoft.com/office/drawing/2014/main" id="{FFE6563C-42A0-A94A-B2FA-610001F75A14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subTitle" idx="4294967295"/>
          </p:nvPr>
        </p:nvSpPr>
        <p:spPr>
          <a:xfrm>
            <a:off x="623627" y="3027355"/>
            <a:ext cx="7711809" cy="260333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buNone/>
            </a:pPr>
            <a:r>
              <a:rPr lang="en-US" dirty="0"/>
              <a:t>It is the companies, enterprises, or businesses owned by private individuals or private </a:t>
            </a:r>
            <a:r>
              <a:rPr lang="en-US" dirty="0" smtClean="0"/>
              <a:t>companies.</a:t>
            </a:r>
          </a:p>
          <a:p>
            <a:pPr marL="0" lvl="0" indent="0" algn="ctr">
              <a:buNone/>
            </a:pPr>
            <a:r>
              <a:rPr lang="en-US" dirty="0" smtClean="0"/>
              <a:t> </a:t>
            </a:r>
            <a:r>
              <a:rPr lang="en-US" dirty="0"/>
              <a:t>Private Individuals/Private Entities control, manage, and operate businesses in the private sector. </a:t>
            </a:r>
            <a:endParaRPr dirty="0"/>
          </a:p>
        </p:txBody>
      </p:sp>
      <p:sp>
        <p:nvSpPr>
          <p:cNvPr id="120" name="Google Shape;120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44674B-C75B-AE4F-BF1C-CC7A4CA82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077" y="136346"/>
            <a:ext cx="6554911" cy="260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228600" y="661154"/>
            <a:ext cx="8686800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Examples about private sector </a:t>
            </a:r>
            <a:endParaRPr dirty="0"/>
          </a:p>
        </p:txBody>
      </p:sp>
      <p:sp>
        <p:nvSpPr>
          <p:cNvPr id="128" name="Google Shape;128;p2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B62C93-CD52-1D4F-90B8-4F8C2D949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85" y="1480060"/>
            <a:ext cx="2387011" cy="99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258F78-513B-6344-A471-CD1F6E48E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85" y="2732567"/>
            <a:ext cx="2542364" cy="8128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5E11C58-363E-C54A-9B9F-B812483DF429}"/>
              </a:ext>
            </a:extLst>
          </p:cNvPr>
          <p:cNvSpPr/>
          <p:nvPr/>
        </p:nvSpPr>
        <p:spPr>
          <a:xfrm>
            <a:off x="822605" y="3274514"/>
            <a:ext cx="1325172" cy="96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5EA2BA-654F-CD42-A3ED-11A717430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534735"/>
            <a:ext cx="2806994" cy="160871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5BFE069-73BA-134F-A376-29D771E5F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283462"/>
            <a:ext cx="2387011" cy="95235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108DCFF-47D5-0542-BA3B-917FB4A1FF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2196" y="2732567"/>
            <a:ext cx="2806994" cy="193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ctrTitle"/>
          </p:nvPr>
        </p:nvSpPr>
        <p:spPr>
          <a:xfrm>
            <a:off x="547576" y="1205894"/>
            <a:ext cx="7480005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 What is Public sector</a:t>
            </a:r>
            <a:endParaRPr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CAC98EA-AF86-FB40-B621-3E3E96097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186" y="0"/>
            <a:ext cx="4837814" cy="16374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9E1145-2340-5A46-9F1C-BDD8A98156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51444"/>
            <a:ext cx="5110716" cy="24920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762000" y="529557"/>
            <a:ext cx="4469100" cy="334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buNone/>
            </a:pPr>
            <a:r>
              <a:rPr lang="en-US" sz="1600" dirty="0"/>
              <a:t>The word "public sector" refers to corporations, enterprises, or businesses that are majority owned by the government. Excess employees in non-productive positions are more likely in the public sector than in the private sector.</a:t>
            </a:r>
            <a:endParaRPr sz="1600" dirty="0"/>
          </a:p>
        </p:txBody>
      </p:sp>
      <p:sp>
        <p:nvSpPr>
          <p:cNvPr id="93" name="Google Shape;93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472E54-D071-7548-AC0B-D0E9DDE05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571750"/>
            <a:ext cx="4341628" cy="1993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314" name="Google Shape;314;p35"/>
          <p:cNvGrpSpPr/>
          <p:nvPr/>
        </p:nvGrpSpPr>
        <p:grpSpPr>
          <a:xfrm>
            <a:off x="276448" y="913781"/>
            <a:ext cx="8654902" cy="4032870"/>
            <a:chOff x="3409554" y="1138966"/>
            <a:chExt cx="5244710" cy="3072813"/>
          </a:xfrm>
        </p:grpSpPr>
        <p:sp>
          <p:nvSpPr>
            <p:cNvPr id="315" name="Google Shape;315;p35"/>
            <p:cNvSpPr/>
            <p:nvPr/>
          </p:nvSpPr>
          <p:spPr>
            <a:xfrm>
              <a:off x="3838454" y="1138966"/>
              <a:ext cx="4385300" cy="2935345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35"/>
            <p:cNvSpPr/>
            <p:nvPr/>
          </p:nvSpPr>
          <p:spPr>
            <a:xfrm>
              <a:off x="3409554" y="4130915"/>
              <a:ext cx="5244710" cy="80863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5"/>
            <p:cNvSpPr/>
            <p:nvPr/>
          </p:nvSpPr>
          <p:spPr>
            <a:xfrm>
              <a:off x="3409554" y="4066224"/>
              <a:ext cx="5243901" cy="64690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5"/>
            <p:cNvSpPr/>
            <p:nvPr/>
          </p:nvSpPr>
          <p:spPr>
            <a:xfrm>
              <a:off x="5643068" y="4066224"/>
              <a:ext cx="767972" cy="40432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" name="Google Shape;133;p22">
            <a:extLst>
              <a:ext uri="{FF2B5EF4-FFF2-40B4-BE49-F238E27FC236}">
                <a16:creationId xmlns:a16="http://schemas.microsoft.com/office/drawing/2014/main" id="{2BFE78EA-A815-EC47-8E57-D7D014B5CFC9}"/>
              </a:ext>
            </a:extLst>
          </p:cNvPr>
          <p:cNvSpPr txBox="1">
            <a:spLocks/>
          </p:cNvSpPr>
          <p:nvPr/>
        </p:nvSpPr>
        <p:spPr>
          <a:xfrm>
            <a:off x="1197282" y="-140420"/>
            <a:ext cx="7283302" cy="857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Examples about Public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Sector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13D53A-326D-E54D-B53B-352E3C643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281" y="1079204"/>
            <a:ext cx="6819667" cy="34796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1E4EEA-F948-0644-864F-09248F87C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547" y="1079202"/>
            <a:ext cx="2802860" cy="167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E9A1F3-9E74-0546-8510-F42693D60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228" y="1169580"/>
            <a:ext cx="1911196" cy="15838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784AC8-65EC-D24F-B128-6CDA891FD6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5926" y="1182647"/>
            <a:ext cx="2296633" cy="14672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9A1BDD-9B3F-5C4C-A5AD-3CA9D50993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0778" y="2681569"/>
            <a:ext cx="2857500" cy="16741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86FCC89-A3CA-B94F-BB6C-564FF0C9A1DC}"/>
              </a:ext>
            </a:extLst>
          </p:cNvPr>
          <p:cNvSpPr txBox="1"/>
          <p:nvPr/>
        </p:nvSpPr>
        <p:spPr>
          <a:xfrm>
            <a:off x="3537424" y="4256809"/>
            <a:ext cx="2069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Emergency services</a:t>
            </a:r>
            <a:endParaRPr lang="x-non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ower template">
  <a:themeElements>
    <a:clrScheme name="Custom 347">
      <a:dk1>
        <a:srgbClr val="65617D"/>
      </a:dk1>
      <a:lt1>
        <a:srgbClr val="FFFFFF"/>
      </a:lt1>
      <a:dk2>
        <a:srgbClr val="A7D86D"/>
      </a:dk2>
      <a:lt2>
        <a:srgbClr val="ECEBF0"/>
      </a:lt2>
      <a:accent1>
        <a:srgbClr val="A7D86D"/>
      </a:accent1>
      <a:accent2>
        <a:srgbClr val="7CBE5F"/>
      </a:accent2>
      <a:accent3>
        <a:srgbClr val="52A551"/>
      </a:accent3>
      <a:accent4>
        <a:srgbClr val="D8D5EB"/>
      </a:accent4>
      <a:accent5>
        <a:srgbClr val="A7A4BC"/>
      </a:accent5>
      <a:accent6>
        <a:srgbClr val="65617D"/>
      </a:accent6>
      <a:hlink>
        <a:srgbClr val="65617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542</Words>
  <Application>Microsoft Office PowerPoint</Application>
  <PresentationFormat>On-screen Show (16:9)</PresentationFormat>
  <Paragraphs>79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Bangla MN</vt:lpstr>
      <vt:lpstr>Calibri</vt:lpstr>
      <vt:lpstr>Muli</vt:lpstr>
      <vt:lpstr>Poppins</vt:lpstr>
      <vt:lpstr>Gower template</vt:lpstr>
      <vt:lpstr>Libyan International Medical University Faculty of Business Administration </vt:lpstr>
      <vt:lpstr>Table of content</vt:lpstr>
      <vt:lpstr>INTRODUCTION</vt:lpstr>
      <vt:lpstr>Private sector </vt:lpstr>
      <vt:lpstr>PowerPoint Presentation</vt:lpstr>
      <vt:lpstr>Examples about private sector </vt:lpstr>
      <vt:lpstr>3. What is Public sector</vt:lpstr>
      <vt:lpstr>PowerPoint Presentation</vt:lpstr>
      <vt:lpstr>PowerPoint Presentation</vt:lpstr>
      <vt:lpstr>PowerPoint Presentation</vt:lpstr>
      <vt:lpstr>Conclusion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 </dc:title>
  <cp:lastModifiedBy>user</cp:lastModifiedBy>
  <cp:revision>18</cp:revision>
  <dcterms:modified xsi:type="dcterms:W3CDTF">2021-11-27T07:45:30Z</dcterms:modified>
</cp:coreProperties>
</file>