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58" r:id="rId4"/>
    <p:sldId id="260" r:id="rId5"/>
    <p:sldId id="305" r:id="rId6"/>
    <p:sldId id="306" r:id="rId7"/>
    <p:sldId id="261" r:id="rId8"/>
    <p:sldId id="284" r:id="rId9"/>
    <p:sldId id="292" r:id="rId10"/>
  </p:sldIdLst>
  <p:sldSz cx="9144000" cy="5143500" type="screen16x9"/>
  <p:notesSz cx="6858000" cy="9144000"/>
  <p:embeddedFontLst>
    <p:embeddedFont>
      <p:font typeface="Baloo Tammudu 2" panose="020B0604020202020204" charset="0"/>
      <p:regular r:id="rId13"/>
      <p:bold r:id="rId14"/>
    </p:embeddedFont>
    <p:embeddedFont>
      <p:font typeface="Cabin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824300E-C9E1-4468-B343-568E53BDFB4C}">
  <a:tblStyle styleId="{9824300E-C9E1-4468-B343-568E53BDFB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60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>
            <a:extLst>
              <a:ext uri="{FF2B5EF4-FFF2-40B4-BE49-F238E27FC236}">
                <a16:creationId xmlns:a16="http://schemas.microsoft.com/office/drawing/2014/main" id="{84754FEA-399B-4CC9-9717-EA88202916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90376AB6-CCF6-4E9F-8F7C-0D2F2BEA144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2DC2E23-24B5-4471-BC2C-ADC3A32106D7}" type="datetimeFigureOut">
              <a:rPr lang="ar-LY" smtClean="0"/>
              <a:t>09/05/1443</a:t>
            </a:fld>
            <a:endParaRPr lang="ar-LY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CCCE0245-799C-4959-B89B-3AA25B89F21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79B1A300-3B83-4632-A41C-AF8A2EE478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00EC940-59E1-4A2D-A833-03320EC6BB27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76471652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7292581"/>
      </p:ext>
    </p:extLst>
  </p:cSld>
  <p:clrMap bg1="lt1" tx1="dk1" bg2="dk2" tx2="lt2" accent1="accent1" accent2="accent2" accent3="accent3" accent4="accent4" accent5="accent5" accent6="accent6" hlink="hlink" folHlink="folHlink"/>
  <p:hf hdr="0" ftr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5584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19cb66fb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e19cb66fb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2949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1aecd103a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e1aecd103a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6886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e1aecd103a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e1aecd103a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9683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e1aecd103a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e1aecd103a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1881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e1aecd103a_0_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e1aecd103a_0_1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6415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e19cb66fb5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e19cb66fb5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03676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Google Shape;1042;gde0a671b47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3" name="Google Shape;1043;gde0a671b47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472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Google Shape;1169;ge1aecd103a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0" name="Google Shape;1170;ge1aecd103a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1389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371725" y="1185325"/>
            <a:ext cx="6400500" cy="255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371725" y="3735625"/>
            <a:ext cx="6400500" cy="41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6424111" y="4435578"/>
            <a:ext cx="1876923" cy="842057"/>
          </a:xfrm>
          <a:custGeom>
            <a:avLst/>
            <a:gdLst/>
            <a:ahLst/>
            <a:cxnLst/>
            <a:rect l="l" t="t" r="r" b="b"/>
            <a:pathLst>
              <a:path w="69865" h="31344" extrusionOk="0">
                <a:moveTo>
                  <a:pt x="58179" y="27852"/>
                </a:moveTo>
                <a:cubicBezTo>
                  <a:pt x="60159" y="25377"/>
                  <a:pt x="60544" y="21748"/>
                  <a:pt x="62743" y="19494"/>
                </a:cubicBezTo>
                <a:cubicBezTo>
                  <a:pt x="64365" y="17817"/>
                  <a:pt x="66757" y="17129"/>
                  <a:pt x="68077" y="15205"/>
                </a:cubicBezTo>
                <a:cubicBezTo>
                  <a:pt x="69864" y="12538"/>
                  <a:pt x="68710" y="8606"/>
                  <a:pt x="66400" y="6571"/>
                </a:cubicBezTo>
                <a:cubicBezTo>
                  <a:pt x="64063" y="4537"/>
                  <a:pt x="60929" y="3932"/>
                  <a:pt x="57932" y="3492"/>
                </a:cubicBezTo>
                <a:cubicBezTo>
                  <a:pt x="41793" y="962"/>
                  <a:pt x="25378" y="522"/>
                  <a:pt x="9019" y="83"/>
                </a:cubicBezTo>
                <a:cubicBezTo>
                  <a:pt x="6022" y="0"/>
                  <a:pt x="2420" y="275"/>
                  <a:pt x="908" y="3052"/>
                </a:cubicBezTo>
                <a:cubicBezTo>
                  <a:pt x="1" y="4757"/>
                  <a:pt x="193" y="6846"/>
                  <a:pt x="716" y="8688"/>
                </a:cubicBezTo>
                <a:cubicBezTo>
                  <a:pt x="2640" y="15424"/>
                  <a:pt x="8882" y="20373"/>
                  <a:pt x="15508" y="20373"/>
                </a:cubicBezTo>
                <a:cubicBezTo>
                  <a:pt x="20044" y="20373"/>
                  <a:pt x="24526" y="18284"/>
                  <a:pt x="29008" y="18944"/>
                </a:cubicBezTo>
                <a:cubicBezTo>
                  <a:pt x="32637" y="19494"/>
                  <a:pt x="35799" y="21776"/>
                  <a:pt x="38713" y="24113"/>
                </a:cubicBezTo>
                <a:cubicBezTo>
                  <a:pt x="41600" y="26450"/>
                  <a:pt x="44514" y="28979"/>
                  <a:pt x="47979" y="30162"/>
                </a:cubicBezTo>
                <a:cubicBezTo>
                  <a:pt x="51443" y="31344"/>
                  <a:pt x="55732" y="30849"/>
                  <a:pt x="58179" y="278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-5400000">
            <a:off x="-887070" y="3678587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1012526" y="224910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-158099" y="537976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-493575" y="-588100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 flipH="1">
            <a:off x="7811592" y="3807888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8823480" y="314307"/>
            <a:ext cx="239728" cy="29676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7557026" y="-261125"/>
            <a:ext cx="1266441" cy="1107568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9899876">
            <a:off x="628468" y="4151754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rot="-1800052">
            <a:off x="8786382" y="3666551"/>
            <a:ext cx="251543" cy="311391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2"/>
          <p:cNvSpPr/>
          <p:nvPr/>
        </p:nvSpPr>
        <p:spPr>
          <a:xfrm rot="5400000">
            <a:off x="7880673" y="814316"/>
            <a:ext cx="1876923" cy="842057"/>
          </a:xfrm>
          <a:custGeom>
            <a:avLst/>
            <a:gdLst/>
            <a:ahLst/>
            <a:cxnLst/>
            <a:rect l="l" t="t" r="r" b="b"/>
            <a:pathLst>
              <a:path w="69865" h="31344" extrusionOk="0">
                <a:moveTo>
                  <a:pt x="58179" y="27852"/>
                </a:moveTo>
                <a:cubicBezTo>
                  <a:pt x="60159" y="25377"/>
                  <a:pt x="60544" y="21748"/>
                  <a:pt x="62743" y="19494"/>
                </a:cubicBezTo>
                <a:cubicBezTo>
                  <a:pt x="64365" y="17817"/>
                  <a:pt x="66757" y="17129"/>
                  <a:pt x="68077" y="15205"/>
                </a:cubicBezTo>
                <a:cubicBezTo>
                  <a:pt x="69864" y="12538"/>
                  <a:pt x="68710" y="8606"/>
                  <a:pt x="66400" y="6571"/>
                </a:cubicBezTo>
                <a:cubicBezTo>
                  <a:pt x="64063" y="4537"/>
                  <a:pt x="60929" y="3932"/>
                  <a:pt x="57932" y="3492"/>
                </a:cubicBezTo>
                <a:cubicBezTo>
                  <a:pt x="41793" y="962"/>
                  <a:pt x="25378" y="522"/>
                  <a:pt x="9019" y="83"/>
                </a:cubicBezTo>
                <a:cubicBezTo>
                  <a:pt x="6022" y="0"/>
                  <a:pt x="2420" y="275"/>
                  <a:pt x="908" y="3052"/>
                </a:cubicBezTo>
                <a:cubicBezTo>
                  <a:pt x="1" y="4757"/>
                  <a:pt x="193" y="6846"/>
                  <a:pt x="716" y="8688"/>
                </a:cubicBezTo>
                <a:cubicBezTo>
                  <a:pt x="2640" y="15424"/>
                  <a:pt x="8882" y="20373"/>
                  <a:pt x="15508" y="20373"/>
                </a:cubicBezTo>
                <a:cubicBezTo>
                  <a:pt x="20044" y="20373"/>
                  <a:pt x="24526" y="18284"/>
                  <a:pt x="29008" y="18944"/>
                </a:cubicBezTo>
                <a:cubicBezTo>
                  <a:pt x="32637" y="19494"/>
                  <a:pt x="35799" y="21776"/>
                  <a:pt x="38713" y="24113"/>
                </a:cubicBezTo>
                <a:cubicBezTo>
                  <a:pt x="41600" y="26450"/>
                  <a:pt x="44514" y="28979"/>
                  <a:pt x="47979" y="30162"/>
                </a:cubicBezTo>
                <a:cubicBezTo>
                  <a:pt x="51443" y="31344"/>
                  <a:pt x="55732" y="30849"/>
                  <a:pt x="58179" y="278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32"/>
          <p:cNvSpPr/>
          <p:nvPr/>
        </p:nvSpPr>
        <p:spPr>
          <a:xfrm rot="1418563" flipH="1">
            <a:off x="8291437" y="799703"/>
            <a:ext cx="405932" cy="438599"/>
          </a:xfrm>
          <a:custGeom>
            <a:avLst/>
            <a:gdLst/>
            <a:ahLst/>
            <a:cxnLst/>
            <a:rect l="l" t="t" r="r" b="b"/>
            <a:pathLst>
              <a:path w="31427" h="33956" extrusionOk="0">
                <a:moveTo>
                  <a:pt x="7561" y="6021"/>
                </a:moveTo>
                <a:cubicBezTo>
                  <a:pt x="4014" y="10806"/>
                  <a:pt x="0" y="24580"/>
                  <a:pt x="12153" y="33956"/>
                </a:cubicBezTo>
                <a:lnTo>
                  <a:pt x="12153" y="33956"/>
                </a:lnTo>
                <a:cubicBezTo>
                  <a:pt x="12840" y="29557"/>
                  <a:pt x="16442" y="26505"/>
                  <a:pt x="20566" y="24828"/>
                </a:cubicBezTo>
                <a:cubicBezTo>
                  <a:pt x="20923" y="24718"/>
                  <a:pt x="21281" y="24580"/>
                  <a:pt x="21638" y="24443"/>
                </a:cubicBezTo>
                <a:lnTo>
                  <a:pt x="21666" y="24443"/>
                </a:lnTo>
                <a:lnTo>
                  <a:pt x="21666" y="24443"/>
                </a:lnTo>
                <a:cubicBezTo>
                  <a:pt x="30134" y="20759"/>
                  <a:pt x="31426" y="9321"/>
                  <a:pt x="24003" y="3849"/>
                </a:cubicBezTo>
                <a:cubicBezTo>
                  <a:pt x="18806" y="0"/>
                  <a:pt x="11355" y="853"/>
                  <a:pt x="7561" y="60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32"/>
          <p:cNvSpPr/>
          <p:nvPr/>
        </p:nvSpPr>
        <p:spPr>
          <a:xfrm rot="-5400000" flipH="1">
            <a:off x="7986466" y="-717202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32"/>
          <p:cNvSpPr/>
          <p:nvPr/>
        </p:nvSpPr>
        <p:spPr>
          <a:xfrm flipH="1">
            <a:off x="7856042" y="4272535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32"/>
          <p:cNvSpPr/>
          <p:nvPr/>
        </p:nvSpPr>
        <p:spPr>
          <a:xfrm flipH="1">
            <a:off x="7621053" y="4621626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32"/>
          <p:cNvSpPr/>
          <p:nvPr/>
        </p:nvSpPr>
        <p:spPr>
          <a:xfrm flipH="1">
            <a:off x="8190856" y="3440625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9_1_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3"/>
          <p:cNvSpPr/>
          <p:nvPr/>
        </p:nvSpPr>
        <p:spPr>
          <a:xfrm rot="-5400000" flipH="1">
            <a:off x="-891783" y="3722861"/>
            <a:ext cx="2507243" cy="1035520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33"/>
          <p:cNvSpPr/>
          <p:nvPr/>
        </p:nvSpPr>
        <p:spPr>
          <a:xfrm rot="900183" flipH="1">
            <a:off x="719281" y="3863798"/>
            <a:ext cx="342156" cy="423617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33"/>
          <p:cNvSpPr/>
          <p:nvPr/>
        </p:nvSpPr>
        <p:spPr>
          <a:xfrm rot="5400000">
            <a:off x="7498417" y="311161"/>
            <a:ext cx="2507243" cy="1035520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33"/>
          <p:cNvSpPr/>
          <p:nvPr/>
        </p:nvSpPr>
        <p:spPr>
          <a:xfrm rot="-900183">
            <a:off x="8342465" y="1864173"/>
            <a:ext cx="342156" cy="423617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2583925" y="2379450"/>
            <a:ext cx="3976200" cy="15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2" hasCustomPrompt="1"/>
          </p:nvPr>
        </p:nvSpPr>
        <p:spPr>
          <a:xfrm>
            <a:off x="3505825" y="878850"/>
            <a:ext cx="2132400" cy="12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2183025" y="3919350"/>
            <a:ext cx="4778100" cy="41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 rot="10800000">
            <a:off x="-218084" y="4379749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1012526" y="224910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-158099" y="537976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-493575" y="-588100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/>
          <p:nvPr/>
        </p:nvSpPr>
        <p:spPr>
          <a:xfrm rot="4499876">
            <a:off x="962726" y="4286518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 flipH="1">
            <a:off x="8260267" y="3371077"/>
            <a:ext cx="1438559" cy="1921360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 rot="-10027717">
            <a:off x="7445875" y="260058"/>
            <a:ext cx="281538" cy="348522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 rot="10800000">
            <a:off x="7791066" y="-348914"/>
            <a:ext cx="1487321" cy="1300739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 rot="-1800135">
            <a:off x="8234872" y="4680710"/>
            <a:ext cx="281063" cy="347934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/>
          <p:nvPr/>
        </p:nvSpPr>
        <p:spPr>
          <a:xfrm flipH="1">
            <a:off x="8394117" y="57738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6"/>
          <p:cNvSpPr/>
          <p:nvPr/>
        </p:nvSpPr>
        <p:spPr>
          <a:xfrm rot="-4343519">
            <a:off x="8268204" y="401082"/>
            <a:ext cx="251535" cy="311381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6"/>
          <p:cNvSpPr/>
          <p:nvPr/>
        </p:nvSpPr>
        <p:spPr>
          <a:xfrm rot="10800000">
            <a:off x="-169764" y="4596678"/>
            <a:ext cx="1876923" cy="842057"/>
          </a:xfrm>
          <a:custGeom>
            <a:avLst/>
            <a:gdLst/>
            <a:ahLst/>
            <a:cxnLst/>
            <a:rect l="l" t="t" r="r" b="b"/>
            <a:pathLst>
              <a:path w="69865" h="31344" extrusionOk="0">
                <a:moveTo>
                  <a:pt x="58179" y="27852"/>
                </a:moveTo>
                <a:cubicBezTo>
                  <a:pt x="60159" y="25377"/>
                  <a:pt x="60544" y="21748"/>
                  <a:pt x="62743" y="19494"/>
                </a:cubicBezTo>
                <a:cubicBezTo>
                  <a:pt x="64365" y="17817"/>
                  <a:pt x="66757" y="17129"/>
                  <a:pt x="68077" y="15205"/>
                </a:cubicBezTo>
                <a:cubicBezTo>
                  <a:pt x="69864" y="12538"/>
                  <a:pt x="68710" y="8606"/>
                  <a:pt x="66400" y="6571"/>
                </a:cubicBezTo>
                <a:cubicBezTo>
                  <a:pt x="64063" y="4537"/>
                  <a:pt x="60929" y="3932"/>
                  <a:pt x="57932" y="3492"/>
                </a:cubicBezTo>
                <a:cubicBezTo>
                  <a:pt x="41793" y="962"/>
                  <a:pt x="25378" y="522"/>
                  <a:pt x="9019" y="83"/>
                </a:cubicBezTo>
                <a:cubicBezTo>
                  <a:pt x="6022" y="0"/>
                  <a:pt x="2420" y="275"/>
                  <a:pt x="908" y="3052"/>
                </a:cubicBezTo>
                <a:cubicBezTo>
                  <a:pt x="1" y="4757"/>
                  <a:pt x="193" y="6846"/>
                  <a:pt x="716" y="8688"/>
                </a:cubicBezTo>
                <a:cubicBezTo>
                  <a:pt x="2640" y="15424"/>
                  <a:pt x="8882" y="20373"/>
                  <a:pt x="15508" y="20373"/>
                </a:cubicBezTo>
                <a:cubicBezTo>
                  <a:pt x="20044" y="20373"/>
                  <a:pt x="24526" y="18284"/>
                  <a:pt x="29008" y="18944"/>
                </a:cubicBezTo>
                <a:cubicBezTo>
                  <a:pt x="32637" y="19494"/>
                  <a:pt x="35799" y="21776"/>
                  <a:pt x="38713" y="24113"/>
                </a:cubicBezTo>
                <a:cubicBezTo>
                  <a:pt x="41600" y="26450"/>
                  <a:pt x="44514" y="28979"/>
                  <a:pt x="47979" y="30162"/>
                </a:cubicBezTo>
                <a:cubicBezTo>
                  <a:pt x="51443" y="31344"/>
                  <a:pt x="55732" y="30849"/>
                  <a:pt x="58179" y="278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 txBox="1">
            <a:spLocks noGrp="1"/>
          </p:cNvSpPr>
          <p:nvPr>
            <p:ph type="title"/>
          </p:nvPr>
        </p:nvSpPr>
        <p:spPr>
          <a:xfrm>
            <a:off x="2210550" y="1712400"/>
            <a:ext cx="4722900" cy="85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0" name="Google Shape;80;p9"/>
          <p:cNvSpPr txBox="1">
            <a:spLocks noGrp="1"/>
          </p:cNvSpPr>
          <p:nvPr>
            <p:ph type="subTitle" idx="1"/>
          </p:nvPr>
        </p:nvSpPr>
        <p:spPr>
          <a:xfrm>
            <a:off x="2210550" y="2717700"/>
            <a:ext cx="4722900" cy="14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1" name="Google Shape;81;p9"/>
          <p:cNvSpPr/>
          <p:nvPr/>
        </p:nvSpPr>
        <p:spPr>
          <a:xfrm>
            <a:off x="-121870" y="3807888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9"/>
          <p:cNvSpPr/>
          <p:nvPr/>
        </p:nvSpPr>
        <p:spPr>
          <a:xfrm flipH="1">
            <a:off x="1104667" y="4162060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"/>
          <p:cNvSpPr/>
          <p:nvPr/>
        </p:nvSpPr>
        <p:spPr>
          <a:xfrm flipH="1">
            <a:off x="7934667" y="224910"/>
            <a:ext cx="334808" cy="301671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9"/>
          <p:cNvSpPr/>
          <p:nvPr/>
        </p:nvSpPr>
        <p:spPr>
          <a:xfrm flipH="1">
            <a:off x="7849653" y="537976"/>
            <a:ext cx="1590445" cy="1360066"/>
          </a:xfrm>
          <a:custGeom>
            <a:avLst/>
            <a:gdLst/>
            <a:ahLst/>
            <a:cxnLst/>
            <a:rect l="l" t="t" r="r" b="b"/>
            <a:pathLst>
              <a:path w="58125" h="49710" extrusionOk="0">
                <a:moveTo>
                  <a:pt x="18999" y="32581"/>
                </a:moveTo>
                <a:cubicBezTo>
                  <a:pt x="20374" y="34918"/>
                  <a:pt x="19577" y="37667"/>
                  <a:pt x="19742" y="40252"/>
                </a:cubicBezTo>
                <a:cubicBezTo>
                  <a:pt x="19934" y="43276"/>
                  <a:pt x="21474" y="46026"/>
                  <a:pt x="23976" y="47758"/>
                </a:cubicBezTo>
                <a:cubicBezTo>
                  <a:pt x="26560" y="49463"/>
                  <a:pt x="30217" y="49710"/>
                  <a:pt x="32499" y="48005"/>
                </a:cubicBezTo>
                <a:cubicBezTo>
                  <a:pt x="33874" y="46961"/>
                  <a:pt x="34671" y="45393"/>
                  <a:pt x="35606" y="44019"/>
                </a:cubicBezTo>
                <a:cubicBezTo>
                  <a:pt x="37586" y="41159"/>
                  <a:pt x="40418" y="38932"/>
                  <a:pt x="43360" y="36925"/>
                </a:cubicBezTo>
                <a:cubicBezTo>
                  <a:pt x="46301" y="34918"/>
                  <a:pt x="49381" y="33048"/>
                  <a:pt x="51993" y="30684"/>
                </a:cubicBezTo>
                <a:cubicBezTo>
                  <a:pt x="54632" y="28347"/>
                  <a:pt x="56804" y="25432"/>
                  <a:pt x="57464" y="21996"/>
                </a:cubicBezTo>
                <a:cubicBezTo>
                  <a:pt x="58124" y="18586"/>
                  <a:pt x="57079" y="14627"/>
                  <a:pt x="54165" y="12153"/>
                </a:cubicBezTo>
                <a:cubicBezTo>
                  <a:pt x="51993" y="10310"/>
                  <a:pt x="49381" y="9293"/>
                  <a:pt x="46796" y="9926"/>
                </a:cubicBezTo>
                <a:cubicBezTo>
                  <a:pt x="43799" y="10695"/>
                  <a:pt x="40143" y="12565"/>
                  <a:pt x="37283" y="11685"/>
                </a:cubicBezTo>
                <a:cubicBezTo>
                  <a:pt x="32857" y="10310"/>
                  <a:pt x="31949" y="4949"/>
                  <a:pt x="22849" y="1870"/>
                </a:cubicBezTo>
                <a:cubicBezTo>
                  <a:pt x="17735" y="110"/>
                  <a:pt x="10971" y="0"/>
                  <a:pt x="6187" y="4922"/>
                </a:cubicBezTo>
                <a:cubicBezTo>
                  <a:pt x="1" y="11273"/>
                  <a:pt x="1183" y="20126"/>
                  <a:pt x="5665" y="24635"/>
                </a:cubicBezTo>
                <a:cubicBezTo>
                  <a:pt x="7589" y="26587"/>
                  <a:pt x="11246" y="27879"/>
                  <a:pt x="13418" y="28704"/>
                </a:cubicBezTo>
                <a:cubicBezTo>
                  <a:pt x="15590" y="29529"/>
                  <a:pt x="17872" y="30629"/>
                  <a:pt x="18999" y="325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9"/>
          <p:cNvSpPr/>
          <p:nvPr/>
        </p:nvSpPr>
        <p:spPr>
          <a:xfrm flipH="1">
            <a:off x="8269406" y="-588100"/>
            <a:ext cx="1506169" cy="1779111"/>
          </a:xfrm>
          <a:custGeom>
            <a:avLst/>
            <a:gdLst/>
            <a:ahLst/>
            <a:cxnLst/>
            <a:rect l="l" t="t" r="r" b="b"/>
            <a:pathLst>
              <a:path w="55045" h="65026" extrusionOk="0">
                <a:moveTo>
                  <a:pt x="16029" y="59334"/>
                </a:moveTo>
                <a:cubicBezTo>
                  <a:pt x="35496" y="51498"/>
                  <a:pt x="39647" y="65025"/>
                  <a:pt x="49270" y="56722"/>
                </a:cubicBezTo>
                <a:cubicBezTo>
                  <a:pt x="55044" y="51745"/>
                  <a:pt x="54219" y="45697"/>
                  <a:pt x="51580" y="41298"/>
                </a:cubicBezTo>
                <a:cubicBezTo>
                  <a:pt x="48171" y="35634"/>
                  <a:pt x="50975" y="27688"/>
                  <a:pt x="51607" y="25571"/>
                </a:cubicBezTo>
                <a:cubicBezTo>
                  <a:pt x="53147" y="20402"/>
                  <a:pt x="52460" y="9431"/>
                  <a:pt x="42452" y="5060"/>
                </a:cubicBezTo>
                <a:cubicBezTo>
                  <a:pt x="30876" y="1"/>
                  <a:pt x="22381" y="8717"/>
                  <a:pt x="19686" y="12346"/>
                </a:cubicBezTo>
                <a:cubicBezTo>
                  <a:pt x="16277" y="16937"/>
                  <a:pt x="15040" y="22876"/>
                  <a:pt x="14847" y="29118"/>
                </a:cubicBezTo>
                <a:cubicBezTo>
                  <a:pt x="14600" y="37476"/>
                  <a:pt x="8551" y="38631"/>
                  <a:pt x="4207" y="42920"/>
                </a:cubicBezTo>
                <a:cubicBezTo>
                  <a:pt x="0" y="47154"/>
                  <a:pt x="550" y="52433"/>
                  <a:pt x="2612" y="55265"/>
                </a:cubicBezTo>
                <a:cubicBezTo>
                  <a:pt x="5472" y="59224"/>
                  <a:pt x="11328" y="61231"/>
                  <a:pt x="16029" y="593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1"/>
          </p:nvPr>
        </p:nvSpPr>
        <p:spPr>
          <a:xfrm>
            <a:off x="1684512" y="2133530"/>
            <a:ext cx="28047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title" idx="2" hasCustomPrompt="1"/>
          </p:nvPr>
        </p:nvSpPr>
        <p:spPr>
          <a:xfrm>
            <a:off x="730800" y="1749775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0" name="Google Shape;100;p13"/>
          <p:cNvSpPr txBox="1">
            <a:spLocks noGrp="1"/>
          </p:cNvSpPr>
          <p:nvPr>
            <p:ph type="subTitle" idx="3"/>
          </p:nvPr>
        </p:nvSpPr>
        <p:spPr>
          <a:xfrm>
            <a:off x="1684512" y="1749775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4"/>
          </p:nvPr>
        </p:nvSpPr>
        <p:spPr>
          <a:xfrm>
            <a:off x="1684512" y="3725750"/>
            <a:ext cx="28047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title" idx="5" hasCustomPrompt="1"/>
          </p:nvPr>
        </p:nvSpPr>
        <p:spPr>
          <a:xfrm>
            <a:off x="730800" y="3341900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6"/>
          </p:nvPr>
        </p:nvSpPr>
        <p:spPr>
          <a:xfrm>
            <a:off x="1684512" y="3341896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subTitle" idx="7"/>
          </p:nvPr>
        </p:nvSpPr>
        <p:spPr>
          <a:xfrm>
            <a:off x="5608490" y="2133530"/>
            <a:ext cx="28047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title" idx="8" hasCustomPrompt="1"/>
          </p:nvPr>
        </p:nvSpPr>
        <p:spPr>
          <a:xfrm>
            <a:off x="4654800" y="1749775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6" name="Google Shape;106;p13"/>
          <p:cNvSpPr txBox="1">
            <a:spLocks noGrp="1"/>
          </p:cNvSpPr>
          <p:nvPr>
            <p:ph type="subTitle" idx="9"/>
          </p:nvPr>
        </p:nvSpPr>
        <p:spPr>
          <a:xfrm>
            <a:off x="5608488" y="1749775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subTitle" idx="13"/>
          </p:nvPr>
        </p:nvSpPr>
        <p:spPr>
          <a:xfrm>
            <a:off x="5608490" y="3725750"/>
            <a:ext cx="28047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title" idx="14" hasCustomPrompt="1"/>
          </p:nvPr>
        </p:nvSpPr>
        <p:spPr>
          <a:xfrm>
            <a:off x="4654800" y="3341900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9" name="Google Shape;109;p13"/>
          <p:cNvSpPr txBox="1">
            <a:spLocks noGrp="1"/>
          </p:cNvSpPr>
          <p:nvPr>
            <p:ph type="subTitle" idx="15"/>
          </p:nvPr>
        </p:nvSpPr>
        <p:spPr>
          <a:xfrm>
            <a:off x="5608488" y="3341896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solidFill>
                  <a:srgbClr val="191919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aloo Tammudu 2"/>
              <a:buNone/>
              <a:defRPr sz="2400" b="1"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4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0"/>
          <p:cNvSpPr txBox="1">
            <a:spLocks noGrp="1"/>
          </p:cNvSpPr>
          <p:nvPr>
            <p:ph type="title"/>
          </p:nvPr>
        </p:nvSpPr>
        <p:spPr>
          <a:xfrm>
            <a:off x="3152250" y="1427253"/>
            <a:ext cx="2839500" cy="11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0"/>
          <p:cNvSpPr txBox="1">
            <a:spLocks noGrp="1"/>
          </p:cNvSpPr>
          <p:nvPr>
            <p:ph type="subTitle" idx="1"/>
          </p:nvPr>
        </p:nvSpPr>
        <p:spPr>
          <a:xfrm>
            <a:off x="2370300" y="3065538"/>
            <a:ext cx="4403400" cy="6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20"/>
          <p:cNvSpPr/>
          <p:nvPr/>
        </p:nvSpPr>
        <p:spPr>
          <a:xfrm rot="-10067203" flipH="1">
            <a:off x="1898724" y="224876"/>
            <a:ext cx="404556" cy="50080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20"/>
          <p:cNvSpPr/>
          <p:nvPr/>
        </p:nvSpPr>
        <p:spPr>
          <a:xfrm flipH="1">
            <a:off x="-294132" y="-794525"/>
            <a:ext cx="2137180" cy="1869074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0"/>
          <p:cNvSpPr/>
          <p:nvPr/>
        </p:nvSpPr>
        <p:spPr>
          <a:xfrm rot="10800000" flipH="1">
            <a:off x="6582349" y="4155397"/>
            <a:ext cx="2904224" cy="1199478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0"/>
          <p:cNvSpPr/>
          <p:nvPr/>
        </p:nvSpPr>
        <p:spPr>
          <a:xfrm rot="-4499719" flipH="1">
            <a:off x="7607825" y="3904605"/>
            <a:ext cx="488629" cy="604913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4_1_1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>
            <a:spLocks noGrp="1"/>
          </p:cNvSpPr>
          <p:nvPr>
            <p:ph type="subTitle" idx="1"/>
          </p:nvPr>
        </p:nvSpPr>
        <p:spPr>
          <a:xfrm>
            <a:off x="1051388" y="2094150"/>
            <a:ext cx="3264600" cy="11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22"/>
          <p:cNvSpPr/>
          <p:nvPr/>
        </p:nvSpPr>
        <p:spPr>
          <a:xfrm rot="10800000">
            <a:off x="-353584" y="4350186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2"/>
          <p:cNvSpPr/>
          <p:nvPr/>
        </p:nvSpPr>
        <p:spPr>
          <a:xfrm rot="4499876">
            <a:off x="827226" y="4184605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2"/>
          <p:cNvSpPr/>
          <p:nvPr/>
        </p:nvSpPr>
        <p:spPr>
          <a:xfrm flipH="1">
            <a:off x="8455992" y="-88337"/>
            <a:ext cx="1287478" cy="1719575"/>
          </a:xfrm>
          <a:custGeom>
            <a:avLst/>
            <a:gdLst/>
            <a:ahLst/>
            <a:cxnLst/>
            <a:rect l="l" t="t" r="r" b="b"/>
            <a:pathLst>
              <a:path w="47924" h="64008" extrusionOk="0">
                <a:moveTo>
                  <a:pt x="35194" y="50948"/>
                </a:moveTo>
                <a:cubicBezTo>
                  <a:pt x="37118" y="43249"/>
                  <a:pt x="39263" y="41407"/>
                  <a:pt x="42590" y="40335"/>
                </a:cubicBezTo>
                <a:cubicBezTo>
                  <a:pt x="44762" y="39565"/>
                  <a:pt x="46439" y="37778"/>
                  <a:pt x="46989" y="35551"/>
                </a:cubicBezTo>
                <a:cubicBezTo>
                  <a:pt x="47924" y="31894"/>
                  <a:pt x="46439" y="27687"/>
                  <a:pt x="42067" y="27275"/>
                </a:cubicBezTo>
                <a:cubicBezTo>
                  <a:pt x="40060" y="27082"/>
                  <a:pt x="38521" y="27110"/>
                  <a:pt x="37641" y="25460"/>
                </a:cubicBezTo>
                <a:cubicBezTo>
                  <a:pt x="36266" y="22958"/>
                  <a:pt x="38603" y="21226"/>
                  <a:pt x="40033" y="18779"/>
                </a:cubicBezTo>
                <a:cubicBezTo>
                  <a:pt x="44129" y="11768"/>
                  <a:pt x="39318" y="3767"/>
                  <a:pt x="31262" y="1733"/>
                </a:cubicBezTo>
                <a:cubicBezTo>
                  <a:pt x="24471" y="0"/>
                  <a:pt x="17735" y="3520"/>
                  <a:pt x="15453" y="12565"/>
                </a:cubicBezTo>
                <a:cubicBezTo>
                  <a:pt x="14930" y="14627"/>
                  <a:pt x="14930" y="16799"/>
                  <a:pt x="15453" y="18862"/>
                </a:cubicBezTo>
                <a:lnTo>
                  <a:pt x="15453" y="18862"/>
                </a:lnTo>
                <a:cubicBezTo>
                  <a:pt x="16827" y="24635"/>
                  <a:pt x="13941" y="30217"/>
                  <a:pt x="9706" y="34341"/>
                </a:cubicBezTo>
                <a:cubicBezTo>
                  <a:pt x="9321" y="34671"/>
                  <a:pt x="8937" y="35028"/>
                  <a:pt x="8607" y="35358"/>
                </a:cubicBezTo>
                <a:lnTo>
                  <a:pt x="8552" y="35386"/>
                </a:lnTo>
                <a:lnTo>
                  <a:pt x="8552" y="35386"/>
                </a:lnTo>
                <a:cubicBezTo>
                  <a:pt x="1" y="44156"/>
                  <a:pt x="4153" y="58893"/>
                  <a:pt x="16030" y="61890"/>
                </a:cubicBezTo>
                <a:cubicBezTo>
                  <a:pt x="24361" y="64007"/>
                  <a:pt x="33104" y="59196"/>
                  <a:pt x="35194" y="509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2"/>
          <p:cNvSpPr/>
          <p:nvPr/>
        </p:nvSpPr>
        <p:spPr>
          <a:xfrm rot="-1800052">
            <a:off x="8277557" y="251426"/>
            <a:ext cx="251543" cy="311391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680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loo Tammudu 2"/>
              <a:buNone/>
              <a:defRPr sz="3000" b="1">
                <a:solidFill>
                  <a:schemeClr val="dk1"/>
                </a:solidFill>
                <a:latin typeface="Baloo Tammudu 2"/>
                <a:ea typeface="Baloo Tammudu 2"/>
                <a:cs typeface="Baloo Tammudu 2"/>
                <a:sym typeface="Baloo Tammudu 2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680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●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○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■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●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○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■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●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○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■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5" r:id="rId4"/>
    <p:sldLayoutId id="2147483658" r:id="rId5"/>
    <p:sldLayoutId id="2147483659" r:id="rId6"/>
    <p:sldLayoutId id="2147483666" r:id="rId7"/>
    <p:sldLayoutId id="2147483668" r:id="rId8"/>
    <p:sldLayoutId id="2147483677" r:id="rId9"/>
    <p:sldLayoutId id="2147483678" r:id="rId10"/>
    <p:sldLayoutId id="2147483679" r:id="rId11"/>
  </p:sldLayoutIdLst>
  <p:hf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yan_3018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lisci.washington.edu/what-political-science#:~:text=Political%20science%20focuses%20on%20the,of%20inquiry%20that%20promote%20citizenshi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learnwhr.org/wp-content/uploads/D-Facio-What-is-Patriarchy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6"/>
          <p:cNvSpPr txBox="1">
            <a:spLocks noGrp="1"/>
          </p:cNvSpPr>
          <p:nvPr>
            <p:ph type="ctrTitle"/>
          </p:nvPr>
        </p:nvSpPr>
        <p:spPr>
          <a:xfrm>
            <a:off x="734638" y="1697874"/>
            <a:ext cx="7272668" cy="165164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Stating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oncepts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pecific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F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eminism </a:t>
            </a:r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200" smtClean="0">
                <a:latin typeface="Arial" panose="020B0604020202020204" pitchFamily="34" charset="0"/>
                <a:cs typeface="Arial" panose="020B0604020202020204" pitchFamily="34" charset="0"/>
              </a:rPr>
              <a:t>Patriarchy and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Environmentalism 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Google Shape;304;p36"/>
          <p:cNvSpPr txBox="1">
            <a:spLocks noGrp="1"/>
          </p:cNvSpPr>
          <p:nvPr>
            <p:ph type="subTitle" idx="1"/>
          </p:nvPr>
        </p:nvSpPr>
        <p:spPr>
          <a:xfrm>
            <a:off x="1371725" y="3735624"/>
            <a:ext cx="6400500" cy="1185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Name : rayan wanis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ID : 3018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Rayan_3018@limu.edu.ly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CBD13F3-0068-42C2-B4B7-308E2E2F3E25}"/>
              </a:ext>
            </a:extLst>
          </p:cNvPr>
          <p:cNvSpPr txBox="1"/>
          <p:nvPr/>
        </p:nvSpPr>
        <p:spPr>
          <a:xfrm>
            <a:off x="2500315" y="471555"/>
            <a:ext cx="4809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Libyan International Medical University</a:t>
            </a:r>
          </a:p>
          <a:p>
            <a:pPr algn="ctr"/>
            <a:r>
              <a:rPr lang="en-US" dirty="0"/>
              <a:t>Faculty of Business Administration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5FB95BD5-EFAD-4415-B28B-30724E21D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638" y="0"/>
            <a:ext cx="1274174" cy="1438781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2689CA71-DCDC-4452-81BD-46B013AEB4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8011" y="232682"/>
            <a:ext cx="1152244" cy="1079086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80412165-203E-4C9A-A66D-328FAD1D1FCF}"/>
              </a:ext>
            </a:extLst>
          </p:cNvPr>
          <p:cNvSpPr txBox="1"/>
          <p:nvPr/>
        </p:nvSpPr>
        <p:spPr>
          <a:xfrm>
            <a:off x="8409362" y="4641574"/>
            <a:ext cx="26089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</a:t>
            </a:r>
            <a:endParaRPr lang="ar-LY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9"/>
          <p:cNvSpPr/>
          <p:nvPr/>
        </p:nvSpPr>
        <p:spPr>
          <a:xfrm>
            <a:off x="762775" y="1869175"/>
            <a:ext cx="889680" cy="801590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9"/>
          <p:cNvSpPr/>
          <p:nvPr/>
        </p:nvSpPr>
        <p:spPr>
          <a:xfrm flipH="1">
            <a:off x="762775" y="3461300"/>
            <a:ext cx="889680" cy="801590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9"/>
          <p:cNvSpPr/>
          <p:nvPr/>
        </p:nvSpPr>
        <p:spPr>
          <a:xfrm flipH="1">
            <a:off x="4686813" y="1869175"/>
            <a:ext cx="889680" cy="801590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9"/>
          <p:cNvSpPr/>
          <p:nvPr/>
        </p:nvSpPr>
        <p:spPr>
          <a:xfrm>
            <a:off x="4686813" y="3461300"/>
            <a:ext cx="889680" cy="801590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39"/>
          <p:cNvSpPr txBox="1">
            <a:spLocks noGrp="1"/>
          </p:cNvSpPr>
          <p:nvPr>
            <p:ph type="title" idx="2"/>
          </p:nvPr>
        </p:nvSpPr>
        <p:spPr>
          <a:xfrm>
            <a:off x="730800" y="1749775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31" name="Google Shape;331;p39"/>
          <p:cNvSpPr txBox="1">
            <a:spLocks noGrp="1"/>
          </p:cNvSpPr>
          <p:nvPr>
            <p:ph type="subTitle" idx="3"/>
          </p:nvPr>
        </p:nvSpPr>
        <p:spPr>
          <a:xfrm>
            <a:off x="1684512" y="1749775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en-US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333" name="Google Shape;333;p39"/>
          <p:cNvSpPr txBox="1">
            <a:spLocks noGrp="1"/>
          </p:cNvSpPr>
          <p:nvPr>
            <p:ph type="title" idx="5"/>
          </p:nvPr>
        </p:nvSpPr>
        <p:spPr>
          <a:xfrm>
            <a:off x="730800" y="3341900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34" name="Google Shape;334;p39"/>
          <p:cNvSpPr txBox="1">
            <a:spLocks noGrp="1"/>
          </p:cNvSpPr>
          <p:nvPr>
            <p:ph type="subTitle" idx="6"/>
          </p:nvPr>
        </p:nvSpPr>
        <p:spPr>
          <a:xfrm>
            <a:off x="1684512" y="3341896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Google Shape;335;p39"/>
          <p:cNvSpPr txBox="1">
            <a:spLocks noGrp="1"/>
          </p:cNvSpPr>
          <p:nvPr>
            <p:ph type="subTitle" idx="7"/>
          </p:nvPr>
        </p:nvSpPr>
        <p:spPr>
          <a:xfrm>
            <a:off x="5608490" y="2133530"/>
            <a:ext cx="2804700" cy="6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Feminism ,patriarchy and Environmentalist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Google Shape;336;p39"/>
          <p:cNvSpPr txBox="1">
            <a:spLocks noGrp="1"/>
          </p:cNvSpPr>
          <p:nvPr>
            <p:ph type="title" idx="8"/>
          </p:nvPr>
        </p:nvSpPr>
        <p:spPr>
          <a:xfrm>
            <a:off x="4654800" y="1749775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37" name="Google Shape;337;p39"/>
          <p:cNvSpPr txBox="1">
            <a:spLocks noGrp="1"/>
          </p:cNvSpPr>
          <p:nvPr>
            <p:ph type="subTitle" idx="9"/>
          </p:nvPr>
        </p:nvSpPr>
        <p:spPr>
          <a:xfrm>
            <a:off x="5608488" y="1749775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Definitions of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Google Shape;339;p39"/>
          <p:cNvSpPr txBox="1">
            <a:spLocks noGrp="1"/>
          </p:cNvSpPr>
          <p:nvPr>
            <p:ph type="title" idx="14"/>
          </p:nvPr>
        </p:nvSpPr>
        <p:spPr>
          <a:xfrm>
            <a:off x="4654800" y="3341900"/>
            <a:ext cx="953700" cy="104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340" name="Google Shape;340;p39"/>
          <p:cNvSpPr txBox="1">
            <a:spLocks noGrp="1"/>
          </p:cNvSpPr>
          <p:nvPr>
            <p:ph type="subTitle" idx="15"/>
          </p:nvPr>
        </p:nvSpPr>
        <p:spPr>
          <a:xfrm>
            <a:off x="5608488" y="3341896"/>
            <a:ext cx="28047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Google Shape;341;p39"/>
          <p:cNvSpPr/>
          <p:nvPr/>
        </p:nvSpPr>
        <p:spPr>
          <a:xfrm>
            <a:off x="6999216" y="-192524"/>
            <a:ext cx="2309143" cy="953703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39"/>
          <p:cNvSpPr/>
          <p:nvPr/>
        </p:nvSpPr>
        <p:spPr>
          <a:xfrm rot="-6300124">
            <a:off x="7876007" y="615370"/>
            <a:ext cx="251542" cy="311389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39"/>
          <p:cNvSpPr/>
          <p:nvPr/>
        </p:nvSpPr>
        <p:spPr>
          <a:xfrm rot="1406445" flipH="1">
            <a:off x="122924" y="-156314"/>
            <a:ext cx="707857" cy="764820"/>
          </a:xfrm>
          <a:custGeom>
            <a:avLst/>
            <a:gdLst/>
            <a:ahLst/>
            <a:cxnLst/>
            <a:rect l="l" t="t" r="r" b="b"/>
            <a:pathLst>
              <a:path w="31427" h="33956" extrusionOk="0">
                <a:moveTo>
                  <a:pt x="7561" y="6021"/>
                </a:moveTo>
                <a:cubicBezTo>
                  <a:pt x="4014" y="10806"/>
                  <a:pt x="0" y="24580"/>
                  <a:pt x="12153" y="33956"/>
                </a:cubicBezTo>
                <a:lnTo>
                  <a:pt x="12153" y="33956"/>
                </a:lnTo>
                <a:cubicBezTo>
                  <a:pt x="12840" y="29557"/>
                  <a:pt x="16442" y="26505"/>
                  <a:pt x="20566" y="24828"/>
                </a:cubicBezTo>
                <a:cubicBezTo>
                  <a:pt x="20923" y="24718"/>
                  <a:pt x="21281" y="24580"/>
                  <a:pt x="21638" y="24443"/>
                </a:cubicBezTo>
                <a:lnTo>
                  <a:pt x="21666" y="24443"/>
                </a:lnTo>
                <a:lnTo>
                  <a:pt x="21666" y="24443"/>
                </a:lnTo>
                <a:cubicBezTo>
                  <a:pt x="30134" y="20759"/>
                  <a:pt x="31426" y="9321"/>
                  <a:pt x="24003" y="3849"/>
                </a:cubicBezTo>
                <a:cubicBezTo>
                  <a:pt x="18806" y="0"/>
                  <a:pt x="11355" y="853"/>
                  <a:pt x="7561" y="602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9"/>
          <p:cNvSpPr/>
          <p:nvPr/>
        </p:nvSpPr>
        <p:spPr>
          <a:xfrm rot="9899897">
            <a:off x="64936" y="403991"/>
            <a:ext cx="210902" cy="261080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5DB7F312-2523-4CEC-B58C-9F78F64BCBB2}"/>
              </a:ext>
            </a:extLst>
          </p:cNvPr>
          <p:cNvSpPr txBox="1"/>
          <p:nvPr/>
        </p:nvSpPr>
        <p:spPr>
          <a:xfrm>
            <a:off x="8527774" y="4641574"/>
            <a:ext cx="38762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2</a:t>
            </a:r>
            <a:endParaRPr lang="ar-LY" dirty="0"/>
          </a:p>
        </p:txBody>
      </p:sp>
      <p:sp>
        <p:nvSpPr>
          <p:cNvPr id="12" name="عنوان 11">
            <a:extLst>
              <a:ext uri="{FF2B5EF4-FFF2-40B4-BE49-F238E27FC236}">
                <a16:creationId xmlns:a16="http://schemas.microsoft.com/office/drawing/2014/main" id="{E692B742-38FC-4963-8F83-D9D93B097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  <a:br>
              <a:rPr lang="en-US" dirty="0"/>
            </a:br>
            <a:endParaRPr lang="ar-LY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8"/>
          <p:cNvSpPr/>
          <p:nvPr/>
        </p:nvSpPr>
        <p:spPr>
          <a:xfrm rot="144728">
            <a:off x="1752998" y="1082280"/>
            <a:ext cx="5798600" cy="1960560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8"/>
          <p:cNvSpPr/>
          <p:nvPr/>
        </p:nvSpPr>
        <p:spPr>
          <a:xfrm rot="-8100000">
            <a:off x="6168163" y="2382827"/>
            <a:ext cx="299197" cy="370383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38"/>
          <p:cNvSpPr/>
          <p:nvPr/>
        </p:nvSpPr>
        <p:spPr>
          <a:xfrm rot="-4379348" flipH="1">
            <a:off x="2463593" y="1853091"/>
            <a:ext cx="343696" cy="309682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8"/>
          <p:cNvSpPr txBox="1">
            <a:spLocks noGrp="1"/>
          </p:cNvSpPr>
          <p:nvPr>
            <p:ph type="title"/>
          </p:nvPr>
        </p:nvSpPr>
        <p:spPr>
          <a:xfrm>
            <a:off x="2133600" y="1490695"/>
            <a:ext cx="5983111" cy="4734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Google Shape;319;p38"/>
          <p:cNvSpPr txBox="1">
            <a:spLocks noGrp="1"/>
          </p:cNvSpPr>
          <p:nvPr>
            <p:ph type="subTitle" idx="1"/>
          </p:nvPr>
        </p:nvSpPr>
        <p:spPr>
          <a:xfrm>
            <a:off x="2370300" y="3065537"/>
            <a:ext cx="4403400" cy="1293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 the municipal, state, national, and international levels, political science focuses on the philosophy and practice of governance and politics.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CFE3EED8-194B-4A32-AB69-50947C415285}"/>
              </a:ext>
            </a:extLst>
          </p:cNvPr>
          <p:cNvSpPr txBox="1"/>
          <p:nvPr/>
        </p:nvSpPr>
        <p:spPr>
          <a:xfrm>
            <a:off x="8478078" y="4611757"/>
            <a:ext cx="32799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3</a:t>
            </a:r>
            <a:endParaRPr lang="ar-LY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0"/>
          <p:cNvSpPr/>
          <p:nvPr/>
        </p:nvSpPr>
        <p:spPr>
          <a:xfrm>
            <a:off x="3505884" y="554195"/>
            <a:ext cx="2132398" cy="1921308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40"/>
          <p:cNvSpPr txBox="1">
            <a:spLocks noGrp="1"/>
          </p:cNvSpPr>
          <p:nvPr>
            <p:ph type="title"/>
          </p:nvPr>
        </p:nvSpPr>
        <p:spPr>
          <a:xfrm>
            <a:off x="2583924" y="2379450"/>
            <a:ext cx="4065231" cy="7137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Feminism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Google Shape;351;p40"/>
          <p:cNvSpPr txBox="1">
            <a:spLocks noGrp="1"/>
          </p:cNvSpPr>
          <p:nvPr>
            <p:ph type="title" idx="2"/>
          </p:nvPr>
        </p:nvSpPr>
        <p:spPr>
          <a:xfrm>
            <a:off x="3505825" y="878850"/>
            <a:ext cx="2132400" cy="12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52" name="Google Shape;352;p40"/>
          <p:cNvSpPr txBox="1">
            <a:spLocks noGrp="1"/>
          </p:cNvSpPr>
          <p:nvPr>
            <p:ph type="subTitle" idx="1"/>
          </p:nvPr>
        </p:nvSpPr>
        <p:spPr>
          <a:xfrm>
            <a:off x="2182950" y="3253215"/>
            <a:ext cx="4658117" cy="14542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Feminism opposes the political, economic, and cultural relegation of women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positions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inferiority. That is, feminism critiques laws, customs, and beliefs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that posit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that women are inferior to men 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C8967A6C-2851-4D4F-BE8D-5B28A48D5C98}"/>
              </a:ext>
            </a:extLst>
          </p:cNvPr>
          <p:cNvSpPr txBox="1"/>
          <p:nvPr/>
        </p:nvSpPr>
        <p:spPr>
          <a:xfrm>
            <a:off x="8686800" y="4542183"/>
            <a:ext cx="24847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4</a:t>
            </a:r>
            <a:endParaRPr lang="ar-LY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0"/>
          <p:cNvSpPr/>
          <p:nvPr/>
        </p:nvSpPr>
        <p:spPr>
          <a:xfrm>
            <a:off x="3505884" y="554195"/>
            <a:ext cx="2132398" cy="1921308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40"/>
          <p:cNvSpPr txBox="1">
            <a:spLocks noGrp="1"/>
          </p:cNvSpPr>
          <p:nvPr>
            <p:ph type="title"/>
          </p:nvPr>
        </p:nvSpPr>
        <p:spPr>
          <a:xfrm>
            <a:off x="2583924" y="2379450"/>
            <a:ext cx="4065231" cy="7137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Patriarchy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Google Shape;351;p40"/>
          <p:cNvSpPr txBox="1">
            <a:spLocks noGrp="1"/>
          </p:cNvSpPr>
          <p:nvPr>
            <p:ph type="title" idx="2"/>
          </p:nvPr>
        </p:nvSpPr>
        <p:spPr>
          <a:xfrm>
            <a:off x="3505825" y="878850"/>
            <a:ext cx="2132400" cy="12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352" name="Google Shape;352;p40"/>
          <p:cNvSpPr txBox="1">
            <a:spLocks noGrp="1"/>
          </p:cNvSpPr>
          <p:nvPr>
            <p:ph type="subTitle" idx="1"/>
          </p:nvPr>
        </p:nvSpPr>
        <p:spPr>
          <a:xfrm>
            <a:off x="2182950" y="3253215"/>
            <a:ext cx="4658117" cy="14542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prehistoric social system in which the family's authority is wielded by a male head of household, with power extended even to distant cousins of the same bloodline.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4F7B99AD-D155-4AB0-B335-000B281B6C7F}"/>
              </a:ext>
            </a:extLst>
          </p:cNvPr>
          <p:cNvSpPr txBox="1"/>
          <p:nvPr/>
        </p:nvSpPr>
        <p:spPr>
          <a:xfrm>
            <a:off x="8448261" y="4631635"/>
            <a:ext cx="24847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672019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0"/>
          <p:cNvSpPr/>
          <p:nvPr/>
        </p:nvSpPr>
        <p:spPr>
          <a:xfrm>
            <a:off x="3505884" y="554195"/>
            <a:ext cx="2132398" cy="1921308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40"/>
          <p:cNvSpPr txBox="1">
            <a:spLocks noGrp="1"/>
          </p:cNvSpPr>
          <p:nvPr>
            <p:ph type="title"/>
          </p:nvPr>
        </p:nvSpPr>
        <p:spPr>
          <a:xfrm>
            <a:off x="2201151" y="2371664"/>
            <a:ext cx="5092520" cy="5491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Environmentalist </a:t>
            </a:r>
            <a:endParaRPr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Google Shape;351;p40"/>
          <p:cNvSpPr txBox="1">
            <a:spLocks noGrp="1"/>
          </p:cNvSpPr>
          <p:nvPr>
            <p:ph type="title" idx="2"/>
          </p:nvPr>
        </p:nvSpPr>
        <p:spPr>
          <a:xfrm>
            <a:off x="3505825" y="878850"/>
            <a:ext cx="2132400" cy="12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03</a:t>
            </a:r>
            <a:endParaRPr dirty="0"/>
          </a:p>
        </p:txBody>
      </p:sp>
      <p:sp>
        <p:nvSpPr>
          <p:cNvPr id="352" name="Google Shape;352;p40"/>
          <p:cNvSpPr txBox="1">
            <a:spLocks noGrp="1"/>
          </p:cNvSpPr>
          <p:nvPr>
            <p:ph type="subTitle" idx="1"/>
          </p:nvPr>
        </p:nvSpPr>
        <p:spPr>
          <a:xfrm>
            <a:off x="2535311" y="3241193"/>
            <a:ext cx="4658117" cy="14542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Environmentalist ideology asserts the importance of viewing natural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resources from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 ecological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perspective.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8923859E-7947-4314-8231-638FB6912158}"/>
              </a:ext>
            </a:extLst>
          </p:cNvPr>
          <p:cNvSpPr txBox="1"/>
          <p:nvPr/>
        </p:nvSpPr>
        <p:spPr>
          <a:xfrm>
            <a:off x="8319052" y="4707466"/>
            <a:ext cx="31805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6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297900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1"/>
          <p:cNvSpPr/>
          <p:nvPr/>
        </p:nvSpPr>
        <p:spPr>
          <a:xfrm rot="-10655343">
            <a:off x="2573230" y="1105568"/>
            <a:ext cx="4067677" cy="1679997"/>
          </a:xfrm>
          <a:custGeom>
            <a:avLst/>
            <a:gdLst/>
            <a:ahLst/>
            <a:cxnLst/>
            <a:rect l="l" t="t" r="r" b="b"/>
            <a:pathLst>
              <a:path w="78223" h="32307" extrusionOk="0">
                <a:moveTo>
                  <a:pt x="67307" y="27578"/>
                </a:moveTo>
                <a:cubicBezTo>
                  <a:pt x="69177" y="24608"/>
                  <a:pt x="69149" y="20512"/>
                  <a:pt x="71266" y="17735"/>
                </a:cubicBezTo>
                <a:cubicBezTo>
                  <a:pt x="72833" y="15700"/>
                  <a:pt x="75390" y="14600"/>
                  <a:pt x="76600" y="12291"/>
                </a:cubicBezTo>
                <a:cubicBezTo>
                  <a:pt x="78222" y="9129"/>
                  <a:pt x="76435" y="4922"/>
                  <a:pt x="73603" y="2998"/>
                </a:cubicBezTo>
                <a:cubicBezTo>
                  <a:pt x="70771" y="1046"/>
                  <a:pt x="67225" y="798"/>
                  <a:pt x="63870" y="661"/>
                </a:cubicBezTo>
                <a:cubicBezTo>
                  <a:pt x="45669" y="1"/>
                  <a:pt x="27495" y="1650"/>
                  <a:pt x="9349" y="3328"/>
                </a:cubicBezTo>
                <a:cubicBezTo>
                  <a:pt x="6022" y="3630"/>
                  <a:pt x="2090" y="4372"/>
                  <a:pt x="770" y="7672"/>
                </a:cubicBezTo>
                <a:cubicBezTo>
                  <a:pt x="1" y="9651"/>
                  <a:pt x="495" y="11961"/>
                  <a:pt x="1320" y="13913"/>
                </a:cubicBezTo>
                <a:cubicBezTo>
                  <a:pt x="4317" y="21089"/>
                  <a:pt x="11878" y="25763"/>
                  <a:pt x="19164" y="24883"/>
                </a:cubicBezTo>
                <a:cubicBezTo>
                  <a:pt x="24168" y="24306"/>
                  <a:pt x="28870" y="21391"/>
                  <a:pt x="33901" y="21556"/>
                </a:cubicBezTo>
                <a:cubicBezTo>
                  <a:pt x="37998" y="21666"/>
                  <a:pt x="41765" y="23783"/>
                  <a:pt x="45284" y="25983"/>
                </a:cubicBezTo>
                <a:cubicBezTo>
                  <a:pt x="48803" y="28210"/>
                  <a:pt x="52350" y="30630"/>
                  <a:pt x="56337" y="31482"/>
                </a:cubicBezTo>
                <a:cubicBezTo>
                  <a:pt x="60351" y="32307"/>
                  <a:pt x="65025" y="31207"/>
                  <a:pt x="67307" y="275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41"/>
          <p:cNvSpPr txBox="1">
            <a:spLocks noGrp="1"/>
          </p:cNvSpPr>
          <p:nvPr>
            <p:ph type="title"/>
          </p:nvPr>
        </p:nvSpPr>
        <p:spPr>
          <a:xfrm>
            <a:off x="2210550" y="1712400"/>
            <a:ext cx="4722900" cy="85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Google Shape;359;p41"/>
          <p:cNvSpPr txBox="1">
            <a:spLocks noGrp="1"/>
          </p:cNvSpPr>
          <p:nvPr>
            <p:ph type="subTitle" idx="1"/>
          </p:nvPr>
        </p:nvSpPr>
        <p:spPr>
          <a:xfrm>
            <a:off x="2210550" y="2717700"/>
            <a:ext cx="4722900" cy="14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the end, we can now understand feminism, patriarchy and environmentalist , and how each one has its definition  and its work in political science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Google Shape;360;p41"/>
          <p:cNvSpPr/>
          <p:nvPr/>
        </p:nvSpPr>
        <p:spPr>
          <a:xfrm rot="2700000">
            <a:off x="2349365" y="1258766"/>
            <a:ext cx="476650" cy="590056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41"/>
          <p:cNvSpPr/>
          <p:nvPr/>
        </p:nvSpPr>
        <p:spPr>
          <a:xfrm flipH="1">
            <a:off x="4705812" y="1110675"/>
            <a:ext cx="497363" cy="448152"/>
          </a:xfrm>
          <a:custGeom>
            <a:avLst/>
            <a:gdLst/>
            <a:ahLst/>
            <a:cxnLst/>
            <a:rect l="l" t="t" r="r" b="b"/>
            <a:pathLst>
              <a:path w="12236" h="11026" extrusionOk="0">
                <a:moveTo>
                  <a:pt x="3630" y="9733"/>
                </a:moveTo>
                <a:lnTo>
                  <a:pt x="6380" y="10476"/>
                </a:lnTo>
                <a:cubicBezTo>
                  <a:pt x="7397" y="10750"/>
                  <a:pt x="8442" y="11025"/>
                  <a:pt x="9486" y="10833"/>
                </a:cubicBezTo>
                <a:cubicBezTo>
                  <a:pt x="10779" y="10531"/>
                  <a:pt x="11796" y="9486"/>
                  <a:pt x="12071" y="8166"/>
                </a:cubicBezTo>
                <a:cubicBezTo>
                  <a:pt x="12236" y="7121"/>
                  <a:pt x="11933" y="6049"/>
                  <a:pt x="11521" y="5087"/>
                </a:cubicBezTo>
                <a:cubicBezTo>
                  <a:pt x="10999" y="3712"/>
                  <a:pt x="10174" y="2502"/>
                  <a:pt x="9102" y="1512"/>
                </a:cubicBezTo>
                <a:cubicBezTo>
                  <a:pt x="8002" y="495"/>
                  <a:pt x="6572" y="0"/>
                  <a:pt x="5087" y="138"/>
                </a:cubicBezTo>
                <a:cubicBezTo>
                  <a:pt x="4015" y="275"/>
                  <a:pt x="3025" y="770"/>
                  <a:pt x="2228" y="1485"/>
                </a:cubicBezTo>
                <a:cubicBezTo>
                  <a:pt x="1073" y="2447"/>
                  <a:pt x="303" y="3794"/>
                  <a:pt x="138" y="5279"/>
                </a:cubicBezTo>
                <a:cubicBezTo>
                  <a:pt x="1" y="6764"/>
                  <a:pt x="661" y="8358"/>
                  <a:pt x="1953" y="9101"/>
                </a:cubicBezTo>
                <a:cubicBezTo>
                  <a:pt x="2475" y="9376"/>
                  <a:pt x="3053" y="9596"/>
                  <a:pt x="3630" y="97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BC3AD5A3-B4BD-4CFB-B909-BF09E6AE3E26}"/>
              </a:ext>
            </a:extLst>
          </p:cNvPr>
          <p:cNvSpPr txBox="1"/>
          <p:nvPr/>
        </p:nvSpPr>
        <p:spPr>
          <a:xfrm>
            <a:off x="8547652" y="4591879"/>
            <a:ext cx="41744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7</a:t>
            </a:r>
            <a:endParaRPr lang="ar-LY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64"/>
          <p:cNvSpPr/>
          <p:nvPr/>
        </p:nvSpPr>
        <p:spPr>
          <a:xfrm rot="5400000">
            <a:off x="3831819" y="3878086"/>
            <a:ext cx="286468" cy="354625"/>
          </a:xfrm>
          <a:custGeom>
            <a:avLst/>
            <a:gdLst/>
            <a:ahLst/>
            <a:cxnLst/>
            <a:rect l="l" t="t" r="r" b="b"/>
            <a:pathLst>
              <a:path w="9129" h="11301" extrusionOk="0">
                <a:moveTo>
                  <a:pt x="28" y="4317"/>
                </a:moveTo>
                <a:lnTo>
                  <a:pt x="28" y="6847"/>
                </a:lnTo>
                <a:cubicBezTo>
                  <a:pt x="28" y="7809"/>
                  <a:pt x="28" y="8771"/>
                  <a:pt x="468" y="9624"/>
                </a:cubicBezTo>
                <a:cubicBezTo>
                  <a:pt x="1045" y="10668"/>
                  <a:pt x="2200" y="11301"/>
                  <a:pt x="3409" y="11218"/>
                </a:cubicBezTo>
                <a:cubicBezTo>
                  <a:pt x="4344" y="11136"/>
                  <a:pt x="5169" y="10586"/>
                  <a:pt x="5939" y="10009"/>
                </a:cubicBezTo>
                <a:cubicBezTo>
                  <a:pt x="6984" y="9239"/>
                  <a:pt x="7836" y="8221"/>
                  <a:pt x="8441" y="7039"/>
                </a:cubicBezTo>
                <a:cubicBezTo>
                  <a:pt x="9046" y="5857"/>
                  <a:pt x="9128" y="4482"/>
                  <a:pt x="8661" y="3245"/>
                </a:cubicBezTo>
                <a:cubicBezTo>
                  <a:pt x="8276" y="2365"/>
                  <a:pt x="7616" y="1595"/>
                  <a:pt x="6791" y="1100"/>
                </a:cubicBezTo>
                <a:cubicBezTo>
                  <a:pt x="5691" y="303"/>
                  <a:pt x="4344" y="1"/>
                  <a:pt x="3024" y="193"/>
                </a:cubicBezTo>
                <a:cubicBezTo>
                  <a:pt x="1677" y="413"/>
                  <a:pt x="577" y="1375"/>
                  <a:pt x="165" y="2695"/>
                </a:cubicBezTo>
                <a:cubicBezTo>
                  <a:pt x="28" y="3218"/>
                  <a:pt x="0" y="3767"/>
                  <a:pt x="28" y="431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6" name="Google Shape;1046;p64"/>
          <p:cNvSpPr/>
          <p:nvPr/>
        </p:nvSpPr>
        <p:spPr>
          <a:xfrm rot="5400000">
            <a:off x="3878061" y="3449076"/>
            <a:ext cx="1513363" cy="1323514"/>
          </a:xfrm>
          <a:custGeom>
            <a:avLst/>
            <a:gdLst/>
            <a:ahLst/>
            <a:cxnLst/>
            <a:rect l="l" t="t" r="r" b="b"/>
            <a:pathLst>
              <a:path w="48227" h="42177" extrusionOk="0">
                <a:moveTo>
                  <a:pt x="25213" y="33983"/>
                </a:moveTo>
                <a:cubicBezTo>
                  <a:pt x="27495" y="34891"/>
                  <a:pt x="28430" y="37283"/>
                  <a:pt x="29970" y="39042"/>
                </a:cubicBezTo>
                <a:cubicBezTo>
                  <a:pt x="31757" y="41077"/>
                  <a:pt x="34369" y="42177"/>
                  <a:pt x="37091" y="42039"/>
                </a:cubicBezTo>
                <a:cubicBezTo>
                  <a:pt x="39868" y="41847"/>
                  <a:pt x="42590" y="40005"/>
                  <a:pt x="43305" y="37530"/>
                </a:cubicBezTo>
                <a:cubicBezTo>
                  <a:pt x="43717" y="36045"/>
                  <a:pt x="43387" y="34506"/>
                  <a:pt x="43305" y="32994"/>
                </a:cubicBezTo>
                <a:cubicBezTo>
                  <a:pt x="43140" y="29887"/>
                  <a:pt x="43964" y="26725"/>
                  <a:pt x="44927" y="23700"/>
                </a:cubicBezTo>
                <a:cubicBezTo>
                  <a:pt x="45917" y="20649"/>
                  <a:pt x="47099" y="17624"/>
                  <a:pt x="47649" y="14517"/>
                </a:cubicBezTo>
                <a:cubicBezTo>
                  <a:pt x="48226" y="11383"/>
                  <a:pt x="48171" y="8139"/>
                  <a:pt x="46769" y="5334"/>
                </a:cubicBezTo>
                <a:cubicBezTo>
                  <a:pt x="45367" y="2530"/>
                  <a:pt x="42425" y="303"/>
                  <a:pt x="38988" y="138"/>
                </a:cubicBezTo>
                <a:cubicBezTo>
                  <a:pt x="36458" y="0"/>
                  <a:pt x="34039" y="715"/>
                  <a:pt x="32554" y="2612"/>
                </a:cubicBezTo>
                <a:cubicBezTo>
                  <a:pt x="30822" y="4784"/>
                  <a:pt x="29255" y="8111"/>
                  <a:pt x="26725" y="9073"/>
                </a:cubicBezTo>
                <a:cubicBezTo>
                  <a:pt x="22849" y="10531"/>
                  <a:pt x="19247" y="7231"/>
                  <a:pt x="11054" y="10036"/>
                </a:cubicBezTo>
                <a:cubicBezTo>
                  <a:pt x="6490" y="11603"/>
                  <a:pt x="1623" y="15232"/>
                  <a:pt x="908" y="21363"/>
                </a:cubicBezTo>
                <a:cubicBezTo>
                  <a:pt x="1" y="29282"/>
                  <a:pt x="5720" y="34918"/>
                  <a:pt x="11384" y="35688"/>
                </a:cubicBezTo>
                <a:cubicBezTo>
                  <a:pt x="13803" y="36018"/>
                  <a:pt x="17130" y="34918"/>
                  <a:pt x="19109" y="34313"/>
                </a:cubicBezTo>
                <a:cubicBezTo>
                  <a:pt x="21117" y="33681"/>
                  <a:pt x="23344" y="33214"/>
                  <a:pt x="25213" y="3398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47" name="Google Shape;1047;p64"/>
          <p:cNvGrpSpPr/>
          <p:nvPr/>
        </p:nvGrpSpPr>
        <p:grpSpPr>
          <a:xfrm>
            <a:off x="5007402" y="1029677"/>
            <a:ext cx="3548025" cy="2882487"/>
            <a:chOff x="4700080" y="1498797"/>
            <a:chExt cx="3264653" cy="2652270"/>
          </a:xfrm>
        </p:grpSpPr>
        <p:grpSp>
          <p:nvGrpSpPr>
            <p:cNvPr id="1048" name="Google Shape;1048;p64"/>
            <p:cNvGrpSpPr/>
            <p:nvPr/>
          </p:nvGrpSpPr>
          <p:grpSpPr>
            <a:xfrm>
              <a:off x="4700080" y="1498797"/>
              <a:ext cx="3264653" cy="2652270"/>
              <a:chOff x="1666800" y="238125"/>
              <a:chExt cx="2636825" cy="2142210"/>
            </a:xfrm>
          </p:grpSpPr>
          <p:sp>
            <p:nvSpPr>
              <p:cNvPr id="1049" name="Google Shape;1049;p64"/>
              <p:cNvSpPr/>
              <p:nvPr/>
            </p:nvSpPr>
            <p:spPr>
              <a:xfrm>
                <a:off x="1666800" y="238125"/>
                <a:ext cx="2636825" cy="1596850"/>
              </a:xfrm>
              <a:custGeom>
                <a:avLst/>
                <a:gdLst/>
                <a:ahLst/>
                <a:cxnLst/>
                <a:rect l="l" t="t" r="r" b="b"/>
                <a:pathLst>
                  <a:path w="105473" h="63874" extrusionOk="0">
                    <a:moveTo>
                      <a:pt x="0" y="63873"/>
                    </a:moveTo>
                    <a:lnTo>
                      <a:pt x="0" y="2389"/>
                    </a:lnTo>
                    <a:cubicBezTo>
                      <a:pt x="0" y="1055"/>
                      <a:pt x="1055" y="0"/>
                      <a:pt x="2389" y="0"/>
                    </a:cubicBezTo>
                    <a:lnTo>
                      <a:pt x="103115" y="0"/>
                    </a:lnTo>
                    <a:cubicBezTo>
                      <a:pt x="104418" y="0"/>
                      <a:pt x="105473" y="1055"/>
                      <a:pt x="105473" y="2389"/>
                    </a:cubicBezTo>
                    <a:lnTo>
                      <a:pt x="105473" y="6387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64"/>
              <p:cNvSpPr/>
              <p:nvPr/>
            </p:nvSpPr>
            <p:spPr>
              <a:xfrm>
                <a:off x="1666800" y="1834950"/>
                <a:ext cx="2636825" cy="238100"/>
              </a:xfrm>
              <a:custGeom>
                <a:avLst/>
                <a:gdLst/>
                <a:ahLst/>
                <a:cxnLst/>
                <a:rect l="l" t="t" r="r" b="b"/>
                <a:pathLst>
                  <a:path w="105473" h="9524" extrusionOk="0">
                    <a:moveTo>
                      <a:pt x="103115" y="9524"/>
                    </a:moveTo>
                    <a:lnTo>
                      <a:pt x="2389" y="9524"/>
                    </a:lnTo>
                    <a:cubicBezTo>
                      <a:pt x="1055" y="9524"/>
                      <a:pt x="0" y="8438"/>
                      <a:pt x="0" y="7135"/>
                    </a:cubicBezTo>
                    <a:lnTo>
                      <a:pt x="0" y="0"/>
                    </a:lnTo>
                    <a:lnTo>
                      <a:pt x="105473" y="0"/>
                    </a:lnTo>
                    <a:lnTo>
                      <a:pt x="105473" y="7135"/>
                    </a:lnTo>
                    <a:cubicBezTo>
                      <a:pt x="105473" y="8438"/>
                      <a:pt x="104418" y="9524"/>
                      <a:pt x="103115" y="952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051;p64"/>
              <p:cNvSpPr/>
              <p:nvPr/>
            </p:nvSpPr>
            <p:spPr>
              <a:xfrm>
                <a:off x="2543131" y="2060785"/>
                <a:ext cx="884150" cy="319550"/>
              </a:xfrm>
              <a:custGeom>
                <a:avLst/>
                <a:gdLst/>
                <a:ahLst/>
                <a:cxnLst/>
                <a:rect l="l" t="t" r="r" b="b"/>
                <a:pathLst>
                  <a:path w="35366" h="12782" extrusionOk="0">
                    <a:moveTo>
                      <a:pt x="1" y="12781"/>
                    </a:moveTo>
                    <a:lnTo>
                      <a:pt x="1" y="11447"/>
                    </a:lnTo>
                    <a:lnTo>
                      <a:pt x="4158" y="10951"/>
                    </a:lnTo>
                    <a:lnTo>
                      <a:pt x="7043" y="1"/>
                    </a:lnTo>
                    <a:lnTo>
                      <a:pt x="28323" y="1"/>
                    </a:lnTo>
                    <a:lnTo>
                      <a:pt x="31208" y="10951"/>
                    </a:lnTo>
                    <a:lnTo>
                      <a:pt x="35365" y="11447"/>
                    </a:lnTo>
                    <a:lnTo>
                      <a:pt x="35365" y="1278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64"/>
              <p:cNvSpPr/>
              <p:nvPr/>
            </p:nvSpPr>
            <p:spPr>
              <a:xfrm>
                <a:off x="2969107" y="276125"/>
                <a:ext cx="32600" cy="32575"/>
              </a:xfrm>
              <a:custGeom>
                <a:avLst/>
                <a:gdLst/>
                <a:ahLst/>
                <a:cxnLst/>
                <a:rect l="l" t="t" r="r" b="b"/>
                <a:pathLst>
                  <a:path w="1304" h="1303" extrusionOk="0">
                    <a:moveTo>
                      <a:pt x="559" y="0"/>
                    </a:moveTo>
                    <a:cubicBezTo>
                      <a:pt x="1055" y="0"/>
                      <a:pt x="1304" y="589"/>
                      <a:pt x="931" y="931"/>
                    </a:cubicBezTo>
                    <a:cubicBezTo>
                      <a:pt x="590" y="1303"/>
                      <a:pt x="1" y="1055"/>
                      <a:pt x="1" y="558"/>
                    </a:cubicBezTo>
                    <a:cubicBezTo>
                      <a:pt x="1" y="248"/>
                      <a:pt x="249" y="0"/>
                      <a:pt x="5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53" name="Google Shape;1053;p64"/>
            <p:cNvSpPr/>
            <p:nvPr/>
          </p:nvSpPr>
          <p:spPr>
            <a:xfrm>
              <a:off x="6266550" y="3485450"/>
              <a:ext cx="131700" cy="131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55" name="Google Shape;1055;p64"/>
          <p:cNvSpPr txBox="1">
            <a:spLocks noGrp="1"/>
          </p:cNvSpPr>
          <p:nvPr>
            <p:ph type="title"/>
          </p:nvPr>
        </p:nvSpPr>
        <p:spPr>
          <a:xfrm>
            <a:off x="5650552" y="1864666"/>
            <a:ext cx="2118579" cy="6015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</a:t>
            </a:r>
            <a:br>
              <a:rPr lang="en-US" dirty="0"/>
            </a:br>
            <a:endParaRPr dirty="0"/>
          </a:p>
        </p:txBody>
      </p:sp>
      <p:sp>
        <p:nvSpPr>
          <p:cNvPr id="1056" name="Google Shape;1056;p64"/>
          <p:cNvSpPr txBox="1">
            <a:spLocks noGrp="1"/>
          </p:cNvSpPr>
          <p:nvPr>
            <p:ph type="subTitle" idx="1"/>
          </p:nvPr>
        </p:nvSpPr>
        <p:spPr>
          <a:xfrm>
            <a:off x="241509" y="132750"/>
            <a:ext cx="4590648" cy="50107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1" indent="0" algn="l">
              <a:spcBef>
                <a:spcPts val="1200"/>
              </a:spcBef>
              <a:spcAft>
                <a:spcPts val="1200"/>
              </a:spcAft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Department of Political Science. What is Political Science? | Department of Political Science | University of Washington. (n.d.). Retrieved November 9, 2021, from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https://www.polisci.washington.edu/what-political-science#:~:text=Political%20science%20focuses%20on%20the,of%20inquiry%20that%20promote%20citizenship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1" indent="0" algn="l">
              <a:spcBef>
                <a:spcPts val="1200"/>
              </a:spcBef>
              <a:spcAft>
                <a:spcPts val="1200"/>
              </a:spcAft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Wadsworth. (2008). Analyzing politics: An introduction to political science. </a:t>
            </a:r>
          </a:p>
          <a:p>
            <a:pPr marL="457200" lvl="1" indent="0" algn="l">
              <a:spcBef>
                <a:spcPts val="1200"/>
              </a:spcBef>
              <a:spcAft>
                <a:spcPts val="1200"/>
              </a:spcAft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What is patriarchy? - learnwhr.org. (n.d.). Retrieved November 8, 2021, from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http://www.learnwhr.org/wp-content/uploads/D-Facio-What-is-Patriarchy.pdf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1" indent="0" algn="l">
              <a:spcBef>
                <a:spcPts val="1200"/>
              </a:spcBef>
              <a:spcAft>
                <a:spcPts val="12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 algn="l">
              <a:spcBef>
                <a:spcPts val="1200"/>
              </a:spcBef>
              <a:spcAft>
                <a:spcPts val="1200"/>
              </a:spcAft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E550F4BC-34EC-4112-B6A2-659B36BB962B}"/>
              </a:ext>
            </a:extLst>
          </p:cNvPr>
          <p:cNvSpPr txBox="1"/>
          <p:nvPr/>
        </p:nvSpPr>
        <p:spPr>
          <a:xfrm>
            <a:off x="8547221" y="4713626"/>
            <a:ext cx="47254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8</a:t>
            </a:r>
            <a:endParaRPr lang="ar-LY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p72"/>
          <p:cNvSpPr/>
          <p:nvPr/>
        </p:nvSpPr>
        <p:spPr>
          <a:xfrm rot="10800000" flipH="1">
            <a:off x="6612442" y="3227514"/>
            <a:ext cx="1789681" cy="683311"/>
          </a:xfrm>
          <a:custGeom>
            <a:avLst/>
            <a:gdLst/>
            <a:ahLst/>
            <a:cxnLst/>
            <a:rect l="l" t="t" r="r" b="b"/>
            <a:pathLst>
              <a:path w="101384" h="38709" extrusionOk="0">
                <a:moveTo>
                  <a:pt x="1" y="0"/>
                </a:moveTo>
                <a:cubicBezTo>
                  <a:pt x="697" y="3653"/>
                  <a:pt x="2045" y="7089"/>
                  <a:pt x="4959" y="9134"/>
                </a:cubicBezTo>
                <a:cubicBezTo>
                  <a:pt x="7197" y="10696"/>
                  <a:pt x="9794" y="11104"/>
                  <a:pt x="12526" y="11104"/>
                </a:cubicBezTo>
                <a:cubicBezTo>
                  <a:pt x="15505" y="11104"/>
                  <a:pt x="18645" y="10619"/>
                  <a:pt x="21655" y="10619"/>
                </a:cubicBezTo>
                <a:cubicBezTo>
                  <a:pt x="22110" y="10619"/>
                  <a:pt x="22561" y="10630"/>
                  <a:pt x="23009" y="10656"/>
                </a:cubicBezTo>
                <a:cubicBezTo>
                  <a:pt x="26792" y="10830"/>
                  <a:pt x="30446" y="12091"/>
                  <a:pt x="33577" y="14309"/>
                </a:cubicBezTo>
                <a:cubicBezTo>
                  <a:pt x="38144" y="17528"/>
                  <a:pt x="41319" y="22573"/>
                  <a:pt x="46321" y="25052"/>
                </a:cubicBezTo>
                <a:cubicBezTo>
                  <a:pt x="48899" y="26321"/>
                  <a:pt x="51644" y="26763"/>
                  <a:pt x="54477" y="26763"/>
                </a:cubicBezTo>
                <a:cubicBezTo>
                  <a:pt x="60984" y="26763"/>
                  <a:pt x="67961" y="24431"/>
                  <a:pt x="74476" y="24431"/>
                </a:cubicBezTo>
                <a:cubicBezTo>
                  <a:pt x="77278" y="24431"/>
                  <a:pt x="79994" y="24863"/>
                  <a:pt x="82551" y="26096"/>
                </a:cubicBezTo>
                <a:cubicBezTo>
                  <a:pt x="87248" y="28358"/>
                  <a:pt x="90379" y="32881"/>
                  <a:pt x="94685" y="35795"/>
                </a:cubicBezTo>
                <a:cubicBezTo>
                  <a:pt x="96686" y="37187"/>
                  <a:pt x="98948" y="38143"/>
                  <a:pt x="101383" y="38709"/>
                </a:cubicBezTo>
                <a:lnTo>
                  <a:pt x="10138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3" name="Google Shape;1173;p72"/>
          <p:cNvSpPr/>
          <p:nvPr/>
        </p:nvSpPr>
        <p:spPr>
          <a:xfrm>
            <a:off x="5392900" y="2941237"/>
            <a:ext cx="1041404" cy="969214"/>
          </a:xfrm>
          <a:custGeom>
            <a:avLst/>
            <a:gdLst/>
            <a:ahLst/>
            <a:cxnLst/>
            <a:rect l="l" t="t" r="r" b="b"/>
            <a:pathLst>
              <a:path w="78419" h="72983" extrusionOk="0">
                <a:moveTo>
                  <a:pt x="78418" y="1"/>
                </a:moveTo>
                <a:lnTo>
                  <a:pt x="73199" y="609"/>
                </a:lnTo>
                <a:cubicBezTo>
                  <a:pt x="66501" y="1392"/>
                  <a:pt x="60151" y="2393"/>
                  <a:pt x="55671" y="8047"/>
                </a:cubicBezTo>
                <a:cubicBezTo>
                  <a:pt x="49539" y="15832"/>
                  <a:pt x="50104" y="31229"/>
                  <a:pt x="38579" y="34056"/>
                </a:cubicBezTo>
                <a:cubicBezTo>
                  <a:pt x="36821" y="34465"/>
                  <a:pt x="35011" y="34581"/>
                  <a:pt x="33192" y="34581"/>
                </a:cubicBezTo>
                <a:cubicBezTo>
                  <a:pt x="31723" y="34581"/>
                  <a:pt x="30249" y="34505"/>
                  <a:pt x="28793" y="34447"/>
                </a:cubicBezTo>
                <a:cubicBezTo>
                  <a:pt x="28023" y="34409"/>
                  <a:pt x="27249" y="34389"/>
                  <a:pt x="26474" y="34389"/>
                </a:cubicBezTo>
                <a:cubicBezTo>
                  <a:pt x="15830" y="34389"/>
                  <a:pt x="5044" y="38155"/>
                  <a:pt x="2044" y="49670"/>
                </a:cubicBezTo>
                <a:cubicBezTo>
                  <a:pt x="0" y="57455"/>
                  <a:pt x="2827" y="65371"/>
                  <a:pt x="5350" y="72982"/>
                </a:cubicBezTo>
                <a:lnTo>
                  <a:pt x="78418" y="72982"/>
                </a:lnTo>
                <a:lnTo>
                  <a:pt x="7841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4" name="Google Shape;1174;p72"/>
          <p:cNvSpPr txBox="1">
            <a:spLocks noGrp="1"/>
          </p:cNvSpPr>
          <p:nvPr>
            <p:ph type="title"/>
          </p:nvPr>
        </p:nvSpPr>
        <p:spPr>
          <a:xfrm>
            <a:off x="355091" y="1253886"/>
            <a:ext cx="7843753" cy="10594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6" name="Google Shape;1176;p72"/>
          <p:cNvSpPr/>
          <p:nvPr/>
        </p:nvSpPr>
        <p:spPr>
          <a:xfrm>
            <a:off x="6578558" y="2240258"/>
            <a:ext cx="1789681" cy="683311"/>
          </a:xfrm>
          <a:custGeom>
            <a:avLst/>
            <a:gdLst/>
            <a:ahLst/>
            <a:cxnLst/>
            <a:rect l="l" t="t" r="r" b="b"/>
            <a:pathLst>
              <a:path w="101384" h="38709" extrusionOk="0">
                <a:moveTo>
                  <a:pt x="1" y="0"/>
                </a:moveTo>
                <a:cubicBezTo>
                  <a:pt x="697" y="3653"/>
                  <a:pt x="2045" y="7089"/>
                  <a:pt x="4959" y="9134"/>
                </a:cubicBezTo>
                <a:cubicBezTo>
                  <a:pt x="7197" y="10696"/>
                  <a:pt x="9794" y="11104"/>
                  <a:pt x="12526" y="11104"/>
                </a:cubicBezTo>
                <a:cubicBezTo>
                  <a:pt x="15505" y="11104"/>
                  <a:pt x="18645" y="10619"/>
                  <a:pt x="21655" y="10619"/>
                </a:cubicBezTo>
                <a:cubicBezTo>
                  <a:pt x="22110" y="10619"/>
                  <a:pt x="22561" y="10630"/>
                  <a:pt x="23009" y="10656"/>
                </a:cubicBezTo>
                <a:cubicBezTo>
                  <a:pt x="26792" y="10830"/>
                  <a:pt x="30446" y="12091"/>
                  <a:pt x="33577" y="14309"/>
                </a:cubicBezTo>
                <a:cubicBezTo>
                  <a:pt x="38144" y="17528"/>
                  <a:pt x="41319" y="22573"/>
                  <a:pt x="46321" y="25052"/>
                </a:cubicBezTo>
                <a:cubicBezTo>
                  <a:pt x="48899" y="26321"/>
                  <a:pt x="51644" y="26763"/>
                  <a:pt x="54477" y="26763"/>
                </a:cubicBezTo>
                <a:cubicBezTo>
                  <a:pt x="60984" y="26763"/>
                  <a:pt x="67961" y="24431"/>
                  <a:pt x="74476" y="24431"/>
                </a:cubicBezTo>
                <a:cubicBezTo>
                  <a:pt x="77278" y="24431"/>
                  <a:pt x="79994" y="24863"/>
                  <a:pt x="82551" y="26096"/>
                </a:cubicBezTo>
                <a:cubicBezTo>
                  <a:pt x="87248" y="28358"/>
                  <a:pt x="90379" y="32881"/>
                  <a:pt x="94685" y="35795"/>
                </a:cubicBezTo>
                <a:cubicBezTo>
                  <a:pt x="96686" y="37187"/>
                  <a:pt x="98948" y="38143"/>
                  <a:pt x="101383" y="38709"/>
                </a:cubicBezTo>
                <a:lnTo>
                  <a:pt x="1013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7" name="Google Shape;1177;p72"/>
          <p:cNvSpPr/>
          <p:nvPr/>
        </p:nvSpPr>
        <p:spPr>
          <a:xfrm>
            <a:off x="4891469" y="3367030"/>
            <a:ext cx="1540440" cy="543604"/>
          </a:xfrm>
          <a:custGeom>
            <a:avLst/>
            <a:gdLst/>
            <a:ahLst/>
            <a:cxnLst/>
            <a:rect l="l" t="t" r="r" b="b"/>
            <a:pathLst>
              <a:path w="115997" h="40934" extrusionOk="0">
                <a:moveTo>
                  <a:pt x="106378" y="1"/>
                </a:moveTo>
                <a:cubicBezTo>
                  <a:pt x="102384" y="1"/>
                  <a:pt x="98403" y="1153"/>
                  <a:pt x="94945" y="3442"/>
                </a:cubicBezTo>
                <a:cubicBezTo>
                  <a:pt x="90683" y="6356"/>
                  <a:pt x="87508" y="10923"/>
                  <a:pt x="82854" y="13141"/>
                </a:cubicBezTo>
                <a:cubicBezTo>
                  <a:pt x="80289" y="14379"/>
                  <a:pt x="77562" y="14811"/>
                  <a:pt x="74750" y="14811"/>
                </a:cubicBezTo>
                <a:cubicBezTo>
                  <a:pt x="68236" y="14811"/>
                  <a:pt x="61262" y="12492"/>
                  <a:pt x="54758" y="12492"/>
                </a:cubicBezTo>
                <a:cubicBezTo>
                  <a:pt x="51933" y="12492"/>
                  <a:pt x="49196" y="12929"/>
                  <a:pt x="46625" y="14185"/>
                </a:cubicBezTo>
                <a:cubicBezTo>
                  <a:pt x="41579" y="16664"/>
                  <a:pt x="38404" y="21753"/>
                  <a:pt x="33838" y="24971"/>
                </a:cubicBezTo>
                <a:cubicBezTo>
                  <a:pt x="30750" y="27146"/>
                  <a:pt x="27096" y="28407"/>
                  <a:pt x="23312" y="28624"/>
                </a:cubicBezTo>
                <a:cubicBezTo>
                  <a:pt x="22917" y="28644"/>
                  <a:pt x="22520" y="28653"/>
                  <a:pt x="22120" y="28653"/>
                </a:cubicBezTo>
                <a:cubicBezTo>
                  <a:pt x="19026" y="28653"/>
                  <a:pt x="15803" y="28137"/>
                  <a:pt x="12760" y="28137"/>
                </a:cubicBezTo>
                <a:cubicBezTo>
                  <a:pt x="10044" y="28137"/>
                  <a:pt x="7471" y="28548"/>
                  <a:pt x="5263" y="30103"/>
                </a:cubicBezTo>
                <a:cubicBezTo>
                  <a:pt x="1870" y="32495"/>
                  <a:pt x="609" y="36714"/>
                  <a:pt x="0" y="40933"/>
                </a:cubicBezTo>
                <a:lnTo>
                  <a:pt x="115996" y="40933"/>
                </a:lnTo>
                <a:lnTo>
                  <a:pt x="115996" y="2355"/>
                </a:lnTo>
                <a:cubicBezTo>
                  <a:pt x="112970" y="783"/>
                  <a:pt x="109670" y="1"/>
                  <a:pt x="10637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8" name="Google Shape;1178;p72"/>
          <p:cNvSpPr/>
          <p:nvPr/>
        </p:nvSpPr>
        <p:spPr>
          <a:xfrm rot="10800000">
            <a:off x="4651713" y="2274003"/>
            <a:ext cx="1003862" cy="755499"/>
          </a:xfrm>
          <a:custGeom>
            <a:avLst/>
            <a:gdLst/>
            <a:ahLst/>
            <a:cxnLst/>
            <a:rect l="l" t="t" r="r" b="b"/>
            <a:pathLst>
              <a:path w="75592" h="56890" extrusionOk="0">
                <a:moveTo>
                  <a:pt x="75592" y="1"/>
                </a:moveTo>
                <a:lnTo>
                  <a:pt x="69850" y="653"/>
                </a:lnTo>
                <a:cubicBezTo>
                  <a:pt x="63370" y="1436"/>
                  <a:pt x="57194" y="2393"/>
                  <a:pt x="52888" y="7873"/>
                </a:cubicBezTo>
                <a:cubicBezTo>
                  <a:pt x="46886" y="15441"/>
                  <a:pt x="47452" y="30359"/>
                  <a:pt x="36317" y="33055"/>
                </a:cubicBezTo>
                <a:cubicBezTo>
                  <a:pt x="34577" y="33472"/>
                  <a:pt x="32795" y="33599"/>
                  <a:pt x="31003" y="33599"/>
                </a:cubicBezTo>
                <a:cubicBezTo>
                  <a:pt x="29615" y="33599"/>
                  <a:pt x="28221" y="33523"/>
                  <a:pt x="26836" y="33447"/>
                </a:cubicBezTo>
                <a:cubicBezTo>
                  <a:pt x="26116" y="33413"/>
                  <a:pt x="25392" y="33395"/>
                  <a:pt x="24667" y="33395"/>
                </a:cubicBezTo>
                <a:cubicBezTo>
                  <a:pt x="14321" y="33395"/>
                  <a:pt x="3797" y="37016"/>
                  <a:pt x="870" y="48235"/>
                </a:cubicBezTo>
                <a:cubicBezTo>
                  <a:pt x="174" y="51062"/>
                  <a:pt x="1" y="53976"/>
                  <a:pt x="392" y="56890"/>
                </a:cubicBezTo>
                <a:lnTo>
                  <a:pt x="75592" y="56890"/>
                </a:lnTo>
                <a:lnTo>
                  <a:pt x="75592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9" name="Google Shape;1179;p72"/>
          <p:cNvSpPr/>
          <p:nvPr/>
        </p:nvSpPr>
        <p:spPr>
          <a:xfrm rot="10800000" flipH="1">
            <a:off x="7207707" y="3454728"/>
            <a:ext cx="1194557" cy="456089"/>
          </a:xfrm>
          <a:custGeom>
            <a:avLst/>
            <a:gdLst/>
            <a:ahLst/>
            <a:cxnLst/>
            <a:rect l="l" t="t" r="r" b="b"/>
            <a:pathLst>
              <a:path w="101384" h="38709" extrusionOk="0">
                <a:moveTo>
                  <a:pt x="1" y="0"/>
                </a:moveTo>
                <a:cubicBezTo>
                  <a:pt x="697" y="3653"/>
                  <a:pt x="2045" y="7089"/>
                  <a:pt x="4959" y="9134"/>
                </a:cubicBezTo>
                <a:cubicBezTo>
                  <a:pt x="7197" y="10696"/>
                  <a:pt x="9794" y="11104"/>
                  <a:pt x="12526" y="11104"/>
                </a:cubicBezTo>
                <a:cubicBezTo>
                  <a:pt x="15505" y="11104"/>
                  <a:pt x="18645" y="10619"/>
                  <a:pt x="21655" y="10619"/>
                </a:cubicBezTo>
                <a:cubicBezTo>
                  <a:pt x="22110" y="10619"/>
                  <a:pt x="22561" y="10630"/>
                  <a:pt x="23009" y="10656"/>
                </a:cubicBezTo>
                <a:cubicBezTo>
                  <a:pt x="26792" y="10830"/>
                  <a:pt x="30446" y="12091"/>
                  <a:pt x="33577" y="14309"/>
                </a:cubicBezTo>
                <a:cubicBezTo>
                  <a:pt x="38144" y="17528"/>
                  <a:pt x="41319" y="22573"/>
                  <a:pt x="46321" y="25052"/>
                </a:cubicBezTo>
                <a:cubicBezTo>
                  <a:pt x="48899" y="26321"/>
                  <a:pt x="51644" y="26763"/>
                  <a:pt x="54477" y="26763"/>
                </a:cubicBezTo>
                <a:cubicBezTo>
                  <a:pt x="60984" y="26763"/>
                  <a:pt x="67961" y="24431"/>
                  <a:pt x="74476" y="24431"/>
                </a:cubicBezTo>
                <a:cubicBezTo>
                  <a:pt x="77278" y="24431"/>
                  <a:pt x="79994" y="24863"/>
                  <a:pt x="82551" y="26096"/>
                </a:cubicBezTo>
                <a:cubicBezTo>
                  <a:pt x="87248" y="28358"/>
                  <a:pt x="90379" y="32881"/>
                  <a:pt x="94685" y="35795"/>
                </a:cubicBezTo>
                <a:cubicBezTo>
                  <a:pt x="96686" y="37187"/>
                  <a:pt x="98948" y="38143"/>
                  <a:pt x="101383" y="38709"/>
                </a:cubicBezTo>
                <a:lnTo>
                  <a:pt x="1013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0" name="Google Shape;1180;p72"/>
          <p:cNvGrpSpPr/>
          <p:nvPr/>
        </p:nvGrpSpPr>
        <p:grpSpPr>
          <a:xfrm>
            <a:off x="4013690" y="2273590"/>
            <a:ext cx="445967" cy="556936"/>
            <a:chOff x="2354500" y="2203725"/>
            <a:chExt cx="607750" cy="758975"/>
          </a:xfrm>
        </p:grpSpPr>
        <p:sp>
          <p:nvSpPr>
            <p:cNvPr id="1181" name="Google Shape;1181;p72"/>
            <p:cNvSpPr/>
            <p:nvPr/>
          </p:nvSpPr>
          <p:spPr>
            <a:xfrm>
              <a:off x="2354500" y="2203725"/>
              <a:ext cx="607750" cy="758975"/>
            </a:xfrm>
            <a:custGeom>
              <a:avLst/>
              <a:gdLst/>
              <a:ahLst/>
              <a:cxnLst/>
              <a:rect l="l" t="t" r="r" b="b"/>
              <a:pathLst>
                <a:path w="24310" h="30359" extrusionOk="0">
                  <a:moveTo>
                    <a:pt x="11556" y="14067"/>
                  </a:moveTo>
                  <a:cubicBezTo>
                    <a:pt x="8702" y="11728"/>
                    <a:pt x="5764" y="9302"/>
                    <a:pt x="3367" y="6449"/>
                  </a:cubicBezTo>
                  <a:cubicBezTo>
                    <a:pt x="1370" y="4110"/>
                    <a:pt x="399" y="2055"/>
                    <a:pt x="342" y="1"/>
                  </a:cubicBezTo>
                  <a:lnTo>
                    <a:pt x="0" y="1"/>
                  </a:lnTo>
                  <a:cubicBezTo>
                    <a:pt x="57" y="2141"/>
                    <a:pt x="1027" y="4281"/>
                    <a:pt x="3082" y="6706"/>
                  </a:cubicBezTo>
                  <a:cubicBezTo>
                    <a:pt x="5507" y="9588"/>
                    <a:pt x="8474" y="12013"/>
                    <a:pt x="11327" y="14353"/>
                  </a:cubicBezTo>
                  <a:cubicBezTo>
                    <a:pt x="14637" y="17063"/>
                    <a:pt x="18061" y="19859"/>
                    <a:pt x="20629" y="23369"/>
                  </a:cubicBezTo>
                  <a:cubicBezTo>
                    <a:pt x="22198" y="25509"/>
                    <a:pt x="23425" y="27848"/>
                    <a:pt x="24309" y="30359"/>
                  </a:cubicBezTo>
                  <a:lnTo>
                    <a:pt x="24309" y="29303"/>
                  </a:lnTo>
                  <a:cubicBezTo>
                    <a:pt x="23454" y="27106"/>
                    <a:pt x="22341" y="25052"/>
                    <a:pt x="20943" y="23140"/>
                  </a:cubicBezTo>
                  <a:cubicBezTo>
                    <a:pt x="18318" y="19602"/>
                    <a:pt x="14894" y="16806"/>
                    <a:pt x="11556" y="140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72"/>
            <p:cNvSpPr/>
            <p:nvPr/>
          </p:nvSpPr>
          <p:spPr>
            <a:xfrm>
              <a:off x="2409425" y="2203725"/>
              <a:ext cx="552100" cy="633450"/>
            </a:xfrm>
            <a:custGeom>
              <a:avLst/>
              <a:gdLst/>
              <a:ahLst/>
              <a:cxnLst/>
              <a:rect l="l" t="t" r="r" b="b"/>
              <a:pathLst>
                <a:path w="22084" h="25338" extrusionOk="0">
                  <a:moveTo>
                    <a:pt x="11556" y="13782"/>
                  </a:moveTo>
                  <a:cubicBezTo>
                    <a:pt x="8702" y="11442"/>
                    <a:pt x="5764" y="9046"/>
                    <a:pt x="3338" y="6192"/>
                  </a:cubicBezTo>
                  <a:cubicBezTo>
                    <a:pt x="1455" y="3938"/>
                    <a:pt x="485" y="1941"/>
                    <a:pt x="342" y="1"/>
                  </a:cubicBezTo>
                  <a:lnTo>
                    <a:pt x="0" y="1"/>
                  </a:lnTo>
                  <a:cubicBezTo>
                    <a:pt x="143" y="2055"/>
                    <a:pt x="1113" y="4110"/>
                    <a:pt x="3082" y="6421"/>
                  </a:cubicBezTo>
                  <a:cubicBezTo>
                    <a:pt x="5507" y="9302"/>
                    <a:pt x="8474" y="11728"/>
                    <a:pt x="11327" y="14067"/>
                  </a:cubicBezTo>
                  <a:cubicBezTo>
                    <a:pt x="14637" y="16778"/>
                    <a:pt x="18061" y="19602"/>
                    <a:pt x="20629" y="23112"/>
                  </a:cubicBezTo>
                  <a:cubicBezTo>
                    <a:pt x="21171" y="23825"/>
                    <a:pt x="21656" y="24567"/>
                    <a:pt x="22084" y="25337"/>
                  </a:cubicBezTo>
                  <a:lnTo>
                    <a:pt x="22084" y="24653"/>
                  </a:lnTo>
                  <a:cubicBezTo>
                    <a:pt x="21742" y="24025"/>
                    <a:pt x="21342" y="23454"/>
                    <a:pt x="20914" y="22884"/>
                  </a:cubicBezTo>
                  <a:cubicBezTo>
                    <a:pt x="18318" y="19317"/>
                    <a:pt x="14894" y="16492"/>
                    <a:pt x="11556" y="137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72"/>
            <p:cNvSpPr/>
            <p:nvPr/>
          </p:nvSpPr>
          <p:spPr>
            <a:xfrm>
              <a:off x="2465050" y="2203725"/>
              <a:ext cx="496475" cy="547125"/>
            </a:xfrm>
            <a:custGeom>
              <a:avLst/>
              <a:gdLst/>
              <a:ahLst/>
              <a:cxnLst/>
              <a:rect l="l" t="t" r="r" b="b"/>
              <a:pathLst>
                <a:path w="19859" h="21885" extrusionOk="0">
                  <a:moveTo>
                    <a:pt x="11528" y="13497"/>
                  </a:moveTo>
                  <a:cubicBezTo>
                    <a:pt x="8674" y="11157"/>
                    <a:pt x="5736" y="8760"/>
                    <a:pt x="3310" y="5907"/>
                  </a:cubicBezTo>
                  <a:cubicBezTo>
                    <a:pt x="1513" y="3767"/>
                    <a:pt x="543" y="1855"/>
                    <a:pt x="343" y="1"/>
                  </a:cubicBezTo>
                  <a:lnTo>
                    <a:pt x="1" y="1"/>
                  </a:lnTo>
                  <a:cubicBezTo>
                    <a:pt x="200" y="1941"/>
                    <a:pt x="1170" y="3938"/>
                    <a:pt x="3053" y="6135"/>
                  </a:cubicBezTo>
                  <a:cubicBezTo>
                    <a:pt x="5479" y="9017"/>
                    <a:pt x="8446" y="11442"/>
                    <a:pt x="11299" y="13782"/>
                  </a:cubicBezTo>
                  <a:cubicBezTo>
                    <a:pt x="14295" y="16264"/>
                    <a:pt x="17405" y="18804"/>
                    <a:pt x="19859" y="21885"/>
                  </a:cubicBezTo>
                  <a:lnTo>
                    <a:pt x="19859" y="21286"/>
                  </a:lnTo>
                  <a:cubicBezTo>
                    <a:pt x="17434" y="18347"/>
                    <a:pt x="14438" y="15893"/>
                    <a:pt x="11528" y="134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72"/>
            <p:cNvSpPr/>
            <p:nvPr/>
          </p:nvSpPr>
          <p:spPr>
            <a:xfrm>
              <a:off x="2520700" y="2204450"/>
              <a:ext cx="441550" cy="478650"/>
            </a:xfrm>
            <a:custGeom>
              <a:avLst/>
              <a:gdLst/>
              <a:ahLst/>
              <a:cxnLst/>
              <a:rect l="l" t="t" r="r" b="b"/>
              <a:pathLst>
                <a:path w="17662" h="19146" extrusionOk="0">
                  <a:moveTo>
                    <a:pt x="11470" y="13211"/>
                  </a:moveTo>
                  <a:cubicBezTo>
                    <a:pt x="8617" y="10871"/>
                    <a:pt x="5706" y="8474"/>
                    <a:pt x="3281" y="5593"/>
                  </a:cubicBezTo>
                  <a:cubicBezTo>
                    <a:pt x="1569" y="3567"/>
                    <a:pt x="628" y="1741"/>
                    <a:pt x="371" y="0"/>
                  </a:cubicBezTo>
                  <a:lnTo>
                    <a:pt x="0" y="0"/>
                  </a:lnTo>
                  <a:cubicBezTo>
                    <a:pt x="257" y="1855"/>
                    <a:pt x="1255" y="3738"/>
                    <a:pt x="3024" y="5849"/>
                  </a:cubicBezTo>
                  <a:cubicBezTo>
                    <a:pt x="5450" y="8731"/>
                    <a:pt x="8417" y="11156"/>
                    <a:pt x="11270" y="13496"/>
                  </a:cubicBezTo>
                  <a:cubicBezTo>
                    <a:pt x="13496" y="15265"/>
                    <a:pt x="15636" y="17148"/>
                    <a:pt x="17661" y="19145"/>
                  </a:cubicBezTo>
                  <a:lnTo>
                    <a:pt x="17661" y="18603"/>
                  </a:lnTo>
                  <a:cubicBezTo>
                    <a:pt x="15693" y="16663"/>
                    <a:pt x="13581" y="14894"/>
                    <a:pt x="11470" y="132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72"/>
            <p:cNvSpPr/>
            <p:nvPr/>
          </p:nvSpPr>
          <p:spPr>
            <a:xfrm>
              <a:off x="2576325" y="2203725"/>
              <a:ext cx="385925" cy="420175"/>
            </a:xfrm>
            <a:custGeom>
              <a:avLst/>
              <a:gdLst/>
              <a:ahLst/>
              <a:cxnLst/>
              <a:rect l="l" t="t" r="r" b="b"/>
              <a:pathLst>
                <a:path w="15437" h="16807" extrusionOk="0">
                  <a:moveTo>
                    <a:pt x="2996" y="5593"/>
                  </a:moveTo>
                  <a:cubicBezTo>
                    <a:pt x="5422" y="8475"/>
                    <a:pt x="8360" y="10900"/>
                    <a:pt x="11214" y="13240"/>
                  </a:cubicBezTo>
                  <a:cubicBezTo>
                    <a:pt x="12640" y="14381"/>
                    <a:pt x="14067" y="15551"/>
                    <a:pt x="15436" y="16806"/>
                  </a:cubicBezTo>
                  <a:lnTo>
                    <a:pt x="15436" y="16293"/>
                  </a:lnTo>
                  <a:cubicBezTo>
                    <a:pt x="14124" y="15123"/>
                    <a:pt x="12783" y="14010"/>
                    <a:pt x="11442" y="12926"/>
                  </a:cubicBezTo>
                  <a:cubicBezTo>
                    <a:pt x="8589" y="10586"/>
                    <a:pt x="5678" y="8190"/>
                    <a:pt x="3253" y="5336"/>
                  </a:cubicBezTo>
                  <a:cubicBezTo>
                    <a:pt x="1627" y="3396"/>
                    <a:pt x="685" y="1684"/>
                    <a:pt x="343" y="1"/>
                  </a:cubicBezTo>
                  <a:lnTo>
                    <a:pt x="1" y="1"/>
                  </a:lnTo>
                  <a:cubicBezTo>
                    <a:pt x="314" y="1770"/>
                    <a:pt x="1285" y="3567"/>
                    <a:pt x="2996" y="5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72"/>
            <p:cNvSpPr/>
            <p:nvPr/>
          </p:nvSpPr>
          <p:spPr>
            <a:xfrm>
              <a:off x="2632675" y="2203725"/>
              <a:ext cx="329575" cy="365250"/>
            </a:xfrm>
            <a:custGeom>
              <a:avLst/>
              <a:gdLst/>
              <a:ahLst/>
              <a:cxnLst/>
              <a:rect l="l" t="t" r="r" b="b"/>
              <a:pathLst>
                <a:path w="13183" h="14610" extrusionOk="0">
                  <a:moveTo>
                    <a:pt x="2911" y="5308"/>
                  </a:moveTo>
                  <a:cubicBezTo>
                    <a:pt x="5365" y="8190"/>
                    <a:pt x="8303" y="10615"/>
                    <a:pt x="11157" y="12954"/>
                  </a:cubicBezTo>
                  <a:cubicBezTo>
                    <a:pt x="11841" y="13497"/>
                    <a:pt x="12498" y="14039"/>
                    <a:pt x="13182" y="14609"/>
                  </a:cubicBezTo>
                  <a:lnTo>
                    <a:pt x="13182" y="14124"/>
                  </a:lnTo>
                  <a:cubicBezTo>
                    <a:pt x="12583" y="13639"/>
                    <a:pt x="11984" y="13154"/>
                    <a:pt x="11385" y="12641"/>
                  </a:cubicBezTo>
                  <a:cubicBezTo>
                    <a:pt x="8532" y="10329"/>
                    <a:pt x="5621" y="7904"/>
                    <a:pt x="3196" y="5051"/>
                  </a:cubicBezTo>
                  <a:cubicBezTo>
                    <a:pt x="1655" y="3225"/>
                    <a:pt x="742" y="1599"/>
                    <a:pt x="372" y="1"/>
                  </a:cubicBezTo>
                  <a:lnTo>
                    <a:pt x="1" y="1"/>
                  </a:lnTo>
                  <a:cubicBezTo>
                    <a:pt x="372" y="1684"/>
                    <a:pt x="1313" y="3396"/>
                    <a:pt x="2911" y="5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72"/>
            <p:cNvSpPr/>
            <p:nvPr/>
          </p:nvSpPr>
          <p:spPr>
            <a:xfrm>
              <a:off x="2689025" y="2203725"/>
              <a:ext cx="273225" cy="313175"/>
            </a:xfrm>
            <a:custGeom>
              <a:avLst/>
              <a:gdLst/>
              <a:ahLst/>
              <a:cxnLst/>
              <a:rect l="l" t="t" r="r" b="b"/>
              <a:pathLst>
                <a:path w="10929" h="12527" extrusionOk="0">
                  <a:moveTo>
                    <a:pt x="2854" y="5023"/>
                  </a:moveTo>
                  <a:cubicBezTo>
                    <a:pt x="5251" y="7847"/>
                    <a:pt x="8132" y="10215"/>
                    <a:pt x="10928" y="12526"/>
                  </a:cubicBezTo>
                  <a:lnTo>
                    <a:pt x="10928" y="12041"/>
                  </a:lnTo>
                  <a:cubicBezTo>
                    <a:pt x="8218" y="9816"/>
                    <a:pt x="5422" y="7505"/>
                    <a:pt x="3139" y="4766"/>
                  </a:cubicBezTo>
                  <a:cubicBezTo>
                    <a:pt x="1684" y="3054"/>
                    <a:pt x="771" y="1513"/>
                    <a:pt x="372" y="1"/>
                  </a:cubicBezTo>
                  <a:lnTo>
                    <a:pt x="1" y="1"/>
                  </a:lnTo>
                  <a:cubicBezTo>
                    <a:pt x="400" y="1599"/>
                    <a:pt x="1342" y="3254"/>
                    <a:pt x="2854" y="50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72"/>
            <p:cNvSpPr/>
            <p:nvPr/>
          </p:nvSpPr>
          <p:spPr>
            <a:xfrm>
              <a:off x="2745375" y="2204450"/>
              <a:ext cx="216150" cy="259675"/>
            </a:xfrm>
            <a:custGeom>
              <a:avLst/>
              <a:gdLst/>
              <a:ahLst/>
              <a:cxnLst/>
              <a:rect l="l" t="t" r="r" b="b"/>
              <a:pathLst>
                <a:path w="8646" h="10387" extrusionOk="0">
                  <a:moveTo>
                    <a:pt x="2797" y="4708"/>
                  </a:moveTo>
                  <a:cubicBezTo>
                    <a:pt x="4566" y="6763"/>
                    <a:pt x="6535" y="8674"/>
                    <a:pt x="8646" y="10386"/>
                  </a:cubicBezTo>
                  <a:lnTo>
                    <a:pt x="8646" y="9930"/>
                  </a:lnTo>
                  <a:cubicBezTo>
                    <a:pt x="6649" y="8246"/>
                    <a:pt x="4766" y="6449"/>
                    <a:pt x="3054" y="4480"/>
                  </a:cubicBezTo>
                  <a:cubicBezTo>
                    <a:pt x="1713" y="2854"/>
                    <a:pt x="828" y="1399"/>
                    <a:pt x="400" y="0"/>
                  </a:cubicBezTo>
                  <a:lnTo>
                    <a:pt x="1" y="0"/>
                  </a:lnTo>
                  <a:cubicBezTo>
                    <a:pt x="457" y="1484"/>
                    <a:pt x="1370" y="3025"/>
                    <a:pt x="2797" y="47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72"/>
            <p:cNvSpPr/>
            <p:nvPr/>
          </p:nvSpPr>
          <p:spPr>
            <a:xfrm>
              <a:off x="2802450" y="2204450"/>
              <a:ext cx="159800" cy="205450"/>
            </a:xfrm>
            <a:custGeom>
              <a:avLst/>
              <a:gdLst/>
              <a:ahLst/>
              <a:cxnLst/>
              <a:rect l="l" t="t" r="r" b="b"/>
              <a:pathLst>
                <a:path w="6392" h="8218" extrusionOk="0">
                  <a:moveTo>
                    <a:pt x="2711" y="4423"/>
                  </a:moveTo>
                  <a:cubicBezTo>
                    <a:pt x="3852" y="5764"/>
                    <a:pt x="5079" y="7019"/>
                    <a:pt x="6391" y="8218"/>
                  </a:cubicBezTo>
                  <a:lnTo>
                    <a:pt x="6391" y="7704"/>
                  </a:lnTo>
                  <a:cubicBezTo>
                    <a:pt x="5165" y="6620"/>
                    <a:pt x="4023" y="5422"/>
                    <a:pt x="2968" y="4195"/>
                  </a:cubicBezTo>
                  <a:cubicBezTo>
                    <a:pt x="1855" y="2968"/>
                    <a:pt x="999" y="1541"/>
                    <a:pt x="400" y="0"/>
                  </a:cubicBezTo>
                  <a:lnTo>
                    <a:pt x="0" y="0"/>
                  </a:lnTo>
                  <a:cubicBezTo>
                    <a:pt x="485" y="1399"/>
                    <a:pt x="1370" y="2854"/>
                    <a:pt x="2711" y="44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72"/>
            <p:cNvSpPr/>
            <p:nvPr/>
          </p:nvSpPr>
          <p:spPr>
            <a:xfrm>
              <a:off x="2859500" y="2204450"/>
              <a:ext cx="102750" cy="144825"/>
            </a:xfrm>
            <a:custGeom>
              <a:avLst/>
              <a:gdLst/>
              <a:ahLst/>
              <a:cxnLst/>
              <a:rect l="l" t="t" r="r" b="b"/>
              <a:pathLst>
                <a:path w="4110" h="5793" extrusionOk="0">
                  <a:moveTo>
                    <a:pt x="2597" y="4166"/>
                  </a:moveTo>
                  <a:cubicBezTo>
                    <a:pt x="3082" y="4737"/>
                    <a:pt x="3596" y="5279"/>
                    <a:pt x="4109" y="5792"/>
                  </a:cubicBezTo>
                  <a:lnTo>
                    <a:pt x="4109" y="5279"/>
                  </a:lnTo>
                  <a:cubicBezTo>
                    <a:pt x="3681" y="4822"/>
                    <a:pt x="3282" y="4366"/>
                    <a:pt x="2883" y="3909"/>
                  </a:cubicBezTo>
                  <a:cubicBezTo>
                    <a:pt x="1855" y="2740"/>
                    <a:pt x="999" y="1427"/>
                    <a:pt x="400" y="0"/>
                  </a:cubicBezTo>
                  <a:lnTo>
                    <a:pt x="1" y="0"/>
                  </a:lnTo>
                  <a:cubicBezTo>
                    <a:pt x="629" y="1513"/>
                    <a:pt x="1513" y="2911"/>
                    <a:pt x="2597" y="41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72"/>
            <p:cNvSpPr/>
            <p:nvPr/>
          </p:nvSpPr>
          <p:spPr>
            <a:xfrm>
              <a:off x="2917275" y="2204450"/>
              <a:ext cx="44975" cy="74925"/>
            </a:xfrm>
            <a:custGeom>
              <a:avLst/>
              <a:gdLst/>
              <a:ahLst/>
              <a:cxnLst/>
              <a:rect l="l" t="t" r="r" b="b"/>
              <a:pathLst>
                <a:path w="1799" h="2997" extrusionOk="0">
                  <a:moveTo>
                    <a:pt x="1798" y="2996"/>
                  </a:moveTo>
                  <a:lnTo>
                    <a:pt x="1798" y="2397"/>
                  </a:lnTo>
                  <a:cubicBezTo>
                    <a:pt x="1228" y="1655"/>
                    <a:pt x="771" y="856"/>
                    <a:pt x="400" y="0"/>
                  </a:cubicBezTo>
                  <a:lnTo>
                    <a:pt x="1" y="0"/>
                  </a:lnTo>
                  <a:cubicBezTo>
                    <a:pt x="457" y="1085"/>
                    <a:pt x="1057" y="2083"/>
                    <a:pt x="1798" y="29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2" name="Google Shape;1192;p72"/>
          <p:cNvSpPr/>
          <p:nvPr/>
        </p:nvSpPr>
        <p:spPr>
          <a:xfrm>
            <a:off x="721400" y="2851954"/>
            <a:ext cx="1665895" cy="1059456"/>
          </a:xfrm>
          <a:custGeom>
            <a:avLst/>
            <a:gdLst/>
            <a:ahLst/>
            <a:cxnLst/>
            <a:rect l="l" t="t" r="r" b="b"/>
            <a:pathLst>
              <a:path w="96953" h="61659" extrusionOk="0">
                <a:moveTo>
                  <a:pt x="96753" y="61345"/>
                </a:moveTo>
                <a:cubicBezTo>
                  <a:pt x="92815" y="54954"/>
                  <a:pt x="84969" y="52557"/>
                  <a:pt x="77693" y="51844"/>
                </a:cubicBezTo>
                <a:cubicBezTo>
                  <a:pt x="60688" y="50189"/>
                  <a:pt x="43512" y="55039"/>
                  <a:pt x="26535" y="52985"/>
                </a:cubicBezTo>
                <a:cubicBezTo>
                  <a:pt x="21485" y="52386"/>
                  <a:pt x="16007" y="50816"/>
                  <a:pt x="13267" y="46365"/>
                </a:cubicBezTo>
                <a:cubicBezTo>
                  <a:pt x="11470" y="43484"/>
                  <a:pt x="11185" y="39832"/>
                  <a:pt x="11556" y="36436"/>
                </a:cubicBezTo>
                <a:cubicBezTo>
                  <a:pt x="11926" y="33012"/>
                  <a:pt x="12868" y="29703"/>
                  <a:pt x="13410" y="26307"/>
                </a:cubicBezTo>
                <a:cubicBezTo>
                  <a:pt x="14551" y="19260"/>
                  <a:pt x="13553" y="11385"/>
                  <a:pt x="8816" y="6221"/>
                </a:cubicBezTo>
                <a:cubicBezTo>
                  <a:pt x="7533" y="4880"/>
                  <a:pt x="6077" y="3653"/>
                  <a:pt x="4537" y="2597"/>
                </a:cubicBezTo>
                <a:cubicBezTo>
                  <a:pt x="3253" y="1684"/>
                  <a:pt x="1940" y="828"/>
                  <a:pt x="628" y="1"/>
                </a:cubicBezTo>
                <a:lnTo>
                  <a:pt x="0" y="1"/>
                </a:lnTo>
                <a:lnTo>
                  <a:pt x="0" y="61659"/>
                </a:lnTo>
                <a:lnTo>
                  <a:pt x="96952" y="61659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3" name="Google Shape;1193;p72"/>
          <p:cNvSpPr/>
          <p:nvPr/>
        </p:nvSpPr>
        <p:spPr>
          <a:xfrm>
            <a:off x="2687613" y="3293684"/>
            <a:ext cx="1780694" cy="610833"/>
          </a:xfrm>
          <a:custGeom>
            <a:avLst/>
            <a:gdLst/>
            <a:ahLst/>
            <a:cxnLst/>
            <a:rect l="l" t="t" r="r" b="b"/>
            <a:pathLst>
              <a:path w="97067" h="33297" extrusionOk="0">
                <a:moveTo>
                  <a:pt x="97067" y="21827"/>
                </a:moveTo>
                <a:cubicBezTo>
                  <a:pt x="93272" y="24566"/>
                  <a:pt x="88536" y="26107"/>
                  <a:pt x="83942" y="27248"/>
                </a:cubicBezTo>
                <a:cubicBezTo>
                  <a:pt x="73956" y="29730"/>
                  <a:pt x="63599" y="31186"/>
                  <a:pt x="53413" y="30101"/>
                </a:cubicBezTo>
                <a:cubicBezTo>
                  <a:pt x="43198" y="28989"/>
                  <a:pt x="33069" y="25279"/>
                  <a:pt x="25308" y="18318"/>
                </a:cubicBezTo>
                <a:cubicBezTo>
                  <a:pt x="22455" y="15750"/>
                  <a:pt x="19916" y="12811"/>
                  <a:pt x="17091" y="10157"/>
                </a:cubicBezTo>
                <a:cubicBezTo>
                  <a:pt x="12183" y="5621"/>
                  <a:pt x="6363" y="2168"/>
                  <a:pt x="0" y="0"/>
                </a:cubicBezTo>
                <a:lnTo>
                  <a:pt x="0" y="33297"/>
                </a:lnTo>
                <a:lnTo>
                  <a:pt x="97067" y="332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4" name="Google Shape;1194;p72"/>
          <p:cNvSpPr/>
          <p:nvPr/>
        </p:nvSpPr>
        <p:spPr>
          <a:xfrm rot="10800000">
            <a:off x="838655" y="2273774"/>
            <a:ext cx="1665895" cy="1059456"/>
          </a:xfrm>
          <a:custGeom>
            <a:avLst/>
            <a:gdLst/>
            <a:ahLst/>
            <a:cxnLst/>
            <a:rect l="l" t="t" r="r" b="b"/>
            <a:pathLst>
              <a:path w="96953" h="61659" extrusionOk="0">
                <a:moveTo>
                  <a:pt x="96753" y="61345"/>
                </a:moveTo>
                <a:cubicBezTo>
                  <a:pt x="92815" y="54954"/>
                  <a:pt x="84969" y="52557"/>
                  <a:pt x="77693" y="51844"/>
                </a:cubicBezTo>
                <a:cubicBezTo>
                  <a:pt x="60688" y="50189"/>
                  <a:pt x="43512" y="55039"/>
                  <a:pt x="26535" y="52985"/>
                </a:cubicBezTo>
                <a:cubicBezTo>
                  <a:pt x="21485" y="52386"/>
                  <a:pt x="16007" y="50816"/>
                  <a:pt x="13267" y="46365"/>
                </a:cubicBezTo>
                <a:cubicBezTo>
                  <a:pt x="11470" y="43484"/>
                  <a:pt x="11185" y="39832"/>
                  <a:pt x="11556" y="36436"/>
                </a:cubicBezTo>
                <a:cubicBezTo>
                  <a:pt x="11926" y="33012"/>
                  <a:pt x="12868" y="29703"/>
                  <a:pt x="13410" y="26307"/>
                </a:cubicBezTo>
                <a:cubicBezTo>
                  <a:pt x="14551" y="19260"/>
                  <a:pt x="13553" y="11385"/>
                  <a:pt x="8816" y="6221"/>
                </a:cubicBezTo>
                <a:cubicBezTo>
                  <a:pt x="7533" y="4880"/>
                  <a:pt x="6077" y="3653"/>
                  <a:pt x="4537" y="2597"/>
                </a:cubicBezTo>
                <a:cubicBezTo>
                  <a:pt x="3253" y="1684"/>
                  <a:pt x="1940" y="828"/>
                  <a:pt x="628" y="1"/>
                </a:cubicBezTo>
                <a:lnTo>
                  <a:pt x="0" y="1"/>
                </a:lnTo>
                <a:lnTo>
                  <a:pt x="0" y="61659"/>
                </a:lnTo>
                <a:lnTo>
                  <a:pt x="96952" y="616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60FCC2FD-12B3-4C66-BBFE-2AF73594FBBB}"/>
              </a:ext>
            </a:extLst>
          </p:cNvPr>
          <p:cNvSpPr txBox="1"/>
          <p:nvPr/>
        </p:nvSpPr>
        <p:spPr>
          <a:xfrm>
            <a:off x="8557591" y="4611757"/>
            <a:ext cx="28823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9</a:t>
            </a:r>
            <a:endParaRPr lang="ar-LY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orlage für Marketing mit Wellen von Slidesgo">
  <a:themeElements>
    <a:clrScheme name="Simple Light">
      <a:dk1>
        <a:srgbClr val="000000"/>
      </a:dk1>
      <a:lt1>
        <a:srgbClr val="FFFEF1"/>
      </a:lt1>
      <a:dk2>
        <a:srgbClr val="CADA7E"/>
      </a:dk2>
      <a:lt2>
        <a:srgbClr val="B7D1A5"/>
      </a:lt2>
      <a:accent1>
        <a:srgbClr val="F19C79"/>
      </a:accent1>
      <a:accent2>
        <a:srgbClr val="A44A3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269</Words>
  <Application>Microsoft Office PowerPoint</Application>
  <PresentationFormat>On-screen Show (16:9)</PresentationFormat>
  <Paragraphs>43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Wingdings</vt:lpstr>
      <vt:lpstr>Baloo Tammudu 2</vt:lpstr>
      <vt:lpstr>Cabin</vt:lpstr>
      <vt:lpstr>Vorlage für Marketing mit Wellen von Slidesgo</vt:lpstr>
      <vt:lpstr>Stating Concepts Specific to Feminism , Patriarchy and Environmentalism </vt:lpstr>
      <vt:lpstr>01</vt:lpstr>
      <vt:lpstr>Introduction </vt:lpstr>
      <vt:lpstr>Feminism </vt:lpstr>
      <vt:lpstr>Patriarchy</vt:lpstr>
      <vt:lpstr>Environmentalist </vt:lpstr>
      <vt:lpstr>Conclusion </vt:lpstr>
      <vt:lpstr>Reference </vt:lpstr>
      <vt:lpstr>Thank you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concepts specific to feminism , patriarchy ,environmentalism</dc:title>
  <dc:creator>user</dc:creator>
  <cp:lastModifiedBy>user</cp:lastModifiedBy>
  <cp:revision>10</cp:revision>
  <dcterms:modified xsi:type="dcterms:W3CDTF">2021-12-13T07:21:10Z</dcterms:modified>
</cp:coreProperties>
</file>