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4" r:id="rId1"/>
  </p:sldMasterIdLst>
  <p:notesMasterIdLst>
    <p:notesMasterId r:id="rId11"/>
  </p:notesMasterIdLst>
  <p:sldIdLst>
    <p:sldId id="262" r:id="rId2"/>
    <p:sldId id="260" r:id="rId3"/>
    <p:sldId id="261" r:id="rId4"/>
    <p:sldId id="257" r:id="rId5"/>
    <p:sldId id="258" r:id="rId6"/>
    <p:sldId id="259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24F9E385-2545-46FB-9B47-CACCADDFE1C8}" type="datetimeFigureOut">
              <a:rPr lang="en-US" smtClean="0"/>
              <a:t>12/27/2021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C5624649-4EC4-43D4-8CAE-6FB2373A5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62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AAE2-C292-411A-B624-720CDDD81F32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80A8-8B18-4DC4-9031-B35744C36816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6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4EDAB-CAC9-431F-87A5-60863397ADCA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55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6F1-6317-44C4-A715-165920D8CB26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1362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916C-DBAB-4B87-9C5F-315033F23D2D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2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6F027-CC72-4005-82EE-7DCC583DA38C}" type="datetime1">
              <a:rPr lang="en-US" smtClean="0"/>
              <a:t>12/27/2021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90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BEE72-B8D4-4073-A5B7-20F17379B8D7}" type="datetime1">
              <a:rPr lang="en-US" smtClean="0"/>
              <a:t>12/27/2021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85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3475-5972-4FF5-BB26-EC4720999845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95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00D-0C67-49C8-9924-3C8136E03505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7104B-2D87-4C75-9101-0CD869BCE767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3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3631-F889-4CBA-8B16-79997D402E02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D5F4-E945-4B9A-9BBC-F81B65A92D5F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0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8578-7EF0-4555-9F8E-0207E3D39C98}" type="datetime1">
              <a:rPr lang="en-US" smtClean="0"/>
              <a:t>12/27/2021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21F8-B60A-4760-B0BF-C71C787C55EE}" type="datetime1">
              <a:rPr lang="en-US" smtClean="0"/>
              <a:t>12/27/2021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EBB6A-95BA-4C48-9F27-023D780B814B}" type="datetime1">
              <a:rPr lang="en-US" smtClean="0"/>
              <a:t>12/27/2021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13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50F7-31DF-4EF1-A13E-57428D4B73CC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0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813DC-E07F-4948-B7E6-7D018DBBE835}" type="datetime1">
              <a:rPr lang="en-US" smtClean="0"/>
              <a:t>12/27/2021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2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6838FE-29AB-45CA-98E7-50301BE4C0A6}" type="datetime1">
              <a:rPr lang="en-US" smtClean="0"/>
              <a:t>12/27/2021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3F0864C-ED61-47B1-8161-F252C8AB9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78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691685" cy="1626929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81434" y="-775855"/>
            <a:ext cx="7829183" cy="5273963"/>
          </a:xfrm>
        </p:spPr>
        <p:txBody>
          <a:bodyPr>
            <a:normAutofit/>
          </a:bodyPr>
          <a:lstStyle/>
          <a:p>
            <a:r>
              <a:rPr lang="en-US" sz="2800" b="1" dirty="0"/>
              <a:t>Libyan </a:t>
            </a:r>
            <a:r>
              <a:rPr lang="en-US" sz="2800" b="1" dirty="0"/>
              <a:t>International Medical </a:t>
            </a:r>
            <a:r>
              <a:rPr lang="en-US" sz="2800" b="1" dirty="0"/>
              <a:t>University</a:t>
            </a:r>
            <a:br>
              <a:rPr lang="en-US" sz="2800" b="1" dirty="0"/>
            </a:br>
            <a:r>
              <a:rPr lang="en-US" sz="2800" b="1" dirty="0"/>
              <a:t>Faculty Of Business </a:t>
            </a:r>
            <a:r>
              <a:rPr lang="en-US" sz="2800" b="1" dirty="0" smtClean="0"/>
              <a:t>Administration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>The Basic Ethical Decision-Making Process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8869" y="5411860"/>
            <a:ext cx="9590550" cy="2317434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Name: </a:t>
            </a:r>
            <a:r>
              <a:rPr lang="en-US" sz="1800" dirty="0" err="1" smtClean="0"/>
              <a:t>Saif</a:t>
            </a:r>
            <a:r>
              <a:rPr lang="en-US" sz="1800" dirty="0" smtClean="0"/>
              <a:t> </a:t>
            </a:r>
            <a:r>
              <a:rPr lang="en-US" sz="1800" dirty="0" err="1" smtClean="0"/>
              <a:t>Hamdi</a:t>
            </a:r>
            <a:r>
              <a:rPr lang="en-US" sz="1800" dirty="0" smtClean="0"/>
              <a:t> </a:t>
            </a:r>
            <a:r>
              <a:rPr lang="en-US" sz="1800" dirty="0" err="1" smtClean="0"/>
              <a:t>Rashed</a:t>
            </a:r>
            <a:endParaRPr lang="en-US" sz="1800" dirty="0" smtClean="0"/>
          </a:p>
          <a:p>
            <a:pPr algn="l"/>
            <a:r>
              <a:rPr lang="en-US" sz="1800" dirty="0" smtClean="0"/>
              <a:t>ID : 2963</a:t>
            </a:r>
          </a:p>
          <a:p>
            <a:pPr algn="l"/>
            <a:r>
              <a:rPr lang="en-US" sz="1800" dirty="0" smtClean="0"/>
              <a:t>Sayfulslam_2963@limu.edu.ly</a:t>
            </a:r>
            <a:endParaRPr lang="en-US" sz="1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882" y="0"/>
            <a:ext cx="3003118" cy="16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1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24886" cy="132556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Objective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sz="2800" dirty="0"/>
              <a:t>D</a:t>
            </a:r>
            <a:r>
              <a:rPr lang="en-US" sz="2800" dirty="0" smtClean="0"/>
              <a:t>escribe the basic ethical decision-making process.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2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2305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dirty="0" smtClean="0"/>
              <a:t>Introduction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dirty="0" smtClean="0"/>
              <a:t>Describe the basic ethical decision-making process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Ethical Decision-Making</a:t>
            </a:r>
            <a:endParaRPr lang="en-US" sz="2800" dirty="0" smtClean="0"/>
          </a:p>
          <a:p>
            <a:pPr marL="457200" lvl="8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Conclusion</a:t>
            </a:r>
          </a:p>
          <a:p>
            <a:pPr marL="457200" lvl="8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References</a:t>
            </a:r>
            <a:endParaRPr lang="en-US" sz="2800" dirty="0"/>
          </a:p>
          <a:p>
            <a:pPr marL="0" indent="0" algn="l">
              <a:buNone/>
            </a:pP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3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268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sz="2400" dirty="0"/>
              <a:t>Decision making is a daily activity for any human being. There is </a:t>
            </a:r>
            <a:r>
              <a:rPr lang="en-US" sz="2400" dirty="0" smtClean="0"/>
              <a:t>no </a:t>
            </a:r>
            <a:r>
              <a:rPr lang="en-US" sz="2400" dirty="0"/>
              <a:t>exception about </a:t>
            </a:r>
            <a:r>
              <a:rPr lang="en-US" sz="2400" dirty="0" smtClean="0"/>
              <a:t>that When </a:t>
            </a:r>
            <a:r>
              <a:rPr lang="en-US" sz="2400" dirty="0"/>
              <a:t>it comes to business organizations, decision making is </a:t>
            </a:r>
            <a:r>
              <a:rPr lang="en-US" sz="2400" dirty="0" smtClean="0"/>
              <a:t>a habit </a:t>
            </a:r>
            <a:r>
              <a:rPr lang="en-US" sz="2400" dirty="0"/>
              <a:t>and a process as </a:t>
            </a:r>
            <a:r>
              <a:rPr lang="en-US" sz="2400" dirty="0" smtClean="0"/>
              <a:t>well.</a:t>
            </a:r>
            <a:endParaRPr lang="en-US" sz="2400" dirty="0"/>
          </a:p>
          <a:p>
            <a:pPr marL="0" indent="0" algn="just">
              <a:buNone/>
            </a:pPr>
            <a:r>
              <a:rPr lang="en-US" sz="2400" dirty="0"/>
              <a:t>Effective and successful decisions make profit </a:t>
            </a:r>
            <a:r>
              <a:rPr lang="en-US" sz="2400" dirty="0" smtClean="0"/>
              <a:t>to the company and unsuccessful </a:t>
            </a:r>
            <a:r>
              <a:rPr lang="en-US" sz="2400" dirty="0"/>
              <a:t>ones make </a:t>
            </a:r>
            <a:r>
              <a:rPr lang="en-US" sz="2400" dirty="0" smtClean="0"/>
              <a:t>losses Therefore companies </a:t>
            </a:r>
            <a:r>
              <a:rPr lang="en-US" sz="2400" dirty="0"/>
              <a:t>decision making process is the most critical process in any </a:t>
            </a:r>
            <a:r>
              <a:rPr lang="en-US" sz="2400" dirty="0" smtClean="0"/>
              <a:t>organization.</a:t>
            </a:r>
            <a:endParaRPr lang="en-US" sz="2400" dirty="0"/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4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424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Describe the basic ethical decision making process..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 </a:t>
            </a:r>
            <a:r>
              <a:rPr lang="en-US" sz="2400" dirty="0"/>
              <a:t>To </a:t>
            </a:r>
            <a:r>
              <a:rPr lang="en-US" sz="2400" dirty="0" smtClean="0"/>
              <a:t>properly examine </a:t>
            </a:r>
            <a:r>
              <a:rPr lang="en-US" sz="2400" dirty="0"/>
              <a:t>our understanding of ethical decision making, perhaps it would be </a:t>
            </a:r>
            <a:r>
              <a:rPr lang="en-US" sz="2400" dirty="0" smtClean="0"/>
              <a:t>wise </a:t>
            </a:r>
            <a:r>
              <a:rPr lang="en-US" sz="2400" dirty="0"/>
              <a:t>to separate the two elements – decision making in general, and then ethics. 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r>
              <a:rPr lang="en-US" sz="2400" dirty="0"/>
              <a:t>Managers make thousands of decisions every </a:t>
            </a:r>
            <a:r>
              <a:rPr lang="en-US" sz="2400" dirty="0" smtClean="0"/>
              <a:t>day</a:t>
            </a:r>
            <a:r>
              <a:rPr lang="en-US" sz="2400" dirty="0"/>
              <a:t>,</a:t>
            </a:r>
            <a:r>
              <a:rPr lang="en-US" sz="2400" dirty="0" smtClean="0"/>
              <a:t> </a:t>
            </a:r>
            <a:r>
              <a:rPr lang="en-US" sz="2400" dirty="0"/>
              <a:t>In most cases they </a:t>
            </a:r>
            <a:r>
              <a:rPr lang="en-US" sz="2400" dirty="0" smtClean="0"/>
              <a:t>understand the </a:t>
            </a:r>
            <a:r>
              <a:rPr lang="en-US" sz="2400" dirty="0"/>
              <a:t>decision making process and can come to the best solution within nanoseconds of hearing about a problem.  These are the types of problems that are </a:t>
            </a:r>
            <a:r>
              <a:rPr lang="en-US" sz="2400" dirty="0" smtClean="0"/>
              <a:t>routine, However I will present you a general framework for how managers engage in the ethical decision making process .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5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075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/>
            <a:r>
              <a:rPr lang="en-US" b="1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Steps Of Ethical Decision-Making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4100" indent="-457200">
              <a:buFont typeface="+mj-lt"/>
              <a:buAutoNum type="arabicParenR"/>
            </a:pPr>
            <a:r>
              <a:rPr lang="en-US" sz="2400" dirty="0">
                <a:effectLst/>
              </a:rPr>
              <a:t>Step One: Define the Problem. </a:t>
            </a:r>
          </a:p>
          <a:p>
            <a:pPr marL="494100" indent="-457200">
              <a:buFont typeface="+mj-lt"/>
              <a:buAutoNum type="arabicParenR"/>
            </a:pPr>
            <a:r>
              <a:rPr lang="en-US" sz="2400" dirty="0">
                <a:effectLst/>
              </a:rPr>
              <a:t>Step Two: Seek Out Resources. </a:t>
            </a:r>
          </a:p>
          <a:p>
            <a:pPr marL="494100" indent="-457200">
              <a:buFont typeface="+mj-lt"/>
              <a:buAutoNum type="arabicParenR"/>
            </a:pPr>
            <a:r>
              <a:rPr lang="en-US" sz="2400" dirty="0">
                <a:effectLst/>
              </a:rPr>
              <a:t>Step Three: Brainstorm a List of Potential Solutions. </a:t>
            </a:r>
          </a:p>
          <a:p>
            <a:pPr marL="494100" indent="-457200">
              <a:buFont typeface="+mj-lt"/>
              <a:buAutoNum type="arabicParenR"/>
            </a:pPr>
            <a:r>
              <a:rPr lang="en-US" sz="2400" dirty="0" smtClean="0">
                <a:effectLst/>
              </a:rPr>
              <a:t> Step </a:t>
            </a:r>
            <a:r>
              <a:rPr lang="en-US" sz="2400" dirty="0">
                <a:effectLst/>
              </a:rPr>
              <a:t>Four: Evaluate Those Alternatives. </a:t>
            </a:r>
          </a:p>
          <a:p>
            <a:pPr marL="494100" indent="-457200">
              <a:buFont typeface="+mj-lt"/>
              <a:buAutoNum type="arabicParenR"/>
            </a:pPr>
            <a:r>
              <a:rPr lang="en-US" sz="2400" dirty="0">
                <a:effectLst/>
              </a:rPr>
              <a:t>Step Five: Make Your </a:t>
            </a:r>
            <a:r>
              <a:rPr lang="en-US" sz="2400" dirty="0" smtClean="0">
                <a:effectLst/>
              </a:rPr>
              <a:t>Decision </a:t>
            </a:r>
            <a:r>
              <a:rPr lang="en-US" sz="2400" dirty="0">
                <a:effectLst/>
              </a:rPr>
              <a:t>and Implement It. </a:t>
            </a:r>
          </a:p>
          <a:p>
            <a:pPr marL="494100" indent="-457200">
              <a:buFont typeface="+mj-lt"/>
              <a:buAutoNum type="arabicParenR"/>
            </a:pPr>
            <a:r>
              <a:rPr lang="en-US" sz="2400" dirty="0">
                <a:effectLst/>
              </a:rPr>
              <a:t>Step Six: Evaluate Your Decision</a:t>
            </a:r>
            <a:r>
              <a:rPr lang="en-US" dirty="0">
                <a:effectLst/>
              </a:rPr>
              <a:t>.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6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696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effectLst/>
              </a:rPr>
              <a:t>Conclusion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effectLst/>
              </a:rPr>
              <a:t>When it comes to making decisions, one should always weigh the positive and negative business consequences and should </a:t>
            </a:r>
            <a:r>
              <a:rPr lang="en-US" sz="2400" dirty="0" err="1">
                <a:effectLst/>
              </a:rPr>
              <a:t>favour</a:t>
            </a:r>
            <a:r>
              <a:rPr lang="en-US" sz="2400" dirty="0">
                <a:effectLst/>
              </a:rPr>
              <a:t> the positive outcomes.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864C-ED61-47B1-8161-F252C8AB9965}" type="slidenum">
              <a:rPr lang="en-US" sz="2800" smtClean="0"/>
              <a:t>7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3513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8" indent="-457200"/>
            <a:r>
              <a:rPr lang="en-US" sz="4000" i="1" dirty="0" smtClean="0"/>
              <a:t>Reference</a:t>
            </a:r>
            <a:endParaRPr lang="en-US" sz="40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Lloyd, D. R., &amp;amp; </a:t>
            </a:r>
            <a:r>
              <a:rPr lang="en-US" dirty="0" err="1">
                <a:effectLst/>
              </a:rPr>
              <a:t>Aho</a:t>
            </a:r>
            <a:r>
              <a:rPr lang="en-US" dirty="0">
                <a:effectLst/>
              </a:rPr>
              <a:t>, D. W. (2020, June 1). Ethical decision making. The Four Functions of Management. Retrieved December 24, 2021, from https://fhsu.pressbooks.pub/management/chapter/ethical-decision-making/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10514011" y="5883275"/>
            <a:ext cx="753546" cy="365125"/>
          </a:xfrm>
        </p:spPr>
        <p:txBody>
          <a:bodyPr/>
          <a:lstStyle/>
          <a:p>
            <a:fld id="{D3F0864C-ED61-47B1-8161-F252C8AB9965}" type="slidenum">
              <a:rPr lang="en-US" sz="2800" smtClean="0"/>
              <a:t>8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360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Thank You for Listening</a:t>
            </a:r>
            <a:endParaRPr lang="en-US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10466241" y="5910570"/>
            <a:ext cx="688971" cy="365125"/>
          </a:xfrm>
        </p:spPr>
        <p:txBody>
          <a:bodyPr/>
          <a:lstStyle/>
          <a:p>
            <a:fld id="{D3F0864C-ED61-47B1-8161-F252C8AB9965}" type="slidenum">
              <a:rPr lang="en-US" sz="2800" smtClean="0"/>
              <a:t>9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133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كمبيوتر لوحي باللمس">
  <a:themeElements>
    <a:clrScheme name="كمبيوتر لوحي باللمس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كمبيوتر لوحي باللمس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كمبيوتر لوحي باللم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كمبيوتر لوحي باللمس</Template>
  <TotalTime>227</TotalTime>
  <Words>242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Calisto MT</vt:lpstr>
      <vt:lpstr>Trebuchet MS</vt:lpstr>
      <vt:lpstr>Wingdings</vt:lpstr>
      <vt:lpstr>Wingdings 2</vt:lpstr>
      <vt:lpstr>كمبيوتر لوحي باللمس</vt:lpstr>
      <vt:lpstr>Libyan International Medical University Faculty Of Business Administration     The Basic Ethical Decision-Making Process</vt:lpstr>
      <vt:lpstr>Objective</vt:lpstr>
      <vt:lpstr>Content</vt:lpstr>
      <vt:lpstr>Introduction</vt:lpstr>
      <vt:lpstr>Describe the basic ethical decision making process..</vt:lpstr>
      <vt:lpstr> 7 Steps Of Ethical Decision-Making</vt:lpstr>
      <vt:lpstr>Conclusion</vt:lpstr>
      <vt:lpstr>Reference</vt:lpstr>
      <vt:lpstr>Thank You for Listening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WPCC</dc:creator>
  <cp:lastModifiedBy>Maher Fattouh</cp:lastModifiedBy>
  <cp:revision>23</cp:revision>
  <dcterms:created xsi:type="dcterms:W3CDTF">2021-11-09T17:05:37Z</dcterms:created>
  <dcterms:modified xsi:type="dcterms:W3CDTF">2021-12-27T07:45:09Z</dcterms:modified>
</cp:coreProperties>
</file>