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9" r:id="rId1"/>
  </p:sldMasterIdLst>
  <p:notesMasterIdLst>
    <p:notesMasterId r:id="rId12"/>
  </p:notesMasterIdLst>
  <p:sldIdLst>
    <p:sldId id="256" r:id="rId2"/>
    <p:sldId id="257" r:id="rId3"/>
    <p:sldId id="259" r:id="rId4"/>
    <p:sldId id="329" r:id="rId5"/>
    <p:sldId id="330" r:id="rId6"/>
    <p:sldId id="333" r:id="rId7"/>
    <p:sldId id="262" r:id="rId8"/>
    <p:sldId id="331" r:id="rId9"/>
    <p:sldId id="332" r:id="rId10"/>
    <p:sldId id="328"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2D87502-40E4-47E8-8551-A10BBD65F3CD}">
  <a:tblStyle styleId="{42D87502-40E4-47E8-8551-A10BBD65F3C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E2CD1C0-0D0F-4F4D-937E-828033761162}"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F4E7E7"/>
          </a:solidFill>
        </a:fill>
      </a:tcStyle>
    </a:wholeTbl>
    <a:band1H>
      <a:tcTxStyle/>
      <a:tcStyle>
        <a:tcBdr/>
        <a:fill>
          <a:solidFill>
            <a:srgbClr val="E8CCCB"/>
          </a:solidFill>
        </a:fill>
      </a:tcStyle>
    </a:band1H>
    <a:band2H>
      <a:tcTxStyle/>
      <a:tcStyle>
        <a:tcBdr/>
      </a:tcStyle>
    </a:band2H>
    <a:band1V>
      <a:tcTxStyle/>
      <a:tcStyle>
        <a:tcBdr/>
        <a:fill>
          <a:solidFill>
            <a:srgbClr val="E8CCCB"/>
          </a:solidFill>
        </a:fill>
      </a:tcStyle>
    </a:band1V>
    <a:band2V>
      <a:tcTxStyle/>
      <a:tcStyle>
        <a:tcBdr/>
      </a:tcStyle>
    </a:band2V>
    <a:lastCol>
      <a:tcTxStyle b="on" i="off">
        <a:font>
          <a:latin typeface="Calibri"/>
          <a:ea typeface="Calibri"/>
          <a:cs typeface="Calibri"/>
        </a:font>
        <a:srgbClr val="FFFFFF"/>
      </a:tcTxStyle>
      <a:tcStyle>
        <a:tcBdr/>
        <a:fill>
          <a:solidFill>
            <a:srgbClr val="FCBD24"/>
          </a:solidFill>
        </a:fill>
      </a:tcStyle>
    </a:lastCol>
    <a:firstCol>
      <a:tcTxStyle b="on" i="off">
        <a:font>
          <a:latin typeface="Calibri"/>
          <a:ea typeface="Calibri"/>
          <a:cs typeface="Calibri"/>
        </a:font>
        <a:srgbClr val="FFFFFF"/>
      </a:tcTxStyle>
      <a:tcStyle>
        <a:tcBdr/>
        <a:fill>
          <a:solidFill>
            <a:srgbClr val="FCBD2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FCBD2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FCBD24"/>
          </a:solidFill>
        </a:fill>
      </a:tcStyle>
    </a:firstRow>
    <a:neCell>
      <a:tcTxStyle/>
      <a:tcStyle>
        <a:tcBdr/>
      </a:tcStyle>
    </a:neCell>
    <a:nwCell>
      <a:tcTxStyle/>
      <a:tcStyle>
        <a:tcBdr/>
      </a:tcStyle>
    </a:nwCell>
  </a:tblStyle>
  <a:tblStyle styleId="{8F13637A-160E-4DA5-913D-DED00AF94A6D}" styleName="Table_2">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7ECF3"/>
          </a:solidFill>
        </a:fill>
      </a:tcStyle>
    </a:wholeTbl>
    <a:band1H>
      <a:tcTxStyle/>
      <a:tcStyle>
        <a:tcBdr/>
        <a:fill>
          <a:solidFill>
            <a:srgbClr val="CBD7E6"/>
          </a:solidFill>
        </a:fill>
      </a:tcStyle>
    </a:band1H>
    <a:band2H>
      <a:tcTxStyle/>
      <a:tcStyle>
        <a:tcBdr/>
      </a:tcStyle>
    </a:band2H>
    <a:band1V>
      <a:tcTxStyle/>
      <a:tcStyle>
        <a:tcBdr/>
        <a:fill>
          <a:solidFill>
            <a:srgbClr val="CBD7E6"/>
          </a:solidFill>
        </a:fill>
      </a:tcStyle>
    </a:band1V>
    <a:band2V>
      <a:tcTxStyle/>
      <a:tcStyle>
        <a:tcBdr/>
      </a:tcStyle>
    </a:band2V>
    <a:lastCol>
      <a:tcTxStyle b="on" i="off">
        <a:font>
          <a:latin typeface="Calibri"/>
          <a:ea typeface="Calibri"/>
          <a:cs typeface="Calibri"/>
        </a:font>
        <a:srgbClr val="FFFFFF"/>
      </a:tcTxStyle>
      <a:tcStyle>
        <a:tcBdr/>
        <a:fill>
          <a:solidFill>
            <a:srgbClr val="5EB2FC"/>
          </a:solidFill>
        </a:fill>
      </a:tcStyle>
    </a:lastCol>
    <a:firstCol>
      <a:tcTxStyle b="on" i="off">
        <a:font>
          <a:latin typeface="Calibri"/>
          <a:ea typeface="Calibri"/>
          <a:cs typeface="Calibri"/>
        </a:font>
        <a:srgbClr val="FFFFFF"/>
      </a:tcTxStyle>
      <a:tcStyle>
        <a:tcBdr/>
        <a:fill>
          <a:solidFill>
            <a:srgbClr val="5EB2FC"/>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5EB2FC"/>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5EB2FC"/>
          </a:solidFill>
        </a:fill>
      </a:tcStyle>
    </a:firstRow>
    <a:neCell>
      <a:tcTxStyle/>
      <a:tcStyle>
        <a:tcBdr/>
      </a:tcStyle>
    </a:neCell>
    <a:nwCell>
      <a:tcTxStyle/>
      <a:tcStyle>
        <a:tcBdr/>
      </a:tcStyle>
    </a:nwCell>
  </a:tblStyle>
  <a:tblStyle styleId="{CA98AC10-650D-4E36-982D-1767E6E61200}" styleName="Table_3">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7E8"/>
          </a:solidFill>
        </a:fill>
      </a:tcStyle>
    </a:wholeTbl>
    <a:band1H>
      <a:tcTxStyle/>
      <a:tcStyle>
        <a:tcBdr/>
        <a:fill>
          <a:solidFill>
            <a:srgbClr val="CECBCF"/>
          </a:solidFill>
        </a:fill>
      </a:tcStyle>
    </a:band1H>
    <a:band2H>
      <a:tcTxStyle/>
      <a:tcStyle>
        <a:tcBdr/>
      </a:tcStyle>
    </a:band2H>
    <a:band1V>
      <a:tcTxStyle/>
      <a:tcStyle>
        <a:tcBdr/>
        <a:fill>
          <a:solidFill>
            <a:srgbClr val="CECBCF"/>
          </a:solidFill>
        </a:fill>
      </a:tcStyle>
    </a:band1V>
    <a:band2V>
      <a:tcTxStyle/>
      <a:tcStyle>
        <a:tcBdr/>
      </a:tcStyle>
    </a:band2V>
    <a:lastCol>
      <a:tcTxStyle b="on" i="off">
        <a:font>
          <a:latin typeface="Calibri"/>
          <a:ea typeface="Calibri"/>
          <a:cs typeface="Calibri"/>
        </a:font>
        <a:srgbClr val="FFFFFF"/>
      </a:tcTxStyle>
      <a:tcStyle>
        <a:tcBdr/>
        <a:fill>
          <a:solidFill>
            <a:srgbClr val="EC3A3B"/>
          </a:solidFill>
        </a:fill>
      </a:tcStyle>
    </a:lastCol>
    <a:firstCol>
      <a:tcTxStyle b="on" i="off">
        <a:font>
          <a:latin typeface="Calibri"/>
          <a:ea typeface="Calibri"/>
          <a:cs typeface="Calibri"/>
        </a:font>
        <a:srgbClr val="FFFFFF"/>
      </a:tcTxStyle>
      <a:tcStyle>
        <a:tcBdr/>
        <a:fill>
          <a:solidFill>
            <a:srgbClr val="EC3A3B"/>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EC3A3B"/>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EC3A3B"/>
          </a:solidFill>
        </a:fill>
      </a:tcStyle>
    </a:firstRow>
    <a:neCell>
      <a:tcTxStyle/>
      <a:tcStyle>
        <a:tcBdr/>
      </a:tcStyle>
    </a:neCell>
    <a:nwCell>
      <a:tcTxStyle/>
      <a:tcStyle>
        <a:tcBdr/>
      </a:tcStyle>
    </a:nwCell>
  </a:tblStyle>
  <a:tblStyle styleId="{3F5DD489-63DE-453A-97F2-3201DDAFC319}" styleName="Table_4">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7F0ED"/>
          </a:solidFill>
        </a:fill>
      </a:tcStyle>
    </a:wholeTbl>
    <a:band1H>
      <a:tcTxStyle/>
      <a:tcStyle>
        <a:tcBdr/>
        <a:fill>
          <a:solidFill>
            <a:srgbClr val="CADFD8"/>
          </a:solidFill>
        </a:fill>
      </a:tcStyle>
    </a:band1H>
    <a:band2H>
      <a:tcTxStyle/>
      <a:tcStyle>
        <a:tcBdr/>
      </a:tcStyle>
    </a:band2H>
    <a:band1V>
      <a:tcTxStyle/>
      <a:tcStyle>
        <a:tcBdr/>
        <a:fill>
          <a:solidFill>
            <a:srgbClr val="CADFD8"/>
          </a:solidFill>
        </a:fill>
      </a:tcStyle>
    </a:band1V>
    <a:band2V>
      <a:tcTxStyle/>
      <a:tcStyle>
        <a:tcBdr/>
      </a:tcStyle>
    </a:band2V>
    <a:lastCol>
      <a:tcTxStyle b="on" i="off">
        <a:font>
          <a:latin typeface="Calibri"/>
          <a:ea typeface="Calibri"/>
          <a:cs typeface="Calibri"/>
        </a:font>
        <a:srgbClr val="FFFFFF"/>
      </a:tcTxStyle>
      <a:tcStyle>
        <a:tcBdr/>
        <a:fill>
          <a:solidFill>
            <a:srgbClr val="69E781"/>
          </a:solidFill>
        </a:fill>
      </a:tcStyle>
    </a:lastCol>
    <a:firstCol>
      <a:tcTxStyle b="on" i="off">
        <a:font>
          <a:latin typeface="Calibri"/>
          <a:ea typeface="Calibri"/>
          <a:cs typeface="Calibri"/>
        </a:font>
        <a:srgbClr val="FFFFFF"/>
      </a:tcTxStyle>
      <a:tcStyle>
        <a:tcBdr/>
        <a:fill>
          <a:solidFill>
            <a:srgbClr val="69E781"/>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69E781"/>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69E781"/>
          </a:solidFill>
        </a:fill>
      </a:tcStyle>
    </a:firstRow>
    <a:neCell>
      <a:tcTxStyle/>
      <a:tcStyle>
        <a:tcBdr/>
      </a:tcStyle>
    </a:neCell>
    <a:nwCell>
      <a:tcTxStyle/>
      <a:tcStyle>
        <a:tcBdr/>
      </a:tcStyle>
    </a:nwCell>
  </a:tblStyle>
  <a:tblStyle styleId="{8D8F67E1-9E48-4593-99AD-6545CA1DD885}" styleName="Table_5">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FDEFE6"/>
          </a:solidFill>
        </a:fill>
      </a:tcStyle>
    </a:wholeTbl>
    <a:band1H>
      <a:tcTxStyle/>
      <a:tcStyle>
        <a:tcBdr/>
        <a:fill>
          <a:solidFill>
            <a:srgbClr val="FADECA"/>
          </a:solidFill>
        </a:fill>
      </a:tcStyle>
    </a:band1H>
    <a:band2H>
      <a:tcTxStyle/>
      <a:tcStyle>
        <a:tcBdr/>
      </a:tcStyle>
    </a:band2H>
    <a:band1V>
      <a:tcTxStyle/>
      <a:tcStyle>
        <a:tcBdr/>
        <a:fill>
          <a:solidFill>
            <a:srgbClr val="FADECA"/>
          </a:solidFill>
        </a:fill>
      </a:tcStyle>
    </a:band1V>
    <a:band2V>
      <a:tcTxStyle/>
      <a:tcStyle>
        <a:tcBdr/>
      </a:tcStyle>
    </a:band2V>
    <a:lastCol>
      <a:tcTxStyle b="on" i="off">
        <a:font>
          <a:latin typeface="Calibri"/>
          <a:ea typeface="Calibri"/>
          <a:cs typeface="Calibri"/>
        </a:font>
        <a:srgbClr val="FFFFFF"/>
      </a:tcTxStyle>
      <a:tcStyle>
        <a:tcBdr/>
        <a:fill>
          <a:solidFill>
            <a:srgbClr val="4949E7"/>
          </a:solidFill>
        </a:fill>
      </a:tcStyle>
    </a:lastCol>
    <a:firstCol>
      <a:tcTxStyle b="on" i="off">
        <a:font>
          <a:latin typeface="Calibri"/>
          <a:ea typeface="Calibri"/>
          <a:cs typeface="Calibri"/>
        </a:font>
        <a:srgbClr val="FFFFFF"/>
      </a:tcTxStyle>
      <a:tcStyle>
        <a:tcBdr/>
        <a:fill>
          <a:solidFill>
            <a:srgbClr val="4949E7"/>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949E7"/>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949E7"/>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2" autoAdjust="0"/>
    <p:restoredTop sz="22947" autoAdjust="0"/>
  </p:normalViewPr>
  <p:slideViewPr>
    <p:cSldViewPr snapToGrid="0">
      <p:cViewPr varScale="1">
        <p:scale>
          <a:sx n="91" d="100"/>
          <a:sy n="91" d="100"/>
        </p:scale>
        <p:origin x="776" y="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6"/>
        <p:cNvGrpSpPr/>
        <p:nvPr/>
      </p:nvGrpSpPr>
      <p:grpSpPr>
        <a:xfrm>
          <a:off x="0" y="0"/>
          <a:ext cx="0" cy="0"/>
          <a:chOff x="0" y="0"/>
          <a:chExt cx="0" cy="0"/>
        </a:xfrm>
      </p:grpSpPr>
      <p:sp>
        <p:nvSpPr>
          <p:cNvPr id="1317" name="Google Shape;131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8" name="Google Shape;131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2"/>
        <p:cNvGrpSpPr/>
        <p:nvPr/>
      </p:nvGrpSpPr>
      <p:grpSpPr>
        <a:xfrm>
          <a:off x="0" y="0"/>
          <a:ext cx="0" cy="0"/>
          <a:chOff x="0" y="0"/>
          <a:chExt cx="0" cy="0"/>
        </a:xfrm>
      </p:grpSpPr>
      <p:sp>
        <p:nvSpPr>
          <p:cNvPr id="1323" name="Google Shape;1323;gc6a01074ef_0_179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4" name="Google Shape;1324;gc6a01074ef_0_179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1"/>
        <p:cNvGrpSpPr/>
        <p:nvPr/>
      </p:nvGrpSpPr>
      <p:grpSpPr>
        <a:xfrm>
          <a:off x="0" y="0"/>
          <a:ext cx="0" cy="0"/>
          <a:chOff x="0" y="0"/>
          <a:chExt cx="0" cy="0"/>
        </a:xfrm>
      </p:grpSpPr>
      <p:sp>
        <p:nvSpPr>
          <p:cNvPr id="1352" name="Google Shape;1352;gc33250489b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3" name="Google Shape;1353;gc33250489b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1"/>
        <p:cNvGrpSpPr/>
        <p:nvPr/>
      </p:nvGrpSpPr>
      <p:grpSpPr>
        <a:xfrm>
          <a:off x="0" y="0"/>
          <a:ext cx="0" cy="0"/>
          <a:chOff x="0" y="0"/>
          <a:chExt cx="0" cy="0"/>
        </a:xfrm>
      </p:grpSpPr>
      <p:sp>
        <p:nvSpPr>
          <p:cNvPr id="1372" name="Google Shape;1372;gc6a01074ef_0_214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3" name="Google Shape;1373;gc6a01074ef_0_214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9"/>
        <p:cNvGrpSpPr/>
        <p:nvPr/>
      </p:nvGrpSpPr>
      <p:grpSpPr>
        <a:xfrm>
          <a:off x="0" y="0"/>
          <a:ext cx="0" cy="0"/>
          <a:chOff x="0" y="0"/>
          <a:chExt cx="0" cy="0"/>
        </a:xfrm>
      </p:grpSpPr>
      <p:sp>
        <p:nvSpPr>
          <p:cNvPr id="2590" name="Google Shape;2590;gc72ba98ae8_1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1" name="Google Shape;2591;gc72ba98ae8_1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10800000" flipH="1">
            <a:off x="-1411582" y="-1157400"/>
            <a:ext cx="4436782" cy="371434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p:nvPr/>
        </p:nvSpPr>
        <p:spPr>
          <a:xfrm>
            <a:off x="1062825" y="3370500"/>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rgbClr val="A0A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11;p2"/>
          <p:cNvSpPr/>
          <p:nvPr/>
        </p:nvSpPr>
        <p:spPr>
          <a:xfrm>
            <a:off x="7605425" y="342175"/>
            <a:ext cx="2052600" cy="2052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2" name="Google Shape;12;p2"/>
          <p:cNvGrpSpPr/>
          <p:nvPr/>
        </p:nvGrpSpPr>
        <p:grpSpPr>
          <a:xfrm>
            <a:off x="6412578" y="-640069"/>
            <a:ext cx="1962482" cy="1953284"/>
            <a:chOff x="386328" y="2672681"/>
            <a:chExt cx="1962482" cy="1953284"/>
          </a:xfrm>
        </p:grpSpPr>
        <p:sp>
          <p:nvSpPr>
            <p:cNvPr id="13" name="Google Shape;13;p2"/>
            <p:cNvSpPr/>
            <p:nvPr/>
          </p:nvSpPr>
          <p:spPr>
            <a:xfrm>
              <a:off x="602590" y="3031586"/>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2"/>
            <p:cNvSpPr/>
            <p:nvPr/>
          </p:nvSpPr>
          <p:spPr>
            <a:xfrm>
              <a:off x="386328" y="2672681"/>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a:off x="795817" y="2846396"/>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6;p2"/>
            <p:cNvSpPr/>
            <p:nvPr/>
          </p:nvSpPr>
          <p:spPr>
            <a:xfrm>
              <a:off x="906269" y="2679600"/>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2"/>
            <p:cNvSpPr/>
            <p:nvPr/>
          </p:nvSpPr>
          <p:spPr>
            <a:xfrm>
              <a:off x="1314642" y="2672681"/>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a:off x="1724131" y="2785411"/>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19;p2"/>
            <p:cNvSpPr/>
            <p:nvPr/>
          </p:nvSpPr>
          <p:spPr>
            <a:xfrm>
              <a:off x="1874810" y="2808447"/>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20;p2"/>
            <p:cNvSpPr/>
            <p:nvPr/>
          </p:nvSpPr>
          <p:spPr>
            <a:xfrm>
              <a:off x="451868" y="3289279"/>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p:cNvSpPr/>
            <p:nvPr/>
          </p:nvSpPr>
          <p:spPr>
            <a:xfrm>
              <a:off x="516292" y="3153513"/>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22;p2"/>
            <p:cNvSpPr/>
            <p:nvPr/>
          </p:nvSpPr>
          <p:spPr>
            <a:xfrm>
              <a:off x="704963" y="2940732"/>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23;p2"/>
            <p:cNvSpPr/>
            <p:nvPr/>
          </p:nvSpPr>
          <p:spPr>
            <a:xfrm>
              <a:off x="1113335" y="2940732"/>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p2"/>
            <p:cNvSpPr/>
            <p:nvPr/>
          </p:nvSpPr>
          <p:spPr>
            <a:xfrm>
              <a:off x="1522825" y="2940732"/>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5;p2"/>
            <p:cNvSpPr/>
            <p:nvPr/>
          </p:nvSpPr>
          <p:spPr>
            <a:xfrm>
              <a:off x="1931197" y="2975243"/>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2"/>
            <p:cNvSpPr/>
            <p:nvPr/>
          </p:nvSpPr>
          <p:spPr>
            <a:xfrm>
              <a:off x="389766" y="3559565"/>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27;p2"/>
            <p:cNvSpPr/>
            <p:nvPr/>
          </p:nvSpPr>
          <p:spPr>
            <a:xfrm>
              <a:off x="497897" y="3303075"/>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28;p2"/>
            <p:cNvSpPr/>
            <p:nvPr/>
          </p:nvSpPr>
          <p:spPr>
            <a:xfrm>
              <a:off x="906269" y="3303075"/>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29;p2"/>
            <p:cNvSpPr/>
            <p:nvPr/>
          </p:nvSpPr>
          <p:spPr>
            <a:xfrm>
              <a:off x="1314642" y="3303075"/>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0;p2"/>
            <p:cNvSpPr/>
            <p:nvPr/>
          </p:nvSpPr>
          <p:spPr>
            <a:xfrm>
              <a:off x="1724131" y="3301915"/>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31;p2"/>
            <p:cNvSpPr/>
            <p:nvPr/>
          </p:nvSpPr>
          <p:spPr>
            <a:xfrm>
              <a:off x="2132503" y="3301915"/>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32;p2"/>
            <p:cNvSpPr/>
            <p:nvPr/>
          </p:nvSpPr>
          <p:spPr>
            <a:xfrm>
              <a:off x="395525" y="3644703"/>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33;p2"/>
            <p:cNvSpPr/>
            <p:nvPr/>
          </p:nvSpPr>
          <p:spPr>
            <a:xfrm>
              <a:off x="704963" y="3644703"/>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34;p2"/>
            <p:cNvSpPr/>
            <p:nvPr/>
          </p:nvSpPr>
          <p:spPr>
            <a:xfrm>
              <a:off x="1113335" y="3644703"/>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5;p2"/>
            <p:cNvSpPr/>
            <p:nvPr/>
          </p:nvSpPr>
          <p:spPr>
            <a:xfrm>
              <a:off x="1522825" y="3644703"/>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36;p2"/>
            <p:cNvSpPr/>
            <p:nvPr/>
          </p:nvSpPr>
          <p:spPr>
            <a:xfrm>
              <a:off x="1931197" y="3644703"/>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2"/>
            <p:cNvSpPr/>
            <p:nvPr/>
          </p:nvSpPr>
          <p:spPr>
            <a:xfrm>
              <a:off x="2339569" y="3728681"/>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38;p2"/>
            <p:cNvSpPr/>
            <p:nvPr/>
          </p:nvSpPr>
          <p:spPr>
            <a:xfrm>
              <a:off x="497897" y="4010528"/>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39;p2"/>
            <p:cNvSpPr/>
            <p:nvPr/>
          </p:nvSpPr>
          <p:spPr>
            <a:xfrm>
              <a:off x="906269" y="4010528"/>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40;p2"/>
            <p:cNvSpPr/>
            <p:nvPr/>
          </p:nvSpPr>
          <p:spPr>
            <a:xfrm>
              <a:off x="1314642" y="4010528"/>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41;p2"/>
            <p:cNvSpPr/>
            <p:nvPr/>
          </p:nvSpPr>
          <p:spPr>
            <a:xfrm>
              <a:off x="1724131" y="4010528"/>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42;p2"/>
            <p:cNvSpPr/>
            <p:nvPr/>
          </p:nvSpPr>
          <p:spPr>
            <a:xfrm>
              <a:off x="2132503" y="4095623"/>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43;p2"/>
            <p:cNvSpPr/>
            <p:nvPr/>
          </p:nvSpPr>
          <p:spPr>
            <a:xfrm>
              <a:off x="890153" y="4437294"/>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44;p2"/>
            <p:cNvSpPr/>
            <p:nvPr/>
          </p:nvSpPr>
          <p:spPr>
            <a:xfrm>
              <a:off x="855642" y="4352156"/>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45;p2"/>
            <p:cNvSpPr/>
            <p:nvPr/>
          </p:nvSpPr>
          <p:spPr>
            <a:xfrm>
              <a:off x="1113335" y="4352156"/>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46;p2"/>
            <p:cNvSpPr/>
            <p:nvPr/>
          </p:nvSpPr>
          <p:spPr>
            <a:xfrm>
              <a:off x="1522825" y="4352156"/>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47;p2"/>
            <p:cNvSpPr/>
            <p:nvPr/>
          </p:nvSpPr>
          <p:spPr>
            <a:xfrm>
              <a:off x="1931197" y="4437294"/>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8" name="Google Shape;48;p2"/>
          <p:cNvSpPr/>
          <p:nvPr/>
        </p:nvSpPr>
        <p:spPr>
          <a:xfrm>
            <a:off x="-125" y="4599425"/>
            <a:ext cx="9144321" cy="595550"/>
          </a:xfrm>
          <a:custGeom>
            <a:avLst/>
            <a:gdLst/>
            <a:ahLst/>
            <a:cxnLst/>
            <a:rect l="l" t="t" r="r" b="b"/>
            <a:pathLst>
              <a:path w="287196" h="23822" extrusionOk="0">
                <a:moveTo>
                  <a:pt x="1" y="0"/>
                </a:moveTo>
                <a:lnTo>
                  <a:pt x="1" y="23822"/>
                </a:lnTo>
                <a:lnTo>
                  <a:pt x="287196" y="23822"/>
                </a:lnTo>
                <a:lnTo>
                  <a:pt x="287196" y="0"/>
                </a:lnTo>
                <a:close/>
              </a:path>
            </a:pathLst>
          </a:custGeom>
          <a:solidFill>
            <a:srgbClr val="C8A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49;p2"/>
          <p:cNvSpPr txBox="1">
            <a:spLocks noGrp="1"/>
          </p:cNvSpPr>
          <p:nvPr>
            <p:ph type="ctrTitle"/>
          </p:nvPr>
        </p:nvSpPr>
        <p:spPr>
          <a:xfrm>
            <a:off x="1283094" y="1290750"/>
            <a:ext cx="65778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500" b="1">
                <a:solidFill>
                  <a:srgbClr val="80686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50" name="Google Shape;50;p2"/>
          <p:cNvSpPr txBox="1">
            <a:spLocks noGrp="1"/>
          </p:cNvSpPr>
          <p:nvPr>
            <p:ph type="subTitle" idx="1"/>
          </p:nvPr>
        </p:nvSpPr>
        <p:spPr>
          <a:xfrm>
            <a:off x="1283100" y="3394625"/>
            <a:ext cx="6577800" cy="458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500">
                <a:latin typeface="Manjari"/>
                <a:ea typeface="Manjari"/>
                <a:cs typeface="Manjari"/>
                <a:sym typeface="Manjari"/>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1"/>
        <p:cNvGrpSpPr/>
        <p:nvPr/>
      </p:nvGrpSpPr>
      <p:grpSpPr>
        <a:xfrm>
          <a:off x="0" y="0"/>
          <a:ext cx="0" cy="0"/>
          <a:chOff x="0" y="0"/>
          <a:chExt cx="0" cy="0"/>
        </a:xfrm>
      </p:grpSpPr>
      <p:sp>
        <p:nvSpPr>
          <p:cNvPr id="92" name="Google Shape;92;p4"/>
          <p:cNvSpPr/>
          <p:nvPr/>
        </p:nvSpPr>
        <p:spPr>
          <a:xfrm rot="-1762095" flipH="1">
            <a:off x="-645480" y="2383695"/>
            <a:ext cx="2540453" cy="378144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93;p4"/>
          <p:cNvSpPr/>
          <p:nvPr/>
        </p:nvSpPr>
        <p:spPr>
          <a:xfrm>
            <a:off x="8139625" y="1901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4"/>
          <p:cNvSpPr txBox="1">
            <a:spLocks noGrp="1"/>
          </p:cNvSpPr>
          <p:nvPr>
            <p:ph type="body" idx="1"/>
          </p:nvPr>
        </p:nvSpPr>
        <p:spPr>
          <a:xfrm>
            <a:off x="713250" y="1152475"/>
            <a:ext cx="7717500" cy="3416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accent1"/>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95" name="Google Shape;95;p4"/>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6"/>
        <p:cNvGrpSpPr/>
        <p:nvPr/>
      </p:nvGrpSpPr>
      <p:grpSpPr>
        <a:xfrm>
          <a:off x="0" y="0"/>
          <a:ext cx="0" cy="0"/>
          <a:chOff x="0" y="0"/>
          <a:chExt cx="0" cy="0"/>
        </a:xfrm>
      </p:grpSpPr>
      <p:sp>
        <p:nvSpPr>
          <p:cNvPr id="107" name="Google Shape;107;p6"/>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55"/>
        <p:cNvGrpSpPr/>
        <p:nvPr/>
      </p:nvGrpSpPr>
      <p:grpSpPr>
        <a:xfrm>
          <a:off x="0" y="0"/>
          <a:ext cx="0" cy="0"/>
          <a:chOff x="0" y="0"/>
          <a:chExt cx="0" cy="0"/>
        </a:xfrm>
      </p:grpSpPr>
      <p:sp>
        <p:nvSpPr>
          <p:cNvPr id="156" name="Google Shape;156;p9"/>
          <p:cNvSpPr/>
          <p:nvPr/>
        </p:nvSpPr>
        <p:spPr>
          <a:xfrm>
            <a:off x="763275" y="799200"/>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rgbClr val="C8A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157;p9"/>
          <p:cNvSpPr/>
          <p:nvPr/>
        </p:nvSpPr>
        <p:spPr>
          <a:xfrm>
            <a:off x="6926300" y="-86950"/>
            <a:ext cx="4030804" cy="5999550"/>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rgbClr val="A0A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158;p9"/>
          <p:cNvSpPr/>
          <p:nvPr/>
        </p:nvSpPr>
        <p:spPr>
          <a:xfrm>
            <a:off x="112700" y="3113038"/>
            <a:ext cx="1938817" cy="3305577"/>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159;p9"/>
          <p:cNvSpPr txBox="1">
            <a:spLocks noGrp="1"/>
          </p:cNvSpPr>
          <p:nvPr>
            <p:ph type="title"/>
          </p:nvPr>
        </p:nvSpPr>
        <p:spPr>
          <a:xfrm>
            <a:off x="1569450" y="1152050"/>
            <a:ext cx="6005100" cy="15168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3600">
                <a:solidFill>
                  <a:schemeClr val="accent2"/>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60" name="Google Shape;160;p9"/>
          <p:cNvSpPr txBox="1">
            <a:spLocks noGrp="1"/>
          </p:cNvSpPr>
          <p:nvPr>
            <p:ph type="subTitle" idx="1"/>
          </p:nvPr>
        </p:nvSpPr>
        <p:spPr>
          <a:xfrm>
            <a:off x="1904250" y="2756350"/>
            <a:ext cx="53355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solidFill>
                  <a:schemeClr val="accent2"/>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8"/>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1">
  <p:cSld name="CUSTOM_32_1">
    <p:spTree>
      <p:nvGrpSpPr>
        <p:cNvPr id="1" name="Shape 363"/>
        <p:cNvGrpSpPr/>
        <p:nvPr/>
      </p:nvGrpSpPr>
      <p:grpSpPr>
        <a:xfrm>
          <a:off x="0" y="0"/>
          <a:ext cx="0" cy="0"/>
          <a:chOff x="0" y="0"/>
          <a:chExt cx="0" cy="0"/>
        </a:xfrm>
      </p:grpSpPr>
      <p:sp>
        <p:nvSpPr>
          <p:cNvPr id="364" name="Google Shape;364;p18"/>
          <p:cNvSpPr/>
          <p:nvPr/>
        </p:nvSpPr>
        <p:spPr>
          <a:xfrm rot="-1690000">
            <a:off x="4770052" y="3432202"/>
            <a:ext cx="4311133" cy="2652327"/>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5" name="Google Shape;365;p18"/>
          <p:cNvSpPr/>
          <p:nvPr/>
        </p:nvSpPr>
        <p:spPr>
          <a:xfrm rot="-8976185">
            <a:off x="-892229" y="695729"/>
            <a:ext cx="3210901" cy="3197587"/>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66" name="Google Shape;366;p18"/>
          <p:cNvGrpSpPr/>
          <p:nvPr/>
        </p:nvGrpSpPr>
        <p:grpSpPr>
          <a:xfrm>
            <a:off x="5420243" y="-954594"/>
            <a:ext cx="2270935" cy="2260334"/>
            <a:chOff x="6762468" y="1386456"/>
            <a:chExt cx="2270935" cy="2260334"/>
          </a:xfrm>
        </p:grpSpPr>
        <p:sp>
          <p:nvSpPr>
            <p:cNvPr id="367" name="Google Shape;367;p18"/>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8" name="Google Shape;368;p18"/>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9" name="Google Shape;369;p18"/>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0" name="Google Shape;370;p18"/>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1" name="Google Shape;371;p18"/>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2" name="Google Shape;372;p18"/>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3" name="Google Shape;373;p18"/>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4" name="Google Shape;374;p18"/>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5" name="Google Shape;375;p18"/>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6" name="Google Shape;376;p18"/>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7" name="Google Shape;377;p18"/>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8" name="Google Shape;378;p18"/>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9" name="Google Shape;379;p18"/>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0" name="Google Shape;380;p18"/>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1" name="Google Shape;381;p18"/>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2" name="Google Shape;382;p18"/>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3" name="Google Shape;383;p18"/>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4" name="Google Shape;384;p18"/>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5" name="Google Shape;385;p18"/>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6" name="Google Shape;386;p18"/>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7" name="Google Shape;387;p18"/>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8" name="Google Shape;388;p18"/>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9" name="Google Shape;389;p18"/>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0" name="Google Shape;390;p18"/>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1" name="Google Shape;391;p18"/>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2" name="Google Shape;392;p18"/>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3" name="Google Shape;393;p18"/>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4" name="Google Shape;394;p18"/>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5" name="Google Shape;395;p18"/>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6" name="Google Shape;396;p18"/>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7" name="Google Shape;397;p18"/>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8" name="Google Shape;398;p18"/>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9" name="Google Shape;399;p18"/>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00" name="Google Shape;400;p18"/>
          <p:cNvSpPr txBox="1">
            <a:spLocks noGrp="1"/>
          </p:cNvSpPr>
          <p:nvPr>
            <p:ph type="title"/>
          </p:nvPr>
        </p:nvSpPr>
        <p:spPr>
          <a:xfrm>
            <a:off x="1569450" y="1152050"/>
            <a:ext cx="6005100" cy="1516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3600">
                <a:solidFill>
                  <a:schemeClr val="accent2"/>
                </a:solidFill>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401" name="Google Shape;401;p18"/>
          <p:cNvSpPr txBox="1">
            <a:spLocks noGrp="1"/>
          </p:cNvSpPr>
          <p:nvPr>
            <p:ph type="subTitle" idx="1"/>
          </p:nvPr>
        </p:nvSpPr>
        <p:spPr>
          <a:xfrm>
            <a:off x="1569450" y="2756350"/>
            <a:ext cx="6005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solidFill>
                  <a:schemeClr val="accent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2">
  <p:cSld name="CUSTOM_24_1">
    <p:spTree>
      <p:nvGrpSpPr>
        <p:cNvPr id="1" name="Shape 402"/>
        <p:cNvGrpSpPr/>
        <p:nvPr/>
      </p:nvGrpSpPr>
      <p:grpSpPr>
        <a:xfrm>
          <a:off x="0" y="0"/>
          <a:ext cx="0" cy="0"/>
          <a:chOff x="0" y="0"/>
          <a:chExt cx="0" cy="0"/>
        </a:xfrm>
      </p:grpSpPr>
      <p:sp>
        <p:nvSpPr>
          <p:cNvPr id="403" name="Google Shape;403;p19"/>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04" name="Google Shape;404;p19"/>
          <p:cNvSpPr txBox="1">
            <a:spLocks noGrp="1"/>
          </p:cNvSpPr>
          <p:nvPr>
            <p:ph type="subTitle" idx="1"/>
          </p:nvPr>
        </p:nvSpPr>
        <p:spPr>
          <a:xfrm>
            <a:off x="713250" y="1123450"/>
            <a:ext cx="7717500" cy="3442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800"/>
              <a:buAutoNum type="arabicPeriod"/>
              <a:defRPr sz="1600"/>
            </a:lvl1pPr>
            <a:lvl2pPr lvl="1">
              <a:spcBef>
                <a:spcPts val="0"/>
              </a:spcBef>
              <a:spcAft>
                <a:spcPts val="0"/>
              </a:spcAft>
              <a:buClr>
                <a:schemeClr val="accent1"/>
              </a:buClr>
              <a:buSzPts val="1400"/>
              <a:buAutoNum type="alphaLcPeriod"/>
              <a:defRPr sz="1600"/>
            </a:lvl2pPr>
            <a:lvl3pPr lvl="2">
              <a:spcBef>
                <a:spcPts val="0"/>
              </a:spcBef>
              <a:spcAft>
                <a:spcPts val="0"/>
              </a:spcAft>
              <a:buSzPts val="1400"/>
              <a:buAutoNum type="romanLcPeriod"/>
              <a:defRPr/>
            </a:lvl3pPr>
            <a:lvl4pPr lvl="3">
              <a:spcBef>
                <a:spcPts val="0"/>
              </a:spcBef>
              <a:spcAft>
                <a:spcPts val="0"/>
              </a:spcAft>
              <a:buSzPts val="1400"/>
              <a:buAutoNum type="arabicPeriod"/>
              <a:defRPr/>
            </a:lvl4pPr>
            <a:lvl5pPr lvl="4">
              <a:spcBef>
                <a:spcPts val="0"/>
              </a:spcBef>
              <a:spcAft>
                <a:spcPts val="0"/>
              </a:spcAft>
              <a:buSzPts val="1400"/>
              <a:buAutoNum type="alphaLcPeriod"/>
              <a:defRPr/>
            </a:lvl5pPr>
            <a:lvl6pPr lvl="5">
              <a:spcBef>
                <a:spcPts val="0"/>
              </a:spcBef>
              <a:spcAft>
                <a:spcPts val="0"/>
              </a:spcAft>
              <a:buSzPts val="1400"/>
              <a:buAutoNum type="romanLcPeriod"/>
              <a:defRPr/>
            </a:lvl6pPr>
            <a:lvl7pPr lvl="6">
              <a:spcBef>
                <a:spcPts val="0"/>
              </a:spcBef>
              <a:spcAft>
                <a:spcPts val="0"/>
              </a:spcAft>
              <a:buSzPts val="1400"/>
              <a:buAutoNum type="arabicPeriod"/>
              <a:defRPr/>
            </a:lvl7pPr>
            <a:lvl8pPr lvl="7">
              <a:spcBef>
                <a:spcPts val="0"/>
              </a:spcBef>
              <a:spcAft>
                <a:spcPts val="0"/>
              </a:spcAft>
              <a:buSzPts val="1400"/>
              <a:buAutoNum type="alphaLcPeriod"/>
              <a:defRPr/>
            </a:lvl8pPr>
            <a:lvl9pPr lvl="8">
              <a:spcBef>
                <a:spcPts val="0"/>
              </a:spcBef>
              <a:spcAft>
                <a:spcPts val="0"/>
              </a:spcAft>
              <a:buSzPts val="1400"/>
              <a:buAutoNum type="romanLcPeriod"/>
              <a:defRPr/>
            </a:lvl9pPr>
          </a:lstStyle>
          <a:p>
            <a:endParaRPr/>
          </a:p>
        </p:txBody>
      </p:sp>
      <p:sp>
        <p:nvSpPr>
          <p:cNvPr id="405" name="Google Shape;405;p19"/>
          <p:cNvSpPr/>
          <p:nvPr/>
        </p:nvSpPr>
        <p:spPr>
          <a:xfrm>
            <a:off x="-598400" y="3985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rgbClr val="C8A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6" name="Google Shape;406;p19"/>
          <p:cNvSpPr/>
          <p:nvPr/>
        </p:nvSpPr>
        <p:spPr>
          <a:xfrm rot="7619243">
            <a:off x="7150868" y="2766901"/>
            <a:ext cx="3210914" cy="3197601"/>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407" name="Google Shape;407;p19"/>
          <p:cNvGrpSpPr/>
          <p:nvPr/>
        </p:nvGrpSpPr>
        <p:grpSpPr>
          <a:xfrm>
            <a:off x="7295305" y="-672969"/>
            <a:ext cx="2270935" cy="2260334"/>
            <a:chOff x="6762468" y="1386456"/>
            <a:chExt cx="2270935" cy="2260334"/>
          </a:xfrm>
        </p:grpSpPr>
        <p:sp>
          <p:nvSpPr>
            <p:cNvPr id="408" name="Google Shape;408;p19"/>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9" name="Google Shape;409;p19"/>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0" name="Google Shape;410;p19"/>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1" name="Google Shape;411;p19"/>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2" name="Google Shape;412;p19"/>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3" name="Google Shape;413;p19"/>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4" name="Google Shape;414;p19"/>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5" name="Google Shape;415;p19"/>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6" name="Google Shape;416;p19"/>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7" name="Google Shape;417;p19"/>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8" name="Google Shape;418;p19"/>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9" name="Google Shape;419;p19"/>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0" name="Google Shape;420;p19"/>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 name="Google Shape;421;p19"/>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 name="Google Shape;422;p19"/>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 name="Google Shape;423;p19"/>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 name="Google Shape;424;p19"/>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 name="Google Shape;425;p19"/>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 name="Google Shape;426;p19"/>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427;p19"/>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428;p19"/>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429;p19"/>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 name="Google Shape;430;p19"/>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 name="Google Shape;431;p19"/>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 name="Google Shape;432;p19"/>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 name="Google Shape;433;p19"/>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 name="Google Shape;434;p19"/>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 name="Google Shape;435;p19"/>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6" name="Google Shape;436;p19"/>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7" name="Google Shape;437;p19"/>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8" name="Google Shape;438;p19"/>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9" name="Google Shape;439;p19"/>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0" name="Google Shape;440;p19"/>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1pPr>
            <a:lvl2pPr lvl="1">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2pPr>
            <a:lvl3pPr lvl="2">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3pPr>
            <a:lvl4pPr lvl="3">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4pPr>
            <a:lvl5pPr lvl="4">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5pPr>
            <a:lvl6pPr lvl="5">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6pPr>
            <a:lvl7pPr lvl="6">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7pPr>
            <a:lvl8pPr lvl="7">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8pPr>
            <a:lvl9pPr lvl="8">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2"/>
              </a:buClr>
              <a:buSzPts val="1800"/>
              <a:buFont typeface="Manjari"/>
              <a:buChar char="●"/>
              <a:defRPr sz="1800">
                <a:solidFill>
                  <a:schemeClr val="accent2"/>
                </a:solidFill>
                <a:latin typeface="Manjari"/>
                <a:ea typeface="Manjari"/>
                <a:cs typeface="Manjari"/>
                <a:sym typeface="Manjari"/>
              </a:defRPr>
            </a:lvl1pPr>
            <a:lvl2pPr marL="914400" lvl="1"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2pPr>
            <a:lvl3pPr marL="1371600" lvl="2"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3pPr>
            <a:lvl4pPr marL="1828800" lvl="3"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4pPr>
            <a:lvl5pPr marL="2286000" lvl="4"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5pPr>
            <a:lvl6pPr marL="2743200" lvl="5"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6pPr>
            <a:lvl7pPr marL="3200400" lvl="6"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7pPr>
            <a:lvl8pPr marL="3657600" lvl="7"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8pPr>
            <a:lvl9pPr marL="4114800" lvl="8"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5" r:id="rId4"/>
    <p:sldLayoutId id="2147483658" r:id="rId5"/>
    <p:sldLayoutId id="2147483664" r:id="rId6"/>
    <p:sldLayoutId id="214748366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Yasmeen_3730@limu.edu.ly"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study.com/academy/lesson/what-is-consumer-market-definition-example.html" TargetMode="External"/><Relationship Id="rId2" Type="http://schemas.openxmlformats.org/officeDocument/2006/relationships/hyperlink" Target="https://courses.lumenlearning.com/boundless-marketing/chapter/introduction-to-consumers/" TargetMode="External"/><Relationship Id="rId1" Type="http://schemas.openxmlformats.org/officeDocument/2006/relationships/slideLayout" Target="../slideLayouts/slideLayout1.xml"/><Relationship Id="rId4" Type="http://schemas.openxmlformats.org/officeDocument/2006/relationships/hyperlink" Target="https://www.lawinsider.com/dictionary/consumer-mark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19"/>
        <p:cNvGrpSpPr/>
        <p:nvPr/>
      </p:nvGrpSpPr>
      <p:grpSpPr>
        <a:xfrm>
          <a:off x="0" y="0"/>
          <a:ext cx="0" cy="0"/>
          <a:chOff x="0" y="0"/>
          <a:chExt cx="0" cy="0"/>
        </a:xfrm>
      </p:grpSpPr>
      <p:sp>
        <p:nvSpPr>
          <p:cNvPr id="1320" name="Google Shape;1320;p54"/>
          <p:cNvSpPr txBox="1">
            <a:spLocks noGrp="1"/>
          </p:cNvSpPr>
          <p:nvPr>
            <p:ph type="ctrTitle"/>
          </p:nvPr>
        </p:nvSpPr>
        <p:spPr>
          <a:xfrm>
            <a:off x="977900" y="1424365"/>
            <a:ext cx="6299200" cy="70485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000" b="0" dirty="0" smtClean="0">
                <a:solidFill>
                  <a:schemeClr val="accent2"/>
                </a:solidFill>
                <a:effectLst>
                  <a:outerShdw blurRad="38100" dist="38100" dir="2700000" algn="tl">
                    <a:srgbClr val="000000">
                      <a:alpha val="43137"/>
                    </a:srgbClr>
                  </a:outerShdw>
                </a:effectLst>
                <a:latin typeface="Algerian" panose="04020705040A02060702" pitchFamily="82" charset="0"/>
              </a:rPr>
              <a:t>Libyan international university </a:t>
            </a:r>
            <a:br>
              <a:rPr lang="en-US" sz="2000" b="0" dirty="0" smtClean="0">
                <a:solidFill>
                  <a:schemeClr val="accent2"/>
                </a:solidFill>
                <a:effectLst>
                  <a:outerShdw blurRad="38100" dist="38100" dir="2700000" algn="tl">
                    <a:srgbClr val="000000">
                      <a:alpha val="43137"/>
                    </a:srgbClr>
                  </a:outerShdw>
                </a:effectLst>
                <a:latin typeface="Algerian" panose="04020705040A02060702" pitchFamily="82" charset="0"/>
              </a:rPr>
            </a:br>
            <a:r>
              <a:rPr lang="en-US" sz="2000" b="0" dirty="0" smtClean="0">
                <a:solidFill>
                  <a:schemeClr val="accent2"/>
                </a:solidFill>
                <a:effectLst>
                  <a:outerShdw blurRad="38100" dist="38100" dir="2700000" algn="tl">
                    <a:srgbClr val="000000">
                      <a:alpha val="43137"/>
                    </a:srgbClr>
                  </a:outerShdw>
                </a:effectLst>
                <a:latin typeface="Algerian" panose="04020705040A02060702" pitchFamily="82" charset="0"/>
              </a:rPr>
              <a:t>faculty of business administration </a:t>
            </a:r>
            <a:r>
              <a:rPr lang="en-US" sz="2400" b="0" dirty="0" smtClean="0">
                <a:solidFill>
                  <a:schemeClr val="accent2"/>
                </a:solidFill>
                <a:effectLst>
                  <a:outerShdw blurRad="38100" dist="38100" dir="2700000" algn="tl">
                    <a:srgbClr val="000000">
                      <a:alpha val="43137"/>
                    </a:srgbClr>
                  </a:outerShdw>
                </a:effectLst>
                <a:latin typeface="Algerian" panose="04020705040A02060702" pitchFamily="82" charset="0"/>
              </a:rPr>
              <a:t/>
            </a:r>
            <a:br>
              <a:rPr lang="en-US" sz="2400" b="0" dirty="0" smtClean="0">
                <a:solidFill>
                  <a:schemeClr val="accent2"/>
                </a:solidFill>
                <a:effectLst>
                  <a:outerShdw blurRad="38100" dist="38100" dir="2700000" algn="tl">
                    <a:srgbClr val="000000">
                      <a:alpha val="43137"/>
                    </a:srgbClr>
                  </a:outerShdw>
                </a:effectLst>
                <a:latin typeface="Algerian" panose="04020705040A02060702" pitchFamily="82" charset="0"/>
              </a:rPr>
            </a:br>
            <a:r>
              <a:rPr lang="en-US" sz="2400" b="0" dirty="0" smtClean="0">
                <a:solidFill>
                  <a:schemeClr val="accent2"/>
                </a:solidFill>
                <a:effectLst>
                  <a:outerShdw blurRad="38100" dist="38100" dir="2700000" algn="tl">
                    <a:srgbClr val="000000">
                      <a:alpha val="43137"/>
                    </a:srgbClr>
                  </a:outerShdw>
                </a:effectLst>
                <a:latin typeface="Algerian" panose="04020705040A02060702" pitchFamily="82" charset="0"/>
              </a:rPr>
              <a:t/>
            </a:r>
            <a:br>
              <a:rPr lang="en-US" sz="2400" b="0" dirty="0" smtClean="0">
                <a:solidFill>
                  <a:schemeClr val="accent2"/>
                </a:solidFill>
                <a:effectLst>
                  <a:outerShdw blurRad="38100" dist="38100" dir="2700000" algn="tl">
                    <a:srgbClr val="000000">
                      <a:alpha val="43137"/>
                    </a:srgbClr>
                  </a:outerShdw>
                </a:effectLst>
                <a:latin typeface="Algerian" panose="04020705040A02060702" pitchFamily="82" charset="0"/>
              </a:rPr>
            </a:br>
            <a:endParaRPr sz="2400" b="0" dirty="0">
              <a:solidFill>
                <a:schemeClr val="accent2"/>
              </a:solidFill>
              <a:effectLst>
                <a:outerShdw blurRad="38100" dist="38100" dir="2700000" algn="tl">
                  <a:srgbClr val="000000">
                    <a:alpha val="43137"/>
                  </a:srgbClr>
                </a:outerShdw>
              </a:effectLst>
              <a:latin typeface="Algerian" panose="04020705040A02060702" pitchFamily="82" charset="0"/>
            </a:endParaRPr>
          </a:p>
        </p:txBody>
      </p:sp>
      <p:sp>
        <p:nvSpPr>
          <p:cNvPr id="1321" name="Google Shape;1321;p54"/>
          <p:cNvSpPr txBox="1">
            <a:spLocks noGrp="1"/>
          </p:cNvSpPr>
          <p:nvPr>
            <p:ph type="subTitle" idx="1"/>
          </p:nvPr>
        </p:nvSpPr>
        <p:spPr>
          <a:xfrm>
            <a:off x="857650" y="2018864"/>
            <a:ext cx="6577800" cy="724336"/>
          </a:xfrm>
          <a:prstGeom prst="rect">
            <a:avLst/>
          </a:prstGeom>
        </p:spPr>
        <p:txBody>
          <a:bodyPr spcFirstLastPara="1" wrap="square" lIns="91425" tIns="91425" rIns="91425" bIns="91425" anchor="t" anchorCtr="0">
            <a:noAutofit/>
          </a:bodyPr>
          <a:lstStyle/>
          <a:p>
            <a:pPr marL="285750" lvl="0" indent="-285750">
              <a:buClr>
                <a:schemeClr val="dk1"/>
              </a:buClr>
              <a:buSzPts val="1100"/>
              <a:buFont typeface="Wingdings" panose="05000000000000000000" pitchFamily="2" charset="2"/>
              <a:buChar char="Ø"/>
            </a:pPr>
            <a:r>
              <a:rPr lang="en-US" sz="1600" dirty="0">
                <a:latin typeface="Algerian" panose="04020705040A02060702" pitchFamily="82" charset="0"/>
              </a:rPr>
              <a:t>Consumer Market</a:t>
            </a:r>
            <a:endParaRPr sz="1600" dirty="0">
              <a:latin typeface="Algerian" panose="04020705040A02060702" pitchFamily="82" charset="0"/>
            </a:endParaRP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9900" y="302366"/>
            <a:ext cx="1121999" cy="1121999"/>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865" y="302366"/>
            <a:ext cx="1123620" cy="1123620"/>
          </a:xfrm>
          <a:prstGeom prst="rect">
            <a:avLst/>
          </a:prstGeom>
        </p:spPr>
      </p:pic>
      <p:sp>
        <p:nvSpPr>
          <p:cNvPr id="4" name="مربع نص 3"/>
          <p:cNvSpPr txBox="1"/>
          <p:nvPr/>
        </p:nvSpPr>
        <p:spPr>
          <a:xfrm>
            <a:off x="5099050" y="3575050"/>
            <a:ext cx="2419350" cy="553998"/>
          </a:xfrm>
          <a:prstGeom prst="rect">
            <a:avLst/>
          </a:prstGeom>
          <a:noFill/>
        </p:spPr>
        <p:txBody>
          <a:bodyPr wrap="square" rtlCol="1">
            <a:spAutoFit/>
          </a:bodyPr>
          <a:lstStyle/>
          <a:p>
            <a:r>
              <a:rPr lang="en-US" sz="1200" dirty="0" smtClean="0">
                <a:solidFill>
                  <a:schemeClr val="accent2">
                    <a:lumMod val="75000"/>
                  </a:schemeClr>
                </a:solidFill>
                <a:effectLst>
                  <a:outerShdw blurRad="38100" dist="38100" dir="2700000" algn="tl">
                    <a:srgbClr val="000000">
                      <a:alpha val="43137"/>
                    </a:srgbClr>
                  </a:outerShdw>
                </a:effectLst>
                <a:hlinkClick r:id="rId5"/>
              </a:rPr>
              <a:t>Yasmeen_3730@limu.edu.ly</a:t>
            </a:r>
            <a:r>
              <a:rPr lang="en-US" sz="1200" dirty="0" smtClean="0">
                <a:solidFill>
                  <a:schemeClr val="accent2">
                    <a:lumMod val="75000"/>
                  </a:schemeClr>
                </a:solidFill>
                <a:effectLst>
                  <a:outerShdw blurRad="38100" dist="38100" dir="2700000" algn="tl">
                    <a:srgbClr val="000000">
                      <a:alpha val="43137"/>
                    </a:srgbClr>
                  </a:outerShdw>
                </a:effectLst>
              </a:rPr>
              <a:t> </a:t>
            </a:r>
          </a:p>
          <a:p>
            <a:r>
              <a:rPr lang="en-US" sz="1200" dirty="0" smtClean="0">
                <a:solidFill>
                  <a:schemeClr val="accent2">
                    <a:lumMod val="75000"/>
                  </a:schemeClr>
                </a:solidFill>
                <a:effectLst>
                  <a:outerShdw blurRad="38100" dist="38100" dir="2700000" algn="tl">
                    <a:srgbClr val="000000">
                      <a:alpha val="43137"/>
                    </a:srgbClr>
                  </a:outerShdw>
                </a:effectLst>
              </a:rPr>
              <a:t>Id</a:t>
            </a:r>
            <a:r>
              <a:rPr lang="en-US" sz="1800" dirty="0" smtClean="0">
                <a:solidFill>
                  <a:schemeClr val="accent2">
                    <a:lumMod val="75000"/>
                  </a:schemeClr>
                </a:solidFill>
                <a:effectLst>
                  <a:outerShdw blurRad="38100" dist="38100" dir="2700000" algn="tl">
                    <a:srgbClr val="000000">
                      <a:alpha val="43137"/>
                    </a:srgbClr>
                  </a:outerShdw>
                </a:effectLst>
              </a:rPr>
              <a:t>:</a:t>
            </a:r>
            <a:r>
              <a:rPr lang="en-US" sz="1200" dirty="0" smtClean="0">
                <a:solidFill>
                  <a:schemeClr val="accent2">
                    <a:lumMod val="75000"/>
                  </a:schemeClr>
                </a:solidFill>
                <a:effectLst>
                  <a:outerShdw blurRad="38100" dist="38100" dir="2700000" algn="tl">
                    <a:srgbClr val="000000">
                      <a:alpha val="43137"/>
                    </a:srgbClr>
                  </a:outerShdw>
                </a:effectLst>
              </a:rPr>
              <a:t>3730 </a:t>
            </a:r>
            <a:endParaRPr lang="ar-SA" sz="1200"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21">
                                            <p:txEl>
                                              <p:pRg st="0" end="0"/>
                                            </p:txEl>
                                          </p:spTgt>
                                        </p:tgtEl>
                                        <p:attrNameLst>
                                          <p:attrName>style.visibility</p:attrName>
                                        </p:attrNameLst>
                                      </p:cBhvr>
                                      <p:to>
                                        <p:strVal val="visible"/>
                                      </p:to>
                                    </p:set>
                                    <p:anim calcmode="lin" valueType="num">
                                      <p:cBhvr additive="base">
                                        <p:cTn id="7" dur="500" fill="hold"/>
                                        <p:tgtEl>
                                          <p:spTgt spid="132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2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92"/>
        <p:cNvGrpSpPr/>
        <p:nvPr/>
      </p:nvGrpSpPr>
      <p:grpSpPr>
        <a:xfrm>
          <a:off x="0" y="0"/>
          <a:ext cx="0" cy="0"/>
          <a:chOff x="0" y="0"/>
          <a:chExt cx="0" cy="0"/>
        </a:xfrm>
      </p:grpSpPr>
      <p:sp>
        <p:nvSpPr>
          <p:cNvPr id="2593" name="Google Shape;2593;p126"/>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800" b="0" dirty="0" smtClean="0">
                <a:solidFill>
                  <a:schemeClr val="accent2">
                    <a:lumMod val="75000"/>
                  </a:schemeClr>
                </a:solidFill>
                <a:effectLst>
                  <a:outerShdw blurRad="38100" dist="38100" dir="2700000" algn="tl">
                    <a:srgbClr val="000000">
                      <a:alpha val="43137"/>
                    </a:srgbClr>
                  </a:outerShdw>
                </a:effectLst>
                <a:latin typeface="Algerian" panose="04020705040A02060702" pitchFamily="82" charset="0"/>
              </a:rPr>
              <a:t>Thanks </a:t>
            </a:r>
            <a:endParaRPr sz="2800" b="0" dirty="0">
              <a:solidFill>
                <a:schemeClr val="accent2">
                  <a:lumMod val="75000"/>
                </a:schemeClr>
              </a:solidFill>
              <a:effectLst>
                <a:outerShdw blurRad="38100" dist="38100" dir="2700000" algn="tl">
                  <a:srgbClr val="000000">
                    <a:alpha val="43137"/>
                  </a:srgbClr>
                </a:outerShdw>
              </a:effectLst>
              <a:latin typeface="Algerian" panose="04020705040A02060702" pitchFamily="82" charset="0"/>
            </a:endParaRPr>
          </a:p>
        </p:txBody>
      </p:sp>
      <p:grpSp>
        <p:nvGrpSpPr>
          <p:cNvPr id="2594" name="Google Shape;2594;p126"/>
          <p:cNvGrpSpPr/>
          <p:nvPr/>
        </p:nvGrpSpPr>
        <p:grpSpPr>
          <a:xfrm>
            <a:off x="490403" y="2664695"/>
            <a:ext cx="1624644" cy="1850786"/>
            <a:chOff x="1158575" y="1567076"/>
            <a:chExt cx="2293117" cy="2556769"/>
          </a:xfrm>
        </p:grpSpPr>
        <p:sp>
          <p:nvSpPr>
            <p:cNvPr id="2595" name="Google Shape;2595;p126"/>
            <p:cNvSpPr/>
            <p:nvPr/>
          </p:nvSpPr>
          <p:spPr>
            <a:xfrm>
              <a:off x="1158575" y="1993374"/>
              <a:ext cx="634302" cy="1974647"/>
            </a:xfrm>
            <a:custGeom>
              <a:avLst/>
              <a:gdLst/>
              <a:ahLst/>
              <a:cxnLst/>
              <a:rect l="l" t="t" r="r" b="b"/>
              <a:pathLst>
                <a:path w="14226" h="44287" extrusionOk="0">
                  <a:moveTo>
                    <a:pt x="10517" y="0"/>
                  </a:moveTo>
                  <a:cubicBezTo>
                    <a:pt x="8815" y="1034"/>
                    <a:pt x="7630" y="1520"/>
                    <a:pt x="6383" y="2766"/>
                  </a:cubicBezTo>
                  <a:cubicBezTo>
                    <a:pt x="6383" y="2766"/>
                    <a:pt x="4742" y="6444"/>
                    <a:pt x="6870" y="15897"/>
                  </a:cubicBezTo>
                  <a:cubicBezTo>
                    <a:pt x="7812" y="20122"/>
                    <a:pt x="6079" y="24529"/>
                    <a:pt x="4924" y="27083"/>
                  </a:cubicBezTo>
                  <a:cubicBezTo>
                    <a:pt x="2553" y="32311"/>
                    <a:pt x="0" y="38147"/>
                    <a:pt x="3313" y="43861"/>
                  </a:cubicBezTo>
                  <a:cubicBezTo>
                    <a:pt x="3313" y="43861"/>
                    <a:pt x="4491" y="44259"/>
                    <a:pt x="5797" y="44259"/>
                  </a:cubicBezTo>
                  <a:cubicBezTo>
                    <a:pt x="6182" y="44259"/>
                    <a:pt x="6580" y="44225"/>
                    <a:pt x="6961" y="44134"/>
                  </a:cubicBezTo>
                  <a:lnTo>
                    <a:pt x="7721" y="39575"/>
                  </a:lnTo>
                  <a:lnTo>
                    <a:pt x="8055" y="44134"/>
                  </a:lnTo>
                  <a:cubicBezTo>
                    <a:pt x="8055" y="44134"/>
                    <a:pt x="9362" y="44195"/>
                    <a:pt x="11490" y="44286"/>
                  </a:cubicBezTo>
                  <a:cubicBezTo>
                    <a:pt x="8876" y="37144"/>
                    <a:pt x="9970" y="32280"/>
                    <a:pt x="11429" y="28390"/>
                  </a:cubicBezTo>
                  <a:cubicBezTo>
                    <a:pt x="13070" y="24013"/>
                    <a:pt x="13374" y="23435"/>
                    <a:pt x="13891" y="16505"/>
                  </a:cubicBezTo>
                  <a:cubicBezTo>
                    <a:pt x="14225" y="11854"/>
                    <a:pt x="12007" y="4377"/>
                    <a:pt x="10517"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96" name="Google Shape;2596;p126"/>
            <p:cNvSpPr/>
            <p:nvPr/>
          </p:nvSpPr>
          <p:spPr>
            <a:xfrm>
              <a:off x="1554285" y="1723265"/>
              <a:ext cx="1686032" cy="2279848"/>
            </a:xfrm>
            <a:custGeom>
              <a:avLst/>
              <a:gdLst/>
              <a:ahLst/>
              <a:cxnLst/>
              <a:rect l="l" t="t" r="r" b="b"/>
              <a:pathLst>
                <a:path w="37814" h="51132" extrusionOk="0">
                  <a:moveTo>
                    <a:pt x="25134" y="1"/>
                  </a:moveTo>
                  <a:cubicBezTo>
                    <a:pt x="18006" y="1"/>
                    <a:pt x="8385" y="2089"/>
                    <a:pt x="1642" y="6058"/>
                  </a:cubicBezTo>
                  <a:cubicBezTo>
                    <a:pt x="3132" y="10435"/>
                    <a:pt x="5350" y="17912"/>
                    <a:pt x="5016" y="22563"/>
                  </a:cubicBezTo>
                  <a:cubicBezTo>
                    <a:pt x="4499" y="29493"/>
                    <a:pt x="4195" y="30071"/>
                    <a:pt x="2554" y="34448"/>
                  </a:cubicBezTo>
                  <a:cubicBezTo>
                    <a:pt x="1095" y="38338"/>
                    <a:pt x="1" y="43202"/>
                    <a:pt x="2615" y="50344"/>
                  </a:cubicBezTo>
                  <a:cubicBezTo>
                    <a:pt x="6838" y="50495"/>
                    <a:pt x="14319" y="51132"/>
                    <a:pt x="21685" y="51132"/>
                  </a:cubicBezTo>
                  <a:cubicBezTo>
                    <a:pt x="26247" y="51132"/>
                    <a:pt x="30766" y="50887"/>
                    <a:pt x="34439" y="50132"/>
                  </a:cubicBezTo>
                  <a:cubicBezTo>
                    <a:pt x="37813" y="42198"/>
                    <a:pt x="32342" y="31742"/>
                    <a:pt x="30427" y="23900"/>
                  </a:cubicBezTo>
                  <a:cubicBezTo>
                    <a:pt x="29302" y="18611"/>
                    <a:pt x="31248" y="13475"/>
                    <a:pt x="32038" y="8064"/>
                  </a:cubicBezTo>
                  <a:cubicBezTo>
                    <a:pt x="32281" y="6119"/>
                    <a:pt x="32129" y="3839"/>
                    <a:pt x="31248" y="1985"/>
                  </a:cubicBezTo>
                  <a:cubicBezTo>
                    <a:pt x="30944" y="1468"/>
                    <a:pt x="30609" y="952"/>
                    <a:pt x="30275" y="465"/>
                  </a:cubicBezTo>
                  <a:cubicBezTo>
                    <a:pt x="28816" y="154"/>
                    <a:pt x="27067" y="1"/>
                    <a:pt x="25134"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97" name="Google Shape;2597;p126"/>
            <p:cNvSpPr/>
            <p:nvPr/>
          </p:nvSpPr>
          <p:spPr>
            <a:xfrm>
              <a:off x="2860774" y="1743998"/>
              <a:ext cx="590918" cy="2214527"/>
            </a:xfrm>
            <a:custGeom>
              <a:avLst/>
              <a:gdLst/>
              <a:ahLst/>
              <a:cxnLst/>
              <a:rect l="l" t="t" r="r" b="b"/>
              <a:pathLst>
                <a:path w="13253" h="49667" extrusionOk="0">
                  <a:moveTo>
                    <a:pt x="973" y="0"/>
                  </a:moveTo>
                  <a:lnTo>
                    <a:pt x="973" y="0"/>
                  </a:lnTo>
                  <a:cubicBezTo>
                    <a:pt x="1307" y="487"/>
                    <a:pt x="1642" y="1003"/>
                    <a:pt x="1946" y="1520"/>
                  </a:cubicBezTo>
                  <a:cubicBezTo>
                    <a:pt x="2827" y="3374"/>
                    <a:pt x="2979" y="5654"/>
                    <a:pt x="2736" y="7599"/>
                  </a:cubicBezTo>
                  <a:cubicBezTo>
                    <a:pt x="1946" y="13010"/>
                    <a:pt x="0" y="18146"/>
                    <a:pt x="1125" y="23435"/>
                  </a:cubicBezTo>
                  <a:cubicBezTo>
                    <a:pt x="3040" y="31277"/>
                    <a:pt x="8511" y="41733"/>
                    <a:pt x="5137" y="49667"/>
                  </a:cubicBezTo>
                  <a:cubicBezTo>
                    <a:pt x="8298" y="49028"/>
                    <a:pt x="10852" y="48147"/>
                    <a:pt x="12250" y="46931"/>
                  </a:cubicBezTo>
                  <a:cubicBezTo>
                    <a:pt x="12250" y="46931"/>
                    <a:pt x="13253" y="39515"/>
                    <a:pt x="12007" y="35046"/>
                  </a:cubicBezTo>
                  <a:cubicBezTo>
                    <a:pt x="9788" y="27144"/>
                    <a:pt x="6140" y="27721"/>
                    <a:pt x="6778" y="21125"/>
                  </a:cubicBezTo>
                  <a:cubicBezTo>
                    <a:pt x="7417" y="14560"/>
                    <a:pt x="11520" y="9301"/>
                    <a:pt x="4772" y="1763"/>
                  </a:cubicBezTo>
                  <a:cubicBezTo>
                    <a:pt x="4043" y="943"/>
                    <a:pt x="2705" y="365"/>
                    <a:pt x="973"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98" name="Google Shape;2598;p126"/>
            <p:cNvSpPr/>
            <p:nvPr/>
          </p:nvSpPr>
          <p:spPr>
            <a:xfrm>
              <a:off x="1879547" y="3206323"/>
              <a:ext cx="1115445" cy="229269"/>
            </a:xfrm>
            <a:custGeom>
              <a:avLst/>
              <a:gdLst/>
              <a:ahLst/>
              <a:cxnLst/>
              <a:rect l="l" t="t" r="r" b="b"/>
              <a:pathLst>
                <a:path w="25017" h="5142" extrusionOk="0">
                  <a:moveTo>
                    <a:pt x="20427" y="0"/>
                  </a:moveTo>
                  <a:cubicBezTo>
                    <a:pt x="16993" y="913"/>
                    <a:pt x="13483" y="1442"/>
                    <a:pt x="9922" y="1442"/>
                  </a:cubicBezTo>
                  <a:cubicBezTo>
                    <a:pt x="7557" y="1442"/>
                    <a:pt x="5169" y="1209"/>
                    <a:pt x="2767" y="699"/>
                  </a:cubicBezTo>
                  <a:cubicBezTo>
                    <a:pt x="1733" y="1277"/>
                    <a:pt x="821" y="1976"/>
                    <a:pt x="1" y="2766"/>
                  </a:cubicBezTo>
                  <a:cubicBezTo>
                    <a:pt x="3893" y="4415"/>
                    <a:pt x="8010" y="5142"/>
                    <a:pt x="12153" y="5142"/>
                  </a:cubicBezTo>
                  <a:cubicBezTo>
                    <a:pt x="16488" y="5142"/>
                    <a:pt x="20852" y="4346"/>
                    <a:pt x="25016" y="2979"/>
                  </a:cubicBezTo>
                  <a:cubicBezTo>
                    <a:pt x="23801" y="1793"/>
                    <a:pt x="22281" y="790"/>
                    <a:pt x="204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99" name="Google Shape;2599;p126"/>
            <p:cNvSpPr/>
            <p:nvPr/>
          </p:nvSpPr>
          <p:spPr>
            <a:xfrm>
              <a:off x="1765717" y="3329651"/>
              <a:ext cx="1311943" cy="246257"/>
            </a:xfrm>
            <a:custGeom>
              <a:avLst/>
              <a:gdLst/>
              <a:ahLst/>
              <a:cxnLst/>
              <a:rect l="l" t="t" r="r" b="b"/>
              <a:pathLst>
                <a:path w="29424" h="5523" extrusionOk="0">
                  <a:moveTo>
                    <a:pt x="2554" y="0"/>
                  </a:moveTo>
                  <a:cubicBezTo>
                    <a:pt x="1551" y="942"/>
                    <a:pt x="730" y="2006"/>
                    <a:pt x="1" y="3131"/>
                  </a:cubicBezTo>
                  <a:cubicBezTo>
                    <a:pt x="4337" y="4766"/>
                    <a:pt x="8883" y="5523"/>
                    <a:pt x="13435" y="5523"/>
                  </a:cubicBezTo>
                  <a:cubicBezTo>
                    <a:pt x="18869" y="5523"/>
                    <a:pt x="24313" y="4444"/>
                    <a:pt x="29424" y="2493"/>
                  </a:cubicBezTo>
                  <a:cubicBezTo>
                    <a:pt x="28907" y="1702"/>
                    <a:pt x="28269" y="942"/>
                    <a:pt x="27569" y="213"/>
                  </a:cubicBezTo>
                  <a:cubicBezTo>
                    <a:pt x="23405" y="1580"/>
                    <a:pt x="19041" y="2376"/>
                    <a:pt x="14706" y="2376"/>
                  </a:cubicBezTo>
                  <a:cubicBezTo>
                    <a:pt x="10563" y="2376"/>
                    <a:pt x="6446" y="1649"/>
                    <a:pt x="25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0" name="Google Shape;2600;p126"/>
            <p:cNvSpPr/>
            <p:nvPr/>
          </p:nvSpPr>
          <p:spPr>
            <a:xfrm>
              <a:off x="1653224" y="3588479"/>
              <a:ext cx="1542326" cy="291246"/>
            </a:xfrm>
            <a:custGeom>
              <a:avLst/>
              <a:gdLst/>
              <a:ahLst/>
              <a:cxnLst/>
              <a:rect l="l" t="t" r="r" b="b"/>
              <a:pathLst>
                <a:path w="34591" h="6532" extrusionOk="0">
                  <a:moveTo>
                    <a:pt x="1156" y="1"/>
                  </a:moveTo>
                  <a:cubicBezTo>
                    <a:pt x="669" y="1095"/>
                    <a:pt x="274" y="2220"/>
                    <a:pt x="1" y="3314"/>
                  </a:cubicBezTo>
                  <a:cubicBezTo>
                    <a:pt x="5739" y="5370"/>
                    <a:pt x="12021" y="6532"/>
                    <a:pt x="18245" y="6532"/>
                  </a:cubicBezTo>
                  <a:cubicBezTo>
                    <a:pt x="23890" y="6532"/>
                    <a:pt x="29488" y="5576"/>
                    <a:pt x="34591" y="3466"/>
                  </a:cubicBezTo>
                  <a:cubicBezTo>
                    <a:pt x="34409" y="2372"/>
                    <a:pt x="34105" y="1247"/>
                    <a:pt x="33679" y="122"/>
                  </a:cubicBezTo>
                  <a:cubicBezTo>
                    <a:pt x="28979" y="1851"/>
                    <a:pt x="23809" y="2613"/>
                    <a:pt x="18570" y="2613"/>
                  </a:cubicBezTo>
                  <a:cubicBezTo>
                    <a:pt x="12662" y="2613"/>
                    <a:pt x="6665" y="1644"/>
                    <a:pt x="115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1" name="Google Shape;2601;p126"/>
            <p:cNvSpPr/>
            <p:nvPr/>
          </p:nvSpPr>
          <p:spPr>
            <a:xfrm>
              <a:off x="1605783" y="4024899"/>
              <a:ext cx="585523" cy="98940"/>
            </a:xfrm>
            <a:custGeom>
              <a:avLst/>
              <a:gdLst/>
              <a:ahLst/>
              <a:cxnLst/>
              <a:rect l="l" t="t" r="r" b="b"/>
              <a:pathLst>
                <a:path w="13132" h="2219" extrusionOk="0">
                  <a:moveTo>
                    <a:pt x="62" y="0"/>
                  </a:moveTo>
                  <a:cubicBezTo>
                    <a:pt x="1" y="1307"/>
                    <a:pt x="31" y="2158"/>
                    <a:pt x="31" y="2219"/>
                  </a:cubicBezTo>
                  <a:lnTo>
                    <a:pt x="13132" y="2219"/>
                  </a:lnTo>
                  <a:cubicBezTo>
                    <a:pt x="8664" y="1885"/>
                    <a:pt x="4256" y="1125"/>
                    <a:pt x="6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2" name="Google Shape;2602;p126"/>
            <p:cNvSpPr/>
            <p:nvPr/>
          </p:nvSpPr>
          <p:spPr>
            <a:xfrm>
              <a:off x="1608503" y="3864964"/>
              <a:ext cx="1607379" cy="258875"/>
            </a:xfrm>
            <a:custGeom>
              <a:avLst/>
              <a:gdLst/>
              <a:ahLst/>
              <a:cxnLst/>
              <a:rect l="l" t="t" r="r" b="b"/>
              <a:pathLst>
                <a:path w="36050" h="5806" extrusionOk="0">
                  <a:moveTo>
                    <a:pt x="35959" y="0"/>
                  </a:moveTo>
                  <a:cubicBezTo>
                    <a:pt x="35381" y="304"/>
                    <a:pt x="34804" y="578"/>
                    <a:pt x="34196" y="791"/>
                  </a:cubicBezTo>
                  <a:cubicBezTo>
                    <a:pt x="28788" y="2533"/>
                    <a:pt x="23038" y="3496"/>
                    <a:pt x="17329" y="3496"/>
                  </a:cubicBezTo>
                  <a:cubicBezTo>
                    <a:pt x="11486" y="3496"/>
                    <a:pt x="5685" y="2488"/>
                    <a:pt x="335" y="274"/>
                  </a:cubicBezTo>
                  <a:cubicBezTo>
                    <a:pt x="153" y="1551"/>
                    <a:pt x="31" y="2675"/>
                    <a:pt x="1" y="3587"/>
                  </a:cubicBezTo>
                  <a:cubicBezTo>
                    <a:pt x="4195" y="4712"/>
                    <a:pt x="8603" y="5472"/>
                    <a:pt x="13071" y="5806"/>
                  </a:cubicBezTo>
                  <a:lnTo>
                    <a:pt x="22949" y="5806"/>
                  </a:lnTo>
                  <a:cubicBezTo>
                    <a:pt x="27448" y="5441"/>
                    <a:pt x="31855" y="4590"/>
                    <a:pt x="36020" y="3162"/>
                  </a:cubicBezTo>
                  <a:cubicBezTo>
                    <a:pt x="36050" y="2250"/>
                    <a:pt x="36050" y="1186"/>
                    <a:pt x="3595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3" name="Google Shape;2603;p126"/>
            <p:cNvSpPr/>
            <p:nvPr/>
          </p:nvSpPr>
          <p:spPr>
            <a:xfrm>
              <a:off x="2631731" y="4005904"/>
              <a:ext cx="582803" cy="117934"/>
            </a:xfrm>
            <a:custGeom>
              <a:avLst/>
              <a:gdLst/>
              <a:ahLst/>
              <a:cxnLst/>
              <a:rect l="l" t="t" r="r" b="b"/>
              <a:pathLst>
                <a:path w="13071" h="2645" extrusionOk="0">
                  <a:moveTo>
                    <a:pt x="13071" y="1"/>
                  </a:moveTo>
                  <a:lnTo>
                    <a:pt x="13071" y="1"/>
                  </a:lnTo>
                  <a:cubicBezTo>
                    <a:pt x="8906" y="1429"/>
                    <a:pt x="4499" y="2280"/>
                    <a:pt x="0" y="2645"/>
                  </a:cubicBezTo>
                  <a:lnTo>
                    <a:pt x="12827" y="2645"/>
                  </a:lnTo>
                  <a:cubicBezTo>
                    <a:pt x="12827" y="2645"/>
                    <a:pt x="13010" y="1612"/>
                    <a:pt x="1307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4" name="Google Shape;2604;p126"/>
            <p:cNvSpPr/>
            <p:nvPr/>
          </p:nvSpPr>
          <p:spPr>
            <a:xfrm>
              <a:off x="1623395" y="3736197"/>
              <a:ext cx="1588430" cy="284691"/>
            </a:xfrm>
            <a:custGeom>
              <a:avLst/>
              <a:gdLst/>
              <a:ahLst/>
              <a:cxnLst/>
              <a:rect l="l" t="t" r="r" b="b"/>
              <a:pathLst>
                <a:path w="35625" h="6385" extrusionOk="0">
                  <a:moveTo>
                    <a:pt x="670" y="1"/>
                  </a:moveTo>
                  <a:cubicBezTo>
                    <a:pt x="366" y="1095"/>
                    <a:pt x="153" y="2189"/>
                    <a:pt x="1" y="3162"/>
                  </a:cubicBezTo>
                  <a:cubicBezTo>
                    <a:pt x="5351" y="5376"/>
                    <a:pt x="11152" y="6384"/>
                    <a:pt x="16995" y="6384"/>
                  </a:cubicBezTo>
                  <a:cubicBezTo>
                    <a:pt x="22704" y="6384"/>
                    <a:pt x="28454" y="5421"/>
                    <a:pt x="33862" y="3679"/>
                  </a:cubicBezTo>
                  <a:cubicBezTo>
                    <a:pt x="34470" y="3466"/>
                    <a:pt x="35047" y="3192"/>
                    <a:pt x="35625" y="2888"/>
                  </a:cubicBezTo>
                  <a:cubicBezTo>
                    <a:pt x="35564" y="2037"/>
                    <a:pt x="35442" y="1095"/>
                    <a:pt x="35260" y="153"/>
                  </a:cubicBezTo>
                  <a:cubicBezTo>
                    <a:pt x="30157" y="2263"/>
                    <a:pt x="24559" y="3219"/>
                    <a:pt x="18914" y="3219"/>
                  </a:cubicBezTo>
                  <a:cubicBezTo>
                    <a:pt x="12690" y="3219"/>
                    <a:pt x="6408" y="2057"/>
                    <a:pt x="6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5" name="Google Shape;2605;p126"/>
            <p:cNvSpPr/>
            <p:nvPr/>
          </p:nvSpPr>
          <p:spPr>
            <a:xfrm>
              <a:off x="1704722" y="3440762"/>
              <a:ext cx="1450208" cy="264226"/>
            </a:xfrm>
            <a:custGeom>
              <a:avLst/>
              <a:gdLst/>
              <a:ahLst/>
              <a:cxnLst/>
              <a:rect l="l" t="t" r="r" b="b"/>
              <a:pathLst>
                <a:path w="32525" h="5926" extrusionOk="0">
                  <a:moveTo>
                    <a:pt x="30792" y="1"/>
                  </a:moveTo>
                  <a:cubicBezTo>
                    <a:pt x="25681" y="1952"/>
                    <a:pt x="20237" y="3031"/>
                    <a:pt x="14803" y="3031"/>
                  </a:cubicBezTo>
                  <a:cubicBezTo>
                    <a:pt x="10251" y="3031"/>
                    <a:pt x="5705" y="2274"/>
                    <a:pt x="1369" y="639"/>
                  </a:cubicBezTo>
                  <a:cubicBezTo>
                    <a:pt x="852" y="1490"/>
                    <a:pt x="365" y="2402"/>
                    <a:pt x="1" y="3314"/>
                  </a:cubicBezTo>
                  <a:cubicBezTo>
                    <a:pt x="5510" y="4957"/>
                    <a:pt x="11507" y="5926"/>
                    <a:pt x="17415" y="5926"/>
                  </a:cubicBezTo>
                  <a:cubicBezTo>
                    <a:pt x="22654" y="5926"/>
                    <a:pt x="27824" y="5164"/>
                    <a:pt x="32524" y="3435"/>
                  </a:cubicBezTo>
                  <a:cubicBezTo>
                    <a:pt x="32099" y="2250"/>
                    <a:pt x="31521" y="1095"/>
                    <a:pt x="307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6" name="Google Shape;2606;p126"/>
            <p:cNvSpPr/>
            <p:nvPr/>
          </p:nvSpPr>
          <p:spPr>
            <a:xfrm>
              <a:off x="2002875" y="3138550"/>
              <a:ext cx="787460" cy="132113"/>
            </a:xfrm>
            <a:custGeom>
              <a:avLst/>
              <a:gdLst/>
              <a:ahLst/>
              <a:cxnLst/>
              <a:rect l="l" t="t" r="r" b="b"/>
              <a:pathLst>
                <a:path w="17661" h="2963" extrusionOk="0">
                  <a:moveTo>
                    <a:pt x="9089" y="0"/>
                  </a:moveTo>
                  <a:cubicBezTo>
                    <a:pt x="5350" y="0"/>
                    <a:pt x="2372" y="851"/>
                    <a:pt x="1" y="2219"/>
                  </a:cubicBezTo>
                  <a:cubicBezTo>
                    <a:pt x="2403" y="2729"/>
                    <a:pt x="4791" y="2962"/>
                    <a:pt x="7156" y="2962"/>
                  </a:cubicBezTo>
                  <a:cubicBezTo>
                    <a:pt x="10717" y="2962"/>
                    <a:pt x="14227" y="2433"/>
                    <a:pt x="17661" y="1520"/>
                  </a:cubicBezTo>
                  <a:cubicBezTo>
                    <a:pt x="15381" y="578"/>
                    <a:pt x="12554" y="0"/>
                    <a:pt x="908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7" name="Google Shape;2607;p126"/>
            <p:cNvSpPr/>
            <p:nvPr/>
          </p:nvSpPr>
          <p:spPr>
            <a:xfrm>
              <a:off x="2214307" y="3138417"/>
              <a:ext cx="483864" cy="236002"/>
            </a:xfrm>
            <a:custGeom>
              <a:avLst/>
              <a:gdLst/>
              <a:ahLst/>
              <a:cxnLst/>
              <a:rect l="l" t="t" r="r" b="b"/>
              <a:pathLst>
                <a:path w="10852" h="5293" extrusionOk="0">
                  <a:moveTo>
                    <a:pt x="3902" y="1"/>
                  </a:moveTo>
                  <a:cubicBezTo>
                    <a:pt x="2584" y="1"/>
                    <a:pt x="1232" y="99"/>
                    <a:pt x="0" y="368"/>
                  </a:cubicBezTo>
                  <a:cubicBezTo>
                    <a:pt x="0" y="368"/>
                    <a:pt x="92" y="5231"/>
                    <a:pt x="5229" y="5292"/>
                  </a:cubicBezTo>
                  <a:cubicBezTo>
                    <a:pt x="5262" y="5293"/>
                    <a:pt x="5295" y="5293"/>
                    <a:pt x="5329" y="5293"/>
                  </a:cubicBezTo>
                  <a:cubicBezTo>
                    <a:pt x="10372" y="5293"/>
                    <a:pt x="10852" y="733"/>
                    <a:pt x="10852" y="733"/>
                  </a:cubicBezTo>
                  <a:cubicBezTo>
                    <a:pt x="10852" y="733"/>
                    <a:pt x="7499" y="1"/>
                    <a:pt x="39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8" name="Google Shape;2608;p126"/>
            <p:cNvSpPr/>
            <p:nvPr/>
          </p:nvSpPr>
          <p:spPr>
            <a:xfrm>
              <a:off x="2287474" y="3072116"/>
              <a:ext cx="329412" cy="239925"/>
            </a:xfrm>
            <a:custGeom>
              <a:avLst/>
              <a:gdLst/>
              <a:ahLst/>
              <a:cxnLst/>
              <a:rect l="l" t="t" r="r" b="b"/>
              <a:pathLst>
                <a:path w="7388" h="5381" extrusionOk="0">
                  <a:moveTo>
                    <a:pt x="1" y="1"/>
                  </a:moveTo>
                  <a:lnTo>
                    <a:pt x="274" y="3496"/>
                  </a:lnTo>
                  <a:cubicBezTo>
                    <a:pt x="274" y="3496"/>
                    <a:pt x="700" y="5381"/>
                    <a:pt x="3618" y="5381"/>
                  </a:cubicBezTo>
                  <a:cubicBezTo>
                    <a:pt x="6870" y="5381"/>
                    <a:pt x="7357" y="3496"/>
                    <a:pt x="7357" y="3496"/>
                  </a:cubicBezTo>
                  <a:lnTo>
                    <a:pt x="7387" y="366"/>
                  </a:lnTo>
                  <a:lnTo>
                    <a:pt x="7387" y="366"/>
                  </a:lnTo>
                  <a:cubicBezTo>
                    <a:pt x="6608" y="453"/>
                    <a:pt x="5816" y="494"/>
                    <a:pt x="5020" y="494"/>
                  </a:cubicBezTo>
                  <a:cubicBezTo>
                    <a:pt x="3334" y="494"/>
                    <a:pt x="1632" y="311"/>
                    <a:pt x="1" y="1"/>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9" name="Google Shape;2609;p126"/>
            <p:cNvSpPr/>
            <p:nvPr/>
          </p:nvSpPr>
          <p:spPr>
            <a:xfrm>
              <a:off x="2278022" y="2928500"/>
              <a:ext cx="341540" cy="165687"/>
            </a:xfrm>
            <a:custGeom>
              <a:avLst/>
              <a:gdLst/>
              <a:ahLst/>
              <a:cxnLst/>
              <a:rect l="l" t="t" r="r" b="b"/>
              <a:pathLst>
                <a:path w="7660" h="3716" extrusionOk="0">
                  <a:moveTo>
                    <a:pt x="7660" y="0"/>
                  </a:moveTo>
                  <a:lnTo>
                    <a:pt x="0" y="790"/>
                  </a:lnTo>
                  <a:lnTo>
                    <a:pt x="213" y="3222"/>
                  </a:lnTo>
                  <a:cubicBezTo>
                    <a:pt x="1844" y="3532"/>
                    <a:pt x="3546" y="3715"/>
                    <a:pt x="5232" y="3715"/>
                  </a:cubicBezTo>
                  <a:cubicBezTo>
                    <a:pt x="6028" y="3715"/>
                    <a:pt x="6820" y="3674"/>
                    <a:pt x="7599" y="3587"/>
                  </a:cubicBezTo>
                  <a:lnTo>
                    <a:pt x="7660" y="0"/>
                  </a:ln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0" name="Google Shape;2610;p126"/>
            <p:cNvSpPr/>
            <p:nvPr/>
          </p:nvSpPr>
          <p:spPr>
            <a:xfrm>
              <a:off x="1764379" y="1740074"/>
              <a:ext cx="1222500" cy="1298656"/>
            </a:xfrm>
            <a:custGeom>
              <a:avLst/>
              <a:gdLst/>
              <a:ahLst/>
              <a:cxnLst/>
              <a:rect l="l" t="t" r="r" b="b"/>
              <a:pathLst>
                <a:path w="27418" h="29126" extrusionOk="0">
                  <a:moveTo>
                    <a:pt x="15957" y="1"/>
                  </a:moveTo>
                  <a:cubicBezTo>
                    <a:pt x="14340" y="1"/>
                    <a:pt x="12560" y="229"/>
                    <a:pt x="10639" y="696"/>
                  </a:cubicBezTo>
                  <a:cubicBezTo>
                    <a:pt x="2736" y="2642"/>
                    <a:pt x="0" y="9572"/>
                    <a:pt x="1915" y="18265"/>
                  </a:cubicBezTo>
                  <a:cubicBezTo>
                    <a:pt x="3732" y="26413"/>
                    <a:pt x="9474" y="29125"/>
                    <a:pt x="15277" y="29125"/>
                  </a:cubicBezTo>
                  <a:cubicBezTo>
                    <a:pt x="15687" y="29125"/>
                    <a:pt x="16096" y="29112"/>
                    <a:pt x="16505" y="29086"/>
                  </a:cubicBezTo>
                  <a:cubicBezTo>
                    <a:pt x="23101" y="28660"/>
                    <a:pt x="27417" y="23341"/>
                    <a:pt x="27417" y="17931"/>
                  </a:cubicBezTo>
                  <a:cubicBezTo>
                    <a:pt x="27417" y="11000"/>
                    <a:pt x="25624" y="6259"/>
                    <a:pt x="25624" y="6259"/>
                  </a:cubicBezTo>
                  <a:cubicBezTo>
                    <a:pt x="24406" y="2192"/>
                    <a:pt x="20965" y="1"/>
                    <a:pt x="15957" y="1"/>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1" name="Google Shape;2611;p126"/>
            <p:cNvSpPr/>
            <p:nvPr/>
          </p:nvSpPr>
          <p:spPr>
            <a:xfrm>
              <a:off x="2864832" y="2474871"/>
              <a:ext cx="288749" cy="327629"/>
            </a:xfrm>
            <a:custGeom>
              <a:avLst/>
              <a:gdLst/>
              <a:ahLst/>
              <a:cxnLst/>
              <a:rect l="l" t="t" r="r" b="b"/>
              <a:pathLst>
                <a:path w="6476" h="7348" extrusionOk="0">
                  <a:moveTo>
                    <a:pt x="3205" y="0"/>
                  </a:moveTo>
                  <a:cubicBezTo>
                    <a:pt x="2240" y="0"/>
                    <a:pt x="1429" y="295"/>
                    <a:pt x="1429" y="295"/>
                  </a:cubicBezTo>
                  <a:lnTo>
                    <a:pt x="0" y="5372"/>
                  </a:lnTo>
                  <a:cubicBezTo>
                    <a:pt x="662" y="6656"/>
                    <a:pt x="1955" y="7348"/>
                    <a:pt x="3204" y="7348"/>
                  </a:cubicBezTo>
                  <a:cubicBezTo>
                    <a:pt x="4880" y="7348"/>
                    <a:pt x="6475" y="6101"/>
                    <a:pt x="6353" y="3365"/>
                  </a:cubicBezTo>
                  <a:cubicBezTo>
                    <a:pt x="6211" y="580"/>
                    <a:pt x="4558" y="0"/>
                    <a:pt x="3205" y="0"/>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2" name="Google Shape;2612;p126"/>
            <p:cNvSpPr/>
            <p:nvPr/>
          </p:nvSpPr>
          <p:spPr>
            <a:xfrm>
              <a:off x="2390470" y="2691297"/>
              <a:ext cx="89532" cy="59703"/>
            </a:xfrm>
            <a:custGeom>
              <a:avLst/>
              <a:gdLst/>
              <a:ahLst/>
              <a:cxnLst/>
              <a:rect l="l" t="t" r="r" b="b"/>
              <a:pathLst>
                <a:path w="2008" h="1339" extrusionOk="0">
                  <a:moveTo>
                    <a:pt x="92" y="1"/>
                  </a:moveTo>
                  <a:cubicBezTo>
                    <a:pt x="31" y="1"/>
                    <a:pt x="1" y="62"/>
                    <a:pt x="1" y="92"/>
                  </a:cubicBezTo>
                  <a:cubicBezTo>
                    <a:pt x="1" y="122"/>
                    <a:pt x="183" y="1338"/>
                    <a:pt x="1642" y="1338"/>
                  </a:cubicBezTo>
                  <a:cubicBezTo>
                    <a:pt x="1733" y="1338"/>
                    <a:pt x="1825" y="1338"/>
                    <a:pt x="1916" y="1308"/>
                  </a:cubicBezTo>
                  <a:cubicBezTo>
                    <a:pt x="1977" y="1308"/>
                    <a:pt x="2007" y="1277"/>
                    <a:pt x="2007" y="1217"/>
                  </a:cubicBezTo>
                  <a:cubicBezTo>
                    <a:pt x="2007" y="1156"/>
                    <a:pt x="1977" y="1125"/>
                    <a:pt x="1916" y="1125"/>
                  </a:cubicBezTo>
                  <a:cubicBezTo>
                    <a:pt x="1820" y="1135"/>
                    <a:pt x="1730" y="1139"/>
                    <a:pt x="1645" y="1139"/>
                  </a:cubicBezTo>
                  <a:cubicBezTo>
                    <a:pt x="348" y="1139"/>
                    <a:pt x="214" y="121"/>
                    <a:pt x="214" y="92"/>
                  </a:cubicBezTo>
                  <a:cubicBezTo>
                    <a:pt x="183" y="31"/>
                    <a:pt x="153" y="1"/>
                    <a:pt x="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3" name="Google Shape;2613;p126"/>
            <p:cNvSpPr/>
            <p:nvPr/>
          </p:nvSpPr>
          <p:spPr>
            <a:xfrm>
              <a:off x="2016430" y="2636276"/>
              <a:ext cx="291424" cy="156190"/>
            </a:xfrm>
            <a:custGeom>
              <a:avLst/>
              <a:gdLst/>
              <a:ahLst/>
              <a:cxnLst/>
              <a:rect l="l" t="t" r="r" b="b"/>
              <a:pathLst>
                <a:path w="6536" h="3503" extrusionOk="0">
                  <a:moveTo>
                    <a:pt x="2494" y="1"/>
                  </a:moveTo>
                  <a:cubicBezTo>
                    <a:pt x="1276" y="1"/>
                    <a:pt x="325" y="434"/>
                    <a:pt x="183" y="1144"/>
                  </a:cubicBezTo>
                  <a:cubicBezTo>
                    <a:pt x="1" y="2056"/>
                    <a:pt x="1217" y="3059"/>
                    <a:pt x="2949" y="3393"/>
                  </a:cubicBezTo>
                  <a:cubicBezTo>
                    <a:pt x="3327" y="3467"/>
                    <a:pt x="3696" y="3502"/>
                    <a:pt x="4043" y="3502"/>
                  </a:cubicBezTo>
                  <a:cubicBezTo>
                    <a:pt x="5260" y="3502"/>
                    <a:pt x="6212" y="3069"/>
                    <a:pt x="6353" y="2359"/>
                  </a:cubicBezTo>
                  <a:cubicBezTo>
                    <a:pt x="6536" y="1448"/>
                    <a:pt x="5290" y="445"/>
                    <a:pt x="3587" y="110"/>
                  </a:cubicBezTo>
                  <a:cubicBezTo>
                    <a:pt x="3210" y="36"/>
                    <a:pt x="2841" y="1"/>
                    <a:pt x="24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4" name="Google Shape;2614;p126"/>
            <p:cNvSpPr/>
            <p:nvPr/>
          </p:nvSpPr>
          <p:spPr>
            <a:xfrm>
              <a:off x="1686307" y="2474871"/>
              <a:ext cx="289507" cy="327629"/>
            </a:xfrm>
            <a:custGeom>
              <a:avLst/>
              <a:gdLst/>
              <a:ahLst/>
              <a:cxnLst/>
              <a:rect l="l" t="t" r="r" b="b"/>
              <a:pathLst>
                <a:path w="6493" h="7348" extrusionOk="0">
                  <a:moveTo>
                    <a:pt x="3269" y="0"/>
                  </a:moveTo>
                  <a:cubicBezTo>
                    <a:pt x="1925" y="0"/>
                    <a:pt x="282" y="580"/>
                    <a:pt x="140" y="3365"/>
                  </a:cubicBezTo>
                  <a:cubicBezTo>
                    <a:pt x="1" y="6101"/>
                    <a:pt x="1589" y="7348"/>
                    <a:pt x="3267" y="7348"/>
                  </a:cubicBezTo>
                  <a:cubicBezTo>
                    <a:pt x="4518" y="7348"/>
                    <a:pt x="5818" y="6656"/>
                    <a:pt x="6493" y="5372"/>
                  </a:cubicBezTo>
                  <a:lnTo>
                    <a:pt x="5034" y="295"/>
                  </a:lnTo>
                  <a:cubicBezTo>
                    <a:pt x="5034" y="295"/>
                    <a:pt x="4228" y="0"/>
                    <a:pt x="3269" y="0"/>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5" name="Google Shape;2615;p126"/>
            <p:cNvSpPr/>
            <p:nvPr/>
          </p:nvSpPr>
          <p:spPr>
            <a:xfrm>
              <a:off x="2031366" y="2279980"/>
              <a:ext cx="238543" cy="130062"/>
            </a:xfrm>
            <a:custGeom>
              <a:avLst/>
              <a:gdLst/>
              <a:ahLst/>
              <a:cxnLst/>
              <a:rect l="l" t="t" r="r" b="b"/>
              <a:pathLst>
                <a:path w="5350" h="2917" extrusionOk="0">
                  <a:moveTo>
                    <a:pt x="4180" y="1"/>
                  </a:moveTo>
                  <a:cubicBezTo>
                    <a:pt x="3712" y="1"/>
                    <a:pt x="3029" y="203"/>
                    <a:pt x="2006" y="745"/>
                  </a:cubicBezTo>
                  <a:cubicBezTo>
                    <a:pt x="0" y="1809"/>
                    <a:pt x="942" y="2660"/>
                    <a:pt x="942" y="2660"/>
                  </a:cubicBezTo>
                  <a:cubicBezTo>
                    <a:pt x="1129" y="2836"/>
                    <a:pt x="1366" y="2916"/>
                    <a:pt x="1658" y="2916"/>
                  </a:cubicBezTo>
                  <a:cubicBezTo>
                    <a:pt x="2176" y="2916"/>
                    <a:pt x="2864" y="2663"/>
                    <a:pt x="3739" y="2235"/>
                  </a:cubicBezTo>
                  <a:cubicBezTo>
                    <a:pt x="4894" y="1657"/>
                    <a:pt x="5350" y="928"/>
                    <a:pt x="5046" y="442"/>
                  </a:cubicBezTo>
                  <a:cubicBezTo>
                    <a:pt x="4882" y="188"/>
                    <a:pt x="4630" y="1"/>
                    <a:pt x="418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6" name="Google Shape;2616;p126"/>
            <p:cNvSpPr/>
            <p:nvPr/>
          </p:nvSpPr>
          <p:spPr>
            <a:xfrm>
              <a:off x="2158751" y="2489361"/>
              <a:ext cx="86767" cy="105762"/>
            </a:xfrm>
            <a:custGeom>
              <a:avLst/>
              <a:gdLst/>
              <a:ahLst/>
              <a:cxnLst/>
              <a:rect l="l" t="t" r="r" b="b"/>
              <a:pathLst>
                <a:path w="1946" h="2372" extrusionOk="0">
                  <a:moveTo>
                    <a:pt x="973" y="1"/>
                  </a:moveTo>
                  <a:cubicBezTo>
                    <a:pt x="456" y="1"/>
                    <a:pt x="0" y="548"/>
                    <a:pt x="0" y="1186"/>
                  </a:cubicBezTo>
                  <a:cubicBezTo>
                    <a:pt x="0" y="1825"/>
                    <a:pt x="456" y="2372"/>
                    <a:pt x="973" y="2372"/>
                  </a:cubicBezTo>
                  <a:cubicBezTo>
                    <a:pt x="1520" y="2372"/>
                    <a:pt x="1946" y="1825"/>
                    <a:pt x="1946" y="1186"/>
                  </a:cubicBezTo>
                  <a:cubicBezTo>
                    <a:pt x="1946" y="548"/>
                    <a:pt x="1520" y="1"/>
                    <a:pt x="9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7" name="Google Shape;2617;p126"/>
            <p:cNvSpPr/>
            <p:nvPr/>
          </p:nvSpPr>
          <p:spPr>
            <a:xfrm>
              <a:off x="2572073" y="2636276"/>
              <a:ext cx="291468" cy="156190"/>
            </a:xfrm>
            <a:custGeom>
              <a:avLst/>
              <a:gdLst/>
              <a:ahLst/>
              <a:cxnLst/>
              <a:rect l="l" t="t" r="r" b="b"/>
              <a:pathLst>
                <a:path w="6537" h="3503" extrusionOk="0">
                  <a:moveTo>
                    <a:pt x="4043" y="1"/>
                  </a:moveTo>
                  <a:cubicBezTo>
                    <a:pt x="3696" y="1"/>
                    <a:pt x="3327" y="36"/>
                    <a:pt x="2949" y="110"/>
                  </a:cubicBezTo>
                  <a:cubicBezTo>
                    <a:pt x="1247" y="445"/>
                    <a:pt x="1" y="1448"/>
                    <a:pt x="183" y="2359"/>
                  </a:cubicBezTo>
                  <a:cubicBezTo>
                    <a:pt x="325" y="3069"/>
                    <a:pt x="1277" y="3502"/>
                    <a:pt x="2494" y="3502"/>
                  </a:cubicBezTo>
                  <a:cubicBezTo>
                    <a:pt x="2841" y="3502"/>
                    <a:pt x="3210" y="3467"/>
                    <a:pt x="3588" y="3393"/>
                  </a:cubicBezTo>
                  <a:cubicBezTo>
                    <a:pt x="5290" y="3059"/>
                    <a:pt x="6536" y="2056"/>
                    <a:pt x="6354" y="1144"/>
                  </a:cubicBezTo>
                  <a:cubicBezTo>
                    <a:pt x="6212" y="434"/>
                    <a:pt x="5260" y="1"/>
                    <a:pt x="40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8" name="Google Shape;2618;p126"/>
            <p:cNvSpPr/>
            <p:nvPr/>
          </p:nvSpPr>
          <p:spPr>
            <a:xfrm>
              <a:off x="2610061" y="2279980"/>
              <a:ext cx="238543" cy="130062"/>
            </a:xfrm>
            <a:custGeom>
              <a:avLst/>
              <a:gdLst/>
              <a:ahLst/>
              <a:cxnLst/>
              <a:rect l="l" t="t" r="r" b="b"/>
              <a:pathLst>
                <a:path w="5350" h="2917" extrusionOk="0">
                  <a:moveTo>
                    <a:pt x="1158" y="1"/>
                  </a:moveTo>
                  <a:cubicBezTo>
                    <a:pt x="704" y="1"/>
                    <a:pt x="453" y="188"/>
                    <a:pt x="304" y="442"/>
                  </a:cubicBezTo>
                  <a:cubicBezTo>
                    <a:pt x="0" y="928"/>
                    <a:pt x="456" y="1657"/>
                    <a:pt x="1611" y="2235"/>
                  </a:cubicBezTo>
                  <a:cubicBezTo>
                    <a:pt x="2486" y="2663"/>
                    <a:pt x="3174" y="2916"/>
                    <a:pt x="3692" y="2916"/>
                  </a:cubicBezTo>
                  <a:cubicBezTo>
                    <a:pt x="3984" y="2916"/>
                    <a:pt x="4221" y="2836"/>
                    <a:pt x="4407" y="2660"/>
                  </a:cubicBezTo>
                  <a:cubicBezTo>
                    <a:pt x="4407" y="2660"/>
                    <a:pt x="5350" y="1809"/>
                    <a:pt x="3344" y="745"/>
                  </a:cubicBezTo>
                  <a:cubicBezTo>
                    <a:pt x="2321" y="203"/>
                    <a:pt x="1630" y="1"/>
                    <a:pt x="11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9" name="Google Shape;2619;p126"/>
            <p:cNvSpPr/>
            <p:nvPr/>
          </p:nvSpPr>
          <p:spPr>
            <a:xfrm>
              <a:off x="2615456" y="2489361"/>
              <a:ext cx="86767" cy="105762"/>
            </a:xfrm>
            <a:custGeom>
              <a:avLst/>
              <a:gdLst/>
              <a:ahLst/>
              <a:cxnLst/>
              <a:rect l="l" t="t" r="r" b="b"/>
              <a:pathLst>
                <a:path w="1946" h="2372" extrusionOk="0">
                  <a:moveTo>
                    <a:pt x="973" y="1"/>
                  </a:moveTo>
                  <a:cubicBezTo>
                    <a:pt x="426" y="1"/>
                    <a:pt x="1" y="548"/>
                    <a:pt x="1" y="1186"/>
                  </a:cubicBezTo>
                  <a:cubicBezTo>
                    <a:pt x="1" y="1825"/>
                    <a:pt x="426" y="2372"/>
                    <a:pt x="973" y="2372"/>
                  </a:cubicBezTo>
                  <a:cubicBezTo>
                    <a:pt x="1490" y="2372"/>
                    <a:pt x="1946" y="1825"/>
                    <a:pt x="1946" y="1186"/>
                  </a:cubicBezTo>
                  <a:cubicBezTo>
                    <a:pt x="1946" y="548"/>
                    <a:pt x="1490" y="1"/>
                    <a:pt x="9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0" name="Google Shape;2620;p126"/>
            <p:cNvSpPr/>
            <p:nvPr/>
          </p:nvSpPr>
          <p:spPr>
            <a:xfrm>
              <a:off x="2372858" y="2208863"/>
              <a:ext cx="174872" cy="439142"/>
            </a:xfrm>
            <a:custGeom>
              <a:avLst/>
              <a:gdLst/>
              <a:ahLst/>
              <a:cxnLst/>
              <a:rect l="l" t="t" r="r" b="b"/>
              <a:pathLst>
                <a:path w="3922" h="9849" extrusionOk="0">
                  <a:moveTo>
                    <a:pt x="518" y="0"/>
                  </a:moveTo>
                  <a:cubicBezTo>
                    <a:pt x="457" y="0"/>
                    <a:pt x="426" y="30"/>
                    <a:pt x="396" y="91"/>
                  </a:cubicBezTo>
                  <a:cubicBezTo>
                    <a:pt x="366" y="729"/>
                    <a:pt x="1" y="6201"/>
                    <a:pt x="426" y="6900"/>
                  </a:cubicBezTo>
                  <a:cubicBezTo>
                    <a:pt x="565" y="7107"/>
                    <a:pt x="792" y="7295"/>
                    <a:pt x="1181" y="7295"/>
                  </a:cubicBezTo>
                  <a:cubicBezTo>
                    <a:pt x="1475" y="7295"/>
                    <a:pt x="1861" y="7188"/>
                    <a:pt x="2372" y="6900"/>
                  </a:cubicBezTo>
                  <a:cubicBezTo>
                    <a:pt x="2402" y="6869"/>
                    <a:pt x="2402" y="6869"/>
                    <a:pt x="2432" y="6869"/>
                  </a:cubicBezTo>
                  <a:cubicBezTo>
                    <a:pt x="2580" y="6789"/>
                    <a:pt x="2716" y="6750"/>
                    <a:pt x="2841" y="6750"/>
                  </a:cubicBezTo>
                  <a:cubicBezTo>
                    <a:pt x="2997" y="6750"/>
                    <a:pt x="3135" y="6812"/>
                    <a:pt x="3253" y="6930"/>
                  </a:cubicBezTo>
                  <a:cubicBezTo>
                    <a:pt x="3618" y="7265"/>
                    <a:pt x="3709" y="8085"/>
                    <a:pt x="3435" y="8602"/>
                  </a:cubicBezTo>
                  <a:cubicBezTo>
                    <a:pt x="3101" y="9301"/>
                    <a:pt x="2341" y="9666"/>
                    <a:pt x="2311" y="9666"/>
                  </a:cubicBezTo>
                  <a:cubicBezTo>
                    <a:pt x="2280" y="9666"/>
                    <a:pt x="2250" y="9727"/>
                    <a:pt x="2280" y="9787"/>
                  </a:cubicBezTo>
                  <a:cubicBezTo>
                    <a:pt x="2280" y="9818"/>
                    <a:pt x="2341" y="9848"/>
                    <a:pt x="2372" y="9848"/>
                  </a:cubicBezTo>
                  <a:cubicBezTo>
                    <a:pt x="2372" y="9848"/>
                    <a:pt x="2402" y="9848"/>
                    <a:pt x="2402" y="9818"/>
                  </a:cubicBezTo>
                  <a:cubicBezTo>
                    <a:pt x="2432" y="9818"/>
                    <a:pt x="3253" y="9453"/>
                    <a:pt x="3618" y="8693"/>
                  </a:cubicBezTo>
                  <a:cubicBezTo>
                    <a:pt x="3922" y="8085"/>
                    <a:pt x="3800" y="7204"/>
                    <a:pt x="3405" y="6778"/>
                  </a:cubicBezTo>
                  <a:cubicBezTo>
                    <a:pt x="3251" y="6624"/>
                    <a:pt x="3059" y="6547"/>
                    <a:pt x="2850" y="6547"/>
                  </a:cubicBezTo>
                  <a:cubicBezTo>
                    <a:pt x="2687" y="6547"/>
                    <a:pt x="2514" y="6594"/>
                    <a:pt x="2341" y="6687"/>
                  </a:cubicBezTo>
                  <a:cubicBezTo>
                    <a:pt x="2311" y="6717"/>
                    <a:pt x="2311" y="6717"/>
                    <a:pt x="2280" y="6717"/>
                  </a:cubicBezTo>
                  <a:cubicBezTo>
                    <a:pt x="1834" y="6988"/>
                    <a:pt x="1472" y="7117"/>
                    <a:pt x="1184" y="7117"/>
                  </a:cubicBezTo>
                  <a:cubicBezTo>
                    <a:pt x="923" y="7117"/>
                    <a:pt x="723" y="7011"/>
                    <a:pt x="578" y="6809"/>
                  </a:cubicBezTo>
                  <a:cubicBezTo>
                    <a:pt x="244" y="6261"/>
                    <a:pt x="487" y="1793"/>
                    <a:pt x="609" y="122"/>
                  </a:cubicBezTo>
                  <a:cubicBezTo>
                    <a:pt x="609" y="61"/>
                    <a:pt x="578" y="0"/>
                    <a:pt x="5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1" name="Google Shape;2621;p126"/>
            <p:cNvSpPr/>
            <p:nvPr/>
          </p:nvSpPr>
          <p:spPr>
            <a:xfrm>
              <a:off x="1424180" y="1567076"/>
              <a:ext cx="1875752" cy="908782"/>
            </a:xfrm>
            <a:custGeom>
              <a:avLst/>
              <a:gdLst/>
              <a:ahLst/>
              <a:cxnLst/>
              <a:rect l="l" t="t" r="r" b="b"/>
              <a:pathLst>
                <a:path w="42069" h="20382" extrusionOk="0">
                  <a:moveTo>
                    <a:pt x="22825" y="0"/>
                  </a:moveTo>
                  <a:cubicBezTo>
                    <a:pt x="16894" y="0"/>
                    <a:pt x="13289" y="2298"/>
                    <a:pt x="12372" y="4455"/>
                  </a:cubicBezTo>
                  <a:cubicBezTo>
                    <a:pt x="12372" y="4455"/>
                    <a:pt x="578" y="4546"/>
                    <a:pt x="1" y="14394"/>
                  </a:cubicBezTo>
                  <a:cubicBezTo>
                    <a:pt x="4043" y="20078"/>
                    <a:pt x="9211" y="20382"/>
                    <a:pt x="9211" y="20382"/>
                  </a:cubicBezTo>
                  <a:cubicBezTo>
                    <a:pt x="9211" y="20382"/>
                    <a:pt x="12281" y="19379"/>
                    <a:pt x="14348" y="14941"/>
                  </a:cubicBezTo>
                  <a:cubicBezTo>
                    <a:pt x="16384" y="10504"/>
                    <a:pt x="15867" y="10017"/>
                    <a:pt x="15867" y="10017"/>
                  </a:cubicBezTo>
                  <a:lnTo>
                    <a:pt x="15867" y="10017"/>
                  </a:lnTo>
                  <a:cubicBezTo>
                    <a:pt x="15868" y="10017"/>
                    <a:pt x="18512" y="10655"/>
                    <a:pt x="25503" y="12905"/>
                  </a:cubicBezTo>
                  <a:cubicBezTo>
                    <a:pt x="30123" y="14394"/>
                    <a:pt x="31521" y="19561"/>
                    <a:pt x="35716" y="20352"/>
                  </a:cubicBezTo>
                  <a:cubicBezTo>
                    <a:pt x="35716" y="20352"/>
                    <a:pt x="42068" y="15792"/>
                    <a:pt x="40518" y="11628"/>
                  </a:cubicBezTo>
                  <a:cubicBezTo>
                    <a:pt x="38634" y="6522"/>
                    <a:pt x="34773" y="1689"/>
                    <a:pt x="27205" y="382"/>
                  </a:cubicBezTo>
                  <a:cubicBezTo>
                    <a:pt x="25629" y="118"/>
                    <a:pt x="24167" y="0"/>
                    <a:pt x="22825"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2" name="Google Shape;2622;p126"/>
            <p:cNvSpPr/>
            <p:nvPr/>
          </p:nvSpPr>
          <p:spPr>
            <a:xfrm>
              <a:off x="1834827" y="3203603"/>
              <a:ext cx="1171002" cy="920241"/>
            </a:xfrm>
            <a:custGeom>
              <a:avLst/>
              <a:gdLst/>
              <a:ahLst/>
              <a:cxnLst/>
              <a:rect l="l" t="t" r="r" b="b"/>
              <a:pathLst>
                <a:path w="26263" h="20639" extrusionOk="0">
                  <a:moveTo>
                    <a:pt x="5259" y="0"/>
                  </a:moveTo>
                  <a:cubicBezTo>
                    <a:pt x="3162" y="669"/>
                    <a:pt x="2007" y="1946"/>
                    <a:pt x="2007" y="1946"/>
                  </a:cubicBezTo>
                  <a:lnTo>
                    <a:pt x="1" y="20639"/>
                  </a:lnTo>
                  <a:lnTo>
                    <a:pt x="26263" y="20639"/>
                  </a:lnTo>
                  <a:lnTo>
                    <a:pt x="24864" y="2006"/>
                  </a:lnTo>
                  <a:cubicBezTo>
                    <a:pt x="24165" y="1034"/>
                    <a:pt x="21977" y="304"/>
                    <a:pt x="21977" y="304"/>
                  </a:cubicBezTo>
                  <a:lnTo>
                    <a:pt x="21977" y="304"/>
                  </a:lnTo>
                  <a:lnTo>
                    <a:pt x="22190" y="13314"/>
                  </a:lnTo>
                  <a:lnTo>
                    <a:pt x="5381" y="13283"/>
                  </a:lnTo>
                  <a:lnTo>
                    <a:pt x="525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3" name="Google Shape;2623;p126"/>
            <p:cNvSpPr/>
            <p:nvPr/>
          </p:nvSpPr>
          <p:spPr>
            <a:xfrm>
              <a:off x="2158751" y="3919182"/>
              <a:ext cx="582803" cy="204657"/>
            </a:xfrm>
            <a:custGeom>
              <a:avLst/>
              <a:gdLst/>
              <a:ahLst/>
              <a:cxnLst/>
              <a:rect l="l" t="t" r="r" b="b"/>
              <a:pathLst>
                <a:path w="13071" h="4590" extrusionOk="0">
                  <a:moveTo>
                    <a:pt x="0" y="0"/>
                  </a:moveTo>
                  <a:lnTo>
                    <a:pt x="0" y="4590"/>
                  </a:lnTo>
                  <a:lnTo>
                    <a:pt x="13070" y="4590"/>
                  </a:lnTo>
                  <a:lnTo>
                    <a:pt x="130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624" name="Google Shape;2624;p126"/>
          <p:cNvGrpSpPr/>
          <p:nvPr/>
        </p:nvGrpSpPr>
        <p:grpSpPr>
          <a:xfrm>
            <a:off x="2436615" y="1822072"/>
            <a:ext cx="1482961" cy="1699639"/>
            <a:chOff x="3764750" y="1567075"/>
            <a:chExt cx="1814530" cy="2517234"/>
          </a:xfrm>
        </p:grpSpPr>
        <p:sp>
          <p:nvSpPr>
            <p:cNvPr id="2625" name="Google Shape;2625;p126"/>
            <p:cNvSpPr/>
            <p:nvPr/>
          </p:nvSpPr>
          <p:spPr>
            <a:xfrm>
              <a:off x="3764750" y="3101335"/>
              <a:ext cx="1814530" cy="982974"/>
            </a:xfrm>
            <a:custGeom>
              <a:avLst/>
              <a:gdLst/>
              <a:ahLst/>
              <a:cxnLst/>
              <a:rect l="l" t="t" r="r" b="b"/>
              <a:pathLst>
                <a:path w="40792" h="22098" extrusionOk="0">
                  <a:moveTo>
                    <a:pt x="19089" y="0"/>
                  </a:moveTo>
                  <a:cubicBezTo>
                    <a:pt x="1" y="0"/>
                    <a:pt x="1125" y="21703"/>
                    <a:pt x="1125" y="22098"/>
                  </a:cubicBezTo>
                  <a:lnTo>
                    <a:pt x="36931" y="22098"/>
                  </a:lnTo>
                  <a:cubicBezTo>
                    <a:pt x="36931" y="22098"/>
                    <a:pt x="40792" y="0"/>
                    <a:pt x="190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6" name="Google Shape;2626;p126"/>
            <p:cNvSpPr/>
            <p:nvPr/>
          </p:nvSpPr>
          <p:spPr>
            <a:xfrm>
              <a:off x="4417824" y="3102358"/>
              <a:ext cx="482769" cy="234289"/>
            </a:xfrm>
            <a:custGeom>
              <a:avLst/>
              <a:gdLst/>
              <a:ahLst/>
              <a:cxnLst/>
              <a:rect l="l" t="t" r="r" b="b"/>
              <a:pathLst>
                <a:path w="10853" h="5267" extrusionOk="0">
                  <a:moveTo>
                    <a:pt x="4036" y="1"/>
                  </a:moveTo>
                  <a:cubicBezTo>
                    <a:pt x="2716" y="1"/>
                    <a:pt x="1330" y="92"/>
                    <a:pt x="1" y="342"/>
                  </a:cubicBezTo>
                  <a:cubicBezTo>
                    <a:pt x="1" y="342"/>
                    <a:pt x="92" y="5205"/>
                    <a:pt x="5229" y="5266"/>
                  </a:cubicBezTo>
                  <a:cubicBezTo>
                    <a:pt x="5262" y="5267"/>
                    <a:pt x="5296" y="5267"/>
                    <a:pt x="5329" y="5267"/>
                  </a:cubicBezTo>
                  <a:cubicBezTo>
                    <a:pt x="10372" y="5267"/>
                    <a:pt x="10852" y="707"/>
                    <a:pt x="10852" y="707"/>
                  </a:cubicBezTo>
                  <a:cubicBezTo>
                    <a:pt x="10852" y="707"/>
                    <a:pt x="7699" y="1"/>
                    <a:pt x="403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7" name="Google Shape;2627;p126"/>
            <p:cNvSpPr/>
            <p:nvPr/>
          </p:nvSpPr>
          <p:spPr>
            <a:xfrm>
              <a:off x="4484105" y="2891770"/>
              <a:ext cx="340736" cy="164051"/>
            </a:xfrm>
            <a:custGeom>
              <a:avLst/>
              <a:gdLst/>
              <a:ahLst/>
              <a:cxnLst/>
              <a:rect l="l" t="t" r="r" b="b"/>
              <a:pathLst>
                <a:path w="7660" h="3688" extrusionOk="0">
                  <a:moveTo>
                    <a:pt x="7660" y="0"/>
                  </a:moveTo>
                  <a:lnTo>
                    <a:pt x="0" y="790"/>
                  </a:lnTo>
                  <a:lnTo>
                    <a:pt x="183" y="3131"/>
                  </a:lnTo>
                  <a:cubicBezTo>
                    <a:pt x="1573" y="3504"/>
                    <a:pt x="2982" y="3688"/>
                    <a:pt x="4368" y="3688"/>
                  </a:cubicBezTo>
                  <a:cubicBezTo>
                    <a:pt x="5467" y="3688"/>
                    <a:pt x="6551" y="3572"/>
                    <a:pt x="7599" y="3344"/>
                  </a:cubicBezTo>
                  <a:lnTo>
                    <a:pt x="7660" y="0"/>
                  </a:ln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8" name="Google Shape;2628;p126"/>
            <p:cNvSpPr/>
            <p:nvPr/>
          </p:nvSpPr>
          <p:spPr>
            <a:xfrm>
              <a:off x="4492201" y="3031006"/>
              <a:ext cx="329971" cy="243408"/>
            </a:xfrm>
            <a:custGeom>
              <a:avLst/>
              <a:gdLst/>
              <a:ahLst/>
              <a:cxnLst/>
              <a:rect l="l" t="t" r="r" b="b"/>
              <a:pathLst>
                <a:path w="7418" h="5472" extrusionOk="0">
                  <a:moveTo>
                    <a:pt x="1" y="1"/>
                  </a:moveTo>
                  <a:lnTo>
                    <a:pt x="305" y="3587"/>
                  </a:lnTo>
                  <a:cubicBezTo>
                    <a:pt x="305" y="3587"/>
                    <a:pt x="730" y="5472"/>
                    <a:pt x="3648" y="5472"/>
                  </a:cubicBezTo>
                  <a:cubicBezTo>
                    <a:pt x="6900" y="5472"/>
                    <a:pt x="7387" y="3587"/>
                    <a:pt x="7387" y="3587"/>
                  </a:cubicBezTo>
                  <a:lnTo>
                    <a:pt x="7417" y="214"/>
                  </a:lnTo>
                  <a:lnTo>
                    <a:pt x="7417" y="214"/>
                  </a:lnTo>
                  <a:cubicBezTo>
                    <a:pt x="6369" y="442"/>
                    <a:pt x="5285" y="558"/>
                    <a:pt x="4186" y="558"/>
                  </a:cubicBezTo>
                  <a:cubicBezTo>
                    <a:pt x="2800" y="558"/>
                    <a:pt x="1391" y="374"/>
                    <a:pt x="1" y="1"/>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9" name="Google Shape;2629;p126"/>
            <p:cNvSpPr/>
            <p:nvPr/>
          </p:nvSpPr>
          <p:spPr>
            <a:xfrm>
              <a:off x="3971646" y="1706088"/>
              <a:ext cx="1219621" cy="1295597"/>
            </a:xfrm>
            <a:custGeom>
              <a:avLst/>
              <a:gdLst/>
              <a:ahLst/>
              <a:cxnLst/>
              <a:rect l="l" t="t" r="r" b="b"/>
              <a:pathLst>
                <a:path w="27418" h="29126" extrusionOk="0">
                  <a:moveTo>
                    <a:pt x="15957" y="1"/>
                  </a:moveTo>
                  <a:cubicBezTo>
                    <a:pt x="14340" y="1"/>
                    <a:pt x="12560" y="229"/>
                    <a:pt x="10639" y="696"/>
                  </a:cubicBezTo>
                  <a:cubicBezTo>
                    <a:pt x="2736" y="2642"/>
                    <a:pt x="0" y="9572"/>
                    <a:pt x="1915" y="18265"/>
                  </a:cubicBezTo>
                  <a:cubicBezTo>
                    <a:pt x="3732" y="26413"/>
                    <a:pt x="9475" y="29125"/>
                    <a:pt x="15277" y="29125"/>
                  </a:cubicBezTo>
                  <a:cubicBezTo>
                    <a:pt x="15687" y="29125"/>
                    <a:pt x="16096" y="29112"/>
                    <a:pt x="16505" y="29086"/>
                  </a:cubicBezTo>
                  <a:cubicBezTo>
                    <a:pt x="23101" y="28660"/>
                    <a:pt x="27417" y="23341"/>
                    <a:pt x="27417" y="17931"/>
                  </a:cubicBezTo>
                  <a:cubicBezTo>
                    <a:pt x="27417" y="11000"/>
                    <a:pt x="25624" y="6259"/>
                    <a:pt x="25624" y="6259"/>
                  </a:cubicBezTo>
                  <a:cubicBezTo>
                    <a:pt x="24406" y="2192"/>
                    <a:pt x="20965" y="1"/>
                    <a:pt x="15957" y="1"/>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0" name="Google Shape;2630;p126"/>
            <p:cNvSpPr/>
            <p:nvPr/>
          </p:nvSpPr>
          <p:spPr>
            <a:xfrm>
              <a:off x="4880282" y="1700528"/>
              <a:ext cx="555720" cy="839741"/>
            </a:xfrm>
            <a:custGeom>
              <a:avLst/>
              <a:gdLst/>
              <a:ahLst/>
              <a:cxnLst/>
              <a:rect l="l" t="t" r="r" b="b"/>
              <a:pathLst>
                <a:path w="12493" h="18878" extrusionOk="0">
                  <a:moveTo>
                    <a:pt x="3739" y="1"/>
                  </a:moveTo>
                  <a:lnTo>
                    <a:pt x="2371" y="274"/>
                  </a:lnTo>
                  <a:cubicBezTo>
                    <a:pt x="2302" y="265"/>
                    <a:pt x="2234" y="260"/>
                    <a:pt x="2166" y="260"/>
                  </a:cubicBezTo>
                  <a:cubicBezTo>
                    <a:pt x="1158" y="260"/>
                    <a:pt x="295" y="1287"/>
                    <a:pt x="152" y="2341"/>
                  </a:cubicBezTo>
                  <a:cubicBezTo>
                    <a:pt x="0" y="3435"/>
                    <a:pt x="487" y="4529"/>
                    <a:pt x="973" y="5533"/>
                  </a:cubicBezTo>
                  <a:cubicBezTo>
                    <a:pt x="1976" y="7508"/>
                    <a:pt x="3131" y="13891"/>
                    <a:pt x="5411" y="16809"/>
                  </a:cubicBezTo>
                  <a:cubicBezTo>
                    <a:pt x="6201" y="17782"/>
                    <a:pt x="4742" y="17356"/>
                    <a:pt x="5684" y="18147"/>
                  </a:cubicBezTo>
                  <a:cubicBezTo>
                    <a:pt x="6241" y="18617"/>
                    <a:pt x="6977" y="18877"/>
                    <a:pt x="7693" y="18877"/>
                  </a:cubicBezTo>
                  <a:cubicBezTo>
                    <a:pt x="8228" y="18877"/>
                    <a:pt x="8751" y="18732"/>
                    <a:pt x="9180" y="18420"/>
                  </a:cubicBezTo>
                  <a:cubicBezTo>
                    <a:pt x="9970" y="17843"/>
                    <a:pt x="12493" y="3222"/>
                    <a:pt x="37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1" name="Google Shape;2631;p126"/>
            <p:cNvSpPr/>
            <p:nvPr/>
          </p:nvSpPr>
          <p:spPr>
            <a:xfrm>
              <a:off x="3768798" y="1567075"/>
              <a:ext cx="1418369" cy="968162"/>
            </a:xfrm>
            <a:custGeom>
              <a:avLst/>
              <a:gdLst/>
              <a:ahLst/>
              <a:cxnLst/>
              <a:rect l="l" t="t" r="r" b="b"/>
              <a:pathLst>
                <a:path w="31886" h="21765" extrusionOk="0">
                  <a:moveTo>
                    <a:pt x="26179" y="0"/>
                  </a:moveTo>
                  <a:cubicBezTo>
                    <a:pt x="25833" y="0"/>
                    <a:pt x="25456" y="26"/>
                    <a:pt x="25047" y="83"/>
                  </a:cubicBezTo>
                  <a:cubicBezTo>
                    <a:pt x="23217" y="333"/>
                    <a:pt x="21853" y="417"/>
                    <a:pt x="20742" y="417"/>
                  </a:cubicBezTo>
                  <a:cubicBezTo>
                    <a:pt x="18540" y="417"/>
                    <a:pt x="17331" y="90"/>
                    <a:pt x="15463" y="90"/>
                  </a:cubicBezTo>
                  <a:cubicBezTo>
                    <a:pt x="15189" y="90"/>
                    <a:pt x="14899" y="97"/>
                    <a:pt x="14591" y="113"/>
                  </a:cubicBezTo>
                  <a:cubicBezTo>
                    <a:pt x="11126" y="295"/>
                    <a:pt x="8086" y="4216"/>
                    <a:pt x="8086" y="4216"/>
                  </a:cubicBezTo>
                  <a:cubicBezTo>
                    <a:pt x="1" y="9323"/>
                    <a:pt x="2949" y="19201"/>
                    <a:pt x="3892" y="20387"/>
                  </a:cubicBezTo>
                  <a:cubicBezTo>
                    <a:pt x="4732" y="21420"/>
                    <a:pt x="5320" y="21765"/>
                    <a:pt x="5730" y="21765"/>
                  </a:cubicBezTo>
                  <a:cubicBezTo>
                    <a:pt x="6549" y="21765"/>
                    <a:pt x="6658" y="20387"/>
                    <a:pt x="6658" y="20387"/>
                  </a:cubicBezTo>
                  <a:cubicBezTo>
                    <a:pt x="6658" y="20387"/>
                    <a:pt x="10852" y="15706"/>
                    <a:pt x="11490" y="11602"/>
                  </a:cubicBezTo>
                  <a:cubicBezTo>
                    <a:pt x="11490" y="11602"/>
                    <a:pt x="15792" y="13513"/>
                    <a:pt x="20632" y="13513"/>
                  </a:cubicBezTo>
                  <a:cubicBezTo>
                    <a:pt x="23586" y="13513"/>
                    <a:pt x="26741" y="12801"/>
                    <a:pt x="29242" y="10508"/>
                  </a:cubicBezTo>
                  <a:cubicBezTo>
                    <a:pt x="30579" y="9262"/>
                    <a:pt x="31886" y="5402"/>
                    <a:pt x="29971" y="4855"/>
                  </a:cubicBezTo>
                  <a:cubicBezTo>
                    <a:pt x="29971" y="4855"/>
                    <a:pt x="30894" y="0"/>
                    <a:pt x="261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2" name="Google Shape;2632;p126"/>
            <p:cNvSpPr/>
            <p:nvPr/>
          </p:nvSpPr>
          <p:spPr>
            <a:xfrm>
              <a:off x="4031122" y="1653063"/>
              <a:ext cx="131223" cy="135405"/>
            </a:xfrm>
            <a:custGeom>
              <a:avLst/>
              <a:gdLst/>
              <a:ahLst/>
              <a:cxnLst/>
              <a:rect l="l" t="t" r="r" b="b"/>
              <a:pathLst>
                <a:path w="2950" h="3044" extrusionOk="0">
                  <a:moveTo>
                    <a:pt x="1774" y="0"/>
                  </a:moveTo>
                  <a:cubicBezTo>
                    <a:pt x="1760" y="0"/>
                    <a:pt x="1747" y="1"/>
                    <a:pt x="1733" y="4"/>
                  </a:cubicBezTo>
                  <a:cubicBezTo>
                    <a:pt x="1642" y="34"/>
                    <a:pt x="1551" y="156"/>
                    <a:pt x="1520" y="277"/>
                  </a:cubicBezTo>
                  <a:cubicBezTo>
                    <a:pt x="1490" y="368"/>
                    <a:pt x="1520" y="520"/>
                    <a:pt x="1551" y="612"/>
                  </a:cubicBezTo>
                  <a:lnTo>
                    <a:pt x="1855" y="2010"/>
                  </a:lnTo>
                  <a:cubicBezTo>
                    <a:pt x="1600" y="1653"/>
                    <a:pt x="1218" y="1020"/>
                    <a:pt x="868" y="1020"/>
                  </a:cubicBezTo>
                  <a:cubicBezTo>
                    <a:pt x="800" y="1020"/>
                    <a:pt x="734" y="1044"/>
                    <a:pt x="669" y="1098"/>
                  </a:cubicBezTo>
                  <a:cubicBezTo>
                    <a:pt x="1" y="1615"/>
                    <a:pt x="1308" y="2679"/>
                    <a:pt x="2068" y="3043"/>
                  </a:cubicBezTo>
                  <a:lnTo>
                    <a:pt x="2949" y="2739"/>
                  </a:lnTo>
                  <a:cubicBezTo>
                    <a:pt x="2858" y="1888"/>
                    <a:pt x="2584" y="1068"/>
                    <a:pt x="2159" y="308"/>
                  </a:cubicBezTo>
                  <a:cubicBezTo>
                    <a:pt x="2074" y="167"/>
                    <a:pt x="1938" y="0"/>
                    <a:pt x="17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3" name="Google Shape;2633;p126"/>
            <p:cNvSpPr/>
            <p:nvPr/>
          </p:nvSpPr>
          <p:spPr>
            <a:xfrm>
              <a:off x="5069563" y="2440033"/>
              <a:ext cx="288069" cy="326012"/>
            </a:xfrm>
            <a:custGeom>
              <a:avLst/>
              <a:gdLst/>
              <a:ahLst/>
              <a:cxnLst/>
              <a:rect l="l" t="t" r="r" b="b"/>
              <a:pathLst>
                <a:path w="6476" h="7329" extrusionOk="0">
                  <a:moveTo>
                    <a:pt x="2522" y="0"/>
                  </a:moveTo>
                  <a:cubicBezTo>
                    <a:pt x="1307" y="0"/>
                    <a:pt x="274" y="307"/>
                    <a:pt x="274" y="307"/>
                  </a:cubicBezTo>
                  <a:lnTo>
                    <a:pt x="1" y="5353"/>
                  </a:lnTo>
                  <a:cubicBezTo>
                    <a:pt x="662" y="6637"/>
                    <a:pt x="1955" y="7329"/>
                    <a:pt x="3204" y="7329"/>
                  </a:cubicBezTo>
                  <a:cubicBezTo>
                    <a:pt x="4880" y="7329"/>
                    <a:pt x="6475" y="6082"/>
                    <a:pt x="6353" y="3346"/>
                  </a:cubicBezTo>
                  <a:cubicBezTo>
                    <a:pt x="6212" y="582"/>
                    <a:pt x="4194" y="0"/>
                    <a:pt x="2522" y="0"/>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4" name="Google Shape;2634;p126"/>
            <p:cNvSpPr/>
            <p:nvPr/>
          </p:nvSpPr>
          <p:spPr>
            <a:xfrm>
              <a:off x="4596339" y="2655114"/>
              <a:ext cx="89276" cy="59562"/>
            </a:xfrm>
            <a:custGeom>
              <a:avLst/>
              <a:gdLst/>
              <a:ahLst/>
              <a:cxnLst/>
              <a:rect l="l" t="t" r="r" b="b"/>
              <a:pathLst>
                <a:path w="2007" h="1339" extrusionOk="0">
                  <a:moveTo>
                    <a:pt x="91" y="1"/>
                  </a:moveTo>
                  <a:cubicBezTo>
                    <a:pt x="30" y="1"/>
                    <a:pt x="0" y="62"/>
                    <a:pt x="0" y="92"/>
                  </a:cubicBezTo>
                  <a:cubicBezTo>
                    <a:pt x="0" y="122"/>
                    <a:pt x="182" y="1338"/>
                    <a:pt x="1641" y="1338"/>
                  </a:cubicBezTo>
                  <a:cubicBezTo>
                    <a:pt x="1733" y="1338"/>
                    <a:pt x="1824" y="1338"/>
                    <a:pt x="1915" y="1308"/>
                  </a:cubicBezTo>
                  <a:cubicBezTo>
                    <a:pt x="1976" y="1308"/>
                    <a:pt x="2006" y="1277"/>
                    <a:pt x="2006" y="1217"/>
                  </a:cubicBezTo>
                  <a:cubicBezTo>
                    <a:pt x="2006" y="1156"/>
                    <a:pt x="1976" y="1125"/>
                    <a:pt x="1915" y="1125"/>
                  </a:cubicBezTo>
                  <a:cubicBezTo>
                    <a:pt x="1819" y="1135"/>
                    <a:pt x="1729" y="1139"/>
                    <a:pt x="1644" y="1139"/>
                  </a:cubicBezTo>
                  <a:cubicBezTo>
                    <a:pt x="347" y="1139"/>
                    <a:pt x="213" y="121"/>
                    <a:pt x="213" y="92"/>
                  </a:cubicBezTo>
                  <a:cubicBezTo>
                    <a:pt x="182" y="31"/>
                    <a:pt x="152" y="1"/>
                    <a:pt x="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5" name="Google Shape;2635;p126"/>
            <p:cNvSpPr/>
            <p:nvPr/>
          </p:nvSpPr>
          <p:spPr>
            <a:xfrm>
              <a:off x="4223116" y="2600221"/>
              <a:ext cx="290738" cy="155822"/>
            </a:xfrm>
            <a:custGeom>
              <a:avLst/>
              <a:gdLst/>
              <a:ahLst/>
              <a:cxnLst/>
              <a:rect l="l" t="t" r="r" b="b"/>
              <a:pathLst>
                <a:path w="6536" h="3503" extrusionOk="0">
                  <a:moveTo>
                    <a:pt x="2494" y="1"/>
                  </a:moveTo>
                  <a:cubicBezTo>
                    <a:pt x="1277" y="1"/>
                    <a:pt x="325" y="434"/>
                    <a:pt x="183" y="1144"/>
                  </a:cubicBezTo>
                  <a:cubicBezTo>
                    <a:pt x="1" y="2056"/>
                    <a:pt x="1217" y="3059"/>
                    <a:pt x="2919" y="3393"/>
                  </a:cubicBezTo>
                  <a:cubicBezTo>
                    <a:pt x="3297" y="3467"/>
                    <a:pt x="3667" y="3502"/>
                    <a:pt x="4017" y="3502"/>
                  </a:cubicBezTo>
                  <a:cubicBezTo>
                    <a:pt x="5242" y="3502"/>
                    <a:pt x="6212" y="3069"/>
                    <a:pt x="6354" y="2359"/>
                  </a:cubicBezTo>
                  <a:cubicBezTo>
                    <a:pt x="6536" y="1448"/>
                    <a:pt x="5290" y="445"/>
                    <a:pt x="3588" y="110"/>
                  </a:cubicBezTo>
                  <a:cubicBezTo>
                    <a:pt x="3210" y="36"/>
                    <a:pt x="2841" y="1"/>
                    <a:pt x="249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6" name="Google Shape;2636;p126"/>
            <p:cNvSpPr/>
            <p:nvPr/>
          </p:nvSpPr>
          <p:spPr>
            <a:xfrm>
              <a:off x="3893754" y="2439188"/>
              <a:ext cx="288825" cy="326857"/>
            </a:xfrm>
            <a:custGeom>
              <a:avLst/>
              <a:gdLst/>
              <a:ahLst/>
              <a:cxnLst/>
              <a:rect l="l" t="t" r="r" b="b"/>
              <a:pathLst>
                <a:path w="6493" h="7348" extrusionOk="0">
                  <a:moveTo>
                    <a:pt x="3269" y="0"/>
                  </a:moveTo>
                  <a:cubicBezTo>
                    <a:pt x="1925" y="0"/>
                    <a:pt x="282" y="580"/>
                    <a:pt x="140" y="3365"/>
                  </a:cubicBezTo>
                  <a:cubicBezTo>
                    <a:pt x="1" y="6101"/>
                    <a:pt x="1589" y="7348"/>
                    <a:pt x="3268" y="7348"/>
                  </a:cubicBezTo>
                  <a:cubicBezTo>
                    <a:pt x="4518" y="7348"/>
                    <a:pt x="5818" y="6656"/>
                    <a:pt x="6493" y="5372"/>
                  </a:cubicBezTo>
                  <a:lnTo>
                    <a:pt x="5034" y="295"/>
                  </a:lnTo>
                  <a:cubicBezTo>
                    <a:pt x="5034" y="295"/>
                    <a:pt x="4228" y="0"/>
                    <a:pt x="3269" y="0"/>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7" name="Google Shape;2637;p126"/>
            <p:cNvSpPr/>
            <p:nvPr/>
          </p:nvSpPr>
          <p:spPr>
            <a:xfrm>
              <a:off x="4238018" y="2244747"/>
              <a:ext cx="237981" cy="129755"/>
            </a:xfrm>
            <a:custGeom>
              <a:avLst/>
              <a:gdLst/>
              <a:ahLst/>
              <a:cxnLst/>
              <a:rect l="l" t="t" r="r" b="b"/>
              <a:pathLst>
                <a:path w="5350" h="2917" extrusionOk="0">
                  <a:moveTo>
                    <a:pt x="4180" y="1"/>
                  </a:moveTo>
                  <a:cubicBezTo>
                    <a:pt x="3712" y="1"/>
                    <a:pt x="3029" y="203"/>
                    <a:pt x="2006" y="745"/>
                  </a:cubicBezTo>
                  <a:cubicBezTo>
                    <a:pt x="0" y="1809"/>
                    <a:pt x="942" y="2660"/>
                    <a:pt x="942" y="2660"/>
                  </a:cubicBezTo>
                  <a:cubicBezTo>
                    <a:pt x="1129" y="2836"/>
                    <a:pt x="1366" y="2916"/>
                    <a:pt x="1658" y="2916"/>
                  </a:cubicBezTo>
                  <a:cubicBezTo>
                    <a:pt x="2176" y="2916"/>
                    <a:pt x="2864" y="2663"/>
                    <a:pt x="3739" y="2235"/>
                  </a:cubicBezTo>
                  <a:cubicBezTo>
                    <a:pt x="4894" y="1657"/>
                    <a:pt x="5350" y="928"/>
                    <a:pt x="5046" y="442"/>
                  </a:cubicBezTo>
                  <a:cubicBezTo>
                    <a:pt x="4882" y="188"/>
                    <a:pt x="4630" y="1"/>
                    <a:pt x="41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8" name="Google Shape;2638;p126"/>
            <p:cNvSpPr/>
            <p:nvPr/>
          </p:nvSpPr>
          <p:spPr>
            <a:xfrm>
              <a:off x="4365110" y="2453645"/>
              <a:ext cx="86563" cy="105512"/>
            </a:xfrm>
            <a:custGeom>
              <a:avLst/>
              <a:gdLst/>
              <a:ahLst/>
              <a:cxnLst/>
              <a:rect l="l" t="t" r="r" b="b"/>
              <a:pathLst>
                <a:path w="1946" h="2372" extrusionOk="0">
                  <a:moveTo>
                    <a:pt x="973" y="1"/>
                  </a:moveTo>
                  <a:cubicBezTo>
                    <a:pt x="426" y="1"/>
                    <a:pt x="0" y="548"/>
                    <a:pt x="0" y="1186"/>
                  </a:cubicBezTo>
                  <a:cubicBezTo>
                    <a:pt x="0" y="1825"/>
                    <a:pt x="426" y="2372"/>
                    <a:pt x="973" y="2372"/>
                  </a:cubicBezTo>
                  <a:cubicBezTo>
                    <a:pt x="1520" y="2372"/>
                    <a:pt x="1946" y="1825"/>
                    <a:pt x="1946" y="1186"/>
                  </a:cubicBezTo>
                  <a:cubicBezTo>
                    <a:pt x="1946" y="548"/>
                    <a:pt x="1520" y="1"/>
                    <a:pt x="9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9" name="Google Shape;2639;p126"/>
            <p:cNvSpPr/>
            <p:nvPr/>
          </p:nvSpPr>
          <p:spPr>
            <a:xfrm>
              <a:off x="4777523" y="2600221"/>
              <a:ext cx="290738" cy="155822"/>
            </a:xfrm>
            <a:custGeom>
              <a:avLst/>
              <a:gdLst/>
              <a:ahLst/>
              <a:cxnLst/>
              <a:rect l="l" t="t" r="r" b="b"/>
              <a:pathLst>
                <a:path w="6536" h="3503" extrusionOk="0">
                  <a:moveTo>
                    <a:pt x="4042" y="1"/>
                  </a:moveTo>
                  <a:cubicBezTo>
                    <a:pt x="3695" y="1"/>
                    <a:pt x="3326" y="36"/>
                    <a:pt x="2948" y="110"/>
                  </a:cubicBezTo>
                  <a:cubicBezTo>
                    <a:pt x="1246" y="445"/>
                    <a:pt x="0" y="1448"/>
                    <a:pt x="182" y="2359"/>
                  </a:cubicBezTo>
                  <a:cubicBezTo>
                    <a:pt x="324" y="3069"/>
                    <a:pt x="1276" y="3502"/>
                    <a:pt x="2493" y="3502"/>
                  </a:cubicBezTo>
                  <a:cubicBezTo>
                    <a:pt x="2840" y="3502"/>
                    <a:pt x="3209" y="3467"/>
                    <a:pt x="3587" y="3393"/>
                  </a:cubicBezTo>
                  <a:cubicBezTo>
                    <a:pt x="5289" y="3059"/>
                    <a:pt x="6535" y="2056"/>
                    <a:pt x="6353" y="1144"/>
                  </a:cubicBezTo>
                  <a:cubicBezTo>
                    <a:pt x="6211" y="434"/>
                    <a:pt x="5259" y="1"/>
                    <a:pt x="404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0" name="Google Shape;2640;p126"/>
            <p:cNvSpPr/>
            <p:nvPr/>
          </p:nvSpPr>
          <p:spPr>
            <a:xfrm>
              <a:off x="4815379" y="2244747"/>
              <a:ext cx="237981" cy="129755"/>
            </a:xfrm>
            <a:custGeom>
              <a:avLst/>
              <a:gdLst/>
              <a:ahLst/>
              <a:cxnLst/>
              <a:rect l="l" t="t" r="r" b="b"/>
              <a:pathLst>
                <a:path w="5350" h="2917" extrusionOk="0">
                  <a:moveTo>
                    <a:pt x="1158" y="1"/>
                  </a:moveTo>
                  <a:cubicBezTo>
                    <a:pt x="705" y="1"/>
                    <a:pt x="453" y="188"/>
                    <a:pt x="304" y="442"/>
                  </a:cubicBezTo>
                  <a:cubicBezTo>
                    <a:pt x="0" y="928"/>
                    <a:pt x="456" y="1657"/>
                    <a:pt x="1611" y="2235"/>
                  </a:cubicBezTo>
                  <a:cubicBezTo>
                    <a:pt x="2486" y="2663"/>
                    <a:pt x="3174" y="2916"/>
                    <a:pt x="3692" y="2916"/>
                  </a:cubicBezTo>
                  <a:cubicBezTo>
                    <a:pt x="3984" y="2916"/>
                    <a:pt x="4221" y="2836"/>
                    <a:pt x="4408" y="2660"/>
                  </a:cubicBezTo>
                  <a:cubicBezTo>
                    <a:pt x="4408" y="2660"/>
                    <a:pt x="5350" y="1809"/>
                    <a:pt x="3344" y="745"/>
                  </a:cubicBezTo>
                  <a:cubicBezTo>
                    <a:pt x="2321" y="203"/>
                    <a:pt x="1630" y="1"/>
                    <a:pt x="11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1" name="Google Shape;2641;p126"/>
            <p:cNvSpPr/>
            <p:nvPr/>
          </p:nvSpPr>
          <p:spPr>
            <a:xfrm>
              <a:off x="4820762" y="2453645"/>
              <a:ext cx="86607" cy="105512"/>
            </a:xfrm>
            <a:custGeom>
              <a:avLst/>
              <a:gdLst/>
              <a:ahLst/>
              <a:cxnLst/>
              <a:rect l="l" t="t" r="r" b="b"/>
              <a:pathLst>
                <a:path w="1947" h="2372" extrusionOk="0">
                  <a:moveTo>
                    <a:pt x="973" y="1"/>
                  </a:moveTo>
                  <a:cubicBezTo>
                    <a:pt x="426" y="1"/>
                    <a:pt x="1" y="548"/>
                    <a:pt x="1" y="1186"/>
                  </a:cubicBezTo>
                  <a:cubicBezTo>
                    <a:pt x="1" y="1825"/>
                    <a:pt x="426" y="2372"/>
                    <a:pt x="973" y="2372"/>
                  </a:cubicBezTo>
                  <a:cubicBezTo>
                    <a:pt x="1490" y="2372"/>
                    <a:pt x="1946" y="1825"/>
                    <a:pt x="1946" y="1186"/>
                  </a:cubicBezTo>
                  <a:cubicBezTo>
                    <a:pt x="1946" y="548"/>
                    <a:pt x="1490" y="1"/>
                    <a:pt x="9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2" name="Google Shape;2642;p126"/>
            <p:cNvSpPr/>
            <p:nvPr/>
          </p:nvSpPr>
          <p:spPr>
            <a:xfrm>
              <a:off x="4578723" y="2173795"/>
              <a:ext cx="174460" cy="438108"/>
            </a:xfrm>
            <a:custGeom>
              <a:avLst/>
              <a:gdLst/>
              <a:ahLst/>
              <a:cxnLst/>
              <a:rect l="l" t="t" r="r" b="b"/>
              <a:pathLst>
                <a:path w="3922" h="9849" extrusionOk="0">
                  <a:moveTo>
                    <a:pt x="518" y="0"/>
                  </a:moveTo>
                  <a:cubicBezTo>
                    <a:pt x="457" y="0"/>
                    <a:pt x="426" y="30"/>
                    <a:pt x="396" y="91"/>
                  </a:cubicBezTo>
                  <a:cubicBezTo>
                    <a:pt x="366" y="729"/>
                    <a:pt x="1" y="6201"/>
                    <a:pt x="426" y="6900"/>
                  </a:cubicBezTo>
                  <a:cubicBezTo>
                    <a:pt x="565" y="7107"/>
                    <a:pt x="792" y="7295"/>
                    <a:pt x="1181" y="7295"/>
                  </a:cubicBezTo>
                  <a:cubicBezTo>
                    <a:pt x="1475" y="7295"/>
                    <a:pt x="1861" y="7188"/>
                    <a:pt x="2372" y="6900"/>
                  </a:cubicBezTo>
                  <a:cubicBezTo>
                    <a:pt x="2402" y="6869"/>
                    <a:pt x="2402" y="6869"/>
                    <a:pt x="2433" y="6869"/>
                  </a:cubicBezTo>
                  <a:cubicBezTo>
                    <a:pt x="2581" y="6789"/>
                    <a:pt x="2717" y="6750"/>
                    <a:pt x="2841" y="6750"/>
                  </a:cubicBezTo>
                  <a:cubicBezTo>
                    <a:pt x="2997" y="6750"/>
                    <a:pt x="3135" y="6812"/>
                    <a:pt x="3253" y="6930"/>
                  </a:cubicBezTo>
                  <a:cubicBezTo>
                    <a:pt x="3618" y="7265"/>
                    <a:pt x="3709" y="8085"/>
                    <a:pt x="3436" y="8602"/>
                  </a:cubicBezTo>
                  <a:cubicBezTo>
                    <a:pt x="3101" y="9301"/>
                    <a:pt x="2341" y="9666"/>
                    <a:pt x="2311" y="9666"/>
                  </a:cubicBezTo>
                  <a:cubicBezTo>
                    <a:pt x="2281" y="9666"/>
                    <a:pt x="2250" y="9727"/>
                    <a:pt x="2281" y="9787"/>
                  </a:cubicBezTo>
                  <a:cubicBezTo>
                    <a:pt x="2281" y="9818"/>
                    <a:pt x="2341" y="9848"/>
                    <a:pt x="2372" y="9848"/>
                  </a:cubicBezTo>
                  <a:cubicBezTo>
                    <a:pt x="2372" y="9848"/>
                    <a:pt x="2402" y="9848"/>
                    <a:pt x="2402" y="9818"/>
                  </a:cubicBezTo>
                  <a:cubicBezTo>
                    <a:pt x="2433" y="9818"/>
                    <a:pt x="3253" y="9453"/>
                    <a:pt x="3618" y="8693"/>
                  </a:cubicBezTo>
                  <a:cubicBezTo>
                    <a:pt x="3922" y="8085"/>
                    <a:pt x="3800" y="7204"/>
                    <a:pt x="3405" y="6778"/>
                  </a:cubicBezTo>
                  <a:cubicBezTo>
                    <a:pt x="3251" y="6624"/>
                    <a:pt x="3059" y="6547"/>
                    <a:pt x="2850" y="6547"/>
                  </a:cubicBezTo>
                  <a:cubicBezTo>
                    <a:pt x="2687" y="6547"/>
                    <a:pt x="2514" y="6594"/>
                    <a:pt x="2341" y="6687"/>
                  </a:cubicBezTo>
                  <a:cubicBezTo>
                    <a:pt x="2311" y="6717"/>
                    <a:pt x="2311" y="6717"/>
                    <a:pt x="2281" y="6717"/>
                  </a:cubicBezTo>
                  <a:cubicBezTo>
                    <a:pt x="1834" y="6988"/>
                    <a:pt x="1472" y="7117"/>
                    <a:pt x="1184" y="7117"/>
                  </a:cubicBezTo>
                  <a:cubicBezTo>
                    <a:pt x="923" y="7117"/>
                    <a:pt x="723" y="7011"/>
                    <a:pt x="578" y="6809"/>
                  </a:cubicBezTo>
                  <a:cubicBezTo>
                    <a:pt x="244" y="6261"/>
                    <a:pt x="487" y="1793"/>
                    <a:pt x="609" y="122"/>
                  </a:cubicBezTo>
                  <a:cubicBezTo>
                    <a:pt x="609" y="61"/>
                    <a:pt x="578" y="0"/>
                    <a:pt x="5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643" name="Google Shape;2643;p126"/>
          <p:cNvGrpSpPr/>
          <p:nvPr/>
        </p:nvGrpSpPr>
        <p:grpSpPr>
          <a:xfrm>
            <a:off x="3849438" y="3296319"/>
            <a:ext cx="1477009" cy="1652212"/>
            <a:chOff x="6115463" y="1558642"/>
            <a:chExt cx="1646821" cy="2563897"/>
          </a:xfrm>
        </p:grpSpPr>
        <p:sp>
          <p:nvSpPr>
            <p:cNvPr id="2644" name="Google Shape;2644;p126"/>
            <p:cNvSpPr/>
            <p:nvPr/>
          </p:nvSpPr>
          <p:spPr>
            <a:xfrm>
              <a:off x="6171575" y="3809037"/>
              <a:ext cx="322775" cy="313476"/>
            </a:xfrm>
            <a:custGeom>
              <a:avLst/>
              <a:gdLst/>
              <a:ahLst/>
              <a:cxnLst/>
              <a:rect l="l" t="t" r="r" b="b"/>
              <a:pathLst>
                <a:path w="7387" h="7356" extrusionOk="0">
                  <a:moveTo>
                    <a:pt x="760" y="0"/>
                  </a:moveTo>
                  <a:cubicBezTo>
                    <a:pt x="1" y="3952"/>
                    <a:pt x="153" y="7204"/>
                    <a:pt x="153" y="7356"/>
                  </a:cubicBezTo>
                  <a:lnTo>
                    <a:pt x="7387" y="7356"/>
                  </a:lnTo>
                  <a:lnTo>
                    <a:pt x="7387" y="2401"/>
                  </a:lnTo>
                  <a:cubicBezTo>
                    <a:pt x="5168" y="1672"/>
                    <a:pt x="2949" y="821"/>
                    <a:pt x="760" y="0"/>
                  </a:cubicBez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5" name="Google Shape;2645;p126"/>
            <p:cNvSpPr/>
            <p:nvPr/>
          </p:nvSpPr>
          <p:spPr>
            <a:xfrm>
              <a:off x="7398072" y="3809039"/>
              <a:ext cx="300185" cy="313468"/>
            </a:xfrm>
            <a:custGeom>
              <a:avLst/>
              <a:gdLst/>
              <a:ahLst/>
              <a:cxnLst/>
              <a:rect l="l" t="t" r="r" b="b"/>
              <a:pathLst>
                <a:path w="6870" h="7174" extrusionOk="0">
                  <a:moveTo>
                    <a:pt x="6444" y="0"/>
                  </a:moveTo>
                  <a:lnTo>
                    <a:pt x="6444" y="0"/>
                  </a:lnTo>
                  <a:cubicBezTo>
                    <a:pt x="4316" y="852"/>
                    <a:pt x="2128" y="1581"/>
                    <a:pt x="0" y="2280"/>
                  </a:cubicBezTo>
                  <a:lnTo>
                    <a:pt x="0" y="7174"/>
                  </a:lnTo>
                  <a:lnTo>
                    <a:pt x="6383" y="7174"/>
                  </a:lnTo>
                  <a:cubicBezTo>
                    <a:pt x="6383" y="7174"/>
                    <a:pt x="6870" y="3982"/>
                    <a:pt x="6444" y="0"/>
                  </a:cubicBez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6" name="Google Shape;2646;p126"/>
            <p:cNvSpPr/>
            <p:nvPr/>
          </p:nvSpPr>
          <p:spPr>
            <a:xfrm>
              <a:off x="6195465" y="1558642"/>
              <a:ext cx="573803" cy="455870"/>
            </a:xfrm>
            <a:custGeom>
              <a:avLst/>
              <a:gdLst/>
              <a:ahLst/>
              <a:cxnLst/>
              <a:rect l="l" t="t" r="r" b="b"/>
              <a:pathLst>
                <a:path w="13132" h="10433" extrusionOk="0">
                  <a:moveTo>
                    <a:pt x="7342" y="1"/>
                  </a:moveTo>
                  <a:cubicBezTo>
                    <a:pt x="6348" y="1"/>
                    <a:pt x="5306" y="240"/>
                    <a:pt x="4317" y="745"/>
                  </a:cubicBezTo>
                  <a:cubicBezTo>
                    <a:pt x="1369" y="2204"/>
                    <a:pt x="1" y="5426"/>
                    <a:pt x="1278" y="7888"/>
                  </a:cubicBezTo>
                  <a:cubicBezTo>
                    <a:pt x="2098" y="9529"/>
                    <a:pt x="3842" y="10432"/>
                    <a:pt x="5779" y="10432"/>
                  </a:cubicBezTo>
                  <a:cubicBezTo>
                    <a:pt x="6783" y="10432"/>
                    <a:pt x="7839" y="10190"/>
                    <a:pt x="8846" y="9681"/>
                  </a:cubicBezTo>
                  <a:cubicBezTo>
                    <a:pt x="11764" y="8222"/>
                    <a:pt x="13132" y="5000"/>
                    <a:pt x="11886" y="2538"/>
                  </a:cubicBezTo>
                  <a:cubicBezTo>
                    <a:pt x="11042" y="911"/>
                    <a:pt x="9282" y="1"/>
                    <a:pt x="734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7" name="Google Shape;2647;p126"/>
            <p:cNvSpPr/>
            <p:nvPr/>
          </p:nvSpPr>
          <p:spPr>
            <a:xfrm>
              <a:off x="6223384" y="1855447"/>
              <a:ext cx="1418471" cy="1222455"/>
            </a:xfrm>
            <a:custGeom>
              <a:avLst/>
              <a:gdLst/>
              <a:ahLst/>
              <a:cxnLst/>
              <a:rect l="l" t="t" r="r" b="b"/>
              <a:pathLst>
                <a:path w="32463" h="27977" extrusionOk="0">
                  <a:moveTo>
                    <a:pt x="23982" y="1"/>
                  </a:moveTo>
                  <a:lnTo>
                    <a:pt x="487" y="6718"/>
                  </a:lnTo>
                  <a:cubicBezTo>
                    <a:pt x="0" y="10943"/>
                    <a:pt x="699" y="15320"/>
                    <a:pt x="2705" y="19059"/>
                  </a:cubicBezTo>
                  <a:cubicBezTo>
                    <a:pt x="4681" y="22797"/>
                    <a:pt x="8055" y="25867"/>
                    <a:pt x="12067" y="27205"/>
                  </a:cubicBezTo>
                  <a:cubicBezTo>
                    <a:pt x="13622" y="27718"/>
                    <a:pt x="15257" y="27976"/>
                    <a:pt x="16889" y="27976"/>
                  </a:cubicBezTo>
                  <a:cubicBezTo>
                    <a:pt x="18448" y="27976"/>
                    <a:pt x="20005" y="27740"/>
                    <a:pt x="21490" y="27265"/>
                  </a:cubicBezTo>
                  <a:cubicBezTo>
                    <a:pt x="23830" y="26536"/>
                    <a:pt x="25989" y="25229"/>
                    <a:pt x="27721" y="23466"/>
                  </a:cubicBezTo>
                  <a:cubicBezTo>
                    <a:pt x="30913" y="20183"/>
                    <a:pt x="32463" y="15350"/>
                    <a:pt x="31733" y="10791"/>
                  </a:cubicBezTo>
                  <a:cubicBezTo>
                    <a:pt x="31034" y="6262"/>
                    <a:pt x="28055" y="2128"/>
                    <a:pt x="239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8" name="Google Shape;2648;p126"/>
            <p:cNvSpPr/>
            <p:nvPr/>
          </p:nvSpPr>
          <p:spPr>
            <a:xfrm>
              <a:off x="6186202" y="3156968"/>
              <a:ext cx="1511454" cy="965572"/>
            </a:xfrm>
            <a:custGeom>
              <a:avLst/>
              <a:gdLst/>
              <a:ahLst/>
              <a:cxnLst/>
              <a:rect l="l" t="t" r="r" b="b"/>
              <a:pathLst>
                <a:path w="34591" h="22098" extrusionOk="0">
                  <a:moveTo>
                    <a:pt x="16961" y="0"/>
                  </a:moveTo>
                  <a:cubicBezTo>
                    <a:pt x="5988" y="0"/>
                    <a:pt x="1672" y="7174"/>
                    <a:pt x="0" y="13344"/>
                  </a:cubicBezTo>
                  <a:lnTo>
                    <a:pt x="7265" y="15654"/>
                  </a:lnTo>
                  <a:lnTo>
                    <a:pt x="7265" y="22098"/>
                  </a:lnTo>
                  <a:lnTo>
                    <a:pt x="27508" y="22098"/>
                  </a:lnTo>
                  <a:lnTo>
                    <a:pt x="27508" y="15654"/>
                  </a:lnTo>
                  <a:lnTo>
                    <a:pt x="34590" y="13405"/>
                  </a:lnTo>
                  <a:cubicBezTo>
                    <a:pt x="33405" y="7234"/>
                    <a:pt x="29362" y="0"/>
                    <a:pt x="169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9" name="Google Shape;2649;p126"/>
            <p:cNvSpPr/>
            <p:nvPr/>
          </p:nvSpPr>
          <p:spPr>
            <a:xfrm>
              <a:off x="6171565" y="3739960"/>
              <a:ext cx="332082" cy="166085"/>
            </a:xfrm>
            <a:custGeom>
              <a:avLst/>
              <a:gdLst/>
              <a:ahLst/>
              <a:cxnLst/>
              <a:rect l="l" t="t" r="r" b="b"/>
              <a:pathLst>
                <a:path w="7600" h="3801" extrusionOk="0">
                  <a:moveTo>
                    <a:pt x="335" y="1"/>
                  </a:moveTo>
                  <a:cubicBezTo>
                    <a:pt x="214" y="487"/>
                    <a:pt x="122" y="943"/>
                    <a:pt x="1" y="1399"/>
                  </a:cubicBezTo>
                  <a:cubicBezTo>
                    <a:pt x="2554" y="2220"/>
                    <a:pt x="5077" y="3071"/>
                    <a:pt x="7600" y="3800"/>
                  </a:cubicBezTo>
                  <a:lnTo>
                    <a:pt x="7600" y="2311"/>
                  </a:lnTo>
                  <a:lnTo>
                    <a:pt x="33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0" name="Google Shape;2650;p126"/>
            <p:cNvSpPr/>
            <p:nvPr/>
          </p:nvSpPr>
          <p:spPr>
            <a:xfrm>
              <a:off x="7388109" y="3742626"/>
              <a:ext cx="320110" cy="166085"/>
            </a:xfrm>
            <a:custGeom>
              <a:avLst/>
              <a:gdLst/>
              <a:ahLst/>
              <a:cxnLst/>
              <a:rect l="l" t="t" r="r" b="b"/>
              <a:pathLst>
                <a:path w="7326" h="3801" extrusionOk="0">
                  <a:moveTo>
                    <a:pt x="7082" y="1"/>
                  </a:moveTo>
                  <a:lnTo>
                    <a:pt x="0" y="2250"/>
                  </a:lnTo>
                  <a:lnTo>
                    <a:pt x="0" y="3800"/>
                  </a:lnTo>
                  <a:cubicBezTo>
                    <a:pt x="2432" y="3101"/>
                    <a:pt x="4894" y="2372"/>
                    <a:pt x="7326" y="1520"/>
                  </a:cubicBezTo>
                  <a:cubicBezTo>
                    <a:pt x="7265" y="1034"/>
                    <a:pt x="7204" y="517"/>
                    <a:pt x="70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1" name="Google Shape;2651;p126"/>
            <p:cNvSpPr/>
            <p:nvPr/>
          </p:nvSpPr>
          <p:spPr>
            <a:xfrm>
              <a:off x="6734680" y="3158191"/>
              <a:ext cx="474178" cy="229923"/>
            </a:xfrm>
            <a:custGeom>
              <a:avLst/>
              <a:gdLst/>
              <a:ahLst/>
              <a:cxnLst/>
              <a:rect l="l" t="t" r="r" b="b"/>
              <a:pathLst>
                <a:path w="10852" h="5262" extrusionOk="0">
                  <a:moveTo>
                    <a:pt x="3969" y="1"/>
                  </a:moveTo>
                  <a:cubicBezTo>
                    <a:pt x="2669" y="1"/>
                    <a:pt x="1307" y="92"/>
                    <a:pt x="1" y="337"/>
                  </a:cubicBezTo>
                  <a:cubicBezTo>
                    <a:pt x="1" y="337"/>
                    <a:pt x="61" y="5200"/>
                    <a:pt x="5198" y="5261"/>
                  </a:cubicBezTo>
                  <a:cubicBezTo>
                    <a:pt x="5232" y="5261"/>
                    <a:pt x="5266" y="5262"/>
                    <a:pt x="5300" y="5262"/>
                  </a:cubicBezTo>
                  <a:cubicBezTo>
                    <a:pt x="10372" y="5262"/>
                    <a:pt x="10852" y="732"/>
                    <a:pt x="10852" y="732"/>
                  </a:cubicBezTo>
                  <a:cubicBezTo>
                    <a:pt x="10852" y="732"/>
                    <a:pt x="7660" y="1"/>
                    <a:pt x="396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2" name="Google Shape;2652;p126"/>
            <p:cNvSpPr/>
            <p:nvPr/>
          </p:nvSpPr>
          <p:spPr>
            <a:xfrm>
              <a:off x="6799739" y="2951087"/>
              <a:ext cx="333437" cy="161191"/>
            </a:xfrm>
            <a:custGeom>
              <a:avLst/>
              <a:gdLst/>
              <a:ahLst/>
              <a:cxnLst/>
              <a:rect l="l" t="t" r="r" b="b"/>
              <a:pathLst>
                <a:path w="7631" h="3689" extrusionOk="0">
                  <a:moveTo>
                    <a:pt x="7630" y="1"/>
                  </a:moveTo>
                  <a:lnTo>
                    <a:pt x="1" y="791"/>
                  </a:lnTo>
                  <a:lnTo>
                    <a:pt x="183" y="3132"/>
                  </a:lnTo>
                  <a:cubicBezTo>
                    <a:pt x="1574" y="3505"/>
                    <a:pt x="2983" y="3688"/>
                    <a:pt x="4369" y="3688"/>
                  </a:cubicBezTo>
                  <a:cubicBezTo>
                    <a:pt x="5467" y="3688"/>
                    <a:pt x="6551" y="3573"/>
                    <a:pt x="7600" y="3344"/>
                  </a:cubicBezTo>
                  <a:lnTo>
                    <a:pt x="7630" y="1"/>
                  </a:ln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3" name="Google Shape;2653;p126"/>
            <p:cNvSpPr/>
            <p:nvPr/>
          </p:nvSpPr>
          <p:spPr>
            <a:xfrm>
              <a:off x="6807735" y="3087889"/>
              <a:ext cx="324086" cy="239099"/>
            </a:xfrm>
            <a:custGeom>
              <a:avLst/>
              <a:gdLst/>
              <a:ahLst/>
              <a:cxnLst/>
              <a:rect l="l" t="t" r="r" b="b"/>
              <a:pathLst>
                <a:path w="7417" h="5472" extrusionOk="0">
                  <a:moveTo>
                    <a:pt x="0" y="1"/>
                  </a:moveTo>
                  <a:lnTo>
                    <a:pt x="304" y="3587"/>
                  </a:lnTo>
                  <a:cubicBezTo>
                    <a:pt x="304" y="3587"/>
                    <a:pt x="730" y="5472"/>
                    <a:pt x="3648" y="5472"/>
                  </a:cubicBezTo>
                  <a:cubicBezTo>
                    <a:pt x="6900" y="5472"/>
                    <a:pt x="7386" y="3587"/>
                    <a:pt x="7386" y="3587"/>
                  </a:cubicBezTo>
                  <a:lnTo>
                    <a:pt x="7417" y="213"/>
                  </a:lnTo>
                  <a:lnTo>
                    <a:pt x="7417" y="213"/>
                  </a:lnTo>
                  <a:cubicBezTo>
                    <a:pt x="6368" y="442"/>
                    <a:pt x="5284" y="557"/>
                    <a:pt x="4186" y="557"/>
                  </a:cubicBezTo>
                  <a:cubicBezTo>
                    <a:pt x="2800" y="557"/>
                    <a:pt x="1391" y="374"/>
                    <a:pt x="0" y="1"/>
                  </a:cubicBez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4" name="Google Shape;2654;p126"/>
            <p:cNvSpPr/>
            <p:nvPr/>
          </p:nvSpPr>
          <p:spPr>
            <a:xfrm>
              <a:off x="6295085" y="1786544"/>
              <a:ext cx="1199340" cy="1272661"/>
            </a:xfrm>
            <a:custGeom>
              <a:avLst/>
              <a:gdLst/>
              <a:ahLst/>
              <a:cxnLst/>
              <a:rect l="l" t="t" r="r" b="b"/>
              <a:pathLst>
                <a:path w="27448" h="29126" extrusionOk="0">
                  <a:moveTo>
                    <a:pt x="15970" y="0"/>
                  </a:moveTo>
                  <a:cubicBezTo>
                    <a:pt x="14352" y="0"/>
                    <a:pt x="12568" y="229"/>
                    <a:pt x="10639" y="696"/>
                  </a:cubicBezTo>
                  <a:cubicBezTo>
                    <a:pt x="2736" y="2641"/>
                    <a:pt x="1" y="9572"/>
                    <a:pt x="1946" y="18265"/>
                  </a:cubicBezTo>
                  <a:cubicBezTo>
                    <a:pt x="3735" y="26413"/>
                    <a:pt x="9502" y="29125"/>
                    <a:pt x="15308" y="29125"/>
                  </a:cubicBezTo>
                  <a:cubicBezTo>
                    <a:pt x="15717" y="29125"/>
                    <a:pt x="16127" y="29112"/>
                    <a:pt x="16536" y="29086"/>
                  </a:cubicBezTo>
                  <a:cubicBezTo>
                    <a:pt x="23132" y="28660"/>
                    <a:pt x="27448" y="23341"/>
                    <a:pt x="27448" y="17961"/>
                  </a:cubicBezTo>
                  <a:cubicBezTo>
                    <a:pt x="27448" y="11031"/>
                    <a:pt x="25624" y="6258"/>
                    <a:pt x="25624" y="6258"/>
                  </a:cubicBezTo>
                  <a:cubicBezTo>
                    <a:pt x="24406" y="2191"/>
                    <a:pt x="20983" y="0"/>
                    <a:pt x="15970" y="0"/>
                  </a:cubicBez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5" name="Google Shape;2655;p126"/>
            <p:cNvSpPr/>
            <p:nvPr/>
          </p:nvSpPr>
          <p:spPr>
            <a:xfrm>
              <a:off x="6909976" y="2718685"/>
              <a:ext cx="87696" cy="58508"/>
            </a:xfrm>
            <a:custGeom>
              <a:avLst/>
              <a:gdLst/>
              <a:ahLst/>
              <a:cxnLst/>
              <a:rect l="l" t="t" r="r" b="b"/>
              <a:pathLst>
                <a:path w="2007" h="1339" extrusionOk="0">
                  <a:moveTo>
                    <a:pt x="92" y="1"/>
                  </a:moveTo>
                  <a:cubicBezTo>
                    <a:pt x="31" y="1"/>
                    <a:pt x="1" y="61"/>
                    <a:pt x="1" y="92"/>
                  </a:cubicBezTo>
                  <a:cubicBezTo>
                    <a:pt x="1" y="122"/>
                    <a:pt x="183" y="1338"/>
                    <a:pt x="1642" y="1338"/>
                  </a:cubicBezTo>
                  <a:cubicBezTo>
                    <a:pt x="1733" y="1338"/>
                    <a:pt x="1825" y="1338"/>
                    <a:pt x="1916" y="1308"/>
                  </a:cubicBezTo>
                  <a:cubicBezTo>
                    <a:pt x="1977" y="1308"/>
                    <a:pt x="2007" y="1277"/>
                    <a:pt x="2007" y="1217"/>
                  </a:cubicBezTo>
                  <a:cubicBezTo>
                    <a:pt x="2007" y="1156"/>
                    <a:pt x="1946" y="1125"/>
                    <a:pt x="1885" y="1125"/>
                  </a:cubicBezTo>
                  <a:cubicBezTo>
                    <a:pt x="1792" y="1135"/>
                    <a:pt x="1703" y="1139"/>
                    <a:pt x="1619" y="1139"/>
                  </a:cubicBezTo>
                  <a:cubicBezTo>
                    <a:pt x="344" y="1139"/>
                    <a:pt x="183" y="120"/>
                    <a:pt x="183" y="92"/>
                  </a:cubicBezTo>
                  <a:cubicBezTo>
                    <a:pt x="183" y="31"/>
                    <a:pt x="122" y="1"/>
                    <a:pt x="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6" name="Google Shape;2656;p126"/>
            <p:cNvSpPr/>
            <p:nvPr/>
          </p:nvSpPr>
          <p:spPr>
            <a:xfrm>
              <a:off x="6542125" y="2664769"/>
              <a:ext cx="285591" cy="153064"/>
            </a:xfrm>
            <a:custGeom>
              <a:avLst/>
              <a:gdLst/>
              <a:ahLst/>
              <a:cxnLst/>
              <a:rect l="l" t="t" r="r" b="b"/>
              <a:pathLst>
                <a:path w="6536" h="3503" extrusionOk="0">
                  <a:moveTo>
                    <a:pt x="2520" y="1"/>
                  </a:moveTo>
                  <a:cubicBezTo>
                    <a:pt x="1294" y="1"/>
                    <a:pt x="324" y="434"/>
                    <a:pt x="183" y="1143"/>
                  </a:cubicBezTo>
                  <a:cubicBezTo>
                    <a:pt x="0" y="2055"/>
                    <a:pt x="1246" y="3058"/>
                    <a:pt x="2949" y="3393"/>
                  </a:cubicBezTo>
                  <a:cubicBezTo>
                    <a:pt x="3326" y="3467"/>
                    <a:pt x="3695" y="3502"/>
                    <a:pt x="4042" y="3502"/>
                  </a:cubicBezTo>
                  <a:cubicBezTo>
                    <a:pt x="5260" y="3502"/>
                    <a:pt x="6211" y="3069"/>
                    <a:pt x="6353" y="2359"/>
                  </a:cubicBezTo>
                  <a:cubicBezTo>
                    <a:pt x="6535" y="1447"/>
                    <a:pt x="5319" y="444"/>
                    <a:pt x="3617" y="110"/>
                  </a:cubicBezTo>
                  <a:cubicBezTo>
                    <a:pt x="3239" y="36"/>
                    <a:pt x="2869" y="1"/>
                    <a:pt x="2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7" name="Google Shape;2657;p126"/>
            <p:cNvSpPr/>
            <p:nvPr/>
          </p:nvSpPr>
          <p:spPr>
            <a:xfrm>
              <a:off x="6219933" y="2506601"/>
              <a:ext cx="283712" cy="321071"/>
            </a:xfrm>
            <a:custGeom>
              <a:avLst/>
              <a:gdLst/>
              <a:ahLst/>
              <a:cxnLst/>
              <a:rect l="l" t="t" r="r" b="b"/>
              <a:pathLst>
                <a:path w="6493" h="7348" extrusionOk="0">
                  <a:moveTo>
                    <a:pt x="3269" y="0"/>
                  </a:moveTo>
                  <a:cubicBezTo>
                    <a:pt x="1925" y="0"/>
                    <a:pt x="282" y="580"/>
                    <a:pt x="140" y="3365"/>
                  </a:cubicBezTo>
                  <a:cubicBezTo>
                    <a:pt x="1" y="6100"/>
                    <a:pt x="1589" y="7348"/>
                    <a:pt x="3267" y="7348"/>
                  </a:cubicBezTo>
                  <a:cubicBezTo>
                    <a:pt x="4518" y="7348"/>
                    <a:pt x="5818" y="6656"/>
                    <a:pt x="6493" y="5371"/>
                  </a:cubicBezTo>
                  <a:lnTo>
                    <a:pt x="5034" y="295"/>
                  </a:lnTo>
                  <a:cubicBezTo>
                    <a:pt x="5034" y="295"/>
                    <a:pt x="4228" y="0"/>
                    <a:pt x="3269" y="0"/>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8" name="Google Shape;2658;p126"/>
            <p:cNvSpPr/>
            <p:nvPr/>
          </p:nvSpPr>
          <p:spPr>
            <a:xfrm>
              <a:off x="6556718" y="2315620"/>
              <a:ext cx="235123" cy="127458"/>
            </a:xfrm>
            <a:custGeom>
              <a:avLst/>
              <a:gdLst/>
              <a:ahLst/>
              <a:cxnLst/>
              <a:rect l="l" t="t" r="r" b="b"/>
              <a:pathLst>
                <a:path w="5381" h="2917" extrusionOk="0">
                  <a:moveTo>
                    <a:pt x="4211" y="0"/>
                  </a:moveTo>
                  <a:cubicBezTo>
                    <a:pt x="3742" y="0"/>
                    <a:pt x="3060" y="203"/>
                    <a:pt x="2037" y="745"/>
                  </a:cubicBezTo>
                  <a:cubicBezTo>
                    <a:pt x="1" y="1809"/>
                    <a:pt x="973" y="2660"/>
                    <a:pt x="973" y="2660"/>
                  </a:cubicBezTo>
                  <a:cubicBezTo>
                    <a:pt x="1159" y="2836"/>
                    <a:pt x="1397" y="2916"/>
                    <a:pt x="1689" y="2916"/>
                  </a:cubicBezTo>
                  <a:cubicBezTo>
                    <a:pt x="2206" y="2916"/>
                    <a:pt x="2895" y="2662"/>
                    <a:pt x="3770" y="2235"/>
                  </a:cubicBezTo>
                  <a:cubicBezTo>
                    <a:pt x="4894" y="1657"/>
                    <a:pt x="5381" y="928"/>
                    <a:pt x="5077" y="441"/>
                  </a:cubicBezTo>
                  <a:cubicBezTo>
                    <a:pt x="4913" y="188"/>
                    <a:pt x="4661" y="0"/>
                    <a:pt x="42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9" name="Google Shape;2659;p126"/>
            <p:cNvSpPr/>
            <p:nvPr/>
          </p:nvSpPr>
          <p:spPr>
            <a:xfrm>
              <a:off x="6682904" y="2520801"/>
              <a:ext cx="85030" cy="103645"/>
            </a:xfrm>
            <a:custGeom>
              <a:avLst/>
              <a:gdLst/>
              <a:ahLst/>
              <a:cxnLst/>
              <a:rect l="l" t="t" r="r" b="b"/>
              <a:pathLst>
                <a:path w="1946" h="2372" extrusionOk="0">
                  <a:moveTo>
                    <a:pt x="973" y="1"/>
                  </a:moveTo>
                  <a:cubicBezTo>
                    <a:pt x="426" y="1"/>
                    <a:pt x="0" y="548"/>
                    <a:pt x="0" y="1186"/>
                  </a:cubicBezTo>
                  <a:cubicBezTo>
                    <a:pt x="0" y="1824"/>
                    <a:pt x="426" y="2372"/>
                    <a:pt x="973" y="2372"/>
                  </a:cubicBezTo>
                  <a:cubicBezTo>
                    <a:pt x="1490" y="2372"/>
                    <a:pt x="1945" y="1824"/>
                    <a:pt x="1945" y="1186"/>
                  </a:cubicBezTo>
                  <a:cubicBezTo>
                    <a:pt x="1945" y="548"/>
                    <a:pt x="1490" y="1"/>
                    <a:pt x="9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0" name="Google Shape;2660;p126"/>
            <p:cNvSpPr/>
            <p:nvPr/>
          </p:nvSpPr>
          <p:spPr>
            <a:xfrm>
              <a:off x="7087938" y="2664769"/>
              <a:ext cx="284280" cy="153064"/>
            </a:xfrm>
            <a:custGeom>
              <a:avLst/>
              <a:gdLst/>
              <a:ahLst/>
              <a:cxnLst/>
              <a:rect l="l" t="t" r="r" b="b"/>
              <a:pathLst>
                <a:path w="6506" h="3503" extrusionOk="0">
                  <a:moveTo>
                    <a:pt x="4016" y="1"/>
                  </a:moveTo>
                  <a:cubicBezTo>
                    <a:pt x="3667" y="1"/>
                    <a:pt x="3297" y="36"/>
                    <a:pt x="2919" y="110"/>
                  </a:cubicBezTo>
                  <a:cubicBezTo>
                    <a:pt x="1217" y="444"/>
                    <a:pt x="1" y="1447"/>
                    <a:pt x="183" y="2359"/>
                  </a:cubicBezTo>
                  <a:cubicBezTo>
                    <a:pt x="325" y="3069"/>
                    <a:pt x="1277" y="3502"/>
                    <a:pt x="2494" y="3502"/>
                  </a:cubicBezTo>
                  <a:cubicBezTo>
                    <a:pt x="2841" y="3502"/>
                    <a:pt x="3210" y="3467"/>
                    <a:pt x="3588" y="3393"/>
                  </a:cubicBezTo>
                  <a:cubicBezTo>
                    <a:pt x="5290" y="3058"/>
                    <a:pt x="6506" y="2055"/>
                    <a:pt x="6323" y="1143"/>
                  </a:cubicBezTo>
                  <a:cubicBezTo>
                    <a:pt x="6205" y="434"/>
                    <a:pt x="5240" y="1"/>
                    <a:pt x="40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1" name="Google Shape;2661;p126"/>
            <p:cNvSpPr/>
            <p:nvPr/>
          </p:nvSpPr>
          <p:spPr>
            <a:xfrm>
              <a:off x="7125121" y="2315620"/>
              <a:ext cx="233812" cy="127458"/>
            </a:xfrm>
            <a:custGeom>
              <a:avLst/>
              <a:gdLst/>
              <a:ahLst/>
              <a:cxnLst/>
              <a:rect l="l" t="t" r="r" b="b"/>
              <a:pathLst>
                <a:path w="5351" h="2917" extrusionOk="0">
                  <a:moveTo>
                    <a:pt x="1144" y="0"/>
                  </a:moveTo>
                  <a:cubicBezTo>
                    <a:pt x="690" y="0"/>
                    <a:pt x="438" y="188"/>
                    <a:pt x="274" y="441"/>
                  </a:cubicBezTo>
                  <a:cubicBezTo>
                    <a:pt x="1" y="928"/>
                    <a:pt x="457" y="1657"/>
                    <a:pt x="1581" y="2235"/>
                  </a:cubicBezTo>
                  <a:cubicBezTo>
                    <a:pt x="2456" y="2662"/>
                    <a:pt x="3145" y="2916"/>
                    <a:pt x="3662" y="2916"/>
                  </a:cubicBezTo>
                  <a:cubicBezTo>
                    <a:pt x="3954" y="2916"/>
                    <a:pt x="4192" y="2836"/>
                    <a:pt x="4378" y="2660"/>
                  </a:cubicBezTo>
                  <a:cubicBezTo>
                    <a:pt x="4378" y="2660"/>
                    <a:pt x="5351" y="1809"/>
                    <a:pt x="3344" y="745"/>
                  </a:cubicBezTo>
                  <a:cubicBezTo>
                    <a:pt x="2306" y="203"/>
                    <a:pt x="1616" y="0"/>
                    <a:pt x="11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2" name="Google Shape;2662;p126"/>
            <p:cNvSpPr/>
            <p:nvPr/>
          </p:nvSpPr>
          <p:spPr>
            <a:xfrm>
              <a:off x="7130451" y="2520801"/>
              <a:ext cx="83720" cy="103645"/>
            </a:xfrm>
            <a:custGeom>
              <a:avLst/>
              <a:gdLst/>
              <a:ahLst/>
              <a:cxnLst/>
              <a:rect l="l" t="t" r="r" b="b"/>
              <a:pathLst>
                <a:path w="1916" h="2372" extrusionOk="0">
                  <a:moveTo>
                    <a:pt x="943" y="1"/>
                  </a:moveTo>
                  <a:cubicBezTo>
                    <a:pt x="426" y="1"/>
                    <a:pt x="0" y="548"/>
                    <a:pt x="0" y="1186"/>
                  </a:cubicBezTo>
                  <a:cubicBezTo>
                    <a:pt x="0" y="1824"/>
                    <a:pt x="426" y="2372"/>
                    <a:pt x="943" y="2372"/>
                  </a:cubicBezTo>
                  <a:cubicBezTo>
                    <a:pt x="1490" y="2372"/>
                    <a:pt x="1915" y="1824"/>
                    <a:pt x="1915" y="1186"/>
                  </a:cubicBezTo>
                  <a:cubicBezTo>
                    <a:pt x="1915" y="548"/>
                    <a:pt x="1490" y="1"/>
                    <a:pt x="9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3" name="Google Shape;2663;p126"/>
            <p:cNvSpPr/>
            <p:nvPr/>
          </p:nvSpPr>
          <p:spPr>
            <a:xfrm>
              <a:off x="6891407" y="2245886"/>
              <a:ext cx="171372" cy="430396"/>
            </a:xfrm>
            <a:custGeom>
              <a:avLst/>
              <a:gdLst/>
              <a:ahLst/>
              <a:cxnLst/>
              <a:rect l="l" t="t" r="r" b="b"/>
              <a:pathLst>
                <a:path w="3922" h="9850" extrusionOk="0">
                  <a:moveTo>
                    <a:pt x="517" y="1"/>
                  </a:moveTo>
                  <a:cubicBezTo>
                    <a:pt x="487" y="1"/>
                    <a:pt x="426" y="31"/>
                    <a:pt x="426" y="92"/>
                  </a:cubicBezTo>
                  <a:cubicBezTo>
                    <a:pt x="395" y="730"/>
                    <a:pt x="0" y="6202"/>
                    <a:pt x="456" y="6901"/>
                  </a:cubicBezTo>
                  <a:cubicBezTo>
                    <a:pt x="577" y="7108"/>
                    <a:pt x="807" y="7296"/>
                    <a:pt x="1201" y="7296"/>
                  </a:cubicBezTo>
                  <a:cubicBezTo>
                    <a:pt x="1499" y="7296"/>
                    <a:pt x="1891" y="7189"/>
                    <a:pt x="2402" y="6901"/>
                  </a:cubicBezTo>
                  <a:cubicBezTo>
                    <a:pt x="2402" y="6870"/>
                    <a:pt x="2432" y="6870"/>
                    <a:pt x="2432" y="6870"/>
                  </a:cubicBezTo>
                  <a:cubicBezTo>
                    <a:pt x="2580" y="6790"/>
                    <a:pt x="2722" y="6751"/>
                    <a:pt x="2853" y="6751"/>
                  </a:cubicBezTo>
                  <a:cubicBezTo>
                    <a:pt x="3017" y="6751"/>
                    <a:pt x="3164" y="6812"/>
                    <a:pt x="3283" y="6931"/>
                  </a:cubicBezTo>
                  <a:cubicBezTo>
                    <a:pt x="3648" y="7265"/>
                    <a:pt x="3709" y="8086"/>
                    <a:pt x="3465" y="8603"/>
                  </a:cubicBezTo>
                  <a:cubicBezTo>
                    <a:pt x="3131" y="9302"/>
                    <a:pt x="2341" y="9667"/>
                    <a:pt x="2341" y="9667"/>
                  </a:cubicBezTo>
                  <a:cubicBezTo>
                    <a:pt x="2310" y="9667"/>
                    <a:pt x="2280" y="9727"/>
                    <a:pt x="2310" y="9788"/>
                  </a:cubicBezTo>
                  <a:cubicBezTo>
                    <a:pt x="2310" y="9819"/>
                    <a:pt x="2341" y="9849"/>
                    <a:pt x="2371" y="9849"/>
                  </a:cubicBezTo>
                  <a:lnTo>
                    <a:pt x="2432" y="9849"/>
                  </a:lnTo>
                  <a:cubicBezTo>
                    <a:pt x="2462" y="9819"/>
                    <a:pt x="3253" y="9454"/>
                    <a:pt x="3617" y="8694"/>
                  </a:cubicBezTo>
                  <a:cubicBezTo>
                    <a:pt x="3921" y="8086"/>
                    <a:pt x="3830" y="7205"/>
                    <a:pt x="3405" y="6779"/>
                  </a:cubicBezTo>
                  <a:cubicBezTo>
                    <a:pt x="3251" y="6625"/>
                    <a:pt x="3068" y="6548"/>
                    <a:pt x="2862" y="6548"/>
                  </a:cubicBezTo>
                  <a:cubicBezTo>
                    <a:pt x="2701" y="6548"/>
                    <a:pt x="2527" y="6595"/>
                    <a:pt x="2341" y="6688"/>
                  </a:cubicBezTo>
                  <a:cubicBezTo>
                    <a:pt x="2341" y="6718"/>
                    <a:pt x="2310" y="6718"/>
                    <a:pt x="2280" y="6749"/>
                  </a:cubicBezTo>
                  <a:cubicBezTo>
                    <a:pt x="1856" y="7000"/>
                    <a:pt x="1497" y="7121"/>
                    <a:pt x="1211" y="7121"/>
                  </a:cubicBezTo>
                  <a:cubicBezTo>
                    <a:pt x="944" y="7121"/>
                    <a:pt x="740" y="7015"/>
                    <a:pt x="608" y="6809"/>
                  </a:cubicBezTo>
                  <a:cubicBezTo>
                    <a:pt x="274" y="6262"/>
                    <a:pt x="487" y="1794"/>
                    <a:pt x="608" y="122"/>
                  </a:cubicBezTo>
                  <a:cubicBezTo>
                    <a:pt x="608" y="62"/>
                    <a:pt x="578" y="1"/>
                    <a:pt x="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4" name="Google Shape;2664;p126"/>
            <p:cNvSpPr/>
            <p:nvPr/>
          </p:nvSpPr>
          <p:spPr>
            <a:xfrm>
              <a:off x="6115463" y="1722840"/>
              <a:ext cx="1646821" cy="829156"/>
            </a:xfrm>
            <a:custGeom>
              <a:avLst/>
              <a:gdLst/>
              <a:ahLst/>
              <a:cxnLst/>
              <a:rect l="l" t="t" r="r" b="b"/>
              <a:pathLst>
                <a:path w="37689" h="18976" extrusionOk="0">
                  <a:moveTo>
                    <a:pt x="22563" y="0"/>
                  </a:moveTo>
                  <a:cubicBezTo>
                    <a:pt x="20433" y="0"/>
                    <a:pt x="18539" y="518"/>
                    <a:pt x="17060" y="1060"/>
                  </a:cubicBezTo>
                  <a:cubicBezTo>
                    <a:pt x="17060" y="1060"/>
                    <a:pt x="16359" y="961"/>
                    <a:pt x="15266" y="961"/>
                  </a:cubicBezTo>
                  <a:cubicBezTo>
                    <a:pt x="10842" y="961"/>
                    <a:pt x="0" y="2583"/>
                    <a:pt x="3291" y="18963"/>
                  </a:cubicBezTo>
                  <a:cubicBezTo>
                    <a:pt x="3291" y="18963"/>
                    <a:pt x="4446" y="18811"/>
                    <a:pt x="5905" y="17929"/>
                  </a:cubicBezTo>
                  <a:cubicBezTo>
                    <a:pt x="6179" y="17777"/>
                    <a:pt x="6756" y="16288"/>
                    <a:pt x="7121" y="16136"/>
                  </a:cubicBezTo>
                  <a:cubicBezTo>
                    <a:pt x="7637" y="15954"/>
                    <a:pt x="8701" y="15255"/>
                    <a:pt x="9340" y="15042"/>
                  </a:cubicBezTo>
                  <a:cubicBezTo>
                    <a:pt x="9340" y="15042"/>
                    <a:pt x="9431" y="12124"/>
                    <a:pt x="9948" y="11972"/>
                  </a:cubicBezTo>
                  <a:cubicBezTo>
                    <a:pt x="9956" y="11969"/>
                    <a:pt x="9964" y="11968"/>
                    <a:pt x="9972" y="11968"/>
                  </a:cubicBezTo>
                  <a:cubicBezTo>
                    <a:pt x="10365" y="11968"/>
                    <a:pt x="11081" y="14681"/>
                    <a:pt x="11502" y="14681"/>
                  </a:cubicBezTo>
                  <a:cubicBezTo>
                    <a:pt x="11511" y="14681"/>
                    <a:pt x="11520" y="14680"/>
                    <a:pt x="11528" y="14677"/>
                  </a:cubicBezTo>
                  <a:cubicBezTo>
                    <a:pt x="13480" y="14171"/>
                    <a:pt x="16617" y="14009"/>
                    <a:pt x="19439" y="14009"/>
                  </a:cubicBezTo>
                  <a:cubicBezTo>
                    <a:pt x="20176" y="14009"/>
                    <a:pt x="20891" y="14020"/>
                    <a:pt x="21559" y="14039"/>
                  </a:cubicBezTo>
                  <a:cubicBezTo>
                    <a:pt x="21560" y="14039"/>
                    <a:pt x="21562" y="14039"/>
                    <a:pt x="21563" y="14039"/>
                  </a:cubicBezTo>
                  <a:cubicBezTo>
                    <a:pt x="22076" y="14039"/>
                    <a:pt x="22678" y="8567"/>
                    <a:pt x="23222" y="8567"/>
                  </a:cubicBezTo>
                  <a:cubicBezTo>
                    <a:pt x="23225" y="8567"/>
                    <a:pt x="23228" y="8567"/>
                    <a:pt x="23230" y="8568"/>
                  </a:cubicBezTo>
                  <a:cubicBezTo>
                    <a:pt x="23747" y="8598"/>
                    <a:pt x="25267" y="14100"/>
                    <a:pt x="25814" y="14191"/>
                  </a:cubicBezTo>
                  <a:cubicBezTo>
                    <a:pt x="26604" y="14312"/>
                    <a:pt x="27820" y="14799"/>
                    <a:pt x="28337" y="15042"/>
                  </a:cubicBezTo>
                  <a:cubicBezTo>
                    <a:pt x="28337" y="15042"/>
                    <a:pt x="28251" y="11964"/>
                    <a:pt x="28582" y="11964"/>
                  </a:cubicBezTo>
                  <a:cubicBezTo>
                    <a:pt x="28591" y="11964"/>
                    <a:pt x="28601" y="11967"/>
                    <a:pt x="28611" y="11972"/>
                  </a:cubicBezTo>
                  <a:cubicBezTo>
                    <a:pt x="28975" y="12185"/>
                    <a:pt x="29553" y="15650"/>
                    <a:pt x="30009" y="15893"/>
                  </a:cubicBezTo>
                  <a:cubicBezTo>
                    <a:pt x="30313" y="16075"/>
                    <a:pt x="30677" y="16288"/>
                    <a:pt x="31073" y="16470"/>
                  </a:cubicBezTo>
                  <a:cubicBezTo>
                    <a:pt x="31407" y="16653"/>
                    <a:pt x="31133" y="17747"/>
                    <a:pt x="31437" y="17929"/>
                  </a:cubicBezTo>
                  <a:cubicBezTo>
                    <a:pt x="32562" y="18568"/>
                    <a:pt x="34143" y="18537"/>
                    <a:pt x="34386" y="18963"/>
                  </a:cubicBezTo>
                  <a:cubicBezTo>
                    <a:pt x="34391" y="18971"/>
                    <a:pt x="34398" y="18975"/>
                    <a:pt x="34406" y="18975"/>
                  </a:cubicBezTo>
                  <a:cubicBezTo>
                    <a:pt x="34786" y="18975"/>
                    <a:pt x="37689" y="9980"/>
                    <a:pt x="32896" y="4890"/>
                  </a:cubicBezTo>
                  <a:cubicBezTo>
                    <a:pt x="29318" y="1113"/>
                    <a:pt x="25686" y="0"/>
                    <a:pt x="225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5" name="Google Shape;2665;p126"/>
            <p:cNvSpPr/>
            <p:nvPr/>
          </p:nvSpPr>
          <p:spPr>
            <a:xfrm>
              <a:off x="6285778" y="2763296"/>
              <a:ext cx="229836" cy="206459"/>
            </a:xfrm>
            <a:custGeom>
              <a:avLst/>
              <a:gdLst/>
              <a:ahLst/>
              <a:cxnLst/>
              <a:rect l="l" t="t" r="r" b="b"/>
              <a:pathLst>
                <a:path w="5260" h="4725" extrusionOk="0">
                  <a:moveTo>
                    <a:pt x="1600" y="1"/>
                  </a:moveTo>
                  <a:cubicBezTo>
                    <a:pt x="1546" y="1"/>
                    <a:pt x="1503" y="22"/>
                    <a:pt x="1460" y="44"/>
                  </a:cubicBezTo>
                  <a:cubicBezTo>
                    <a:pt x="426" y="682"/>
                    <a:pt x="1" y="1958"/>
                    <a:pt x="426" y="3083"/>
                  </a:cubicBezTo>
                  <a:cubicBezTo>
                    <a:pt x="639" y="3721"/>
                    <a:pt x="1125" y="4238"/>
                    <a:pt x="1733" y="4512"/>
                  </a:cubicBezTo>
                  <a:cubicBezTo>
                    <a:pt x="2068" y="4664"/>
                    <a:pt x="2432" y="4724"/>
                    <a:pt x="2797" y="4724"/>
                  </a:cubicBezTo>
                  <a:cubicBezTo>
                    <a:pt x="3101" y="4724"/>
                    <a:pt x="3405" y="4694"/>
                    <a:pt x="3679" y="4572"/>
                  </a:cubicBezTo>
                  <a:cubicBezTo>
                    <a:pt x="4591" y="4238"/>
                    <a:pt x="5168" y="3478"/>
                    <a:pt x="5259" y="2506"/>
                  </a:cubicBezTo>
                  <a:lnTo>
                    <a:pt x="4895" y="2050"/>
                  </a:lnTo>
                  <a:cubicBezTo>
                    <a:pt x="4887" y="2048"/>
                    <a:pt x="4879" y="2047"/>
                    <a:pt x="4872" y="2047"/>
                  </a:cubicBezTo>
                  <a:cubicBezTo>
                    <a:pt x="4765" y="2047"/>
                    <a:pt x="4712" y="2242"/>
                    <a:pt x="4712" y="2384"/>
                  </a:cubicBezTo>
                  <a:cubicBezTo>
                    <a:pt x="4651" y="3113"/>
                    <a:pt x="4165" y="3752"/>
                    <a:pt x="3466" y="3995"/>
                  </a:cubicBezTo>
                  <a:cubicBezTo>
                    <a:pt x="3232" y="4083"/>
                    <a:pt x="2991" y="4128"/>
                    <a:pt x="2754" y="4128"/>
                  </a:cubicBezTo>
                  <a:cubicBezTo>
                    <a:pt x="2497" y="4128"/>
                    <a:pt x="2244" y="4075"/>
                    <a:pt x="2007" y="3965"/>
                  </a:cubicBezTo>
                  <a:cubicBezTo>
                    <a:pt x="1521" y="3752"/>
                    <a:pt x="1156" y="3357"/>
                    <a:pt x="1004" y="2870"/>
                  </a:cubicBezTo>
                  <a:cubicBezTo>
                    <a:pt x="670" y="2019"/>
                    <a:pt x="1004" y="1047"/>
                    <a:pt x="1764" y="560"/>
                  </a:cubicBezTo>
                  <a:cubicBezTo>
                    <a:pt x="1855" y="530"/>
                    <a:pt x="1885" y="469"/>
                    <a:pt x="1916" y="378"/>
                  </a:cubicBezTo>
                  <a:cubicBezTo>
                    <a:pt x="1916" y="287"/>
                    <a:pt x="1916" y="226"/>
                    <a:pt x="1855" y="135"/>
                  </a:cubicBezTo>
                  <a:cubicBezTo>
                    <a:pt x="1825" y="74"/>
                    <a:pt x="1764" y="44"/>
                    <a:pt x="1673" y="13"/>
                  </a:cubicBezTo>
                  <a:cubicBezTo>
                    <a:pt x="1646" y="4"/>
                    <a:pt x="1622" y="1"/>
                    <a:pt x="160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6" name="Google Shape;2666;p126"/>
            <p:cNvSpPr/>
            <p:nvPr/>
          </p:nvSpPr>
          <p:spPr>
            <a:xfrm>
              <a:off x="7380113" y="2763296"/>
              <a:ext cx="229836" cy="206459"/>
            </a:xfrm>
            <a:custGeom>
              <a:avLst/>
              <a:gdLst/>
              <a:ahLst/>
              <a:cxnLst/>
              <a:rect l="l" t="t" r="r" b="b"/>
              <a:pathLst>
                <a:path w="5260" h="4725" extrusionOk="0">
                  <a:moveTo>
                    <a:pt x="3661" y="1"/>
                  </a:moveTo>
                  <a:cubicBezTo>
                    <a:pt x="3638" y="1"/>
                    <a:pt x="3614" y="4"/>
                    <a:pt x="3588" y="13"/>
                  </a:cubicBezTo>
                  <a:cubicBezTo>
                    <a:pt x="3496" y="44"/>
                    <a:pt x="3436" y="74"/>
                    <a:pt x="3405" y="135"/>
                  </a:cubicBezTo>
                  <a:cubicBezTo>
                    <a:pt x="3344" y="226"/>
                    <a:pt x="3344" y="287"/>
                    <a:pt x="3344" y="378"/>
                  </a:cubicBezTo>
                  <a:cubicBezTo>
                    <a:pt x="3375" y="469"/>
                    <a:pt x="3436" y="530"/>
                    <a:pt x="3496" y="560"/>
                  </a:cubicBezTo>
                  <a:cubicBezTo>
                    <a:pt x="4256" y="1047"/>
                    <a:pt x="4591" y="2019"/>
                    <a:pt x="4287" y="2870"/>
                  </a:cubicBezTo>
                  <a:cubicBezTo>
                    <a:pt x="4104" y="3357"/>
                    <a:pt x="3740" y="3752"/>
                    <a:pt x="3284" y="3965"/>
                  </a:cubicBezTo>
                  <a:cubicBezTo>
                    <a:pt x="3031" y="4075"/>
                    <a:pt x="2770" y="4128"/>
                    <a:pt x="2510" y="4128"/>
                  </a:cubicBezTo>
                  <a:cubicBezTo>
                    <a:pt x="2269" y="4128"/>
                    <a:pt x="2028" y="4083"/>
                    <a:pt x="1794" y="3995"/>
                  </a:cubicBezTo>
                  <a:cubicBezTo>
                    <a:pt x="1095" y="3752"/>
                    <a:pt x="639" y="3113"/>
                    <a:pt x="548" y="2384"/>
                  </a:cubicBezTo>
                  <a:cubicBezTo>
                    <a:pt x="548" y="2242"/>
                    <a:pt x="521" y="2047"/>
                    <a:pt x="419" y="2047"/>
                  </a:cubicBezTo>
                  <a:cubicBezTo>
                    <a:pt x="411" y="2047"/>
                    <a:pt x="404" y="2048"/>
                    <a:pt x="396" y="2050"/>
                  </a:cubicBezTo>
                  <a:lnTo>
                    <a:pt x="1" y="2506"/>
                  </a:lnTo>
                  <a:cubicBezTo>
                    <a:pt x="92" y="3478"/>
                    <a:pt x="670" y="4238"/>
                    <a:pt x="1581" y="4572"/>
                  </a:cubicBezTo>
                  <a:cubicBezTo>
                    <a:pt x="1885" y="4694"/>
                    <a:pt x="2159" y="4724"/>
                    <a:pt x="2463" y="4724"/>
                  </a:cubicBezTo>
                  <a:cubicBezTo>
                    <a:pt x="2828" y="4724"/>
                    <a:pt x="3192" y="4664"/>
                    <a:pt x="3527" y="4512"/>
                  </a:cubicBezTo>
                  <a:cubicBezTo>
                    <a:pt x="4135" y="4238"/>
                    <a:pt x="4621" y="3721"/>
                    <a:pt x="4864" y="3083"/>
                  </a:cubicBezTo>
                  <a:cubicBezTo>
                    <a:pt x="5259" y="1958"/>
                    <a:pt x="4834" y="682"/>
                    <a:pt x="3831" y="44"/>
                  </a:cubicBezTo>
                  <a:cubicBezTo>
                    <a:pt x="3766" y="22"/>
                    <a:pt x="3717" y="1"/>
                    <a:pt x="36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7" name="Google Shape;2667;p126"/>
            <p:cNvSpPr/>
            <p:nvPr/>
          </p:nvSpPr>
          <p:spPr>
            <a:xfrm flipH="1">
              <a:off x="7404008" y="2506601"/>
              <a:ext cx="283712" cy="321071"/>
            </a:xfrm>
            <a:custGeom>
              <a:avLst/>
              <a:gdLst/>
              <a:ahLst/>
              <a:cxnLst/>
              <a:rect l="l" t="t" r="r" b="b"/>
              <a:pathLst>
                <a:path w="6493" h="7348" extrusionOk="0">
                  <a:moveTo>
                    <a:pt x="3269" y="0"/>
                  </a:moveTo>
                  <a:cubicBezTo>
                    <a:pt x="1925" y="0"/>
                    <a:pt x="282" y="580"/>
                    <a:pt x="140" y="3365"/>
                  </a:cubicBezTo>
                  <a:cubicBezTo>
                    <a:pt x="1" y="6100"/>
                    <a:pt x="1589" y="7348"/>
                    <a:pt x="3267" y="7348"/>
                  </a:cubicBezTo>
                  <a:cubicBezTo>
                    <a:pt x="4518" y="7348"/>
                    <a:pt x="5818" y="6656"/>
                    <a:pt x="6493" y="5371"/>
                  </a:cubicBezTo>
                  <a:lnTo>
                    <a:pt x="5034" y="295"/>
                  </a:lnTo>
                  <a:cubicBezTo>
                    <a:pt x="5034" y="295"/>
                    <a:pt x="4228" y="0"/>
                    <a:pt x="3269" y="0"/>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مربع نص 1"/>
          <p:cNvSpPr txBox="1"/>
          <p:nvPr/>
        </p:nvSpPr>
        <p:spPr>
          <a:xfrm>
            <a:off x="4640678" y="1915203"/>
            <a:ext cx="2618567" cy="400110"/>
          </a:xfrm>
          <a:prstGeom prst="rect">
            <a:avLst/>
          </a:prstGeom>
          <a:noFill/>
        </p:spPr>
        <p:txBody>
          <a:bodyPr wrap="square" rtlCol="1">
            <a:spAutoFit/>
          </a:bodyPr>
          <a:lstStyle/>
          <a:p>
            <a:r>
              <a:rPr lang="en-US" sz="2000" dirty="0" smtClean="0">
                <a:solidFill>
                  <a:schemeClr val="accent2">
                    <a:lumMod val="75000"/>
                  </a:schemeClr>
                </a:solidFill>
                <a:latin typeface="Algerian" panose="04020705040A02060702" pitchFamily="82" charset="0"/>
              </a:rPr>
              <a:t>Any question ? </a:t>
            </a:r>
            <a:endParaRPr lang="ar-SA" sz="2000" dirty="0">
              <a:solidFill>
                <a:schemeClr val="accent2">
                  <a:lumMod val="75000"/>
                </a:schemeClr>
              </a:solidFill>
              <a:latin typeface="Algerian" panose="04020705040A02060702" pitchFamily="82" charset="0"/>
            </a:endParaRPr>
          </a:p>
        </p:txBody>
      </p:sp>
      <p:grpSp>
        <p:nvGrpSpPr>
          <p:cNvPr id="78" name="Google Shape;1891;p82"/>
          <p:cNvGrpSpPr/>
          <p:nvPr/>
        </p:nvGrpSpPr>
        <p:grpSpPr>
          <a:xfrm>
            <a:off x="7868454" y="-301225"/>
            <a:ext cx="1830972" cy="1822411"/>
            <a:chOff x="2414491" y="671177"/>
            <a:chExt cx="1830972" cy="1822411"/>
          </a:xfrm>
        </p:grpSpPr>
        <p:sp>
          <p:nvSpPr>
            <p:cNvPr id="79" name="Google Shape;1892;p82"/>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1893;p82"/>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1894;p82"/>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1895;p82"/>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1896;p82"/>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1897;p82"/>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1898;p82"/>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1899;p82"/>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1900;p82"/>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1901;p82"/>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1902;p82"/>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1903;p82"/>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1904;p82"/>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 name="Google Shape;1905;p82"/>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1906;p82"/>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1907;p82"/>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1908;p82"/>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1909;p82"/>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1910;p82"/>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8" name="Google Shape;1911;p82"/>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Google Shape;1912;p82"/>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1913;p82"/>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1914;p82"/>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915;p82"/>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916;p82"/>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1917;p82"/>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918;p82"/>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1919;p82"/>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1920;p82"/>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921;p82"/>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1922;p82"/>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1923;p82"/>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924;p82"/>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1925;p82"/>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48" name="Google Shape;1890;p82"/>
          <p:cNvSpPr/>
          <p:nvPr/>
        </p:nvSpPr>
        <p:spPr>
          <a:xfrm>
            <a:off x="-556056" y="4368764"/>
            <a:ext cx="1188945" cy="1180306"/>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25"/>
        <p:cNvGrpSpPr/>
        <p:nvPr/>
      </p:nvGrpSpPr>
      <p:grpSpPr>
        <a:xfrm>
          <a:off x="0" y="0"/>
          <a:ext cx="0" cy="0"/>
          <a:chOff x="0" y="0"/>
          <a:chExt cx="0" cy="0"/>
        </a:xfrm>
      </p:grpSpPr>
      <p:sp>
        <p:nvSpPr>
          <p:cNvPr id="1326" name="Google Shape;1326;p55"/>
          <p:cNvSpPr txBox="1">
            <a:spLocks noGrp="1"/>
          </p:cNvSpPr>
          <p:nvPr>
            <p:ph type="body" idx="1"/>
          </p:nvPr>
        </p:nvSpPr>
        <p:spPr>
          <a:xfrm>
            <a:off x="2044700" y="1682750"/>
            <a:ext cx="4108450" cy="1885950"/>
          </a:xfrm>
          <a:prstGeom prst="rect">
            <a:avLst/>
          </a:prstGeom>
        </p:spPr>
        <p:txBody>
          <a:bodyPr spcFirstLastPara="1" wrap="square" lIns="91425" tIns="91425" rIns="91425" bIns="91425" anchor="t" anchorCtr="0">
            <a:noAutofit/>
          </a:bodyPr>
          <a:lstStyle/>
          <a:p>
            <a:pPr marL="171450" lvl="0" indent="-171450" algn="just" rtl="0">
              <a:spcBef>
                <a:spcPts val="0"/>
              </a:spcBef>
              <a:spcAft>
                <a:spcPts val="0"/>
              </a:spcAft>
              <a:buFont typeface="Wingdings" panose="05000000000000000000" pitchFamily="2" charset="2"/>
              <a:buChar char="Ø"/>
            </a:pPr>
            <a:r>
              <a:rPr lang="en-US" sz="2000" dirty="0" smtClean="0"/>
              <a:t>Introduction </a:t>
            </a:r>
          </a:p>
          <a:p>
            <a:pPr marL="171450" lvl="0" indent="-171450" algn="just" rtl="0">
              <a:spcBef>
                <a:spcPts val="0"/>
              </a:spcBef>
              <a:spcAft>
                <a:spcPts val="0"/>
              </a:spcAft>
              <a:buFont typeface="Wingdings" panose="05000000000000000000" pitchFamily="2" charset="2"/>
              <a:buChar char="Ø"/>
            </a:pPr>
            <a:r>
              <a:rPr lang="en-US" sz="2000" dirty="0" smtClean="0"/>
              <a:t>What is consumer market </a:t>
            </a:r>
          </a:p>
          <a:p>
            <a:pPr marL="171450" lvl="0" indent="-171450" algn="just" rtl="0">
              <a:spcBef>
                <a:spcPts val="0"/>
              </a:spcBef>
              <a:spcAft>
                <a:spcPts val="0"/>
              </a:spcAft>
              <a:buFont typeface="Wingdings" panose="05000000000000000000" pitchFamily="2" charset="2"/>
              <a:buChar char="Ø"/>
            </a:pPr>
            <a:r>
              <a:rPr lang="en-US" sz="2000" dirty="0" smtClean="0"/>
              <a:t>Define “consumer market”</a:t>
            </a:r>
          </a:p>
          <a:p>
            <a:pPr marL="171450" lvl="0" indent="-171450" algn="just" rtl="0">
              <a:spcBef>
                <a:spcPts val="0"/>
              </a:spcBef>
              <a:spcAft>
                <a:spcPts val="0"/>
              </a:spcAft>
              <a:buFont typeface="Wingdings" panose="05000000000000000000" pitchFamily="2" charset="2"/>
              <a:buChar char="Ø"/>
            </a:pPr>
            <a:r>
              <a:rPr lang="en-US" sz="2000" dirty="0" smtClean="0"/>
              <a:t>Conclusion </a:t>
            </a:r>
          </a:p>
          <a:p>
            <a:pPr marL="171450" lvl="0" indent="-171450" algn="just" rtl="0">
              <a:spcBef>
                <a:spcPts val="0"/>
              </a:spcBef>
              <a:spcAft>
                <a:spcPts val="0"/>
              </a:spcAft>
              <a:buFont typeface="Wingdings" panose="05000000000000000000" pitchFamily="2" charset="2"/>
              <a:buChar char="Ø"/>
            </a:pPr>
            <a:r>
              <a:rPr lang="en-US" sz="2000" dirty="0" smtClean="0"/>
              <a:t>References </a:t>
            </a:r>
          </a:p>
          <a:p>
            <a:pPr marL="0" lvl="0" indent="0" algn="l" rtl="0">
              <a:spcBef>
                <a:spcPts val="0"/>
              </a:spcBef>
              <a:spcAft>
                <a:spcPts val="0"/>
              </a:spcAft>
              <a:buNone/>
            </a:pPr>
            <a:endParaRPr dirty="0"/>
          </a:p>
        </p:txBody>
      </p:sp>
      <p:sp>
        <p:nvSpPr>
          <p:cNvPr id="1327" name="Google Shape;1327;p55"/>
          <p:cNvSpPr txBox="1">
            <a:spLocks noGrp="1"/>
          </p:cNvSpPr>
          <p:nvPr>
            <p:ph type="title"/>
          </p:nvPr>
        </p:nvSpPr>
        <p:spPr>
          <a:xfrm>
            <a:off x="294150" y="6627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800" b="0" dirty="0" smtClean="0">
                <a:solidFill>
                  <a:schemeClr val="accent2">
                    <a:lumMod val="75000"/>
                  </a:schemeClr>
                </a:solidFill>
                <a:effectLst>
                  <a:outerShdw blurRad="38100" dist="38100" dir="2700000" algn="tl">
                    <a:srgbClr val="000000">
                      <a:alpha val="43137"/>
                    </a:srgbClr>
                  </a:outerShdw>
                </a:effectLst>
                <a:latin typeface="Algerian" panose="04020705040A02060702" pitchFamily="82" charset="0"/>
              </a:rPr>
              <a:t>Content</a:t>
            </a:r>
            <a:endParaRPr sz="2800" b="0" dirty="0">
              <a:solidFill>
                <a:schemeClr val="accent2">
                  <a:lumMod val="75000"/>
                </a:schemeClr>
              </a:solidFill>
              <a:effectLst>
                <a:outerShdw blurRad="38100" dist="38100" dir="2700000" algn="tl">
                  <a:srgbClr val="000000">
                    <a:alpha val="43137"/>
                  </a:srgbClr>
                </a:outerShdw>
              </a:effectLst>
              <a:latin typeface="Algerian" panose="04020705040A02060702" pitchFamily="82" charset="0"/>
            </a:endParaRPr>
          </a:p>
        </p:txBody>
      </p:sp>
      <p:sp>
        <p:nvSpPr>
          <p:cNvPr id="2" name="مربع نص 1"/>
          <p:cNvSpPr txBox="1"/>
          <p:nvPr/>
        </p:nvSpPr>
        <p:spPr>
          <a:xfrm>
            <a:off x="4293974" y="4744995"/>
            <a:ext cx="228600" cy="307777"/>
          </a:xfrm>
          <a:prstGeom prst="rect">
            <a:avLst/>
          </a:prstGeom>
          <a:noFill/>
        </p:spPr>
        <p:txBody>
          <a:bodyPr wrap="square" rtlCol="1">
            <a:spAutoFit/>
          </a:bodyPr>
          <a:lstStyle/>
          <a:p>
            <a:r>
              <a:rPr lang="en-US" dirty="0" smtClean="0"/>
              <a:t>1</a:t>
            </a:r>
            <a:endParaRPr lang="ar-SA"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26">
                                            <p:txEl>
                                              <p:pRg st="0" end="0"/>
                                            </p:txEl>
                                          </p:spTgt>
                                        </p:tgtEl>
                                        <p:attrNameLst>
                                          <p:attrName>style.visibility</p:attrName>
                                        </p:attrNameLst>
                                      </p:cBhvr>
                                      <p:to>
                                        <p:strVal val="visible"/>
                                      </p:to>
                                    </p:set>
                                    <p:anim calcmode="lin" valueType="num">
                                      <p:cBhvr additive="base">
                                        <p:cTn id="7" dur="500" fill="hold"/>
                                        <p:tgtEl>
                                          <p:spTgt spid="132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26">
                                            <p:txEl>
                                              <p:pRg st="1" end="1"/>
                                            </p:txEl>
                                          </p:spTgt>
                                        </p:tgtEl>
                                        <p:attrNameLst>
                                          <p:attrName>style.visibility</p:attrName>
                                        </p:attrNameLst>
                                      </p:cBhvr>
                                      <p:to>
                                        <p:strVal val="visible"/>
                                      </p:to>
                                    </p:set>
                                    <p:anim calcmode="lin" valueType="num">
                                      <p:cBhvr additive="base">
                                        <p:cTn id="13" dur="500" fill="hold"/>
                                        <p:tgtEl>
                                          <p:spTgt spid="132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2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26">
                                            <p:txEl>
                                              <p:pRg st="2" end="2"/>
                                            </p:txEl>
                                          </p:spTgt>
                                        </p:tgtEl>
                                        <p:attrNameLst>
                                          <p:attrName>style.visibility</p:attrName>
                                        </p:attrNameLst>
                                      </p:cBhvr>
                                      <p:to>
                                        <p:strVal val="visible"/>
                                      </p:to>
                                    </p:set>
                                    <p:anim calcmode="lin" valueType="num">
                                      <p:cBhvr additive="base">
                                        <p:cTn id="19" dur="500" fill="hold"/>
                                        <p:tgtEl>
                                          <p:spTgt spid="132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2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26">
                                            <p:txEl>
                                              <p:pRg st="3" end="3"/>
                                            </p:txEl>
                                          </p:spTgt>
                                        </p:tgtEl>
                                        <p:attrNameLst>
                                          <p:attrName>style.visibility</p:attrName>
                                        </p:attrNameLst>
                                      </p:cBhvr>
                                      <p:to>
                                        <p:strVal val="visible"/>
                                      </p:to>
                                    </p:set>
                                    <p:anim calcmode="lin" valueType="num">
                                      <p:cBhvr additive="base">
                                        <p:cTn id="25" dur="500" fill="hold"/>
                                        <p:tgtEl>
                                          <p:spTgt spid="132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2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26">
                                            <p:txEl>
                                              <p:pRg st="4" end="4"/>
                                            </p:txEl>
                                          </p:spTgt>
                                        </p:tgtEl>
                                        <p:attrNameLst>
                                          <p:attrName>style.visibility</p:attrName>
                                        </p:attrNameLst>
                                      </p:cBhvr>
                                      <p:to>
                                        <p:strVal val="visible"/>
                                      </p:to>
                                    </p:set>
                                    <p:anim calcmode="lin" valueType="num">
                                      <p:cBhvr additive="base">
                                        <p:cTn id="31" dur="500" fill="hold"/>
                                        <p:tgtEl>
                                          <p:spTgt spid="132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2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354"/>
        <p:cNvGrpSpPr/>
        <p:nvPr/>
      </p:nvGrpSpPr>
      <p:grpSpPr>
        <a:xfrm>
          <a:off x="0" y="0"/>
          <a:ext cx="0" cy="0"/>
          <a:chOff x="0" y="0"/>
          <a:chExt cx="0" cy="0"/>
        </a:xfrm>
      </p:grpSpPr>
      <p:sp>
        <p:nvSpPr>
          <p:cNvPr id="1355" name="Google Shape;1355;p57"/>
          <p:cNvSpPr txBox="1">
            <a:spLocks noGrp="1"/>
          </p:cNvSpPr>
          <p:nvPr>
            <p:ph type="title"/>
          </p:nvPr>
        </p:nvSpPr>
        <p:spPr>
          <a:xfrm>
            <a:off x="1569450" y="1152050"/>
            <a:ext cx="6005100" cy="76942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400" b="0" dirty="0" smtClean="0">
                <a:solidFill>
                  <a:schemeClr val="accent2">
                    <a:lumMod val="75000"/>
                  </a:schemeClr>
                </a:solidFill>
                <a:effectLst>
                  <a:outerShdw blurRad="38100" dist="38100" dir="2700000" algn="tl">
                    <a:srgbClr val="000000">
                      <a:alpha val="43137"/>
                    </a:srgbClr>
                  </a:outerShdw>
                </a:effectLst>
                <a:latin typeface="Algerian" panose="04020705040A02060702" pitchFamily="82" charset="0"/>
              </a:rPr>
              <a:t>Introduction </a:t>
            </a:r>
            <a:endParaRPr sz="2400" b="0" dirty="0">
              <a:solidFill>
                <a:schemeClr val="accent2">
                  <a:lumMod val="75000"/>
                </a:schemeClr>
              </a:solidFill>
              <a:effectLst>
                <a:outerShdw blurRad="38100" dist="38100" dir="2700000" algn="tl">
                  <a:srgbClr val="000000">
                    <a:alpha val="43137"/>
                  </a:srgbClr>
                </a:outerShdw>
              </a:effectLst>
              <a:latin typeface="Algerian" panose="04020705040A02060702" pitchFamily="82" charset="0"/>
            </a:endParaRPr>
          </a:p>
        </p:txBody>
      </p:sp>
      <p:sp>
        <p:nvSpPr>
          <p:cNvPr id="1356" name="Google Shape;1356;p57"/>
          <p:cNvSpPr txBox="1">
            <a:spLocks noGrp="1"/>
          </p:cNvSpPr>
          <p:nvPr>
            <p:ph type="subTitle" idx="1"/>
          </p:nvPr>
        </p:nvSpPr>
        <p:spPr>
          <a:xfrm>
            <a:off x="1966034" y="2225009"/>
            <a:ext cx="5335500" cy="827110"/>
          </a:xfrm>
          <a:prstGeom prst="rect">
            <a:avLst/>
          </a:prstGeom>
        </p:spPr>
        <p:txBody>
          <a:bodyPr spcFirstLastPara="1" wrap="square" lIns="91425" tIns="91425" rIns="91425" bIns="91425" anchor="t" anchorCtr="0">
            <a:noAutofit/>
          </a:bodyPr>
          <a:lstStyle/>
          <a:p>
            <a:pPr marL="0" lvl="0" indent="0" algn="just" rtl="0">
              <a:spcBef>
                <a:spcPts val="0"/>
              </a:spcBef>
              <a:spcAft>
                <a:spcPts val="1200"/>
              </a:spcAft>
              <a:buClr>
                <a:schemeClr val="dk1"/>
              </a:buClr>
              <a:buSzPts val="1100"/>
              <a:buFont typeface="Arial"/>
              <a:buNone/>
            </a:pPr>
            <a:r>
              <a:rPr lang="en-US" sz="1400" dirty="0" smtClean="0"/>
              <a:t>A</a:t>
            </a:r>
            <a:r>
              <a:rPr lang="en-US" dirty="0" smtClean="0"/>
              <a:t> consumer is a person (or group) who pays to consumer the goods or services produced by a seller ( company, organization).</a:t>
            </a:r>
            <a:endParaRPr dirty="0"/>
          </a:p>
        </p:txBody>
      </p:sp>
      <p:sp>
        <p:nvSpPr>
          <p:cNvPr id="1357" name="Google Shape;1357;p57"/>
          <p:cNvSpPr/>
          <p:nvPr/>
        </p:nvSpPr>
        <p:spPr>
          <a:xfrm>
            <a:off x="3782834" y="3355652"/>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 name="مربع نص 1"/>
          <p:cNvSpPr txBox="1"/>
          <p:nvPr/>
        </p:nvSpPr>
        <p:spPr>
          <a:xfrm>
            <a:off x="4293973" y="4788243"/>
            <a:ext cx="278027" cy="307777"/>
          </a:xfrm>
          <a:prstGeom prst="rect">
            <a:avLst/>
          </a:prstGeom>
          <a:noFill/>
        </p:spPr>
        <p:txBody>
          <a:bodyPr wrap="square" rtlCol="1">
            <a:spAutoFit/>
          </a:bodyPr>
          <a:lstStyle/>
          <a:p>
            <a:r>
              <a:rPr lang="en-US" dirty="0" smtClean="0"/>
              <a:t>2</a:t>
            </a:r>
            <a:endParaRPr lang="ar-SA"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56">
                                            <p:txEl>
                                              <p:pRg st="0" end="0"/>
                                            </p:txEl>
                                          </p:spTgt>
                                        </p:tgtEl>
                                        <p:attrNameLst>
                                          <p:attrName>style.visibility</p:attrName>
                                        </p:attrNameLst>
                                      </p:cBhvr>
                                      <p:to>
                                        <p:strVal val="visible"/>
                                      </p:to>
                                    </p:set>
                                    <p:anim calcmode="lin" valueType="num">
                                      <p:cBhvr additive="base">
                                        <p:cTn id="7" dur="500" fill="hold"/>
                                        <p:tgtEl>
                                          <p:spTgt spid="135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5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2294" y="763982"/>
            <a:ext cx="7717500" cy="541500"/>
          </a:xfrm>
        </p:spPr>
        <p:txBody>
          <a:bodyPr/>
          <a:lstStyle/>
          <a:p>
            <a:r>
              <a:rPr lang="en-US" sz="2800" b="0" dirty="0" smtClean="0">
                <a:effectLst>
                  <a:outerShdw blurRad="38100" dist="38100" dir="2700000" algn="tl">
                    <a:srgbClr val="000000">
                      <a:alpha val="43137"/>
                    </a:srgbClr>
                  </a:outerShdw>
                </a:effectLst>
                <a:latin typeface="Algerian" panose="04020705040A02060702" pitchFamily="82" charset="0"/>
              </a:rPr>
              <a:t>What is consumer market ? </a:t>
            </a:r>
            <a:endParaRPr lang="ar-SA" sz="2800" b="0" dirty="0">
              <a:effectLst>
                <a:outerShdw blurRad="38100" dist="38100" dir="2700000" algn="tl">
                  <a:srgbClr val="000000">
                    <a:alpha val="43137"/>
                  </a:srgbClr>
                </a:outerShdw>
              </a:effectLst>
              <a:latin typeface="Algerian" panose="04020705040A02060702" pitchFamily="82" charset="0"/>
            </a:endParaRPr>
          </a:p>
        </p:txBody>
      </p:sp>
      <p:sp>
        <p:nvSpPr>
          <p:cNvPr id="3" name="عنوان فرعي 2"/>
          <p:cNvSpPr>
            <a:spLocks noGrp="1"/>
          </p:cNvSpPr>
          <p:nvPr>
            <p:ph type="subTitle" idx="1"/>
          </p:nvPr>
        </p:nvSpPr>
        <p:spPr>
          <a:xfrm>
            <a:off x="564969" y="1648612"/>
            <a:ext cx="7717500" cy="2107842"/>
          </a:xfrm>
        </p:spPr>
        <p:txBody>
          <a:bodyPr/>
          <a:lstStyle/>
          <a:p>
            <a:pPr algn="just"/>
            <a:r>
              <a:rPr lang="en-US" sz="1800" dirty="0" smtClean="0"/>
              <a:t>Each time you buy a product or service ,you are participating in the consumer market. </a:t>
            </a:r>
          </a:p>
          <a:p>
            <a:pPr algn="just"/>
            <a:r>
              <a:rPr lang="en-US" sz="1800" dirty="0" smtClean="0"/>
              <a:t>A consumer market is the very system that allows us to purchase products , goods, and services .</a:t>
            </a:r>
          </a:p>
          <a:p>
            <a:pPr algn="just"/>
            <a:r>
              <a:rPr lang="en-US" sz="1800" dirty="0" smtClean="0"/>
              <a:t>In consumer market you can make your own decision .</a:t>
            </a:r>
          </a:p>
          <a:p>
            <a:pPr algn="just"/>
            <a:r>
              <a:rPr lang="en-US" sz="1800" dirty="0" smtClean="0"/>
              <a:t>The people who go out and actively purchase products , they are the more  active in consumer market .</a:t>
            </a:r>
            <a:endParaRPr lang="ar-SA" sz="1800" dirty="0"/>
          </a:p>
        </p:txBody>
      </p:sp>
      <p:sp>
        <p:nvSpPr>
          <p:cNvPr id="4" name="مربع نص 3"/>
          <p:cNvSpPr txBox="1"/>
          <p:nvPr/>
        </p:nvSpPr>
        <p:spPr>
          <a:xfrm>
            <a:off x="4102443" y="4800600"/>
            <a:ext cx="253314" cy="307777"/>
          </a:xfrm>
          <a:prstGeom prst="rect">
            <a:avLst/>
          </a:prstGeom>
          <a:noFill/>
        </p:spPr>
        <p:txBody>
          <a:bodyPr wrap="square" rtlCol="1">
            <a:spAutoFit/>
          </a:bodyPr>
          <a:lstStyle/>
          <a:p>
            <a:r>
              <a:rPr lang="en-US" dirty="0" smtClean="0"/>
              <a:t>3</a:t>
            </a:r>
            <a:endParaRPr lang="ar-SA" dirty="0"/>
          </a:p>
        </p:txBody>
      </p:sp>
    </p:spTree>
    <p:extLst>
      <p:ext uri="{BB962C8B-B14F-4D97-AF65-F5344CB8AC3E}">
        <p14:creationId xmlns:p14="http://schemas.microsoft.com/office/powerpoint/2010/main" val="268297547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83508" y="902045"/>
            <a:ext cx="5004485" cy="401594"/>
          </a:xfrm>
        </p:spPr>
        <p:txBody>
          <a:bodyPr/>
          <a:lstStyle/>
          <a:p>
            <a:r>
              <a:rPr lang="en-US" sz="2400" b="0" dirty="0">
                <a:effectLst>
                  <a:outerShdw blurRad="38100" dist="38100" dir="2700000" algn="tl">
                    <a:srgbClr val="000000">
                      <a:alpha val="43137"/>
                    </a:srgbClr>
                  </a:outerShdw>
                </a:effectLst>
                <a:latin typeface="Algerian" panose="04020705040A02060702" pitchFamily="82" charset="0"/>
              </a:rPr>
              <a:t>Define “consumer market “</a:t>
            </a:r>
            <a:endParaRPr lang="ar-SA" sz="2400" dirty="0"/>
          </a:p>
        </p:txBody>
      </p:sp>
      <p:sp>
        <p:nvSpPr>
          <p:cNvPr id="3" name="عنوان فرعي 2"/>
          <p:cNvSpPr>
            <a:spLocks noGrp="1"/>
          </p:cNvSpPr>
          <p:nvPr>
            <p:ph type="subTitle" idx="1"/>
          </p:nvPr>
        </p:nvSpPr>
        <p:spPr>
          <a:xfrm>
            <a:off x="1254210" y="1217932"/>
            <a:ext cx="6524226" cy="2359349"/>
          </a:xfrm>
        </p:spPr>
        <p:txBody>
          <a:bodyPr>
            <a:normAutofit fontScale="25000" lnSpcReduction="20000"/>
          </a:bodyPr>
          <a:lstStyle/>
          <a:p>
            <a:pPr marL="0" lvl="0" indent="0" algn="just">
              <a:spcBef>
                <a:spcPts val="1600"/>
              </a:spcBef>
              <a:spcAft>
                <a:spcPts val="1600"/>
              </a:spcAft>
            </a:pPr>
            <a:r>
              <a:rPr lang="en-US" sz="5600" dirty="0"/>
              <a:t>It means end users that are directly purchasing or otherwise obtaining consumer products for consumption or customers who are retail or other outlets that resell consumer products to the end consuming and it involve :-</a:t>
            </a:r>
          </a:p>
          <a:p>
            <a:pPr marL="342900" lvl="0" algn="just">
              <a:spcBef>
                <a:spcPts val="1600"/>
              </a:spcBef>
              <a:spcAft>
                <a:spcPts val="1600"/>
              </a:spcAft>
              <a:buFont typeface="Wingdings" panose="05000000000000000000" pitchFamily="2" charset="2"/>
              <a:buChar char="Ø"/>
            </a:pPr>
            <a:r>
              <a:rPr lang="en-US" sz="5600" dirty="0"/>
              <a:t>Internet </a:t>
            </a:r>
          </a:p>
          <a:p>
            <a:pPr marL="342900" lvl="0" algn="just">
              <a:spcBef>
                <a:spcPts val="1600"/>
              </a:spcBef>
              <a:spcAft>
                <a:spcPts val="1600"/>
              </a:spcAft>
              <a:buFont typeface="Wingdings" panose="05000000000000000000" pitchFamily="2" charset="2"/>
              <a:buChar char="Ø"/>
            </a:pPr>
            <a:r>
              <a:rPr lang="en-US" sz="5600" dirty="0"/>
              <a:t>Online services </a:t>
            </a:r>
          </a:p>
          <a:p>
            <a:pPr marL="342900" lvl="0" algn="just">
              <a:spcBef>
                <a:spcPts val="1600"/>
              </a:spcBef>
              <a:spcAft>
                <a:spcPts val="1600"/>
              </a:spcAft>
              <a:buFont typeface="Wingdings" panose="05000000000000000000" pitchFamily="2" charset="2"/>
              <a:buChar char="Ø"/>
            </a:pPr>
            <a:r>
              <a:rPr lang="en-US" sz="5600" dirty="0"/>
              <a:t>Interactive television </a:t>
            </a:r>
          </a:p>
          <a:p>
            <a:pPr marL="342900" lvl="0" algn="just">
              <a:spcBef>
                <a:spcPts val="1600"/>
              </a:spcBef>
              <a:spcAft>
                <a:spcPts val="1600"/>
              </a:spcAft>
              <a:buFont typeface="Wingdings" panose="05000000000000000000" pitchFamily="2" charset="2"/>
              <a:buChar char="Ø"/>
            </a:pPr>
            <a:r>
              <a:rPr lang="en-US" sz="5600" dirty="0"/>
              <a:t>Wireless network </a:t>
            </a:r>
            <a:endParaRPr lang="en-US" sz="5600" dirty="0" smtClean="0"/>
          </a:p>
          <a:p>
            <a:pPr marL="342900" algn="just">
              <a:spcBef>
                <a:spcPts val="1600"/>
              </a:spcBef>
              <a:spcAft>
                <a:spcPts val="1600"/>
              </a:spcAft>
              <a:buFont typeface="Wingdings" panose="05000000000000000000" pitchFamily="2" charset="2"/>
              <a:buChar char="Ø"/>
            </a:pPr>
            <a:r>
              <a:rPr lang="en-US" sz="5600" dirty="0"/>
              <a:t>Hand-held devices  </a:t>
            </a:r>
          </a:p>
          <a:p>
            <a:pPr marL="0" lvl="0" indent="0" algn="l">
              <a:spcBef>
                <a:spcPts val="1600"/>
              </a:spcBef>
              <a:spcAft>
                <a:spcPts val="1600"/>
              </a:spcAft>
            </a:pPr>
            <a:endParaRPr lang="en-US" dirty="0"/>
          </a:p>
          <a:p>
            <a:endParaRPr lang="ar-SA" dirty="0"/>
          </a:p>
        </p:txBody>
      </p:sp>
      <p:sp>
        <p:nvSpPr>
          <p:cNvPr id="4" name="مربع نص 3"/>
          <p:cNvSpPr txBox="1"/>
          <p:nvPr/>
        </p:nvSpPr>
        <p:spPr>
          <a:xfrm>
            <a:off x="4090086" y="4782065"/>
            <a:ext cx="339811" cy="307777"/>
          </a:xfrm>
          <a:prstGeom prst="rect">
            <a:avLst/>
          </a:prstGeom>
          <a:noFill/>
        </p:spPr>
        <p:txBody>
          <a:bodyPr wrap="square" rtlCol="1">
            <a:spAutoFit/>
          </a:bodyPr>
          <a:lstStyle/>
          <a:p>
            <a:r>
              <a:rPr lang="en-US" dirty="0" smtClean="0"/>
              <a:t>4</a:t>
            </a:r>
            <a:endParaRPr lang="ar-SA" dirty="0"/>
          </a:p>
        </p:txBody>
      </p:sp>
    </p:spTree>
    <p:extLst>
      <p:ext uri="{BB962C8B-B14F-4D97-AF65-F5344CB8AC3E}">
        <p14:creationId xmlns:p14="http://schemas.microsoft.com/office/powerpoint/2010/main" val="39606064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a:xfrm>
            <a:off x="2301093" y="1466119"/>
            <a:ext cx="4766972" cy="1493324"/>
          </a:xfrm>
        </p:spPr>
        <p:txBody>
          <a:bodyPr/>
          <a:lstStyle/>
          <a:p>
            <a:pPr marL="152400" indent="0">
              <a:buNone/>
            </a:pPr>
            <a:r>
              <a:rPr lang="en-US" sz="1600" dirty="0" smtClean="0"/>
              <a:t>Primarily there are 4 types of consumer market :-</a:t>
            </a:r>
          </a:p>
          <a:p>
            <a:pPr>
              <a:buFont typeface="+mj-lt"/>
              <a:buAutoNum type="arabicPeriod"/>
            </a:pPr>
            <a:r>
              <a:rPr lang="en-US" sz="1600" dirty="0" smtClean="0"/>
              <a:t>Food and beverages </a:t>
            </a:r>
          </a:p>
          <a:p>
            <a:pPr>
              <a:buFont typeface="+mj-lt"/>
              <a:buAutoNum type="arabicPeriod"/>
            </a:pPr>
            <a:r>
              <a:rPr lang="en-US" sz="1600" dirty="0" smtClean="0"/>
              <a:t>Retail </a:t>
            </a:r>
          </a:p>
          <a:p>
            <a:pPr>
              <a:buFont typeface="+mj-lt"/>
              <a:buAutoNum type="arabicPeriod"/>
            </a:pPr>
            <a:r>
              <a:rPr lang="en-US" sz="1600" dirty="0" smtClean="0"/>
              <a:t>Consumer products </a:t>
            </a:r>
          </a:p>
          <a:p>
            <a:pPr>
              <a:buFont typeface="+mj-lt"/>
              <a:buAutoNum type="arabicPeriod"/>
            </a:pPr>
            <a:r>
              <a:rPr lang="en-US" sz="1600" dirty="0" smtClean="0"/>
              <a:t>Transportation </a:t>
            </a:r>
          </a:p>
          <a:p>
            <a:endParaRPr lang="ar-SA" dirty="0"/>
          </a:p>
        </p:txBody>
      </p:sp>
      <p:sp>
        <p:nvSpPr>
          <p:cNvPr id="3" name="عنوان 2"/>
          <p:cNvSpPr>
            <a:spLocks noGrp="1"/>
          </p:cNvSpPr>
          <p:nvPr>
            <p:ph type="title"/>
          </p:nvPr>
        </p:nvSpPr>
        <p:spPr/>
        <p:txBody>
          <a:bodyPr/>
          <a:lstStyle/>
          <a:p>
            <a:r>
              <a:rPr lang="en-US" sz="2000" b="0" dirty="0" smtClean="0">
                <a:solidFill>
                  <a:schemeClr val="accent2">
                    <a:lumMod val="75000"/>
                  </a:schemeClr>
                </a:solidFill>
                <a:effectLst>
                  <a:outerShdw blurRad="38100" dist="38100" dir="2700000" algn="tl">
                    <a:srgbClr val="000000">
                      <a:alpha val="43137"/>
                    </a:srgbClr>
                  </a:outerShdw>
                </a:effectLst>
                <a:latin typeface="Algerian" panose="04020705040A02060702" pitchFamily="82" charset="0"/>
              </a:rPr>
              <a:t>Consumer market types </a:t>
            </a:r>
            <a:endParaRPr lang="ar-SA" sz="2000" b="0" dirty="0">
              <a:solidFill>
                <a:schemeClr val="accent2">
                  <a:lumMod val="75000"/>
                </a:schemeClr>
              </a:solidFill>
              <a:effectLst>
                <a:outerShdw blurRad="38100" dist="38100" dir="2700000" algn="tl">
                  <a:srgbClr val="000000">
                    <a:alpha val="43137"/>
                  </a:srgbClr>
                </a:outerShdw>
              </a:effectLst>
              <a:latin typeface="Algerian" panose="04020705040A02060702" pitchFamily="82" charset="0"/>
            </a:endParaRPr>
          </a:p>
        </p:txBody>
      </p:sp>
      <p:grpSp>
        <p:nvGrpSpPr>
          <p:cNvPr id="4" name="Google Shape;2643;p126"/>
          <p:cNvGrpSpPr/>
          <p:nvPr/>
        </p:nvGrpSpPr>
        <p:grpSpPr>
          <a:xfrm>
            <a:off x="5696773" y="2845296"/>
            <a:ext cx="1477009" cy="1652212"/>
            <a:chOff x="6115463" y="1558642"/>
            <a:chExt cx="1646821" cy="2563897"/>
          </a:xfrm>
        </p:grpSpPr>
        <p:sp>
          <p:nvSpPr>
            <p:cNvPr id="5" name="Google Shape;2644;p126"/>
            <p:cNvSpPr/>
            <p:nvPr/>
          </p:nvSpPr>
          <p:spPr>
            <a:xfrm>
              <a:off x="6171575" y="3809037"/>
              <a:ext cx="322775" cy="313476"/>
            </a:xfrm>
            <a:custGeom>
              <a:avLst/>
              <a:gdLst/>
              <a:ahLst/>
              <a:cxnLst/>
              <a:rect l="l" t="t" r="r" b="b"/>
              <a:pathLst>
                <a:path w="7387" h="7356" extrusionOk="0">
                  <a:moveTo>
                    <a:pt x="760" y="0"/>
                  </a:moveTo>
                  <a:cubicBezTo>
                    <a:pt x="1" y="3952"/>
                    <a:pt x="153" y="7204"/>
                    <a:pt x="153" y="7356"/>
                  </a:cubicBezTo>
                  <a:lnTo>
                    <a:pt x="7387" y="7356"/>
                  </a:lnTo>
                  <a:lnTo>
                    <a:pt x="7387" y="2401"/>
                  </a:lnTo>
                  <a:cubicBezTo>
                    <a:pt x="5168" y="1672"/>
                    <a:pt x="2949" y="821"/>
                    <a:pt x="760" y="0"/>
                  </a:cubicBez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Google Shape;2645;p126"/>
            <p:cNvSpPr/>
            <p:nvPr/>
          </p:nvSpPr>
          <p:spPr>
            <a:xfrm>
              <a:off x="7398072" y="3809039"/>
              <a:ext cx="300185" cy="313468"/>
            </a:xfrm>
            <a:custGeom>
              <a:avLst/>
              <a:gdLst/>
              <a:ahLst/>
              <a:cxnLst/>
              <a:rect l="l" t="t" r="r" b="b"/>
              <a:pathLst>
                <a:path w="6870" h="7174" extrusionOk="0">
                  <a:moveTo>
                    <a:pt x="6444" y="0"/>
                  </a:moveTo>
                  <a:lnTo>
                    <a:pt x="6444" y="0"/>
                  </a:lnTo>
                  <a:cubicBezTo>
                    <a:pt x="4316" y="852"/>
                    <a:pt x="2128" y="1581"/>
                    <a:pt x="0" y="2280"/>
                  </a:cubicBezTo>
                  <a:lnTo>
                    <a:pt x="0" y="7174"/>
                  </a:lnTo>
                  <a:lnTo>
                    <a:pt x="6383" y="7174"/>
                  </a:lnTo>
                  <a:cubicBezTo>
                    <a:pt x="6383" y="7174"/>
                    <a:pt x="6870" y="3982"/>
                    <a:pt x="6444" y="0"/>
                  </a:cubicBez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Google Shape;2646;p126"/>
            <p:cNvSpPr/>
            <p:nvPr/>
          </p:nvSpPr>
          <p:spPr>
            <a:xfrm>
              <a:off x="6195465" y="1558642"/>
              <a:ext cx="573803" cy="455870"/>
            </a:xfrm>
            <a:custGeom>
              <a:avLst/>
              <a:gdLst/>
              <a:ahLst/>
              <a:cxnLst/>
              <a:rect l="l" t="t" r="r" b="b"/>
              <a:pathLst>
                <a:path w="13132" h="10433" extrusionOk="0">
                  <a:moveTo>
                    <a:pt x="7342" y="1"/>
                  </a:moveTo>
                  <a:cubicBezTo>
                    <a:pt x="6348" y="1"/>
                    <a:pt x="5306" y="240"/>
                    <a:pt x="4317" y="745"/>
                  </a:cubicBezTo>
                  <a:cubicBezTo>
                    <a:pt x="1369" y="2204"/>
                    <a:pt x="1" y="5426"/>
                    <a:pt x="1278" y="7888"/>
                  </a:cubicBezTo>
                  <a:cubicBezTo>
                    <a:pt x="2098" y="9529"/>
                    <a:pt x="3842" y="10432"/>
                    <a:pt x="5779" y="10432"/>
                  </a:cubicBezTo>
                  <a:cubicBezTo>
                    <a:pt x="6783" y="10432"/>
                    <a:pt x="7839" y="10190"/>
                    <a:pt x="8846" y="9681"/>
                  </a:cubicBezTo>
                  <a:cubicBezTo>
                    <a:pt x="11764" y="8222"/>
                    <a:pt x="13132" y="5000"/>
                    <a:pt x="11886" y="2538"/>
                  </a:cubicBezTo>
                  <a:cubicBezTo>
                    <a:pt x="11042" y="911"/>
                    <a:pt x="9282" y="1"/>
                    <a:pt x="734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2647;p126"/>
            <p:cNvSpPr/>
            <p:nvPr/>
          </p:nvSpPr>
          <p:spPr>
            <a:xfrm>
              <a:off x="6223384" y="1855447"/>
              <a:ext cx="1418471" cy="1222455"/>
            </a:xfrm>
            <a:custGeom>
              <a:avLst/>
              <a:gdLst/>
              <a:ahLst/>
              <a:cxnLst/>
              <a:rect l="l" t="t" r="r" b="b"/>
              <a:pathLst>
                <a:path w="32463" h="27977" extrusionOk="0">
                  <a:moveTo>
                    <a:pt x="23982" y="1"/>
                  </a:moveTo>
                  <a:lnTo>
                    <a:pt x="487" y="6718"/>
                  </a:lnTo>
                  <a:cubicBezTo>
                    <a:pt x="0" y="10943"/>
                    <a:pt x="699" y="15320"/>
                    <a:pt x="2705" y="19059"/>
                  </a:cubicBezTo>
                  <a:cubicBezTo>
                    <a:pt x="4681" y="22797"/>
                    <a:pt x="8055" y="25867"/>
                    <a:pt x="12067" y="27205"/>
                  </a:cubicBezTo>
                  <a:cubicBezTo>
                    <a:pt x="13622" y="27718"/>
                    <a:pt x="15257" y="27976"/>
                    <a:pt x="16889" y="27976"/>
                  </a:cubicBezTo>
                  <a:cubicBezTo>
                    <a:pt x="18448" y="27976"/>
                    <a:pt x="20005" y="27740"/>
                    <a:pt x="21490" y="27265"/>
                  </a:cubicBezTo>
                  <a:cubicBezTo>
                    <a:pt x="23830" y="26536"/>
                    <a:pt x="25989" y="25229"/>
                    <a:pt x="27721" y="23466"/>
                  </a:cubicBezTo>
                  <a:cubicBezTo>
                    <a:pt x="30913" y="20183"/>
                    <a:pt x="32463" y="15350"/>
                    <a:pt x="31733" y="10791"/>
                  </a:cubicBezTo>
                  <a:cubicBezTo>
                    <a:pt x="31034" y="6262"/>
                    <a:pt x="28055" y="2128"/>
                    <a:pt x="2398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2648;p126"/>
            <p:cNvSpPr/>
            <p:nvPr/>
          </p:nvSpPr>
          <p:spPr>
            <a:xfrm>
              <a:off x="6186202" y="3156968"/>
              <a:ext cx="1511454" cy="965572"/>
            </a:xfrm>
            <a:custGeom>
              <a:avLst/>
              <a:gdLst/>
              <a:ahLst/>
              <a:cxnLst/>
              <a:rect l="l" t="t" r="r" b="b"/>
              <a:pathLst>
                <a:path w="34591" h="22098" extrusionOk="0">
                  <a:moveTo>
                    <a:pt x="16961" y="0"/>
                  </a:moveTo>
                  <a:cubicBezTo>
                    <a:pt x="5988" y="0"/>
                    <a:pt x="1672" y="7174"/>
                    <a:pt x="0" y="13344"/>
                  </a:cubicBezTo>
                  <a:lnTo>
                    <a:pt x="7265" y="15654"/>
                  </a:lnTo>
                  <a:lnTo>
                    <a:pt x="7265" y="22098"/>
                  </a:lnTo>
                  <a:lnTo>
                    <a:pt x="27508" y="22098"/>
                  </a:lnTo>
                  <a:lnTo>
                    <a:pt x="27508" y="15654"/>
                  </a:lnTo>
                  <a:lnTo>
                    <a:pt x="34590" y="13405"/>
                  </a:lnTo>
                  <a:cubicBezTo>
                    <a:pt x="33405" y="7234"/>
                    <a:pt x="29362" y="0"/>
                    <a:pt x="169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2649;p126"/>
            <p:cNvSpPr/>
            <p:nvPr/>
          </p:nvSpPr>
          <p:spPr>
            <a:xfrm>
              <a:off x="6171565" y="3739960"/>
              <a:ext cx="332082" cy="166085"/>
            </a:xfrm>
            <a:custGeom>
              <a:avLst/>
              <a:gdLst/>
              <a:ahLst/>
              <a:cxnLst/>
              <a:rect l="l" t="t" r="r" b="b"/>
              <a:pathLst>
                <a:path w="7600" h="3801" extrusionOk="0">
                  <a:moveTo>
                    <a:pt x="335" y="1"/>
                  </a:moveTo>
                  <a:cubicBezTo>
                    <a:pt x="214" y="487"/>
                    <a:pt x="122" y="943"/>
                    <a:pt x="1" y="1399"/>
                  </a:cubicBezTo>
                  <a:cubicBezTo>
                    <a:pt x="2554" y="2220"/>
                    <a:pt x="5077" y="3071"/>
                    <a:pt x="7600" y="3800"/>
                  </a:cubicBezTo>
                  <a:lnTo>
                    <a:pt x="7600" y="2311"/>
                  </a:lnTo>
                  <a:lnTo>
                    <a:pt x="33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2650;p126"/>
            <p:cNvSpPr/>
            <p:nvPr/>
          </p:nvSpPr>
          <p:spPr>
            <a:xfrm>
              <a:off x="7388109" y="3742626"/>
              <a:ext cx="320110" cy="166085"/>
            </a:xfrm>
            <a:custGeom>
              <a:avLst/>
              <a:gdLst/>
              <a:ahLst/>
              <a:cxnLst/>
              <a:rect l="l" t="t" r="r" b="b"/>
              <a:pathLst>
                <a:path w="7326" h="3801" extrusionOk="0">
                  <a:moveTo>
                    <a:pt x="7082" y="1"/>
                  </a:moveTo>
                  <a:lnTo>
                    <a:pt x="0" y="2250"/>
                  </a:lnTo>
                  <a:lnTo>
                    <a:pt x="0" y="3800"/>
                  </a:lnTo>
                  <a:cubicBezTo>
                    <a:pt x="2432" y="3101"/>
                    <a:pt x="4894" y="2372"/>
                    <a:pt x="7326" y="1520"/>
                  </a:cubicBezTo>
                  <a:cubicBezTo>
                    <a:pt x="7265" y="1034"/>
                    <a:pt x="7204" y="517"/>
                    <a:pt x="70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2651;p126"/>
            <p:cNvSpPr/>
            <p:nvPr/>
          </p:nvSpPr>
          <p:spPr>
            <a:xfrm>
              <a:off x="6734680" y="3158191"/>
              <a:ext cx="474178" cy="229923"/>
            </a:xfrm>
            <a:custGeom>
              <a:avLst/>
              <a:gdLst/>
              <a:ahLst/>
              <a:cxnLst/>
              <a:rect l="l" t="t" r="r" b="b"/>
              <a:pathLst>
                <a:path w="10852" h="5262" extrusionOk="0">
                  <a:moveTo>
                    <a:pt x="3969" y="1"/>
                  </a:moveTo>
                  <a:cubicBezTo>
                    <a:pt x="2669" y="1"/>
                    <a:pt x="1307" y="92"/>
                    <a:pt x="1" y="337"/>
                  </a:cubicBezTo>
                  <a:cubicBezTo>
                    <a:pt x="1" y="337"/>
                    <a:pt x="61" y="5200"/>
                    <a:pt x="5198" y="5261"/>
                  </a:cubicBezTo>
                  <a:cubicBezTo>
                    <a:pt x="5232" y="5261"/>
                    <a:pt x="5266" y="5262"/>
                    <a:pt x="5300" y="5262"/>
                  </a:cubicBezTo>
                  <a:cubicBezTo>
                    <a:pt x="10372" y="5262"/>
                    <a:pt x="10852" y="732"/>
                    <a:pt x="10852" y="732"/>
                  </a:cubicBezTo>
                  <a:cubicBezTo>
                    <a:pt x="10852" y="732"/>
                    <a:pt x="7660" y="1"/>
                    <a:pt x="396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2652;p126"/>
            <p:cNvSpPr/>
            <p:nvPr/>
          </p:nvSpPr>
          <p:spPr>
            <a:xfrm>
              <a:off x="6799739" y="2951087"/>
              <a:ext cx="333437" cy="161191"/>
            </a:xfrm>
            <a:custGeom>
              <a:avLst/>
              <a:gdLst/>
              <a:ahLst/>
              <a:cxnLst/>
              <a:rect l="l" t="t" r="r" b="b"/>
              <a:pathLst>
                <a:path w="7631" h="3689" extrusionOk="0">
                  <a:moveTo>
                    <a:pt x="7630" y="1"/>
                  </a:moveTo>
                  <a:lnTo>
                    <a:pt x="1" y="791"/>
                  </a:lnTo>
                  <a:lnTo>
                    <a:pt x="183" y="3132"/>
                  </a:lnTo>
                  <a:cubicBezTo>
                    <a:pt x="1574" y="3505"/>
                    <a:pt x="2983" y="3688"/>
                    <a:pt x="4369" y="3688"/>
                  </a:cubicBezTo>
                  <a:cubicBezTo>
                    <a:pt x="5467" y="3688"/>
                    <a:pt x="6551" y="3573"/>
                    <a:pt x="7600" y="3344"/>
                  </a:cubicBezTo>
                  <a:lnTo>
                    <a:pt x="7630" y="1"/>
                  </a:ln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2653;p126"/>
            <p:cNvSpPr/>
            <p:nvPr/>
          </p:nvSpPr>
          <p:spPr>
            <a:xfrm>
              <a:off x="6807735" y="3087889"/>
              <a:ext cx="324086" cy="239099"/>
            </a:xfrm>
            <a:custGeom>
              <a:avLst/>
              <a:gdLst/>
              <a:ahLst/>
              <a:cxnLst/>
              <a:rect l="l" t="t" r="r" b="b"/>
              <a:pathLst>
                <a:path w="7417" h="5472" extrusionOk="0">
                  <a:moveTo>
                    <a:pt x="0" y="1"/>
                  </a:moveTo>
                  <a:lnTo>
                    <a:pt x="304" y="3587"/>
                  </a:lnTo>
                  <a:cubicBezTo>
                    <a:pt x="304" y="3587"/>
                    <a:pt x="730" y="5472"/>
                    <a:pt x="3648" y="5472"/>
                  </a:cubicBezTo>
                  <a:cubicBezTo>
                    <a:pt x="6900" y="5472"/>
                    <a:pt x="7386" y="3587"/>
                    <a:pt x="7386" y="3587"/>
                  </a:cubicBezTo>
                  <a:lnTo>
                    <a:pt x="7417" y="213"/>
                  </a:lnTo>
                  <a:lnTo>
                    <a:pt x="7417" y="213"/>
                  </a:lnTo>
                  <a:cubicBezTo>
                    <a:pt x="6368" y="442"/>
                    <a:pt x="5284" y="557"/>
                    <a:pt x="4186" y="557"/>
                  </a:cubicBezTo>
                  <a:cubicBezTo>
                    <a:pt x="2800" y="557"/>
                    <a:pt x="1391" y="374"/>
                    <a:pt x="0" y="1"/>
                  </a:cubicBez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2654;p126"/>
            <p:cNvSpPr/>
            <p:nvPr/>
          </p:nvSpPr>
          <p:spPr>
            <a:xfrm>
              <a:off x="6295085" y="1786544"/>
              <a:ext cx="1199340" cy="1272661"/>
            </a:xfrm>
            <a:custGeom>
              <a:avLst/>
              <a:gdLst/>
              <a:ahLst/>
              <a:cxnLst/>
              <a:rect l="l" t="t" r="r" b="b"/>
              <a:pathLst>
                <a:path w="27448" h="29126" extrusionOk="0">
                  <a:moveTo>
                    <a:pt x="15970" y="0"/>
                  </a:moveTo>
                  <a:cubicBezTo>
                    <a:pt x="14352" y="0"/>
                    <a:pt x="12568" y="229"/>
                    <a:pt x="10639" y="696"/>
                  </a:cubicBezTo>
                  <a:cubicBezTo>
                    <a:pt x="2736" y="2641"/>
                    <a:pt x="1" y="9572"/>
                    <a:pt x="1946" y="18265"/>
                  </a:cubicBezTo>
                  <a:cubicBezTo>
                    <a:pt x="3735" y="26413"/>
                    <a:pt x="9502" y="29125"/>
                    <a:pt x="15308" y="29125"/>
                  </a:cubicBezTo>
                  <a:cubicBezTo>
                    <a:pt x="15717" y="29125"/>
                    <a:pt x="16127" y="29112"/>
                    <a:pt x="16536" y="29086"/>
                  </a:cubicBezTo>
                  <a:cubicBezTo>
                    <a:pt x="23132" y="28660"/>
                    <a:pt x="27448" y="23341"/>
                    <a:pt x="27448" y="17961"/>
                  </a:cubicBezTo>
                  <a:cubicBezTo>
                    <a:pt x="27448" y="11031"/>
                    <a:pt x="25624" y="6258"/>
                    <a:pt x="25624" y="6258"/>
                  </a:cubicBezTo>
                  <a:cubicBezTo>
                    <a:pt x="24406" y="2191"/>
                    <a:pt x="20983" y="0"/>
                    <a:pt x="15970" y="0"/>
                  </a:cubicBezTo>
                  <a:close/>
                </a:path>
              </a:pathLst>
            </a:custGeom>
            <a:solidFill>
              <a:schemeClr val="dk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2655;p126"/>
            <p:cNvSpPr/>
            <p:nvPr/>
          </p:nvSpPr>
          <p:spPr>
            <a:xfrm>
              <a:off x="6909976" y="2718685"/>
              <a:ext cx="87696" cy="58508"/>
            </a:xfrm>
            <a:custGeom>
              <a:avLst/>
              <a:gdLst/>
              <a:ahLst/>
              <a:cxnLst/>
              <a:rect l="l" t="t" r="r" b="b"/>
              <a:pathLst>
                <a:path w="2007" h="1339" extrusionOk="0">
                  <a:moveTo>
                    <a:pt x="92" y="1"/>
                  </a:moveTo>
                  <a:cubicBezTo>
                    <a:pt x="31" y="1"/>
                    <a:pt x="1" y="61"/>
                    <a:pt x="1" y="92"/>
                  </a:cubicBezTo>
                  <a:cubicBezTo>
                    <a:pt x="1" y="122"/>
                    <a:pt x="183" y="1338"/>
                    <a:pt x="1642" y="1338"/>
                  </a:cubicBezTo>
                  <a:cubicBezTo>
                    <a:pt x="1733" y="1338"/>
                    <a:pt x="1825" y="1338"/>
                    <a:pt x="1916" y="1308"/>
                  </a:cubicBezTo>
                  <a:cubicBezTo>
                    <a:pt x="1977" y="1308"/>
                    <a:pt x="2007" y="1277"/>
                    <a:pt x="2007" y="1217"/>
                  </a:cubicBezTo>
                  <a:cubicBezTo>
                    <a:pt x="2007" y="1156"/>
                    <a:pt x="1946" y="1125"/>
                    <a:pt x="1885" y="1125"/>
                  </a:cubicBezTo>
                  <a:cubicBezTo>
                    <a:pt x="1792" y="1135"/>
                    <a:pt x="1703" y="1139"/>
                    <a:pt x="1619" y="1139"/>
                  </a:cubicBezTo>
                  <a:cubicBezTo>
                    <a:pt x="344" y="1139"/>
                    <a:pt x="183" y="120"/>
                    <a:pt x="183" y="92"/>
                  </a:cubicBezTo>
                  <a:cubicBezTo>
                    <a:pt x="183" y="31"/>
                    <a:pt x="122" y="1"/>
                    <a:pt x="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2656;p126"/>
            <p:cNvSpPr/>
            <p:nvPr/>
          </p:nvSpPr>
          <p:spPr>
            <a:xfrm>
              <a:off x="6542125" y="2664769"/>
              <a:ext cx="285591" cy="153064"/>
            </a:xfrm>
            <a:custGeom>
              <a:avLst/>
              <a:gdLst/>
              <a:ahLst/>
              <a:cxnLst/>
              <a:rect l="l" t="t" r="r" b="b"/>
              <a:pathLst>
                <a:path w="6536" h="3503" extrusionOk="0">
                  <a:moveTo>
                    <a:pt x="2520" y="1"/>
                  </a:moveTo>
                  <a:cubicBezTo>
                    <a:pt x="1294" y="1"/>
                    <a:pt x="324" y="434"/>
                    <a:pt x="183" y="1143"/>
                  </a:cubicBezTo>
                  <a:cubicBezTo>
                    <a:pt x="0" y="2055"/>
                    <a:pt x="1246" y="3058"/>
                    <a:pt x="2949" y="3393"/>
                  </a:cubicBezTo>
                  <a:cubicBezTo>
                    <a:pt x="3326" y="3467"/>
                    <a:pt x="3695" y="3502"/>
                    <a:pt x="4042" y="3502"/>
                  </a:cubicBezTo>
                  <a:cubicBezTo>
                    <a:pt x="5260" y="3502"/>
                    <a:pt x="6211" y="3069"/>
                    <a:pt x="6353" y="2359"/>
                  </a:cubicBezTo>
                  <a:cubicBezTo>
                    <a:pt x="6535" y="1447"/>
                    <a:pt x="5319" y="444"/>
                    <a:pt x="3617" y="110"/>
                  </a:cubicBezTo>
                  <a:cubicBezTo>
                    <a:pt x="3239" y="36"/>
                    <a:pt x="2869" y="1"/>
                    <a:pt x="2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2657;p126"/>
            <p:cNvSpPr/>
            <p:nvPr/>
          </p:nvSpPr>
          <p:spPr>
            <a:xfrm>
              <a:off x="6219933" y="2506601"/>
              <a:ext cx="283712" cy="321071"/>
            </a:xfrm>
            <a:custGeom>
              <a:avLst/>
              <a:gdLst/>
              <a:ahLst/>
              <a:cxnLst/>
              <a:rect l="l" t="t" r="r" b="b"/>
              <a:pathLst>
                <a:path w="6493" h="7348" extrusionOk="0">
                  <a:moveTo>
                    <a:pt x="3269" y="0"/>
                  </a:moveTo>
                  <a:cubicBezTo>
                    <a:pt x="1925" y="0"/>
                    <a:pt x="282" y="580"/>
                    <a:pt x="140" y="3365"/>
                  </a:cubicBezTo>
                  <a:cubicBezTo>
                    <a:pt x="1" y="6100"/>
                    <a:pt x="1589" y="7348"/>
                    <a:pt x="3267" y="7348"/>
                  </a:cubicBezTo>
                  <a:cubicBezTo>
                    <a:pt x="4518" y="7348"/>
                    <a:pt x="5818" y="6656"/>
                    <a:pt x="6493" y="5371"/>
                  </a:cubicBezTo>
                  <a:lnTo>
                    <a:pt x="5034" y="295"/>
                  </a:lnTo>
                  <a:cubicBezTo>
                    <a:pt x="5034" y="295"/>
                    <a:pt x="4228" y="0"/>
                    <a:pt x="3269" y="0"/>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2658;p126"/>
            <p:cNvSpPr/>
            <p:nvPr/>
          </p:nvSpPr>
          <p:spPr>
            <a:xfrm>
              <a:off x="6556718" y="2315620"/>
              <a:ext cx="235123" cy="127458"/>
            </a:xfrm>
            <a:custGeom>
              <a:avLst/>
              <a:gdLst/>
              <a:ahLst/>
              <a:cxnLst/>
              <a:rect l="l" t="t" r="r" b="b"/>
              <a:pathLst>
                <a:path w="5381" h="2917" extrusionOk="0">
                  <a:moveTo>
                    <a:pt x="4211" y="0"/>
                  </a:moveTo>
                  <a:cubicBezTo>
                    <a:pt x="3742" y="0"/>
                    <a:pt x="3060" y="203"/>
                    <a:pt x="2037" y="745"/>
                  </a:cubicBezTo>
                  <a:cubicBezTo>
                    <a:pt x="1" y="1809"/>
                    <a:pt x="973" y="2660"/>
                    <a:pt x="973" y="2660"/>
                  </a:cubicBezTo>
                  <a:cubicBezTo>
                    <a:pt x="1159" y="2836"/>
                    <a:pt x="1397" y="2916"/>
                    <a:pt x="1689" y="2916"/>
                  </a:cubicBezTo>
                  <a:cubicBezTo>
                    <a:pt x="2206" y="2916"/>
                    <a:pt x="2895" y="2662"/>
                    <a:pt x="3770" y="2235"/>
                  </a:cubicBezTo>
                  <a:cubicBezTo>
                    <a:pt x="4894" y="1657"/>
                    <a:pt x="5381" y="928"/>
                    <a:pt x="5077" y="441"/>
                  </a:cubicBezTo>
                  <a:cubicBezTo>
                    <a:pt x="4913" y="188"/>
                    <a:pt x="4661" y="0"/>
                    <a:pt x="42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2659;p126"/>
            <p:cNvSpPr/>
            <p:nvPr/>
          </p:nvSpPr>
          <p:spPr>
            <a:xfrm>
              <a:off x="6682904" y="2520801"/>
              <a:ext cx="85030" cy="103645"/>
            </a:xfrm>
            <a:custGeom>
              <a:avLst/>
              <a:gdLst/>
              <a:ahLst/>
              <a:cxnLst/>
              <a:rect l="l" t="t" r="r" b="b"/>
              <a:pathLst>
                <a:path w="1946" h="2372" extrusionOk="0">
                  <a:moveTo>
                    <a:pt x="973" y="1"/>
                  </a:moveTo>
                  <a:cubicBezTo>
                    <a:pt x="426" y="1"/>
                    <a:pt x="0" y="548"/>
                    <a:pt x="0" y="1186"/>
                  </a:cubicBezTo>
                  <a:cubicBezTo>
                    <a:pt x="0" y="1824"/>
                    <a:pt x="426" y="2372"/>
                    <a:pt x="973" y="2372"/>
                  </a:cubicBezTo>
                  <a:cubicBezTo>
                    <a:pt x="1490" y="2372"/>
                    <a:pt x="1945" y="1824"/>
                    <a:pt x="1945" y="1186"/>
                  </a:cubicBezTo>
                  <a:cubicBezTo>
                    <a:pt x="1945" y="548"/>
                    <a:pt x="1490" y="1"/>
                    <a:pt x="9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660;p126"/>
            <p:cNvSpPr/>
            <p:nvPr/>
          </p:nvSpPr>
          <p:spPr>
            <a:xfrm>
              <a:off x="7087938" y="2664769"/>
              <a:ext cx="284280" cy="153064"/>
            </a:xfrm>
            <a:custGeom>
              <a:avLst/>
              <a:gdLst/>
              <a:ahLst/>
              <a:cxnLst/>
              <a:rect l="l" t="t" r="r" b="b"/>
              <a:pathLst>
                <a:path w="6506" h="3503" extrusionOk="0">
                  <a:moveTo>
                    <a:pt x="4016" y="1"/>
                  </a:moveTo>
                  <a:cubicBezTo>
                    <a:pt x="3667" y="1"/>
                    <a:pt x="3297" y="36"/>
                    <a:pt x="2919" y="110"/>
                  </a:cubicBezTo>
                  <a:cubicBezTo>
                    <a:pt x="1217" y="444"/>
                    <a:pt x="1" y="1447"/>
                    <a:pt x="183" y="2359"/>
                  </a:cubicBezTo>
                  <a:cubicBezTo>
                    <a:pt x="325" y="3069"/>
                    <a:pt x="1277" y="3502"/>
                    <a:pt x="2494" y="3502"/>
                  </a:cubicBezTo>
                  <a:cubicBezTo>
                    <a:pt x="2841" y="3502"/>
                    <a:pt x="3210" y="3467"/>
                    <a:pt x="3588" y="3393"/>
                  </a:cubicBezTo>
                  <a:cubicBezTo>
                    <a:pt x="5290" y="3058"/>
                    <a:pt x="6506" y="2055"/>
                    <a:pt x="6323" y="1143"/>
                  </a:cubicBezTo>
                  <a:cubicBezTo>
                    <a:pt x="6205" y="434"/>
                    <a:pt x="5240" y="1"/>
                    <a:pt x="40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2661;p126"/>
            <p:cNvSpPr/>
            <p:nvPr/>
          </p:nvSpPr>
          <p:spPr>
            <a:xfrm>
              <a:off x="7125121" y="2315620"/>
              <a:ext cx="233812" cy="127458"/>
            </a:xfrm>
            <a:custGeom>
              <a:avLst/>
              <a:gdLst/>
              <a:ahLst/>
              <a:cxnLst/>
              <a:rect l="l" t="t" r="r" b="b"/>
              <a:pathLst>
                <a:path w="5351" h="2917" extrusionOk="0">
                  <a:moveTo>
                    <a:pt x="1144" y="0"/>
                  </a:moveTo>
                  <a:cubicBezTo>
                    <a:pt x="690" y="0"/>
                    <a:pt x="438" y="188"/>
                    <a:pt x="274" y="441"/>
                  </a:cubicBezTo>
                  <a:cubicBezTo>
                    <a:pt x="1" y="928"/>
                    <a:pt x="457" y="1657"/>
                    <a:pt x="1581" y="2235"/>
                  </a:cubicBezTo>
                  <a:cubicBezTo>
                    <a:pt x="2456" y="2662"/>
                    <a:pt x="3145" y="2916"/>
                    <a:pt x="3662" y="2916"/>
                  </a:cubicBezTo>
                  <a:cubicBezTo>
                    <a:pt x="3954" y="2916"/>
                    <a:pt x="4192" y="2836"/>
                    <a:pt x="4378" y="2660"/>
                  </a:cubicBezTo>
                  <a:cubicBezTo>
                    <a:pt x="4378" y="2660"/>
                    <a:pt x="5351" y="1809"/>
                    <a:pt x="3344" y="745"/>
                  </a:cubicBezTo>
                  <a:cubicBezTo>
                    <a:pt x="2306" y="203"/>
                    <a:pt x="1616" y="0"/>
                    <a:pt x="11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2662;p126"/>
            <p:cNvSpPr/>
            <p:nvPr/>
          </p:nvSpPr>
          <p:spPr>
            <a:xfrm>
              <a:off x="7130451" y="2520801"/>
              <a:ext cx="83720" cy="103645"/>
            </a:xfrm>
            <a:custGeom>
              <a:avLst/>
              <a:gdLst/>
              <a:ahLst/>
              <a:cxnLst/>
              <a:rect l="l" t="t" r="r" b="b"/>
              <a:pathLst>
                <a:path w="1916" h="2372" extrusionOk="0">
                  <a:moveTo>
                    <a:pt x="943" y="1"/>
                  </a:moveTo>
                  <a:cubicBezTo>
                    <a:pt x="426" y="1"/>
                    <a:pt x="0" y="548"/>
                    <a:pt x="0" y="1186"/>
                  </a:cubicBezTo>
                  <a:cubicBezTo>
                    <a:pt x="0" y="1824"/>
                    <a:pt x="426" y="2372"/>
                    <a:pt x="943" y="2372"/>
                  </a:cubicBezTo>
                  <a:cubicBezTo>
                    <a:pt x="1490" y="2372"/>
                    <a:pt x="1915" y="1824"/>
                    <a:pt x="1915" y="1186"/>
                  </a:cubicBezTo>
                  <a:cubicBezTo>
                    <a:pt x="1915" y="548"/>
                    <a:pt x="1490" y="1"/>
                    <a:pt x="9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663;p126"/>
            <p:cNvSpPr/>
            <p:nvPr/>
          </p:nvSpPr>
          <p:spPr>
            <a:xfrm>
              <a:off x="6891407" y="2245886"/>
              <a:ext cx="171372" cy="430396"/>
            </a:xfrm>
            <a:custGeom>
              <a:avLst/>
              <a:gdLst/>
              <a:ahLst/>
              <a:cxnLst/>
              <a:rect l="l" t="t" r="r" b="b"/>
              <a:pathLst>
                <a:path w="3922" h="9850" extrusionOk="0">
                  <a:moveTo>
                    <a:pt x="517" y="1"/>
                  </a:moveTo>
                  <a:cubicBezTo>
                    <a:pt x="487" y="1"/>
                    <a:pt x="426" y="31"/>
                    <a:pt x="426" y="92"/>
                  </a:cubicBezTo>
                  <a:cubicBezTo>
                    <a:pt x="395" y="730"/>
                    <a:pt x="0" y="6202"/>
                    <a:pt x="456" y="6901"/>
                  </a:cubicBezTo>
                  <a:cubicBezTo>
                    <a:pt x="577" y="7108"/>
                    <a:pt x="807" y="7296"/>
                    <a:pt x="1201" y="7296"/>
                  </a:cubicBezTo>
                  <a:cubicBezTo>
                    <a:pt x="1499" y="7296"/>
                    <a:pt x="1891" y="7189"/>
                    <a:pt x="2402" y="6901"/>
                  </a:cubicBezTo>
                  <a:cubicBezTo>
                    <a:pt x="2402" y="6870"/>
                    <a:pt x="2432" y="6870"/>
                    <a:pt x="2432" y="6870"/>
                  </a:cubicBezTo>
                  <a:cubicBezTo>
                    <a:pt x="2580" y="6790"/>
                    <a:pt x="2722" y="6751"/>
                    <a:pt x="2853" y="6751"/>
                  </a:cubicBezTo>
                  <a:cubicBezTo>
                    <a:pt x="3017" y="6751"/>
                    <a:pt x="3164" y="6812"/>
                    <a:pt x="3283" y="6931"/>
                  </a:cubicBezTo>
                  <a:cubicBezTo>
                    <a:pt x="3648" y="7265"/>
                    <a:pt x="3709" y="8086"/>
                    <a:pt x="3465" y="8603"/>
                  </a:cubicBezTo>
                  <a:cubicBezTo>
                    <a:pt x="3131" y="9302"/>
                    <a:pt x="2341" y="9667"/>
                    <a:pt x="2341" y="9667"/>
                  </a:cubicBezTo>
                  <a:cubicBezTo>
                    <a:pt x="2310" y="9667"/>
                    <a:pt x="2280" y="9727"/>
                    <a:pt x="2310" y="9788"/>
                  </a:cubicBezTo>
                  <a:cubicBezTo>
                    <a:pt x="2310" y="9819"/>
                    <a:pt x="2341" y="9849"/>
                    <a:pt x="2371" y="9849"/>
                  </a:cubicBezTo>
                  <a:lnTo>
                    <a:pt x="2432" y="9849"/>
                  </a:lnTo>
                  <a:cubicBezTo>
                    <a:pt x="2462" y="9819"/>
                    <a:pt x="3253" y="9454"/>
                    <a:pt x="3617" y="8694"/>
                  </a:cubicBezTo>
                  <a:cubicBezTo>
                    <a:pt x="3921" y="8086"/>
                    <a:pt x="3830" y="7205"/>
                    <a:pt x="3405" y="6779"/>
                  </a:cubicBezTo>
                  <a:cubicBezTo>
                    <a:pt x="3251" y="6625"/>
                    <a:pt x="3068" y="6548"/>
                    <a:pt x="2862" y="6548"/>
                  </a:cubicBezTo>
                  <a:cubicBezTo>
                    <a:pt x="2701" y="6548"/>
                    <a:pt x="2527" y="6595"/>
                    <a:pt x="2341" y="6688"/>
                  </a:cubicBezTo>
                  <a:cubicBezTo>
                    <a:pt x="2341" y="6718"/>
                    <a:pt x="2310" y="6718"/>
                    <a:pt x="2280" y="6749"/>
                  </a:cubicBezTo>
                  <a:cubicBezTo>
                    <a:pt x="1856" y="7000"/>
                    <a:pt x="1497" y="7121"/>
                    <a:pt x="1211" y="7121"/>
                  </a:cubicBezTo>
                  <a:cubicBezTo>
                    <a:pt x="944" y="7121"/>
                    <a:pt x="740" y="7015"/>
                    <a:pt x="608" y="6809"/>
                  </a:cubicBezTo>
                  <a:cubicBezTo>
                    <a:pt x="274" y="6262"/>
                    <a:pt x="487" y="1794"/>
                    <a:pt x="608" y="122"/>
                  </a:cubicBezTo>
                  <a:cubicBezTo>
                    <a:pt x="608" y="62"/>
                    <a:pt x="578" y="1"/>
                    <a:pt x="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664;p126"/>
            <p:cNvSpPr/>
            <p:nvPr/>
          </p:nvSpPr>
          <p:spPr>
            <a:xfrm>
              <a:off x="6115463" y="1722840"/>
              <a:ext cx="1646821" cy="829156"/>
            </a:xfrm>
            <a:custGeom>
              <a:avLst/>
              <a:gdLst/>
              <a:ahLst/>
              <a:cxnLst/>
              <a:rect l="l" t="t" r="r" b="b"/>
              <a:pathLst>
                <a:path w="37689" h="18976" extrusionOk="0">
                  <a:moveTo>
                    <a:pt x="22563" y="0"/>
                  </a:moveTo>
                  <a:cubicBezTo>
                    <a:pt x="20433" y="0"/>
                    <a:pt x="18539" y="518"/>
                    <a:pt x="17060" y="1060"/>
                  </a:cubicBezTo>
                  <a:cubicBezTo>
                    <a:pt x="17060" y="1060"/>
                    <a:pt x="16359" y="961"/>
                    <a:pt x="15266" y="961"/>
                  </a:cubicBezTo>
                  <a:cubicBezTo>
                    <a:pt x="10842" y="961"/>
                    <a:pt x="0" y="2583"/>
                    <a:pt x="3291" y="18963"/>
                  </a:cubicBezTo>
                  <a:cubicBezTo>
                    <a:pt x="3291" y="18963"/>
                    <a:pt x="4446" y="18811"/>
                    <a:pt x="5905" y="17929"/>
                  </a:cubicBezTo>
                  <a:cubicBezTo>
                    <a:pt x="6179" y="17777"/>
                    <a:pt x="6756" y="16288"/>
                    <a:pt x="7121" y="16136"/>
                  </a:cubicBezTo>
                  <a:cubicBezTo>
                    <a:pt x="7637" y="15954"/>
                    <a:pt x="8701" y="15255"/>
                    <a:pt x="9340" y="15042"/>
                  </a:cubicBezTo>
                  <a:cubicBezTo>
                    <a:pt x="9340" y="15042"/>
                    <a:pt x="9431" y="12124"/>
                    <a:pt x="9948" y="11972"/>
                  </a:cubicBezTo>
                  <a:cubicBezTo>
                    <a:pt x="9956" y="11969"/>
                    <a:pt x="9964" y="11968"/>
                    <a:pt x="9972" y="11968"/>
                  </a:cubicBezTo>
                  <a:cubicBezTo>
                    <a:pt x="10365" y="11968"/>
                    <a:pt x="11081" y="14681"/>
                    <a:pt x="11502" y="14681"/>
                  </a:cubicBezTo>
                  <a:cubicBezTo>
                    <a:pt x="11511" y="14681"/>
                    <a:pt x="11520" y="14680"/>
                    <a:pt x="11528" y="14677"/>
                  </a:cubicBezTo>
                  <a:cubicBezTo>
                    <a:pt x="13480" y="14171"/>
                    <a:pt x="16617" y="14009"/>
                    <a:pt x="19439" y="14009"/>
                  </a:cubicBezTo>
                  <a:cubicBezTo>
                    <a:pt x="20176" y="14009"/>
                    <a:pt x="20891" y="14020"/>
                    <a:pt x="21559" y="14039"/>
                  </a:cubicBezTo>
                  <a:cubicBezTo>
                    <a:pt x="21560" y="14039"/>
                    <a:pt x="21562" y="14039"/>
                    <a:pt x="21563" y="14039"/>
                  </a:cubicBezTo>
                  <a:cubicBezTo>
                    <a:pt x="22076" y="14039"/>
                    <a:pt x="22678" y="8567"/>
                    <a:pt x="23222" y="8567"/>
                  </a:cubicBezTo>
                  <a:cubicBezTo>
                    <a:pt x="23225" y="8567"/>
                    <a:pt x="23228" y="8567"/>
                    <a:pt x="23230" y="8568"/>
                  </a:cubicBezTo>
                  <a:cubicBezTo>
                    <a:pt x="23747" y="8598"/>
                    <a:pt x="25267" y="14100"/>
                    <a:pt x="25814" y="14191"/>
                  </a:cubicBezTo>
                  <a:cubicBezTo>
                    <a:pt x="26604" y="14312"/>
                    <a:pt x="27820" y="14799"/>
                    <a:pt x="28337" y="15042"/>
                  </a:cubicBezTo>
                  <a:cubicBezTo>
                    <a:pt x="28337" y="15042"/>
                    <a:pt x="28251" y="11964"/>
                    <a:pt x="28582" y="11964"/>
                  </a:cubicBezTo>
                  <a:cubicBezTo>
                    <a:pt x="28591" y="11964"/>
                    <a:pt x="28601" y="11967"/>
                    <a:pt x="28611" y="11972"/>
                  </a:cubicBezTo>
                  <a:cubicBezTo>
                    <a:pt x="28975" y="12185"/>
                    <a:pt x="29553" y="15650"/>
                    <a:pt x="30009" y="15893"/>
                  </a:cubicBezTo>
                  <a:cubicBezTo>
                    <a:pt x="30313" y="16075"/>
                    <a:pt x="30677" y="16288"/>
                    <a:pt x="31073" y="16470"/>
                  </a:cubicBezTo>
                  <a:cubicBezTo>
                    <a:pt x="31407" y="16653"/>
                    <a:pt x="31133" y="17747"/>
                    <a:pt x="31437" y="17929"/>
                  </a:cubicBezTo>
                  <a:cubicBezTo>
                    <a:pt x="32562" y="18568"/>
                    <a:pt x="34143" y="18537"/>
                    <a:pt x="34386" y="18963"/>
                  </a:cubicBezTo>
                  <a:cubicBezTo>
                    <a:pt x="34391" y="18971"/>
                    <a:pt x="34398" y="18975"/>
                    <a:pt x="34406" y="18975"/>
                  </a:cubicBezTo>
                  <a:cubicBezTo>
                    <a:pt x="34786" y="18975"/>
                    <a:pt x="37689" y="9980"/>
                    <a:pt x="32896" y="4890"/>
                  </a:cubicBezTo>
                  <a:cubicBezTo>
                    <a:pt x="29318" y="1113"/>
                    <a:pt x="25686" y="0"/>
                    <a:pt x="225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65;p126"/>
            <p:cNvSpPr/>
            <p:nvPr/>
          </p:nvSpPr>
          <p:spPr>
            <a:xfrm>
              <a:off x="6285778" y="2763296"/>
              <a:ext cx="229836" cy="206459"/>
            </a:xfrm>
            <a:custGeom>
              <a:avLst/>
              <a:gdLst/>
              <a:ahLst/>
              <a:cxnLst/>
              <a:rect l="l" t="t" r="r" b="b"/>
              <a:pathLst>
                <a:path w="5260" h="4725" extrusionOk="0">
                  <a:moveTo>
                    <a:pt x="1600" y="1"/>
                  </a:moveTo>
                  <a:cubicBezTo>
                    <a:pt x="1546" y="1"/>
                    <a:pt x="1503" y="22"/>
                    <a:pt x="1460" y="44"/>
                  </a:cubicBezTo>
                  <a:cubicBezTo>
                    <a:pt x="426" y="682"/>
                    <a:pt x="1" y="1958"/>
                    <a:pt x="426" y="3083"/>
                  </a:cubicBezTo>
                  <a:cubicBezTo>
                    <a:pt x="639" y="3721"/>
                    <a:pt x="1125" y="4238"/>
                    <a:pt x="1733" y="4512"/>
                  </a:cubicBezTo>
                  <a:cubicBezTo>
                    <a:pt x="2068" y="4664"/>
                    <a:pt x="2432" y="4724"/>
                    <a:pt x="2797" y="4724"/>
                  </a:cubicBezTo>
                  <a:cubicBezTo>
                    <a:pt x="3101" y="4724"/>
                    <a:pt x="3405" y="4694"/>
                    <a:pt x="3679" y="4572"/>
                  </a:cubicBezTo>
                  <a:cubicBezTo>
                    <a:pt x="4591" y="4238"/>
                    <a:pt x="5168" y="3478"/>
                    <a:pt x="5259" y="2506"/>
                  </a:cubicBezTo>
                  <a:lnTo>
                    <a:pt x="4895" y="2050"/>
                  </a:lnTo>
                  <a:cubicBezTo>
                    <a:pt x="4887" y="2048"/>
                    <a:pt x="4879" y="2047"/>
                    <a:pt x="4872" y="2047"/>
                  </a:cubicBezTo>
                  <a:cubicBezTo>
                    <a:pt x="4765" y="2047"/>
                    <a:pt x="4712" y="2242"/>
                    <a:pt x="4712" y="2384"/>
                  </a:cubicBezTo>
                  <a:cubicBezTo>
                    <a:pt x="4651" y="3113"/>
                    <a:pt x="4165" y="3752"/>
                    <a:pt x="3466" y="3995"/>
                  </a:cubicBezTo>
                  <a:cubicBezTo>
                    <a:pt x="3232" y="4083"/>
                    <a:pt x="2991" y="4128"/>
                    <a:pt x="2754" y="4128"/>
                  </a:cubicBezTo>
                  <a:cubicBezTo>
                    <a:pt x="2497" y="4128"/>
                    <a:pt x="2244" y="4075"/>
                    <a:pt x="2007" y="3965"/>
                  </a:cubicBezTo>
                  <a:cubicBezTo>
                    <a:pt x="1521" y="3752"/>
                    <a:pt x="1156" y="3357"/>
                    <a:pt x="1004" y="2870"/>
                  </a:cubicBezTo>
                  <a:cubicBezTo>
                    <a:pt x="670" y="2019"/>
                    <a:pt x="1004" y="1047"/>
                    <a:pt x="1764" y="560"/>
                  </a:cubicBezTo>
                  <a:cubicBezTo>
                    <a:pt x="1855" y="530"/>
                    <a:pt x="1885" y="469"/>
                    <a:pt x="1916" y="378"/>
                  </a:cubicBezTo>
                  <a:cubicBezTo>
                    <a:pt x="1916" y="287"/>
                    <a:pt x="1916" y="226"/>
                    <a:pt x="1855" y="135"/>
                  </a:cubicBezTo>
                  <a:cubicBezTo>
                    <a:pt x="1825" y="74"/>
                    <a:pt x="1764" y="44"/>
                    <a:pt x="1673" y="13"/>
                  </a:cubicBezTo>
                  <a:cubicBezTo>
                    <a:pt x="1646" y="4"/>
                    <a:pt x="1622" y="1"/>
                    <a:pt x="160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2666;p126"/>
            <p:cNvSpPr/>
            <p:nvPr/>
          </p:nvSpPr>
          <p:spPr>
            <a:xfrm>
              <a:off x="7380113" y="2763296"/>
              <a:ext cx="229836" cy="206459"/>
            </a:xfrm>
            <a:custGeom>
              <a:avLst/>
              <a:gdLst/>
              <a:ahLst/>
              <a:cxnLst/>
              <a:rect l="l" t="t" r="r" b="b"/>
              <a:pathLst>
                <a:path w="5260" h="4725" extrusionOk="0">
                  <a:moveTo>
                    <a:pt x="3661" y="1"/>
                  </a:moveTo>
                  <a:cubicBezTo>
                    <a:pt x="3638" y="1"/>
                    <a:pt x="3614" y="4"/>
                    <a:pt x="3588" y="13"/>
                  </a:cubicBezTo>
                  <a:cubicBezTo>
                    <a:pt x="3496" y="44"/>
                    <a:pt x="3436" y="74"/>
                    <a:pt x="3405" y="135"/>
                  </a:cubicBezTo>
                  <a:cubicBezTo>
                    <a:pt x="3344" y="226"/>
                    <a:pt x="3344" y="287"/>
                    <a:pt x="3344" y="378"/>
                  </a:cubicBezTo>
                  <a:cubicBezTo>
                    <a:pt x="3375" y="469"/>
                    <a:pt x="3436" y="530"/>
                    <a:pt x="3496" y="560"/>
                  </a:cubicBezTo>
                  <a:cubicBezTo>
                    <a:pt x="4256" y="1047"/>
                    <a:pt x="4591" y="2019"/>
                    <a:pt x="4287" y="2870"/>
                  </a:cubicBezTo>
                  <a:cubicBezTo>
                    <a:pt x="4104" y="3357"/>
                    <a:pt x="3740" y="3752"/>
                    <a:pt x="3284" y="3965"/>
                  </a:cubicBezTo>
                  <a:cubicBezTo>
                    <a:pt x="3031" y="4075"/>
                    <a:pt x="2770" y="4128"/>
                    <a:pt x="2510" y="4128"/>
                  </a:cubicBezTo>
                  <a:cubicBezTo>
                    <a:pt x="2269" y="4128"/>
                    <a:pt x="2028" y="4083"/>
                    <a:pt x="1794" y="3995"/>
                  </a:cubicBezTo>
                  <a:cubicBezTo>
                    <a:pt x="1095" y="3752"/>
                    <a:pt x="639" y="3113"/>
                    <a:pt x="548" y="2384"/>
                  </a:cubicBezTo>
                  <a:cubicBezTo>
                    <a:pt x="548" y="2242"/>
                    <a:pt x="521" y="2047"/>
                    <a:pt x="419" y="2047"/>
                  </a:cubicBezTo>
                  <a:cubicBezTo>
                    <a:pt x="411" y="2047"/>
                    <a:pt x="404" y="2048"/>
                    <a:pt x="396" y="2050"/>
                  </a:cubicBezTo>
                  <a:lnTo>
                    <a:pt x="1" y="2506"/>
                  </a:lnTo>
                  <a:cubicBezTo>
                    <a:pt x="92" y="3478"/>
                    <a:pt x="670" y="4238"/>
                    <a:pt x="1581" y="4572"/>
                  </a:cubicBezTo>
                  <a:cubicBezTo>
                    <a:pt x="1885" y="4694"/>
                    <a:pt x="2159" y="4724"/>
                    <a:pt x="2463" y="4724"/>
                  </a:cubicBezTo>
                  <a:cubicBezTo>
                    <a:pt x="2828" y="4724"/>
                    <a:pt x="3192" y="4664"/>
                    <a:pt x="3527" y="4512"/>
                  </a:cubicBezTo>
                  <a:cubicBezTo>
                    <a:pt x="4135" y="4238"/>
                    <a:pt x="4621" y="3721"/>
                    <a:pt x="4864" y="3083"/>
                  </a:cubicBezTo>
                  <a:cubicBezTo>
                    <a:pt x="5259" y="1958"/>
                    <a:pt x="4834" y="682"/>
                    <a:pt x="3831" y="44"/>
                  </a:cubicBezTo>
                  <a:cubicBezTo>
                    <a:pt x="3766" y="22"/>
                    <a:pt x="3717" y="1"/>
                    <a:pt x="36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2667;p126"/>
            <p:cNvSpPr/>
            <p:nvPr/>
          </p:nvSpPr>
          <p:spPr>
            <a:xfrm flipH="1">
              <a:off x="7404008" y="2506601"/>
              <a:ext cx="283712" cy="321071"/>
            </a:xfrm>
            <a:custGeom>
              <a:avLst/>
              <a:gdLst/>
              <a:ahLst/>
              <a:cxnLst/>
              <a:rect l="l" t="t" r="r" b="b"/>
              <a:pathLst>
                <a:path w="6493" h="7348" extrusionOk="0">
                  <a:moveTo>
                    <a:pt x="3269" y="0"/>
                  </a:moveTo>
                  <a:cubicBezTo>
                    <a:pt x="1925" y="0"/>
                    <a:pt x="282" y="580"/>
                    <a:pt x="140" y="3365"/>
                  </a:cubicBezTo>
                  <a:cubicBezTo>
                    <a:pt x="1" y="6100"/>
                    <a:pt x="1589" y="7348"/>
                    <a:pt x="3267" y="7348"/>
                  </a:cubicBezTo>
                  <a:cubicBezTo>
                    <a:pt x="4518" y="7348"/>
                    <a:pt x="5818" y="6656"/>
                    <a:pt x="6493" y="5371"/>
                  </a:cubicBezTo>
                  <a:lnTo>
                    <a:pt x="5034" y="295"/>
                  </a:lnTo>
                  <a:cubicBezTo>
                    <a:pt x="5034" y="295"/>
                    <a:pt x="4228" y="0"/>
                    <a:pt x="3269" y="0"/>
                  </a:cubicBezTo>
                  <a:close/>
                </a:path>
              </a:pathLst>
            </a:custGeom>
            <a:solidFill>
              <a:schemeClr val="l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152344437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sp>
        <p:nvSpPr>
          <p:cNvPr id="1375" name="Google Shape;1375;p60"/>
          <p:cNvSpPr txBox="1">
            <a:spLocks noGrp="1"/>
          </p:cNvSpPr>
          <p:nvPr>
            <p:ph type="title"/>
          </p:nvPr>
        </p:nvSpPr>
        <p:spPr>
          <a:xfrm>
            <a:off x="1089226" y="776253"/>
            <a:ext cx="6005100" cy="49139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400" dirty="0" smtClean="0">
                <a:latin typeface="Algerian" panose="04020705040A02060702" pitchFamily="82" charset="0"/>
              </a:rPr>
              <a:t>INSPIRING WORDS !! </a:t>
            </a:r>
            <a:endParaRPr sz="2400" dirty="0">
              <a:latin typeface="Algerian" panose="04020705040A02060702" pitchFamily="82" charset="0"/>
            </a:endParaRPr>
          </a:p>
        </p:txBody>
      </p:sp>
      <p:sp>
        <p:nvSpPr>
          <p:cNvPr id="1376" name="Google Shape;1376;p60"/>
          <p:cNvSpPr txBox="1">
            <a:spLocks noGrp="1"/>
          </p:cNvSpPr>
          <p:nvPr>
            <p:ph type="subTitle" idx="1"/>
          </p:nvPr>
        </p:nvSpPr>
        <p:spPr>
          <a:xfrm>
            <a:off x="2194397" y="1605127"/>
            <a:ext cx="4344550" cy="1644612"/>
          </a:xfrm>
          <a:prstGeom prst="rect">
            <a:avLst/>
          </a:prstGeom>
        </p:spPr>
        <p:txBody>
          <a:bodyPr spcFirstLastPara="1" wrap="square" lIns="91425" tIns="91425" rIns="91425" bIns="91425" anchor="t" anchorCtr="0">
            <a:noAutofit/>
          </a:bodyPr>
          <a:lstStyle/>
          <a:p>
            <a:pPr marL="0" lvl="0" indent="0" algn="just" rtl="0">
              <a:spcBef>
                <a:spcPts val="0"/>
              </a:spcBef>
              <a:spcAft>
                <a:spcPts val="1200"/>
              </a:spcAft>
              <a:buNone/>
            </a:pPr>
            <a:r>
              <a:rPr lang="en-US" sz="2400" dirty="0" smtClean="0"/>
              <a:t>“</a:t>
            </a:r>
            <a:r>
              <a:rPr lang="en-US" sz="1600" dirty="0" smtClean="0"/>
              <a:t>when you are making a decision about how best to serve your customers, your own experience is often a better guide than a more sophisticated analysis of the market .</a:t>
            </a:r>
          </a:p>
          <a:p>
            <a:pPr marL="0" lvl="0" indent="0" algn="just" rtl="0">
              <a:spcBef>
                <a:spcPts val="0"/>
              </a:spcBef>
              <a:spcAft>
                <a:spcPts val="1200"/>
              </a:spcAft>
              <a:buNone/>
            </a:pPr>
            <a:r>
              <a:rPr lang="en-US" sz="1600" dirty="0" smtClean="0"/>
              <a:t>(Richard branson,2014)</a:t>
            </a:r>
            <a:endParaRPr sz="1600" dirty="0"/>
          </a:p>
        </p:txBody>
      </p:sp>
      <p:sp>
        <p:nvSpPr>
          <p:cNvPr id="1377" name="Google Shape;1377;p60"/>
          <p:cNvSpPr/>
          <p:nvPr/>
        </p:nvSpPr>
        <p:spPr>
          <a:xfrm>
            <a:off x="3625129" y="3404884"/>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1026" name="Picture 2" descr="Story of Strive: The Inspiring Journey of Richard Branson | by Scott Amyx |  Med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2673" y="-10368013"/>
            <a:ext cx="5305928" cy="9525000"/>
          </a:xfrm>
          <a:prstGeom prst="rect">
            <a:avLst/>
          </a:prstGeom>
          <a:noFill/>
          <a:extLst>
            <a:ext uri="{909E8E84-426E-40DD-AFC4-6F175D3DCCD1}">
              <a14:hiddenFill xmlns:a14="http://schemas.microsoft.com/office/drawing/2010/main">
                <a:solidFill>
                  <a:srgbClr val="FFFFFF"/>
                </a:solidFill>
              </a14:hiddenFill>
            </a:ext>
          </a:extLst>
        </p:spPr>
      </p:pic>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2101" y="2839627"/>
            <a:ext cx="1991764" cy="1991764"/>
          </a:xfrm>
          <a:prstGeom prst="ellipse">
            <a:avLst/>
          </a:prstGeom>
          <a:ln>
            <a:noFill/>
          </a:ln>
          <a:effectLst>
            <a:softEdge rad="112500"/>
          </a:effectLst>
        </p:spPr>
      </p:pic>
      <p:sp>
        <p:nvSpPr>
          <p:cNvPr id="3" name="مربع نص 2"/>
          <p:cNvSpPr txBox="1"/>
          <p:nvPr/>
        </p:nvSpPr>
        <p:spPr>
          <a:xfrm>
            <a:off x="3682314" y="4831391"/>
            <a:ext cx="290383" cy="307777"/>
          </a:xfrm>
          <a:prstGeom prst="rect">
            <a:avLst/>
          </a:prstGeom>
          <a:noFill/>
        </p:spPr>
        <p:txBody>
          <a:bodyPr wrap="square" rtlCol="1">
            <a:spAutoFit/>
          </a:bodyPr>
          <a:lstStyle/>
          <a:p>
            <a:r>
              <a:rPr lang="en-US" dirty="0" smtClean="0"/>
              <a:t>5</a:t>
            </a:r>
            <a:endParaRPr lang="ar-SA"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76">
                                            <p:txEl>
                                              <p:pRg st="0" end="0"/>
                                            </p:txEl>
                                          </p:spTgt>
                                        </p:tgtEl>
                                        <p:attrNameLst>
                                          <p:attrName>style.visibility</p:attrName>
                                        </p:attrNameLst>
                                      </p:cBhvr>
                                      <p:to>
                                        <p:strVal val="visible"/>
                                      </p:to>
                                    </p:set>
                                    <p:anim calcmode="lin" valueType="num">
                                      <p:cBhvr additive="base">
                                        <p:cTn id="7" dur="500" fill="hold"/>
                                        <p:tgtEl>
                                          <p:spTgt spid="137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7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76">
                                            <p:txEl>
                                              <p:pRg st="1" end="1"/>
                                            </p:txEl>
                                          </p:spTgt>
                                        </p:tgtEl>
                                        <p:attrNameLst>
                                          <p:attrName>style.visibility</p:attrName>
                                        </p:attrNameLst>
                                      </p:cBhvr>
                                      <p:to>
                                        <p:strVal val="visible"/>
                                      </p:to>
                                    </p:set>
                                    <p:anim calcmode="lin" valueType="num">
                                      <p:cBhvr additive="base">
                                        <p:cTn id="11" dur="500" fill="hold"/>
                                        <p:tgtEl>
                                          <p:spTgt spid="137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7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69450" y="1152050"/>
            <a:ext cx="6005100" cy="491399"/>
          </a:xfrm>
        </p:spPr>
        <p:txBody>
          <a:bodyPr/>
          <a:lstStyle/>
          <a:p>
            <a:r>
              <a:rPr lang="en-US" sz="2000" dirty="0" smtClean="0">
                <a:solidFill>
                  <a:schemeClr val="accent2">
                    <a:lumMod val="75000"/>
                  </a:schemeClr>
                </a:solidFill>
                <a:latin typeface="Algerian" panose="04020705040A02060702" pitchFamily="82" charset="0"/>
              </a:rPr>
              <a:t>Conclusion </a:t>
            </a:r>
            <a:endParaRPr lang="ar-SA" sz="2000" dirty="0">
              <a:solidFill>
                <a:schemeClr val="accent2">
                  <a:lumMod val="75000"/>
                </a:schemeClr>
              </a:solidFill>
              <a:latin typeface="Algerian" panose="04020705040A02060702" pitchFamily="82" charset="0"/>
            </a:endParaRPr>
          </a:p>
        </p:txBody>
      </p:sp>
      <p:sp>
        <p:nvSpPr>
          <p:cNvPr id="3" name="عنوان فرعي 2"/>
          <p:cNvSpPr>
            <a:spLocks noGrp="1"/>
          </p:cNvSpPr>
          <p:nvPr>
            <p:ph type="subTitle" idx="1"/>
          </p:nvPr>
        </p:nvSpPr>
        <p:spPr>
          <a:xfrm>
            <a:off x="1155357" y="1810265"/>
            <a:ext cx="7580870" cy="1958546"/>
          </a:xfrm>
        </p:spPr>
        <p:txBody>
          <a:bodyPr/>
          <a:lstStyle/>
          <a:p>
            <a:pPr algn="just">
              <a:buFont typeface="+mj-lt"/>
              <a:buAutoNum type="arabicParenR"/>
            </a:pPr>
            <a:r>
              <a:rPr lang="en-US" dirty="0" smtClean="0"/>
              <a:t>Understand the definition of a consumer market. </a:t>
            </a:r>
          </a:p>
          <a:p>
            <a:pPr algn="just">
              <a:buFont typeface="+mj-lt"/>
              <a:buAutoNum type="arabicParenR"/>
            </a:pPr>
            <a:r>
              <a:rPr lang="en-US" dirty="0" smtClean="0"/>
              <a:t>A consumer market is very diverse and robust system.</a:t>
            </a:r>
            <a:endParaRPr lang="en-US" dirty="0"/>
          </a:p>
          <a:p>
            <a:pPr algn="just">
              <a:buFont typeface="+mj-lt"/>
              <a:buAutoNum type="arabicParenR"/>
            </a:pPr>
            <a:r>
              <a:rPr lang="en-US" dirty="0" smtClean="0"/>
              <a:t>In consumer market , marketing provides a critical role in educating people. </a:t>
            </a:r>
          </a:p>
          <a:p>
            <a:pPr algn="just">
              <a:buFont typeface="+mj-lt"/>
              <a:buAutoNum type="arabicParenR"/>
            </a:pPr>
            <a:r>
              <a:rPr lang="en-US" dirty="0" smtClean="0"/>
              <a:t>Now the meaning of consumer market and what does it involve. </a:t>
            </a:r>
            <a:endParaRPr lang="ar-SA" dirty="0"/>
          </a:p>
        </p:txBody>
      </p:sp>
      <p:sp>
        <p:nvSpPr>
          <p:cNvPr id="4" name="مربع نص 3"/>
          <p:cNvSpPr txBox="1"/>
          <p:nvPr/>
        </p:nvSpPr>
        <p:spPr>
          <a:xfrm>
            <a:off x="4343400" y="4850027"/>
            <a:ext cx="315097" cy="307777"/>
          </a:xfrm>
          <a:prstGeom prst="rect">
            <a:avLst/>
          </a:prstGeom>
          <a:noFill/>
        </p:spPr>
        <p:txBody>
          <a:bodyPr wrap="square" rtlCol="1">
            <a:spAutoFit/>
          </a:bodyPr>
          <a:lstStyle/>
          <a:p>
            <a:r>
              <a:rPr lang="en-US" dirty="0" smtClean="0"/>
              <a:t>6</a:t>
            </a:r>
            <a:endParaRPr lang="ar-SA" dirty="0"/>
          </a:p>
        </p:txBody>
      </p:sp>
    </p:spTree>
    <p:extLst>
      <p:ext uri="{BB962C8B-B14F-4D97-AF65-F5344CB8AC3E}">
        <p14:creationId xmlns:p14="http://schemas.microsoft.com/office/powerpoint/2010/main" val="347997427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199692" y="153929"/>
            <a:ext cx="6577800" cy="655439"/>
          </a:xfrm>
        </p:spPr>
        <p:txBody>
          <a:bodyPr/>
          <a:lstStyle/>
          <a:p>
            <a:r>
              <a:rPr lang="en-US" sz="2400" b="0" dirty="0" smtClean="0">
                <a:solidFill>
                  <a:schemeClr val="accent2">
                    <a:lumMod val="75000"/>
                  </a:schemeClr>
                </a:solidFill>
                <a:effectLst>
                  <a:outerShdw blurRad="38100" dist="38100" dir="2700000" algn="tl">
                    <a:srgbClr val="000000">
                      <a:alpha val="43137"/>
                    </a:srgbClr>
                  </a:outerShdw>
                </a:effectLst>
                <a:latin typeface="Algerian" panose="04020705040A02060702" pitchFamily="82" charset="0"/>
              </a:rPr>
              <a:t>References </a:t>
            </a:r>
            <a:endParaRPr lang="ar-SA" sz="2400" b="0" dirty="0">
              <a:solidFill>
                <a:schemeClr val="accent2">
                  <a:lumMod val="75000"/>
                </a:schemeClr>
              </a:solidFill>
              <a:effectLst>
                <a:outerShdw blurRad="38100" dist="38100" dir="2700000" algn="tl">
                  <a:srgbClr val="000000">
                    <a:alpha val="43137"/>
                  </a:srgbClr>
                </a:outerShdw>
              </a:effectLst>
              <a:latin typeface="Algerian" panose="04020705040A02060702" pitchFamily="82" charset="0"/>
            </a:endParaRPr>
          </a:p>
        </p:txBody>
      </p:sp>
      <p:sp>
        <p:nvSpPr>
          <p:cNvPr id="3" name="عنوان فرعي 2"/>
          <p:cNvSpPr>
            <a:spLocks noGrp="1"/>
          </p:cNvSpPr>
          <p:nvPr>
            <p:ph type="subTitle" idx="1"/>
          </p:nvPr>
        </p:nvSpPr>
        <p:spPr>
          <a:xfrm>
            <a:off x="844435" y="1062681"/>
            <a:ext cx="6577800" cy="2804983"/>
          </a:xfrm>
        </p:spPr>
        <p:txBody>
          <a:bodyPr/>
          <a:lstStyle/>
          <a:p>
            <a:pPr algn="just">
              <a:buFont typeface="Wingdings" panose="05000000000000000000" pitchFamily="2" charset="2"/>
              <a:buChar char="Ø"/>
            </a:pPr>
            <a:r>
              <a:rPr lang="en-US" sz="1400" dirty="0"/>
              <a:t>Introduction to Consumers | Boundless Marketing. (2022). Retrieved 12 April 2022, from </a:t>
            </a:r>
            <a:r>
              <a:rPr lang="en-US" sz="1400" dirty="0">
                <a:hlinkClick r:id="rId2"/>
              </a:rPr>
              <a:t>https://courses.lumenlearning.com/boundless-marketing/chapter/introduction-to-consumers</a:t>
            </a:r>
            <a:r>
              <a:rPr lang="en-US" sz="1400" dirty="0" smtClean="0">
                <a:hlinkClick r:id="rId2"/>
              </a:rPr>
              <a:t>/</a:t>
            </a:r>
            <a:endParaRPr lang="en-US" sz="1400" dirty="0" smtClean="0"/>
          </a:p>
          <a:p>
            <a:pPr algn="just">
              <a:buFont typeface="Wingdings" panose="05000000000000000000" pitchFamily="2" charset="2"/>
              <a:buChar char="Ø"/>
            </a:pPr>
            <a:r>
              <a:rPr lang="en-US" sz="1400" dirty="0"/>
              <a:t>(2022). Retrieved 12 April 2022, from </a:t>
            </a:r>
            <a:r>
              <a:rPr lang="en-US" sz="1400" dirty="0">
                <a:hlinkClick r:id="rId3"/>
              </a:rPr>
              <a:t>https://</a:t>
            </a:r>
            <a:r>
              <a:rPr lang="en-US" sz="1400" dirty="0" smtClean="0">
                <a:hlinkClick r:id="rId3"/>
              </a:rPr>
              <a:t>study.com/academy/lesson/what-is-consumer-market-definition-example.html</a:t>
            </a:r>
            <a:endParaRPr lang="en-US" sz="1400" dirty="0" smtClean="0"/>
          </a:p>
          <a:p>
            <a:pPr algn="just">
              <a:buFont typeface="Wingdings" panose="05000000000000000000" pitchFamily="2" charset="2"/>
              <a:buChar char="Ø"/>
            </a:pPr>
            <a:r>
              <a:rPr lang="en-US" sz="1400" dirty="0"/>
              <a:t>Consumer Market Definition | Law Insider. (2022). Retrieved 12 April 2022, from </a:t>
            </a:r>
            <a:r>
              <a:rPr lang="en-US" sz="1400" dirty="0">
                <a:hlinkClick r:id="rId4"/>
              </a:rPr>
              <a:t>https://</a:t>
            </a:r>
            <a:r>
              <a:rPr lang="en-US" sz="1400" dirty="0" smtClean="0">
                <a:hlinkClick r:id="rId4"/>
              </a:rPr>
              <a:t>www.lawinsider.com/dictionary/consumer-market</a:t>
            </a:r>
            <a:endParaRPr lang="en-US" sz="1400" dirty="0" smtClean="0"/>
          </a:p>
          <a:p>
            <a:pPr algn="just">
              <a:buFont typeface="Wingdings" panose="05000000000000000000" pitchFamily="2" charset="2"/>
              <a:buChar char="Ø"/>
            </a:pPr>
            <a:r>
              <a:rPr lang="en-US" sz="1400" dirty="0"/>
              <a:t>Team, M. (2022). Consumer Market Meaning, Importance, Types &amp; Example | MBA </a:t>
            </a:r>
            <a:r>
              <a:rPr lang="en-US" sz="1400" dirty="0" err="1"/>
              <a:t>Skool</a:t>
            </a:r>
            <a:r>
              <a:rPr lang="en-US" sz="1400" dirty="0"/>
              <a:t>. Retrieved 12 April 2022, from https://www.mbaskool.com/business-concepts/marketing-and-strategy-terms/12993-consumer-markets.html</a:t>
            </a:r>
            <a:endParaRPr lang="ar-SA" sz="1400" dirty="0"/>
          </a:p>
        </p:txBody>
      </p:sp>
      <p:sp>
        <p:nvSpPr>
          <p:cNvPr id="4" name="مربع نص 3"/>
          <p:cNvSpPr txBox="1"/>
          <p:nvPr/>
        </p:nvSpPr>
        <p:spPr>
          <a:xfrm>
            <a:off x="4306330" y="4788243"/>
            <a:ext cx="364524" cy="307777"/>
          </a:xfrm>
          <a:prstGeom prst="rect">
            <a:avLst/>
          </a:prstGeom>
          <a:noFill/>
        </p:spPr>
        <p:txBody>
          <a:bodyPr wrap="square" rtlCol="1">
            <a:spAutoFit/>
          </a:bodyPr>
          <a:lstStyle/>
          <a:p>
            <a:r>
              <a:rPr lang="en-US" dirty="0" smtClean="0"/>
              <a:t>7</a:t>
            </a:r>
            <a:endParaRPr lang="ar-SA" dirty="0"/>
          </a:p>
        </p:txBody>
      </p:sp>
    </p:spTree>
    <p:extLst>
      <p:ext uri="{BB962C8B-B14F-4D97-AF65-F5344CB8AC3E}">
        <p14:creationId xmlns:p14="http://schemas.microsoft.com/office/powerpoint/2010/main" val="29639802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legant Education Pack for Students by Slidesgo">
  <a:themeElements>
    <a:clrScheme name="Simple Light">
      <a:dk1>
        <a:srgbClr val="FFFFFF"/>
      </a:dk1>
      <a:lt1>
        <a:srgbClr val="EDECDF"/>
      </a:lt1>
      <a:dk2>
        <a:srgbClr val="C8A591"/>
      </a:dk2>
      <a:lt2>
        <a:srgbClr val="FFFFFF"/>
      </a:lt2>
      <a:accent1>
        <a:srgbClr val="A0A299"/>
      </a:accent1>
      <a:accent2>
        <a:srgbClr val="40474B"/>
      </a:accent2>
      <a:accent3>
        <a:srgbClr val="C8A591"/>
      </a:accent3>
      <a:accent4>
        <a:srgbClr val="EDECDF"/>
      </a:accent4>
      <a:accent5>
        <a:srgbClr val="A0A299"/>
      </a:accent5>
      <a:accent6>
        <a:srgbClr val="FFFFFF"/>
      </a:accent6>
      <a:hlink>
        <a:srgbClr val="40474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TotalTime>
  <Words>360</Words>
  <Application>Microsoft Office PowerPoint</Application>
  <PresentationFormat>On-screen Show (16:9)</PresentationFormat>
  <Paragraphs>52</Paragraphs>
  <Slides>10</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Algerian</vt:lpstr>
      <vt:lpstr>Arial</vt:lpstr>
      <vt:lpstr>Hammersmith One</vt:lpstr>
      <vt:lpstr>Manjari</vt:lpstr>
      <vt:lpstr>Roboto Condensed Light</vt:lpstr>
      <vt:lpstr>Wingdings</vt:lpstr>
      <vt:lpstr>Elegant Education Pack for Students by Slidesgo</vt:lpstr>
      <vt:lpstr>Libyan international university  faculty of business administration   </vt:lpstr>
      <vt:lpstr>Content</vt:lpstr>
      <vt:lpstr>Introduction </vt:lpstr>
      <vt:lpstr>What is consumer market ? </vt:lpstr>
      <vt:lpstr>Define “consumer market “</vt:lpstr>
      <vt:lpstr>Consumer market types </vt:lpstr>
      <vt:lpstr>INSPIRING WORDS !! </vt:lpstr>
      <vt:lpstr>Conclusion </vt:lpstr>
      <vt:lpstr>References </vt:lpstr>
      <vt:lpstr>Thanks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Elegant Education  Pack for Students</dc:title>
  <dc:creator>ECS-Y</dc:creator>
  <cp:lastModifiedBy>Maher Fattouh</cp:lastModifiedBy>
  <cp:revision>26</cp:revision>
  <dcterms:modified xsi:type="dcterms:W3CDTF">2022-06-02T07:59:43Z</dcterms:modified>
</cp:coreProperties>
</file>