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DE6EFF-2248-4BF5-BB5B-FA8851E22955}" type="datetimeFigureOut">
              <a:rPr lang="en-GB" smtClean="0"/>
              <a:t>27/11/2021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BD8278-AFDC-40F3-9820-4E0F274671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659371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035E32-D267-470F-B74F-97A7BF08357C}" type="datetimeFigureOut">
              <a:rPr lang="en-GB" smtClean="0"/>
              <a:t>27/11/2021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FE8E91-46E7-49B3-B0D2-DE34905D6C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204622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64858971-9699-42C4-8AEE-B7A3843E35C2}" type="datetime1">
              <a:rPr lang="en-US" smtClean="0"/>
              <a:t>11/27/2021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D1663-17D1-45F1-B4E9-840D38756A6C}" type="datetime1">
              <a:rPr lang="en-US" smtClean="0"/>
              <a:t>11/27/2021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48BB7B4A-EDD3-4AF2-B3D3-F1D1C7C31033}" type="datetime1">
              <a:rPr lang="en-US" smtClean="0"/>
              <a:t>11/27/2021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9579A-22F5-4159-9490-64B21D9ADD79}" type="datetime1">
              <a:rPr lang="en-US" smtClean="0"/>
              <a:t>11/27/2021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74DFADC-C160-459A-9711-7D92D14C4FA5}" type="datetime1">
              <a:rPr lang="en-US" smtClean="0"/>
              <a:t>11/27/2021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51FA9-8BAB-471F-BA2E-EA55F21C1591}" type="datetime1">
              <a:rPr lang="en-US" smtClean="0"/>
              <a:t>11/27/2021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2A831-97C0-4FF5-A468-C9D9CE19840D}" type="datetime1">
              <a:rPr lang="en-US" smtClean="0"/>
              <a:t>11/27/2021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FD57F-0F69-40A7-9FFB-12CCFBB1D295}" type="datetime1">
              <a:rPr lang="en-US" smtClean="0"/>
              <a:t>11/27/2021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ED55E-FEC2-45BE-B057-76B122D3C3D2}" type="datetime1">
              <a:rPr lang="en-US" smtClean="0"/>
              <a:t>11/27/2021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271B86A5-9245-4091-B69E-687E599BA6F0}" type="datetime1">
              <a:rPr lang="en-US" smtClean="0"/>
              <a:t>11/27/2021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BC4DB-91A5-4355-8FCC-79058F900CAE}" type="datetime1">
              <a:rPr lang="en-US" smtClean="0"/>
              <a:t>11/27/2021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C02304B1-384A-4F8F-9BDD-0B20D5C1951E}" type="datetime1">
              <a:rPr lang="en-US" smtClean="0"/>
              <a:t>11/27/2021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4948" y="2247472"/>
            <a:ext cx="11313763" cy="590321"/>
          </a:xfrm>
        </p:spPr>
        <p:txBody>
          <a:bodyPr>
            <a:noAutofit/>
          </a:bodyPr>
          <a:lstStyle/>
          <a:p>
            <a:r>
              <a:rPr lang="en-GB" sz="1800" dirty="0" smtClean="0">
                <a:solidFill>
                  <a:schemeClr val="accent3"/>
                </a:solidFill>
              </a:rPr>
              <a:t>Arwa essa ghaith 3275                                                                                             16</a:t>
            </a:r>
            <a:r>
              <a:rPr lang="en-GB" sz="1800" baseline="30000" dirty="0" smtClean="0">
                <a:solidFill>
                  <a:schemeClr val="accent3"/>
                </a:solidFill>
              </a:rPr>
              <a:t>th</a:t>
            </a:r>
            <a:r>
              <a:rPr lang="en-GB" sz="1800" dirty="0" smtClean="0">
                <a:solidFill>
                  <a:schemeClr val="accent3"/>
                </a:solidFill>
              </a:rPr>
              <a:t> of November,2021</a:t>
            </a:r>
          </a:p>
          <a:p>
            <a:r>
              <a:rPr lang="en-GB" sz="1800" dirty="0" smtClean="0">
                <a:solidFill>
                  <a:schemeClr val="accent3"/>
                </a:solidFill>
              </a:rPr>
              <a:t>Arwa_3275@limu.edu.ly</a:t>
            </a:r>
            <a:endParaRPr lang="en-GB" sz="1800" dirty="0">
              <a:solidFill>
                <a:schemeClr val="accent3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7184" y="3306895"/>
            <a:ext cx="2917556" cy="2917556"/>
          </a:xfrm>
          <a:prstGeom prst="rect">
            <a:avLst/>
          </a:prstGeom>
        </p:spPr>
      </p:pic>
      <p:pic>
        <p:nvPicPr>
          <p:cNvPr id="5" name="Picture 4" descr="ლიბიის საერთაშორისო სამედიცინო უნივერსიტეტი - ვიკიპედია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191" y="3189330"/>
            <a:ext cx="2875340" cy="291755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29886" y="4015334"/>
            <a:ext cx="7053943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chemeClr val="accent1"/>
                </a:solidFill>
              </a:rPr>
              <a:t> </a:t>
            </a: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</a:rPr>
              <a:t>Libyan International Medical University</a:t>
            </a:r>
          </a:p>
          <a:p>
            <a:pPr algn="ctr"/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</a:rPr>
              <a:t>Faculty of Business Administration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920241" y="1117596"/>
            <a:ext cx="80293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/>
              <a:t>The Tools </a:t>
            </a:r>
            <a:r>
              <a:rPr lang="en-GB" sz="3200" dirty="0" smtClean="0"/>
              <a:t>of </a:t>
            </a:r>
            <a:r>
              <a:rPr lang="en-GB" sz="3200" dirty="0" smtClean="0"/>
              <a:t>Ethical Performance Assessment</a:t>
            </a:r>
            <a:endParaRPr lang="en-GB" sz="32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n-GB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4380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9451" y="747982"/>
            <a:ext cx="10993549" cy="746376"/>
          </a:xfrm>
        </p:spPr>
        <p:txBody>
          <a:bodyPr>
            <a:noAutofit/>
          </a:bodyPr>
          <a:lstStyle/>
          <a:p>
            <a:r>
              <a:rPr lang="en-GB" sz="4800" b="1" cap="none" dirty="0" smtClean="0"/>
              <a:t>Contents</a:t>
            </a:r>
            <a:endParaRPr lang="en-GB" sz="4800" b="1" cap="none" dirty="0"/>
          </a:p>
        </p:txBody>
      </p:sp>
      <p:sp>
        <p:nvSpPr>
          <p:cNvPr id="4" name="Rectangle 3"/>
          <p:cNvSpPr/>
          <p:nvPr/>
        </p:nvSpPr>
        <p:spPr>
          <a:xfrm>
            <a:off x="449451" y="1704814"/>
            <a:ext cx="11267268" cy="474248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15216" y="2030278"/>
            <a:ext cx="11019295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4400" dirty="0" smtClean="0"/>
              <a:t>Introduction : what is ethical performance assessment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4400" dirty="0" smtClean="0"/>
              <a:t>The tools of ethical performance assessment</a:t>
            </a:r>
            <a:endParaRPr lang="en-GB" sz="4400" dirty="0"/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GB" sz="4400" dirty="0" smtClean="0"/>
              <a:t>The importance of ethical performance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GB" sz="4400" dirty="0" smtClean="0"/>
              <a:t>conclusion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11334511" y="6338807"/>
            <a:ext cx="6146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1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088429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58917" y="838146"/>
            <a:ext cx="11029616" cy="988332"/>
          </a:xfrm>
        </p:spPr>
        <p:txBody>
          <a:bodyPr>
            <a:normAutofit fontScale="90000"/>
          </a:bodyPr>
          <a:lstStyle/>
          <a:p>
            <a:pPr marL="742950" lvl="1" indent="-285750" algn="ctr"/>
            <a:r>
              <a:rPr lang="en-GB" sz="4400" b="1" dirty="0" smtClean="0">
                <a:solidFill>
                  <a:schemeClr val="bg1"/>
                </a:solidFill>
              </a:rPr>
              <a:t>Introduction</a:t>
            </a:r>
            <a:br>
              <a:rPr lang="en-GB" sz="4400" b="1" dirty="0" smtClean="0">
                <a:solidFill>
                  <a:schemeClr val="bg1"/>
                </a:solidFill>
              </a:rPr>
            </a:br>
            <a:r>
              <a:rPr lang="en-GB" sz="4400" b="1" dirty="0" smtClean="0">
                <a:solidFill>
                  <a:schemeClr val="bg1"/>
                </a:solidFill>
              </a:rPr>
              <a:t> What Is Ethical Performance Assessment?</a:t>
            </a:r>
            <a:endParaRPr lang="en-GB" sz="4400" b="1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58917" y="2364872"/>
            <a:ext cx="1143529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>
                <a:solidFill>
                  <a:srgbClr val="202124"/>
                </a:solidFill>
              </a:rPr>
              <a:t>Ethical performance </a:t>
            </a:r>
            <a:r>
              <a:rPr lang="en-GB" sz="2800" dirty="0" smtClean="0">
                <a:solidFill>
                  <a:srgbClr val="202124"/>
                </a:solidFill>
              </a:rPr>
              <a:t>assessment </a:t>
            </a:r>
            <a:r>
              <a:rPr lang="en-GB" sz="2800" dirty="0">
                <a:solidFill>
                  <a:srgbClr val="202124"/>
                </a:solidFill>
              </a:rPr>
              <a:t>is defined as the 'process </a:t>
            </a:r>
            <a:r>
              <a:rPr lang="en-GB" sz="2800" dirty="0" smtClean="0">
                <a:solidFill>
                  <a:srgbClr val="202124"/>
                </a:solidFill>
              </a:rPr>
              <a:t>of assessing, evaluate, </a:t>
            </a:r>
            <a:r>
              <a:rPr lang="en-GB" sz="2800" dirty="0">
                <a:solidFill>
                  <a:srgbClr val="202124"/>
                </a:solidFill>
              </a:rPr>
              <a:t>appraising, and monitoring employee performance based on </a:t>
            </a:r>
            <a:r>
              <a:rPr lang="en-GB" sz="2800" dirty="0" smtClean="0">
                <a:solidFill>
                  <a:srgbClr val="202124"/>
                </a:solidFill>
              </a:rPr>
              <a:t>ethical values.  </a:t>
            </a:r>
            <a:r>
              <a:rPr lang="en-GB" sz="2800" dirty="0" smtClean="0"/>
              <a:t>It </a:t>
            </a:r>
            <a:r>
              <a:rPr lang="en-GB" sz="2800" dirty="0"/>
              <a:t>means giving employees an honest assessment of where they stand within the organization. </a:t>
            </a:r>
            <a:endParaRPr lang="en-GB" sz="28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862278" y="6077571"/>
            <a:ext cx="1052510" cy="365125"/>
          </a:xfrm>
        </p:spPr>
        <p:txBody>
          <a:bodyPr/>
          <a:lstStyle/>
          <a:p>
            <a:r>
              <a:rPr lang="en-US" sz="1800" dirty="0">
                <a:solidFill>
                  <a:schemeClr val="tx1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043521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935" y="869142"/>
            <a:ext cx="11029616" cy="988332"/>
          </a:xfrm>
        </p:spPr>
        <p:txBody>
          <a:bodyPr>
            <a:normAutofit fontScale="90000"/>
          </a:bodyPr>
          <a:lstStyle/>
          <a:p>
            <a:pPr marL="742950" lvl="1" indent="-285750" algn="ctr"/>
            <a:r>
              <a:rPr lang="en-GB" sz="4400" b="1" dirty="0" smtClean="0">
                <a:solidFill>
                  <a:schemeClr val="bg1"/>
                </a:solidFill>
              </a:rPr>
              <a:t>The Tools of Ethical Performance Assessment</a:t>
            </a:r>
            <a:endParaRPr lang="en-GB" sz="4400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52774" y="1996960"/>
            <a:ext cx="1000552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sz="3200" dirty="0"/>
              <a:t>Ranking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3200" dirty="0"/>
              <a:t>Paired Comparison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3200" dirty="0"/>
              <a:t>Forced Distribution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3200" dirty="0"/>
              <a:t>Confidential Report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3200" dirty="0"/>
              <a:t>Essay Evaluation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3200" dirty="0"/>
              <a:t>Critical Incident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3200" dirty="0" smtClean="0"/>
              <a:t>Checklists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3200" dirty="0" smtClean="0"/>
              <a:t>Self-assessment</a:t>
            </a:r>
            <a:endParaRPr lang="en-GB" sz="3200" dirty="0"/>
          </a:p>
          <a:p>
            <a:pPr marL="514350" indent="-514350">
              <a:buFont typeface="+mj-lt"/>
              <a:buAutoNum type="arabicPeriod"/>
            </a:pPr>
            <a:r>
              <a:rPr lang="en-GB" sz="3200" dirty="0" smtClean="0"/>
              <a:t>Performance </a:t>
            </a:r>
            <a:r>
              <a:rPr lang="en-GB" sz="3200" dirty="0"/>
              <a:t>Test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961256" y="6156150"/>
            <a:ext cx="1052510" cy="365125"/>
          </a:xfrm>
        </p:spPr>
        <p:txBody>
          <a:bodyPr/>
          <a:lstStyle/>
          <a:p>
            <a:r>
              <a:rPr lang="en-US" sz="1800" dirty="0" smtClean="0">
                <a:solidFill>
                  <a:schemeClr val="tx1"/>
                </a:solidFill>
              </a:rPr>
              <a:t>3</a:t>
            </a:r>
            <a:endParaRPr lang="en-US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0086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430" y="884641"/>
            <a:ext cx="11029616" cy="988332"/>
          </a:xfrm>
        </p:spPr>
        <p:txBody>
          <a:bodyPr>
            <a:noAutofit/>
          </a:bodyPr>
          <a:lstStyle/>
          <a:p>
            <a:pPr marL="742950" lvl="1" indent="-285750" algn="ctr"/>
            <a:r>
              <a:rPr lang="en-GB" sz="4000" b="1" dirty="0" smtClean="0">
                <a:solidFill>
                  <a:schemeClr val="bg1"/>
                </a:solidFill>
              </a:rPr>
              <a:t>The importance of Ethical Performance Assessment</a:t>
            </a:r>
            <a:endParaRPr lang="en-GB" sz="4000" b="1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6942" y="2138766"/>
            <a:ext cx="1123627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  Performance assessment </a:t>
            </a:r>
            <a:r>
              <a:rPr lang="en-GB" sz="2800" dirty="0"/>
              <a:t>provides </a:t>
            </a:r>
            <a:r>
              <a:rPr lang="en-GB" sz="2800" b="1" dirty="0"/>
              <a:t>important and useful information relating to employee's skill, knowledge, ability and overall job performance</a:t>
            </a:r>
            <a:r>
              <a:rPr lang="en-GB" sz="2800" dirty="0"/>
              <a:t>. This information helps in decision making in areas like promotion, training and development, wage and salary determination and so </a:t>
            </a:r>
            <a:r>
              <a:rPr lang="en-GB" sz="2800" dirty="0" smtClean="0"/>
              <a:t>on. This is all possible by using the tools for the ethical performance assessment to guide the assessing process.</a:t>
            </a:r>
            <a:endParaRPr lang="en-GB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753791" y="6049126"/>
            <a:ext cx="1052510" cy="365125"/>
          </a:xfrm>
        </p:spPr>
        <p:txBody>
          <a:bodyPr/>
          <a:lstStyle/>
          <a:p>
            <a:r>
              <a:rPr lang="en-US" sz="2000" dirty="0">
                <a:solidFill>
                  <a:schemeClr val="tx1"/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511041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2080" y="818954"/>
            <a:ext cx="10993549" cy="684383"/>
          </a:xfrm>
        </p:spPr>
        <p:txBody>
          <a:bodyPr>
            <a:noAutofit/>
          </a:bodyPr>
          <a:lstStyle/>
          <a:p>
            <a:r>
              <a:rPr lang="en-GB" sz="4800" b="1" cap="none" dirty="0" smtClean="0"/>
              <a:t>Conclusion</a:t>
            </a:r>
            <a:endParaRPr lang="en-GB" sz="4800" b="1" cap="non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452082" y="1766807"/>
            <a:ext cx="11251769" cy="464949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581194" y="2061275"/>
            <a:ext cx="1099354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Ethics and </a:t>
            </a:r>
            <a:r>
              <a:rPr lang="en-GB" sz="2800" dirty="0" smtClean="0"/>
              <a:t>Performance assessment goes </a:t>
            </a:r>
            <a:r>
              <a:rPr lang="en-GB" sz="2800" dirty="0"/>
              <a:t>side by side. It is very important for an organization to make a balance between ethics and performance </a:t>
            </a:r>
            <a:r>
              <a:rPr lang="en-GB" sz="2800" dirty="0" smtClean="0"/>
              <a:t>appraisal by using tools to guide them </a:t>
            </a:r>
            <a:r>
              <a:rPr lang="en-GB" sz="2800" dirty="0"/>
              <a:t>for </a:t>
            </a:r>
            <a:r>
              <a:rPr lang="en-GB" sz="2800" dirty="0" smtClean="0"/>
              <a:t>a successful </a:t>
            </a:r>
            <a:r>
              <a:rPr lang="en-GB" sz="2800" dirty="0"/>
              <a:t>implementation of the </a:t>
            </a:r>
            <a:r>
              <a:rPr lang="en-GB" sz="2800" dirty="0" smtClean="0"/>
              <a:t>assessment system.</a:t>
            </a:r>
            <a:endParaRPr lang="en-GB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11445629" y="6341434"/>
            <a:ext cx="7463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0382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1959" y="0"/>
            <a:ext cx="10993549" cy="1475013"/>
          </a:xfrm>
        </p:spPr>
        <p:txBody>
          <a:bodyPr>
            <a:normAutofit/>
          </a:bodyPr>
          <a:lstStyle/>
          <a:p>
            <a:r>
              <a:rPr lang="en-GB" sz="4800" b="1" cap="none" dirty="0" smtClean="0"/>
              <a:t>References</a:t>
            </a:r>
            <a:endParaRPr lang="en-GB" sz="4800" b="1" cap="non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371960" y="1720312"/>
            <a:ext cx="11360258" cy="46649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581194" y="1844299"/>
            <a:ext cx="1099354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Prachi </a:t>
            </a:r>
            <a:r>
              <a:rPr lang="en-GB" sz="2400" dirty="0"/>
              <a:t>Juneja. (n.d.). </a:t>
            </a:r>
            <a:r>
              <a:rPr lang="en-GB" sz="2400" i="1" dirty="0"/>
              <a:t>MSG Management  Study  Guide</a:t>
            </a:r>
            <a:r>
              <a:rPr lang="en-GB" sz="2400" dirty="0"/>
              <a:t>. Performance Appraisal Biases. Retrieved November 16, 2021, from https://www.managementstudyguide.com/performance-appraisal-bias.htm. </a:t>
            </a:r>
            <a:endParaRPr lang="en-GB" sz="2400" dirty="0" smtClean="0"/>
          </a:p>
          <a:p>
            <a:endParaRPr lang="en-GB" sz="2400" dirty="0">
              <a:effectLst/>
            </a:endParaRPr>
          </a:p>
          <a:p>
            <a:r>
              <a:rPr lang="en-GB" sz="2400" dirty="0"/>
              <a:t>Sayani D. (2019, November 11). </a:t>
            </a:r>
            <a:r>
              <a:rPr lang="en-GB" sz="2400" i="1" dirty="0"/>
              <a:t>Performance appraisal: Meaning, objectives, importance, methods, problems</a:t>
            </a:r>
            <a:r>
              <a:rPr lang="en-GB" sz="2400" dirty="0"/>
              <a:t>. Learn Accounting: Notes, Procedures, Problems and Solutions. Retrieved November 16, 2021, from https://www.accountingnotes.net/human-resource-management/performance-appraisal/performance-appraisal/17521. </a:t>
            </a:r>
            <a:endParaRPr lang="en-GB" sz="2400" dirty="0" smtClean="0"/>
          </a:p>
          <a:p>
            <a:endParaRPr lang="en-GB" sz="2400" dirty="0"/>
          </a:p>
          <a:p>
            <a:r>
              <a:rPr lang="en-GB" sz="2400" dirty="0"/>
              <a:t>Sheetal Wagh Follow Service. (n.d.). </a:t>
            </a:r>
            <a:r>
              <a:rPr lang="en-GB" sz="2400" i="1" dirty="0"/>
              <a:t>Ethics in performance management</a:t>
            </a:r>
            <a:r>
              <a:rPr lang="en-GB" sz="2400" dirty="0"/>
              <a:t>. SlideShare. Retrieved November 16, 2021, from https://www.slideshare.net/sheetalgwagh/ethics-in-performance-mangement. </a:t>
            </a:r>
          </a:p>
          <a:p>
            <a:endParaRPr lang="en-GB" sz="2400" dirty="0"/>
          </a:p>
          <a:p>
            <a:endParaRPr lang="en-GB" sz="2400" dirty="0">
              <a:effectLst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435258" y="6376958"/>
            <a:ext cx="5061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08869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vidend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TM03457464[[fn=Dividend]]</Template>
  <TotalTime>309</TotalTime>
  <Words>330</Words>
  <Application>Microsoft Office PowerPoint</Application>
  <PresentationFormat>Widescreen</PresentationFormat>
  <Paragraphs>38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Gill Sans MT</vt:lpstr>
      <vt:lpstr>Wingdings 2</vt:lpstr>
      <vt:lpstr>Dividend</vt:lpstr>
      <vt:lpstr>PowerPoint Presentation</vt:lpstr>
      <vt:lpstr>Contents</vt:lpstr>
      <vt:lpstr>Introduction  What Is Ethical Performance Assessment?</vt:lpstr>
      <vt:lpstr>The Tools of Ethical Performance Assessment</vt:lpstr>
      <vt:lpstr>The importance of Ethical Performance Assessment</vt:lpstr>
      <vt:lpstr>Conclusion</vt:lpstr>
      <vt:lpstr>References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tools for ethical performance assessment</dc:title>
  <dc:creator>Asus</dc:creator>
  <cp:lastModifiedBy>user</cp:lastModifiedBy>
  <cp:revision>18</cp:revision>
  <dcterms:created xsi:type="dcterms:W3CDTF">2021-11-16T14:12:27Z</dcterms:created>
  <dcterms:modified xsi:type="dcterms:W3CDTF">2021-11-27T11:36:08Z</dcterms:modified>
</cp:coreProperties>
</file>