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5143500" type="screen16x9"/>
  <p:notesSz cx="6858000" cy="9144000"/>
  <p:embeddedFontLst>
    <p:embeddedFont>
      <p:font typeface="Lato" panose="020B0604020202020204" charset="0"/>
      <p:regular r:id="rId19"/>
      <p:bold r:id="rId20"/>
      <p:italic r:id="rId21"/>
      <p:boldItalic r:id="rId22"/>
    </p:embeddedFont>
    <p:embeddedFont>
      <p:font typeface="Raleway" panose="020B0604020202020204" charset="0"/>
      <p:regular r:id="rId23"/>
      <p:bold r:id="rId24"/>
      <p:italic r:id="rId25"/>
      <p:boldItalic r:id="rId2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9" roundtripDataSignature="AMtx7mjOx/6Yb5aEBnOGIkP3vHsOgpWY1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6" d="100"/>
          <a:sy n="86" d="100"/>
        </p:scale>
        <p:origin x="720"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font" Target="fonts/font8.fntdata"/><Relationship Id="rId3" Type="http://schemas.openxmlformats.org/officeDocument/2006/relationships/slide" Target="slides/slide2.xml"/><Relationship Id="rId21" Type="http://schemas.openxmlformats.org/officeDocument/2006/relationships/font" Target="fonts/font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7.fntdata"/><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29"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6.fntdata"/><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10" Type="http://schemas.openxmlformats.org/officeDocument/2006/relationships/slide" Target="slides/slide9.xml"/><Relationship Id="rId19" Type="http://schemas.openxmlformats.org/officeDocument/2006/relationships/font" Target="fonts/font1.fntdata"/><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1pPr>
            <a:lvl2pPr marL="914400" marR="0" lvl="1"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2pPr>
            <a:lvl3pPr marL="1371600" marR="0" lvl="2"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3pPr>
            <a:lvl4pPr marL="1828800" marR="0" lvl="3"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4pPr>
            <a:lvl5pPr marL="2286000" marR="0" lvl="4"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5pPr>
            <a:lvl6pPr marL="2743200" marR="0" lvl="5"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6pPr>
            <a:lvl7pPr marL="3200400" marR="0" lvl="6"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7pPr>
            <a:lvl8pPr marL="3657600" marR="0" lvl="7"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8pPr>
            <a:lvl9pPr marL="4114800" marR="0" lvl="8"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Google Shape;5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4" name="Google Shape;54;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2" name="Google Shape;122;p1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9" name="Google Shape;129;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7" name="Google Shape;137;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5" name="Google Shape;145;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4" name="Google Shape;154;p14: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1" name="Google Shape;161;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p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9" name="Google Shape;169;p16: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4" name="Google Shape;64;p2: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1" name="Google Shape;71;p3: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8" name="Google Shape;78;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6" name="Google Shape;86;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2" name="Google Shape;92;p6: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9" name="Google Shape;9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7" name="Google Shape;107;p8: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5" name="Google Shape;115;p9: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18"/>
          <p:cNvSpPr txBox="1">
            <a:spLocks noGrp="1"/>
          </p:cNvSpPr>
          <p:nvPr>
            <p:ph type="ctrTitle"/>
          </p:nvPr>
        </p:nvSpPr>
        <p:spPr>
          <a:xfrm>
            <a:off x="645225" y="2762725"/>
            <a:ext cx="6736500" cy="11598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dk2"/>
              </a:buClr>
              <a:buSzPts val="4400"/>
              <a:buNone/>
              <a:defRPr sz="4400">
                <a:solidFill>
                  <a:schemeClr val="dk2"/>
                </a:solidFill>
              </a:defRPr>
            </a:lvl1pPr>
            <a:lvl2pPr lvl="1" algn="l">
              <a:lnSpc>
                <a:spcPct val="100000"/>
              </a:lnSpc>
              <a:spcBef>
                <a:spcPts val="0"/>
              </a:spcBef>
              <a:spcAft>
                <a:spcPts val="0"/>
              </a:spcAft>
              <a:buClr>
                <a:schemeClr val="dk2"/>
              </a:buClr>
              <a:buSzPts val="4400"/>
              <a:buNone/>
              <a:defRPr sz="4400">
                <a:solidFill>
                  <a:schemeClr val="dk2"/>
                </a:solidFill>
              </a:defRPr>
            </a:lvl2pPr>
            <a:lvl3pPr lvl="2" algn="l">
              <a:lnSpc>
                <a:spcPct val="100000"/>
              </a:lnSpc>
              <a:spcBef>
                <a:spcPts val="0"/>
              </a:spcBef>
              <a:spcAft>
                <a:spcPts val="0"/>
              </a:spcAft>
              <a:buClr>
                <a:schemeClr val="dk2"/>
              </a:buClr>
              <a:buSzPts val="4400"/>
              <a:buNone/>
              <a:defRPr sz="4400">
                <a:solidFill>
                  <a:schemeClr val="dk2"/>
                </a:solidFill>
              </a:defRPr>
            </a:lvl3pPr>
            <a:lvl4pPr lvl="3" algn="l">
              <a:lnSpc>
                <a:spcPct val="100000"/>
              </a:lnSpc>
              <a:spcBef>
                <a:spcPts val="0"/>
              </a:spcBef>
              <a:spcAft>
                <a:spcPts val="0"/>
              </a:spcAft>
              <a:buClr>
                <a:schemeClr val="dk2"/>
              </a:buClr>
              <a:buSzPts val="4400"/>
              <a:buNone/>
              <a:defRPr sz="4400">
                <a:solidFill>
                  <a:schemeClr val="dk2"/>
                </a:solidFill>
              </a:defRPr>
            </a:lvl4pPr>
            <a:lvl5pPr lvl="4" algn="l">
              <a:lnSpc>
                <a:spcPct val="100000"/>
              </a:lnSpc>
              <a:spcBef>
                <a:spcPts val="0"/>
              </a:spcBef>
              <a:spcAft>
                <a:spcPts val="0"/>
              </a:spcAft>
              <a:buClr>
                <a:schemeClr val="dk2"/>
              </a:buClr>
              <a:buSzPts val="4400"/>
              <a:buNone/>
              <a:defRPr sz="4400">
                <a:solidFill>
                  <a:schemeClr val="dk2"/>
                </a:solidFill>
              </a:defRPr>
            </a:lvl5pPr>
            <a:lvl6pPr lvl="5" algn="l">
              <a:lnSpc>
                <a:spcPct val="100000"/>
              </a:lnSpc>
              <a:spcBef>
                <a:spcPts val="0"/>
              </a:spcBef>
              <a:spcAft>
                <a:spcPts val="0"/>
              </a:spcAft>
              <a:buClr>
                <a:schemeClr val="dk2"/>
              </a:buClr>
              <a:buSzPts val="4400"/>
              <a:buNone/>
              <a:defRPr sz="4400">
                <a:solidFill>
                  <a:schemeClr val="dk2"/>
                </a:solidFill>
              </a:defRPr>
            </a:lvl6pPr>
            <a:lvl7pPr lvl="6" algn="l">
              <a:lnSpc>
                <a:spcPct val="100000"/>
              </a:lnSpc>
              <a:spcBef>
                <a:spcPts val="0"/>
              </a:spcBef>
              <a:spcAft>
                <a:spcPts val="0"/>
              </a:spcAft>
              <a:buClr>
                <a:schemeClr val="dk2"/>
              </a:buClr>
              <a:buSzPts val="4400"/>
              <a:buNone/>
              <a:defRPr sz="4400">
                <a:solidFill>
                  <a:schemeClr val="dk2"/>
                </a:solidFill>
              </a:defRPr>
            </a:lvl7pPr>
            <a:lvl8pPr lvl="7" algn="l">
              <a:lnSpc>
                <a:spcPct val="100000"/>
              </a:lnSpc>
              <a:spcBef>
                <a:spcPts val="0"/>
              </a:spcBef>
              <a:spcAft>
                <a:spcPts val="0"/>
              </a:spcAft>
              <a:buClr>
                <a:schemeClr val="dk2"/>
              </a:buClr>
              <a:buSzPts val="4400"/>
              <a:buNone/>
              <a:defRPr sz="4400">
                <a:solidFill>
                  <a:schemeClr val="dk2"/>
                </a:solidFill>
              </a:defRPr>
            </a:lvl8pPr>
            <a:lvl9pPr lvl="8" algn="l">
              <a:lnSpc>
                <a:spcPct val="100000"/>
              </a:lnSpc>
              <a:spcBef>
                <a:spcPts val="0"/>
              </a:spcBef>
              <a:spcAft>
                <a:spcPts val="0"/>
              </a:spcAft>
              <a:buClr>
                <a:schemeClr val="dk2"/>
              </a:buClr>
              <a:buSzPts val="4400"/>
              <a:buNone/>
              <a:defRPr sz="4400">
                <a:solidFill>
                  <a:schemeClr val="dk2"/>
                </a:solidFill>
              </a:defRPr>
            </a:lvl9pPr>
          </a:lstStyle>
          <a:p>
            <a:endParaRPr/>
          </a:p>
        </p:txBody>
      </p:sp>
      <p:sp>
        <p:nvSpPr>
          <p:cNvPr id="11" name="Google Shape;11;p18"/>
          <p:cNvSpPr/>
          <p:nvPr/>
        </p:nvSpPr>
        <p:spPr>
          <a:xfrm>
            <a:off x="5938246" y="2533163"/>
            <a:ext cx="721800" cy="771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 name="Google Shape;12;p18"/>
          <p:cNvSpPr/>
          <p:nvPr/>
        </p:nvSpPr>
        <p:spPr>
          <a:xfrm>
            <a:off x="6659861" y="2533163"/>
            <a:ext cx="721800" cy="77100"/>
          </a:xfrm>
          <a:prstGeom prst="rect">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 name="Google Shape;13;p18"/>
          <p:cNvSpPr/>
          <p:nvPr/>
        </p:nvSpPr>
        <p:spPr>
          <a:xfrm>
            <a:off x="-1" y="2533163"/>
            <a:ext cx="721800" cy="771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 name="Google Shape;14;p18"/>
          <p:cNvSpPr/>
          <p:nvPr/>
        </p:nvSpPr>
        <p:spPr>
          <a:xfrm>
            <a:off x="721425" y="2533163"/>
            <a:ext cx="5216700" cy="77100"/>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15"/>
        <p:cNvGrpSpPr/>
        <p:nvPr/>
      </p:nvGrpSpPr>
      <p:grpSpPr>
        <a:xfrm>
          <a:off x="0" y="0"/>
          <a:ext cx="0" cy="0"/>
          <a:chOff x="0" y="0"/>
          <a:chExt cx="0" cy="0"/>
        </a:xfrm>
      </p:grpSpPr>
      <p:sp>
        <p:nvSpPr>
          <p:cNvPr id="16" name="Google Shape;16;p19"/>
          <p:cNvSpPr/>
          <p:nvPr/>
        </p:nvSpPr>
        <p:spPr>
          <a:xfrm>
            <a:off x="7356366" y="5066325"/>
            <a:ext cx="893700" cy="771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 name="Google Shape;17;p19"/>
          <p:cNvSpPr/>
          <p:nvPr/>
        </p:nvSpPr>
        <p:spPr>
          <a:xfrm>
            <a:off x="8250312" y="5066325"/>
            <a:ext cx="893700" cy="77100"/>
          </a:xfrm>
          <a:prstGeom prst="rect">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 name="Google Shape;18;p19"/>
          <p:cNvSpPr/>
          <p:nvPr/>
        </p:nvSpPr>
        <p:spPr>
          <a:xfrm>
            <a:off x="0" y="5066325"/>
            <a:ext cx="893700" cy="771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 name="Google Shape;19;p19"/>
          <p:cNvSpPr/>
          <p:nvPr/>
        </p:nvSpPr>
        <p:spPr>
          <a:xfrm>
            <a:off x="893710" y="5066325"/>
            <a:ext cx="6462600" cy="77100"/>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 name="Google Shape;20;p19"/>
          <p:cNvSpPr txBox="1">
            <a:spLocks noGrp="1"/>
          </p:cNvSpPr>
          <p:nvPr>
            <p:ph type="title"/>
          </p:nvPr>
        </p:nvSpPr>
        <p:spPr>
          <a:xfrm>
            <a:off x="893700" y="358388"/>
            <a:ext cx="6462600" cy="857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21" name="Google Shape;21;p19"/>
          <p:cNvSpPr txBox="1">
            <a:spLocks noGrp="1"/>
          </p:cNvSpPr>
          <p:nvPr>
            <p:ph type="body" idx="1"/>
          </p:nvPr>
        </p:nvSpPr>
        <p:spPr>
          <a:xfrm>
            <a:off x="893625" y="1200150"/>
            <a:ext cx="3136800" cy="3725700"/>
          </a:xfrm>
          <a:prstGeom prst="rect">
            <a:avLst/>
          </a:prstGeom>
          <a:noFill/>
          <a:ln>
            <a:noFill/>
          </a:ln>
        </p:spPr>
        <p:txBody>
          <a:bodyPr spcFirstLastPara="1" wrap="square" lIns="91425" tIns="91425" rIns="91425" bIns="91425" anchor="t" anchorCtr="0">
            <a:noAutofit/>
          </a:bodyPr>
          <a:lstStyle>
            <a:lvl1pPr marL="457200" lvl="0" indent="-355600" algn="l">
              <a:lnSpc>
                <a:spcPct val="100000"/>
              </a:lnSpc>
              <a:spcBef>
                <a:spcPts val="600"/>
              </a:spcBef>
              <a:spcAft>
                <a:spcPts val="0"/>
              </a:spcAft>
              <a:buSzPts val="2000"/>
              <a:buChar char="▷"/>
              <a:defRPr sz="2000"/>
            </a:lvl1pPr>
            <a:lvl2pPr marL="914400" lvl="1" indent="-355600" algn="l">
              <a:lnSpc>
                <a:spcPct val="100000"/>
              </a:lnSpc>
              <a:spcBef>
                <a:spcPts val="0"/>
              </a:spcBef>
              <a:spcAft>
                <a:spcPts val="0"/>
              </a:spcAft>
              <a:buSzPts val="2000"/>
              <a:buChar char="○"/>
              <a:defRPr sz="2000"/>
            </a:lvl2pPr>
            <a:lvl3pPr marL="1371600" lvl="2" indent="-355600" algn="l">
              <a:lnSpc>
                <a:spcPct val="100000"/>
              </a:lnSpc>
              <a:spcBef>
                <a:spcPts val="0"/>
              </a:spcBef>
              <a:spcAft>
                <a:spcPts val="0"/>
              </a:spcAft>
              <a:buSzPts val="2000"/>
              <a:buChar char="■"/>
              <a:defRPr sz="2000"/>
            </a:lvl3pPr>
            <a:lvl4pPr marL="1828800" lvl="3" indent="-355600" algn="l">
              <a:lnSpc>
                <a:spcPct val="100000"/>
              </a:lnSpc>
              <a:spcBef>
                <a:spcPts val="0"/>
              </a:spcBef>
              <a:spcAft>
                <a:spcPts val="0"/>
              </a:spcAft>
              <a:buSzPts val="2000"/>
              <a:buChar char="●"/>
              <a:defRPr sz="2000"/>
            </a:lvl4pPr>
            <a:lvl5pPr marL="2286000" lvl="4" indent="-355600" algn="l">
              <a:lnSpc>
                <a:spcPct val="100000"/>
              </a:lnSpc>
              <a:spcBef>
                <a:spcPts val="0"/>
              </a:spcBef>
              <a:spcAft>
                <a:spcPts val="0"/>
              </a:spcAft>
              <a:buSzPts val="2000"/>
              <a:buChar char="○"/>
              <a:defRPr sz="2000"/>
            </a:lvl5pPr>
            <a:lvl6pPr marL="2743200" lvl="5" indent="-355600" algn="l">
              <a:lnSpc>
                <a:spcPct val="100000"/>
              </a:lnSpc>
              <a:spcBef>
                <a:spcPts val="0"/>
              </a:spcBef>
              <a:spcAft>
                <a:spcPts val="0"/>
              </a:spcAft>
              <a:buSzPts val="2000"/>
              <a:buChar char="■"/>
              <a:defRPr sz="2000"/>
            </a:lvl6pPr>
            <a:lvl7pPr marL="3200400" lvl="6" indent="-355600" algn="l">
              <a:lnSpc>
                <a:spcPct val="100000"/>
              </a:lnSpc>
              <a:spcBef>
                <a:spcPts val="0"/>
              </a:spcBef>
              <a:spcAft>
                <a:spcPts val="0"/>
              </a:spcAft>
              <a:buSzPts val="2000"/>
              <a:buChar char="●"/>
              <a:defRPr sz="2000"/>
            </a:lvl7pPr>
            <a:lvl8pPr marL="3657600" lvl="7" indent="-355600" algn="l">
              <a:lnSpc>
                <a:spcPct val="100000"/>
              </a:lnSpc>
              <a:spcBef>
                <a:spcPts val="0"/>
              </a:spcBef>
              <a:spcAft>
                <a:spcPts val="0"/>
              </a:spcAft>
              <a:buSzPts val="2000"/>
              <a:buChar char="○"/>
              <a:defRPr sz="2000"/>
            </a:lvl8pPr>
            <a:lvl9pPr marL="4114800" lvl="8" indent="-355600" algn="l">
              <a:lnSpc>
                <a:spcPct val="100000"/>
              </a:lnSpc>
              <a:spcBef>
                <a:spcPts val="0"/>
              </a:spcBef>
              <a:spcAft>
                <a:spcPts val="0"/>
              </a:spcAft>
              <a:buSzPts val="2000"/>
              <a:buChar char="■"/>
              <a:defRPr sz="2000"/>
            </a:lvl9pPr>
          </a:lstStyle>
          <a:p>
            <a:endParaRPr/>
          </a:p>
        </p:txBody>
      </p:sp>
      <p:sp>
        <p:nvSpPr>
          <p:cNvPr id="22" name="Google Shape;22;p19"/>
          <p:cNvSpPr txBox="1">
            <a:spLocks noGrp="1"/>
          </p:cNvSpPr>
          <p:nvPr>
            <p:ph type="body" idx="2"/>
          </p:nvPr>
        </p:nvSpPr>
        <p:spPr>
          <a:xfrm>
            <a:off x="4219456" y="1200150"/>
            <a:ext cx="3136800" cy="3725700"/>
          </a:xfrm>
          <a:prstGeom prst="rect">
            <a:avLst/>
          </a:prstGeom>
          <a:noFill/>
          <a:ln>
            <a:noFill/>
          </a:ln>
        </p:spPr>
        <p:txBody>
          <a:bodyPr spcFirstLastPara="1" wrap="square" lIns="91425" tIns="91425" rIns="91425" bIns="91425" anchor="t" anchorCtr="0">
            <a:noAutofit/>
          </a:bodyPr>
          <a:lstStyle>
            <a:lvl1pPr marL="457200" lvl="0" indent="-355600" algn="l">
              <a:lnSpc>
                <a:spcPct val="100000"/>
              </a:lnSpc>
              <a:spcBef>
                <a:spcPts val="600"/>
              </a:spcBef>
              <a:spcAft>
                <a:spcPts val="0"/>
              </a:spcAft>
              <a:buSzPts val="2000"/>
              <a:buChar char="▷"/>
              <a:defRPr sz="2000"/>
            </a:lvl1pPr>
            <a:lvl2pPr marL="914400" lvl="1" indent="-355600" algn="l">
              <a:lnSpc>
                <a:spcPct val="100000"/>
              </a:lnSpc>
              <a:spcBef>
                <a:spcPts val="0"/>
              </a:spcBef>
              <a:spcAft>
                <a:spcPts val="0"/>
              </a:spcAft>
              <a:buSzPts val="2000"/>
              <a:buChar char="○"/>
              <a:defRPr sz="2000"/>
            </a:lvl2pPr>
            <a:lvl3pPr marL="1371600" lvl="2" indent="-355600" algn="l">
              <a:lnSpc>
                <a:spcPct val="100000"/>
              </a:lnSpc>
              <a:spcBef>
                <a:spcPts val="0"/>
              </a:spcBef>
              <a:spcAft>
                <a:spcPts val="0"/>
              </a:spcAft>
              <a:buSzPts val="2000"/>
              <a:buChar char="■"/>
              <a:defRPr sz="2000"/>
            </a:lvl3pPr>
            <a:lvl4pPr marL="1828800" lvl="3" indent="-355600" algn="l">
              <a:lnSpc>
                <a:spcPct val="100000"/>
              </a:lnSpc>
              <a:spcBef>
                <a:spcPts val="0"/>
              </a:spcBef>
              <a:spcAft>
                <a:spcPts val="0"/>
              </a:spcAft>
              <a:buSzPts val="2000"/>
              <a:buChar char="●"/>
              <a:defRPr sz="2000"/>
            </a:lvl4pPr>
            <a:lvl5pPr marL="2286000" lvl="4" indent="-355600" algn="l">
              <a:lnSpc>
                <a:spcPct val="100000"/>
              </a:lnSpc>
              <a:spcBef>
                <a:spcPts val="0"/>
              </a:spcBef>
              <a:spcAft>
                <a:spcPts val="0"/>
              </a:spcAft>
              <a:buSzPts val="2000"/>
              <a:buChar char="○"/>
              <a:defRPr sz="2000"/>
            </a:lvl5pPr>
            <a:lvl6pPr marL="2743200" lvl="5" indent="-355600" algn="l">
              <a:lnSpc>
                <a:spcPct val="100000"/>
              </a:lnSpc>
              <a:spcBef>
                <a:spcPts val="0"/>
              </a:spcBef>
              <a:spcAft>
                <a:spcPts val="0"/>
              </a:spcAft>
              <a:buSzPts val="2000"/>
              <a:buChar char="■"/>
              <a:defRPr sz="2000"/>
            </a:lvl6pPr>
            <a:lvl7pPr marL="3200400" lvl="6" indent="-355600" algn="l">
              <a:lnSpc>
                <a:spcPct val="100000"/>
              </a:lnSpc>
              <a:spcBef>
                <a:spcPts val="0"/>
              </a:spcBef>
              <a:spcAft>
                <a:spcPts val="0"/>
              </a:spcAft>
              <a:buSzPts val="2000"/>
              <a:buChar char="●"/>
              <a:defRPr sz="2000"/>
            </a:lvl7pPr>
            <a:lvl8pPr marL="3657600" lvl="7" indent="-355600" algn="l">
              <a:lnSpc>
                <a:spcPct val="100000"/>
              </a:lnSpc>
              <a:spcBef>
                <a:spcPts val="0"/>
              </a:spcBef>
              <a:spcAft>
                <a:spcPts val="0"/>
              </a:spcAft>
              <a:buSzPts val="2000"/>
              <a:buChar char="○"/>
              <a:defRPr sz="2000"/>
            </a:lvl8pPr>
            <a:lvl9pPr marL="4114800" lvl="8" indent="-355600" algn="l">
              <a:lnSpc>
                <a:spcPct val="100000"/>
              </a:lnSpc>
              <a:spcBef>
                <a:spcPts val="0"/>
              </a:spcBef>
              <a:spcAft>
                <a:spcPts val="0"/>
              </a:spcAft>
              <a:buSzPts val="2000"/>
              <a:buChar char="■"/>
              <a:defRPr sz="2000"/>
            </a:lvl9pPr>
          </a:lstStyle>
          <a:p>
            <a:endParaRPr/>
          </a:p>
        </p:txBody>
      </p:sp>
      <p:sp>
        <p:nvSpPr>
          <p:cNvPr id="23" name="Google Shape;23;p19"/>
          <p:cNvSpPr txBox="1">
            <a:spLocks noGrp="1"/>
          </p:cNvSpPr>
          <p:nvPr>
            <p:ph type="sldNum" idx="12"/>
          </p:nvPr>
        </p:nvSpPr>
        <p:spPr>
          <a:xfrm>
            <a:off x="8480575" y="4696933"/>
            <a:ext cx="548700" cy="313500"/>
          </a:xfrm>
          <a:prstGeom prst="rect">
            <a:avLst/>
          </a:prstGeom>
          <a:noFill/>
          <a:ln>
            <a:noFill/>
          </a:ln>
        </p:spPr>
        <p:txBody>
          <a:bodyPr spcFirstLastPara="1" wrap="square" lIns="91425" tIns="91425" rIns="91425" bIns="91425" anchor="t"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24"/>
        <p:cNvGrpSpPr/>
        <p:nvPr/>
      </p:nvGrpSpPr>
      <p:grpSpPr>
        <a:xfrm>
          <a:off x="0" y="0"/>
          <a:ext cx="0" cy="0"/>
          <a:chOff x="0" y="0"/>
          <a:chExt cx="0" cy="0"/>
        </a:xfrm>
      </p:grpSpPr>
      <p:sp>
        <p:nvSpPr>
          <p:cNvPr id="25" name="Google Shape;25;p20"/>
          <p:cNvSpPr txBox="1">
            <a:spLocks noGrp="1"/>
          </p:cNvSpPr>
          <p:nvPr>
            <p:ph type="title"/>
          </p:nvPr>
        </p:nvSpPr>
        <p:spPr>
          <a:xfrm>
            <a:off x="893700" y="358388"/>
            <a:ext cx="6462600" cy="857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26" name="Google Shape;26;p20"/>
          <p:cNvSpPr txBox="1">
            <a:spLocks noGrp="1"/>
          </p:cNvSpPr>
          <p:nvPr>
            <p:ph type="body" idx="1"/>
          </p:nvPr>
        </p:nvSpPr>
        <p:spPr>
          <a:xfrm>
            <a:off x="893700" y="1373588"/>
            <a:ext cx="6462600" cy="3552300"/>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600"/>
              </a:spcBef>
              <a:spcAft>
                <a:spcPts val="0"/>
              </a:spcAft>
              <a:buClr>
                <a:schemeClr val="accent6"/>
              </a:buClr>
              <a:buSzPts val="1800"/>
              <a:buChar char="▷"/>
              <a:defRPr>
                <a:solidFill>
                  <a:schemeClr val="dk1"/>
                </a:solidFill>
              </a:defRPr>
            </a:lvl1pPr>
            <a:lvl2pPr marL="914400" lvl="1" indent="-381000" algn="l">
              <a:lnSpc>
                <a:spcPct val="100000"/>
              </a:lnSpc>
              <a:spcBef>
                <a:spcPts val="0"/>
              </a:spcBef>
              <a:spcAft>
                <a:spcPts val="0"/>
              </a:spcAft>
              <a:buClr>
                <a:schemeClr val="dk1"/>
              </a:buClr>
              <a:buSzPts val="2400"/>
              <a:buChar char="○"/>
              <a:defRPr>
                <a:solidFill>
                  <a:schemeClr val="dk1"/>
                </a:solidFill>
              </a:defRPr>
            </a:lvl2pPr>
            <a:lvl3pPr marL="1371600" lvl="2" indent="-381000" algn="l">
              <a:lnSpc>
                <a:spcPct val="100000"/>
              </a:lnSpc>
              <a:spcBef>
                <a:spcPts val="0"/>
              </a:spcBef>
              <a:spcAft>
                <a:spcPts val="0"/>
              </a:spcAft>
              <a:buClr>
                <a:schemeClr val="dk1"/>
              </a:buClr>
              <a:buSzPts val="2400"/>
              <a:buChar char="■"/>
              <a:defRPr>
                <a:solidFill>
                  <a:schemeClr val="dk1"/>
                </a:solidFill>
              </a:defRPr>
            </a:lvl3pPr>
            <a:lvl4pPr marL="1828800" lvl="3" indent="-381000" algn="l">
              <a:lnSpc>
                <a:spcPct val="100000"/>
              </a:lnSpc>
              <a:spcBef>
                <a:spcPts val="0"/>
              </a:spcBef>
              <a:spcAft>
                <a:spcPts val="0"/>
              </a:spcAft>
              <a:buClr>
                <a:schemeClr val="dk1"/>
              </a:buClr>
              <a:buSzPts val="2400"/>
              <a:buChar char="●"/>
              <a:defRPr>
                <a:solidFill>
                  <a:schemeClr val="dk1"/>
                </a:solidFill>
              </a:defRPr>
            </a:lvl4pPr>
            <a:lvl5pPr marL="2286000" lvl="4" indent="-381000" algn="l">
              <a:lnSpc>
                <a:spcPct val="100000"/>
              </a:lnSpc>
              <a:spcBef>
                <a:spcPts val="0"/>
              </a:spcBef>
              <a:spcAft>
                <a:spcPts val="0"/>
              </a:spcAft>
              <a:buClr>
                <a:schemeClr val="dk1"/>
              </a:buClr>
              <a:buSzPts val="2400"/>
              <a:buChar char="○"/>
              <a:defRPr>
                <a:solidFill>
                  <a:schemeClr val="dk1"/>
                </a:solidFill>
              </a:defRPr>
            </a:lvl5pPr>
            <a:lvl6pPr marL="2743200" lvl="5" indent="-381000" algn="l">
              <a:lnSpc>
                <a:spcPct val="100000"/>
              </a:lnSpc>
              <a:spcBef>
                <a:spcPts val="0"/>
              </a:spcBef>
              <a:spcAft>
                <a:spcPts val="0"/>
              </a:spcAft>
              <a:buClr>
                <a:schemeClr val="dk1"/>
              </a:buClr>
              <a:buSzPts val="2400"/>
              <a:buChar char="■"/>
              <a:defRPr>
                <a:solidFill>
                  <a:schemeClr val="dk1"/>
                </a:solidFill>
              </a:defRPr>
            </a:lvl6pPr>
            <a:lvl7pPr marL="3200400" lvl="6" indent="-381000" algn="l">
              <a:lnSpc>
                <a:spcPct val="100000"/>
              </a:lnSpc>
              <a:spcBef>
                <a:spcPts val="0"/>
              </a:spcBef>
              <a:spcAft>
                <a:spcPts val="0"/>
              </a:spcAft>
              <a:buClr>
                <a:schemeClr val="dk1"/>
              </a:buClr>
              <a:buSzPts val="2400"/>
              <a:buChar char="●"/>
              <a:defRPr>
                <a:solidFill>
                  <a:schemeClr val="dk1"/>
                </a:solidFill>
              </a:defRPr>
            </a:lvl7pPr>
            <a:lvl8pPr marL="3657600" lvl="7" indent="-381000" algn="l">
              <a:lnSpc>
                <a:spcPct val="100000"/>
              </a:lnSpc>
              <a:spcBef>
                <a:spcPts val="0"/>
              </a:spcBef>
              <a:spcAft>
                <a:spcPts val="0"/>
              </a:spcAft>
              <a:buClr>
                <a:schemeClr val="dk1"/>
              </a:buClr>
              <a:buSzPts val="2400"/>
              <a:buChar char="○"/>
              <a:defRPr>
                <a:solidFill>
                  <a:schemeClr val="dk1"/>
                </a:solidFill>
              </a:defRPr>
            </a:lvl8pPr>
            <a:lvl9pPr marL="4114800" lvl="8" indent="-381000" algn="l">
              <a:lnSpc>
                <a:spcPct val="100000"/>
              </a:lnSpc>
              <a:spcBef>
                <a:spcPts val="0"/>
              </a:spcBef>
              <a:spcAft>
                <a:spcPts val="0"/>
              </a:spcAft>
              <a:buClr>
                <a:schemeClr val="dk1"/>
              </a:buClr>
              <a:buSzPts val="2400"/>
              <a:buChar char="■"/>
              <a:defRPr>
                <a:solidFill>
                  <a:schemeClr val="dk1"/>
                </a:solidFill>
              </a:defRPr>
            </a:lvl9pPr>
          </a:lstStyle>
          <a:p>
            <a:endParaRPr/>
          </a:p>
        </p:txBody>
      </p:sp>
      <p:sp>
        <p:nvSpPr>
          <p:cNvPr id="27" name="Google Shape;27;p20"/>
          <p:cNvSpPr/>
          <p:nvPr/>
        </p:nvSpPr>
        <p:spPr>
          <a:xfrm>
            <a:off x="7356366" y="5066325"/>
            <a:ext cx="893700" cy="771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 name="Google Shape;28;p20"/>
          <p:cNvSpPr/>
          <p:nvPr/>
        </p:nvSpPr>
        <p:spPr>
          <a:xfrm>
            <a:off x="8250312" y="5066325"/>
            <a:ext cx="893700" cy="77100"/>
          </a:xfrm>
          <a:prstGeom prst="rect">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 name="Google Shape;29;p20"/>
          <p:cNvSpPr/>
          <p:nvPr/>
        </p:nvSpPr>
        <p:spPr>
          <a:xfrm>
            <a:off x="0" y="5066325"/>
            <a:ext cx="893700" cy="771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 name="Google Shape;30;p20"/>
          <p:cNvSpPr/>
          <p:nvPr/>
        </p:nvSpPr>
        <p:spPr>
          <a:xfrm>
            <a:off x="893710" y="5066325"/>
            <a:ext cx="6462600" cy="77100"/>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 name="Google Shape;31;p20"/>
          <p:cNvSpPr txBox="1">
            <a:spLocks noGrp="1"/>
          </p:cNvSpPr>
          <p:nvPr>
            <p:ph type="sldNum" idx="12"/>
          </p:nvPr>
        </p:nvSpPr>
        <p:spPr>
          <a:xfrm>
            <a:off x="8480575" y="4696933"/>
            <a:ext cx="548700" cy="313500"/>
          </a:xfrm>
          <a:prstGeom prst="rect">
            <a:avLst/>
          </a:prstGeom>
          <a:noFill/>
          <a:ln>
            <a:noFill/>
          </a:ln>
        </p:spPr>
        <p:txBody>
          <a:bodyPr spcFirstLastPara="1" wrap="square" lIns="91425" tIns="91425" rIns="91425" bIns="91425" anchor="t"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2"/>
        <p:cNvGrpSpPr/>
        <p:nvPr/>
      </p:nvGrpSpPr>
      <p:grpSpPr>
        <a:xfrm>
          <a:off x="0" y="0"/>
          <a:ext cx="0" cy="0"/>
          <a:chOff x="0" y="0"/>
          <a:chExt cx="0" cy="0"/>
        </a:xfrm>
      </p:grpSpPr>
      <p:sp>
        <p:nvSpPr>
          <p:cNvPr id="33" name="Google Shape;33;p21"/>
          <p:cNvSpPr/>
          <p:nvPr/>
        </p:nvSpPr>
        <p:spPr>
          <a:xfrm>
            <a:off x="7356366" y="5066325"/>
            <a:ext cx="893700" cy="771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 name="Google Shape;34;p21"/>
          <p:cNvSpPr/>
          <p:nvPr/>
        </p:nvSpPr>
        <p:spPr>
          <a:xfrm>
            <a:off x="8250312" y="5066325"/>
            <a:ext cx="893700" cy="77100"/>
          </a:xfrm>
          <a:prstGeom prst="rect">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 name="Google Shape;35;p21"/>
          <p:cNvSpPr/>
          <p:nvPr/>
        </p:nvSpPr>
        <p:spPr>
          <a:xfrm>
            <a:off x="0" y="5066325"/>
            <a:ext cx="893700" cy="771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 name="Google Shape;36;p21"/>
          <p:cNvSpPr/>
          <p:nvPr/>
        </p:nvSpPr>
        <p:spPr>
          <a:xfrm>
            <a:off x="893710" y="5066325"/>
            <a:ext cx="6462600" cy="77100"/>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21"/>
          <p:cNvSpPr txBox="1">
            <a:spLocks noGrp="1"/>
          </p:cNvSpPr>
          <p:nvPr>
            <p:ph type="sldNum" idx="12"/>
          </p:nvPr>
        </p:nvSpPr>
        <p:spPr>
          <a:xfrm>
            <a:off x="8480575" y="4696933"/>
            <a:ext cx="548700" cy="313500"/>
          </a:xfrm>
          <a:prstGeom prst="rect">
            <a:avLst/>
          </a:prstGeom>
          <a:noFill/>
          <a:ln>
            <a:noFill/>
          </a:ln>
        </p:spPr>
        <p:txBody>
          <a:bodyPr spcFirstLastPara="1" wrap="square" lIns="91425" tIns="91425" rIns="91425" bIns="91425" anchor="t"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ubtitle">
  <p:cSld name="TITLE_1">
    <p:spTree>
      <p:nvGrpSpPr>
        <p:cNvPr id="1" name="Shape 38"/>
        <p:cNvGrpSpPr/>
        <p:nvPr/>
      </p:nvGrpSpPr>
      <p:grpSpPr>
        <a:xfrm>
          <a:off x="0" y="0"/>
          <a:ext cx="0" cy="0"/>
          <a:chOff x="0" y="0"/>
          <a:chExt cx="0" cy="0"/>
        </a:xfrm>
      </p:grpSpPr>
      <p:sp>
        <p:nvSpPr>
          <p:cNvPr id="39" name="Google Shape;39;p22"/>
          <p:cNvSpPr/>
          <p:nvPr/>
        </p:nvSpPr>
        <p:spPr>
          <a:xfrm>
            <a:off x="0" y="0"/>
            <a:ext cx="9144000" cy="3993000"/>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 name="Google Shape;40;p22"/>
          <p:cNvSpPr txBox="1">
            <a:spLocks noGrp="1"/>
          </p:cNvSpPr>
          <p:nvPr>
            <p:ph type="ctrTitle"/>
          </p:nvPr>
        </p:nvSpPr>
        <p:spPr>
          <a:xfrm>
            <a:off x="685800" y="1583342"/>
            <a:ext cx="7772400" cy="11598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4800"/>
              <a:buNone/>
              <a:defRPr sz="4800">
                <a:solidFill>
                  <a:schemeClr val="lt1"/>
                </a:solidFill>
              </a:defRPr>
            </a:lvl2pPr>
            <a:lvl3pPr lvl="2" algn="ctr">
              <a:lnSpc>
                <a:spcPct val="100000"/>
              </a:lnSpc>
              <a:spcBef>
                <a:spcPts val="0"/>
              </a:spcBef>
              <a:spcAft>
                <a:spcPts val="0"/>
              </a:spcAft>
              <a:buClr>
                <a:schemeClr val="lt1"/>
              </a:buClr>
              <a:buSzPts val="4800"/>
              <a:buNone/>
              <a:defRPr sz="4800">
                <a:solidFill>
                  <a:schemeClr val="lt1"/>
                </a:solidFill>
              </a:defRPr>
            </a:lvl3pPr>
            <a:lvl4pPr lvl="3" algn="ctr">
              <a:lnSpc>
                <a:spcPct val="100000"/>
              </a:lnSpc>
              <a:spcBef>
                <a:spcPts val="0"/>
              </a:spcBef>
              <a:spcAft>
                <a:spcPts val="0"/>
              </a:spcAft>
              <a:buClr>
                <a:schemeClr val="lt1"/>
              </a:buClr>
              <a:buSzPts val="4800"/>
              <a:buNone/>
              <a:defRPr sz="4800">
                <a:solidFill>
                  <a:schemeClr val="lt1"/>
                </a:solidFill>
              </a:defRPr>
            </a:lvl4pPr>
            <a:lvl5pPr lvl="4" algn="ctr">
              <a:lnSpc>
                <a:spcPct val="100000"/>
              </a:lnSpc>
              <a:spcBef>
                <a:spcPts val="0"/>
              </a:spcBef>
              <a:spcAft>
                <a:spcPts val="0"/>
              </a:spcAft>
              <a:buClr>
                <a:schemeClr val="lt1"/>
              </a:buClr>
              <a:buSzPts val="4800"/>
              <a:buNone/>
              <a:defRPr sz="4800">
                <a:solidFill>
                  <a:schemeClr val="lt1"/>
                </a:solidFill>
              </a:defRPr>
            </a:lvl5pPr>
            <a:lvl6pPr lvl="5" algn="ctr">
              <a:lnSpc>
                <a:spcPct val="100000"/>
              </a:lnSpc>
              <a:spcBef>
                <a:spcPts val="0"/>
              </a:spcBef>
              <a:spcAft>
                <a:spcPts val="0"/>
              </a:spcAft>
              <a:buClr>
                <a:schemeClr val="lt1"/>
              </a:buClr>
              <a:buSzPts val="4800"/>
              <a:buNone/>
              <a:defRPr sz="4800">
                <a:solidFill>
                  <a:schemeClr val="lt1"/>
                </a:solidFill>
              </a:defRPr>
            </a:lvl6pPr>
            <a:lvl7pPr lvl="6" algn="ctr">
              <a:lnSpc>
                <a:spcPct val="100000"/>
              </a:lnSpc>
              <a:spcBef>
                <a:spcPts val="0"/>
              </a:spcBef>
              <a:spcAft>
                <a:spcPts val="0"/>
              </a:spcAft>
              <a:buClr>
                <a:schemeClr val="lt1"/>
              </a:buClr>
              <a:buSzPts val="4800"/>
              <a:buNone/>
              <a:defRPr sz="4800">
                <a:solidFill>
                  <a:schemeClr val="lt1"/>
                </a:solidFill>
              </a:defRPr>
            </a:lvl7pPr>
            <a:lvl8pPr lvl="7" algn="ctr">
              <a:lnSpc>
                <a:spcPct val="100000"/>
              </a:lnSpc>
              <a:spcBef>
                <a:spcPts val="0"/>
              </a:spcBef>
              <a:spcAft>
                <a:spcPts val="0"/>
              </a:spcAft>
              <a:buClr>
                <a:schemeClr val="lt1"/>
              </a:buClr>
              <a:buSzPts val="4800"/>
              <a:buNone/>
              <a:defRPr sz="4800">
                <a:solidFill>
                  <a:schemeClr val="lt1"/>
                </a:solidFill>
              </a:defRPr>
            </a:lvl8pPr>
            <a:lvl9pPr lvl="8" algn="ctr">
              <a:lnSpc>
                <a:spcPct val="100000"/>
              </a:lnSpc>
              <a:spcBef>
                <a:spcPts val="0"/>
              </a:spcBef>
              <a:spcAft>
                <a:spcPts val="0"/>
              </a:spcAft>
              <a:buClr>
                <a:schemeClr val="lt1"/>
              </a:buClr>
              <a:buSzPts val="4800"/>
              <a:buNone/>
              <a:defRPr sz="4800">
                <a:solidFill>
                  <a:schemeClr val="lt1"/>
                </a:solidFill>
              </a:defRPr>
            </a:lvl9pPr>
          </a:lstStyle>
          <a:p>
            <a:endParaRPr/>
          </a:p>
        </p:txBody>
      </p:sp>
      <p:sp>
        <p:nvSpPr>
          <p:cNvPr id="41" name="Google Shape;41;p22"/>
          <p:cNvSpPr txBox="1">
            <a:spLocks noGrp="1"/>
          </p:cNvSpPr>
          <p:nvPr>
            <p:ph type="subTitle" idx="1"/>
          </p:nvPr>
        </p:nvSpPr>
        <p:spPr>
          <a:xfrm>
            <a:off x="685800" y="2840053"/>
            <a:ext cx="7772400" cy="784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2400"/>
              <a:buNone/>
              <a:defRPr sz="2400" b="1">
                <a:solidFill>
                  <a:schemeClr val="lt1"/>
                </a:solidFill>
              </a:defRPr>
            </a:lvl1pPr>
            <a:lvl2pPr lvl="1" algn="ctr">
              <a:lnSpc>
                <a:spcPct val="100000"/>
              </a:lnSpc>
              <a:spcBef>
                <a:spcPts val="0"/>
              </a:spcBef>
              <a:spcAft>
                <a:spcPts val="0"/>
              </a:spcAft>
              <a:buClr>
                <a:schemeClr val="lt1"/>
              </a:buClr>
              <a:buSzPts val="2400"/>
              <a:buNone/>
              <a:defRPr b="1">
                <a:solidFill>
                  <a:schemeClr val="lt1"/>
                </a:solidFill>
              </a:defRPr>
            </a:lvl2pPr>
            <a:lvl3pPr lvl="2" algn="ctr">
              <a:lnSpc>
                <a:spcPct val="100000"/>
              </a:lnSpc>
              <a:spcBef>
                <a:spcPts val="0"/>
              </a:spcBef>
              <a:spcAft>
                <a:spcPts val="0"/>
              </a:spcAft>
              <a:buClr>
                <a:schemeClr val="lt1"/>
              </a:buClr>
              <a:buSzPts val="2400"/>
              <a:buNone/>
              <a:defRPr b="1">
                <a:solidFill>
                  <a:schemeClr val="lt1"/>
                </a:solidFill>
              </a:defRPr>
            </a:lvl3pPr>
            <a:lvl4pPr lvl="3" algn="ctr">
              <a:lnSpc>
                <a:spcPct val="100000"/>
              </a:lnSpc>
              <a:spcBef>
                <a:spcPts val="0"/>
              </a:spcBef>
              <a:spcAft>
                <a:spcPts val="0"/>
              </a:spcAft>
              <a:buClr>
                <a:schemeClr val="lt1"/>
              </a:buClr>
              <a:buSzPts val="2400"/>
              <a:buNone/>
              <a:defRPr sz="2400" b="1">
                <a:solidFill>
                  <a:schemeClr val="lt1"/>
                </a:solidFill>
              </a:defRPr>
            </a:lvl4pPr>
            <a:lvl5pPr lvl="4" algn="ctr">
              <a:lnSpc>
                <a:spcPct val="100000"/>
              </a:lnSpc>
              <a:spcBef>
                <a:spcPts val="0"/>
              </a:spcBef>
              <a:spcAft>
                <a:spcPts val="0"/>
              </a:spcAft>
              <a:buClr>
                <a:schemeClr val="lt1"/>
              </a:buClr>
              <a:buSzPts val="2400"/>
              <a:buNone/>
              <a:defRPr sz="2400" b="1">
                <a:solidFill>
                  <a:schemeClr val="lt1"/>
                </a:solidFill>
              </a:defRPr>
            </a:lvl5pPr>
            <a:lvl6pPr lvl="5" algn="ctr">
              <a:lnSpc>
                <a:spcPct val="100000"/>
              </a:lnSpc>
              <a:spcBef>
                <a:spcPts val="0"/>
              </a:spcBef>
              <a:spcAft>
                <a:spcPts val="0"/>
              </a:spcAft>
              <a:buClr>
                <a:schemeClr val="lt1"/>
              </a:buClr>
              <a:buSzPts val="2400"/>
              <a:buNone/>
              <a:defRPr sz="2400" b="1">
                <a:solidFill>
                  <a:schemeClr val="lt1"/>
                </a:solidFill>
              </a:defRPr>
            </a:lvl6pPr>
            <a:lvl7pPr lvl="6" algn="ctr">
              <a:lnSpc>
                <a:spcPct val="100000"/>
              </a:lnSpc>
              <a:spcBef>
                <a:spcPts val="0"/>
              </a:spcBef>
              <a:spcAft>
                <a:spcPts val="0"/>
              </a:spcAft>
              <a:buClr>
                <a:schemeClr val="lt1"/>
              </a:buClr>
              <a:buSzPts val="2400"/>
              <a:buNone/>
              <a:defRPr sz="2400" b="1">
                <a:solidFill>
                  <a:schemeClr val="lt1"/>
                </a:solidFill>
              </a:defRPr>
            </a:lvl7pPr>
            <a:lvl8pPr lvl="7" algn="ctr">
              <a:lnSpc>
                <a:spcPct val="100000"/>
              </a:lnSpc>
              <a:spcBef>
                <a:spcPts val="0"/>
              </a:spcBef>
              <a:spcAft>
                <a:spcPts val="0"/>
              </a:spcAft>
              <a:buClr>
                <a:schemeClr val="lt1"/>
              </a:buClr>
              <a:buSzPts val="2400"/>
              <a:buNone/>
              <a:defRPr sz="2400" b="1">
                <a:solidFill>
                  <a:schemeClr val="lt1"/>
                </a:solidFill>
              </a:defRPr>
            </a:lvl8pPr>
            <a:lvl9pPr lvl="8" algn="ctr">
              <a:lnSpc>
                <a:spcPct val="100000"/>
              </a:lnSpc>
              <a:spcBef>
                <a:spcPts val="0"/>
              </a:spcBef>
              <a:spcAft>
                <a:spcPts val="0"/>
              </a:spcAft>
              <a:buClr>
                <a:schemeClr val="lt1"/>
              </a:buClr>
              <a:buSzPts val="2400"/>
              <a:buNone/>
              <a:defRPr sz="2400" b="1">
                <a:solidFill>
                  <a:schemeClr val="lt1"/>
                </a:solidFill>
              </a:defRPr>
            </a:lvl9pPr>
          </a:lstStyle>
          <a:p>
            <a:endParaRPr/>
          </a:p>
        </p:txBody>
      </p:sp>
      <p:sp>
        <p:nvSpPr>
          <p:cNvPr id="42" name="Google Shape;42;p22"/>
          <p:cNvSpPr/>
          <p:nvPr/>
        </p:nvSpPr>
        <p:spPr>
          <a:xfrm>
            <a:off x="3047704" y="3992850"/>
            <a:ext cx="3047700" cy="771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 name="Google Shape;43;p22"/>
          <p:cNvSpPr/>
          <p:nvPr/>
        </p:nvSpPr>
        <p:spPr>
          <a:xfrm>
            <a:off x="6096271" y="3992850"/>
            <a:ext cx="3047700" cy="77100"/>
          </a:xfrm>
          <a:prstGeom prst="rect">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 name="Google Shape;44;p22"/>
          <p:cNvSpPr/>
          <p:nvPr/>
        </p:nvSpPr>
        <p:spPr>
          <a:xfrm>
            <a:off x="1" y="3992850"/>
            <a:ext cx="3047700" cy="771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 name="Google Shape;45;p22"/>
          <p:cNvSpPr txBox="1">
            <a:spLocks noGrp="1"/>
          </p:cNvSpPr>
          <p:nvPr>
            <p:ph type="sldNum" idx="12"/>
          </p:nvPr>
        </p:nvSpPr>
        <p:spPr>
          <a:xfrm>
            <a:off x="-125" y="4830281"/>
            <a:ext cx="9144000" cy="313500"/>
          </a:xfrm>
          <a:prstGeom prst="rect">
            <a:avLst/>
          </a:prstGeom>
          <a:noFill/>
          <a:ln>
            <a:noFill/>
          </a:ln>
        </p:spPr>
        <p:txBody>
          <a:bodyPr spcFirstLastPara="1" wrap="square" lIns="91425" tIns="91425" rIns="91425" bIns="91425" anchor="t" anchorCtr="0">
            <a:noAutofit/>
          </a:bodyPr>
          <a:lstStyle>
            <a:lvl1pPr marL="0" marR="0" lvl="0" indent="0" algn="ct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1pPr>
            <a:lvl2pPr marL="0" marR="0" lvl="1" indent="0" algn="ct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2pPr>
            <a:lvl3pPr marL="0" marR="0" lvl="2" indent="0" algn="ct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3pPr>
            <a:lvl4pPr marL="0" marR="0" lvl="3" indent="0" algn="ct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4pPr>
            <a:lvl5pPr marL="0" marR="0" lvl="4" indent="0" algn="ct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5pPr>
            <a:lvl6pPr marL="0" marR="0" lvl="5" indent="0" algn="ct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6pPr>
            <a:lvl7pPr marL="0" marR="0" lvl="6" indent="0" algn="ct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7pPr>
            <a:lvl8pPr marL="0" marR="0" lvl="7" indent="0" algn="ct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8pPr>
            <a:lvl9pPr marL="0" marR="0" lvl="8" indent="0" algn="ctr">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color background">
  <p:cSld name="BLANK_1">
    <p:bg>
      <p:bgPr>
        <a:solidFill>
          <a:schemeClr val="accent1"/>
        </a:solidFill>
        <a:effectLst/>
      </p:bgPr>
    </p:bg>
    <p:spTree>
      <p:nvGrpSpPr>
        <p:cNvPr id="1" name="Shape 46"/>
        <p:cNvGrpSpPr/>
        <p:nvPr/>
      </p:nvGrpSpPr>
      <p:grpSpPr>
        <a:xfrm>
          <a:off x="0" y="0"/>
          <a:ext cx="0" cy="0"/>
          <a:chOff x="0" y="0"/>
          <a:chExt cx="0" cy="0"/>
        </a:xfrm>
      </p:grpSpPr>
      <p:sp>
        <p:nvSpPr>
          <p:cNvPr id="47" name="Google Shape;47;p23"/>
          <p:cNvSpPr/>
          <p:nvPr/>
        </p:nvSpPr>
        <p:spPr>
          <a:xfrm>
            <a:off x="7356366" y="5066325"/>
            <a:ext cx="893700" cy="771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 name="Google Shape;48;p23"/>
          <p:cNvSpPr/>
          <p:nvPr/>
        </p:nvSpPr>
        <p:spPr>
          <a:xfrm>
            <a:off x="8250312" y="5066325"/>
            <a:ext cx="893700" cy="77100"/>
          </a:xfrm>
          <a:prstGeom prst="rect">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 name="Google Shape;49;p23"/>
          <p:cNvSpPr/>
          <p:nvPr/>
        </p:nvSpPr>
        <p:spPr>
          <a:xfrm>
            <a:off x="0" y="5066325"/>
            <a:ext cx="893700" cy="771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 name="Google Shape;50;p23"/>
          <p:cNvSpPr/>
          <p:nvPr/>
        </p:nvSpPr>
        <p:spPr>
          <a:xfrm>
            <a:off x="893710" y="5066325"/>
            <a:ext cx="6462600" cy="771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 name="Google Shape;51;p23"/>
          <p:cNvSpPr txBox="1">
            <a:spLocks noGrp="1"/>
          </p:cNvSpPr>
          <p:nvPr>
            <p:ph type="sldNum" idx="12"/>
          </p:nvPr>
        </p:nvSpPr>
        <p:spPr>
          <a:xfrm>
            <a:off x="8480575" y="4696933"/>
            <a:ext cx="548700" cy="313500"/>
          </a:xfrm>
          <a:prstGeom prst="rect">
            <a:avLst/>
          </a:prstGeom>
          <a:noFill/>
          <a:ln>
            <a:noFill/>
          </a:ln>
        </p:spPr>
        <p:txBody>
          <a:bodyPr spcFirstLastPara="1" wrap="square" lIns="91425" tIns="91425" rIns="91425" bIns="91425" anchor="t"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Lato"/>
                <a:ea typeface="Lato"/>
                <a:cs typeface="Lato"/>
                <a:sym typeface="Lato"/>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Google Shape;6;p17"/>
          <p:cNvSpPr txBox="1">
            <a:spLocks noGrp="1"/>
          </p:cNvSpPr>
          <p:nvPr>
            <p:ph type="title"/>
          </p:nvPr>
        </p:nvSpPr>
        <p:spPr>
          <a:xfrm>
            <a:off x="893700" y="358388"/>
            <a:ext cx="6462600" cy="85740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1pPr>
            <a:lvl2pPr marR="0" lvl="1"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2pPr>
            <a:lvl3pPr marR="0" lvl="2"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3pPr>
            <a:lvl4pPr marR="0" lvl="3"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4pPr>
            <a:lvl5pPr marR="0" lvl="4"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5pPr>
            <a:lvl6pPr marR="0" lvl="5"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6pPr>
            <a:lvl7pPr marR="0" lvl="6"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7pPr>
            <a:lvl8pPr marR="0" lvl="7"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8pPr>
            <a:lvl9pPr marR="0" lvl="8"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9pPr>
          </a:lstStyle>
          <a:p>
            <a:endParaRPr/>
          </a:p>
        </p:txBody>
      </p:sp>
      <p:sp>
        <p:nvSpPr>
          <p:cNvPr id="7" name="Google Shape;7;p17"/>
          <p:cNvSpPr txBox="1">
            <a:spLocks noGrp="1"/>
          </p:cNvSpPr>
          <p:nvPr>
            <p:ph type="body" idx="1"/>
          </p:nvPr>
        </p:nvSpPr>
        <p:spPr>
          <a:xfrm>
            <a:off x="893700" y="1373588"/>
            <a:ext cx="6462600" cy="3552300"/>
          </a:xfrm>
          <a:prstGeom prst="rect">
            <a:avLst/>
          </a:prstGeom>
          <a:noFill/>
          <a:ln>
            <a:noFill/>
          </a:ln>
        </p:spPr>
        <p:txBody>
          <a:bodyPr spcFirstLastPara="1" wrap="square" lIns="91425" tIns="91425" rIns="91425" bIns="91425" anchor="t" anchorCtr="0">
            <a:noAutofit/>
          </a:bodyPr>
          <a:lstStyle>
            <a:lvl1pPr marL="457200" marR="0" lvl="0" indent="-381000" algn="l" rtl="0">
              <a:lnSpc>
                <a:spcPct val="100000"/>
              </a:lnSpc>
              <a:spcBef>
                <a:spcPts val="600"/>
              </a:spcBef>
              <a:spcAft>
                <a:spcPts val="0"/>
              </a:spcAft>
              <a:buClr>
                <a:schemeClr val="accent6"/>
              </a:buClr>
              <a:buSzPts val="2400"/>
              <a:buFont typeface="Lato"/>
              <a:buChar char="▷"/>
              <a:defRPr sz="2400" b="0" i="0" u="none" strike="noStrike" cap="none">
                <a:solidFill>
                  <a:schemeClr val="dk1"/>
                </a:solidFill>
                <a:latin typeface="Lato"/>
                <a:ea typeface="Lato"/>
                <a:cs typeface="Lato"/>
                <a:sym typeface="Lato"/>
              </a:defRPr>
            </a:lvl1pPr>
            <a:lvl2pPr marL="914400" marR="0" lvl="1"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2pPr>
            <a:lvl3pPr marL="1371600" marR="0" lvl="2"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3pPr>
            <a:lvl4pPr marL="1828800" marR="0" lvl="3"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4pPr>
            <a:lvl5pPr marL="2286000" marR="0" lvl="4"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5pPr>
            <a:lvl6pPr marL="2743200" marR="0" lvl="5"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6pPr>
            <a:lvl7pPr marL="3200400" marR="0" lvl="6"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7pPr>
            <a:lvl8pPr marL="3657600" marR="0" lvl="7"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8pPr>
            <a:lvl9pPr marL="4114800" marR="0" lvl="8"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9pPr>
          </a:lstStyle>
          <a:p>
            <a:endParaRPr/>
          </a:p>
        </p:txBody>
      </p:sp>
      <p:sp>
        <p:nvSpPr>
          <p:cNvPr id="8" name="Google Shape;8;p17"/>
          <p:cNvSpPr txBox="1">
            <a:spLocks noGrp="1"/>
          </p:cNvSpPr>
          <p:nvPr>
            <p:ph type="sldNum" idx="12"/>
          </p:nvPr>
        </p:nvSpPr>
        <p:spPr>
          <a:xfrm>
            <a:off x="8480575" y="4696933"/>
            <a:ext cx="548700" cy="313500"/>
          </a:xfrm>
          <a:prstGeom prst="rect">
            <a:avLst/>
          </a:prstGeom>
          <a:noFill/>
          <a:ln>
            <a:noFill/>
          </a:ln>
        </p:spPr>
        <p:txBody>
          <a:bodyPr spcFirstLastPara="1" wrap="square" lIns="91425" tIns="91425" rIns="91425" bIns="91425" anchor="t" anchorCtr="0">
            <a:noAutofit/>
          </a:bodyPr>
          <a:lstStyle>
            <a:lvl1pPr marL="0" marR="0" lvl="0" indent="0" algn="r" rtl="0">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1pPr>
            <a:lvl2pPr marL="0" marR="0" lvl="1" indent="0" algn="r" rtl="0">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2pPr>
            <a:lvl3pPr marL="0" marR="0" lvl="2" indent="0" algn="r" rtl="0">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3pPr>
            <a:lvl4pPr marL="0" marR="0" lvl="3" indent="0" algn="r" rtl="0">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4pPr>
            <a:lvl5pPr marL="0" marR="0" lvl="4" indent="0" algn="r" rtl="0">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5pPr>
            <a:lvl6pPr marL="0" marR="0" lvl="5" indent="0" algn="r" rtl="0">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6pPr>
            <a:lvl7pPr marL="0" marR="0" lvl="6" indent="0" algn="r" rtl="0">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7pPr>
            <a:lvl8pPr marL="0" marR="0" lvl="7" indent="0" algn="r" rtl="0">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8pPr>
            <a:lvl9pPr marL="0" marR="0" lvl="8" indent="0" algn="r" rtl="0">
              <a:lnSpc>
                <a:spcPct val="100000"/>
              </a:lnSpc>
              <a:spcBef>
                <a:spcPts val="0"/>
              </a:spcBef>
              <a:spcAft>
                <a:spcPts val="0"/>
              </a:spcAft>
              <a:buClr>
                <a:srgbClr val="000000"/>
              </a:buClr>
              <a:buSzPts val="1300"/>
              <a:buFont typeface="Arial"/>
              <a:buNone/>
              <a:defRPr sz="1300" b="0" i="0" u="none" strike="noStrike" cap="none">
                <a:solidFill>
                  <a:schemeClr val="accent6"/>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5"/>
        <p:cNvGrpSpPr/>
        <p:nvPr/>
      </p:nvGrpSpPr>
      <p:grpSpPr>
        <a:xfrm>
          <a:off x="0" y="0"/>
          <a:ext cx="0" cy="0"/>
          <a:chOff x="0" y="0"/>
          <a:chExt cx="0" cy="0"/>
        </a:xfrm>
      </p:grpSpPr>
      <p:sp>
        <p:nvSpPr>
          <p:cNvPr id="56" name="Google Shape;56;p1"/>
          <p:cNvSpPr txBox="1">
            <a:spLocks noGrp="1"/>
          </p:cNvSpPr>
          <p:nvPr>
            <p:ph type="ctrTitle"/>
          </p:nvPr>
        </p:nvSpPr>
        <p:spPr>
          <a:xfrm>
            <a:off x="249293" y="1161266"/>
            <a:ext cx="7574101" cy="1159800"/>
          </a:xfrm>
          <a:prstGeom prst="rect">
            <a:avLst/>
          </a:prstGeom>
          <a:noFill/>
          <a:ln>
            <a:noFill/>
          </a:ln>
        </p:spPr>
        <p:txBody>
          <a:bodyPr spcFirstLastPara="1" wrap="square" lIns="91425" tIns="91425" rIns="91425" bIns="91425" anchor="t" anchorCtr="0">
            <a:noAutofit/>
          </a:bodyPr>
          <a:lstStyle/>
          <a:p>
            <a:pPr lvl="0" algn="ctr"/>
            <a:r>
              <a:rPr lang="en-US" b="1" dirty="0" smtClean="0"/>
              <a:t>The Principles </a:t>
            </a:r>
            <a:r>
              <a:rPr lang="en-US" b="1" dirty="0"/>
              <a:t>of Nonverbal Communication</a:t>
            </a:r>
            <a:endParaRPr b="1" dirty="0"/>
          </a:p>
        </p:txBody>
      </p:sp>
      <p:pic>
        <p:nvPicPr>
          <p:cNvPr id="57" name="Google Shape;57;p1"/>
          <p:cNvPicPr preferRelativeResize="0"/>
          <p:nvPr/>
        </p:nvPicPr>
        <p:blipFill rotWithShape="1">
          <a:blip r:embed="rId3">
            <a:alphaModFix/>
          </a:blip>
          <a:srcRect/>
          <a:stretch/>
        </p:blipFill>
        <p:spPr>
          <a:xfrm>
            <a:off x="-220571" y="143839"/>
            <a:ext cx="2939031" cy="1212350"/>
          </a:xfrm>
          <a:prstGeom prst="rect">
            <a:avLst/>
          </a:prstGeom>
          <a:noFill/>
          <a:ln>
            <a:noFill/>
          </a:ln>
        </p:spPr>
      </p:pic>
      <p:pic>
        <p:nvPicPr>
          <p:cNvPr id="58" name="Google Shape;58;p1"/>
          <p:cNvPicPr preferRelativeResize="0"/>
          <p:nvPr/>
        </p:nvPicPr>
        <p:blipFill rotWithShape="1">
          <a:blip r:embed="rId4">
            <a:alphaModFix/>
          </a:blip>
          <a:srcRect/>
          <a:stretch/>
        </p:blipFill>
        <p:spPr>
          <a:xfrm>
            <a:off x="7649919" y="248861"/>
            <a:ext cx="1245744" cy="1107328"/>
          </a:xfrm>
          <a:prstGeom prst="rect">
            <a:avLst/>
          </a:prstGeom>
          <a:noFill/>
          <a:ln>
            <a:noFill/>
          </a:ln>
        </p:spPr>
      </p:pic>
      <p:sp>
        <p:nvSpPr>
          <p:cNvPr id="59" name="Google Shape;59;p1"/>
          <p:cNvSpPr txBox="1"/>
          <p:nvPr/>
        </p:nvSpPr>
        <p:spPr>
          <a:xfrm>
            <a:off x="2147300" y="403349"/>
            <a:ext cx="5042700" cy="5850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600" b="0" i="0" u="none" strike="noStrike" cap="none">
                <a:solidFill>
                  <a:srgbClr val="000000"/>
                </a:solidFill>
                <a:latin typeface="Arial"/>
                <a:ea typeface="Arial"/>
                <a:cs typeface="Arial"/>
                <a:sym typeface="Arial"/>
              </a:rPr>
              <a:t>Libyan International Medical University </a:t>
            </a:r>
            <a:endParaRPr/>
          </a:p>
          <a:p>
            <a:pPr marL="0" marR="0" lvl="0" indent="0" algn="ctr" rtl="0">
              <a:lnSpc>
                <a:spcPct val="100000"/>
              </a:lnSpc>
              <a:spcBef>
                <a:spcPts val="0"/>
              </a:spcBef>
              <a:spcAft>
                <a:spcPts val="0"/>
              </a:spcAft>
              <a:buNone/>
            </a:pPr>
            <a:r>
              <a:rPr lang="en-US" sz="1600" b="0" i="0" u="none" strike="noStrike" cap="none">
                <a:solidFill>
                  <a:srgbClr val="000000"/>
                </a:solidFill>
                <a:latin typeface="Arial"/>
                <a:ea typeface="Arial"/>
                <a:cs typeface="Arial"/>
                <a:sym typeface="Arial"/>
              </a:rPr>
              <a:t>Faculty of Business </a:t>
            </a:r>
            <a:r>
              <a:rPr lang="en-US" sz="1600"/>
              <a:t>Administration</a:t>
            </a:r>
            <a:endParaRPr/>
          </a:p>
        </p:txBody>
      </p:sp>
      <p:sp>
        <p:nvSpPr>
          <p:cNvPr id="60" name="Google Shape;60;p1"/>
          <p:cNvSpPr txBox="1"/>
          <p:nvPr/>
        </p:nvSpPr>
        <p:spPr>
          <a:xfrm>
            <a:off x="592811" y="3017749"/>
            <a:ext cx="5322014" cy="95410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chemeClr val="dk2"/>
                </a:solidFill>
                <a:latin typeface="Arial"/>
                <a:ea typeface="Arial"/>
                <a:cs typeface="Arial"/>
                <a:sym typeface="Arial"/>
              </a:rPr>
              <a:t>Name: Roua El.frgani</a:t>
            </a:r>
            <a:endParaRPr/>
          </a:p>
          <a:p>
            <a:pPr marL="0" marR="0" lvl="0" indent="0" algn="l" rtl="0">
              <a:lnSpc>
                <a:spcPct val="100000"/>
              </a:lnSpc>
              <a:spcBef>
                <a:spcPts val="0"/>
              </a:spcBef>
              <a:spcAft>
                <a:spcPts val="0"/>
              </a:spcAft>
              <a:buNone/>
            </a:pPr>
            <a:r>
              <a:rPr lang="en-US" sz="1400" b="0" i="0" u="none" strike="noStrike" cap="none">
                <a:solidFill>
                  <a:schemeClr val="dk2"/>
                </a:solidFill>
                <a:latin typeface="Arial"/>
                <a:ea typeface="Arial"/>
                <a:cs typeface="Arial"/>
                <a:sym typeface="Arial"/>
              </a:rPr>
              <a:t>ID:3169</a:t>
            </a:r>
            <a:endParaRPr/>
          </a:p>
          <a:p>
            <a:pPr marL="0" marR="0" lvl="0" indent="0" algn="l" rtl="0">
              <a:lnSpc>
                <a:spcPct val="100000"/>
              </a:lnSpc>
              <a:spcBef>
                <a:spcPts val="0"/>
              </a:spcBef>
              <a:spcAft>
                <a:spcPts val="0"/>
              </a:spcAft>
              <a:buNone/>
            </a:pPr>
            <a:r>
              <a:rPr lang="en-US" sz="1400" b="0" i="0" u="none" strike="noStrike" cap="none">
                <a:solidFill>
                  <a:schemeClr val="dk2"/>
                </a:solidFill>
                <a:latin typeface="Arial"/>
                <a:ea typeface="Arial"/>
                <a:cs typeface="Arial"/>
                <a:sym typeface="Arial"/>
              </a:rPr>
              <a:t>Roui_3169@limu.edu.ly</a:t>
            </a:r>
            <a:endParaRPr sz="1400" b="0" i="0" u="none" strike="noStrike" cap="none">
              <a:solidFill>
                <a:schemeClr val="dk2"/>
              </a:solidFill>
              <a:latin typeface="Arial"/>
              <a:ea typeface="Arial"/>
              <a:cs typeface="Arial"/>
              <a:sym typeface="Arial"/>
            </a:endParaRPr>
          </a:p>
          <a:p>
            <a:pPr marL="0" marR="0" lvl="0" indent="0" algn="l" rtl="0">
              <a:lnSpc>
                <a:spcPct val="100000"/>
              </a:lnSpc>
              <a:spcBef>
                <a:spcPts val="0"/>
              </a:spcBef>
              <a:spcAft>
                <a:spcPts val="0"/>
              </a:spcAft>
              <a:buNone/>
            </a:pPr>
            <a:endParaRPr sz="1400" b="0" i="0" u="none" strike="noStrike" cap="none">
              <a:solidFill>
                <a:schemeClr val="dk2"/>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10"/>
          <p:cNvSpPr txBox="1">
            <a:spLocks noGrp="1"/>
          </p:cNvSpPr>
          <p:nvPr>
            <p:ph type="title"/>
          </p:nvPr>
        </p:nvSpPr>
        <p:spPr>
          <a:xfrm>
            <a:off x="893699" y="358388"/>
            <a:ext cx="6760547" cy="857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200"/>
              <a:buNone/>
            </a:pPr>
            <a:r>
              <a:rPr lang="en-US" sz="2400" b="1"/>
              <a:t>Nonverbal Messages Structure Conversation</a:t>
            </a:r>
            <a:endParaRPr sz="2400" b="1"/>
          </a:p>
        </p:txBody>
      </p:sp>
      <p:sp>
        <p:nvSpPr>
          <p:cNvPr id="125" name="Google Shape;125;p10"/>
          <p:cNvSpPr txBox="1">
            <a:spLocks noGrp="1"/>
          </p:cNvSpPr>
          <p:nvPr>
            <p:ph type="body" idx="1"/>
          </p:nvPr>
        </p:nvSpPr>
        <p:spPr>
          <a:xfrm>
            <a:off x="893700" y="1373588"/>
            <a:ext cx="6462600" cy="3552300"/>
          </a:xfrm>
          <a:prstGeom prst="rect">
            <a:avLst/>
          </a:prstGeom>
          <a:noFill/>
          <a:ln>
            <a:noFill/>
          </a:ln>
        </p:spPr>
        <p:txBody>
          <a:bodyPr spcFirstLastPara="1" wrap="square" lIns="91425" tIns="91425" rIns="91425" bIns="91425" anchor="t" anchorCtr="0">
            <a:noAutofit/>
          </a:bodyPr>
          <a:lstStyle/>
          <a:p>
            <a:pPr marL="114300" lvl="0" indent="0" algn="just" rtl="0">
              <a:lnSpc>
                <a:spcPct val="100000"/>
              </a:lnSpc>
              <a:spcBef>
                <a:spcPts val="600"/>
              </a:spcBef>
              <a:spcAft>
                <a:spcPts val="0"/>
              </a:spcAft>
              <a:buSzPts val="1800"/>
              <a:buNone/>
            </a:pPr>
            <a:r>
              <a:rPr lang="en-US" sz="2000"/>
              <a:t>When you are in a discussion, you send and receive signals which mean you are ready to talk, listen, or react on what the other person has just said, the interaction is regulated and structured by these signals.</a:t>
            </a:r>
            <a:endParaRPr sz="2000"/>
          </a:p>
        </p:txBody>
      </p:sp>
      <p:sp>
        <p:nvSpPr>
          <p:cNvPr id="126" name="Google Shape;126;p10"/>
          <p:cNvSpPr txBox="1">
            <a:spLocks noGrp="1"/>
          </p:cNvSpPr>
          <p:nvPr>
            <p:ph type="sldNum" idx="12"/>
          </p:nvPr>
        </p:nvSpPr>
        <p:spPr>
          <a:xfrm>
            <a:off x="8480575" y="4696933"/>
            <a:ext cx="548700" cy="3135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1300"/>
              <a:buNone/>
            </a:pPr>
            <a:fld id="{00000000-1234-1234-1234-123412341234}" type="slidenum">
              <a:rPr lang="en-US"/>
              <a:t>10</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11"/>
          <p:cNvSpPr txBox="1">
            <a:spLocks noGrp="1"/>
          </p:cNvSpPr>
          <p:nvPr>
            <p:ph type="ctrTitle" idx="4294967295"/>
          </p:nvPr>
        </p:nvSpPr>
        <p:spPr>
          <a:xfrm>
            <a:off x="778224" y="2383444"/>
            <a:ext cx="7841793" cy="1159800"/>
          </a:xfrm>
          <a:prstGeom prst="rect">
            <a:avLst/>
          </a:prstGeom>
          <a:noFill/>
          <a:ln>
            <a:noFill/>
          </a:ln>
        </p:spPr>
        <p:txBody>
          <a:bodyPr spcFirstLastPara="1" wrap="square" lIns="91425" tIns="91425" rIns="91425" bIns="91425" anchor="b" anchorCtr="0">
            <a:noAutofit/>
          </a:bodyPr>
          <a:lstStyle/>
          <a:p>
            <a:pPr marL="0" marR="0" lvl="0" indent="0" algn="l" rtl="0">
              <a:lnSpc>
                <a:spcPct val="100000"/>
              </a:lnSpc>
              <a:spcBef>
                <a:spcPts val="0"/>
              </a:spcBef>
              <a:spcAft>
                <a:spcPts val="0"/>
              </a:spcAft>
              <a:buClr>
                <a:schemeClr val="accent6"/>
              </a:buClr>
              <a:buSzPts val="3200"/>
              <a:buFont typeface="Raleway"/>
              <a:buNone/>
            </a:pPr>
            <a:r>
              <a:rPr lang="en-US" sz="3600" b="0" i="0" u="none" strike="noStrike" cap="none">
                <a:solidFill>
                  <a:srgbClr val="131619"/>
                </a:solidFill>
                <a:latin typeface="Raleway"/>
                <a:ea typeface="Raleway"/>
                <a:cs typeface="Raleway"/>
                <a:sym typeface="Raleway"/>
              </a:rPr>
              <a:t>Nonverbal Communication Competence </a:t>
            </a:r>
            <a:endParaRPr sz="3600" b="0" i="0" u="none" strike="noStrike" cap="none">
              <a:solidFill>
                <a:srgbClr val="131619"/>
              </a:solidFill>
              <a:latin typeface="Raleway"/>
              <a:ea typeface="Raleway"/>
              <a:cs typeface="Raleway"/>
              <a:sym typeface="Raleway"/>
            </a:endParaRPr>
          </a:p>
        </p:txBody>
      </p:sp>
      <p:sp>
        <p:nvSpPr>
          <p:cNvPr id="132" name="Google Shape;132;p11"/>
          <p:cNvSpPr txBox="1">
            <a:spLocks noGrp="1"/>
          </p:cNvSpPr>
          <p:nvPr>
            <p:ph type="subTitle" idx="4294967295"/>
          </p:nvPr>
        </p:nvSpPr>
        <p:spPr>
          <a:xfrm>
            <a:off x="778224" y="3335288"/>
            <a:ext cx="7430828" cy="784800"/>
          </a:xfrm>
          <a:prstGeom prst="rect">
            <a:avLst/>
          </a:prstGeom>
          <a:noFill/>
          <a:ln>
            <a:noFill/>
          </a:ln>
        </p:spPr>
        <p:txBody>
          <a:bodyPr spcFirstLastPara="1" wrap="square" lIns="91425" tIns="91425" rIns="91425" bIns="91425" anchor="t" anchorCtr="0">
            <a:noAutofit/>
          </a:bodyPr>
          <a:lstStyle/>
          <a:p>
            <a:pPr marL="0" marR="0" lvl="0" indent="0" algn="just" rtl="0">
              <a:lnSpc>
                <a:spcPct val="100000"/>
              </a:lnSpc>
              <a:spcBef>
                <a:spcPts val="600"/>
              </a:spcBef>
              <a:spcAft>
                <a:spcPts val="0"/>
              </a:spcAft>
              <a:buClr>
                <a:schemeClr val="accent6"/>
              </a:buClr>
              <a:buSzPts val="2400"/>
              <a:buFont typeface="Lato"/>
              <a:buNone/>
            </a:pPr>
            <a:r>
              <a:rPr lang="en-US" sz="1800" b="0" i="0" u="none" strike="noStrike" cap="none">
                <a:solidFill>
                  <a:schemeClr val="lt1"/>
                </a:solidFill>
                <a:latin typeface="Lato"/>
                <a:ea typeface="Lato"/>
                <a:cs typeface="Lato"/>
                <a:sym typeface="Lato"/>
              </a:rPr>
              <a:t>is understood as </a:t>
            </a:r>
            <a:r>
              <a:rPr lang="en-US" sz="1800" b="1" i="0" u="none" strike="noStrike" cap="none">
                <a:solidFill>
                  <a:schemeClr val="lt1"/>
                </a:solidFill>
                <a:latin typeface="Lato"/>
                <a:ea typeface="Lato"/>
                <a:cs typeface="Lato"/>
                <a:sym typeface="Lato"/>
              </a:rPr>
              <a:t>a function of knowledge, skill, and motivation</a:t>
            </a:r>
            <a:r>
              <a:rPr lang="en-US" sz="1800" b="0" i="0" u="none" strike="noStrike" cap="none">
                <a:solidFill>
                  <a:schemeClr val="lt1"/>
                </a:solidFill>
                <a:latin typeface="Lato"/>
                <a:ea typeface="Lato"/>
                <a:cs typeface="Lato"/>
                <a:sym typeface="Lato"/>
              </a:rPr>
              <a:t>. NVC assumes cognitive and behavioural abilities for message decoding (interpretation) and encoding (transmission).</a:t>
            </a:r>
            <a:endParaRPr sz="1800" b="0" i="0" u="none" strike="noStrike" cap="none">
              <a:solidFill>
                <a:schemeClr val="lt1"/>
              </a:solidFill>
              <a:latin typeface="Lato"/>
              <a:ea typeface="Lato"/>
              <a:cs typeface="Lato"/>
              <a:sym typeface="Lato"/>
            </a:endParaRPr>
          </a:p>
        </p:txBody>
      </p:sp>
      <p:sp>
        <p:nvSpPr>
          <p:cNvPr id="133" name="Google Shape;133;p11"/>
          <p:cNvSpPr txBox="1">
            <a:spLocks noGrp="1"/>
          </p:cNvSpPr>
          <p:nvPr>
            <p:ph type="sldNum" idx="12"/>
          </p:nvPr>
        </p:nvSpPr>
        <p:spPr>
          <a:xfrm>
            <a:off x="8480575" y="4696933"/>
            <a:ext cx="548700" cy="3135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1300"/>
              <a:buNone/>
            </a:pPr>
            <a:fld id="{00000000-1234-1234-1234-123412341234}" type="slidenum">
              <a:rPr lang="en-US"/>
              <a:t>11</a:t>
            </a:fld>
            <a:endParaRPr/>
          </a:p>
        </p:txBody>
      </p:sp>
      <p:pic>
        <p:nvPicPr>
          <p:cNvPr id="134" name="Google Shape;134;p11"/>
          <p:cNvPicPr preferRelativeResize="0"/>
          <p:nvPr/>
        </p:nvPicPr>
        <p:blipFill rotWithShape="1">
          <a:blip r:embed="rId3">
            <a:alphaModFix/>
          </a:blip>
          <a:srcRect/>
          <a:stretch/>
        </p:blipFill>
        <p:spPr>
          <a:xfrm>
            <a:off x="778224" y="233676"/>
            <a:ext cx="2992392" cy="1992157"/>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p12"/>
          <p:cNvSpPr txBox="1">
            <a:spLocks noGrp="1"/>
          </p:cNvSpPr>
          <p:nvPr>
            <p:ph type="body" idx="1"/>
          </p:nvPr>
        </p:nvSpPr>
        <p:spPr>
          <a:xfrm>
            <a:off x="1399194" y="2402868"/>
            <a:ext cx="3136800" cy="679379"/>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600"/>
              </a:spcBef>
              <a:spcAft>
                <a:spcPts val="0"/>
              </a:spcAft>
              <a:buSzPts val="2000"/>
              <a:buNone/>
            </a:pPr>
            <a:r>
              <a:rPr lang="en-US" sz="3200" b="1"/>
              <a:t>Decoding</a:t>
            </a:r>
            <a:endParaRPr sz="3200" b="1"/>
          </a:p>
        </p:txBody>
      </p:sp>
      <p:sp>
        <p:nvSpPr>
          <p:cNvPr id="140" name="Google Shape;140;p12"/>
          <p:cNvSpPr txBox="1">
            <a:spLocks noGrp="1"/>
          </p:cNvSpPr>
          <p:nvPr>
            <p:ph type="title"/>
          </p:nvPr>
        </p:nvSpPr>
        <p:spPr>
          <a:xfrm>
            <a:off x="1203985" y="1028562"/>
            <a:ext cx="6462600" cy="857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200"/>
              <a:buNone/>
            </a:pPr>
            <a:r>
              <a:rPr lang="en-US" sz="3600"/>
              <a:t>There are two ways to communicate nonverbally</a:t>
            </a:r>
            <a:endParaRPr sz="3600"/>
          </a:p>
        </p:txBody>
      </p:sp>
      <p:sp>
        <p:nvSpPr>
          <p:cNvPr id="141" name="Google Shape;141;p12"/>
          <p:cNvSpPr txBox="1">
            <a:spLocks noGrp="1"/>
          </p:cNvSpPr>
          <p:nvPr>
            <p:ph type="body" idx="2"/>
          </p:nvPr>
        </p:nvSpPr>
        <p:spPr>
          <a:xfrm>
            <a:off x="4725022" y="2402868"/>
            <a:ext cx="3136800" cy="679379"/>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600"/>
              </a:spcBef>
              <a:spcAft>
                <a:spcPts val="0"/>
              </a:spcAft>
              <a:buSzPts val="2000"/>
              <a:buNone/>
            </a:pPr>
            <a:r>
              <a:rPr lang="en-US" sz="3200" b="1"/>
              <a:t>Encoding</a:t>
            </a:r>
            <a:endParaRPr sz="3200" b="1"/>
          </a:p>
        </p:txBody>
      </p:sp>
      <p:sp>
        <p:nvSpPr>
          <p:cNvPr id="142" name="Google Shape;142;p12"/>
          <p:cNvSpPr txBox="1">
            <a:spLocks noGrp="1"/>
          </p:cNvSpPr>
          <p:nvPr>
            <p:ph type="sldNum" idx="12"/>
          </p:nvPr>
        </p:nvSpPr>
        <p:spPr>
          <a:xfrm>
            <a:off x="8480575" y="4696933"/>
            <a:ext cx="548700" cy="3135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1300"/>
              <a:buNone/>
            </a:pPr>
            <a:fld id="{00000000-1234-1234-1234-123412341234}" type="slidenum">
              <a:rPr lang="en-US"/>
              <a:t>12</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9">
                                            <p:txEl>
                                              <p:pRg st="0" end="0"/>
                                            </p:txEl>
                                          </p:spTgt>
                                        </p:tgtEl>
                                        <p:attrNameLst>
                                          <p:attrName>style.visibility</p:attrName>
                                        </p:attrNameLst>
                                      </p:cBhvr>
                                      <p:to>
                                        <p:strVal val="visible"/>
                                      </p:to>
                                    </p:set>
                                    <p:animEffect transition="in" filter="fade">
                                      <p:cBhvr>
                                        <p:cTn id="7" dur="1000"/>
                                        <p:tgtEl>
                                          <p:spTgt spid="13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1">
                                            <p:txEl>
                                              <p:pRg st="0" end="0"/>
                                            </p:txEl>
                                          </p:spTgt>
                                        </p:tgtEl>
                                        <p:attrNameLst>
                                          <p:attrName>style.visibility</p:attrName>
                                        </p:attrNameLst>
                                      </p:cBhvr>
                                      <p:to>
                                        <p:strVal val="visible"/>
                                      </p:to>
                                    </p:set>
                                    <p:animEffect transition="in" filter="fade">
                                      <p:cBhvr>
                                        <p:cTn id="12" dur="1000"/>
                                        <p:tgtEl>
                                          <p:spTgt spid="14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46"/>
        <p:cNvGrpSpPr/>
        <p:nvPr/>
      </p:nvGrpSpPr>
      <p:grpSpPr>
        <a:xfrm>
          <a:off x="0" y="0"/>
          <a:ext cx="0" cy="0"/>
          <a:chOff x="0" y="0"/>
          <a:chExt cx="0" cy="0"/>
        </a:xfrm>
      </p:grpSpPr>
      <p:sp>
        <p:nvSpPr>
          <p:cNvPr id="147" name="Google Shape;147;p13"/>
          <p:cNvSpPr/>
          <p:nvPr/>
        </p:nvSpPr>
        <p:spPr>
          <a:xfrm>
            <a:off x="0" y="3214294"/>
            <a:ext cx="7352400" cy="1230000"/>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8" name="Google Shape;148;p13"/>
          <p:cNvSpPr txBox="1">
            <a:spLocks noGrp="1"/>
          </p:cNvSpPr>
          <p:nvPr>
            <p:ph type="title" idx="4294967295"/>
          </p:nvPr>
        </p:nvSpPr>
        <p:spPr>
          <a:xfrm>
            <a:off x="462000" y="3829294"/>
            <a:ext cx="5796000" cy="5523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200"/>
              <a:buNone/>
            </a:pPr>
            <a:r>
              <a:rPr lang="en-US"/>
              <a:t>What do you think you better at decoding or encoding?</a:t>
            </a:r>
            <a:endParaRPr/>
          </a:p>
        </p:txBody>
      </p:sp>
      <p:sp>
        <p:nvSpPr>
          <p:cNvPr id="149" name="Google Shape;149;p13"/>
          <p:cNvSpPr/>
          <p:nvPr/>
        </p:nvSpPr>
        <p:spPr>
          <a:xfrm>
            <a:off x="0" y="4444375"/>
            <a:ext cx="924000" cy="771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0" name="Google Shape;150;p13"/>
          <p:cNvSpPr/>
          <p:nvPr/>
        </p:nvSpPr>
        <p:spPr>
          <a:xfrm>
            <a:off x="924117" y="4444375"/>
            <a:ext cx="6428400" cy="77100"/>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1" name="Google Shape;151;p13"/>
          <p:cNvSpPr txBox="1">
            <a:spLocks noGrp="1"/>
          </p:cNvSpPr>
          <p:nvPr>
            <p:ph type="sldNum" idx="12"/>
          </p:nvPr>
        </p:nvSpPr>
        <p:spPr>
          <a:xfrm>
            <a:off x="8480575" y="4696933"/>
            <a:ext cx="548700" cy="3135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1300"/>
              <a:buNone/>
            </a:pPr>
            <a:fld id="{00000000-1234-1234-1234-123412341234}" type="slidenum">
              <a:rPr lang="en-US"/>
              <a:t>13</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14"/>
          <p:cNvSpPr txBox="1">
            <a:spLocks noGrp="1"/>
          </p:cNvSpPr>
          <p:nvPr>
            <p:ph type="sldNum" idx="12"/>
          </p:nvPr>
        </p:nvSpPr>
        <p:spPr>
          <a:xfrm>
            <a:off x="8480575" y="4696933"/>
            <a:ext cx="548700" cy="3135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1300"/>
              <a:buNone/>
            </a:pPr>
            <a:fld id="{00000000-1234-1234-1234-123412341234}" type="slidenum">
              <a:rPr lang="en-US"/>
              <a:t>14</a:t>
            </a:fld>
            <a:endParaRPr/>
          </a:p>
        </p:txBody>
      </p:sp>
      <p:sp>
        <p:nvSpPr>
          <p:cNvPr id="157" name="Google Shape;157;p14"/>
          <p:cNvSpPr txBox="1"/>
          <p:nvPr/>
        </p:nvSpPr>
        <p:spPr>
          <a:xfrm>
            <a:off x="1520575" y="1017142"/>
            <a:ext cx="5609690" cy="1323439"/>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8000" b="0" i="0" u="none" strike="noStrike" cap="none">
                <a:solidFill>
                  <a:srgbClr val="7F7F7F"/>
                </a:solidFill>
                <a:latin typeface="Arial"/>
                <a:ea typeface="Arial"/>
                <a:cs typeface="Arial"/>
                <a:sym typeface="Arial"/>
              </a:rPr>
              <a:t>Conclusion</a:t>
            </a:r>
            <a:endParaRPr sz="7200" b="0" i="0" u="none" strike="noStrike" cap="none">
              <a:solidFill>
                <a:srgbClr val="7F7F7F"/>
              </a:solidFill>
              <a:latin typeface="Arial"/>
              <a:ea typeface="Arial"/>
              <a:cs typeface="Arial"/>
              <a:sym typeface="Arial"/>
            </a:endParaRPr>
          </a:p>
        </p:txBody>
      </p:sp>
      <p:sp>
        <p:nvSpPr>
          <p:cNvPr id="158" name="Google Shape;158;p14"/>
          <p:cNvSpPr txBox="1"/>
          <p:nvPr/>
        </p:nvSpPr>
        <p:spPr>
          <a:xfrm>
            <a:off x="1520575" y="2659080"/>
            <a:ext cx="6503541" cy="646331"/>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US" sz="1800" b="0" i="0" u="none" strike="noStrike" cap="none">
                <a:solidFill>
                  <a:srgbClr val="000000"/>
                </a:solidFill>
                <a:latin typeface="Arial"/>
                <a:ea typeface="Arial"/>
                <a:cs typeface="Arial"/>
                <a:sym typeface="Arial"/>
              </a:rPr>
              <a:t>If you listen to someone and watch their non-verbal signals you will get so much more of their massage and emotions.</a:t>
            </a:r>
            <a:endParaRPr sz="1800" b="0" i="0" u="none" strike="noStrike" cap="none">
              <a:solidFill>
                <a:srgbClr val="000000"/>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7"/>
                                        </p:tgtEl>
                                        <p:attrNameLst>
                                          <p:attrName>style.visibility</p:attrName>
                                        </p:attrNameLst>
                                      </p:cBhvr>
                                      <p:to>
                                        <p:strVal val="visible"/>
                                      </p:to>
                                    </p:set>
                                    <p:animEffect transition="in" filter="fade">
                                      <p:cBhvr>
                                        <p:cTn id="7" dur="1000"/>
                                        <p:tgtEl>
                                          <p:spTgt spid="15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8"/>
                                        </p:tgtEl>
                                        <p:attrNameLst>
                                          <p:attrName>style.visibility</p:attrName>
                                        </p:attrNameLst>
                                      </p:cBhvr>
                                      <p:to>
                                        <p:strVal val="visible"/>
                                      </p:to>
                                    </p:set>
                                    <p:animEffect transition="in" filter="fade">
                                      <p:cBhvr>
                                        <p:cTn id="12" dur="1000"/>
                                        <p:tgtEl>
                                          <p:spTgt spid="1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15"/>
          <p:cNvSpPr txBox="1">
            <a:spLocks noGrp="1"/>
          </p:cNvSpPr>
          <p:nvPr>
            <p:ph type="subTitle" idx="4294967295"/>
          </p:nvPr>
        </p:nvSpPr>
        <p:spPr>
          <a:xfrm>
            <a:off x="1341043" y="654755"/>
            <a:ext cx="6444600" cy="784800"/>
          </a:xfrm>
          <a:prstGeom prst="rect">
            <a:avLst/>
          </a:prstGeom>
          <a:noFill/>
          <a:ln>
            <a:noFill/>
          </a:ln>
        </p:spPr>
        <p:txBody>
          <a:bodyPr spcFirstLastPara="1" wrap="square" lIns="91425" tIns="91425" rIns="91425" bIns="91425" anchor="t" anchorCtr="0">
            <a:noAutofit/>
          </a:bodyPr>
          <a:lstStyle/>
          <a:p>
            <a:pPr marL="76200" marR="0" lvl="0" indent="0" algn="l" rtl="0">
              <a:lnSpc>
                <a:spcPct val="100000"/>
              </a:lnSpc>
              <a:spcBef>
                <a:spcPts val="600"/>
              </a:spcBef>
              <a:spcAft>
                <a:spcPts val="0"/>
              </a:spcAft>
              <a:buClr>
                <a:schemeClr val="accent6"/>
              </a:buClr>
              <a:buSzPts val="2400"/>
              <a:buFont typeface="Lato"/>
              <a:buNone/>
            </a:pPr>
            <a:r>
              <a:rPr lang="en-US" sz="2400" b="0" i="0" u="none" strike="noStrike" cap="none">
                <a:solidFill>
                  <a:schemeClr val="lt1"/>
                </a:solidFill>
                <a:latin typeface="Lato"/>
                <a:ea typeface="Lato"/>
                <a:cs typeface="Lato"/>
                <a:sym typeface="Lato"/>
              </a:rPr>
              <a:t>References</a:t>
            </a:r>
            <a:endParaRPr/>
          </a:p>
        </p:txBody>
      </p:sp>
      <p:sp>
        <p:nvSpPr>
          <p:cNvPr id="164" name="Google Shape;164;p15"/>
          <p:cNvSpPr/>
          <p:nvPr/>
        </p:nvSpPr>
        <p:spPr>
          <a:xfrm>
            <a:off x="-133564" y="654755"/>
            <a:ext cx="940500" cy="668700"/>
          </a:xfrm>
          <a:prstGeom prst="rightArrow">
            <a:avLst>
              <a:gd name="adj1" fmla="val 61815"/>
              <a:gd name="adj2" fmla="val 50000"/>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5" name="Google Shape;165;p15"/>
          <p:cNvSpPr txBox="1">
            <a:spLocks noGrp="1"/>
          </p:cNvSpPr>
          <p:nvPr>
            <p:ph type="sldNum" idx="12"/>
          </p:nvPr>
        </p:nvSpPr>
        <p:spPr>
          <a:xfrm>
            <a:off x="8480575" y="4696933"/>
            <a:ext cx="548700" cy="3135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1300"/>
              <a:buNone/>
            </a:pPr>
            <a:fld id="{00000000-1234-1234-1234-123412341234}" type="slidenum">
              <a:rPr lang="en-US"/>
              <a:t>15</a:t>
            </a:fld>
            <a:endParaRPr/>
          </a:p>
        </p:txBody>
      </p:sp>
      <p:sp>
        <p:nvSpPr>
          <p:cNvPr id="166" name="Google Shape;166;p15"/>
          <p:cNvSpPr txBox="1"/>
          <p:nvPr/>
        </p:nvSpPr>
        <p:spPr>
          <a:xfrm>
            <a:off x="1166383" y="1664413"/>
            <a:ext cx="5809770" cy="2462213"/>
          </a:xfrm>
          <a:prstGeom prst="rect">
            <a:avLst/>
          </a:prstGeom>
          <a:noFill/>
          <a:ln>
            <a:noFill/>
          </a:ln>
        </p:spPr>
        <p:txBody>
          <a:bodyPr spcFirstLastPara="1" wrap="square" lIns="91425" tIns="45700" rIns="91425" bIns="45700" anchor="t" anchorCtr="0">
            <a:spAutoFit/>
          </a:bodyPr>
          <a:lstStyle/>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rgbClr val="303840"/>
                </a:solidFill>
                <a:latin typeface="Arial"/>
                <a:ea typeface="Arial"/>
                <a:cs typeface="Arial"/>
                <a:sym typeface="Arial"/>
              </a:rPr>
              <a:t>[Author removed at request of original publisher]. (2016, September 29). </a:t>
            </a:r>
            <a:r>
              <a:rPr lang="en-US" sz="1400" b="0" i="1" u="none" strike="noStrike" cap="none">
                <a:solidFill>
                  <a:srgbClr val="303840"/>
                </a:solidFill>
                <a:latin typeface="Arial"/>
                <a:ea typeface="Arial"/>
                <a:cs typeface="Arial"/>
                <a:sym typeface="Arial"/>
              </a:rPr>
              <a:t>4.1 principles and functions of nonverbal communication</a:t>
            </a:r>
            <a:r>
              <a:rPr lang="en-US" sz="1400" b="0" i="0" u="none" strike="noStrike" cap="none">
                <a:solidFill>
                  <a:srgbClr val="303840"/>
                </a:solidFill>
                <a:latin typeface="Arial"/>
                <a:ea typeface="Arial"/>
                <a:cs typeface="Arial"/>
                <a:sym typeface="Arial"/>
              </a:rPr>
              <a:t>. Communication in the Real World. Retrieved November 17, 2021, </a:t>
            </a:r>
            <a:endParaRPr sz="1400" b="0" i="0" u="none" strike="noStrike" cap="none">
              <a:solidFill>
                <a:srgbClr val="303840"/>
              </a:solidFill>
              <a:latin typeface="Arial"/>
              <a:ea typeface="Arial"/>
              <a:cs typeface="Arial"/>
              <a:sym typeface="Arial"/>
            </a:endParaRPr>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rgbClr val="303840"/>
                </a:solidFill>
                <a:latin typeface="Arial"/>
                <a:ea typeface="Arial"/>
                <a:cs typeface="Arial"/>
                <a:sym typeface="Arial"/>
              </a:rPr>
              <a:t>Hinchcliff-Pelias, M. (n.d.). </a:t>
            </a:r>
            <a:r>
              <a:rPr lang="en-US" sz="1400" b="0" i="1" u="none" strike="noStrike" cap="none">
                <a:solidFill>
                  <a:srgbClr val="303840"/>
                </a:solidFill>
                <a:latin typeface="Arial"/>
                <a:ea typeface="Arial"/>
                <a:cs typeface="Arial"/>
                <a:sym typeface="Arial"/>
              </a:rPr>
              <a:t>Nonverbal communication competence, visual literacy, and Intercultural Effectiveness: Finding Paths to navigate cultural landscapes</a:t>
            </a:r>
            <a:r>
              <a:rPr lang="en-US" sz="1400" b="0" i="0" u="none" strike="noStrike" cap="none">
                <a:solidFill>
                  <a:srgbClr val="303840"/>
                </a:solidFill>
                <a:latin typeface="Arial"/>
                <a:ea typeface="Arial"/>
                <a:cs typeface="Arial"/>
                <a:sym typeface="Arial"/>
              </a:rPr>
              <a:t>. ICERI2012 Proceedings. Retrieved November 17, 2021, </a:t>
            </a:r>
            <a:endParaRPr sz="1400" b="0" i="0" u="none" strike="noStrike" cap="none">
              <a:solidFill>
                <a:srgbClr val="303840"/>
              </a:solidFill>
              <a:latin typeface="Arial"/>
              <a:ea typeface="Arial"/>
              <a:cs typeface="Arial"/>
              <a:sym typeface="Arial"/>
            </a:endParaRPr>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rgbClr val="303840"/>
                </a:solidFill>
                <a:latin typeface="Arial"/>
                <a:ea typeface="Arial"/>
                <a:cs typeface="Arial"/>
                <a:sym typeface="Arial"/>
              </a:rPr>
              <a:t>DeVito, J.A,(2015). The Interpersonal communication Book, Global Edition. Pearson Education.</a:t>
            </a:r>
            <a:endParaRPr sz="1400" b="0" i="0" u="none" strike="noStrike" cap="none">
              <a:solidFill>
                <a:srgbClr val="303840"/>
              </a:solidFill>
              <a:latin typeface="Arial"/>
              <a:ea typeface="Arial"/>
              <a:cs typeface="Arial"/>
              <a:sym typeface="Arial"/>
            </a:endParaRPr>
          </a:p>
          <a:p>
            <a:pPr marL="285750" marR="0" lvl="0" indent="-196850" algn="l" rtl="0">
              <a:lnSpc>
                <a:spcPct val="100000"/>
              </a:lnSpc>
              <a:spcBef>
                <a:spcPts val="0"/>
              </a:spcBef>
              <a:spcAft>
                <a:spcPts val="0"/>
              </a:spcAft>
              <a:buClr>
                <a:srgbClr val="000000"/>
              </a:buClr>
              <a:buSzPts val="1400"/>
              <a:buFont typeface="Arial"/>
              <a:buNone/>
            </a:pPr>
            <a:endParaRPr sz="1400" b="0" i="0" u="none" strike="noStrike" cap="none">
              <a:solidFill>
                <a:srgbClr val="303840"/>
              </a:solidFill>
              <a:latin typeface="Arial"/>
              <a:ea typeface="Arial"/>
              <a:cs typeface="Arial"/>
              <a:sym typeface="Arial"/>
            </a:endParaRPr>
          </a:p>
          <a:p>
            <a:pPr marL="285750" marR="0" lvl="0" indent="-196850" algn="l" rtl="0">
              <a:lnSpc>
                <a:spcPct val="100000"/>
              </a:lnSpc>
              <a:spcBef>
                <a:spcPts val="0"/>
              </a:spcBef>
              <a:spcAft>
                <a:spcPts val="0"/>
              </a:spcAft>
              <a:buClr>
                <a:srgbClr val="000000"/>
              </a:buClr>
              <a:buSzPts val="1400"/>
              <a:buFont typeface="Arial"/>
              <a:buNone/>
            </a:pPr>
            <a:endParaRPr sz="1400" b="0" i="0" u="none" strike="noStrike" cap="none">
              <a:solidFill>
                <a:srgbClr val="30384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16"/>
          <p:cNvSpPr txBox="1">
            <a:spLocks noGrp="1"/>
          </p:cNvSpPr>
          <p:nvPr>
            <p:ph type="sldNum" idx="12"/>
          </p:nvPr>
        </p:nvSpPr>
        <p:spPr>
          <a:xfrm>
            <a:off x="8480575" y="4696933"/>
            <a:ext cx="548700" cy="3135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1300"/>
              <a:buNone/>
            </a:pPr>
            <a:fld id="{00000000-1234-1234-1234-123412341234}" type="slidenum">
              <a:rPr lang="en-US"/>
              <a:t>16</a:t>
            </a:fld>
            <a:endParaRPr/>
          </a:p>
        </p:txBody>
      </p:sp>
      <p:sp>
        <p:nvSpPr>
          <p:cNvPr id="172" name="Google Shape;172;p16"/>
          <p:cNvSpPr/>
          <p:nvPr/>
        </p:nvSpPr>
        <p:spPr>
          <a:xfrm>
            <a:off x="2476508" y="1328801"/>
            <a:ext cx="3834704" cy="132343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8000" b="0" i="0" u="none" strike="noStrike" cap="none">
                <a:solidFill>
                  <a:schemeClr val="accent2"/>
                </a:solidFill>
                <a:latin typeface="Arial"/>
                <a:ea typeface="Arial"/>
                <a:cs typeface="Arial"/>
                <a:sym typeface="Arial"/>
              </a:rPr>
              <a:t>Thanks!</a:t>
            </a:r>
            <a:endParaRPr sz="8000" b="0" i="0" u="none" strike="noStrike" cap="none">
              <a:solidFill>
                <a:srgbClr val="000000"/>
              </a:solidFill>
              <a:latin typeface="Arial"/>
              <a:ea typeface="Arial"/>
              <a:cs typeface="Arial"/>
              <a:sym typeface="Arial"/>
            </a:endParaRPr>
          </a:p>
        </p:txBody>
      </p:sp>
      <p:sp>
        <p:nvSpPr>
          <p:cNvPr id="173" name="Google Shape;173;p16"/>
          <p:cNvSpPr/>
          <p:nvPr/>
        </p:nvSpPr>
        <p:spPr>
          <a:xfrm>
            <a:off x="2645152" y="2652240"/>
            <a:ext cx="2109873" cy="4001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000" b="1" i="0" u="none" strike="noStrike" cap="none">
                <a:solidFill>
                  <a:schemeClr val="dk1"/>
                </a:solidFill>
                <a:latin typeface="Arial"/>
                <a:ea typeface="Arial"/>
                <a:cs typeface="Arial"/>
                <a:sym typeface="Arial"/>
              </a:rPr>
              <a:t>Any questions?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2"/>
          <p:cNvSpPr txBox="1">
            <a:spLocks noGrp="1"/>
          </p:cNvSpPr>
          <p:nvPr>
            <p:ph type="title"/>
          </p:nvPr>
        </p:nvSpPr>
        <p:spPr>
          <a:xfrm>
            <a:off x="893700" y="358388"/>
            <a:ext cx="6462600" cy="857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200"/>
              <a:buNone/>
            </a:pPr>
            <a:r>
              <a:rPr lang="en-US"/>
              <a:t>Content</a:t>
            </a:r>
            <a:endParaRPr/>
          </a:p>
        </p:txBody>
      </p:sp>
      <p:sp>
        <p:nvSpPr>
          <p:cNvPr id="67" name="Google Shape;67;p2"/>
          <p:cNvSpPr txBox="1">
            <a:spLocks noGrp="1"/>
          </p:cNvSpPr>
          <p:nvPr>
            <p:ph type="body" idx="1"/>
          </p:nvPr>
        </p:nvSpPr>
        <p:spPr>
          <a:xfrm>
            <a:off x="893625" y="1200150"/>
            <a:ext cx="7027750" cy="3725700"/>
          </a:xfrm>
          <a:prstGeom prst="rect">
            <a:avLst/>
          </a:prstGeom>
          <a:noFill/>
          <a:ln>
            <a:noFill/>
          </a:ln>
        </p:spPr>
        <p:txBody>
          <a:bodyPr spcFirstLastPara="1" wrap="square" lIns="91425" tIns="91425" rIns="91425" bIns="91425" anchor="t" anchorCtr="0">
            <a:noAutofit/>
          </a:bodyPr>
          <a:lstStyle/>
          <a:p>
            <a:pPr marL="457200" lvl="0" indent="-355600" algn="l" rtl="0">
              <a:lnSpc>
                <a:spcPct val="100000"/>
              </a:lnSpc>
              <a:spcBef>
                <a:spcPts val="600"/>
              </a:spcBef>
              <a:spcAft>
                <a:spcPts val="0"/>
              </a:spcAft>
              <a:buSzPts val="2000"/>
              <a:buFont typeface="Arial"/>
              <a:buChar char="•"/>
            </a:pPr>
            <a:r>
              <a:rPr lang="en-US" dirty="0"/>
              <a:t>Introduction</a:t>
            </a:r>
            <a:endParaRPr dirty="0"/>
          </a:p>
          <a:p>
            <a:pPr marL="457200" lvl="0" indent="-355600" algn="l" rtl="0">
              <a:lnSpc>
                <a:spcPct val="100000"/>
              </a:lnSpc>
              <a:spcBef>
                <a:spcPts val="600"/>
              </a:spcBef>
              <a:spcAft>
                <a:spcPts val="0"/>
              </a:spcAft>
              <a:buSzPts val="2000"/>
              <a:buFont typeface="Arial"/>
              <a:buChar char="•"/>
            </a:pPr>
            <a:r>
              <a:rPr lang="en-US" dirty="0"/>
              <a:t>Principles of Nonverbal Communication</a:t>
            </a:r>
            <a:endParaRPr dirty="0"/>
          </a:p>
          <a:p>
            <a:pPr marL="457200" lvl="0" indent="-355600" algn="l" rtl="0">
              <a:lnSpc>
                <a:spcPct val="100000"/>
              </a:lnSpc>
              <a:spcBef>
                <a:spcPts val="600"/>
              </a:spcBef>
              <a:spcAft>
                <a:spcPts val="0"/>
              </a:spcAft>
              <a:buSzPts val="2000"/>
              <a:buFont typeface="Arial"/>
              <a:buChar char="•"/>
            </a:pPr>
            <a:r>
              <a:rPr lang="en-US" dirty="0">
                <a:solidFill>
                  <a:schemeClr val="dk1"/>
                </a:solidFill>
              </a:rPr>
              <a:t>Nonverbal Communication Competence </a:t>
            </a:r>
            <a:endParaRPr dirty="0">
              <a:solidFill>
                <a:schemeClr val="dk1"/>
              </a:solidFill>
            </a:endParaRPr>
          </a:p>
          <a:p>
            <a:pPr marL="457200" lvl="0" indent="-355600" algn="l" rtl="0">
              <a:lnSpc>
                <a:spcPct val="100000"/>
              </a:lnSpc>
              <a:spcBef>
                <a:spcPts val="600"/>
              </a:spcBef>
              <a:spcAft>
                <a:spcPts val="0"/>
              </a:spcAft>
              <a:buSzPts val="2000"/>
              <a:buFont typeface="Arial"/>
              <a:buChar char="•"/>
            </a:pPr>
            <a:r>
              <a:rPr lang="en-US" dirty="0">
                <a:solidFill>
                  <a:schemeClr val="dk1"/>
                </a:solidFill>
              </a:rPr>
              <a:t>Decoding VS. Encoding</a:t>
            </a:r>
            <a:endParaRPr dirty="0"/>
          </a:p>
          <a:p>
            <a:pPr marL="457200" lvl="0" indent="-355600" algn="l" rtl="0">
              <a:lnSpc>
                <a:spcPct val="100000"/>
              </a:lnSpc>
              <a:spcBef>
                <a:spcPts val="600"/>
              </a:spcBef>
              <a:spcAft>
                <a:spcPts val="0"/>
              </a:spcAft>
              <a:buSzPts val="2000"/>
              <a:buFont typeface="Arial"/>
              <a:buChar char="•"/>
            </a:pPr>
            <a:r>
              <a:rPr lang="en-US" dirty="0">
                <a:solidFill>
                  <a:schemeClr val="dk1"/>
                </a:solidFill>
              </a:rPr>
              <a:t>conclusion</a:t>
            </a:r>
            <a:endParaRPr dirty="0"/>
          </a:p>
          <a:p>
            <a:pPr marL="457200" lvl="0" indent="-355600" algn="l" rtl="0">
              <a:lnSpc>
                <a:spcPct val="100000"/>
              </a:lnSpc>
              <a:spcBef>
                <a:spcPts val="600"/>
              </a:spcBef>
              <a:spcAft>
                <a:spcPts val="0"/>
              </a:spcAft>
              <a:buSzPts val="2000"/>
              <a:buFont typeface="Arial"/>
              <a:buChar char="•"/>
            </a:pPr>
            <a:r>
              <a:rPr lang="en-US" dirty="0">
                <a:solidFill>
                  <a:schemeClr val="dk1"/>
                </a:solidFill>
              </a:rPr>
              <a:t>References</a:t>
            </a:r>
            <a:endParaRPr dirty="0"/>
          </a:p>
          <a:p>
            <a:pPr marL="101600" lvl="0" indent="0" algn="l" rtl="0">
              <a:lnSpc>
                <a:spcPct val="100000"/>
              </a:lnSpc>
              <a:spcBef>
                <a:spcPts val="600"/>
              </a:spcBef>
              <a:spcAft>
                <a:spcPts val="0"/>
              </a:spcAft>
              <a:buSzPts val="2000"/>
              <a:buNone/>
            </a:pPr>
            <a:r>
              <a:rPr lang="en-US" dirty="0">
                <a:solidFill>
                  <a:schemeClr val="dk1"/>
                </a:solidFill>
              </a:rPr>
              <a:t> </a:t>
            </a:r>
            <a:endParaRPr dirty="0"/>
          </a:p>
          <a:p>
            <a:pPr marL="457200" lvl="0" indent="-228600" algn="l" rtl="0">
              <a:lnSpc>
                <a:spcPct val="100000"/>
              </a:lnSpc>
              <a:spcBef>
                <a:spcPts val="600"/>
              </a:spcBef>
              <a:spcAft>
                <a:spcPts val="0"/>
              </a:spcAft>
              <a:buSzPts val="2000"/>
              <a:buFont typeface="Arial"/>
              <a:buNone/>
            </a:pPr>
            <a:endParaRPr dirty="0">
              <a:solidFill>
                <a:schemeClr val="dk1"/>
              </a:solidFill>
            </a:endParaRPr>
          </a:p>
          <a:p>
            <a:pPr marL="457200" lvl="0" indent="-228600" algn="l" rtl="0">
              <a:lnSpc>
                <a:spcPct val="100000"/>
              </a:lnSpc>
              <a:spcBef>
                <a:spcPts val="600"/>
              </a:spcBef>
              <a:spcAft>
                <a:spcPts val="0"/>
              </a:spcAft>
              <a:buSzPts val="2000"/>
              <a:buFont typeface="Arial"/>
              <a:buNone/>
            </a:pPr>
            <a:endParaRPr dirty="0"/>
          </a:p>
        </p:txBody>
      </p:sp>
      <p:sp>
        <p:nvSpPr>
          <p:cNvPr id="68" name="Google Shape;68;p2"/>
          <p:cNvSpPr txBox="1">
            <a:spLocks noGrp="1"/>
          </p:cNvSpPr>
          <p:nvPr>
            <p:ph type="sldNum" idx="12"/>
          </p:nvPr>
        </p:nvSpPr>
        <p:spPr>
          <a:xfrm>
            <a:off x="8480575" y="4696933"/>
            <a:ext cx="548700" cy="3135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1300"/>
              <a:buNone/>
            </a:pPr>
            <a:fld id="{00000000-1234-1234-1234-123412341234}" type="slidenum">
              <a:rPr lang="en-US"/>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3"/>
          <p:cNvSpPr txBox="1">
            <a:spLocks noGrp="1"/>
          </p:cNvSpPr>
          <p:nvPr>
            <p:ph type="title"/>
          </p:nvPr>
        </p:nvSpPr>
        <p:spPr>
          <a:xfrm>
            <a:off x="893700" y="358388"/>
            <a:ext cx="6462600" cy="857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200"/>
              <a:buNone/>
            </a:pPr>
            <a:r>
              <a:rPr lang="en-US"/>
              <a:t>Objectives</a:t>
            </a:r>
            <a:endParaRPr/>
          </a:p>
        </p:txBody>
      </p:sp>
      <p:sp>
        <p:nvSpPr>
          <p:cNvPr id="74" name="Google Shape;74;p3"/>
          <p:cNvSpPr txBox="1">
            <a:spLocks noGrp="1"/>
          </p:cNvSpPr>
          <p:nvPr>
            <p:ph type="body" idx="1"/>
          </p:nvPr>
        </p:nvSpPr>
        <p:spPr>
          <a:xfrm>
            <a:off x="893700" y="1373588"/>
            <a:ext cx="6462600" cy="3552300"/>
          </a:xfrm>
          <a:prstGeom prst="rect">
            <a:avLst/>
          </a:prstGeom>
          <a:noFill/>
          <a:ln>
            <a:noFill/>
          </a:ln>
        </p:spPr>
        <p:txBody>
          <a:bodyPr spcFirstLastPara="1" wrap="square" lIns="91425" tIns="91425" rIns="91425" bIns="91425" anchor="t" anchorCtr="0">
            <a:noAutofit/>
          </a:bodyPr>
          <a:lstStyle/>
          <a:p>
            <a:pPr marL="457200" lvl="0" indent="-342900" algn="l" rtl="0">
              <a:lnSpc>
                <a:spcPct val="100000"/>
              </a:lnSpc>
              <a:spcBef>
                <a:spcPts val="600"/>
              </a:spcBef>
              <a:spcAft>
                <a:spcPts val="0"/>
              </a:spcAft>
              <a:buSzPts val="1800"/>
              <a:buFont typeface="Arial"/>
              <a:buChar char="•"/>
            </a:pPr>
            <a:r>
              <a:rPr lang="en-US" sz="2000"/>
              <a:t>Understand non-verbal communication</a:t>
            </a:r>
            <a:endParaRPr/>
          </a:p>
          <a:p>
            <a:pPr marL="457200" lvl="0" indent="-342900" algn="l" rtl="0">
              <a:lnSpc>
                <a:spcPct val="100000"/>
              </a:lnSpc>
              <a:spcBef>
                <a:spcPts val="600"/>
              </a:spcBef>
              <a:spcAft>
                <a:spcPts val="0"/>
              </a:spcAft>
              <a:buSzPts val="1800"/>
              <a:buFont typeface="Arial"/>
              <a:buChar char="•"/>
            </a:pPr>
            <a:r>
              <a:rPr lang="en-US" sz="2000"/>
              <a:t>Principles of Nonverbal Communication</a:t>
            </a:r>
            <a:endParaRPr/>
          </a:p>
          <a:p>
            <a:pPr marL="457200" lvl="0" indent="-342900" algn="l" rtl="0">
              <a:lnSpc>
                <a:spcPct val="100000"/>
              </a:lnSpc>
              <a:spcBef>
                <a:spcPts val="600"/>
              </a:spcBef>
              <a:spcAft>
                <a:spcPts val="0"/>
              </a:spcAft>
              <a:buSzPts val="1800"/>
              <a:buFont typeface="Arial"/>
              <a:buChar char="•"/>
            </a:pPr>
            <a:r>
              <a:rPr lang="en-US" sz="2000"/>
              <a:t>Explain </a:t>
            </a:r>
            <a:r>
              <a:rPr lang="en-US" sz="2000">
                <a:solidFill>
                  <a:schemeClr val="dk1"/>
                </a:solidFill>
              </a:rPr>
              <a:t>Nonverbal Communication Competence </a:t>
            </a:r>
            <a:endParaRPr/>
          </a:p>
          <a:p>
            <a:pPr marL="457200" lvl="0" indent="-228600" algn="l" rtl="0">
              <a:lnSpc>
                <a:spcPct val="100000"/>
              </a:lnSpc>
              <a:spcBef>
                <a:spcPts val="600"/>
              </a:spcBef>
              <a:spcAft>
                <a:spcPts val="0"/>
              </a:spcAft>
              <a:buSzPts val="1800"/>
              <a:buFont typeface="Arial"/>
              <a:buNone/>
            </a:pPr>
            <a:endParaRPr sz="2000"/>
          </a:p>
          <a:p>
            <a:pPr marL="457200" lvl="0" indent="-228600" algn="l" rtl="0">
              <a:lnSpc>
                <a:spcPct val="100000"/>
              </a:lnSpc>
              <a:spcBef>
                <a:spcPts val="600"/>
              </a:spcBef>
              <a:spcAft>
                <a:spcPts val="0"/>
              </a:spcAft>
              <a:buSzPts val="1800"/>
              <a:buFont typeface="Arial"/>
              <a:buNone/>
            </a:pPr>
            <a:endParaRPr sz="2000"/>
          </a:p>
        </p:txBody>
      </p:sp>
      <p:sp>
        <p:nvSpPr>
          <p:cNvPr id="75" name="Google Shape;75;p3"/>
          <p:cNvSpPr txBox="1">
            <a:spLocks noGrp="1"/>
          </p:cNvSpPr>
          <p:nvPr>
            <p:ph type="sldNum" idx="12"/>
          </p:nvPr>
        </p:nvSpPr>
        <p:spPr>
          <a:xfrm>
            <a:off x="8480575" y="4696933"/>
            <a:ext cx="548700" cy="3135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1300"/>
              <a:buNone/>
            </a:pPr>
            <a:fld id="{00000000-1234-1234-1234-123412341234}" type="slidenum">
              <a:rPr lang="en-US"/>
              <a:t>3</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Google Shape;80;p4"/>
          <p:cNvSpPr txBox="1">
            <a:spLocks noGrp="1"/>
          </p:cNvSpPr>
          <p:nvPr>
            <p:ph type="ctrTitle" idx="4294967295"/>
          </p:nvPr>
        </p:nvSpPr>
        <p:spPr>
          <a:xfrm>
            <a:off x="916025" y="501989"/>
            <a:ext cx="5561100" cy="1159800"/>
          </a:xfrm>
          <a:prstGeom prst="rect">
            <a:avLst/>
          </a:prstGeom>
          <a:noFill/>
          <a:ln>
            <a:noFill/>
          </a:ln>
        </p:spPr>
        <p:txBody>
          <a:bodyPr spcFirstLastPara="1" wrap="square" lIns="91425" tIns="91425" rIns="91425" bIns="91425" anchor="b" anchorCtr="0">
            <a:noAutofit/>
          </a:bodyPr>
          <a:lstStyle/>
          <a:p>
            <a:pPr marL="0" marR="0" lvl="0" indent="0" algn="l" rtl="0">
              <a:lnSpc>
                <a:spcPct val="100000"/>
              </a:lnSpc>
              <a:spcBef>
                <a:spcPts val="0"/>
              </a:spcBef>
              <a:spcAft>
                <a:spcPts val="0"/>
              </a:spcAft>
              <a:buClr>
                <a:schemeClr val="accent6"/>
              </a:buClr>
              <a:buSzPts val="3200"/>
              <a:buFont typeface="Raleway"/>
              <a:buNone/>
            </a:pPr>
            <a:r>
              <a:rPr lang="en-US" sz="4800" b="1" i="0" u="none" strike="noStrike" cap="none">
                <a:solidFill>
                  <a:schemeClr val="accent2"/>
                </a:solidFill>
                <a:latin typeface="Raleway"/>
                <a:ea typeface="Raleway"/>
                <a:cs typeface="Raleway"/>
                <a:sym typeface="Raleway"/>
              </a:rPr>
              <a:t>Introduction</a:t>
            </a:r>
            <a:endParaRPr sz="4800" b="1" i="0" u="none" strike="noStrike" cap="none">
              <a:solidFill>
                <a:schemeClr val="accent2"/>
              </a:solidFill>
              <a:latin typeface="Raleway"/>
              <a:ea typeface="Raleway"/>
              <a:cs typeface="Raleway"/>
              <a:sym typeface="Raleway"/>
            </a:endParaRPr>
          </a:p>
        </p:txBody>
      </p:sp>
      <p:sp>
        <p:nvSpPr>
          <p:cNvPr id="81" name="Google Shape;81;p4"/>
          <p:cNvSpPr txBox="1">
            <a:spLocks noGrp="1"/>
          </p:cNvSpPr>
          <p:nvPr>
            <p:ph type="body" idx="4294967295"/>
          </p:nvPr>
        </p:nvSpPr>
        <p:spPr>
          <a:xfrm>
            <a:off x="916024" y="1697854"/>
            <a:ext cx="5854645" cy="1995600"/>
          </a:xfrm>
          <a:prstGeom prst="rect">
            <a:avLst/>
          </a:prstGeom>
          <a:noFill/>
          <a:ln>
            <a:noFill/>
          </a:ln>
        </p:spPr>
        <p:txBody>
          <a:bodyPr spcFirstLastPara="1" wrap="square" lIns="91425" tIns="91425" rIns="91425" bIns="91425" anchor="t" anchorCtr="0">
            <a:noAutofit/>
          </a:bodyPr>
          <a:lstStyle/>
          <a:p>
            <a:pPr marL="0" lvl="0" indent="0" algn="just" rtl="0">
              <a:lnSpc>
                <a:spcPct val="100000"/>
              </a:lnSpc>
              <a:spcBef>
                <a:spcPts val="600"/>
              </a:spcBef>
              <a:spcAft>
                <a:spcPts val="0"/>
              </a:spcAft>
              <a:buSzPts val="2400"/>
              <a:buNone/>
            </a:pPr>
            <a:r>
              <a:rPr lang="en-US" sz="2000"/>
              <a:t>Nonverbal communication is the process of receiving a message without words, Gestures and facial expressions, tone of voice, timing, posture, and where you stand while communicating are all examples. </a:t>
            </a:r>
            <a:endParaRPr sz="2000"/>
          </a:p>
        </p:txBody>
      </p:sp>
      <p:sp>
        <p:nvSpPr>
          <p:cNvPr id="82" name="Google Shape;82;p4"/>
          <p:cNvSpPr txBox="1">
            <a:spLocks noGrp="1"/>
          </p:cNvSpPr>
          <p:nvPr>
            <p:ph type="sldNum" idx="12"/>
          </p:nvPr>
        </p:nvSpPr>
        <p:spPr>
          <a:xfrm>
            <a:off x="8480575" y="4696933"/>
            <a:ext cx="548700" cy="3135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1300"/>
              <a:buNone/>
            </a:pPr>
            <a:fld id="{00000000-1234-1234-1234-123412341234}" type="slidenum">
              <a:rPr lang="en-US"/>
              <a:t>4</a:t>
            </a:fld>
            <a:endParaRPr/>
          </a:p>
        </p:txBody>
      </p:sp>
      <p:sp>
        <p:nvSpPr>
          <p:cNvPr id="83" name="Google Shape;83;p4"/>
          <p:cNvSpPr txBox="1"/>
          <p:nvPr/>
        </p:nvSpPr>
        <p:spPr>
          <a:xfrm>
            <a:off x="916025" y="3729519"/>
            <a:ext cx="5157627" cy="461665"/>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US" sz="1200" b="0" i="0" u="none" strike="noStrike" cap="none">
                <a:solidFill>
                  <a:srgbClr val="104262"/>
                </a:solidFill>
                <a:latin typeface="Arial"/>
                <a:ea typeface="Arial"/>
                <a:cs typeface="Arial"/>
                <a:sym typeface="Arial"/>
              </a:rPr>
              <a:t>Note: It can help or block full understanding of your message, but it does not show what you are truly thinking.</a:t>
            </a:r>
            <a:endParaRPr sz="1200" b="0" i="0" u="none" strike="noStrike" cap="none">
              <a:solidFill>
                <a:srgbClr val="104262"/>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3"/>
                                        </p:tgtEl>
                                        <p:attrNameLst>
                                          <p:attrName>style.visibility</p:attrName>
                                        </p:attrNameLst>
                                      </p:cBhvr>
                                      <p:to>
                                        <p:strVal val="visible"/>
                                      </p:to>
                                    </p:set>
                                    <p:animEffect transition="in" filter="fade">
                                      <p:cBhvr>
                                        <p:cTn id="7" dur="10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5"/>
          <p:cNvSpPr txBox="1">
            <a:spLocks noGrp="1"/>
          </p:cNvSpPr>
          <p:nvPr>
            <p:ph type="ctrTitle"/>
          </p:nvPr>
        </p:nvSpPr>
        <p:spPr>
          <a:xfrm>
            <a:off x="685675" y="2148421"/>
            <a:ext cx="7772400" cy="11598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800"/>
              <a:buNone/>
            </a:pPr>
            <a:endParaRPr sz="7200" b="1">
              <a:solidFill>
                <a:schemeClr val="accent2"/>
              </a:solidFill>
            </a:endParaRPr>
          </a:p>
          <a:p>
            <a:pPr marL="0" lvl="0" indent="0" algn="ctr" rtl="0">
              <a:lnSpc>
                <a:spcPct val="100000"/>
              </a:lnSpc>
              <a:spcBef>
                <a:spcPts val="0"/>
              </a:spcBef>
              <a:spcAft>
                <a:spcPts val="0"/>
              </a:spcAft>
              <a:buSzPts val="4800"/>
              <a:buNone/>
            </a:pPr>
            <a:r>
              <a:rPr lang="en-US" b="1"/>
              <a:t>Principles of Nonverbal Communication </a:t>
            </a:r>
            <a:endParaRPr b="1"/>
          </a:p>
        </p:txBody>
      </p:sp>
      <p:sp>
        <p:nvSpPr>
          <p:cNvPr id="89" name="Google Shape;89;p5"/>
          <p:cNvSpPr txBox="1">
            <a:spLocks noGrp="1"/>
          </p:cNvSpPr>
          <p:nvPr>
            <p:ph type="sldNum" idx="12"/>
          </p:nvPr>
        </p:nvSpPr>
        <p:spPr>
          <a:xfrm>
            <a:off x="-125" y="4830281"/>
            <a:ext cx="9144000" cy="3135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300"/>
              <a:buNone/>
            </a:pPr>
            <a:fld id="{00000000-1234-1234-1234-123412341234}" type="slidenum">
              <a:rPr lang="en-US"/>
              <a:t>5</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6"/>
          <p:cNvSpPr txBox="1">
            <a:spLocks noGrp="1"/>
          </p:cNvSpPr>
          <p:nvPr>
            <p:ph type="title"/>
          </p:nvPr>
        </p:nvSpPr>
        <p:spPr>
          <a:xfrm>
            <a:off x="893699" y="358388"/>
            <a:ext cx="7161240" cy="857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200"/>
              <a:buNone/>
            </a:pPr>
            <a:r>
              <a:rPr lang="en-US" sz="2400" b="1"/>
              <a:t>Nonverbal Messages Help Manage Impressions</a:t>
            </a:r>
            <a:endParaRPr sz="2400" b="1"/>
          </a:p>
        </p:txBody>
      </p:sp>
      <p:sp>
        <p:nvSpPr>
          <p:cNvPr id="95" name="Google Shape;95;p6"/>
          <p:cNvSpPr txBox="1">
            <a:spLocks noGrp="1"/>
          </p:cNvSpPr>
          <p:nvPr>
            <p:ph type="body" idx="1"/>
          </p:nvPr>
        </p:nvSpPr>
        <p:spPr>
          <a:xfrm>
            <a:off x="893699" y="1301383"/>
            <a:ext cx="7161240" cy="3552300"/>
          </a:xfrm>
          <a:prstGeom prst="rect">
            <a:avLst/>
          </a:prstGeom>
          <a:noFill/>
          <a:ln>
            <a:noFill/>
          </a:ln>
        </p:spPr>
        <p:txBody>
          <a:bodyPr spcFirstLastPara="1" wrap="square" lIns="91425" tIns="91425" rIns="91425" bIns="91425" anchor="t" anchorCtr="0">
            <a:noAutofit/>
          </a:bodyPr>
          <a:lstStyle/>
          <a:p>
            <a:pPr marL="114300" lvl="0" indent="0" algn="just" rtl="0">
              <a:lnSpc>
                <a:spcPct val="100000"/>
              </a:lnSpc>
              <a:spcBef>
                <a:spcPts val="600"/>
              </a:spcBef>
              <a:spcAft>
                <a:spcPts val="0"/>
              </a:spcAft>
              <a:buSzPts val="1800"/>
              <a:buNone/>
            </a:pPr>
            <a:r>
              <a:rPr lang="en-US" sz="1800"/>
              <a:t>Through nonverbal communication you can make  impressions of others, based on a person's body size, skin color, and clothing, as well as how he or she smiles, maintains eye contact, and communicates himself or herself facially.</a:t>
            </a:r>
            <a:endParaRPr/>
          </a:p>
          <a:p>
            <a:pPr marL="114300" lvl="0" indent="0" algn="just" rtl="0">
              <a:lnSpc>
                <a:spcPct val="100000"/>
              </a:lnSpc>
              <a:spcBef>
                <a:spcPts val="600"/>
              </a:spcBef>
              <a:spcAft>
                <a:spcPts val="0"/>
              </a:spcAft>
              <a:buSzPts val="1800"/>
              <a:buNone/>
            </a:pPr>
            <a:endParaRPr sz="1800"/>
          </a:p>
          <a:p>
            <a:pPr marL="457200" lvl="0" indent="-342900" algn="just" rtl="0">
              <a:lnSpc>
                <a:spcPct val="100000"/>
              </a:lnSpc>
              <a:spcBef>
                <a:spcPts val="600"/>
              </a:spcBef>
              <a:spcAft>
                <a:spcPts val="0"/>
              </a:spcAft>
              <a:buSzPts val="1800"/>
              <a:buFont typeface="Arial"/>
              <a:buChar char="•"/>
            </a:pPr>
            <a:r>
              <a:rPr lang="en-US" sz="1600"/>
              <a:t>To be believed, you focused eye contact.</a:t>
            </a:r>
            <a:endParaRPr/>
          </a:p>
          <a:p>
            <a:pPr marL="457200" lvl="0" indent="-342900" algn="just" rtl="0">
              <a:lnSpc>
                <a:spcPct val="100000"/>
              </a:lnSpc>
              <a:spcBef>
                <a:spcPts val="600"/>
              </a:spcBef>
              <a:spcAft>
                <a:spcPts val="0"/>
              </a:spcAft>
              <a:buSzPts val="1800"/>
              <a:buFont typeface="Arial"/>
              <a:buChar char="•"/>
            </a:pPr>
            <a:r>
              <a:rPr lang="en-US" sz="1600"/>
              <a:t>To be liked, you might smile, and shake hands warmly.</a:t>
            </a:r>
            <a:endParaRPr sz="1600"/>
          </a:p>
        </p:txBody>
      </p:sp>
      <p:sp>
        <p:nvSpPr>
          <p:cNvPr id="96" name="Google Shape;96;p6"/>
          <p:cNvSpPr txBox="1">
            <a:spLocks noGrp="1"/>
          </p:cNvSpPr>
          <p:nvPr>
            <p:ph type="sldNum" idx="12"/>
          </p:nvPr>
        </p:nvSpPr>
        <p:spPr>
          <a:xfrm>
            <a:off x="8480575" y="4696933"/>
            <a:ext cx="548700" cy="3135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1300"/>
              <a:buNone/>
            </a:pPr>
            <a:fld id="{00000000-1234-1234-1234-123412341234}" type="slidenum">
              <a:rPr lang="en-US"/>
              <a:t>6</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7"/>
          <p:cNvSpPr txBox="1">
            <a:spLocks noGrp="1"/>
          </p:cNvSpPr>
          <p:nvPr>
            <p:ph type="title"/>
          </p:nvPr>
        </p:nvSpPr>
        <p:spPr>
          <a:xfrm>
            <a:off x="610419" y="879297"/>
            <a:ext cx="7870156" cy="857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200"/>
              <a:buNone/>
            </a:pPr>
            <a:r>
              <a:rPr lang="en-US" sz="2800" b="1"/>
              <a:t>Nonverbal Messages Interact with Verbal Messages </a:t>
            </a:r>
            <a:endParaRPr sz="2800" b="1"/>
          </a:p>
        </p:txBody>
      </p:sp>
      <p:sp>
        <p:nvSpPr>
          <p:cNvPr id="102" name="Google Shape;102;p7"/>
          <p:cNvSpPr txBox="1">
            <a:spLocks noGrp="1"/>
          </p:cNvSpPr>
          <p:nvPr>
            <p:ph type="body" idx="1"/>
          </p:nvPr>
        </p:nvSpPr>
        <p:spPr>
          <a:xfrm>
            <a:off x="610419" y="1835639"/>
            <a:ext cx="7434246" cy="3552300"/>
          </a:xfrm>
          <a:prstGeom prst="rect">
            <a:avLst/>
          </a:prstGeom>
          <a:noFill/>
          <a:ln>
            <a:noFill/>
          </a:ln>
        </p:spPr>
        <p:txBody>
          <a:bodyPr spcFirstLastPara="1" wrap="square" lIns="91425" tIns="91425" rIns="91425" bIns="91425" anchor="t" anchorCtr="0">
            <a:noAutofit/>
          </a:bodyPr>
          <a:lstStyle/>
          <a:p>
            <a:pPr marL="0" lvl="0" indent="0" algn="just" rtl="0">
              <a:lnSpc>
                <a:spcPct val="100000"/>
              </a:lnSpc>
              <a:spcBef>
                <a:spcPts val="600"/>
              </a:spcBef>
              <a:spcAft>
                <a:spcPts val="0"/>
              </a:spcAft>
              <a:buSzPts val="1800"/>
              <a:buNone/>
            </a:pPr>
            <a:r>
              <a:rPr lang="en-US" sz="1800"/>
              <a:t>Verbal and nonverbal messages interact with each other in six major ways: to accent, to complement, to contradict, to control, to repeat, and to substitute for each other.</a:t>
            </a:r>
            <a:endParaRPr sz="1800"/>
          </a:p>
        </p:txBody>
      </p:sp>
      <p:sp>
        <p:nvSpPr>
          <p:cNvPr id="103" name="Google Shape;103;p7"/>
          <p:cNvSpPr txBox="1">
            <a:spLocks noGrp="1"/>
          </p:cNvSpPr>
          <p:nvPr>
            <p:ph type="sldNum" idx="12"/>
          </p:nvPr>
        </p:nvSpPr>
        <p:spPr>
          <a:xfrm>
            <a:off x="8480575" y="4696933"/>
            <a:ext cx="548700" cy="3135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1300"/>
              <a:buNone/>
            </a:pPr>
            <a:fld id="{00000000-1234-1234-1234-123412341234}" type="slidenum">
              <a:rPr lang="en-US"/>
              <a:t>7</a:t>
            </a:fld>
            <a:endParaRPr/>
          </a:p>
        </p:txBody>
      </p:sp>
      <p:pic>
        <p:nvPicPr>
          <p:cNvPr id="104" name="Google Shape;104;p7"/>
          <p:cNvPicPr preferRelativeResize="0"/>
          <p:nvPr/>
        </p:nvPicPr>
        <p:blipFill rotWithShape="1">
          <a:blip r:embed="rId3">
            <a:alphaModFix/>
          </a:blip>
          <a:srcRect/>
          <a:stretch/>
        </p:blipFill>
        <p:spPr>
          <a:xfrm>
            <a:off x="3462516" y="2495155"/>
            <a:ext cx="5506826" cy="2583553"/>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8"/>
          <p:cNvSpPr txBox="1">
            <a:spLocks noGrp="1"/>
          </p:cNvSpPr>
          <p:nvPr>
            <p:ph type="title"/>
          </p:nvPr>
        </p:nvSpPr>
        <p:spPr>
          <a:xfrm>
            <a:off x="893699" y="358388"/>
            <a:ext cx="7017401" cy="857400"/>
          </a:xfrm>
          <a:prstGeom prst="rect">
            <a:avLst/>
          </a:prstGeom>
          <a:noFill/>
          <a:ln>
            <a:noFill/>
          </a:ln>
        </p:spPr>
        <p:txBody>
          <a:bodyPr spcFirstLastPara="1" wrap="square" lIns="91425" tIns="91425" rIns="91425" bIns="91425" anchor="b" anchorCtr="0">
            <a:noAutofit/>
          </a:bodyPr>
          <a:lstStyle/>
          <a:p>
            <a:pPr marL="0" lvl="0" indent="0" algn="just" rtl="0">
              <a:lnSpc>
                <a:spcPct val="100000"/>
              </a:lnSpc>
              <a:spcBef>
                <a:spcPts val="0"/>
              </a:spcBef>
              <a:spcAft>
                <a:spcPts val="0"/>
              </a:spcAft>
              <a:buSzPts val="3200"/>
              <a:buNone/>
            </a:pPr>
            <a:r>
              <a:rPr lang="en-US" sz="2400" b="1"/>
              <a:t>Nonverbal Messages Help Form Relationships </a:t>
            </a:r>
            <a:endParaRPr sz="2400" b="1"/>
          </a:p>
        </p:txBody>
      </p:sp>
      <p:sp>
        <p:nvSpPr>
          <p:cNvPr id="110" name="Google Shape;110;p8"/>
          <p:cNvSpPr txBox="1">
            <a:spLocks noGrp="1"/>
          </p:cNvSpPr>
          <p:nvPr>
            <p:ph type="body" idx="1"/>
          </p:nvPr>
        </p:nvSpPr>
        <p:spPr>
          <a:xfrm>
            <a:off x="893699" y="1458133"/>
            <a:ext cx="6462600" cy="3552300"/>
          </a:xfrm>
          <a:prstGeom prst="rect">
            <a:avLst/>
          </a:prstGeom>
          <a:noFill/>
          <a:ln>
            <a:noFill/>
          </a:ln>
        </p:spPr>
        <p:txBody>
          <a:bodyPr spcFirstLastPara="1" wrap="square" lIns="91425" tIns="91425" rIns="91425" bIns="91425" anchor="t" anchorCtr="0">
            <a:noAutofit/>
          </a:bodyPr>
          <a:lstStyle/>
          <a:p>
            <a:pPr marL="114300" lvl="0" indent="0" algn="just" rtl="0">
              <a:lnSpc>
                <a:spcPct val="100000"/>
              </a:lnSpc>
              <a:spcBef>
                <a:spcPts val="600"/>
              </a:spcBef>
              <a:spcAft>
                <a:spcPts val="0"/>
              </a:spcAft>
              <a:buSzPts val="1800"/>
              <a:buNone/>
            </a:pPr>
            <a:r>
              <a:rPr lang="en-US" sz="2000"/>
              <a:t>The most of relationship life is lived nonverbally, you use nonverbal signals to convey affection, support, and love, you also use nonverbal signals to indicate displeasure, hate.</a:t>
            </a:r>
            <a:endParaRPr sz="2000"/>
          </a:p>
        </p:txBody>
      </p:sp>
      <p:sp>
        <p:nvSpPr>
          <p:cNvPr id="111" name="Google Shape;111;p8"/>
          <p:cNvSpPr txBox="1">
            <a:spLocks noGrp="1"/>
          </p:cNvSpPr>
          <p:nvPr>
            <p:ph type="sldNum" idx="12"/>
          </p:nvPr>
        </p:nvSpPr>
        <p:spPr>
          <a:xfrm>
            <a:off x="8480575" y="4696933"/>
            <a:ext cx="548700" cy="3135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1300"/>
              <a:buNone/>
            </a:pPr>
            <a:fld id="{00000000-1234-1234-1234-123412341234}" type="slidenum">
              <a:rPr lang="en-US"/>
              <a:t>8</a:t>
            </a:fld>
            <a:endParaRPr/>
          </a:p>
        </p:txBody>
      </p:sp>
      <p:pic>
        <p:nvPicPr>
          <p:cNvPr id="112" name="Google Shape;112;p8"/>
          <p:cNvPicPr preferRelativeResize="0"/>
          <p:nvPr/>
        </p:nvPicPr>
        <p:blipFill rotWithShape="1">
          <a:blip r:embed="rId3">
            <a:alphaModFix/>
          </a:blip>
          <a:srcRect/>
          <a:stretch/>
        </p:blipFill>
        <p:spPr>
          <a:xfrm>
            <a:off x="5407691" y="3116312"/>
            <a:ext cx="3072884" cy="158062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9"/>
          <p:cNvSpPr txBox="1">
            <a:spLocks noGrp="1"/>
          </p:cNvSpPr>
          <p:nvPr>
            <p:ph type="title"/>
          </p:nvPr>
        </p:nvSpPr>
        <p:spPr>
          <a:xfrm>
            <a:off x="893699" y="358388"/>
            <a:ext cx="7335901" cy="857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200"/>
              <a:buNone/>
            </a:pPr>
            <a:r>
              <a:rPr lang="en-US" sz="2400" b="1"/>
              <a:t>Nonverbal Messages Can Influence and Deceive </a:t>
            </a:r>
            <a:endParaRPr sz="2400" b="1"/>
          </a:p>
        </p:txBody>
      </p:sp>
      <p:sp>
        <p:nvSpPr>
          <p:cNvPr id="118" name="Google Shape;118;p9"/>
          <p:cNvSpPr txBox="1">
            <a:spLocks noGrp="1"/>
          </p:cNvSpPr>
          <p:nvPr>
            <p:ph type="body" idx="1"/>
          </p:nvPr>
        </p:nvSpPr>
        <p:spPr>
          <a:xfrm>
            <a:off x="893700" y="1373588"/>
            <a:ext cx="6462600" cy="3552300"/>
          </a:xfrm>
          <a:prstGeom prst="rect">
            <a:avLst/>
          </a:prstGeom>
          <a:noFill/>
          <a:ln>
            <a:noFill/>
          </a:ln>
        </p:spPr>
        <p:txBody>
          <a:bodyPr spcFirstLastPara="1" wrap="square" lIns="91425" tIns="91425" rIns="91425" bIns="91425" anchor="t" anchorCtr="0">
            <a:noAutofit/>
          </a:bodyPr>
          <a:lstStyle/>
          <a:p>
            <a:pPr marL="114300" lvl="0" indent="0" algn="just" rtl="0">
              <a:lnSpc>
                <a:spcPct val="100000"/>
              </a:lnSpc>
              <a:spcBef>
                <a:spcPts val="600"/>
              </a:spcBef>
              <a:spcAft>
                <a:spcPts val="0"/>
              </a:spcAft>
              <a:buSzPts val="1800"/>
              <a:buNone/>
            </a:pPr>
            <a:r>
              <a:rPr lang="en-US" sz="2000"/>
              <a:t>Nonverbal communication can be used to influence people in a variety of ways, but the most common way is through deception.</a:t>
            </a:r>
            <a:endParaRPr/>
          </a:p>
          <a:p>
            <a:pPr marL="114300" lvl="0" indent="0" algn="just" rtl="0">
              <a:lnSpc>
                <a:spcPct val="100000"/>
              </a:lnSpc>
              <a:spcBef>
                <a:spcPts val="600"/>
              </a:spcBef>
              <a:spcAft>
                <a:spcPts val="0"/>
              </a:spcAft>
              <a:buSzPts val="1800"/>
              <a:buNone/>
            </a:pPr>
            <a:endParaRPr sz="2000"/>
          </a:p>
          <a:p>
            <a:pPr marL="114300" lvl="0" indent="0" algn="just" rtl="0">
              <a:lnSpc>
                <a:spcPct val="100000"/>
              </a:lnSpc>
              <a:spcBef>
                <a:spcPts val="600"/>
              </a:spcBef>
              <a:spcAft>
                <a:spcPts val="0"/>
              </a:spcAft>
              <a:buSzPts val="1800"/>
              <a:buNone/>
            </a:pPr>
            <a:r>
              <a:rPr lang="en-US" sz="2000"/>
              <a:t>Deception is the deliberate alteration of facts in order to persuade another person, which is more than just lying, also includes hiding, omitting, or exaggerating information.</a:t>
            </a:r>
            <a:endParaRPr sz="2000"/>
          </a:p>
        </p:txBody>
      </p:sp>
      <p:sp>
        <p:nvSpPr>
          <p:cNvPr id="119" name="Google Shape;119;p9"/>
          <p:cNvSpPr txBox="1">
            <a:spLocks noGrp="1"/>
          </p:cNvSpPr>
          <p:nvPr>
            <p:ph type="sldNum" idx="12"/>
          </p:nvPr>
        </p:nvSpPr>
        <p:spPr>
          <a:xfrm>
            <a:off x="8480575" y="4696933"/>
            <a:ext cx="548700" cy="3135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1300"/>
              <a:buNone/>
            </a:pPr>
            <a:fld id="{00000000-1234-1234-1234-123412341234}" type="slidenum">
              <a:rPr lang="en-US"/>
              <a:t>9</a:t>
            </a:fld>
            <a:endParaRPr/>
          </a:p>
        </p:txBody>
      </p:sp>
    </p:spTree>
  </p:cSld>
  <p:clrMapOvr>
    <a:masterClrMapping/>
  </p:clrMapOvr>
</p:sld>
</file>

<file path=ppt/theme/theme1.xml><?xml version="1.0" encoding="utf-8"?>
<a:theme xmlns:a="http://schemas.openxmlformats.org/drawingml/2006/main" name="Antonio template">
  <a:themeElements>
    <a:clrScheme name="Custom 347">
      <a:dk1>
        <a:srgbClr val="677480"/>
      </a:dk1>
      <a:lt1>
        <a:srgbClr val="FFFFFF"/>
      </a:lt1>
      <a:dk2>
        <a:srgbClr val="2185C5"/>
      </a:dk2>
      <a:lt2>
        <a:srgbClr val="DEE2E6"/>
      </a:lt2>
      <a:accent1>
        <a:srgbClr val="2185C5"/>
      </a:accent1>
      <a:accent2>
        <a:srgbClr val="7ECEFD"/>
      </a:accent2>
      <a:accent3>
        <a:srgbClr val="F20253"/>
      </a:accent3>
      <a:accent4>
        <a:srgbClr val="FF9715"/>
      </a:accent4>
      <a:accent5>
        <a:srgbClr val="1C3AA9"/>
      </a:accent5>
      <a:accent6>
        <a:srgbClr val="97ABBC"/>
      </a:accent6>
      <a:hlink>
        <a:srgbClr val="2185C5"/>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523</Words>
  <Application>Microsoft Office PowerPoint</Application>
  <PresentationFormat>On-screen Show (16:9)</PresentationFormat>
  <Paragraphs>67</Paragraphs>
  <Slides>16</Slides>
  <Notes>16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Lato</vt:lpstr>
      <vt:lpstr>Raleway</vt:lpstr>
      <vt:lpstr>Arial</vt:lpstr>
      <vt:lpstr>Antonio template</vt:lpstr>
      <vt:lpstr>The Principles of Nonverbal Communication</vt:lpstr>
      <vt:lpstr>Content</vt:lpstr>
      <vt:lpstr>Objectives</vt:lpstr>
      <vt:lpstr>Introduction</vt:lpstr>
      <vt:lpstr> Principles of Nonverbal Communication </vt:lpstr>
      <vt:lpstr>Nonverbal Messages Help Manage Impressions</vt:lpstr>
      <vt:lpstr>Nonverbal Messages Interact with Verbal Messages </vt:lpstr>
      <vt:lpstr>Nonverbal Messages Help Form Relationships </vt:lpstr>
      <vt:lpstr>Nonverbal Messages Can Influence and Deceive </vt:lpstr>
      <vt:lpstr>Nonverbal Messages Structure Conversation</vt:lpstr>
      <vt:lpstr>Nonverbal Communication Competence </vt:lpstr>
      <vt:lpstr>There are two ways to communicate nonverbally</vt:lpstr>
      <vt:lpstr>What do you think you better at decoding or encoding?</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Principles of Nonverbal Communication</dc:title>
  <dc:creator>PIXEL-PC</dc:creator>
  <cp:lastModifiedBy>Maher Fattouh</cp:lastModifiedBy>
  <cp:revision>1</cp:revision>
  <dcterms:modified xsi:type="dcterms:W3CDTF">2022-01-06T07:21:09Z</dcterms:modified>
</cp:coreProperties>
</file>