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5" r:id="rId1"/>
    <p:sldMasterId id="2147483676" r:id="rId2"/>
  </p:sldMasterIdLst>
  <p:notesMasterIdLst>
    <p:notesMasterId r:id="rId15"/>
  </p:notesMasterIdLst>
  <p:sldIdLst>
    <p:sldId id="256" r:id="rId3"/>
    <p:sldId id="258" r:id="rId4"/>
    <p:sldId id="259" r:id="rId5"/>
    <p:sldId id="265" r:id="rId6"/>
    <p:sldId id="262" r:id="rId7"/>
    <p:sldId id="269" r:id="rId8"/>
    <p:sldId id="288" r:id="rId9"/>
    <p:sldId id="274" r:id="rId10"/>
    <p:sldId id="277" r:id="rId11"/>
    <p:sldId id="260" r:id="rId12"/>
    <p:sldId id="286" r:id="rId13"/>
    <p:sldId id="279" r:id="rId14"/>
  </p:sldIdLst>
  <p:sldSz cx="9144000" cy="5143500" type="screen16x9"/>
  <p:notesSz cx="6858000" cy="9144000"/>
  <p:embeddedFontLst>
    <p:embeddedFont>
      <p:font typeface="Open Sans" panose="020B0604020202020204" charset="0"/>
      <p:regular r:id="rId16"/>
      <p:bold r:id="rId17"/>
      <p:italic r:id="rId18"/>
      <p:boldItalic r:id="rId19"/>
    </p:embeddedFont>
    <p:embeddedFont>
      <p:font typeface="Josefin Sans" panose="020B0604020202020204" charset="0"/>
      <p:regular r:id="rId20"/>
      <p:bold r:id="rId21"/>
      <p:italic r:id="rId22"/>
      <p:boldItalic r:id="rId23"/>
    </p:embeddedFont>
    <p:embeddedFont>
      <p:font typeface="Open Sans SemiBold" panose="020B0604020202020204" charset="0"/>
      <p:regular r:id="rId24"/>
      <p:bold r:id="rId25"/>
      <p:italic r:id="rId26"/>
      <p:boldItalic r:id="rId27"/>
    </p:embeddedFont>
    <p:embeddedFont>
      <p:font typeface="Proxima Nova" panose="020B0604020202020204"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ACF443A-5C43-4044-9009-3BE4C073345D}">
  <a:tblStyle styleId="{CACF443A-5C43-4044-9009-3BE4C073345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23"/>
  </p:normalViewPr>
  <p:slideViewPr>
    <p:cSldViewPr snapToGrid="0" snapToObjects="1">
      <p:cViewPr varScale="1">
        <p:scale>
          <a:sx n="86" d="100"/>
          <a:sy n="86" d="100"/>
        </p:scale>
        <p:origin x="72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1.xml"/><Relationship Id="rId21" Type="http://schemas.openxmlformats.org/officeDocument/2006/relationships/font" Target="fonts/font6.fntdata"/><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9.fntdata"/><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10" Type="http://schemas.openxmlformats.org/officeDocument/2006/relationships/slide" Target="slides/slide8.xml"/><Relationship Id="rId19" Type="http://schemas.openxmlformats.org/officeDocument/2006/relationships/font" Target="fonts/font4.fntdata"/><Relationship Id="rId31" Type="http://schemas.openxmlformats.org/officeDocument/2006/relationships/font" Target="fonts/font16.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font" Target="fonts/font15.fntdata"/><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0" name="Google Shape;4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7"/>
        <p:cNvGrpSpPr/>
        <p:nvPr/>
      </p:nvGrpSpPr>
      <p:grpSpPr>
        <a:xfrm>
          <a:off x="0" y="0"/>
          <a:ext cx="0" cy="0"/>
          <a:chOff x="0" y="0"/>
          <a:chExt cx="0" cy="0"/>
        </a:xfrm>
      </p:grpSpPr>
      <p:sp>
        <p:nvSpPr>
          <p:cNvPr id="1108" name="Google Shape;1108;gab8d1ca927_3_8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9" name="Google Shape;1109;gab8d1ca927_3_8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8"/>
        <p:cNvGrpSpPr/>
        <p:nvPr/>
      </p:nvGrpSpPr>
      <p:grpSpPr>
        <a:xfrm>
          <a:off x="0" y="0"/>
          <a:ext cx="0" cy="0"/>
          <a:chOff x="0" y="0"/>
          <a:chExt cx="0" cy="0"/>
        </a:xfrm>
      </p:grpSpPr>
      <p:sp>
        <p:nvSpPr>
          <p:cNvPr id="929" name="Google Shape;929;gab8d1ca927_3_6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0" name="Google Shape;930;gab8d1ca927_3_6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gb347e33ac9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2" name="Google Shape;472;gb347e33ac9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gab8d1ca927_3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9" name="Google Shape;489;gab8d1ca927_3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gab8d1ca927_3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7" name="Google Shape;557;gab8d1ca927_3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ab8d1ca927_3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0" name="Google Shape;520;gab8d1ca927_3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
        <p:cNvGrpSpPr/>
        <p:nvPr/>
      </p:nvGrpSpPr>
      <p:grpSpPr>
        <a:xfrm>
          <a:off x="0" y="0"/>
          <a:ext cx="0" cy="0"/>
          <a:chOff x="0" y="0"/>
          <a:chExt cx="0" cy="0"/>
        </a:xfrm>
      </p:grpSpPr>
      <p:sp>
        <p:nvSpPr>
          <p:cNvPr id="606" name="Google Shape;606;gab8d1ca927_3_2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7" name="Google Shape;607;gab8d1ca927_3_2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4"/>
        <p:cNvGrpSpPr/>
        <p:nvPr/>
      </p:nvGrpSpPr>
      <p:grpSpPr>
        <a:xfrm>
          <a:off x="0" y="0"/>
          <a:ext cx="0" cy="0"/>
          <a:chOff x="0" y="0"/>
          <a:chExt cx="0" cy="0"/>
        </a:xfrm>
      </p:grpSpPr>
      <p:sp>
        <p:nvSpPr>
          <p:cNvPr id="765" name="Google Shape;765;gab8d1ca927_3_3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6" name="Google Shape;766;gab8d1ca927_3_3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1"/>
        <p:cNvGrpSpPr/>
        <p:nvPr/>
      </p:nvGrpSpPr>
      <p:grpSpPr>
        <a:xfrm>
          <a:off x="0" y="0"/>
          <a:ext cx="0" cy="0"/>
          <a:chOff x="0" y="0"/>
          <a:chExt cx="0" cy="0"/>
        </a:xfrm>
      </p:grpSpPr>
      <p:sp>
        <p:nvSpPr>
          <p:cNvPr id="862" name="Google Shape;862;gab8d1ca927_3_4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3" name="Google Shape;863;gab8d1ca927_3_4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Google Shape;495;gb347e33ac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6" name="Google Shape;496;gb347e33ac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1.xml"/><Relationship Id="rId4" Type="http://schemas.openxmlformats.org/officeDocument/2006/relationships/hyperlink" Target="https://www.freepik.com/" TargetMode="Externa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678600" y="1484550"/>
            <a:ext cx="7787100" cy="2086500"/>
          </a:xfrm>
          <a:prstGeom prst="rect">
            <a:avLst/>
          </a:prstGeom>
        </p:spPr>
        <p:txBody>
          <a:bodyPr spcFirstLastPara="1" wrap="square" lIns="91425" tIns="91425" rIns="91425" bIns="91425" anchor="ctr" anchorCtr="0">
            <a:noAutofit/>
          </a:bodyPr>
          <a:lstStyle>
            <a:lvl1pPr lvl="0" algn="ctr">
              <a:lnSpc>
                <a:spcPct val="125000"/>
              </a:lnSpc>
              <a:spcBef>
                <a:spcPts val="0"/>
              </a:spcBef>
              <a:spcAft>
                <a:spcPts val="0"/>
              </a:spcAft>
              <a:buSzPts val="5200"/>
              <a:buNone/>
              <a:defRPr sz="5500">
                <a:solidFill>
                  <a:schemeClr val="dk1"/>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2547575" y="3466725"/>
            <a:ext cx="4048800" cy="3825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4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1" name="Google Shape;11;p2"/>
          <p:cNvSpPr/>
          <p:nvPr/>
        </p:nvSpPr>
        <p:spPr>
          <a:xfrm rot="5400000">
            <a:off x="-1867025" y="1013175"/>
            <a:ext cx="4814046" cy="1710367"/>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10800000">
            <a:off x="-229260" y="3396805"/>
            <a:ext cx="3675485" cy="1893812"/>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315040" flipH="1">
            <a:off x="-236345" y="4475012"/>
            <a:ext cx="2114446" cy="997085"/>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3282713" y="4769113"/>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927300" y="4210275"/>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55488" y="2908263"/>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4257175" y="4901838"/>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559288" y="3910538"/>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rot="-5400000">
            <a:off x="6110254" y="2527892"/>
            <a:ext cx="4814046" cy="1710367"/>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5744675" y="-169359"/>
            <a:ext cx="3627772" cy="1869298"/>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rot="10484934" flipH="1">
            <a:off x="7292455" y="-348495"/>
            <a:ext cx="2087045" cy="984164"/>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rot="10800000">
            <a:off x="5634813" y="207921"/>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rot="10800000">
            <a:off x="7750600" y="1024809"/>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rot="10800000">
            <a:off x="8980488" y="1939771"/>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rot="10800000">
            <a:off x="4725450" y="139996"/>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5"/>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able of cotents">
  <p:cSld name="CUSTOM">
    <p:spTree>
      <p:nvGrpSpPr>
        <p:cNvPr id="1" name="Shape 166"/>
        <p:cNvGrpSpPr/>
        <p:nvPr/>
      </p:nvGrpSpPr>
      <p:grpSpPr>
        <a:xfrm>
          <a:off x="0" y="0"/>
          <a:ext cx="0" cy="0"/>
          <a:chOff x="0" y="0"/>
          <a:chExt cx="0" cy="0"/>
        </a:xfrm>
      </p:grpSpPr>
      <p:sp>
        <p:nvSpPr>
          <p:cNvPr id="167" name="Google Shape;167;p13"/>
          <p:cNvSpPr txBox="1">
            <a:spLocks noGrp="1"/>
          </p:cNvSpPr>
          <p:nvPr>
            <p:ph type="title"/>
          </p:nvPr>
        </p:nvSpPr>
        <p:spPr>
          <a:xfrm>
            <a:off x="2727000" y="363275"/>
            <a:ext cx="36900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atin typeface="Open Sans"/>
                <a:ea typeface="Open Sans"/>
                <a:cs typeface="Open Sans"/>
                <a:sym typeface="Open Sans"/>
              </a:defRPr>
            </a:lvl2pPr>
            <a:lvl3pPr lvl="2">
              <a:spcBef>
                <a:spcPts val="0"/>
              </a:spcBef>
              <a:spcAft>
                <a:spcPts val="0"/>
              </a:spcAft>
              <a:buSzPts val="3000"/>
              <a:buNone/>
              <a:defRPr>
                <a:latin typeface="Open Sans"/>
                <a:ea typeface="Open Sans"/>
                <a:cs typeface="Open Sans"/>
                <a:sym typeface="Open Sans"/>
              </a:defRPr>
            </a:lvl3pPr>
            <a:lvl4pPr lvl="3">
              <a:spcBef>
                <a:spcPts val="0"/>
              </a:spcBef>
              <a:spcAft>
                <a:spcPts val="0"/>
              </a:spcAft>
              <a:buSzPts val="3000"/>
              <a:buNone/>
              <a:defRPr>
                <a:latin typeface="Open Sans"/>
                <a:ea typeface="Open Sans"/>
                <a:cs typeface="Open Sans"/>
                <a:sym typeface="Open Sans"/>
              </a:defRPr>
            </a:lvl4pPr>
            <a:lvl5pPr lvl="4">
              <a:spcBef>
                <a:spcPts val="0"/>
              </a:spcBef>
              <a:spcAft>
                <a:spcPts val="0"/>
              </a:spcAft>
              <a:buSzPts val="3000"/>
              <a:buNone/>
              <a:defRPr>
                <a:latin typeface="Open Sans"/>
                <a:ea typeface="Open Sans"/>
                <a:cs typeface="Open Sans"/>
                <a:sym typeface="Open Sans"/>
              </a:defRPr>
            </a:lvl5pPr>
            <a:lvl6pPr lvl="5">
              <a:spcBef>
                <a:spcPts val="0"/>
              </a:spcBef>
              <a:spcAft>
                <a:spcPts val="0"/>
              </a:spcAft>
              <a:buSzPts val="3000"/>
              <a:buNone/>
              <a:defRPr>
                <a:latin typeface="Open Sans"/>
                <a:ea typeface="Open Sans"/>
                <a:cs typeface="Open Sans"/>
                <a:sym typeface="Open Sans"/>
              </a:defRPr>
            </a:lvl6pPr>
            <a:lvl7pPr lvl="6">
              <a:spcBef>
                <a:spcPts val="0"/>
              </a:spcBef>
              <a:spcAft>
                <a:spcPts val="0"/>
              </a:spcAft>
              <a:buSzPts val="3000"/>
              <a:buNone/>
              <a:defRPr>
                <a:latin typeface="Open Sans"/>
                <a:ea typeface="Open Sans"/>
                <a:cs typeface="Open Sans"/>
                <a:sym typeface="Open Sans"/>
              </a:defRPr>
            </a:lvl7pPr>
            <a:lvl8pPr lvl="7">
              <a:spcBef>
                <a:spcPts val="0"/>
              </a:spcBef>
              <a:spcAft>
                <a:spcPts val="0"/>
              </a:spcAft>
              <a:buSzPts val="3000"/>
              <a:buNone/>
              <a:defRPr>
                <a:latin typeface="Open Sans"/>
                <a:ea typeface="Open Sans"/>
                <a:cs typeface="Open Sans"/>
                <a:sym typeface="Open Sans"/>
              </a:defRPr>
            </a:lvl8pPr>
            <a:lvl9pPr lvl="8">
              <a:spcBef>
                <a:spcPts val="0"/>
              </a:spcBef>
              <a:spcAft>
                <a:spcPts val="0"/>
              </a:spcAft>
              <a:buSzPts val="3000"/>
              <a:buNone/>
              <a:defRPr>
                <a:latin typeface="Open Sans"/>
                <a:ea typeface="Open Sans"/>
                <a:cs typeface="Open Sans"/>
                <a:sym typeface="Open Sans"/>
              </a:defRPr>
            </a:lvl9pPr>
          </a:lstStyle>
          <a:p>
            <a:endParaRPr/>
          </a:p>
        </p:txBody>
      </p:sp>
      <p:sp>
        <p:nvSpPr>
          <p:cNvPr id="168" name="Google Shape;168;p13"/>
          <p:cNvSpPr txBox="1">
            <a:spLocks noGrp="1"/>
          </p:cNvSpPr>
          <p:nvPr>
            <p:ph type="subTitle" idx="1"/>
          </p:nvPr>
        </p:nvSpPr>
        <p:spPr>
          <a:xfrm>
            <a:off x="4379650" y="1868975"/>
            <a:ext cx="3830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169" name="Google Shape;169;p13"/>
          <p:cNvSpPr txBox="1">
            <a:spLocks noGrp="1"/>
          </p:cNvSpPr>
          <p:nvPr>
            <p:ph type="subTitle" idx="2"/>
          </p:nvPr>
        </p:nvSpPr>
        <p:spPr>
          <a:xfrm>
            <a:off x="5051588" y="2188088"/>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170" name="Google Shape;170;p13"/>
          <p:cNvSpPr txBox="1">
            <a:spLocks noGrp="1"/>
          </p:cNvSpPr>
          <p:nvPr>
            <p:ph type="subTitle" idx="3"/>
          </p:nvPr>
        </p:nvSpPr>
        <p:spPr>
          <a:xfrm>
            <a:off x="934238" y="1868975"/>
            <a:ext cx="36900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171" name="Google Shape;171;p13"/>
          <p:cNvSpPr txBox="1">
            <a:spLocks noGrp="1"/>
          </p:cNvSpPr>
          <p:nvPr>
            <p:ph type="subTitle" idx="4"/>
          </p:nvPr>
        </p:nvSpPr>
        <p:spPr>
          <a:xfrm>
            <a:off x="1536188" y="2188088"/>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172" name="Google Shape;172;p13"/>
          <p:cNvSpPr txBox="1">
            <a:spLocks noGrp="1"/>
          </p:cNvSpPr>
          <p:nvPr>
            <p:ph type="subTitle" idx="5"/>
          </p:nvPr>
        </p:nvSpPr>
        <p:spPr>
          <a:xfrm>
            <a:off x="4379600" y="3770850"/>
            <a:ext cx="3830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173" name="Google Shape;173;p13"/>
          <p:cNvSpPr txBox="1">
            <a:spLocks noGrp="1"/>
          </p:cNvSpPr>
          <p:nvPr>
            <p:ph type="subTitle" idx="6"/>
          </p:nvPr>
        </p:nvSpPr>
        <p:spPr>
          <a:xfrm>
            <a:off x="5051588" y="4089975"/>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174" name="Google Shape;174;p13"/>
          <p:cNvSpPr txBox="1">
            <a:spLocks noGrp="1"/>
          </p:cNvSpPr>
          <p:nvPr>
            <p:ph type="subTitle" idx="7"/>
          </p:nvPr>
        </p:nvSpPr>
        <p:spPr>
          <a:xfrm>
            <a:off x="934238" y="3770850"/>
            <a:ext cx="36900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175" name="Google Shape;175;p13"/>
          <p:cNvSpPr txBox="1">
            <a:spLocks noGrp="1"/>
          </p:cNvSpPr>
          <p:nvPr>
            <p:ph type="subTitle" idx="8"/>
          </p:nvPr>
        </p:nvSpPr>
        <p:spPr>
          <a:xfrm>
            <a:off x="1536188" y="4089975"/>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176" name="Google Shape;176;p13"/>
          <p:cNvSpPr txBox="1">
            <a:spLocks noGrp="1"/>
          </p:cNvSpPr>
          <p:nvPr>
            <p:ph type="title" idx="9" hasCustomPrompt="1"/>
          </p:nvPr>
        </p:nvSpPr>
        <p:spPr>
          <a:xfrm>
            <a:off x="2259638" y="1171113"/>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000"/>
              <a:buNone/>
              <a:defRPr sz="5000">
                <a:solidFill>
                  <a:schemeClr val="accent2"/>
                </a:solidFill>
              </a:defRPr>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r>
              <a:t>xx%</a:t>
            </a:r>
          </a:p>
        </p:txBody>
      </p:sp>
      <p:sp>
        <p:nvSpPr>
          <p:cNvPr id="177" name="Google Shape;177;p13"/>
          <p:cNvSpPr txBox="1">
            <a:spLocks noGrp="1"/>
          </p:cNvSpPr>
          <p:nvPr>
            <p:ph type="title" idx="13" hasCustomPrompt="1"/>
          </p:nvPr>
        </p:nvSpPr>
        <p:spPr>
          <a:xfrm>
            <a:off x="5775063" y="1171113"/>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000"/>
              <a:buNone/>
              <a:defRPr sz="5000">
                <a:solidFill>
                  <a:schemeClr val="accent2"/>
                </a:solidFill>
              </a:defRPr>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r>
              <a:t>xx%</a:t>
            </a:r>
          </a:p>
        </p:txBody>
      </p:sp>
      <p:sp>
        <p:nvSpPr>
          <p:cNvPr id="178" name="Google Shape;178;p13"/>
          <p:cNvSpPr txBox="1">
            <a:spLocks noGrp="1"/>
          </p:cNvSpPr>
          <p:nvPr>
            <p:ph type="title" idx="14" hasCustomPrompt="1"/>
          </p:nvPr>
        </p:nvSpPr>
        <p:spPr>
          <a:xfrm>
            <a:off x="2259638" y="3071125"/>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000"/>
              <a:buNone/>
              <a:defRPr sz="5000">
                <a:solidFill>
                  <a:schemeClr val="accent2"/>
                </a:solidFill>
              </a:defRPr>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r>
              <a:t>xx%</a:t>
            </a:r>
          </a:p>
        </p:txBody>
      </p:sp>
      <p:sp>
        <p:nvSpPr>
          <p:cNvPr id="179" name="Google Shape;179;p13"/>
          <p:cNvSpPr txBox="1">
            <a:spLocks noGrp="1"/>
          </p:cNvSpPr>
          <p:nvPr>
            <p:ph type="title" idx="15" hasCustomPrompt="1"/>
          </p:nvPr>
        </p:nvSpPr>
        <p:spPr>
          <a:xfrm>
            <a:off x="5775063" y="3071125"/>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000"/>
              <a:buNone/>
              <a:defRPr sz="5000">
                <a:solidFill>
                  <a:schemeClr val="accent2"/>
                </a:solidFill>
              </a:defRPr>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r>
              <a:t>xx%</a:t>
            </a:r>
          </a:p>
        </p:txBody>
      </p:sp>
      <p:sp>
        <p:nvSpPr>
          <p:cNvPr id="180" name="Google Shape;180;p13"/>
          <p:cNvSpPr/>
          <p:nvPr/>
        </p:nvSpPr>
        <p:spPr>
          <a:xfrm rot="-5267561">
            <a:off x="-2166865" y="2462282"/>
            <a:ext cx="4818716" cy="780968"/>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3"/>
          <p:cNvSpPr/>
          <p:nvPr/>
        </p:nvSpPr>
        <p:spPr>
          <a:xfrm rot="-5400000">
            <a:off x="-954332" y="1253578"/>
            <a:ext cx="2393629" cy="966464"/>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3"/>
          <p:cNvSpPr/>
          <p:nvPr/>
        </p:nvSpPr>
        <p:spPr>
          <a:xfrm rot="5400000">
            <a:off x="-672825" y="419298"/>
            <a:ext cx="2096898" cy="989152"/>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3"/>
          <p:cNvSpPr/>
          <p:nvPr/>
        </p:nvSpPr>
        <p:spPr>
          <a:xfrm rot="5400000">
            <a:off x="121363" y="3132963"/>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3"/>
          <p:cNvSpPr/>
          <p:nvPr/>
        </p:nvSpPr>
        <p:spPr>
          <a:xfrm rot="5400000">
            <a:off x="993813" y="264713"/>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3"/>
          <p:cNvSpPr/>
          <p:nvPr/>
        </p:nvSpPr>
        <p:spPr>
          <a:xfrm rot="5400000">
            <a:off x="540138" y="1290438"/>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3"/>
          <p:cNvSpPr/>
          <p:nvPr/>
        </p:nvSpPr>
        <p:spPr>
          <a:xfrm rot="5400000">
            <a:off x="441438" y="2700513"/>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3"/>
          <p:cNvSpPr/>
          <p:nvPr/>
        </p:nvSpPr>
        <p:spPr>
          <a:xfrm rot="5532439">
            <a:off x="6598811" y="1897536"/>
            <a:ext cx="4818716" cy="780968"/>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3"/>
          <p:cNvSpPr/>
          <p:nvPr/>
        </p:nvSpPr>
        <p:spPr>
          <a:xfrm rot="5400000">
            <a:off x="7811366" y="2920743"/>
            <a:ext cx="2393629" cy="966464"/>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3"/>
          <p:cNvSpPr/>
          <p:nvPr/>
        </p:nvSpPr>
        <p:spPr>
          <a:xfrm rot="-5400000">
            <a:off x="7826590" y="3732336"/>
            <a:ext cx="2096898" cy="989152"/>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3"/>
          <p:cNvSpPr/>
          <p:nvPr/>
        </p:nvSpPr>
        <p:spPr>
          <a:xfrm rot="-5400000">
            <a:off x="8965800" y="1844324"/>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3"/>
          <p:cNvSpPr/>
          <p:nvPr/>
        </p:nvSpPr>
        <p:spPr>
          <a:xfrm rot="-5400000">
            <a:off x="8612125" y="3751649"/>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3"/>
          <p:cNvSpPr/>
          <p:nvPr/>
        </p:nvSpPr>
        <p:spPr>
          <a:xfrm rot="-5400000">
            <a:off x="8710825" y="234157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3"/>
          <p:cNvSpPr/>
          <p:nvPr/>
        </p:nvSpPr>
        <p:spPr>
          <a:xfrm rot="-5400000">
            <a:off x="8158450" y="4777374"/>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p:cSld name="CUSTOM_2">
    <p:spTree>
      <p:nvGrpSpPr>
        <p:cNvPr id="1" name="Shape 194"/>
        <p:cNvGrpSpPr/>
        <p:nvPr/>
      </p:nvGrpSpPr>
      <p:grpSpPr>
        <a:xfrm>
          <a:off x="0" y="0"/>
          <a:ext cx="0" cy="0"/>
          <a:chOff x="0" y="0"/>
          <a:chExt cx="0" cy="0"/>
        </a:xfrm>
      </p:grpSpPr>
      <p:sp>
        <p:nvSpPr>
          <p:cNvPr id="195" name="Google Shape;195;p14"/>
          <p:cNvSpPr txBox="1">
            <a:spLocks noGrp="1"/>
          </p:cNvSpPr>
          <p:nvPr>
            <p:ph type="title"/>
          </p:nvPr>
        </p:nvSpPr>
        <p:spPr>
          <a:xfrm>
            <a:off x="3373350" y="2938325"/>
            <a:ext cx="4044000" cy="497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5100"/>
              <a:buNone/>
              <a:defRPr sz="3000"/>
            </a:lvl1pPr>
            <a:lvl2pPr lvl="1" rtl="0">
              <a:spcBef>
                <a:spcPts val="160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196" name="Google Shape;196;p14"/>
          <p:cNvSpPr txBox="1">
            <a:spLocks noGrp="1"/>
          </p:cNvSpPr>
          <p:nvPr>
            <p:ph type="subTitle" idx="1"/>
          </p:nvPr>
        </p:nvSpPr>
        <p:spPr>
          <a:xfrm>
            <a:off x="1726650" y="1707450"/>
            <a:ext cx="5690700" cy="9891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accent4"/>
              </a:buClr>
              <a:buSzPts val="1200"/>
              <a:buNone/>
              <a:defRPr sz="20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97" name="Google Shape;197;p14"/>
          <p:cNvSpPr/>
          <p:nvPr/>
        </p:nvSpPr>
        <p:spPr>
          <a:xfrm>
            <a:off x="2301825" y="-81050"/>
            <a:ext cx="5472801" cy="1242133"/>
          </a:xfrm>
          <a:custGeom>
            <a:avLst/>
            <a:gdLst/>
            <a:ahLst/>
            <a:cxnLst/>
            <a:rect l="l" t="t" r="r" b="b"/>
            <a:pathLst>
              <a:path w="113987" h="48554" extrusionOk="0">
                <a:moveTo>
                  <a:pt x="1" y="1"/>
                </a:moveTo>
                <a:cubicBezTo>
                  <a:pt x="1664" y="4622"/>
                  <a:pt x="7395" y="8627"/>
                  <a:pt x="14480" y="9243"/>
                </a:cubicBezTo>
                <a:cubicBezTo>
                  <a:pt x="15269" y="9310"/>
                  <a:pt x="16057" y="9341"/>
                  <a:pt x="16844" y="9341"/>
                </a:cubicBezTo>
                <a:cubicBezTo>
                  <a:pt x="26954" y="9341"/>
                  <a:pt x="36902" y="4191"/>
                  <a:pt x="46543" y="4191"/>
                </a:cubicBezTo>
                <a:cubicBezTo>
                  <a:pt x="48520" y="4191"/>
                  <a:pt x="50484" y="4408"/>
                  <a:pt x="52434" y="4930"/>
                </a:cubicBezTo>
                <a:cubicBezTo>
                  <a:pt x="59335" y="6717"/>
                  <a:pt x="63032" y="11831"/>
                  <a:pt x="63833" y="16760"/>
                </a:cubicBezTo>
                <a:cubicBezTo>
                  <a:pt x="64634" y="21750"/>
                  <a:pt x="63155" y="26680"/>
                  <a:pt x="62970" y="31609"/>
                </a:cubicBezTo>
                <a:cubicBezTo>
                  <a:pt x="62847" y="36538"/>
                  <a:pt x="64264" y="41898"/>
                  <a:pt x="69563" y="45349"/>
                </a:cubicBezTo>
                <a:cubicBezTo>
                  <a:pt x="73005" y="47564"/>
                  <a:pt x="77580" y="48553"/>
                  <a:pt x="82312" y="48553"/>
                </a:cubicBezTo>
                <a:cubicBezTo>
                  <a:pt x="88505" y="48553"/>
                  <a:pt x="94967" y="46857"/>
                  <a:pt x="99507" y="43993"/>
                </a:cubicBezTo>
                <a:cubicBezTo>
                  <a:pt x="107579" y="38941"/>
                  <a:pt x="110906" y="31362"/>
                  <a:pt x="112508" y="24030"/>
                </a:cubicBezTo>
                <a:cubicBezTo>
                  <a:pt x="113987" y="17253"/>
                  <a:pt x="112262" y="3821"/>
                  <a:pt x="10382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4"/>
          <p:cNvSpPr/>
          <p:nvPr/>
        </p:nvSpPr>
        <p:spPr>
          <a:xfrm rot="10800000">
            <a:off x="3105740" y="-321877"/>
            <a:ext cx="2419310" cy="861877"/>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4"/>
          <p:cNvSpPr/>
          <p:nvPr/>
        </p:nvSpPr>
        <p:spPr>
          <a:xfrm rot="-5400000">
            <a:off x="5094113" y="-676765"/>
            <a:ext cx="969192" cy="1790903"/>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4"/>
          <p:cNvSpPr/>
          <p:nvPr/>
        </p:nvSpPr>
        <p:spPr>
          <a:xfrm rot="5400000">
            <a:off x="6553938" y="458250"/>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4"/>
          <p:cNvSpPr/>
          <p:nvPr/>
        </p:nvSpPr>
        <p:spPr>
          <a:xfrm rot="5400000">
            <a:off x="4522788" y="649313"/>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4"/>
          <p:cNvSpPr/>
          <p:nvPr/>
        </p:nvSpPr>
        <p:spPr>
          <a:xfrm rot="5400000">
            <a:off x="8054788" y="93838"/>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4"/>
          <p:cNvSpPr/>
          <p:nvPr/>
        </p:nvSpPr>
        <p:spPr>
          <a:xfrm rot="5400000">
            <a:off x="2853363" y="301738"/>
            <a:ext cx="163500" cy="163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4"/>
          <p:cNvSpPr/>
          <p:nvPr/>
        </p:nvSpPr>
        <p:spPr>
          <a:xfrm rot="5400000">
            <a:off x="2401288" y="539838"/>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4"/>
          <p:cNvSpPr/>
          <p:nvPr/>
        </p:nvSpPr>
        <p:spPr>
          <a:xfrm rot="10800000">
            <a:off x="1820973" y="3982367"/>
            <a:ext cx="5577954" cy="1242133"/>
          </a:xfrm>
          <a:custGeom>
            <a:avLst/>
            <a:gdLst/>
            <a:ahLst/>
            <a:cxnLst/>
            <a:rect l="l" t="t" r="r" b="b"/>
            <a:pathLst>
              <a:path w="113987" h="48554" extrusionOk="0">
                <a:moveTo>
                  <a:pt x="1" y="1"/>
                </a:moveTo>
                <a:cubicBezTo>
                  <a:pt x="1664" y="4622"/>
                  <a:pt x="7395" y="8627"/>
                  <a:pt x="14480" y="9243"/>
                </a:cubicBezTo>
                <a:cubicBezTo>
                  <a:pt x="15269" y="9310"/>
                  <a:pt x="16057" y="9341"/>
                  <a:pt x="16844" y="9341"/>
                </a:cubicBezTo>
                <a:cubicBezTo>
                  <a:pt x="26954" y="9341"/>
                  <a:pt x="36902" y="4191"/>
                  <a:pt x="46543" y="4191"/>
                </a:cubicBezTo>
                <a:cubicBezTo>
                  <a:pt x="48520" y="4191"/>
                  <a:pt x="50484" y="4408"/>
                  <a:pt x="52434" y="4930"/>
                </a:cubicBezTo>
                <a:cubicBezTo>
                  <a:pt x="59335" y="6717"/>
                  <a:pt x="63032" y="11831"/>
                  <a:pt x="63833" y="16760"/>
                </a:cubicBezTo>
                <a:cubicBezTo>
                  <a:pt x="64634" y="21750"/>
                  <a:pt x="63155" y="26680"/>
                  <a:pt x="62970" y="31609"/>
                </a:cubicBezTo>
                <a:cubicBezTo>
                  <a:pt x="62847" y="36538"/>
                  <a:pt x="64264" y="41898"/>
                  <a:pt x="69563" y="45349"/>
                </a:cubicBezTo>
                <a:cubicBezTo>
                  <a:pt x="73005" y="47564"/>
                  <a:pt x="77580" y="48553"/>
                  <a:pt x="82312" y="48553"/>
                </a:cubicBezTo>
                <a:cubicBezTo>
                  <a:pt x="88505" y="48553"/>
                  <a:pt x="94967" y="46857"/>
                  <a:pt x="99507" y="43993"/>
                </a:cubicBezTo>
                <a:cubicBezTo>
                  <a:pt x="107579" y="38941"/>
                  <a:pt x="110906" y="31362"/>
                  <a:pt x="112508" y="24030"/>
                </a:cubicBezTo>
                <a:cubicBezTo>
                  <a:pt x="113987" y="17253"/>
                  <a:pt x="112262" y="3821"/>
                  <a:pt x="10382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4"/>
          <p:cNvSpPr/>
          <p:nvPr/>
        </p:nvSpPr>
        <p:spPr>
          <a:xfrm>
            <a:off x="4175688" y="4603443"/>
            <a:ext cx="2419310" cy="861877"/>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4"/>
          <p:cNvSpPr/>
          <p:nvPr/>
        </p:nvSpPr>
        <p:spPr>
          <a:xfrm rot="5400000">
            <a:off x="3798057" y="3940705"/>
            <a:ext cx="969192" cy="1790903"/>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4"/>
          <p:cNvSpPr/>
          <p:nvPr/>
        </p:nvSpPr>
        <p:spPr>
          <a:xfrm rot="-5400000">
            <a:off x="2853375" y="4363031"/>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4"/>
          <p:cNvSpPr/>
          <p:nvPr/>
        </p:nvSpPr>
        <p:spPr>
          <a:xfrm rot="-5400000">
            <a:off x="5079550" y="4395431"/>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14"/>
          <p:cNvSpPr/>
          <p:nvPr/>
        </p:nvSpPr>
        <p:spPr>
          <a:xfrm rot="-5400000">
            <a:off x="1555000" y="4841556"/>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4"/>
          <p:cNvSpPr/>
          <p:nvPr/>
        </p:nvSpPr>
        <p:spPr>
          <a:xfrm rot="-5400000">
            <a:off x="6683875" y="4678206"/>
            <a:ext cx="163500" cy="163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4"/>
          <p:cNvSpPr/>
          <p:nvPr/>
        </p:nvSpPr>
        <p:spPr>
          <a:xfrm rot="-5400000">
            <a:off x="7201050" y="4504906"/>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Numbers and text">
  <p:cSld name="CUSTOM_3">
    <p:spTree>
      <p:nvGrpSpPr>
        <p:cNvPr id="1" name="Shape 213"/>
        <p:cNvGrpSpPr/>
        <p:nvPr/>
      </p:nvGrpSpPr>
      <p:grpSpPr>
        <a:xfrm>
          <a:off x="0" y="0"/>
          <a:ext cx="0" cy="0"/>
          <a:chOff x="0" y="0"/>
          <a:chExt cx="0" cy="0"/>
        </a:xfrm>
      </p:grpSpPr>
      <p:sp>
        <p:nvSpPr>
          <p:cNvPr id="214" name="Google Shape;214;p15"/>
          <p:cNvSpPr txBox="1">
            <a:spLocks noGrp="1"/>
          </p:cNvSpPr>
          <p:nvPr>
            <p:ph type="title"/>
          </p:nvPr>
        </p:nvSpPr>
        <p:spPr>
          <a:xfrm>
            <a:off x="540000" y="363275"/>
            <a:ext cx="80640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atin typeface="Open Sans"/>
                <a:ea typeface="Open Sans"/>
                <a:cs typeface="Open Sans"/>
                <a:sym typeface="Open Sans"/>
              </a:defRPr>
            </a:lvl2pPr>
            <a:lvl3pPr lvl="2">
              <a:spcBef>
                <a:spcPts val="0"/>
              </a:spcBef>
              <a:spcAft>
                <a:spcPts val="0"/>
              </a:spcAft>
              <a:buSzPts val="3000"/>
              <a:buNone/>
              <a:defRPr>
                <a:latin typeface="Open Sans"/>
                <a:ea typeface="Open Sans"/>
                <a:cs typeface="Open Sans"/>
                <a:sym typeface="Open Sans"/>
              </a:defRPr>
            </a:lvl3pPr>
            <a:lvl4pPr lvl="3">
              <a:spcBef>
                <a:spcPts val="0"/>
              </a:spcBef>
              <a:spcAft>
                <a:spcPts val="0"/>
              </a:spcAft>
              <a:buSzPts val="3000"/>
              <a:buNone/>
              <a:defRPr>
                <a:latin typeface="Open Sans"/>
                <a:ea typeface="Open Sans"/>
                <a:cs typeface="Open Sans"/>
                <a:sym typeface="Open Sans"/>
              </a:defRPr>
            </a:lvl4pPr>
            <a:lvl5pPr lvl="4">
              <a:spcBef>
                <a:spcPts val="0"/>
              </a:spcBef>
              <a:spcAft>
                <a:spcPts val="0"/>
              </a:spcAft>
              <a:buSzPts val="3000"/>
              <a:buNone/>
              <a:defRPr>
                <a:latin typeface="Open Sans"/>
                <a:ea typeface="Open Sans"/>
                <a:cs typeface="Open Sans"/>
                <a:sym typeface="Open Sans"/>
              </a:defRPr>
            </a:lvl5pPr>
            <a:lvl6pPr lvl="5">
              <a:spcBef>
                <a:spcPts val="0"/>
              </a:spcBef>
              <a:spcAft>
                <a:spcPts val="0"/>
              </a:spcAft>
              <a:buSzPts val="3000"/>
              <a:buNone/>
              <a:defRPr>
                <a:latin typeface="Open Sans"/>
                <a:ea typeface="Open Sans"/>
                <a:cs typeface="Open Sans"/>
                <a:sym typeface="Open Sans"/>
              </a:defRPr>
            </a:lvl6pPr>
            <a:lvl7pPr lvl="6">
              <a:spcBef>
                <a:spcPts val="0"/>
              </a:spcBef>
              <a:spcAft>
                <a:spcPts val="0"/>
              </a:spcAft>
              <a:buSzPts val="3000"/>
              <a:buNone/>
              <a:defRPr>
                <a:latin typeface="Open Sans"/>
                <a:ea typeface="Open Sans"/>
                <a:cs typeface="Open Sans"/>
                <a:sym typeface="Open Sans"/>
              </a:defRPr>
            </a:lvl7pPr>
            <a:lvl8pPr lvl="7">
              <a:spcBef>
                <a:spcPts val="0"/>
              </a:spcBef>
              <a:spcAft>
                <a:spcPts val="0"/>
              </a:spcAft>
              <a:buSzPts val="3000"/>
              <a:buNone/>
              <a:defRPr>
                <a:latin typeface="Open Sans"/>
                <a:ea typeface="Open Sans"/>
                <a:cs typeface="Open Sans"/>
                <a:sym typeface="Open Sans"/>
              </a:defRPr>
            </a:lvl8pPr>
            <a:lvl9pPr lvl="8">
              <a:spcBef>
                <a:spcPts val="0"/>
              </a:spcBef>
              <a:spcAft>
                <a:spcPts val="0"/>
              </a:spcAft>
              <a:buSzPts val="3000"/>
              <a:buNone/>
              <a:defRPr>
                <a:latin typeface="Open Sans"/>
                <a:ea typeface="Open Sans"/>
                <a:cs typeface="Open Sans"/>
                <a:sym typeface="Open Sans"/>
              </a:defRPr>
            </a:lvl9pPr>
          </a:lstStyle>
          <a:p>
            <a:endParaRPr/>
          </a:p>
        </p:txBody>
      </p:sp>
      <p:sp>
        <p:nvSpPr>
          <p:cNvPr id="215" name="Google Shape;215;p15"/>
          <p:cNvSpPr txBox="1">
            <a:spLocks noGrp="1"/>
          </p:cNvSpPr>
          <p:nvPr>
            <p:ph type="title" idx="2" hasCustomPrompt="1"/>
          </p:nvPr>
        </p:nvSpPr>
        <p:spPr>
          <a:xfrm>
            <a:off x="884798" y="1499138"/>
            <a:ext cx="3200400" cy="615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000"/>
              <a:buNone/>
              <a:defRPr sz="6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16" name="Google Shape;216;p15"/>
          <p:cNvSpPr txBox="1">
            <a:spLocks noGrp="1"/>
          </p:cNvSpPr>
          <p:nvPr>
            <p:ph type="subTitle" idx="1"/>
          </p:nvPr>
        </p:nvSpPr>
        <p:spPr>
          <a:xfrm>
            <a:off x="1099425" y="2130913"/>
            <a:ext cx="2771100" cy="52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sz="1400"/>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17" name="Google Shape;217;p15"/>
          <p:cNvSpPr txBox="1">
            <a:spLocks noGrp="1"/>
          </p:cNvSpPr>
          <p:nvPr>
            <p:ph type="title" idx="3" hasCustomPrompt="1"/>
          </p:nvPr>
        </p:nvSpPr>
        <p:spPr>
          <a:xfrm>
            <a:off x="5058798" y="1499138"/>
            <a:ext cx="3200400" cy="615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000"/>
              <a:buNone/>
              <a:defRPr sz="6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18" name="Google Shape;218;p15"/>
          <p:cNvSpPr txBox="1">
            <a:spLocks noGrp="1"/>
          </p:cNvSpPr>
          <p:nvPr>
            <p:ph type="subTitle" idx="4"/>
          </p:nvPr>
        </p:nvSpPr>
        <p:spPr>
          <a:xfrm>
            <a:off x="5273425" y="2130925"/>
            <a:ext cx="2771100" cy="52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sz="1400"/>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19" name="Google Shape;219;p15"/>
          <p:cNvSpPr txBox="1">
            <a:spLocks noGrp="1"/>
          </p:cNvSpPr>
          <p:nvPr>
            <p:ph type="title" idx="5" hasCustomPrompt="1"/>
          </p:nvPr>
        </p:nvSpPr>
        <p:spPr>
          <a:xfrm>
            <a:off x="2971798" y="3109475"/>
            <a:ext cx="3200400" cy="615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000"/>
              <a:buNone/>
              <a:defRPr sz="6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20" name="Google Shape;220;p15"/>
          <p:cNvSpPr txBox="1">
            <a:spLocks noGrp="1"/>
          </p:cNvSpPr>
          <p:nvPr>
            <p:ph type="subTitle" idx="6"/>
          </p:nvPr>
        </p:nvSpPr>
        <p:spPr>
          <a:xfrm>
            <a:off x="3186425" y="3740725"/>
            <a:ext cx="27711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500"/>
              <a:buNone/>
              <a:defRPr sz="1400"/>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21" name="Google Shape;221;p15"/>
          <p:cNvSpPr/>
          <p:nvPr/>
        </p:nvSpPr>
        <p:spPr>
          <a:xfrm rot="10800000" flipH="1">
            <a:off x="6626826" y="3797502"/>
            <a:ext cx="2810674" cy="1198053"/>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15"/>
          <p:cNvSpPr/>
          <p:nvPr/>
        </p:nvSpPr>
        <p:spPr>
          <a:xfrm rot="10800000" flipH="1">
            <a:off x="6287025" y="4590289"/>
            <a:ext cx="2860647" cy="751611"/>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5"/>
          <p:cNvSpPr/>
          <p:nvPr/>
        </p:nvSpPr>
        <p:spPr>
          <a:xfrm flipH="1">
            <a:off x="6239900" y="4742275"/>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5"/>
          <p:cNvSpPr/>
          <p:nvPr/>
        </p:nvSpPr>
        <p:spPr>
          <a:xfrm flipH="1">
            <a:off x="7868588" y="4484088"/>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15"/>
          <p:cNvSpPr/>
          <p:nvPr/>
        </p:nvSpPr>
        <p:spPr>
          <a:xfrm flipH="1">
            <a:off x="7496815" y="4087142"/>
            <a:ext cx="1990610" cy="1054010"/>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15"/>
          <p:cNvSpPr/>
          <p:nvPr/>
        </p:nvSpPr>
        <p:spPr>
          <a:xfrm flipH="1">
            <a:off x="8130075" y="4087150"/>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5"/>
          <p:cNvSpPr/>
          <p:nvPr/>
        </p:nvSpPr>
        <p:spPr>
          <a:xfrm flipH="1">
            <a:off x="8852338" y="3444788"/>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15"/>
          <p:cNvSpPr/>
          <p:nvPr/>
        </p:nvSpPr>
        <p:spPr>
          <a:xfrm flipH="1">
            <a:off x="-249101" y="82083"/>
            <a:ext cx="2810674" cy="1198053"/>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5"/>
          <p:cNvSpPr/>
          <p:nvPr/>
        </p:nvSpPr>
        <p:spPr>
          <a:xfrm flipH="1">
            <a:off x="40728" y="-264262"/>
            <a:ext cx="2860647" cy="751611"/>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5"/>
          <p:cNvSpPr/>
          <p:nvPr/>
        </p:nvSpPr>
        <p:spPr>
          <a:xfrm rot="10800000" flipH="1">
            <a:off x="1156313" y="430050"/>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5"/>
          <p:cNvSpPr/>
          <p:nvPr/>
        </p:nvSpPr>
        <p:spPr>
          <a:xfrm rot="10800000" flipH="1">
            <a:off x="-299025" y="-63514"/>
            <a:ext cx="1990610" cy="1054010"/>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15"/>
          <p:cNvSpPr/>
          <p:nvPr/>
        </p:nvSpPr>
        <p:spPr>
          <a:xfrm rot="10800000" flipH="1">
            <a:off x="959925" y="891788"/>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5"/>
          <p:cNvSpPr/>
          <p:nvPr/>
        </p:nvSpPr>
        <p:spPr>
          <a:xfrm flipH="1">
            <a:off x="2802975" y="232175"/>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5"/>
          <p:cNvSpPr/>
          <p:nvPr/>
        </p:nvSpPr>
        <p:spPr>
          <a:xfrm rot="10800000" flipH="1">
            <a:off x="172563" y="1469350"/>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1">
  <p:cSld name="CUSTOM_12">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xfrm>
            <a:off x="2129125" y="363275"/>
            <a:ext cx="48858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atin typeface="Open Sans"/>
                <a:ea typeface="Open Sans"/>
                <a:cs typeface="Open Sans"/>
                <a:sym typeface="Open Sans"/>
              </a:defRPr>
            </a:lvl2pPr>
            <a:lvl3pPr lvl="2">
              <a:spcBef>
                <a:spcPts val="0"/>
              </a:spcBef>
              <a:spcAft>
                <a:spcPts val="0"/>
              </a:spcAft>
              <a:buSzPts val="3000"/>
              <a:buNone/>
              <a:defRPr>
                <a:latin typeface="Open Sans"/>
                <a:ea typeface="Open Sans"/>
                <a:cs typeface="Open Sans"/>
                <a:sym typeface="Open Sans"/>
              </a:defRPr>
            </a:lvl3pPr>
            <a:lvl4pPr lvl="3">
              <a:spcBef>
                <a:spcPts val="0"/>
              </a:spcBef>
              <a:spcAft>
                <a:spcPts val="0"/>
              </a:spcAft>
              <a:buSzPts val="3000"/>
              <a:buNone/>
              <a:defRPr>
                <a:latin typeface="Open Sans"/>
                <a:ea typeface="Open Sans"/>
                <a:cs typeface="Open Sans"/>
                <a:sym typeface="Open Sans"/>
              </a:defRPr>
            </a:lvl4pPr>
            <a:lvl5pPr lvl="4">
              <a:spcBef>
                <a:spcPts val="0"/>
              </a:spcBef>
              <a:spcAft>
                <a:spcPts val="0"/>
              </a:spcAft>
              <a:buSzPts val="3000"/>
              <a:buNone/>
              <a:defRPr>
                <a:latin typeface="Open Sans"/>
                <a:ea typeface="Open Sans"/>
                <a:cs typeface="Open Sans"/>
                <a:sym typeface="Open Sans"/>
              </a:defRPr>
            </a:lvl5pPr>
            <a:lvl6pPr lvl="5">
              <a:spcBef>
                <a:spcPts val="0"/>
              </a:spcBef>
              <a:spcAft>
                <a:spcPts val="0"/>
              </a:spcAft>
              <a:buSzPts val="3000"/>
              <a:buNone/>
              <a:defRPr>
                <a:latin typeface="Open Sans"/>
                <a:ea typeface="Open Sans"/>
                <a:cs typeface="Open Sans"/>
                <a:sym typeface="Open Sans"/>
              </a:defRPr>
            </a:lvl6pPr>
            <a:lvl7pPr lvl="6">
              <a:spcBef>
                <a:spcPts val="0"/>
              </a:spcBef>
              <a:spcAft>
                <a:spcPts val="0"/>
              </a:spcAft>
              <a:buSzPts val="3000"/>
              <a:buNone/>
              <a:defRPr>
                <a:latin typeface="Open Sans"/>
                <a:ea typeface="Open Sans"/>
                <a:cs typeface="Open Sans"/>
                <a:sym typeface="Open Sans"/>
              </a:defRPr>
            </a:lvl7pPr>
            <a:lvl8pPr lvl="7">
              <a:spcBef>
                <a:spcPts val="0"/>
              </a:spcBef>
              <a:spcAft>
                <a:spcPts val="0"/>
              </a:spcAft>
              <a:buSzPts val="3000"/>
              <a:buNone/>
              <a:defRPr>
                <a:latin typeface="Open Sans"/>
                <a:ea typeface="Open Sans"/>
                <a:cs typeface="Open Sans"/>
                <a:sym typeface="Open Sans"/>
              </a:defRPr>
            </a:lvl8pPr>
            <a:lvl9pPr lvl="8">
              <a:spcBef>
                <a:spcPts val="0"/>
              </a:spcBef>
              <a:spcAft>
                <a:spcPts val="0"/>
              </a:spcAft>
              <a:buSzPts val="3000"/>
              <a:buNone/>
              <a:defRPr>
                <a:latin typeface="Open Sans"/>
                <a:ea typeface="Open Sans"/>
                <a:cs typeface="Open Sans"/>
                <a:sym typeface="Open Sans"/>
              </a:defRPr>
            </a:lvl9pPr>
          </a:lstStyle>
          <a:p>
            <a:endParaRPr/>
          </a:p>
        </p:txBody>
      </p:sp>
      <p:sp>
        <p:nvSpPr>
          <p:cNvPr id="237" name="Google Shape;237;p16"/>
          <p:cNvSpPr/>
          <p:nvPr/>
        </p:nvSpPr>
        <p:spPr>
          <a:xfrm flipH="1">
            <a:off x="-141518" y="-118290"/>
            <a:ext cx="3204343" cy="1651139"/>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16"/>
          <p:cNvSpPr/>
          <p:nvPr/>
        </p:nvSpPr>
        <p:spPr>
          <a:xfrm rot="10800000" flipH="1">
            <a:off x="-241297" y="-72669"/>
            <a:ext cx="2420522" cy="1034218"/>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16"/>
          <p:cNvSpPr/>
          <p:nvPr/>
        </p:nvSpPr>
        <p:spPr>
          <a:xfrm rot="-10484947">
            <a:off x="-697915" y="-411807"/>
            <a:ext cx="1843431" cy="869285"/>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16"/>
          <p:cNvSpPr/>
          <p:nvPr/>
        </p:nvSpPr>
        <p:spPr>
          <a:xfrm rot="10800000" flipH="1">
            <a:off x="1759263" y="458246"/>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6"/>
          <p:cNvSpPr/>
          <p:nvPr/>
        </p:nvSpPr>
        <p:spPr>
          <a:xfrm rot="10800000" flipH="1">
            <a:off x="869351" y="697159"/>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6"/>
          <p:cNvSpPr/>
          <p:nvPr/>
        </p:nvSpPr>
        <p:spPr>
          <a:xfrm rot="10800000" flipH="1">
            <a:off x="91151" y="1262334"/>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1">
  <p:cSld name="CUSTOM_4">
    <p:spTree>
      <p:nvGrpSpPr>
        <p:cNvPr id="1" name="Shape 243"/>
        <p:cNvGrpSpPr/>
        <p:nvPr/>
      </p:nvGrpSpPr>
      <p:grpSpPr>
        <a:xfrm>
          <a:off x="0" y="0"/>
          <a:ext cx="0" cy="0"/>
          <a:chOff x="0" y="0"/>
          <a:chExt cx="0" cy="0"/>
        </a:xfrm>
      </p:grpSpPr>
      <p:sp>
        <p:nvSpPr>
          <p:cNvPr id="244" name="Google Shape;244;p17"/>
          <p:cNvSpPr txBox="1">
            <a:spLocks noGrp="1"/>
          </p:cNvSpPr>
          <p:nvPr>
            <p:ph type="title"/>
          </p:nvPr>
        </p:nvSpPr>
        <p:spPr>
          <a:xfrm>
            <a:off x="2846475" y="363275"/>
            <a:ext cx="34509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atin typeface="Open Sans"/>
                <a:ea typeface="Open Sans"/>
                <a:cs typeface="Open Sans"/>
                <a:sym typeface="Open Sans"/>
              </a:defRPr>
            </a:lvl2pPr>
            <a:lvl3pPr lvl="2">
              <a:spcBef>
                <a:spcPts val="0"/>
              </a:spcBef>
              <a:spcAft>
                <a:spcPts val="0"/>
              </a:spcAft>
              <a:buSzPts val="3000"/>
              <a:buNone/>
              <a:defRPr>
                <a:latin typeface="Open Sans"/>
                <a:ea typeface="Open Sans"/>
                <a:cs typeface="Open Sans"/>
                <a:sym typeface="Open Sans"/>
              </a:defRPr>
            </a:lvl3pPr>
            <a:lvl4pPr lvl="3">
              <a:spcBef>
                <a:spcPts val="0"/>
              </a:spcBef>
              <a:spcAft>
                <a:spcPts val="0"/>
              </a:spcAft>
              <a:buSzPts val="3000"/>
              <a:buNone/>
              <a:defRPr>
                <a:latin typeface="Open Sans"/>
                <a:ea typeface="Open Sans"/>
                <a:cs typeface="Open Sans"/>
                <a:sym typeface="Open Sans"/>
              </a:defRPr>
            </a:lvl4pPr>
            <a:lvl5pPr lvl="4">
              <a:spcBef>
                <a:spcPts val="0"/>
              </a:spcBef>
              <a:spcAft>
                <a:spcPts val="0"/>
              </a:spcAft>
              <a:buSzPts val="3000"/>
              <a:buNone/>
              <a:defRPr>
                <a:latin typeface="Open Sans"/>
                <a:ea typeface="Open Sans"/>
                <a:cs typeface="Open Sans"/>
                <a:sym typeface="Open Sans"/>
              </a:defRPr>
            </a:lvl5pPr>
            <a:lvl6pPr lvl="5">
              <a:spcBef>
                <a:spcPts val="0"/>
              </a:spcBef>
              <a:spcAft>
                <a:spcPts val="0"/>
              </a:spcAft>
              <a:buSzPts val="3000"/>
              <a:buNone/>
              <a:defRPr>
                <a:latin typeface="Open Sans"/>
                <a:ea typeface="Open Sans"/>
                <a:cs typeface="Open Sans"/>
                <a:sym typeface="Open Sans"/>
              </a:defRPr>
            </a:lvl6pPr>
            <a:lvl7pPr lvl="6">
              <a:spcBef>
                <a:spcPts val="0"/>
              </a:spcBef>
              <a:spcAft>
                <a:spcPts val="0"/>
              </a:spcAft>
              <a:buSzPts val="3000"/>
              <a:buNone/>
              <a:defRPr>
                <a:latin typeface="Open Sans"/>
                <a:ea typeface="Open Sans"/>
                <a:cs typeface="Open Sans"/>
                <a:sym typeface="Open Sans"/>
              </a:defRPr>
            </a:lvl7pPr>
            <a:lvl8pPr lvl="7">
              <a:spcBef>
                <a:spcPts val="0"/>
              </a:spcBef>
              <a:spcAft>
                <a:spcPts val="0"/>
              </a:spcAft>
              <a:buSzPts val="3000"/>
              <a:buNone/>
              <a:defRPr>
                <a:latin typeface="Open Sans"/>
                <a:ea typeface="Open Sans"/>
                <a:cs typeface="Open Sans"/>
                <a:sym typeface="Open Sans"/>
              </a:defRPr>
            </a:lvl8pPr>
            <a:lvl9pPr lvl="8">
              <a:spcBef>
                <a:spcPts val="0"/>
              </a:spcBef>
              <a:spcAft>
                <a:spcPts val="0"/>
              </a:spcAft>
              <a:buSzPts val="3000"/>
              <a:buNone/>
              <a:defRPr>
                <a:latin typeface="Open Sans"/>
                <a:ea typeface="Open Sans"/>
                <a:cs typeface="Open Sans"/>
                <a:sym typeface="Open Sans"/>
              </a:defRPr>
            </a:lvl9pPr>
          </a:lstStyle>
          <a:p>
            <a:endParaRPr/>
          </a:p>
        </p:txBody>
      </p:sp>
      <p:sp>
        <p:nvSpPr>
          <p:cNvPr id="245" name="Google Shape;245;p17"/>
          <p:cNvSpPr txBox="1">
            <a:spLocks noGrp="1"/>
          </p:cNvSpPr>
          <p:nvPr>
            <p:ph type="subTitle" idx="1"/>
          </p:nvPr>
        </p:nvSpPr>
        <p:spPr>
          <a:xfrm>
            <a:off x="788350" y="1645450"/>
            <a:ext cx="27045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246" name="Google Shape;246;p17"/>
          <p:cNvSpPr txBox="1">
            <a:spLocks noGrp="1"/>
          </p:cNvSpPr>
          <p:nvPr>
            <p:ph type="subTitle" idx="2"/>
          </p:nvPr>
        </p:nvSpPr>
        <p:spPr>
          <a:xfrm>
            <a:off x="538175" y="2255400"/>
            <a:ext cx="3834000" cy="1980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Char char="●"/>
              <a:defRPr sz="1200"/>
            </a:lvl1pPr>
            <a:lvl2pPr lvl="1" algn="ctr" rtl="0">
              <a:spcBef>
                <a:spcPts val="1000"/>
              </a:spcBef>
              <a:spcAft>
                <a:spcPts val="0"/>
              </a:spcAft>
              <a:buSzPts val="1400"/>
              <a:buChar char="○"/>
              <a:defRPr/>
            </a:lvl2pPr>
            <a:lvl3pPr lvl="2" algn="ctr" rtl="0">
              <a:spcBef>
                <a:spcPts val="1600"/>
              </a:spcBef>
              <a:spcAft>
                <a:spcPts val="0"/>
              </a:spcAft>
              <a:buSzPts val="1400"/>
              <a:buChar char="■"/>
              <a:defRPr/>
            </a:lvl3pPr>
            <a:lvl4pPr lvl="3" algn="ctr" rtl="0">
              <a:spcBef>
                <a:spcPts val="1600"/>
              </a:spcBef>
              <a:spcAft>
                <a:spcPts val="0"/>
              </a:spcAft>
              <a:buSzPts val="1400"/>
              <a:buChar char="●"/>
              <a:defRPr/>
            </a:lvl4pPr>
            <a:lvl5pPr lvl="4" algn="ctr" rtl="0">
              <a:spcBef>
                <a:spcPts val="1600"/>
              </a:spcBef>
              <a:spcAft>
                <a:spcPts val="0"/>
              </a:spcAft>
              <a:buSzPts val="1400"/>
              <a:buChar char="○"/>
              <a:defRPr/>
            </a:lvl5pPr>
            <a:lvl6pPr lvl="5" algn="ctr" rtl="0">
              <a:spcBef>
                <a:spcPts val="1600"/>
              </a:spcBef>
              <a:spcAft>
                <a:spcPts val="0"/>
              </a:spcAft>
              <a:buSzPts val="1400"/>
              <a:buChar char="■"/>
              <a:defRPr/>
            </a:lvl6pPr>
            <a:lvl7pPr lvl="6" algn="ctr" rtl="0">
              <a:spcBef>
                <a:spcPts val="1600"/>
              </a:spcBef>
              <a:spcAft>
                <a:spcPts val="0"/>
              </a:spcAft>
              <a:buSzPts val="1400"/>
              <a:buChar char="●"/>
              <a:defRPr/>
            </a:lvl7pPr>
            <a:lvl8pPr lvl="7" algn="ctr" rtl="0">
              <a:spcBef>
                <a:spcPts val="1600"/>
              </a:spcBef>
              <a:spcAft>
                <a:spcPts val="0"/>
              </a:spcAft>
              <a:buSzPts val="1400"/>
              <a:buChar char="○"/>
              <a:defRPr/>
            </a:lvl8pPr>
            <a:lvl9pPr lvl="8" algn="ctr" rtl="0">
              <a:spcBef>
                <a:spcPts val="1600"/>
              </a:spcBef>
              <a:spcAft>
                <a:spcPts val="1600"/>
              </a:spcAft>
              <a:buSzPts val="1400"/>
              <a:buChar char="■"/>
              <a:defRPr/>
            </a:lvl9pPr>
          </a:lstStyle>
          <a:p>
            <a:endParaRPr/>
          </a:p>
        </p:txBody>
      </p:sp>
      <p:sp>
        <p:nvSpPr>
          <p:cNvPr id="247" name="Google Shape;247;p17"/>
          <p:cNvSpPr txBox="1">
            <a:spLocks noGrp="1"/>
          </p:cNvSpPr>
          <p:nvPr>
            <p:ph type="subTitle" idx="3"/>
          </p:nvPr>
        </p:nvSpPr>
        <p:spPr>
          <a:xfrm>
            <a:off x="5158975" y="1645450"/>
            <a:ext cx="27045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248" name="Google Shape;248;p17"/>
          <p:cNvSpPr txBox="1">
            <a:spLocks noGrp="1"/>
          </p:cNvSpPr>
          <p:nvPr>
            <p:ph type="subTitle" idx="4"/>
          </p:nvPr>
        </p:nvSpPr>
        <p:spPr>
          <a:xfrm>
            <a:off x="4771825" y="2255400"/>
            <a:ext cx="3834000" cy="1980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Char char="●"/>
              <a:defRPr sz="1200"/>
            </a:lvl1pPr>
            <a:lvl2pPr lvl="1" algn="ctr" rtl="0">
              <a:spcBef>
                <a:spcPts val="1000"/>
              </a:spcBef>
              <a:spcAft>
                <a:spcPts val="0"/>
              </a:spcAft>
              <a:buSzPts val="1400"/>
              <a:buChar char="○"/>
              <a:defRPr/>
            </a:lvl2pPr>
            <a:lvl3pPr lvl="2" algn="ctr" rtl="0">
              <a:spcBef>
                <a:spcPts val="1600"/>
              </a:spcBef>
              <a:spcAft>
                <a:spcPts val="0"/>
              </a:spcAft>
              <a:buSzPts val="1400"/>
              <a:buChar char="■"/>
              <a:defRPr/>
            </a:lvl3pPr>
            <a:lvl4pPr lvl="3" algn="ctr" rtl="0">
              <a:spcBef>
                <a:spcPts val="1600"/>
              </a:spcBef>
              <a:spcAft>
                <a:spcPts val="0"/>
              </a:spcAft>
              <a:buSzPts val="1400"/>
              <a:buChar char="●"/>
              <a:defRPr/>
            </a:lvl4pPr>
            <a:lvl5pPr lvl="4" algn="ctr" rtl="0">
              <a:spcBef>
                <a:spcPts val="1600"/>
              </a:spcBef>
              <a:spcAft>
                <a:spcPts val="0"/>
              </a:spcAft>
              <a:buSzPts val="1400"/>
              <a:buChar char="○"/>
              <a:defRPr/>
            </a:lvl5pPr>
            <a:lvl6pPr lvl="5" algn="ctr" rtl="0">
              <a:spcBef>
                <a:spcPts val="1600"/>
              </a:spcBef>
              <a:spcAft>
                <a:spcPts val="0"/>
              </a:spcAft>
              <a:buSzPts val="1400"/>
              <a:buChar char="■"/>
              <a:defRPr/>
            </a:lvl6pPr>
            <a:lvl7pPr lvl="6" algn="ctr" rtl="0">
              <a:spcBef>
                <a:spcPts val="1600"/>
              </a:spcBef>
              <a:spcAft>
                <a:spcPts val="0"/>
              </a:spcAft>
              <a:buSzPts val="1400"/>
              <a:buChar char="●"/>
              <a:defRPr/>
            </a:lvl7pPr>
            <a:lvl8pPr lvl="7" algn="ctr" rtl="0">
              <a:spcBef>
                <a:spcPts val="1600"/>
              </a:spcBef>
              <a:spcAft>
                <a:spcPts val="0"/>
              </a:spcAft>
              <a:buSzPts val="1400"/>
              <a:buChar char="○"/>
              <a:defRPr/>
            </a:lvl8pPr>
            <a:lvl9pPr lvl="8" algn="ctr" rtl="0">
              <a:spcBef>
                <a:spcPts val="1600"/>
              </a:spcBef>
              <a:spcAft>
                <a:spcPts val="1600"/>
              </a:spcAft>
              <a:buSzPts val="1400"/>
              <a:buChar char="■"/>
              <a:defRPr/>
            </a:lvl9pPr>
          </a:lstStyle>
          <a:p>
            <a:endParaRPr/>
          </a:p>
        </p:txBody>
      </p:sp>
      <p:sp>
        <p:nvSpPr>
          <p:cNvPr id="249" name="Google Shape;249;p17"/>
          <p:cNvSpPr/>
          <p:nvPr/>
        </p:nvSpPr>
        <p:spPr>
          <a:xfrm rot="-10350985" flipH="1">
            <a:off x="6450155" y="-124771"/>
            <a:ext cx="3444934" cy="1167477"/>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17"/>
          <p:cNvSpPr/>
          <p:nvPr/>
        </p:nvSpPr>
        <p:spPr>
          <a:xfrm flipH="1">
            <a:off x="8345826" y="984624"/>
            <a:ext cx="163500" cy="163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17"/>
          <p:cNvSpPr/>
          <p:nvPr/>
        </p:nvSpPr>
        <p:spPr>
          <a:xfrm flipH="1">
            <a:off x="8977776" y="1325449"/>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17"/>
          <p:cNvSpPr/>
          <p:nvPr/>
        </p:nvSpPr>
        <p:spPr>
          <a:xfrm flipH="1">
            <a:off x="6236651" y="18837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17"/>
          <p:cNvSpPr/>
          <p:nvPr/>
        </p:nvSpPr>
        <p:spPr>
          <a:xfrm flipH="1">
            <a:off x="7070376" y="539299"/>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17"/>
          <p:cNvSpPr/>
          <p:nvPr/>
        </p:nvSpPr>
        <p:spPr>
          <a:xfrm>
            <a:off x="7168769" y="-99365"/>
            <a:ext cx="2517610" cy="1041571"/>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17"/>
          <p:cNvSpPr/>
          <p:nvPr/>
        </p:nvSpPr>
        <p:spPr>
          <a:xfrm rot="10800000" flipH="1">
            <a:off x="7678176" y="-210266"/>
            <a:ext cx="2057229" cy="778974"/>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17"/>
          <p:cNvSpPr/>
          <p:nvPr/>
        </p:nvSpPr>
        <p:spPr>
          <a:xfrm rot="10350985">
            <a:off x="-562292" y="-173408"/>
            <a:ext cx="3444934" cy="1167477"/>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17"/>
          <p:cNvSpPr/>
          <p:nvPr/>
        </p:nvSpPr>
        <p:spPr>
          <a:xfrm>
            <a:off x="823471" y="935986"/>
            <a:ext cx="163500" cy="163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17"/>
          <p:cNvSpPr/>
          <p:nvPr/>
        </p:nvSpPr>
        <p:spPr>
          <a:xfrm>
            <a:off x="256621" y="1276811"/>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17"/>
          <p:cNvSpPr/>
          <p:nvPr/>
        </p:nvSpPr>
        <p:spPr>
          <a:xfrm>
            <a:off x="2997746" y="139736"/>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17"/>
          <p:cNvSpPr/>
          <p:nvPr/>
        </p:nvSpPr>
        <p:spPr>
          <a:xfrm>
            <a:off x="2164021" y="490661"/>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7"/>
          <p:cNvSpPr/>
          <p:nvPr/>
        </p:nvSpPr>
        <p:spPr>
          <a:xfrm flipH="1">
            <a:off x="-353582" y="-148002"/>
            <a:ext cx="2517610" cy="1041571"/>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7"/>
          <p:cNvSpPr/>
          <p:nvPr/>
        </p:nvSpPr>
        <p:spPr>
          <a:xfrm rot="10800000">
            <a:off x="-402608" y="-258904"/>
            <a:ext cx="2057229" cy="778974"/>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title and description 1">
  <p:cSld name="CUSTOM_5">
    <p:spTree>
      <p:nvGrpSpPr>
        <p:cNvPr id="1" name="Shape 263"/>
        <p:cNvGrpSpPr/>
        <p:nvPr/>
      </p:nvGrpSpPr>
      <p:grpSpPr>
        <a:xfrm>
          <a:off x="0" y="0"/>
          <a:ext cx="0" cy="0"/>
          <a:chOff x="0" y="0"/>
          <a:chExt cx="0" cy="0"/>
        </a:xfrm>
      </p:grpSpPr>
      <p:sp>
        <p:nvSpPr>
          <p:cNvPr id="264" name="Google Shape;264;p18"/>
          <p:cNvSpPr txBox="1">
            <a:spLocks noGrp="1"/>
          </p:cNvSpPr>
          <p:nvPr>
            <p:ph type="title"/>
          </p:nvPr>
        </p:nvSpPr>
        <p:spPr>
          <a:xfrm>
            <a:off x="2141950" y="1922950"/>
            <a:ext cx="4860000" cy="8223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6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65" name="Google Shape;265;p18"/>
          <p:cNvSpPr txBox="1">
            <a:spLocks noGrp="1"/>
          </p:cNvSpPr>
          <p:nvPr>
            <p:ph type="subTitle" idx="1"/>
          </p:nvPr>
        </p:nvSpPr>
        <p:spPr>
          <a:xfrm>
            <a:off x="2142050" y="2757125"/>
            <a:ext cx="4860000" cy="491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solidFill>
                  <a:schemeClr val="dk1"/>
                </a:solidFill>
              </a:defRPr>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66" name="Google Shape;266;p18"/>
          <p:cNvSpPr/>
          <p:nvPr/>
        </p:nvSpPr>
        <p:spPr>
          <a:xfrm rot="-5400000">
            <a:off x="-1029861" y="815281"/>
            <a:ext cx="4058317" cy="1729782"/>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18"/>
          <p:cNvSpPr/>
          <p:nvPr/>
        </p:nvSpPr>
        <p:spPr>
          <a:xfrm rot="-5400000">
            <a:off x="-1888219" y="1592238"/>
            <a:ext cx="4130269" cy="1085168"/>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18"/>
          <p:cNvSpPr/>
          <p:nvPr/>
        </p:nvSpPr>
        <p:spPr>
          <a:xfrm rot="5400000">
            <a:off x="387256" y="3610781"/>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18"/>
          <p:cNvSpPr/>
          <p:nvPr/>
        </p:nvSpPr>
        <p:spPr>
          <a:xfrm rot="5400000">
            <a:off x="603369" y="1722219"/>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18"/>
          <p:cNvSpPr/>
          <p:nvPr/>
        </p:nvSpPr>
        <p:spPr>
          <a:xfrm rot="5400000">
            <a:off x="-751978" y="255224"/>
            <a:ext cx="2874201" cy="1521816"/>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18"/>
          <p:cNvSpPr/>
          <p:nvPr/>
        </p:nvSpPr>
        <p:spPr>
          <a:xfrm rot="5400000">
            <a:off x="1033906" y="1143081"/>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18"/>
          <p:cNvSpPr/>
          <p:nvPr/>
        </p:nvSpPr>
        <p:spPr>
          <a:xfrm rot="5400000">
            <a:off x="1978444" y="20094"/>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8"/>
          <p:cNvSpPr/>
          <p:nvPr/>
        </p:nvSpPr>
        <p:spPr>
          <a:xfrm rot="5400000">
            <a:off x="6115544" y="2556136"/>
            <a:ext cx="4058317" cy="1729782"/>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18"/>
          <p:cNvSpPr/>
          <p:nvPr/>
        </p:nvSpPr>
        <p:spPr>
          <a:xfrm rot="5400000">
            <a:off x="6901950" y="2423794"/>
            <a:ext cx="4130269" cy="1085168"/>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18"/>
          <p:cNvSpPr/>
          <p:nvPr/>
        </p:nvSpPr>
        <p:spPr>
          <a:xfrm rot="-5400000">
            <a:off x="8658344" y="1391719"/>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18"/>
          <p:cNvSpPr/>
          <p:nvPr/>
        </p:nvSpPr>
        <p:spPr>
          <a:xfrm rot="-5400000">
            <a:off x="8377131" y="3215481"/>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18"/>
          <p:cNvSpPr/>
          <p:nvPr/>
        </p:nvSpPr>
        <p:spPr>
          <a:xfrm rot="-5400000">
            <a:off x="7021777" y="3324160"/>
            <a:ext cx="2874201" cy="1521816"/>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18"/>
          <p:cNvSpPr/>
          <p:nvPr/>
        </p:nvSpPr>
        <p:spPr>
          <a:xfrm rot="-5400000">
            <a:off x="8011694" y="3859419"/>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18"/>
          <p:cNvSpPr/>
          <p:nvPr/>
        </p:nvSpPr>
        <p:spPr>
          <a:xfrm rot="-5400000">
            <a:off x="7002056" y="4917606"/>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six columns">
  <p:cSld name="CUSTOM_6">
    <p:spTree>
      <p:nvGrpSpPr>
        <p:cNvPr id="1" name="Shape 280"/>
        <p:cNvGrpSpPr/>
        <p:nvPr/>
      </p:nvGrpSpPr>
      <p:grpSpPr>
        <a:xfrm>
          <a:off x="0" y="0"/>
          <a:ext cx="0" cy="0"/>
          <a:chOff x="0" y="0"/>
          <a:chExt cx="0" cy="0"/>
        </a:xfrm>
      </p:grpSpPr>
      <p:sp>
        <p:nvSpPr>
          <p:cNvPr id="281" name="Google Shape;281;p19"/>
          <p:cNvSpPr txBox="1">
            <a:spLocks noGrp="1"/>
          </p:cNvSpPr>
          <p:nvPr>
            <p:ph type="title"/>
          </p:nvPr>
        </p:nvSpPr>
        <p:spPr>
          <a:xfrm>
            <a:off x="3145775" y="363275"/>
            <a:ext cx="28524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atin typeface="Open Sans"/>
                <a:ea typeface="Open Sans"/>
                <a:cs typeface="Open Sans"/>
                <a:sym typeface="Open Sans"/>
              </a:defRPr>
            </a:lvl2pPr>
            <a:lvl3pPr lvl="2">
              <a:spcBef>
                <a:spcPts val="0"/>
              </a:spcBef>
              <a:spcAft>
                <a:spcPts val="0"/>
              </a:spcAft>
              <a:buSzPts val="3000"/>
              <a:buNone/>
              <a:defRPr>
                <a:latin typeface="Open Sans"/>
                <a:ea typeface="Open Sans"/>
                <a:cs typeface="Open Sans"/>
                <a:sym typeface="Open Sans"/>
              </a:defRPr>
            </a:lvl3pPr>
            <a:lvl4pPr lvl="3">
              <a:spcBef>
                <a:spcPts val="0"/>
              </a:spcBef>
              <a:spcAft>
                <a:spcPts val="0"/>
              </a:spcAft>
              <a:buSzPts val="3000"/>
              <a:buNone/>
              <a:defRPr>
                <a:latin typeface="Open Sans"/>
                <a:ea typeface="Open Sans"/>
                <a:cs typeface="Open Sans"/>
                <a:sym typeface="Open Sans"/>
              </a:defRPr>
            </a:lvl4pPr>
            <a:lvl5pPr lvl="4">
              <a:spcBef>
                <a:spcPts val="0"/>
              </a:spcBef>
              <a:spcAft>
                <a:spcPts val="0"/>
              </a:spcAft>
              <a:buSzPts val="3000"/>
              <a:buNone/>
              <a:defRPr>
                <a:latin typeface="Open Sans"/>
                <a:ea typeface="Open Sans"/>
                <a:cs typeface="Open Sans"/>
                <a:sym typeface="Open Sans"/>
              </a:defRPr>
            </a:lvl5pPr>
            <a:lvl6pPr lvl="5">
              <a:spcBef>
                <a:spcPts val="0"/>
              </a:spcBef>
              <a:spcAft>
                <a:spcPts val="0"/>
              </a:spcAft>
              <a:buSzPts val="3000"/>
              <a:buNone/>
              <a:defRPr>
                <a:latin typeface="Open Sans"/>
                <a:ea typeface="Open Sans"/>
                <a:cs typeface="Open Sans"/>
                <a:sym typeface="Open Sans"/>
              </a:defRPr>
            </a:lvl6pPr>
            <a:lvl7pPr lvl="6">
              <a:spcBef>
                <a:spcPts val="0"/>
              </a:spcBef>
              <a:spcAft>
                <a:spcPts val="0"/>
              </a:spcAft>
              <a:buSzPts val="3000"/>
              <a:buNone/>
              <a:defRPr>
                <a:latin typeface="Open Sans"/>
                <a:ea typeface="Open Sans"/>
                <a:cs typeface="Open Sans"/>
                <a:sym typeface="Open Sans"/>
              </a:defRPr>
            </a:lvl7pPr>
            <a:lvl8pPr lvl="7">
              <a:spcBef>
                <a:spcPts val="0"/>
              </a:spcBef>
              <a:spcAft>
                <a:spcPts val="0"/>
              </a:spcAft>
              <a:buSzPts val="3000"/>
              <a:buNone/>
              <a:defRPr>
                <a:latin typeface="Open Sans"/>
                <a:ea typeface="Open Sans"/>
                <a:cs typeface="Open Sans"/>
                <a:sym typeface="Open Sans"/>
              </a:defRPr>
            </a:lvl8pPr>
            <a:lvl9pPr lvl="8">
              <a:spcBef>
                <a:spcPts val="0"/>
              </a:spcBef>
              <a:spcAft>
                <a:spcPts val="0"/>
              </a:spcAft>
              <a:buSzPts val="3000"/>
              <a:buNone/>
              <a:defRPr>
                <a:latin typeface="Open Sans"/>
                <a:ea typeface="Open Sans"/>
                <a:cs typeface="Open Sans"/>
                <a:sym typeface="Open Sans"/>
              </a:defRPr>
            </a:lvl9pPr>
          </a:lstStyle>
          <a:p>
            <a:endParaRPr/>
          </a:p>
        </p:txBody>
      </p:sp>
      <p:sp>
        <p:nvSpPr>
          <p:cNvPr id="282" name="Google Shape;282;p19"/>
          <p:cNvSpPr txBox="1">
            <a:spLocks noGrp="1"/>
          </p:cNvSpPr>
          <p:nvPr>
            <p:ph type="subTitle" idx="1"/>
          </p:nvPr>
        </p:nvSpPr>
        <p:spPr>
          <a:xfrm>
            <a:off x="3328941" y="190447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283" name="Google Shape;283;p19"/>
          <p:cNvSpPr txBox="1">
            <a:spLocks noGrp="1"/>
          </p:cNvSpPr>
          <p:nvPr>
            <p:ph type="subTitle" idx="2"/>
          </p:nvPr>
        </p:nvSpPr>
        <p:spPr>
          <a:xfrm>
            <a:off x="3610941" y="2223600"/>
            <a:ext cx="1922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84" name="Google Shape;284;p19"/>
          <p:cNvSpPr txBox="1">
            <a:spLocks noGrp="1"/>
          </p:cNvSpPr>
          <p:nvPr>
            <p:ph type="subTitle" idx="3"/>
          </p:nvPr>
        </p:nvSpPr>
        <p:spPr>
          <a:xfrm>
            <a:off x="659663" y="190447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285" name="Google Shape;285;p19"/>
          <p:cNvSpPr txBox="1">
            <a:spLocks noGrp="1"/>
          </p:cNvSpPr>
          <p:nvPr>
            <p:ph type="subTitle" idx="4"/>
          </p:nvPr>
        </p:nvSpPr>
        <p:spPr>
          <a:xfrm>
            <a:off x="941663" y="2223600"/>
            <a:ext cx="1922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86" name="Google Shape;286;p19"/>
          <p:cNvSpPr txBox="1">
            <a:spLocks noGrp="1"/>
          </p:cNvSpPr>
          <p:nvPr>
            <p:ph type="subTitle" idx="5"/>
          </p:nvPr>
        </p:nvSpPr>
        <p:spPr>
          <a:xfrm>
            <a:off x="3328941" y="381450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287" name="Google Shape;287;p19"/>
          <p:cNvSpPr txBox="1">
            <a:spLocks noGrp="1"/>
          </p:cNvSpPr>
          <p:nvPr>
            <p:ph type="subTitle" idx="6"/>
          </p:nvPr>
        </p:nvSpPr>
        <p:spPr>
          <a:xfrm>
            <a:off x="3610941" y="4133628"/>
            <a:ext cx="1922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88" name="Google Shape;288;p19"/>
          <p:cNvSpPr txBox="1">
            <a:spLocks noGrp="1"/>
          </p:cNvSpPr>
          <p:nvPr>
            <p:ph type="subTitle" idx="7"/>
          </p:nvPr>
        </p:nvSpPr>
        <p:spPr>
          <a:xfrm>
            <a:off x="659663" y="381450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289" name="Google Shape;289;p19"/>
          <p:cNvSpPr txBox="1">
            <a:spLocks noGrp="1"/>
          </p:cNvSpPr>
          <p:nvPr>
            <p:ph type="subTitle" idx="8"/>
          </p:nvPr>
        </p:nvSpPr>
        <p:spPr>
          <a:xfrm>
            <a:off x="941663" y="4133628"/>
            <a:ext cx="1922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90" name="Google Shape;290;p19"/>
          <p:cNvSpPr txBox="1">
            <a:spLocks noGrp="1"/>
          </p:cNvSpPr>
          <p:nvPr>
            <p:ph type="subTitle" idx="9"/>
          </p:nvPr>
        </p:nvSpPr>
        <p:spPr>
          <a:xfrm>
            <a:off x="5998216" y="190447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291" name="Google Shape;291;p19"/>
          <p:cNvSpPr txBox="1">
            <a:spLocks noGrp="1"/>
          </p:cNvSpPr>
          <p:nvPr>
            <p:ph type="subTitle" idx="13"/>
          </p:nvPr>
        </p:nvSpPr>
        <p:spPr>
          <a:xfrm>
            <a:off x="6280216" y="2223600"/>
            <a:ext cx="1922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92" name="Google Shape;292;p19"/>
          <p:cNvSpPr txBox="1">
            <a:spLocks noGrp="1"/>
          </p:cNvSpPr>
          <p:nvPr>
            <p:ph type="subTitle" idx="14"/>
          </p:nvPr>
        </p:nvSpPr>
        <p:spPr>
          <a:xfrm>
            <a:off x="5998216" y="381450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293" name="Google Shape;293;p19"/>
          <p:cNvSpPr txBox="1">
            <a:spLocks noGrp="1"/>
          </p:cNvSpPr>
          <p:nvPr>
            <p:ph type="subTitle" idx="15"/>
          </p:nvPr>
        </p:nvSpPr>
        <p:spPr>
          <a:xfrm>
            <a:off x="6280216" y="4133628"/>
            <a:ext cx="1922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94" name="Google Shape;294;p19"/>
          <p:cNvSpPr/>
          <p:nvPr/>
        </p:nvSpPr>
        <p:spPr>
          <a:xfrm>
            <a:off x="5587299" y="-209550"/>
            <a:ext cx="6890071" cy="880003"/>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19"/>
          <p:cNvSpPr/>
          <p:nvPr/>
        </p:nvSpPr>
        <p:spPr>
          <a:xfrm rot="10800000" flipH="1">
            <a:off x="6906325" y="-525151"/>
            <a:ext cx="2379314" cy="972101"/>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19"/>
          <p:cNvSpPr/>
          <p:nvPr/>
        </p:nvSpPr>
        <p:spPr>
          <a:xfrm rot="-3279262">
            <a:off x="7901589" y="-973008"/>
            <a:ext cx="1404819" cy="2093810"/>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19"/>
          <p:cNvSpPr/>
          <p:nvPr/>
        </p:nvSpPr>
        <p:spPr>
          <a:xfrm rot="10800000">
            <a:off x="6406991" y="113593"/>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19"/>
          <p:cNvSpPr/>
          <p:nvPr/>
        </p:nvSpPr>
        <p:spPr>
          <a:xfrm rot="10800000">
            <a:off x="8154416" y="349868"/>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19"/>
          <p:cNvSpPr/>
          <p:nvPr/>
        </p:nvSpPr>
        <p:spPr>
          <a:xfrm rot="10800000">
            <a:off x="7681066" y="739068"/>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19"/>
          <p:cNvSpPr/>
          <p:nvPr/>
        </p:nvSpPr>
        <p:spPr>
          <a:xfrm flipH="1">
            <a:off x="-3333926" y="-210750"/>
            <a:ext cx="6890071" cy="880003"/>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19"/>
          <p:cNvSpPr/>
          <p:nvPr/>
        </p:nvSpPr>
        <p:spPr>
          <a:xfrm rot="10800000">
            <a:off x="-142195" y="-526351"/>
            <a:ext cx="2379314" cy="972101"/>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19"/>
          <p:cNvSpPr/>
          <p:nvPr/>
        </p:nvSpPr>
        <p:spPr>
          <a:xfrm rot="3279262" flipH="1">
            <a:off x="-162965" y="-974208"/>
            <a:ext cx="1404819" cy="2093810"/>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19"/>
          <p:cNvSpPr/>
          <p:nvPr/>
        </p:nvSpPr>
        <p:spPr>
          <a:xfrm rot="10800000" flipH="1">
            <a:off x="2572953" y="112393"/>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19"/>
          <p:cNvSpPr/>
          <p:nvPr/>
        </p:nvSpPr>
        <p:spPr>
          <a:xfrm rot="10800000" flipH="1">
            <a:off x="890628" y="348668"/>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19"/>
          <p:cNvSpPr/>
          <p:nvPr/>
        </p:nvSpPr>
        <p:spPr>
          <a:xfrm rot="10800000" flipH="1">
            <a:off x="201303" y="1052743"/>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19"/>
          <p:cNvSpPr/>
          <p:nvPr/>
        </p:nvSpPr>
        <p:spPr>
          <a:xfrm rot="10800000" flipH="1">
            <a:off x="1363978" y="737868"/>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19"/>
          <p:cNvSpPr/>
          <p:nvPr/>
        </p:nvSpPr>
        <p:spPr>
          <a:xfrm rot="10800000">
            <a:off x="8843741" y="1053943"/>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four columns 1">
  <p:cSld name="CUSTOM_7">
    <p:spTree>
      <p:nvGrpSpPr>
        <p:cNvPr id="1" name="Shape 308"/>
        <p:cNvGrpSpPr/>
        <p:nvPr/>
      </p:nvGrpSpPr>
      <p:grpSpPr>
        <a:xfrm>
          <a:off x="0" y="0"/>
          <a:ext cx="0" cy="0"/>
          <a:chOff x="0" y="0"/>
          <a:chExt cx="0" cy="0"/>
        </a:xfrm>
      </p:grpSpPr>
      <p:sp>
        <p:nvSpPr>
          <p:cNvPr id="309" name="Google Shape;309;p20"/>
          <p:cNvSpPr txBox="1">
            <a:spLocks noGrp="1"/>
          </p:cNvSpPr>
          <p:nvPr>
            <p:ph type="title"/>
          </p:nvPr>
        </p:nvSpPr>
        <p:spPr>
          <a:xfrm>
            <a:off x="1543350" y="363275"/>
            <a:ext cx="60573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10" name="Google Shape;310;p20"/>
          <p:cNvSpPr txBox="1">
            <a:spLocks noGrp="1"/>
          </p:cNvSpPr>
          <p:nvPr>
            <p:ph type="subTitle" idx="1"/>
          </p:nvPr>
        </p:nvSpPr>
        <p:spPr>
          <a:xfrm>
            <a:off x="4875632" y="190447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11" name="Google Shape;311;p20"/>
          <p:cNvSpPr txBox="1">
            <a:spLocks noGrp="1"/>
          </p:cNvSpPr>
          <p:nvPr>
            <p:ph type="subTitle" idx="2"/>
          </p:nvPr>
        </p:nvSpPr>
        <p:spPr>
          <a:xfrm>
            <a:off x="5157563" y="2223600"/>
            <a:ext cx="1922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12" name="Google Shape;312;p20"/>
          <p:cNvSpPr txBox="1">
            <a:spLocks noGrp="1"/>
          </p:cNvSpPr>
          <p:nvPr>
            <p:ph type="subTitle" idx="3"/>
          </p:nvPr>
        </p:nvSpPr>
        <p:spPr>
          <a:xfrm>
            <a:off x="1782263" y="190447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13" name="Google Shape;313;p20"/>
          <p:cNvSpPr txBox="1">
            <a:spLocks noGrp="1"/>
          </p:cNvSpPr>
          <p:nvPr>
            <p:ph type="subTitle" idx="4"/>
          </p:nvPr>
        </p:nvSpPr>
        <p:spPr>
          <a:xfrm>
            <a:off x="2064375" y="2223600"/>
            <a:ext cx="1922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14" name="Google Shape;314;p20"/>
          <p:cNvSpPr txBox="1">
            <a:spLocks noGrp="1"/>
          </p:cNvSpPr>
          <p:nvPr>
            <p:ph type="subTitle" idx="5"/>
          </p:nvPr>
        </p:nvSpPr>
        <p:spPr>
          <a:xfrm>
            <a:off x="4875600" y="381450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15" name="Google Shape;315;p20"/>
          <p:cNvSpPr txBox="1">
            <a:spLocks noGrp="1"/>
          </p:cNvSpPr>
          <p:nvPr>
            <p:ph type="subTitle" idx="6"/>
          </p:nvPr>
        </p:nvSpPr>
        <p:spPr>
          <a:xfrm>
            <a:off x="5157563" y="4133628"/>
            <a:ext cx="1922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16" name="Google Shape;316;p20"/>
          <p:cNvSpPr txBox="1">
            <a:spLocks noGrp="1"/>
          </p:cNvSpPr>
          <p:nvPr>
            <p:ph type="subTitle" idx="7"/>
          </p:nvPr>
        </p:nvSpPr>
        <p:spPr>
          <a:xfrm>
            <a:off x="1782263" y="381450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17" name="Google Shape;317;p20"/>
          <p:cNvSpPr txBox="1">
            <a:spLocks noGrp="1"/>
          </p:cNvSpPr>
          <p:nvPr>
            <p:ph type="subTitle" idx="8"/>
          </p:nvPr>
        </p:nvSpPr>
        <p:spPr>
          <a:xfrm>
            <a:off x="2064375" y="4133628"/>
            <a:ext cx="1922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18" name="Google Shape;318;p20"/>
          <p:cNvSpPr/>
          <p:nvPr/>
        </p:nvSpPr>
        <p:spPr>
          <a:xfrm rot="-5400000" flipH="1">
            <a:off x="-3096997" y="2192121"/>
            <a:ext cx="6890071" cy="880003"/>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0"/>
          <p:cNvSpPr/>
          <p:nvPr/>
        </p:nvSpPr>
        <p:spPr>
          <a:xfrm rot="5400000">
            <a:off x="-1921300" y="3098438"/>
            <a:ext cx="4271825" cy="1177450"/>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20"/>
          <p:cNvSpPr/>
          <p:nvPr/>
        </p:nvSpPr>
        <p:spPr>
          <a:xfrm rot="147" flipH="1">
            <a:off x="-401896" y="3180097"/>
            <a:ext cx="1404839" cy="2093848"/>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20"/>
          <p:cNvSpPr/>
          <p:nvPr/>
        </p:nvSpPr>
        <p:spPr>
          <a:xfrm rot="-5400000" flipH="1">
            <a:off x="839461" y="3864564"/>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20"/>
          <p:cNvSpPr/>
          <p:nvPr/>
        </p:nvSpPr>
        <p:spPr>
          <a:xfrm rot="-5400000" flipH="1">
            <a:off x="376511" y="1084989"/>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20"/>
          <p:cNvSpPr/>
          <p:nvPr/>
        </p:nvSpPr>
        <p:spPr>
          <a:xfrm rot="-5400000" flipH="1">
            <a:off x="948986" y="1730889"/>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20"/>
          <p:cNvSpPr/>
          <p:nvPr/>
        </p:nvSpPr>
        <p:spPr>
          <a:xfrm rot="5400000" flipH="1">
            <a:off x="5330692" y="2192121"/>
            <a:ext cx="6890071" cy="880003"/>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20"/>
          <p:cNvSpPr/>
          <p:nvPr/>
        </p:nvSpPr>
        <p:spPr>
          <a:xfrm rot="-5400000">
            <a:off x="6773240" y="988358"/>
            <a:ext cx="4271825" cy="1177450"/>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0"/>
          <p:cNvSpPr/>
          <p:nvPr/>
        </p:nvSpPr>
        <p:spPr>
          <a:xfrm rot="-10799853" flipH="1">
            <a:off x="8120822" y="-9700"/>
            <a:ext cx="1404839" cy="2093848"/>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0"/>
          <p:cNvSpPr/>
          <p:nvPr/>
        </p:nvSpPr>
        <p:spPr>
          <a:xfrm rot="5400000" flipH="1">
            <a:off x="7855079" y="511882"/>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0"/>
          <p:cNvSpPr/>
          <p:nvPr/>
        </p:nvSpPr>
        <p:spPr>
          <a:xfrm rot="5400000" flipH="1">
            <a:off x="8120804" y="1236182"/>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20"/>
          <p:cNvSpPr/>
          <p:nvPr/>
        </p:nvSpPr>
        <p:spPr>
          <a:xfrm rot="5400000" flipH="1">
            <a:off x="8583754" y="4015757"/>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0"/>
          <p:cNvSpPr/>
          <p:nvPr/>
        </p:nvSpPr>
        <p:spPr>
          <a:xfrm rot="5400000" flipH="1">
            <a:off x="8076379" y="3434657"/>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0"/>
          <p:cNvSpPr/>
          <p:nvPr/>
        </p:nvSpPr>
        <p:spPr>
          <a:xfrm rot="-5400000" flipH="1">
            <a:off x="1170286" y="465366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ext 1">
  <p:cSld name="CUSTOM_8">
    <p:spTree>
      <p:nvGrpSpPr>
        <p:cNvPr id="1" name="Shape 332"/>
        <p:cNvGrpSpPr/>
        <p:nvPr/>
      </p:nvGrpSpPr>
      <p:grpSpPr>
        <a:xfrm>
          <a:off x="0" y="0"/>
          <a:ext cx="0" cy="0"/>
          <a:chOff x="0" y="0"/>
          <a:chExt cx="0" cy="0"/>
        </a:xfrm>
      </p:grpSpPr>
      <p:sp>
        <p:nvSpPr>
          <p:cNvPr id="333" name="Google Shape;333;p21"/>
          <p:cNvSpPr txBox="1">
            <a:spLocks noGrp="1"/>
          </p:cNvSpPr>
          <p:nvPr>
            <p:ph type="title"/>
          </p:nvPr>
        </p:nvSpPr>
        <p:spPr>
          <a:xfrm flipH="1">
            <a:off x="959002" y="2019725"/>
            <a:ext cx="3931200" cy="6570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3000"/>
              <a:buNone/>
              <a:defRPr/>
            </a:lvl1pPr>
            <a:lvl2pPr lvl="1" rtl="0">
              <a:spcBef>
                <a:spcPts val="0"/>
              </a:spcBef>
              <a:spcAft>
                <a:spcPts val="0"/>
              </a:spcAft>
              <a:buSzPts val="3000"/>
              <a:buNone/>
              <a:defRPr>
                <a:latin typeface="Open Sans SemiBold"/>
                <a:ea typeface="Open Sans SemiBold"/>
                <a:cs typeface="Open Sans SemiBold"/>
                <a:sym typeface="Open Sans SemiBold"/>
              </a:defRPr>
            </a:lvl2pPr>
            <a:lvl3pPr lvl="2" rtl="0">
              <a:spcBef>
                <a:spcPts val="0"/>
              </a:spcBef>
              <a:spcAft>
                <a:spcPts val="0"/>
              </a:spcAft>
              <a:buSzPts val="3000"/>
              <a:buNone/>
              <a:defRPr>
                <a:latin typeface="Open Sans SemiBold"/>
                <a:ea typeface="Open Sans SemiBold"/>
                <a:cs typeface="Open Sans SemiBold"/>
                <a:sym typeface="Open Sans SemiBold"/>
              </a:defRPr>
            </a:lvl3pPr>
            <a:lvl4pPr lvl="3" rtl="0">
              <a:spcBef>
                <a:spcPts val="0"/>
              </a:spcBef>
              <a:spcAft>
                <a:spcPts val="0"/>
              </a:spcAft>
              <a:buSzPts val="3000"/>
              <a:buNone/>
              <a:defRPr>
                <a:latin typeface="Open Sans SemiBold"/>
                <a:ea typeface="Open Sans SemiBold"/>
                <a:cs typeface="Open Sans SemiBold"/>
                <a:sym typeface="Open Sans SemiBold"/>
              </a:defRPr>
            </a:lvl4pPr>
            <a:lvl5pPr lvl="4" rtl="0">
              <a:spcBef>
                <a:spcPts val="0"/>
              </a:spcBef>
              <a:spcAft>
                <a:spcPts val="0"/>
              </a:spcAft>
              <a:buSzPts val="3000"/>
              <a:buNone/>
              <a:defRPr>
                <a:latin typeface="Open Sans SemiBold"/>
                <a:ea typeface="Open Sans SemiBold"/>
                <a:cs typeface="Open Sans SemiBold"/>
                <a:sym typeface="Open Sans SemiBold"/>
              </a:defRPr>
            </a:lvl5pPr>
            <a:lvl6pPr lvl="5" rtl="0">
              <a:spcBef>
                <a:spcPts val="0"/>
              </a:spcBef>
              <a:spcAft>
                <a:spcPts val="0"/>
              </a:spcAft>
              <a:buSzPts val="3000"/>
              <a:buNone/>
              <a:defRPr>
                <a:latin typeface="Open Sans SemiBold"/>
                <a:ea typeface="Open Sans SemiBold"/>
                <a:cs typeface="Open Sans SemiBold"/>
                <a:sym typeface="Open Sans SemiBold"/>
              </a:defRPr>
            </a:lvl6pPr>
            <a:lvl7pPr lvl="6" rtl="0">
              <a:spcBef>
                <a:spcPts val="0"/>
              </a:spcBef>
              <a:spcAft>
                <a:spcPts val="0"/>
              </a:spcAft>
              <a:buSzPts val="3000"/>
              <a:buNone/>
              <a:defRPr>
                <a:latin typeface="Open Sans SemiBold"/>
                <a:ea typeface="Open Sans SemiBold"/>
                <a:cs typeface="Open Sans SemiBold"/>
                <a:sym typeface="Open Sans SemiBold"/>
              </a:defRPr>
            </a:lvl7pPr>
            <a:lvl8pPr lvl="7" rtl="0">
              <a:spcBef>
                <a:spcPts val="0"/>
              </a:spcBef>
              <a:spcAft>
                <a:spcPts val="0"/>
              </a:spcAft>
              <a:buSzPts val="3000"/>
              <a:buNone/>
              <a:defRPr>
                <a:latin typeface="Open Sans SemiBold"/>
                <a:ea typeface="Open Sans SemiBold"/>
                <a:cs typeface="Open Sans SemiBold"/>
                <a:sym typeface="Open Sans SemiBold"/>
              </a:defRPr>
            </a:lvl8pPr>
            <a:lvl9pPr lvl="8" rtl="0">
              <a:spcBef>
                <a:spcPts val="0"/>
              </a:spcBef>
              <a:spcAft>
                <a:spcPts val="0"/>
              </a:spcAft>
              <a:buSzPts val="3000"/>
              <a:buNone/>
              <a:defRPr>
                <a:latin typeface="Open Sans SemiBold"/>
                <a:ea typeface="Open Sans SemiBold"/>
                <a:cs typeface="Open Sans SemiBold"/>
                <a:sym typeface="Open Sans SemiBold"/>
              </a:defRPr>
            </a:lvl9pPr>
          </a:lstStyle>
          <a:p>
            <a:endParaRPr/>
          </a:p>
        </p:txBody>
      </p:sp>
      <p:sp>
        <p:nvSpPr>
          <p:cNvPr id="334" name="Google Shape;334;p21"/>
          <p:cNvSpPr txBox="1">
            <a:spLocks noGrp="1"/>
          </p:cNvSpPr>
          <p:nvPr>
            <p:ph type="subTitle" idx="1"/>
          </p:nvPr>
        </p:nvSpPr>
        <p:spPr>
          <a:xfrm flipH="1">
            <a:off x="959090" y="2565775"/>
            <a:ext cx="2998800" cy="558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500"/>
              <a:buFont typeface="Josefin Sans"/>
              <a:buNone/>
              <a:defRPr sz="15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335" name="Google Shape;335;p21"/>
          <p:cNvSpPr/>
          <p:nvPr/>
        </p:nvSpPr>
        <p:spPr>
          <a:xfrm rot="-132439" flipH="1">
            <a:off x="305871" y="-39916"/>
            <a:ext cx="4818716" cy="780968"/>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1"/>
          <p:cNvSpPr/>
          <p:nvPr/>
        </p:nvSpPr>
        <p:spPr>
          <a:xfrm flipH="1">
            <a:off x="402459" y="-132676"/>
            <a:ext cx="2393629" cy="966464"/>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1"/>
          <p:cNvSpPr/>
          <p:nvPr/>
        </p:nvSpPr>
        <p:spPr>
          <a:xfrm rot="10800000" flipH="1">
            <a:off x="-272112" y="-10878"/>
            <a:ext cx="2096898" cy="989152"/>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1"/>
          <p:cNvSpPr/>
          <p:nvPr/>
        </p:nvSpPr>
        <p:spPr>
          <a:xfrm rot="10800000" flipH="1">
            <a:off x="402451" y="1086487"/>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1"/>
          <p:cNvSpPr/>
          <p:nvPr/>
        </p:nvSpPr>
        <p:spPr>
          <a:xfrm rot="10800000" flipH="1">
            <a:off x="1153051" y="648062"/>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1"/>
          <p:cNvSpPr/>
          <p:nvPr/>
        </p:nvSpPr>
        <p:spPr>
          <a:xfrm rot="10800000" flipH="1">
            <a:off x="2859751" y="301212"/>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21"/>
          <p:cNvSpPr/>
          <p:nvPr/>
        </p:nvSpPr>
        <p:spPr>
          <a:xfrm rot="-10667561">
            <a:off x="305871" y="4393835"/>
            <a:ext cx="4818716" cy="780968"/>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21"/>
          <p:cNvSpPr/>
          <p:nvPr/>
        </p:nvSpPr>
        <p:spPr>
          <a:xfrm rot="10800000">
            <a:off x="402459" y="4301097"/>
            <a:ext cx="2393629" cy="966464"/>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21"/>
          <p:cNvSpPr/>
          <p:nvPr/>
        </p:nvSpPr>
        <p:spPr>
          <a:xfrm>
            <a:off x="-272112" y="4156612"/>
            <a:ext cx="2096898" cy="989152"/>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21"/>
          <p:cNvSpPr/>
          <p:nvPr/>
        </p:nvSpPr>
        <p:spPr>
          <a:xfrm>
            <a:off x="402451" y="3949699"/>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21"/>
          <p:cNvSpPr/>
          <p:nvPr/>
        </p:nvSpPr>
        <p:spPr>
          <a:xfrm>
            <a:off x="1153051" y="438812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1"/>
          <p:cNvSpPr/>
          <p:nvPr/>
        </p:nvSpPr>
        <p:spPr>
          <a:xfrm>
            <a:off x="2859751" y="4734974"/>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1"/>
          <p:cNvSpPr/>
          <p:nvPr/>
        </p:nvSpPr>
        <p:spPr>
          <a:xfrm>
            <a:off x="5246676" y="4818274"/>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21"/>
          <p:cNvSpPr/>
          <p:nvPr/>
        </p:nvSpPr>
        <p:spPr>
          <a:xfrm rot="10800000" flipH="1">
            <a:off x="5246676" y="153112"/>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6"/>
        <p:cNvGrpSpPr/>
        <p:nvPr/>
      </p:nvGrpSpPr>
      <p:grpSpPr>
        <a:xfrm>
          <a:off x="0" y="0"/>
          <a:ext cx="0" cy="0"/>
          <a:chOff x="0" y="0"/>
          <a:chExt cx="0" cy="0"/>
        </a:xfrm>
      </p:grpSpPr>
      <p:sp>
        <p:nvSpPr>
          <p:cNvPr id="27" name="Google Shape;27;p3"/>
          <p:cNvSpPr txBox="1">
            <a:spLocks noGrp="1"/>
          </p:cNvSpPr>
          <p:nvPr>
            <p:ph type="title"/>
          </p:nvPr>
        </p:nvSpPr>
        <p:spPr>
          <a:xfrm>
            <a:off x="1912475" y="2261338"/>
            <a:ext cx="5319000" cy="822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60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28" name="Google Shape;28;p3"/>
          <p:cNvSpPr txBox="1">
            <a:spLocks noGrp="1"/>
          </p:cNvSpPr>
          <p:nvPr>
            <p:ph type="title" idx="2" hasCustomPrompt="1"/>
          </p:nvPr>
        </p:nvSpPr>
        <p:spPr>
          <a:xfrm>
            <a:off x="3105600" y="1164675"/>
            <a:ext cx="2932800" cy="97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solidFill>
                  <a:schemeClr val="accent2"/>
                </a:solidFill>
              </a:defRPr>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a:r>
              <a:t>xx%</a:t>
            </a:r>
          </a:p>
        </p:txBody>
      </p:sp>
      <p:sp>
        <p:nvSpPr>
          <p:cNvPr id="29" name="Google Shape;29;p3"/>
          <p:cNvSpPr txBox="1">
            <a:spLocks noGrp="1"/>
          </p:cNvSpPr>
          <p:nvPr>
            <p:ph type="subTitle" idx="1"/>
          </p:nvPr>
        </p:nvSpPr>
        <p:spPr>
          <a:xfrm>
            <a:off x="2815400" y="3123913"/>
            <a:ext cx="3513300" cy="435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30" name="Google Shape;30;p3"/>
          <p:cNvSpPr/>
          <p:nvPr/>
        </p:nvSpPr>
        <p:spPr>
          <a:xfrm rot="10800000">
            <a:off x="-260192" y="3285293"/>
            <a:ext cx="4058317" cy="1729782"/>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rot="10800000">
            <a:off x="158481" y="4429982"/>
            <a:ext cx="4130269" cy="1085168"/>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3"/>
          <p:cNvSpPr/>
          <p:nvPr/>
        </p:nvSpPr>
        <p:spPr>
          <a:xfrm>
            <a:off x="3699725" y="4663675"/>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3"/>
          <p:cNvSpPr/>
          <p:nvPr/>
        </p:nvSpPr>
        <p:spPr>
          <a:xfrm>
            <a:off x="1811013" y="4382613"/>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a:off x="-332175" y="3703451"/>
            <a:ext cx="2874201" cy="1521816"/>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3"/>
          <p:cNvSpPr/>
          <p:nvPr/>
        </p:nvSpPr>
        <p:spPr>
          <a:xfrm>
            <a:off x="1232025" y="4017025"/>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3"/>
          <p:cNvSpPr/>
          <p:nvPr/>
        </p:nvSpPr>
        <p:spPr>
          <a:xfrm>
            <a:off x="108888" y="3007538"/>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3"/>
          <p:cNvSpPr/>
          <p:nvPr/>
        </p:nvSpPr>
        <p:spPr>
          <a:xfrm>
            <a:off x="5365175" y="166613"/>
            <a:ext cx="4058317" cy="1729782"/>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3"/>
          <p:cNvSpPr/>
          <p:nvPr/>
        </p:nvSpPr>
        <p:spPr>
          <a:xfrm>
            <a:off x="4874550" y="-333462"/>
            <a:ext cx="4130269" cy="1085168"/>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3"/>
          <p:cNvSpPr/>
          <p:nvPr/>
        </p:nvSpPr>
        <p:spPr>
          <a:xfrm rot="10800000">
            <a:off x="5365175" y="419313"/>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3"/>
          <p:cNvSpPr/>
          <p:nvPr/>
        </p:nvSpPr>
        <p:spPr>
          <a:xfrm rot="10800000">
            <a:off x="7188788" y="635575"/>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3"/>
          <p:cNvSpPr/>
          <p:nvPr/>
        </p:nvSpPr>
        <p:spPr>
          <a:xfrm rot="10800000">
            <a:off x="6621274" y="-43579"/>
            <a:ext cx="2874201" cy="1521816"/>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rot="10800000">
            <a:off x="7832875" y="1065963"/>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3"/>
          <p:cNvSpPr/>
          <p:nvPr/>
        </p:nvSpPr>
        <p:spPr>
          <a:xfrm rot="10800000">
            <a:off x="8890913" y="2010650"/>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four columns 2">
  <p:cSld name="CUSTOM_7_1">
    <p:spTree>
      <p:nvGrpSpPr>
        <p:cNvPr id="1" name="Shape 349"/>
        <p:cNvGrpSpPr/>
        <p:nvPr/>
      </p:nvGrpSpPr>
      <p:grpSpPr>
        <a:xfrm>
          <a:off x="0" y="0"/>
          <a:ext cx="0" cy="0"/>
          <a:chOff x="0" y="0"/>
          <a:chExt cx="0" cy="0"/>
        </a:xfrm>
      </p:grpSpPr>
      <p:sp>
        <p:nvSpPr>
          <p:cNvPr id="350" name="Google Shape;350;p22"/>
          <p:cNvSpPr txBox="1">
            <a:spLocks noGrp="1"/>
          </p:cNvSpPr>
          <p:nvPr>
            <p:ph type="title"/>
          </p:nvPr>
        </p:nvSpPr>
        <p:spPr>
          <a:xfrm>
            <a:off x="2693850" y="363275"/>
            <a:ext cx="37563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51" name="Google Shape;351;p22"/>
          <p:cNvSpPr txBox="1">
            <a:spLocks noGrp="1"/>
          </p:cNvSpPr>
          <p:nvPr>
            <p:ph type="subTitle" idx="1"/>
          </p:nvPr>
        </p:nvSpPr>
        <p:spPr>
          <a:xfrm>
            <a:off x="4655852" y="1414900"/>
            <a:ext cx="30453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52" name="Google Shape;352;p22"/>
          <p:cNvSpPr txBox="1">
            <a:spLocks noGrp="1"/>
          </p:cNvSpPr>
          <p:nvPr>
            <p:ph type="subTitle" idx="2"/>
          </p:nvPr>
        </p:nvSpPr>
        <p:spPr>
          <a:xfrm>
            <a:off x="4958476" y="1734025"/>
            <a:ext cx="2439900" cy="104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53" name="Google Shape;353;p22"/>
          <p:cNvSpPr txBox="1">
            <a:spLocks noGrp="1"/>
          </p:cNvSpPr>
          <p:nvPr>
            <p:ph type="subTitle" idx="3"/>
          </p:nvPr>
        </p:nvSpPr>
        <p:spPr>
          <a:xfrm>
            <a:off x="1442838" y="1414900"/>
            <a:ext cx="30453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54" name="Google Shape;354;p22"/>
          <p:cNvSpPr txBox="1">
            <a:spLocks noGrp="1"/>
          </p:cNvSpPr>
          <p:nvPr>
            <p:ph type="subTitle" idx="4"/>
          </p:nvPr>
        </p:nvSpPr>
        <p:spPr>
          <a:xfrm>
            <a:off x="1745688" y="1734025"/>
            <a:ext cx="2439900" cy="104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55" name="Google Shape;355;p22"/>
          <p:cNvSpPr txBox="1">
            <a:spLocks noGrp="1"/>
          </p:cNvSpPr>
          <p:nvPr>
            <p:ph type="subTitle" idx="5"/>
          </p:nvPr>
        </p:nvSpPr>
        <p:spPr>
          <a:xfrm>
            <a:off x="4655812" y="3160150"/>
            <a:ext cx="30453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56" name="Google Shape;356;p22"/>
          <p:cNvSpPr txBox="1">
            <a:spLocks noGrp="1"/>
          </p:cNvSpPr>
          <p:nvPr>
            <p:ph type="subTitle" idx="6"/>
          </p:nvPr>
        </p:nvSpPr>
        <p:spPr>
          <a:xfrm>
            <a:off x="4958476" y="3479274"/>
            <a:ext cx="2439900" cy="104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57" name="Google Shape;357;p22"/>
          <p:cNvSpPr txBox="1">
            <a:spLocks noGrp="1"/>
          </p:cNvSpPr>
          <p:nvPr>
            <p:ph type="subTitle" idx="7"/>
          </p:nvPr>
        </p:nvSpPr>
        <p:spPr>
          <a:xfrm>
            <a:off x="1442838" y="3160150"/>
            <a:ext cx="30453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58" name="Google Shape;358;p22"/>
          <p:cNvSpPr txBox="1">
            <a:spLocks noGrp="1"/>
          </p:cNvSpPr>
          <p:nvPr>
            <p:ph type="subTitle" idx="8"/>
          </p:nvPr>
        </p:nvSpPr>
        <p:spPr>
          <a:xfrm>
            <a:off x="1745688" y="3479274"/>
            <a:ext cx="2439900" cy="104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59" name="Google Shape;359;p22"/>
          <p:cNvSpPr/>
          <p:nvPr/>
        </p:nvSpPr>
        <p:spPr>
          <a:xfrm rot="-5532439" flipH="1">
            <a:off x="-2045052" y="2322174"/>
            <a:ext cx="4818716" cy="780968"/>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22"/>
          <p:cNvSpPr/>
          <p:nvPr/>
        </p:nvSpPr>
        <p:spPr>
          <a:xfrm rot="-5400000" flipH="1">
            <a:off x="-832519" y="2826431"/>
            <a:ext cx="2393629" cy="966464"/>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22"/>
          <p:cNvSpPr/>
          <p:nvPr/>
        </p:nvSpPr>
        <p:spPr>
          <a:xfrm rot="5400000" flipH="1">
            <a:off x="-551012" y="3638024"/>
            <a:ext cx="2096898" cy="989152"/>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22"/>
          <p:cNvSpPr/>
          <p:nvPr/>
        </p:nvSpPr>
        <p:spPr>
          <a:xfrm rot="5400000" flipH="1">
            <a:off x="1100376" y="4407937"/>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2"/>
          <p:cNvSpPr/>
          <p:nvPr/>
        </p:nvSpPr>
        <p:spPr>
          <a:xfrm rot="5400000" flipH="1">
            <a:off x="661951" y="3657337"/>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2"/>
          <p:cNvSpPr/>
          <p:nvPr/>
        </p:nvSpPr>
        <p:spPr>
          <a:xfrm rot="5400000" flipH="1">
            <a:off x="315101" y="1950637"/>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22"/>
          <p:cNvSpPr/>
          <p:nvPr/>
        </p:nvSpPr>
        <p:spPr>
          <a:xfrm rot="5400000" flipH="1">
            <a:off x="458251" y="248212"/>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2"/>
          <p:cNvSpPr/>
          <p:nvPr/>
        </p:nvSpPr>
        <p:spPr>
          <a:xfrm rot="5267561" flipH="1">
            <a:off x="6370324" y="1912069"/>
            <a:ext cx="4818716" cy="780968"/>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2"/>
          <p:cNvSpPr/>
          <p:nvPr/>
        </p:nvSpPr>
        <p:spPr>
          <a:xfrm rot="5400000" flipH="1">
            <a:off x="7582879" y="1222315"/>
            <a:ext cx="2393629" cy="966464"/>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22"/>
          <p:cNvSpPr/>
          <p:nvPr/>
        </p:nvSpPr>
        <p:spPr>
          <a:xfrm rot="-5400000" flipH="1">
            <a:off x="7598103" y="388035"/>
            <a:ext cx="2096898" cy="989152"/>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2"/>
          <p:cNvSpPr/>
          <p:nvPr/>
        </p:nvSpPr>
        <p:spPr>
          <a:xfrm rot="-5400000" flipH="1">
            <a:off x="7945213" y="508574"/>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2"/>
          <p:cNvSpPr/>
          <p:nvPr/>
        </p:nvSpPr>
        <p:spPr>
          <a:xfrm rot="-5400000" flipH="1">
            <a:off x="8383638" y="125917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2"/>
          <p:cNvSpPr/>
          <p:nvPr/>
        </p:nvSpPr>
        <p:spPr>
          <a:xfrm rot="-5400000" flipH="1">
            <a:off x="8730488" y="2965874"/>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2"/>
          <p:cNvSpPr/>
          <p:nvPr/>
        </p:nvSpPr>
        <p:spPr>
          <a:xfrm rot="-5400000" flipH="1">
            <a:off x="8522238" y="4603499"/>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hree columns ">
  <p:cSld name="CUSTOM_9">
    <p:spTree>
      <p:nvGrpSpPr>
        <p:cNvPr id="1" name="Shape 373"/>
        <p:cNvGrpSpPr/>
        <p:nvPr/>
      </p:nvGrpSpPr>
      <p:grpSpPr>
        <a:xfrm>
          <a:off x="0" y="0"/>
          <a:ext cx="0" cy="0"/>
          <a:chOff x="0" y="0"/>
          <a:chExt cx="0" cy="0"/>
        </a:xfrm>
      </p:grpSpPr>
      <p:sp>
        <p:nvSpPr>
          <p:cNvPr id="374" name="Google Shape;374;p23"/>
          <p:cNvSpPr txBox="1">
            <a:spLocks noGrp="1"/>
          </p:cNvSpPr>
          <p:nvPr>
            <p:ph type="title"/>
          </p:nvPr>
        </p:nvSpPr>
        <p:spPr>
          <a:xfrm>
            <a:off x="540000" y="363275"/>
            <a:ext cx="80640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atin typeface="Open Sans"/>
                <a:ea typeface="Open Sans"/>
                <a:cs typeface="Open Sans"/>
                <a:sym typeface="Open Sans"/>
              </a:defRPr>
            </a:lvl2pPr>
            <a:lvl3pPr lvl="2">
              <a:spcBef>
                <a:spcPts val="0"/>
              </a:spcBef>
              <a:spcAft>
                <a:spcPts val="0"/>
              </a:spcAft>
              <a:buSzPts val="3000"/>
              <a:buNone/>
              <a:defRPr>
                <a:latin typeface="Open Sans"/>
                <a:ea typeface="Open Sans"/>
                <a:cs typeface="Open Sans"/>
                <a:sym typeface="Open Sans"/>
              </a:defRPr>
            </a:lvl3pPr>
            <a:lvl4pPr lvl="3">
              <a:spcBef>
                <a:spcPts val="0"/>
              </a:spcBef>
              <a:spcAft>
                <a:spcPts val="0"/>
              </a:spcAft>
              <a:buSzPts val="3000"/>
              <a:buNone/>
              <a:defRPr>
                <a:latin typeface="Open Sans"/>
                <a:ea typeface="Open Sans"/>
                <a:cs typeface="Open Sans"/>
                <a:sym typeface="Open Sans"/>
              </a:defRPr>
            </a:lvl4pPr>
            <a:lvl5pPr lvl="4">
              <a:spcBef>
                <a:spcPts val="0"/>
              </a:spcBef>
              <a:spcAft>
                <a:spcPts val="0"/>
              </a:spcAft>
              <a:buSzPts val="3000"/>
              <a:buNone/>
              <a:defRPr>
                <a:latin typeface="Open Sans"/>
                <a:ea typeface="Open Sans"/>
                <a:cs typeface="Open Sans"/>
                <a:sym typeface="Open Sans"/>
              </a:defRPr>
            </a:lvl5pPr>
            <a:lvl6pPr lvl="5">
              <a:spcBef>
                <a:spcPts val="0"/>
              </a:spcBef>
              <a:spcAft>
                <a:spcPts val="0"/>
              </a:spcAft>
              <a:buSzPts val="3000"/>
              <a:buNone/>
              <a:defRPr>
                <a:latin typeface="Open Sans"/>
                <a:ea typeface="Open Sans"/>
                <a:cs typeface="Open Sans"/>
                <a:sym typeface="Open Sans"/>
              </a:defRPr>
            </a:lvl6pPr>
            <a:lvl7pPr lvl="6">
              <a:spcBef>
                <a:spcPts val="0"/>
              </a:spcBef>
              <a:spcAft>
                <a:spcPts val="0"/>
              </a:spcAft>
              <a:buSzPts val="3000"/>
              <a:buNone/>
              <a:defRPr>
                <a:latin typeface="Open Sans"/>
                <a:ea typeface="Open Sans"/>
                <a:cs typeface="Open Sans"/>
                <a:sym typeface="Open Sans"/>
              </a:defRPr>
            </a:lvl7pPr>
            <a:lvl8pPr lvl="7">
              <a:spcBef>
                <a:spcPts val="0"/>
              </a:spcBef>
              <a:spcAft>
                <a:spcPts val="0"/>
              </a:spcAft>
              <a:buSzPts val="3000"/>
              <a:buNone/>
              <a:defRPr>
                <a:latin typeface="Open Sans"/>
                <a:ea typeface="Open Sans"/>
                <a:cs typeface="Open Sans"/>
                <a:sym typeface="Open Sans"/>
              </a:defRPr>
            </a:lvl8pPr>
            <a:lvl9pPr lvl="8">
              <a:spcBef>
                <a:spcPts val="0"/>
              </a:spcBef>
              <a:spcAft>
                <a:spcPts val="0"/>
              </a:spcAft>
              <a:buSzPts val="3000"/>
              <a:buNone/>
              <a:defRPr>
                <a:latin typeface="Open Sans"/>
                <a:ea typeface="Open Sans"/>
                <a:cs typeface="Open Sans"/>
                <a:sym typeface="Open Sans"/>
              </a:defRPr>
            </a:lvl9pPr>
          </a:lstStyle>
          <a:p>
            <a:endParaRPr/>
          </a:p>
        </p:txBody>
      </p:sp>
      <p:sp>
        <p:nvSpPr>
          <p:cNvPr id="375" name="Google Shape;375;p23"/>
          <p:cNvSpPr txBox="1">
            <a:spLocks noGrp="1"/>
          </p:cNvSpPr>
          <p:nvPr>
            <p:ph type="subTitle" idx="1"/>
          </p:nvPr>
        </p:nvSpPr>
        <p:spPr>
          <a:xfrm>
            <a:off x="3328957" y="234355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76" name="Google Shape;376;p23"/>
          <p:cNvSpPr txBox="1">
            <a:spLocks noGrp="1"/>
          </p:cNvSpPr>
          <p:nvPr>
            <p:ph type="subTitle" idx="2"/>
          </p:nvPr>
        </p:nvSpPr>
        <p:spPr>
          <a:xfrm>
            <a:off x="3482707" y="2662675"/>
            <a:ext cx="21786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77" name="Google Shape;377;p23"/>
          <p:cNvSpPr txBox="1">
            <a:spLocks noGrp="1"/>
          </p:cNvSpPr>
          <p:nvPr>
            <p:ph type="subTitle" idx="3"/>
          </p:nvPr>
        </p:nvSpPr>
        <p:spPr>
          <a:xfrm>
            <a:off x="791813" y="234355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78" name="Google Shape;378;p23"/>
          <p:cNvSpPr txBox="1">
            <a:spLocks noGrp="1"/>
          </p:cNvSpPr>
          <p:nvPr>
            <p:ph type="subTitle" idx="4"/>
          </p:nvPr>
        </p:nvSpPr>
        <p:spPr>
          <a:xfrm>
            <a:off x="945563" y="2662675"/>
            <a:ext cx="21786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79" name="Google Shape;379;p23"/>
          <p:cNvSpPr txBox="1">
            <a:spLocks noGrp="1"/>
          </p:cNvSpPr>
          <p:nvPr>
            <p:ph type="subTitle" idx="5"/>
          </p:nvPr>
        </p:nvSpPr>
        <p:spPr>
          <a:xfrm>
            <a:off x="5866075" y="234355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80" name="Google Shape;380;p23"/>
          <p:cNvSpPr txBox="1">
            <a:spLocks noGrp="1"/>
          </p:cNvSpPr>
          <p:nvPr>
            <p:ph type="subTitle" idx="6"/>
          </p:nvPr>
        </p:nvSpPr>
        <p:spPr>
          <a:xfrm>
            <a:off x="6019825" y="2662675"/>
            <a:ext cx="21786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81" name="Google Shape;381;p23"/>
          <p:cNvSpPr/>
          <p:nvPr/>
        </p:nvSpPr>
        <p:spPr>
          <a:xfrm rot="10800000">
            <a:off x="2531291" y="4235323"/>
            <a:ext cx="5428956" cy="1009852"/>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3"/>
          <p:cNvSpPr/>
          <p:nvPr/>
        </p:nvSpPr>
        <p:spPr>
          <a:xfrm rot="5400000">
            <a:off x="3108924" y="2854084"/>
            <a:ext cx="1442280" cy="3563817"/>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23"/>
          <p:cNvSpPr/>
          <p:nvPr/>
        </p:nvSpPr>
        <p:spPr>
          <a:xfrm>
            <a:off x="3682950" y="4420625"/>
            <a:ext cx="2132100" cy="12342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3"/>
          <p:cNvSpPr/>
          <p:nvPr/>
        </p:nvSpPr>
        <p:spPr>
          <a:xfrm rot="10800000" flipH="1">
            <a:off x="3968688" y="4071821"/>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23"/>
          <p:cNvSpPr/>
          <p:nvPr/>
        </p:nvSpPr>
        <p:spPr>
          <a:xfrm rot="10800000" flipH="1">
            <a:off x="5921426" y="4554159"/>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23"/>
          <p:cNvSpPr/>
          <p:nvPr/>
        </p:nvSpPr>
        <p:spPr>
          <a:xfrm rot="10800000" flipH="1">
            <a:off x="1267213" y="4521746"/>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3"/>
          <p:cNvSpPr/>
          <p:nvPr/>
        </p:nvSpPr>
        <p:spPr>
          <a:xfrm rot="10800000" flipH="1">
            <a:off x="8100026" y="4752909"/>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3"/>
          <p:cNvSpPr/>
          <p:nvPr/>
        </p:nvSpPr>
        <p:spPr>
          <a:xfrm rot="10800000" flipH="1">
            <a:off x="6505813" y="4851596"/>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23"/>
          <p:cNvSpPr/>
          <p:nvPr/>
        </p:nvSpPr>
        <p:spPr>
          <a:xfrm rot="10800000" flipH="1">
            <a:off x="1985676" y="410423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wo columns 2">
  <p:cSld name="CUSTOM_10">
    <p:spTree>
      <p:nvGrpSpPr>
        <p:cNvPr id="1" name="Shape 390"/>
        <p:cNvGrpSpPr/>
        <p:nvPr/>
      </p:nvGrpSpPr>
      <p:grpSpPr>
        <a:xfrm>
          <a:off x="0" y="0"/>
          <a:ext cx="0" cy="0"/>
          <a:chOff x="0" y="0"/>
          <a:chExt cx="0" cy="0"/>
        </a:xfrm>
      </p:grpSpPr>
      <p:sp>
        <p:nvSpPr>
          <p:cNvPr id="391" name="Google Shape;391;p24"/>
          <p:cNvSpPr txBox="1">
            <a:spLocks noGrp="1"/>
          </p:cNvSpPr>
          <p:nvPr>
            <p:ph type="title"/>
          </p:nvPr>
        </p:nvSpPr>
        <p:spPr>
          <a:xfrm>
            <a:off x="2571750" y="363275"/>
            <a:ext cx="40005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atin typeface="Open Sans"/>
                <a:ea typeface="Open Sans"/>
                <a:cs typeface="Open Sans"/>
                <a:sym typeface="Open Sans"/>
              </a:defRPr>
            </a:lvl2pPr>
            <a:lvl3pPr lvl="2">
              <a:spcBef>
                <a:spcPts val="0"/>
              </a:spcBef>
              <a:spcAft>
                <a:spcPts val="0"/>
              </a:spcAft>
              <a:buSzPts val="3000"/>
              <a:buNone/>
              <a:defRPr>
                <a:latin typeface="Open Sans"/>
                <a:ea typeface="Open Sans"/>
                <a:cs typeface="Open Sans"/>
                <a:sym typeface="Open Sans"/>
              </a:defRPr>
            </a:lvl3pPr>
            <a:lvl4pPr lvl="3">
              <a:spcBef>
                <a:spcPts val="0"/>
              </a:spcBef>
              <a:spcAft>
                <a:spcPts val="0"/>
              </a:spcAft>
              <a:buSzPts val="3000"/>
              <a:buNone/>
              <a:defRPr>
                <a:latin typeface="Open Sans"/>
                <a:ea typeface="Open Sans"/>
                <a:cs typeface="Open Sans"/>
                <a:sym typeface="Open Sans"/>
              </a:defRPr>
            </a:lvl4pPr>
            <a:lvl5pPr lvl="4">
              <a:spcBef>
                <a:spcPts val="0"/>
              </a:spcBef>
              <a:spcAft>
                <a:spcPts val="0"/>
              </a:spcAft>
              <a:buSzPts val="3000"/>
              <a:buNone/>
              <a:defRPr>
                <a:latin typeface="Open Sans"/>
                <a:ea typeface="Open Sans"/>
                <a:cs typeface="Open Sans"/>
                <a:sym typeface="Open Sans"/>
              </a:defRPr>
            </a:lvl5pPr>
            <a:lvl6pPr lvl="5">
              <a:spcBef>
                <a:spcPts val="0"/>
              </a:spcBef>
              <a:spcAft>
                <a:spcPts val="0"/>
              </a:spcAft>
              <a:buSzPts val="3000"/>
              <a:buNone/>
              <a:defRPr>
                <a:latin typeface="Open Sans"/>
                <a:ea typeface="Open Sans"/>
                <a:cs typeface="Open Sans"/>
                <a:sym typeface="Open Sans"/>
              </a:defRPr>
            </a:lvl6pPr>
            <a:lvl7pPr lvl="6">
              <a:spcBef>
                <a:spcPts val="0"/>
              </a:spcBef>
              <a:spcAft>
                <a:spcPts val="0"/>
              </a:spcAft>
              <a:buSzPts val="3000"/>
              <a:buNone/>
              <a:defRPr>
                <a:latin typeface="Open Sans"/>
                <a:ea typeface="Open Sans"/>
                <a:cs typeface="Open Sans"/>
                <a:sym typeface="Open Sans"/>
              </a:defRPr>
            </a:lvl7pPr>
            <a:lvl8pPr lvl="7">
              <a:spcBef>
                <a:spcPts val="0"/>
              </a:spcBef>
              <a:spcAft>
                <a:spcPts val="0"/>
              </a:spcAft>
              <a:buSzPts val="3000"/>
              <a:buNone/>
              <a:defRPr>
                <a:latin typeface="Open Sans"/>
                <a:ea typeface="Open Sans"/>
                <a:cs typeface="Open Sans"/>
                <a:sym typeface="Open Sans"/>
              </a:defRPr>
            </a:lvl8pPr>
            <a:lvl9pPr lvl="8">
              <a:spcBef>
                <a:spcPts val="0"/>
              </a:spcBef>
              <a:spcAft>
                <a:spcPts val="0"/>
              </a:spcAft>
              <a:buSzPts val="3000"/>
              <a:buNone/>
              <a:defRPr>
                <a:latin typeface="Open Sans"/>
                <a:ea typeface="Open Sans"/>
                <a:cs typeface="Open Sans"/>
                <a:sym typeface="Open Sans"/>
              </a:defRPr>
            </a:lvl9pPr>
          </a:lstStyle>
          <a:p>
            <a:endParaRPr/>
          </a:p>
        </p:txBody>
      </p:sp>
      <p:sp>
        <p:nvSpPr>
          <p:cNvPr id="392" name="Google Shape;392;p24"/>
          <p:cNvSpPr txBox="1">
            <a:spLocks noGrp="1"/>
          </p:cNvSpPr>
          <p:nvPr>
            <p:ph type="subTitle" idx="1"/>
          </p:nvPr>
        </p:nvSpPr>
        <p:spPr>
          <a:xfrm>
            <a:off x="5091350" y="3794700"/>
            <a:ext cx="22056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93" name="Google Shape;393;p24"/>
          <p:cNvSpPr txBox="1">
            <a:spLocks noGrp="1"/>
          </p:cNvSpPr>
          <p:nvPr>
            <p:ph type="subTitle" idx="2"/>
          </p:nvPr>
        </p:nvSpPr>
        <p:spPr>
          <a:xfrm>
            <a:off x="4948200" y="4089750"/>
            <a:ext cx="2488200" cy="645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4" name="Google Shape;394;p24"/>
          <p:cNvSpPr txBox="1">
            <a:spLocks noGrp="1"/>
          </p:cNvSpPr>
          <p:nvPr>
            <p:ph type="subTitle" idx="3"/>
          </p:nvPr>
        </p:nvSpPr>
        <p:spPr>
          <a:xfrm>
            <a:off x="1901200" y="3794700"/>
            <a:ext cx="20079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395" name="Google Shape;395;p24"/>
          <p:cNvSpPr txBox="1">
            <a:spLocks noGrp="1"/>
          </p:cNvSpPr>
          <p:nvPr>
            <p:ph type="subTitle" idx="4"/>
          </p:nvPr>
        </p:nvSpPr>
        <p:spPr>
          <a:xfrm>
            <a:off x="1800500" y="4089750"/>
            <a:ext cx="2205600" cy="645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6" name="Google Shape;396;p24"/>
          <p:cNvSpPr/>
          <p:nvPr/>
        </p:nvSpPr>
        <p:spPr>
          <a:xfrm rot="-5400000">
            <a:off x="-687297" y="596629"/>
            <a:ext cx="2810674" cy="1198053"/>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4"/>
          <p:cNvSpPr/>
          <p:nvPr/>
        </p:nvSpPr>
        <p:spPr>
          <a:xfrm rot="-5400000">
            <a:off x="-1281850" y="1134665"/>
            <a:ext cx="2860647" cy="751611"/>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24"/>
          <p:cNvSpPr/>
          <p:nvPr/>
        </p:nvSpPr>
        <p:spPr>
          <a:xfrm rot="5400000">
            <a:off x="466981" y="1195731"/>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24"/>
          <p:cNvSpPr/>
          <p:nvPr/>
        </p:nvSpPr>
        <p:spPr>
          <a:xfrm rot="5400000">
            <a:off x="-494883" y="208694"/>
            <a:ext cx="1990610" cy="1054010"/>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4"/>
          <p:cNvSpPr/>
          <p:nvPr/>
        </p:nvSpPr>
        <p:spPr>
          <a:xfrm rot="5400000">
            <a:off x="928869" y="99919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4"/>
          <p:cNvSpPr/>
          <p:nvPr/>
        </p:nvSpPr>
        <p:spPr>
          <a:xfrm rot="-5400000">
            <a:off x="269256" y="284224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4"/>
          <p:cNvSpPr/>
          <p:nvPr/>
        </p:nvSpPr>
        <p:spPr>
          <a:xfrm rot="5400000">
            <a:off x="7087547" y="3261706"/>
            <a:ext cx="2810674" cy="1198053"/>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4"/>
          <p:cNvSpPr/>
          <p:nvPr/>
        </p:nvSpPr>
        <p:spPr>
          <a:xfrm rot="5400000">
            <a:off x="7632127" y="3170112"/>
            <a:ext cx="2860647" cy="751611"/>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4"/>
          <p:cNvSpPr/>
          <p:nvPr/>
        </p:nvSpPr>
        <p:spPr>
          <a:xfrm rot="-5400000">
            <a:off x="8580444" y="3697156"/>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4"/>
          <p:cNvSpPr/>
          <p:nvPr/>
        </p:nvSpPr>
        <p:spPr>
          <a:xfrm rot="-5400000">
            <a:off x="7715198" y="3793684"/>
            <a:ext cx="1990610" cy="1054010"/>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4"/>
          <p:cNvSpPr/>
          <p:nvPr/>
        </p:nvSpPr>
        <p:spPr>
          <a:xfrm rot="-5400000">
            <a:off x="8183656" y="395849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4"/>
          <p:cNvSpPr/>
          <p:nvPr/>
        </p:nvSpPr>
        <p:spPr>
          <a:xfrm rot="5400000">
            <a:off x="8843269" y="211544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4"/>
          <p:cNvSpPr/>
          <p:nvPr/>
        </p:nvSpPr>
        <p:spPr>
          <a:xfrm rot="-5400000">
            <a:off x="7541144" y="4680906"/>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4"/>
          <p:cNvSpPr/>
          <p:nvPr/>
        </p:nvSpPr>
        <p:spPr>
          <a:xfrm rot="5400000">
            <a:off x="1506281" y="211981"/>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hanks">
  <p:cSld name="CUSTOM_1">
    <p:spTree>
      <p:nvGrpSpPr>
        <p:cNvPr id="1" name="Shape 410"/>
        <p:cNvGrpSpPr/>
        <p:nvPr/>
      </p:nvGrpSpPr>
      <p:grpSpPr>
        <a:xfrm>
          <a:off x="0" y="0"/>
          <a:ext cx="0" cy="0"/>
          <a:chOff x="0" y="0"/>
          <a:chExt cx="0" cy="0"/>
        </a:xfrm>
      </p:grpSpPr>
      <p:sp>
        <p:nvSpPr>
          <p:cNvPr id="411" name="Google Shape;411;p25"/>
          <p:cNvSpPr txBox="1">
            <a:spLocks noGrp="1"/>
          </p:cNvSpPr>
          <p:nvPr>
            <p:ph type="title"/>
          </p:nvPr>
        </p:nvSpPr>
        <p:spPr>
          <a:xfrm>
            <a:off x="2629950" y="989275"/>
            <a:ext cx="3884100" cy="936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500"/>
            </a:lvl1pPr>
            <a:lvl2pPr lvl="1" algn="ctr" rtl="0">
              <a:spcBef>
                <a:spcPts val="0"/>
              </a:spcBef>
              <a:spcAft>
                <a:spcPts val="0"/>
              </a:spcAft>
              <a:buSzPts val="3000"/>
              <a:buNone/>
              <a:defRPr>
                <a:latin typeface="Open Sans"/>
                <a:ea typeface="Open Sans"/>
                <a:cs typeface="Open Sans"/>
                <a:sym typeface="Open Sans"/>
              </a:defRPr>
            </a:lvl2pPr>
            <a:lvl3pPr lvl="2" algn="ctr" rtl="0">
              <a:spcBef>
                <a:spcPts val="0"/>
              </a:spcBef>
              <a:spcAft>
                <a:spcPts val="0"/>
              </a:spcAft>
              <a:buSzPts val="3000"/>
              <a:buNone/>
              <a:defRPr>
                <a:latin typeface="Open Sans"/>
                <a:ea typeface="Open Sans"/>
                <a:cs typeface="Open Sans"/>
                <a:sym typeface="Open Sans"/>
              </a:defRPr>
            </a:lvl3pPr>
            <a:lvl4pPr lvl="3" algn="ctr" rtl="0">
              <a:spcBef>
                <a:spcPts val="0"/>
              </a:spcBef>
              <a:spcAft>
                <a:spcPts val="0"/>
              </a:spcAft>
              <a:buSzPts val="3000"/>
              <a:buNone/>
              <a:defRPr>
                <a:latin typeface="Open Sans"/>
                <a:ea typeface="Open Sans"/>
                <a:cs typeface="Open Sans"/>
                <a:sym typeface="Open Sans"/>
              </a:defRPr>
            </a:lvl4pPr>
            <a:lvl5pPr lvl="4" algn="ctr" rtl="0">
              <a:spcBef>
                <a:spcPts val="0"/>
              </a:spcBef>
              <a:spcAft>
                <a:spcPts val="0"/>
              </a:spcAft>
              <a:buSzPts val="3000"/>
              <a:buNone/>
              <a:defRPr>
                <a:latin typeface="Open Sans"/>
                <a:ea typeface="Open Sans"/>
                <a:cs typeface="Open Sans"/>
                <a:sym typeface="Open Sans"/>
              </a:defRPr>
            </a:lvl5pPr>
            <a:lvl6pPr lvl="5" algn="ctr" rtl="0">
              <a:spcBef>
                <a:spcPts val="0"/>
              </a:spcBef>
              <a:spcAft>
                <a:spcPts val="0"/>
              </a:spcAft>
              <a:buSzPts val="3000"/>
              <a:buNone/>
              <a:defRPr>
                <a:latin typeface="Open Sans"/>
                <a:ea typeface="Open Sans"/>
                <a:cs typeface="Open Sans"/>
                <a:sym typeface="Open Sans"/>
              </a:defRPr>
            </a:lvl6pPr>
            <a:lvl7pPr lvl="6" algn="ctr" rtl="0">
              <a:spcBef>
                <a:spcPts val="0"/>
              </a:spcBef>
              <a:spcAft>
                <a:spcPts val="0"/>
              </a:spcAft>
              <a:buSzPts val="3000"/>
              <a:buNone/>
              <a:defRPr>
                <a:latin typeface="Open Sans"/>
                <a:ea typeface="Open Sans"/>
                <a:cs typeface="Open Sans"/>
                <a:sym typeface="Open Sans"/>
              </a:defRPr>
            </a:lvl7pPr>
            <a:lvl8pPr lvl="7" algn="ctr" rtl="0">
              <a:spcBef>
                <a:spcPts val="0"/>
              </a:spcBef>
              <a:spcAft>
                <a:spcPts val="0"/>
              </a:spcAft>
              <a:buSzPts val="3000"/>
              <a:buNone/>
              <a:defRPr>
                <a:latin typeface="Open Sans"/>
                <a:ea typeface="Open Sans"/>
                <a:cs typeface="Open Sans"/>
                <a:sym typeface="Open Sans"/>
              </a:defRPr>
            </a:lvl8pPr>
            <a:lvl9pPr lvl="8" algn="ctr" rtl="0">
              <a:spcBef>
                <a:spcPts val="0"/>
              </a:spcBef>
              <a:spcAft>
                <a:spcPts val="0"/>
              </a:spcAft>
              <a:buSzPts val="3000"/>
              <a:buNone/>
              <a:defRPr>
                <a:latin typeface="Open Sans"/>
                <a:ea typeface="Open Sans"/>
                <a:cs typeface="Open Sans"/>
                <a:sym typeface="Open Sans"/>
              </a:defRPr>
            </a:lvl9pPr>
          </a:lstStyle>
          <a:p>
            <a:endParaRPr/>
          </a:p>
        </p:txBody>
      </p:sp>
      <p:sp>
        <p:nvSpPr>
          <p:cNvPr id="412" name="Google Shape;412;p25"/>
          <p:cNvSpPr txBox="1">
            <a:spLocks noGrp="1"/>
          </p:cNvSpPr>
          <p:nvPr>
            <p:ph type="subTitle" idx="1"/>
          </p:nvPr>
        </p:nvSpPr>
        <p:spPr>
          <a:xfrm>
            <a:off x="3043615" y="1769613"/>
            <a:ext cx="3066900" cy="109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400">
                <a:solidFill>
                  <a:schemeClr val="dk1"/>
                </a:solidFill>
              </a:defRPr>
            </a:lvl1pPr>
            <a:lvl2pPr lvl="1" algn="ctr" rtl="0">
              <a:spcBef>
                <a:spcPts val="0"/>
              </a:spcBef>
              <a:spcAft>
                <a:spcPts val="0"/>
              </a:spcAft>
              <a:buClr>
                <a:schemeClr val="dk1"/>
              </a:buClr>
              <a:buSzPts val="1400"/>
              <a:buNone/>
              <a:defRPr>
                <a:solidFill>
                  <a:schemeClr val="dk1"/>
                </a:solidFill>
              </a:defRPr>
            </a:lvl2pPr>
            <a:lvl3pPr lvl="2" algn="ctr" rtl="0">
              <a:spcBef>
                <a:spcPts val="1600"/>
              </a:spcBef>
              <a:spcAft>
                <a:spcPts val="0"/>
              </a:spcAft>
              <a:buClr>
                <a:schemeClr val="dk1"/>
              </a:buClr>
              <a:buSzPts val="1400"/>
              <a:buNone/>
              <a:defRPr>
                <a:solidFill>
                  <a:schemeClr val="dk1"/>
                </a:solidFill>
              </a:defRPr>
            </a:lvl3pPr>
            <a:lvl4pPr lvl="3" algn="ctr" rtl="0">
              <a:spcBef>
                <a:spcPts val="1600"/>
              </a:spcBef>
              <a:spcAft>
                <a:spcPts val="0"/>
              </a:spcAft>
              <a:buClr>
                <a:schemeClr val="dk1"/>
              </a:buClr>
              <a:buSzPts val="1400"/>
              <a:buNone/>
              <a:defRPr>
                <a:solidFill>
                  <a:schemeClr val="dk1"/>
                </a:solidFill>
              </a:defRPr>
            </a:lvl4pPr>
            <a:lvl5pPr lvl="4" algn="ctr" rtl="0">
              <a:spcBef>
                <a:spcPts val="1600"/>
              </a:spcBef>
              <a:spcAft>
                <a:spcPts val="0"/>
              </a:spcAft>
              <a:buClr>
                <a:schemeClr val="dk1"/>
              </a:buClr>
              <a:buSzPts val="1400"/>
              <a:buNone/>
              <a:defRPr>
                <a:solidFill>
                  <a:schemeClr val="dk1"/>
                </a:solidFill>
              </a:defRPr>
            </a:lvl5pPr>
            <a:lvl6pPr lvl="5" algn="ctr" rtl="0">
              <a:spcBef>
                <a:spcPts val="1600"/>
              </a:spcBef>
              <a:spcAft>
                <a:spcPts val="0"/>
              </a:spcAft>
              <a:buClr>
                <a:schemeClr val="dk1"/>
              </a:buClr>
              <a:buSzPts val="1400"/>
              <a:buNone/>
              <a:defRPr>
                <a:solidFill>
                  <a:schemeClr val="dk1"/>
                </a:solidFill>
              </a:defRPr>
            </a:lvl6pPr>
            <a:lvl7pPr lvl="6" algn="ctr" rtl="0">
              <a:spcBef>
                <a:spcPts val="1600"/>
              </a:spcBef>
              <a:spcAft>
                <a:spcPts val="0"/>
              </a:spcAft>
              <a:buClr>
                <a:schemeClr val="dk1"/>
              </a:buClr>
              <a:buSzPts val="1400"/>
              <a:buNone/>
              <a:defRPr>
                <a:solidFill>
                  <a:schemeClr val="dk1"/>
                </a:solidFill>
              </a:defRPr>
            </a:lvl7pPr>
            <a:lvl8pPr lvl="7" algn="ctr" rtl="0">
              <a:spcBef>
                <a:spcPts val="1600"/>
              </a:spcBef>
              <a:spcAft>
                <a:spcPts val="0"/>
              </a:spcAft>
              <a:buClr>
                <a:schemeClr val="dk1"/>
              </a:buClr>
              <a:buSzPts val="1400"/>
              <a:buNone/>
              <a:defRPr>
                <a:solidFill>
                  <a:schemeClr val="dk1"/>
                </a:solidFill>
              </a:defRPr>
            </a:lvl8pPr>
            <a:lvl9pPr lvl="8" algn="ctr" rtl="0">
              <a:spcBef>
                <a:spcPts val="1600"/>
              </a:spcBef>
              <a:spcAft>
                <a:spcPts val="1600"/>
              </a:spcAft>
              <a:buClr>
                <a:schemeClr val="dk1"/>
              </a:buClr>
              <a:buSzPts val="1400"/>
              <a:buNone/>
              <a:defRPr>
                <a:solidFill>
                  <a:schemeClr val="dk1"/>
                </a:solidFill>
              </a:defRPr>
            </a:lvl9pPr>
          </a:lstStyle>
          <a:p>
            <a:endParaRPr/>
          </a:p>
        </p:txBody>
      </p:sp>
      <p:sp>
        <p:nvSpPr>
          <p:cNvPr id="413" name="Google Shape;413;p25"/>
          <p:cNvSpPr txBox="1">
            <a:spLocks noGrp="1"/>
          </p:cNvSpPr>
          <p:nvPr>
            <p:ph type="subTitle" idx="2"/>
          </p:nvPr>
        </p:nvSpPr>
        <p:spPr>
          <a:xfrm>
            <a:off x="2676890" y="3876500"/>
            <a:ext cx="3790200" cy="279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100">
                <a:solidFill>
                  <a:schemeClr val="dk1"/>
                </a:solidFill>
              </a:defRPr>
            </a:lvl1pPr>
            <a:lvl2pPr lvl="1" algn="ctr" rtl="0">
              <a:spcBef>
                <a:spcPts val="1600"/>
              </a:spcBef>
              <a:spcAft>
                <a:spcPts val="0"/>
              </a:spcAft>
              <a:buClr>
                <a:schemeClr val="dk1"/>
              </a:buClr>
              <a:buSzPts val="1400"/>
              <a:buNone/>
              <a:defRPr>
                <a:solidFill>
                  <a:schemeClr val="dk1"/>
                </a:solidFill>
              </a:defRPr>
            </a:lvl2pPr>
            <a:lvl3pPr lvl="2" algn="ctr" rtl="0">
              <a:spcBef>
                <a:spcPts val="1600"/>
              </a:spcBef>
              <a:spcAft>
                <a:spcPts val="0"/>
              </a:spcAft>
              <a:buClr>
                <a:schemeClr val="dk1"/>
              </a:buClr>
              <a:buSzPts val="1400"/>
              <a:buNone/>
              <a:defRPr>
                <a:solidFill>
                  <a:schemeClr val="dk1"/>
                </a:solidFill>
              </a:defRPr>
            </a:lvl3pPr>
            <a:lvl4pPr lvl="3" algn="ctr" rtl="0">
              <a:spcBef>
                <a:spcPts val="1600"/>
              </a:spcBef>
              <a:spcAft>
                <a:spcPts val="0"/>
              </a:spcAft>
              <a:buClr>
                <a:schemeClr val="dk1"/>
              </a:buClr>
              <a:buSzPts val="1400"/>
              <a:buNone/>
              <a:defRPr>
                <a:solidFill>
                  <a:schemeClr val="dk1"/>
                </a:solidFill>
              </a:defRPr>
            </a:lvl4pPr>
            <a:lvl5pPr lvl="4" algn="ctr" rtl="0">
              <a:spcBef>
                <a:spcPts val="1600"/>
              </a:spcBef>
              <a:spcAft>
                <a:spcPts val="0"/>
              </a:spcAft>
              <a:buClr>
                <a:schemeClr val="dk1"/>
              </a:buClr>
              <a:buSzPts val="1400"/>
              <a:buNone/>
              <a:defRPr>
                <a:solidFill>
                  <a:schemeClr val="dk1"/>
                </a:solidFill>
              </a:defRPr>
            </a:lvl5pPr>
            <a:lvl6pPr lvl="5" algn="ctr" rtl="0">
              <a:spcBef>
                <a:spcPts val="1600"/>
              </a:spcBef>
              <a:spcAft>
                <a:spcPts val="0"/>
              </a:spcAft>
              <a:buClr>
                <a:schemeClr val="dk1"/>
              </a:buClr>
              <a:buSzPts val="1400"/>
              <a:buNone/>
              <a:defRPr>
                <a:solidFill>
                  <a:schemeClr val="dk1"/>
                </a:solidFill>
              </a:defRPr>
            </a:lvl6pPr>
            <a:lvl7pPr lvl="6" algn="ctr" rtl="0">
              <a:spcBef>
                <a:spcPts val="1600"/>
              </a:spcBef>
              <a:spcAft>
                <a:spcPts val="0"/>
              </a:spcAft>
              <a:buClr>
                <a:schemeClr val="dk1"/>
              </a:buClr>
              <a:buSzPts val="1400"/>
              <a:buNone/>
              <a:defRPr>
                <a:solidFill>
                  <a:schemeClr val="dk1"/>
                </a:solidFill>
              </a:defRPr>
            </a:lvl7pPr>
            <a:lvl8pPr lvl="7" algn="ctr" rtl="0">
              <a:spcBef>
                <a:spcPts val="1600"/>
              </a:spcBef>
              <a:spcAft>
                <a:spcPts val="0"/>
              </a:spcAft>
              <a:buClr>
                <a:schemeClr val="dk1"/>
              </a:buClr>
              <a:buSzPts val="1400"/>
              <a:buNone/>
              <a:defRPr>
                <a:solidFill>
                  <a:schemeClr val="dk1"/>
                </a:solidFill>
              </a:defRPr>
            </a:lvl8pPr>
            <a:lvl9pPr lvl="8" algn="ctr" rtl="0">
              <a:spcBef>
                <a:spcPts val="1600"/>
              </a:spcBef>
              <a:spcAft>
                <a:spcPts val="1600"/>
              </a:spcAft>
              <a:buClr>
                <a:schemeClr val="dk1"/>
              </a:buClr>
              <a:buSzPts val="1400"/>
              <a:buNone/>
              <a:defRPr>
                <a:solidFill>
                  <a:schemeClr val="dk1"/>
                </a:solidFill>
              </a:defRPr>
            </a:lvl9pPr>
          </a:lstStyle>
          <a:p>
            <a:endParaRPr/>
          </a:p>
        </p:txBody>
      </p:sp>
      <p:sp>
        <p:nvSpPr>
          <p:cNvPr id="414" name="Google Shape;414;p25"/>
          <p:cNvSpPr txBox="1"/>
          <p:nvPr/>
        </p:nvSpPr>
        <p:spPr>
          <a:xfrm>
            <a:off x="2924390" y="3270788"/>
            <a:ext cx="3295200" cy="71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100" b="1">
                <a:solidFill>
                  <a:schemeClr val="dk1"/>
                </a:solidFill>
                <a:latin typeface="Open Sans"/>
                <a:ea typeface="Open Sans"/>
                <a:cs typeface="Open Sans"/>
                <a:sym typeface="Open Sans"/>
              </a:rPr>
              <a:t>CREDITS</a:t>
            </a:r>
            <a:r>
              <a:rPr lang="en" sz="1100">
                <a:solidFill>
                  <a:schemeClr val="dk1"/>
                </a:solidFill>
                <a:latin typeface="Open Sans"/>
                <a:ea typeface="Open Sans"/>
                <a:cs typeface="Open Sans"/>
                <a:sym typeface="Open Sans"/>
              </a:rPr>
              <a:t>: This presentation template was created by</a:t>
            </a:r>
            <a:r>
              <a:rPr lang="en" sz="1100" b="1">
                <a:solidFill>
                  <a:schemeClr val="dk1"/>
                </a:solidFill>
                <a:latin typeface="Open Sans"/>
                <a:ea typeface="Open Sans"/>
                <a:cs typeface="Open Sans"/>
                <a:sym typeface="Open Sans"/>
              </a:rPr>
              <a:t> </a:t>
            </a:r>
            <a:r>
              <a:rPr lang="en" sz="1100" b="1">
                <a:solidFill>
                  <a:schemeClr val="dk1"/>
                </a:solidFill>
                <a:uFill>
                  <a:noFill/>
                </a:uFill>
                <a:latin typeface="Open Sans"/>
                <a:ea typeface="Open Sans"/>
                <a:cs typeface="Open Sans"/>
                <a:sym typeface="Open Sans"/>
                <a:hlinkClick r:id="rId2">
                  <a:extLst>
                    <a:ext uri="{A12FA001-AC4F-418D-AE19-62706E023703}">
                      <ahyp:hlinkClr xmlns:ahyp="http://schemas.microsoft.com/office/drawing/2018/hyperlinkcolor" xmlns="" val="tx"/>
                    </a:ext>
                  </a:extLst>
                </a:hlinkClick>
              </a:rPr>
              <a:t>Slidesgo</a:t>
            </a:r>
            <a:r>
              <a:rPr lang="en" sz="1100">
                <a:solidFill>
                  <a:schemeClr val="dk1"/>
                </a:solidFill>
                <a:latin typeface="Open Sans"/>
                <a:ea typeface="Open Sans"/>
                <a:cs typeface="Open Sans"/>
                <a:sym typeface="Open Sans"/>
              </a:rPr>
              <a:t>, including icons by </a:t>
            </a:r>
            <a:r>
              <a:rPr lang="en" sz="1100" b="1">
                <a:solidFill>
                  <a:schemeClr val="dk1"/>
                </a:solidFill>
                <a:uFill>
                  <a:noFill/>
                </a:uFill>
                <a:latin typeface="Open Sans"/>
                <a:ea typeface="Open Sans"/>
                <a:cs typeface="Open Sans"/>
                <a:sym typeface="Open Sans"/>
                <a:hlinkClick r:id="rId3">
                  <a:extLst>
                    <a:ext uri="{A12FA001-AC4F-418D-AE19-62706E023703}">
                      <ahyp:hlinkClr xmlns:ahyp="http://schemas.microsoft.com/office/drawing/2018/hyperlinkcolor" xmlns="" val="tx"/>
                    </a:ext>
                  </a:extLst>
                </a:hlinkClick>
              </a:rPr>
              <a:t>Flaticon</a:t>
            </a:r>
            <a:r>
              <a:rPr lang="en" sz="1100">
                <a:solidFill>
                  <a:schemeClr val="dk1"/>
                </a:solidFill>
                <a:latin typeface="Open Sans"/>
                <a:ea typeface="Open Sans"/>
                <a:cs typeface="Open Sans"/>
                <a:sym typeface="Open Sans"/>
              </a:rPr>
              <a:t>, infographics &amp; images by </a:t>
            </a:r>
            <a:r>
              <a:rPr lang="en" sz="1100" b="1">
                <a:solidFill>
                  <a:schemeClr val="dk1"/>
                </a:solidFill>
                <a:uFill>
                  <a:noFill/>
                </a:uFill>
                <a:latin typeface="Open Sans"/>
                <a:ea typeface="Open Sans"/>
                <a:cs typeface="Open Sans"/>
                <a:sym typeface="Open Sans"/>
                <a:hlinkClick r:id="rId4">
                  <a:extLst>
                    <a:ext uri="{A12FA001-AC4F-418D-AE19-62706E023703}">
                      <ahyp:hlinkClr xmlns:ahyp="http://schemas.microsoft.com/office/drawing/2018/hyperlinkcolor" xmlns="" val="tx"/>
                    </a:ext>
                  </a:extLst>
                </a:hlinkClick>
              </a:rPr>
              <a:t>Freepik</a:t>
            </a:r>
            <a:endParaRPr sz="1100" b="1">
              <a:solidFill>
                <a:schemeClr val="dk1"/>
              </a:solidFill>
              <a:latin typeface="Open Sans"/>
              <a:ea typeface="Open Sans"/>
              <a:cs typeface="Open Sans"/>
              <a:sym typeface="Open Sans"/>
            </a:endParaRPr>
          </a:p>
        </p:txBody>
      </p:sp>
      <p:sp>
        <p:nvSpPr>
          <p:cNvPr id="415" name="Google Shape;415;p25"/>
          <p:cNvSpPr/>
          <p:nvPr/>
        </p:nvSpPr>
        <p:spPr>
          <a:xfrm rot="-5538951">
            <a:off x="-2574537" y="1029968"/>
            <a:ext cx="6383009" cy="1326004"/>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5"/>
          <p:cNvSpPr/>
          <p:nvPr/>
        </p:nvSpPr>
        <p:spPr>
          <a:xfrm rot="5400000" flipH="1">
            <a:off x="-1065756" y="2741763"/>
            <a:ext cx="3598025" cy="1537331"/>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5"/>
          <p:cNvSpPr/>
          <p:nvPr/>
        </p:nvSpPr>
        <p:spPr>
          <a:xfrm rot="5400000" flipH="1">
            <a:off x="-627512" y="3888154"/>
            <a:ext cx="2023800" cy="1071475"/>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5"/>
          <p:cNvSpPr/>
          <p:nvPr/>
        </p:nvSpPr>
        <p:spPr>
          <a:xfrm>
            <a:off x="771800" y="2757500"/>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5"/>
          <p:cNvSpPr/>
          <p:nvPr/>
        </p:nvSpPr>
        <p:spPr>
          <a:xfrm>
            <a:off x="1553300" y="3452550"/>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5"/>
          <p:cNvSpPr/>
          <p:nvPr/>
        </p:nvSpPr>
        <p:spPr>
          <a:xfrm>
            <a:off x="804350" y="1051325"/>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5"/>
          <p:cNvSpPr/>
          <p:nvPr/>
        </p:nvSpPr>
        <p:spPr>
          <a:xfrm>
            <a:off x="1169650" y="3551250"/>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25"/>
          <p:cNvSpPr/>
          <p:nvPr/>
        </p:nvSpPr>
        <p:spPr>
          <a:xfrm>
            <a:off x="376488" y="716900"/>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3" name="Google Shape;423;p25"/>
          <p:cNvGrpSpPr/>
          <p:nvPr/>
        </p:nvGrpSpPr>
        <p:grpSpPr>
          <a:xfrm rot="10800000">
            <a:off x="7695844" y="-223188"/>
            <a:ext cx="1676378" cy="6958517"/>
            <a:chOff x="-174456" y="-1522725"/>
            <a:chExt cx="1676378" cy="6958517"/>
          </a:xfrm>
        </p:grpSpPr>
        <p:sp>
          <p:nvSpPr>
            <p:cNvPr id="424" name="Google Shape;424;p25"/>
            <p:cNvSpPr/>
            <p:nvPr/>
          </p:nvSpPr>
          <p:spPr>
            <a:xfrm rot="-5538951">
              <a:off x="-2574537" y="1029968"/>
              <a:ext cx="6383009" cy="1326004"/>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25"/>
            <p:cNvSpPr/>
            <p:nvPr/>
          </p:nvSpPr>
          <p:spPr>
            <a:xfrm rot="5400000" flipH="1">
              <a:off x="-1065756" y="2741763"/>
              <a:ext cx="3598025" cy="1537331"/>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5"/>
            <p:cNvSpPr/>
            <p:nvPr/>
          </p:nvSpPr>
          <p:spPr>
            <a:xfrm rot="5400000" flipH="1">
              <a:off x="-627512" y="3888154"/>
              <a:ext cx="2023800" cy="1071475"/>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7" name="Google Shape;427;p25"/>
          <p:cNvSpPr/>
          <p:nvPr/>
        </p:nvSpPr>
        <p:spPr>
          <a:xfrm rot="10800000" flipH="1">
            <a:off x="7981650" y="2860425"/>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5"/>
          <p:cNvSpPr/>
          <p:nvPr/>
        </p:nvSpPr>
        <p:spPr>
          <a:xfrm rot="10800000" flipH="1">
            <a:off x="8332050" y="1975150"/>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5"/>
          <p:cNvSpPr/>
          <p:nvPr/>
        </p:nvSpPr>
        <p:spPr>
          <a:xfrm rot="10800000" flipH="1">
            <a:off x="7932450" y="4287175"/>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5"/>
          <p:cNvSpPr/>
          <p:nvPr/>
        </p:nvSpPr>
        <p:spPr>
          <a:xfrm rot="10800000" flipH="1">
            <a:off x="7695850" y="1727775"/>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5"/>
          <p:cNvSpPr/>
          <p:nvPr/>
        </p:nvSpPr>
        <p:spPr>
          <a:xfrm rot="10800000" flipH="1">
            <a:off x="8299488" y="4492000"/>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ext 2">
  <p:cSld name="CUSTOM_11_1">
    <p:spTree>
      <p:nvGrpSpPr>
        <p:cNvPr id="1" name="Shape 432"/>
        <p:cNvGrpSpPr/>
        <p:nvPr/>
      </p:nvGrpSpPr>
      <p:grpSpPr>
        <a:xfrm>
          <a:off x="0" y="0"/>
          <a:ext cx="0" cy="0"/>
          <a:chOff x="0" y="0"/>
          <a:chExt cx="0" cy="0"/>
        </a:xfrm>
      </p:grpSpPr>
      <p:sp>
        <p:nvSpPr>
          <p:cNvPr id="433" name="Google Shape;433;p26"/>
          <p:cNvSpPr txBox="1">
            <a:spLocks noGrp="1"/>
          </p:cNvSpPr>
          <p:nvPr>
            <p:ph type="title"/>
          </p:nvPr>
        </p:nvSpPr>
        <p:spPr>
          <a:xfrm>
            <a:off x="540000" y="363275"/>
            <a:ext cx="806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atin typeface="Open Sans"/>
                <a:ea typeface="Open Sans"/>
                <a:cs typeface="Open Sans"/>
                <a:sym typeface="Open Sans"/>
              </a:defRPr>
            </a:lvl2pPr>
            <a:lvl3pPr lvl="2" rtl="0">
              <a:spcBef>
                <a:spcPts val="0"/>
              </a:spcBef>
              <a:spcAft>
                <a:spcPts val="0"/>
              </a:spcAft>
              <a:buSzPts val="3000"/>
              <a:buNone/>
              <a:defRPr>
                <a:latin typeface="Open Sans"/>
                <a:ea typeface="Open Sans"/>
                <a:cs typeface="Open Sans"/>
                <a:sym typeface="Open Sans"/>
              </a:defRPr>
            </a:lvl3pPr>
            <a:lvl4pPr lvl="3" rtl="0">
              <a:spcBef>
                <a:spcPts val="0"/>
              </a:spcBef>
              <a:spcAft>
                <a:spcPts val="0"/>
              </a:spcAft>
              <a:buSzPts val="3000"/>
              <a:buNone/>
              <a:defRPr>
                <a:latin typeface="Open Sans"/>
                <a:ea typeface="Open Sans"/>
                <a:cs typeface="Open Sans"/>
                <a:sym typeface="Open Sans"/>
              </a:defRPr>
            </a:lvl4pPr>
            <a:lvl5pPr lvl="4" rtl="0">
              <a:spcBef>
                <a:spcPts val="0"/>
              </a:spcBef>
              <a:spcAft>
                <a:spcPts val="0"/>
              </a:spcAft>
              <a:buSzPts val="3000"/>
              <a:buNone/>
              <a:defRPr>
                <a:latin typeface="Open Sans"/>
                <a:ea typeface="Open Sans"/>
                <a:cs typeface="Open Sans"/>
                <a:sym typeface="Open Sans"/>
              </a:defRPr>
            </a:lvl5pPr>
            <a:lvl6pPr lvl="5" rtl="0">
              <a:spcBef>
                <a:spcPts val="0"/>
              </a:spcBef>
              <a:spcAft>
                <a:spcPts val="0"/>
              </a:spcAft>
              <a:buSzPts val="3000"/>
              <a:buNone/>
              <a:defRPr>
                <a:latin typeface="Open Sans"/>
                <a:ea typeface="Open Sans"/>
                <a:cs typeface="Open Sans"/>
                <a:sym typeface="Open Sans"/>
              </a:defRPr>
            </a:lvl6pPr>
            <a:lvl7pPr lvl="6" rtl="0">
              <a:spcBef>
                <a:spcPts val="0"/>
              </a:spcBef>
              <a:spcAft>
                <a:spcPts val="0"/>
              </a:spcAft>
              <a:buSzPts val="3000"/>
              <a:buNone/>
              <a:defRPr>
                <a:latin typeface="Open Sans"/>
                <a:ea typeface="Open Sans"/>
                <a:cs typeface="Open Sans"/>
                <a:sym typeface="Open Sans"/>
              </a:defRPr>
            </a:lvl7pPr>
            <a:lvl8pPr lvl="7" rtl="0">
              <a:spcBef>
                <a:spcPts val="0"/>
              </a:spcBef>
              <a:spcAft>
                <a:spcPts val="0"/>
              </a:spcAft>
              <a:buSzPts val="3000"/>
              <a:buNone/>
              <a:defRPr>
                <a:latin typeface="Open Sans"/>
                <a:ea typeface="Open Sans"/>
                <a:cs typeface="Open Sans"/>
                <a:sym typeface="Open Sans"/>
              </a:defRPr>
            </a:lvl8pPr>
            <a:lvl9pPr lvl="8" rtl="0">
              <a:spcBef>
                <a:spcPts val="0"/>
              </a:spcBef>
              <a:spcAft>
                <a:spcPts val="0"/>
              </a:spcAft>
              <a:buSzPts val="3000"/>
              <a:buNone/>
              <a:defRPr>
                <a:latin typeface="Open Sans"/>
                <a:ea typeface="Open Sans"/>
                <a:cs typeface="Open Sans"/>
                <a:sym typeface="Open Sans"/>
              </a:defRPr>
            </a:lvl9pPr>
          </a:lstStyle>
          <a:p>
            <a:endParaRPr/>
          </a:p>
        </p:txBody>
      </p:sp>
      <p:sp>
        <p:nvSpPr>
          <p:cNvPr id="434" name="Google Shape;434;p26"/>
          <p:cNvSpPr txBox="1">
            <a:spLocks noGrp="1"/>
          </p:cNvSpPr>
          <p:nvPr>
            <p:ph type="subTitle" idx="1"/>
          </p:nvPr>
        </p:nvSpPr>
        <p:spPr>
          <a:xfrm>
            <a:off x="2115575" y="1535450"/>
            <a:ext cx="2007900" cy="357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435" name="Google Shape;435;p26"/>
          <p:cNvSpPr txBox="1">
            <a:spLocks noGrp="1"/>
          </p:cNvSpPr>
          <p:nvPr>
            <p:ph type="subTitle" idx="2"/>
          </p:nvPr>
        </p:nvSpPr>
        <p:spPr>
          <a:xfrm>
            <a:off x="2016350" y="2145400"/>
            <a:ext cx="5111400" cy="1792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200"/>
            </a:lvl1pPr>
            <a:lvl2pPr lvl="1" algn="ctr" rtl="0">
              <a:spcBef>
                <a:spcPts val="1000"/>
              </a:spcBef>
              <a:spcAft>
                <a:spcPts val="0"/>
              </a:spcAft>
              <a:buSzPts val="1400"/>
              <a:buChar char="○"/>
              <a:defRPr/>
            </a:lvl2pPr>
            <a:lvl3pPr lvl="2" algn="ctr" rtl="0">
              <a:spcBef>
                <a:spcPts val="1600"/>
              </a:spcBef>
              <a:spcAft>
                <a:spcPts val="0"/>
              </a:spcAft>
              <a:buSzPts val="1400"/>
              <a:buChar char="■"/>
              <a:defRPr/>
            </a:lvl3pPr>
            <a:lvl4pPr lvl="3" algn="ctr" rtl="0">
              <a:spcBef>
                <a:spcPts val="1600"/>
              </a:spcBef>
              <a:spcAft>
                <a:spcPts val="0"/>
              </a:spcAft>
              <a:buSzPts val="1400"/>
              <a:buChar char="●"/>
              <a:defRPr/>
            </a:lvl4pPr>
            <a:lvl5pPr lvl="4" algn="ctr" rtl="0">
              <a:spcBef>
                <a:spcPts val="1600"/>
              </a:spcBef>
              <a:spcAft>
                <a:spcPts val="0"/>
              </a:spcAft>
              <a:buSzPts val="1400"/>
              <a:buChar char="○"/>
              <a:defRPr/>
            </a:lvl5pPr>
            <a:lvl6pPr lvl="5" algn="ctr" rtl="0">
              <a:spcBef>
                <a:spcPts val="1600"/>
              </a:spcBef>
              <a:spcAft>
                <a:spcPts val="0"/>
              </a:spcAft>
              <a:buSzPts val="1400"/>
              <a:buChar char="■"/>
              <a:defRPr/>
            </a:lvl6pPr>
            <a:lvl7pPr lvl="6" algn="ctr" rtl="0">
              <a:spcBef>
                <a:spcPts val="1600"/>
              </a:spcBef>
              <a:spcAft>
                <a:spcPts val="0"/>
              </a:spcAft>
              <a:buSzPts val="1400"/>
              <a:buChar char="●"/>
              <a:defRPr/>
            </a:lvl7pPr>
            <a:lvl8pPr lvl="7" algn="ctr" rtl="0">
              <a:spcBef>
                <a:spcPts val="1600"/>
              </a:spcBef>
              <a:spcAft>
                <a:spcPts val="0"/>
              </a:spcAft>
              <a:buSzPts val="1400"/>
              <a:buChar char="○"/>
              <a:defRPr/>
            </a:lvl8pPr>
            <a:lvl9pPr lvl="8" algn="ctr" rtl="0">
              <a:spcBef>
                <a:spcPts val="1600"/>
              </a:spcBef>
              <a:spcAft>
                <a:spcPts val="1600"/>
              </a:spcAft>
              <a:buSzPts val="1400"/>
              <a:buChar char="■"/>
              <a:defRPr/>
            </a:lvl9pPr>
          </a:lstStyle>
          <a:p>
            <a:endParaRPr/>
          </a:p>
        </p:txBody>
      </p:sp>
      <p:sp>
        <p:nvSpPr>
          <p:cNvPr id="436" name="Google Shape;436;p26"/>
          <p:cNvSpPr/>
          <p:nvPr/>
        </p:nvSpPr>
        <p:spPr>
          <a:xfrm flipH="1">
            <a:off x="-178543" y="-118290"/>
            <a:ext cx="3204343" cy="1651139"/>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6"/>
          <p:cNvSpPr/>
          <p:nvPr/>
        </p:nvSpPr>
        <p:spPr>
          <a:xfrm rot="10800000" flipH="1">
            <a:off x="-278322" y="-72669"/>
            <a:ext cx="2420522" cy="1034218"/>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6"/>
          <p:cNvSpPr/>
          <p:nvPr/>
        </p:nvSpPr>
        <p:spPr>
          <a:xfrm rot="-10484947">
            <a:off x="-734940" y="-411807"/>
            <a:ext cx="1843431" cy="869285"/>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6"/>
          <p:cNvSpPr/>
          <p:nvPr/>
        </p:nvSpPr>
        <p:spPr>
          <a:xfrm rot="10800000" flipH="1">
            <a:off x="1722238" y="458246"/>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6"/>
          <p:cNvSpPr/>
          <p:nvPr/>
        </p:nvSpPr>
        <p:spPr>
          <a:xfrm rot="10800000" flipH="1">
            <a:off x="832326" y="697159"/>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26"/>
          <p:cNvSpPr/>
          <p:nvPr/>
        </p:nvSpPr>
        <p:spPr>
          <a:xfrm rot="10800000" flipH="1">
            <a:off x="61551" y="1581934"/>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457"/>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4"/>
        <p:cNvGrpSpPr/>
        <p:nvPr/>
      </p:nvGrpSpPr>
      <p:grpSpPr>
        <a:xfrm>
          <a:off x="0" y="0"/>
          <a:ext cx="0" cy="0"/>
          <a:chOff x="0" y="0"/>
          <a:chExt cx="0" cy="0"/>
        </a:xfrm>
      </p:grpSpPr>
      <p:sp>
        <p:nvSpPr>
          <p:cNvPr id="45" name="Google Shape;45;p4"/>
          <p:cNvSpPr txBox="1">
            <a:spLocks noGrp="1"/>
          </p:cNvSpPr>
          <p:nvPr>
            <p:ph type="title"/>
          </p:nvPr>
        </p:nvSpPr>
        <p:spPr>
          <a:xfrm>
            <a:off x="540000" y="363275"/>
            <a:ext cx="80640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46" name="Google Shape;46;p4"/>
          <p:cNvSpPr txBox="1">
            <a:spLocks noGrp="1"/>
          </p:cNvSpPr>
          <p:nvPr>
            <p:ph type="body" idx="1"/>
          </p:nvPr>
        </p:nvSpPr>
        <p:spPr>
          <a:xfrm>
            <a:off x="540000" y="1028700"/>
            <a:ext cx="8064000" cy="3574800"/>
          </a:xfrm>
          <a:prstGeom prst="rect">
            <a:avLst/>
          </a:prstGeom>
        </p:spPr>
        <p:txBody>
          <a:bodyPr spcFirstLastPara="1" wrap="square" lIns="91425" tIns="91425" rIns="91425" bIns="91425" anchor="t" anchorCtr="0">
            <a:noAutofit/>
          </a:bodyPr>
          <a:lstStyle>
            <a:lvl1pPr marL="457200" lvl="0" indent="-342900">
              <a:lnSpc>
                <a:spcPct val="100000"/>
              </a:lnSpc>
              <a:spcBef>
                <a:spcPts val="0"/>
              </a:spcBef>
              <a:spcAft>
                <a:spcPts val="0"/>
              </a:spcAft>
              <a:buSzPts val="1800"/>
              <a:buChar char="●"/>
              <a:defRPr sz="1200"/>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grpSp>
        <p:nvGrpSpPr>
          <p:cNvPr id="47" name="Google Shape;47;p4"/>
          <p:cNvGrpSpPr/>
          <p:nvPr/>
        </p:nvGrpSpPr>
        <p:grpSpPr>
          <a:xfrm flipH="1">
            <a:off x="-129749" y="-116300"/>
            <a:ext cx="2684034" cy="1738163"/>
            <a:chOff x="6654501" y="-116300"/>
            <a:chExt cx="2684034" cy="1738163"/>
          </a:xfrm>
        </p:grpSpPr>
        <p:sp>
          <p:nvSpPr>
            <p:cNvPr id="48" name="Google Shape;48;p4"/>
            <p:cNvSpPr/>
            <p:nvPr/>
          </p:nvSpPr>
          <p:spPr>
            <a:xfrm>
              <a:off x="6654501" y="-116300"/>
              <a:ext cx="2684034" cy="1535681"/>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4"/>
            <p:cNvSpPr/>
            <p:nvPr/>
          </p:nvSpPr>
          <p:spPr>
            <a:xfrm rot="5400000" flipH="1">
              <a:off x="8050932" y="-354518"/>
              <a:ext cx="808131" cy="1493289"/>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4"/>
            <p:cNvSpPr/>
            <p:nvPr/>
          </p:nvSpPr>
          <p:spPr>
            <a:xfrm rot="10800000">
              <a:off x="7613850" y="-116300"/>
              <a:ext cx="1724676" cy="736904"/>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4"/>
            <p:cNvSpPr/>
            <p:nvPr/>
          </p:nvSpPr>
          <p:spPr>
            <a:xfrm>
              <a:off x="7365463" y="107038"/>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4"/>
            <p:cNvSpPr/>
            <p:nvPr/>
          </p:nvSpPr>
          <p:spPr>
            <a:xfrm>
              <a:off x="8469625" y="775288"/>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4"/>
            <p:cNvSpPr/>
            <p:nvPr/>
          </p:nvSpPr>
          <p:spPr>
            <a:xfrm>
              <a:off x="8942775" y="1523163"/>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 name="Google Shape;54;p4"/>
          <p:cNvGrpSpPr/>
          <p:nvPr/>
        </p:nvGrpSpPr>
        <p:grpSpPr>
          <a:xfrm>
            <a:off x="6806901" y="-116300"/>
            <a:ext cx="2684034" cy="1738163"/>
            <a:chOff x="6654501" y="-116300"/>
            <a:chExt cx="2684034" cy="1738163"/>
          </a:xfrm>
        </p:grpSpPr>
        <p:sp>
          <p:nvSpPr>
            <p:cNvPr id="55" name="Google Shape;55;p4"/>
            <p:cNvSpPr/>
            <p:nvPr/>
          </p:nvSpPr>
          <p:spPr>
            <a:xfrm>
              <a:off x="6654501" y="-116300"/>
              <a:ext cx="2684034" cy="1535681"/>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4"/>
            <p:cNvSpPr/>
            <p:nvPr/>
          </p:nvSpPr>
          <p:spPr>
            <a:xfrm rot="5400000" flipH="1">
              <a:off x="8050932" y="-354518"/>
              <a:ext cx="808131" cy="1493289"/>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4"/>
            <p:cNvSpPr/>
            <p:nvPr/>
          </p:nvSpPr>
          <p:spPr>
            <a:xfrm rot="10800000">
              <a:off x="7613850" y="-116300"/>
              <a:ext cx="1724676" cy="736904"/>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4"/>
            <p:cNvSpPr/>
            <p:nvPr/>
          </p:nvSpPr>
          <p:spPr>
            <a:xfrm>
              <a:off x="7365463" y="107038"/>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4"/>
            <p:cNvSpPr/>
            <p:nvPr/>
          </p:nvSpPr>
          <p:spPr>
            <a:xfrm>
              <a:off x="8469625" y="775288"/>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4"/>
            <p:cNvSpPr/>
            <p:nvPr/>
          </p:nvSpPr>
          <p:spPr>
            <a:xfrm>
              <a:off x="8942775" y="1523163"/>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1"/>
        <p:cNvGrpSpPr/>
        <p:nvPr/>
      </p:nvGrpSpPr>
      <p:grpSpPr>
        <a:xfrm>
          <a:off x="0" y="0"/>
          <a:ext cx="0" cy="0"/>
          <a:chOff x="0" y="0"/>
          <a:chExt cx="0" cy="0"/>
        </a:xfrm>
      </p:grpSpPr>
      <p:sp>
        <p:nvSpPr>
          <p:cNvPr id="62" name="Google Shape;62;p5"/>
          <p:cNvSpPr txBox="1">
            <a:spLocks noGrp="1"/>
          </p:cNvSpPr>
          <p:nvPr>
            <p:ph type="subTitle" idx="1"/>
          </p:nvPr>
        </p:nvSpPr>
        <p:spPr>
          <a:xfrm>
            <a:off x="5069450" y="2590588"/>
            <a:ext cx="28848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63" name="Google Shape;63;p5"/>
          <p:cNvSpPr txBox="1">
            <a:spLocks noGrp="1"/>
          </p:cNvSpPr>
          <p:nvPr>
            <p:ph type="subTitle" idx="2"/>
          </p:nvPr>
        </p:nvSpPr>
        <p:spPr>
          <a:xfrm>
            <a:off x="5069400" y="2882600"/>
            <a:ext cx="2884800" cy="782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400">
                <a:solidFill>
                  <a:schemeClr val="dk1"/>
                </a:solidFill>
              </a:defRPr>
            </a:lvl1pPr>
            <a:lvl2pPr lvl="1" algn="ctr" rtl="0">
              <a:spcBef>
                <a:spcPts val="0"/>
              </a:spcBef>
              <a:spcAft>
                <a:spcPts val="0"/>
              </a:spcAft>
              <a:buClr>
                <a:schemeClr val="dk1"/>
              </a:buClr>
              <a:buSzPts val="1400"/>
              <a:buNone/>
              <a:defRPr>
                <a:solidFill>
                  <a:schemeClr val="dk1"/>
                </a:solidFill>
              </a:defRPr>
            </a:lvl2pPr>
            <a:lvl3pPr lvl="2" algn="ctr" rtl="0">
              <a:spcBef>
                <a:spcPts val="1600"/>
              </a:spcBef>
              <a:spcAft>
                <a:spcPts val="0"/>
              </a:spcAft>
              <a:buClr>
                <a:schemeClr val="dk1"/>
              </a:buClr>
              <a:buSzPts val="1400"/>
              <a:buNone/>
              <a:defRPr>
                <a:solidFill>
                  <a:schemeClr val="dk1"/>
                </a:solidFill>
              </a:defRPr>
            </a:lvl3pPr>
            <a:lvl4pPr lvl="3" algn="ctr" rtl="0">
              <a:spcBef>
                <a:spcPts val="1600"/>
              </a:spcBef>
              <a:spcAft>
                <a:spcPts val="0"/>
              </a:spcAft>
              <a:buClr>
                <a:schemeClr val="dk1"/>
              </a:buClr>
              <a:buSzPts val="1400"/>
              <a:buNone/>
              <a:defRPr>
                <a:solidFill>
                  <a:schemeClr val="dk1"/>
                </a:solidFill>
              </a:defRPr>
            </a:lvl4pPr>
            <a:lvl5pPr lvl="4" algn="ctr" rtl="0">
              <a:spcBef>
                <a:spcPts val="1600"/>
              </a:spcBef>
              <a:spcAft>
                <a:spcPts val="0"/>
              </a:spcAft>
              <a:buClr>
                <a:schemeClr val="dk1"/>
              </a:buClr>
              <a:buSzPts val="1400"/>
              <a:buNone/>
              <a:defRPr>
                <a:solidFill>
                  <a:schemeClr val="dk1"/>
                </a:solidFill>
              </a:defRPr>
            </a:lvl5pPr>
            <a:lvl6pPr lvl="5" algn="ctr" rtl="0">
              <a:spcBef>
                <a:spcPts val="1600"/>
              </a:spcBef>
              <a:spcAft>
                <a:spcPts val="0"/>
              </a:spcAft>
              <a:buClr>
                <a:schemeClr val="dk1"/>
              </a:buClr>
              <a:buSzPts val="1400"/>
              <a:buNone/>
              <a:defRPr>
                <a:solidFill>
                  <a:schemeClr val="dk1"/>
                </a:solidFill>
              </a:defRPr>
            </a:lvl6pPr>
            <a:lvl7pPr lvl="6" algn="ctr" rtl="0">
              <a:spcBef>
                <a:spcPts val="1600"/>
              </a:spcBef>
              <a:spcAft>
                <a:spcPts val="0"/>
              </a:spcAft>
              <a:buClr>
                <a:schemeClr val="dk1"/>
              </a:buClr>
              <a:buSzPts val="1400"/>
              <a:buNone/>
              <a:defRPr>
                <a:solidFill>
                  <a:schemeClr val="dk1"/>
                </a:solidFill>
              </a:defRPr>
            </a:lvl7pPr>
            <a:lvl8pPr lvl="7" algn="ctr" rtl="0">
              <a:spcBef>
                <a:spcPts val="1600"/>
              </a:spcBef>
              <a:spcAft>
                <a:spcPts val="0"/>
              </a:spcAft>
              <a:buClr>
                <a:schemeClr val="dk1"/>
              </a:buClr>
              <a:buSzPts val="1400"/>
              <a:buNone/>
              <a:defRPr>
                <a:solidFill>
                  <a:schemeClr val="dk1"/>
                </a:solidFill>
              </a:defRPr>
            </a:lvl8pPr>
            <a:lvl9pPr lvl="8" algn="ctr" rtl="0">
              <a:spcBef>
                <a:spcPts val="1600"/>
              </a:spcBef>
              <a:spcAft>
                <a:spcPts val="1600"/>
              </a:spcAft>
              <a:buClr>
                <a:schemeClr val="dk1"/>
              </a:buClr>
              <a:buSzPts val="1400"/>
              <a:buNone/>
              <a:defRPr>
                <a:solidFill>
                  <a:schemeClr val="dk1"/>
                </a:solidFill>
              </a:defRPr>
            </a:lvl9pPr>
          </a:lstStyle>
          <a:p>
            <a:endParaRPr/>
          </a:p>
        </p:txBody>
      </p:sp>
      <p:sp>
        <p:nvSpPr>
          <p:cNvPr id="64" name="Google Shape;64;p5"/>
          <p:cNvSpPr txBox="1">
            <a:spLocks noGrp="1"/>
          </p:cNvSpPr>
          <p:nvPr>
            <p:ph type="subTitle" idx="3"/>
          </p:nvPr>
        </p:nvSpPr>
        <p:spPr>
          <a:xfrm>
            <a:off x="1189788" y="2590588"/>
            <a:ext cx="28848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100"/>
              <a:buFont typeface="Josefin Sans"/>
              <a:buNone/>
              <a:defRPr sz="2700" b="1">
                <a:solidFill>
                  <a:schemeClr val="dk1"/>
                </a:solidFill>
                <a:latin typeface="Josefin Sans"/>
                <a:ea typeface="Josefin Sans"/>
                <a:cs typeface="Josefin Sans"/>
                <a:sym typeface="Josefin Sans"/>
              </a:defRPr>
            </a:lvl1pPr>
            <a:lvl2pPr lvl="1" algn="ctr" rtl="0">
              <a:spcBef>
                <a:spcPts val="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2pPr>
            <a:lvl3pPr lvl="2"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3pPr>
            <a:lvl4pPr lvl="3"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4pPr>
            <a:lvl5pPr lvl="4"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5pPr>
            <a:lvl6pPr lvl="5"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6pPr>
            <a:lvl7pPr lvl="6"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7pPr>
            <a:lvl8pPr lvl="7" algn="ctr" rtl="0">
              <a:spcBef>
                <a:spcPts val="1600"/>
              </a:spcBef>
              <a:spcAft>
                <a:spcPts val="0"/>
              </a:spcAft>
              <a:buClr>
                <a:schemeClr val="dk1"/>
              </a:buClr>
              <a:buSzPts val="2100"/>
              <a:buFont typeface="Josefin Sans"/>
              <a:buNone/>
              <a:defRPr sz="2100" b="1">
                <a:solidFill>
                  <a:schemeClr val="dk1"/>
                </a:solidFill>
                <a:latin typeface="Josefin Sans"/>
                <a:ea typeface="Josefin Sans"/>
                <a:cs typeface="Josefin Sans"/>
                <a:sym typeface="Josefin Sans"/>
              </a:defRPr>
            </a:lvl8pPr>
            <a:lvl9pPr lvl="8" algn="ctr" rtl="0">
              <a:spcBef>
                <a:spcPts val="1600"/>
              </a:spcBef>
              <a:spcAft>
                <a:spcPts val="1600"/>
              </a:spcAft>
              <a:buClr>
                <a:schemeClr val="dk1"/>
              </a:buClr>
              <a:buSzPts val="2100"/>
              <a:buFont typeface="Josefin Sans"/>
              <a:buNone/>
              <a:defRPr sz="2100" b="1">
                <a:solidFill>
                  <a:schemeClr val="dk1"/>
                </a:solidFill>
                <a:latin typeface="Josefin Sans"/>
                <a:ea typeface="Josefin Sans"/>
                <a:cs typeface="Josefin Sans"/>
                <a:sym typeface="Josefin Sans"/>
              </a:defRPr>
            </a:lvl9pPr>
          </a:lstStyle>
          <a:p>
            <a:endParaRPr/>
          </a:p>
        </p:txBody>
      </p:sp>
      <p:sp>
        <p:nvSpPr>
          <p:cNvPr id="65" name="Google Shape;65;p5"/>
          <p:cNvSpPr txBox="1">
            <a:spLocks noGrp="1"/>
          </p:cNvSpPr>
          <p:nvPr>
            <p:ph type="subTitle" idx="4"/>
          </p:nvPr>
        </p:nvSpPr>
        <p:spPr>
          <a:xfrm>
            <a:off x="1189800" y="2882600"/>
            <a:ext cx="2884800" cy="782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sz="1400">
                <a:solidFill>
                  <a:schemeClr val="dk1"/>
                </a:solidFill>
              </a:defRPr>
            </a:lvl1pPr>
            <a:lvl2pPr lvl="1" algn="ctr" rtl="0">
              <a:spcBef>
                <a:spcPts val="0"/>
              </a:spcBef>
              <a:spcAft>
                <a:spcPts val="0"/>
              </a:spcAft>
              <a:buClr>
                <a:schemeClr val="dk1"/>
              </a:buClr>
              <a:buSzPts val="1400"/>
              <a:buNone/>
              <a:defRPr>
                <a:solidFill>
                  <a:schemeClr val="dk1"/>
                </a:solidFill>
              </a:defRPr>
            </a:lvl2pPr>
            <a:lvl3pPr lvl="2" algn="ctr" rtl="0">
              <a:spcBef>
                <a:spcPts val="1600"/>
              </a:spcBef>
              <a:spcAft>
                <a:spcPts val="0"/>
              </a:spcAft>
              <a:buClr>
                <a:schemeClr val="dk1"/>
              </a:buClr>
              <a:buSzPts val="1400"/>
              <a:buNone/>
              <a:defRPr>
                <a:solidFill>
                  <a:schemeClr val="dk1"/>
                </a:solidFill>
              </a:defRPr>
            </a:lvl3pPr>
            <a:lvl4pPr lvl="3" algn="ctr" rtl="0">
              <a:spcBef>
                <a:spcPts val="1600"/>
              </a:spcBef>
              <a:spcAft>
                <a:spcPts val="0"/>
              </a:spcAft>
              <a:buClr>
                <a:schemeClr val="dk1"/>
              </a:buClr>
              <a:buSzPts val="1400"/>
              <a:buNone/>
              <a:defRPr>
                <a:solidFill>
                  <a:schemeClr val="dk1"/>
                </a:solidFill>
              </a:defRPr>
            </a:lvl4pPr>
            <a:lvl5pPr lvl="4" algn="ctr" rtl="0">
              <a:spcBef>
                <a:spcPts val="1600"/>
              </a:spcBef>
              <a:spcAft>
                <a:spcPts val="0"/>
              </a:spcAft>
              <a:buClr>
                <a:schemeClr val="dk1"/>
              </a:buClr>
              <a:buSzPts val="1400"/>
              <a:buNone/>
              <a:defRPr>
                <a:solidFill>
                  <a:schemeClr val="dk1"/>
                </a:solidFill>
              </a:defRPr>
            </a:lvl5pPr>
            <a:lvl6pPr lvl="5" algn="ctr" rtl="0">
              <a:spcBef>
                <a:spcPts val="1600"/>
              </a:spcBef>
              <a:spcAft>
                <a:spcPts val="0"/>
              </a:spcAft>
              <a:buClr>
                <a:schemeClr val="dk1"/>
              </a:buClr>
              <a:buSzPts val="1400"/>
              <a:buNone/>
              <a:defRPr>
                <a:solidFill>
                  <a:schemeClr val="dk1"/>
                </a:solidFill>
              </a:defRPr>
            </a:lvl6pPr>
            <a:lvl7pPr lvl="6" algn="ctr" rtl="0">
              <a:spcBef>
                <a:spcPts val="1600"/>
              </a:spcBef>
              <a:spcAft>
                <a:spcPts val="0"/>
              </a:spcAft>
              <a:buClr>
                <a:schemeClr val="dk1"/>
              </a:buClr>
              <a:buSzPts val="1400"/>
              <a:buNone/>
              <a:defRPr>
                <a:solidFill>
                  <a:schemeClr val="dk1"/>
                </a:solidFill>
              </a:defRPr>
            </a:lvl7pPr>
            <a:lvl8pPr lvl="7" algn="ctr" rtl="0">
              <a:spcBef>
                <a:spcPts val="1600"/>
              </a:spcBef>
              <a:spcAft>
                <a:spcPts val="0"/>
              </a:spcAft>
              <a:buClr>
                <a:schemeClr val="dk1"/>
              </a:buClr>
              <a:buSzPts val="1400"/>
              <a:buNone/>
              <a:defRPr>
                <a:solidFill>
                  <a:schemeClr val="dk1"/>
                </a:solidFill>
              </a:defRPr>
            </a:lvl8pPr>
            <a:lvl9pPr lvl="8" algn="ctr" rtl="0">
              <a:spcBef>
                <a:spcPts val="1600"/>
              </a:spcBef>
              <a:spcAft>
                <a:spcPts val="1600"/>
              </a:spcAft>
              <a:buClr>
                <a:schemeClr val="dk1"/>
              </a:buClr>
              <a:buSzPts val="1400"/>
              <a:buNone/>
              <a:defRPr>
                <a:solidFill>
                  <a:schemeClr val="dk1"/>
                </a:solidFill>
              </a:defRPr>
            </a:lvl9pPr>
          </a:lstStyle>
          <a:p>
            <a:endParaRPr/>
          </a:p>
        </p:txBody>
      </p:sp>
      <p:sp>
        <p:nvSpPr>
          <p:cNvPr id="66" name="Google Shape;66;p5"/>
          <p:cNvSpPr/>
          <p:nvPr/>
        </p:nvSpPr>
        <p:spPr>
          <a:xfrm rot="10376871">
            <a:off x="-495921" y="-203555"/>
            <a:ext cx="4143688" cy="1411694"/>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5"/>
          <p:cNvSpPr/>
          <p:nvPr/>
        </p:nvSpPr>
        <p:spPr>
          <a:xfrm>
            <a:off x="3812651" y="348974"/>
            <a:ext cx="163500" cy="163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5"/>
          <p:cNvSpPr/>
          <p:nvPr/>
        </p:nvSpPr>
        <p:spPr>
          <a:xfrm>
            <a:off x="593226" y="838649"/>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5"/>
          <p:cNvSpPr/>
          <p:nvPr/>
        </p:nvSpPr>
        <p:spPr>
          <a:xfrm>
            <a:off x="4418776" y="63342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5"/>
          <p:cNvSpPr/>
          <p:nvPr/>
        </p:nvSpPr>
        <p:spPr>
          <a:xfrm>
            <a:off x="2981851" y="250274"/>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5"/>
          <p:cNvSpPr/>
          <p:nvPr/>
        </p:nvSpPr>
        <p:spPr>
          <a:xfrm flipH="1">
            <a:off x="-201027" y="-164602"/>
            <a:ext cx="3007352" cy="1244123"/>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5"/>
          <p:cNvSpPr/>
          <p:nvPr/>
        </p:nvSpPr>
        <p:spPr>
          <a:xfrm rot="10800000">
            <a:off x="-259611" y="-297078"/>
            <a:ext cx="2457436" cy="930503"/>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5"/>
          <p:cNvSpPr/>
          <p:nvPr/>
        </p:nvSpPr>
        <p:spPr>
          <a:xfrm rot="-448972">
            <a:off x="5418223" y="3906226"/>
            <a:ext cx="4114989" cy="1394558"/>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5"/>
          <p:cNvSpPr/>
          <p:nvPr/>
        </p:nvSpPr>
        <p:spPr>
          <a:xfrm rot="10800000">
            <a:off x="4710711" y="4724448"/>
            <a:ext cx="163500" cy="163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5"/>
          <p:cNvSpPr/>
          <p:nvPr/>
        </p:nvSpPr>
        <p:spPr>
          <a:xfrm rot="10800000">
            <a:off x="8391336" y="4168473"/>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5"/>
          <p:cNvSpPr/>
          <p:nvPr/>
        </p:nvSpPr>
        <p:spPr>
          <a:xfrm rot="10800000">
            <a:off x="5390761" y="4168473"/>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5"/>
          <p:cNvSpPr/>
          <p:nvPr/>
        </p:nvSpPr>
        <p:spPr>
          <a:xfrm rot="10800000">
            <a:off x="6002711" y="4756848"/>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5"/>
          <p:cNvSpPr/>
          <p:nvPr/>
        </p:nvSpPr>
        <p:spPr>
          <a:xfrm rot="10800000" flipH="1">
            <a:off x="6276637" y="4026301"/>
            <a:ext cx="3007352" cy="1244123"/>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5"/>
          <p:cNvSpPr/>
          <p:nvPr/>
        </p:nvSpPr>
        <p:spPr>
          <a:xfrm>
            <a:off x="6885137" y="4472397"/>
            <a:ext cx="2457436" cy="930503"/>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8"/>
        <p:cNvGrpSpPr/>
        <p:nvPr/>
      </p:nvGrpSpPr>
      <p:grpSpPr>
        <a:xfrm>
          <a:off x="0" y="0"/>
          <a:ext cx="0" cy="0"/>
          <a:chOff x="0" y="0"/>
          <a:chExt cx="0" cy="0"/>
        </a:xfrm>
      </p:grpSpPr>
      <p:sp>
        <p:nvSpPr>
          <p:cNvPr id="89" name="Google Shape;89;p7"/>
          <p:cNvSpPr txBox="1">
            <a:spLocks noGrp="1"/>
          </p:cNvSpPr>
          <p:nvPr>
            <p:ph type="title"/>
          </p:nvPr>
        </p:nvSpPr>
        <p:spPr>
          <a:xfrm>
            <a:off x="478950" y="1922950"/>
            <a:ext cx="4860000" cy="8223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3600"/>
              <a:buNone/>
              <a:defRPr sz="60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90" name="Google Shape;90;p7"/>
          <p:cNvSpPr txBox="1">
            <a:spLocks noGrp="1"/>
          </p:cNvSpPr>
          <p:nvPr>
            <p:ph type="subTitle" idx="1"/>
          </p:nvPr>
        </p:nvSpPr>
        <p:spPr>
          <a:xfrm>
            <a:off x="479050" y="2757125"/>
            <a:ext cx="4860000" cy="491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6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91" name="Google Shape;91;p7"/>
          <p:cNvSpPr/>
          <p:nvPr/>
        </p:nvSpPr>
        <p:spPr>
          <a:xfrm rot="-10667561">
            <a:off x="305871" y="4396335"/>
            <a:ext cx="4818716" cy="780968"/>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7"/>
          <p:cNvSpPr/>
          <p:nvPr/>
        </p:nvSpPr>
        <p:spPr>
          <a:xfrm rot="10800000">
            <a:off x="402459" y="4303597"/>
            <a:ext cx="2393629" cy="966464"/>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7"/>
          <p:cNvSpPr/>
          <p:nvPr/>
        </p:nvSpPr>
        <p:spPr>
          <a:xfrm>
            <a:off x="-272112" y="4159112"/>
            <a:ext cx="2096898" cy="989152"/>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7"/>
          <p:cNvSpPr/>
          <p:nvPr/>
        </p:nvSpPr>
        <p:spPr>
          <a:xfrm>
            <a:off x="5246676" y="4820774"/>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7"/>
          <p:cNvSpPr/>
          <p:nvPr/>
        </p:nvSpPr>
        <p:spPr>
          <a:xfrm>
            <a:off x="402451" y="3952199"/>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7"/>
          <p:cNvSpPr/>
          <p:nvPr/>
        </p:nvSpPr>
        <p:spPr>
          <a:xfrm>
            <a:off x="1153051" y="4390624"/>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7"/>
          <p:cNvSpPr/>
          <p:nvPr/>
        </p:nvSpPr>
        <p:spPr>
          <a:xfrm>
            <a:off x="2859751" y="4737474"/>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7"/>
          <p:cNvSpPr/>
          <p:nvPr/>
        </p:nvSpPr>
        <p:spPr>
          <a:xfrm rot="-132439" flipH="1">
            <a:off x="305871" y="-39916"/>
            <a:ext cx="4818716" cy="780968"/>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7"/>
          <p:cNvSpPr/>
          <p:nvPr/>
        </p:nvSpPr>
        <p:spPr>
          <a:xfrm flipH="1">
            <a:off x="402459" y="-132676"/>
            <a:ext cx="2393629" cy="966464"/>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7"/>
          <p:cNvSpPr/>
          <p:nvPr/>
        </p:nvSpPr>
        <p:spPr>
          <a:xfrm rot="10800000" flipH="1">
            <a:off x="-272112" y="-10878"/>
            <a:ext cx="2096898" cy="989152"/>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7"/>
          <p:cNvSpPr/>
          <p:nvPr/>
        </p:nvSpPr>
        <p:spPr>
          <a:xfrm rot="10800000" flipH="1">
            <a:off x="402451" y="1086487"/>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7"/>
          <p:cNvSpPr/>
          <p:nvPr/>
        </p:nvSpPr>
        <p:spPr>
          <a:xfrm rot="10800000" flipH="1">
            <a:off x="1153051" y="648062"/>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7"/>
          <p:cNvSpPr/>
          <p:nvPr/>
        </p:nvSpPr>
        <p:spPr>
          <a:xfrm rot="10800000" flipH="1">
            <a:off x="2859751" y="301212"/>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7"/>
          <p:cNvSpPr/>
          <p:nvPr/>
        </p:nvSpPr>
        <p:spPr>
          <a:xfrm rot="10800000" flipH="1">
            <a:off x="5246676" y="153112"/>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05"/>
        <p:cNvGrpSpPr/>
        <p:nvPr/>
      </p:nvGrpSpPr>
      <p:grpSpPr>
        <a:xfrm>
          <a:off x="0" y="0"/>
          <a:ext cx="0" cy="0"/>
          <a:chOff x="0" y="0"/>
          <a:chExt cx="0" cy="0"/>
        </a:xfrm>
      </p:grpSpPr>
      <p:sp>
        <p:nvSpPr>
          <p:cNvPr id="106" name="Google Shape;106;p8"/>
          <p:cNvSpPr txBox="1">
            <a:spLocks noGrp="1"/>
          </p:cNvSpPr>
          <p:nvPr>
            <p:ph type="title"/>
          </p:nvPr>
        </p:nvSpPr>
        <p:spPr>
          <a:xfrm>
            <a:off x="1388100" y="1076025"/>
            <a:ext cx="6367800" cy="28392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95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107" name="Google Shape;107;p8"/>
          <p:cNvSpPr/>
          <p:nvPr/>
        </p:nvSpPr>
        <p:spPr>
          <a:xfrm flipH="1">
            <a:off x="-426404" y="-84700"/>
            <a:ext cx="6890071" cy="880003"/>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8"/>
          <p:cNvSpPr/>
          <p:nvPr/>
        </p:nvSpPr>
        <p:spPr>
          <a:xfrm rot="10800000">
            <a:off x="-294784" y="-365201"/>
            <a:ext cx="3086654" cy="972101"/>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8"/>
          <p:cNvSpPr/>
          <p:nvPr/>
        </p:nvSpPr>
        <p:spPr>
          <a:xfrm rot="-5400147">
            <a:off x="232464" y="-691625"/>
            <a:ext cx="1404839" cy="2093848"/>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8"/>
          <p:cNvSpPr/>
          <p:nvPr/>
        </p:nvSpPr>
        <p:spPr>
          <a:xfrm flipH="1">
            <a:off x="683516" y="606900"/>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8"/>
          <p:cNvSpPr/>
          <p:nvPr/>
        </p:nvSpPr>
        <p:spPr>
          <a:xfrm flipH="1">
            <a:off x="2476066" y="666550"/>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8"/>
          <p:cNvSpPr/>
          <p:nvPr/>
        </p:nvSpPr>
        <p:spPr>
          <a:xfrm flipH="1">
            <a:off x="3173616" y="244725"/>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8"/>
          <p:cNvSpPr/>
          <p:nvPr/>
        </p:nvSpPr>
        <p:spPr>
          <a:xfrm flipH="1">
            <a:off x="6566441" y="273550"/>
            <a:ext cx="163500" cy="163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8"/>
          <p:cNvSpPr/>
          <p:nvPr/>
        </p:nvSpPr>
        <p:spPr>
          <a:xfrm rot="10800000" flipH="1">
            <a:off x="2631095" y="4430364"/>
            <a:ext cx="6890071" cy="880003"/>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8"/>
          <p:cNvSpPr/>
          <p:nvPr/>
        </p:nvSpPr>
        <p:spPr>
          <a:xfrm>
            <a:off x="6302893" y="4618767"/>
            <a:ext cx="3086654" cy="972101"/>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8"/>
          <p:cNvSpPr/>
          <p:nvPr/>
        </p:nvSpPr>
        <p:spPr>
          <a:xfrm rot="5399853">
            <a:off x="7457460" y="3823444"/>
            <a:ext cx="1404839" cy="2093848"/>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8"/>
          <p:cNvSpPr/>
          <p:nvPr/>
        </p:nvSpPr>
        <p:spPr>
          <a:xfrm rot="10800000" flipH="1">
            <a:off x="8312846" y="4520067"/>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8"/>
          <p:cNvSpPr/>
          <p:nvPr/>
        </p:nvSpPr>
        <p:spPr>
          <a:xfrm rot="10800000" flipH="1">
            <a:off x="6455196" y="4395617"/>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8"/>
          <p:cNvSpPr/>
          <p:nvPr/>
        </p:nvSpPr>
        <p:spPr>
          <a:xfrm rot="10800000" flipH="1">
            <a:off x="5822746" y="4882242"/>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8"/>
          <p:cNvSpPr/>
          <p:nvPr/>
        </p:nvSpPr>
        <p:spPr>
          <a:xfrm rot="10800000" flipH="1">
            <a:off x="8749921" y="4232117"/>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8"/>
          <p:cNvSpPr/>
          <p:nvPr/>
        </p:nvSpPr>
        <p:spPr>
          <a:xfrm rot="10800000" flipH="1">
            <a:off x="2364821" y="4788617"/>
            <a:ext cx="163500" cy="163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8"/>
          <p:cNvSpPr/>
          <p:nvPr/>
        </p:nvSpPr>
        <p:spPr>
          <a:xfrm flipH="1">
            <a:off x="181341" y="830050"/>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23"/>
        <p:cNvGrpSpPr/>
        <p:nvPr/>
      </p:nvGrpSpPr>
      <p:grpSpPr>
        <a:xfrm>
          <a:off x="0" y="0"/>
          <a:ext cx="0" cy="0"/>
          <a:chOff x="0" y="0"/>
          <a:chExt cx="0" cy="0"/>
        </a:xfrm>
      </p:grpSpPr>
      <p:sp>
        <p:nvSpPr>
          <p:cNvPr id="124" name="Google Shape;124;p9"/>
          <p:cNvSpPr txBox="1">
            <a:spLocks noGrp="1"/>
          </p:cNvSpPr>
          <p:nvPr>
            <p:ph type="title"/>
          </p:nvPr>
        </p:nvSpPr>
        <p:spPr>
          <a:xfrm>
            <a:off x="2141950" y="1922950"/>
            <a:ext cx="4860000" cy="8223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6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25" name="Google Shape;125;p9"/>
          <p:cNvSpPr txBox="1">
            <a:spLocks noGrp="1"/>
          </p:cNvSpPr>
          <p:nvPr>
            <p:ph type="subTitle" idx="1"/>
          </p:nvPr>
        </p:nvSpPr>
        <p:spPr>
          <a:xfrm>
            <a:off x="2142050" y="2757125"/>
            <a:ext cx="4860000" cy="491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solidFill>
                  <a:schemeClr val="dk1"/>
                </a:solidFill>
              </a:defRPr>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126" name="Google Shape;126;p9"/>
          <p:cNvSpPr/>
          <p:nvPr/>
        </p:nvSpPr>
        <p:spPr>
          <a:xfrm rot="10800000" flipH="1">
            <a:off x="5365175" y="3285293"/>
            <a:ext cx="4058317" cy="1729782"/>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9"/>
          <p:cNvSpPr/>
          <p:nvPr/>
        </p:nvSpPr>
        <p:spPr>
          <a:xfrm rot="10800000" flipH="1">
            <a:off x="4874550" y="4429982"/>
            <a:ext cx="4130269" cy="1085168"/>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9"/>
          <p:cNvSpPr/>
          <p:nvPr/>
        </p:nvSpPr>
        <p:spPr>
          <a:xfrm flipH="1">
            <a:off x="5365175" y="4663675"/>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9"/>
          <p:cNvSpPr/>
          <p:nvPr/>
        </p:nvSpPr>
        <p:spPr>
          <a:xfrm flipH="1">
            <a:off x="7188788" y="4382613"/>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9"/>
          <p:cNvSpPr/>
          <p:nvPr/>
        </p:nvSpPr>
        <p:spPr>
          <a:xfrm flipH="1">
            <a:off x="6621274" y="3703451"/>
            <a:ext cx="2874201" cy="1521816"/>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9"/>
          <p:cNvSpPr/>
          <p:nvPr/>
        </p:nvSpPr>
        <p:spPr>
          <a:xfrm flipH="1">
            <a:off x="7832875" y="4017025"/>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9"/>
          <p:cNvSpPr/>
          <p:nvPr/>
        </p:nvSpPr>
        <p:spPr>
          <a:xfrm flipH="1">
            <a:off x="8890913" y="3007538"/>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9"/>
          <p:cNvSpPr/>
          <p:nvPr/>
        </p:nvSpPr>
        <p:spPr>
          <a:xfrm flipH="1">
            <a:off x="-260192" y="166613"/>
            <a:ext cx="4058317" cy="1729782"/>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9"/>
          <p:cNvSpPr/>
          <p:nvPr/>
        </p:nvSpPr>
        <p:spPr>
          <a:xfrm flipH="1">
            <a:off x="158481" y="-333462"/>
            <a:ext cx="4130269" cy="1085168"/>
          </a:xfrm>
          <a:custGeom>
            <a:avLst/>
            <a:gdLst/>
            <a:ahLst/>
            <a:cxnLst/>
            <a:rect l="l" t="t" r="r" b="b"/>
            <a:pathLst>
              <a:path w="72716" h="43165" extrusionOk="0">
                <a:moveTo>
                  <a:pt x="36506" y="1"/>
                </a:moveTo>
                <a:cubicBezTo>
                  <a:pt x="24983" y="1"/>
                  <a:pt x="13559" y="1174"/>
                  <a:pt x="0" y="3973"/>
                </a:cubicBezTo>
                <a:cubicBezTo>
                  <a:pt x="982" y="6629"/>
                  <a:pt x="1205" y="12052"/>
                  <a:pt x="1853" y="14262"/>
                </a:cubicBezTo>
                <a:cubicBezTo>
                  <a:pt x="3259" y="19194"/>
                  <a:pt x="12610" y="30220"/>
                  <a:pt x="23859" y="33077"/>
                </a:cubicBezTo>
                <a:cubicBezTo>
                  <a:pt x="25907" y="33596"/>
                  <a:pt x="27823" y="33808"/>
                  <a:pt x="29631" y="33808"/>
                </a:cubicBezTo>
                <a:cubicBezTo>
                  <a:pt x="37728" y="33808"/>
                  <a:pt x="43662" y="29551"/>
                  <a:pt x="49622" y="29551"/>
                </a:cubicBezTo>
                <a:cubicBezTo>
                  <a:pt x="50569" y="29551"/>
                  <a:pt x="51516" y="29659"/>
                  <a:pt x="52472" y="29907"/>
                </a:cubicBezTo>
                <a:cubicBezTo>
                  <a:pt x="60284" y="31938"/>
                  <a:pt x="55507" y="42049"/>
                  <a:pt x="72715" y="43165"/>
                </a:cubicBezTo>
                <a:cubicBezTo>
                  <a:pt x="70483" y="29863"/>
                  <a:pt x="71086" y="16270"/>
                  <a:pt x="71689" y="2812"/>
                </a:cubicBezTo>
                <a:cubicBezTo>
                  <a:pt x="58580" y="1069"/>
                  <a:pt x="47498" y="1"/>
                  <a:pt x="365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9"/>
          <p:cNvSpPr/>
          <p:nvPr/>
        </p:nvSpPr>
        <p:spPr>
          <a:xfrm rot="10800000" flipH="1">
            <a:off x="3699725" y="419313"/>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9"/>
          <p:cNvSpPr/>
          <p:nvPr/>
        </p:nvSpPr>
        <p:spPr>
          <a:xfrm rot="10800000" flipH="1">
            <a:off x="1811013" y="635575"/>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9"/>
          <p:cNvSpPr/>
          <p:nvPr/>
        </p:nvSpPr>
        <p:spPr>
          <a:xfrm rot="10800000" flipH="1">
            <a:off x="-332175" y="-43579"/>
            <a:ext cx="2874201" cy="1521816"/>
          </a:xfrm>
          <a:custGeom>
            <a:avLst/>
            <a:gdLst/>
            <a:ahLst/>
            <a:cxnLst/>
            <a:rect l="l" t="t" r="r" b="b"/>
            <a:pathLst>
              <a:path w="80952" h="42859" extrusionOk="0">
                <a:moveTo>
                  <a:pt x="7027" y="1"/>
                </a:moveTo>
                <a:cubicBezTo>
                  <a:pt x="6872" y="1"/>
                  <a:pt x="6717" y="3"/>
                  <a:pt x="6562" y="7"/>
                </a:cubicBezTo>
                <a:cubicBezTo>
                  <a:pt x="4866" y="30"/>
                  <a:pt x="3192" y="387"/>
                  <a:pt x="1629" y="1056"/>
                </a:cubicBezTo>
                <a:cubicBezTo>
                  <a:pt x="0" y="1793"/>
                  <a:pt x="89" y="2418"/>
                  <a:pt x="335" y="4114"/>
                </a:cubicBezTo>
                <a:cubicBezTo>
                  <a:pt x="982" y="8332"/>
                  <a:pt x="1652" y="12528"/>
                  <a:pt x="2321" y="16724"/>
                </a:cubicBezTo>
                <a:lnTo>
                  <a:pt x="4241" y="29022"/>
                </a:lnTo>
                <a:cubicBezTo>
                  <a:pt x="4866" y="32972"/>
                  <a:pt x="6160" y="37347"/>
                  <a:pt x="6160" y="41342"/>
                </a:cubicBezTo>
                <a:cubicBezTo>
                  <a:pt x="6227" y="41676"/>
                  <a:pt x="6294" y="42056"/>
                  <a:pt x="6562" y="42257"/>
                </a:cubicBezTo>
                <a:cubicBezTo>
                  <a:pt x="6776" y="42374"/>
                  <a:pt x="7008" y="42440"/>
                  <a:pt x="7256" y="42440"/>
                </a:cubicBezTo>
                <a:cubicBezTo>
                  <a:pt x="7292" y="42440"/>
                  <a:pt x="7328" y="42438"/>
                  <a:pt x="7365" y="42435"/>
                </a:cubicBezTo>
                <a:cubicBezTo>
                  <a:pt x="18275" y="42693"/>
                  <a:pt x="29189" y="42859"/>
                  <a:pt x="40102" y="42859"/>
                </a:cubicBezTo>
                <a:cubicBezTo>
                  <a:pt x="53724" y="42859"/>
                  <a:pt x="67345" y="42601"/>
                  <a:pt x="80951" y="41944"/>
                </a:cubicBezTo>
                <a:cubicBezTo>
                  <a:pt x="71220" y="38596"/>
                  <a:pt x="61154" y="36409"/>
                  <a:pt x="50910" y="35450"/>
                </a:cubicBezTo>
                <a:cubicBezTo>
                  <a:pt x="46357" y="35003"/>
                  <a:pt x="41513" y="34735"/>
                  <a:pt x="37741" y="32124"/>
                </a:cubicBezTo>
                <a:cubicBezTo>
                  <a:pt x="33880" y="29423"/>
                  <a:pt x="31939" y="24781"/>
                  <a:pt x="30443" y="20317"/>
                </a:cubicBezTo>
                <a:cubicBezTo>
                  <a:pt x="28948" y="15854"/>
                  <a:pt x="27609" y="11144"/>
                  <a:pt x="24439" y="7663"/>
                </a:cubicBezTo>
                <a:cubicBezTo>
                  <a:pt x="22676" y="5743"/>
                  <a:pt x="20422" y="4315"/>
                  <a:pt x="18123" y="3087"/>
                </a:cubicBezTo>
                <a:cubicBezTo>
                  <a:pt x="14732" y="1327"/>
                  <a:pt x="10908" y="1"/>
                  <a:pt x="70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9"/>
          <p:cNvSpPr/>
          <p:nvPr/>
        </p:nvSpPr>
        <p:spPr>
          <a:xfrm rot="10800000" flipH="1">
            <a:off x="1232025" y="1065963"/>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9"/>
          <p:cNvSpPr/>
          <p:nvPr/>
        </p:nvSpPr>
        <p:spPr>
          <a:xfrm rot="10800000" flipH="1">
            <a:off x="108888" y="2010650"/>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40"/>
        <p:cNvGrpSpPr/>
        <p:nvPr/>
      </p:nvGrpSpPr>
      <p:grpSpPr>
        <a:xfrm>
          <a:off x="0" y="0"/>
          <a:ext cx="0" cy="0"/>
          <a:chOff x="0" y="0"/>
          <a:chExt cx="0" cy="0"/>
        </a:xfrm>
      </p:grpSpPr>
      <p:sp>
        <p:nvSpPr>
          <p:cNvPr id="141" name="Google Shape;141;p10"/>
          <p:cNvSpPr txBox="1">
            <a:spLocks noGrp="1"/>
          </p:cNvSpPr>
          <p:nvPr>
            <p:ph type="body" idx="1"/>
          </p:nvPr>
        </p:nvSpPr>
        <p:spPr>
          <a:xfrm>
            <a:off x="540000" y="540000"/>
            <a:ext cx="3590400" cy="9042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Clr>
                <a:schemeClr val="dk1"/>
              </a:buClr>
              <a:buSzPts val="1800"/>
              <a:buNone/>
              <a:defRPr sz="3000" b="1">
                <a:solidFill>
                  <a:schemeClr val="dk1"/>
                </a:solidFill>
                <a:latin typeface="Josefin Sans"/>
                <a:ea typeface="Josefin Sans"/>
                <a:cs typeface="Josefin Sans"/>
                <a:sym typeface="Josefin Sans"/>
              </a:defRPr>
            </a:lvl1pPr>
          </a:lstStyle>
          <a:p>
            <a:endParaRPr/>
          </a:p>
        </p:txBody>
      </p:sp>
      <p:sp>
        <p:nvSpPr>
          <p:cNvPr id="142" name="Google Shape;142;p10"/>
          <p:cNvSpPr/>
          <p:nvPr/>
        </p:nvSpPr>
        <p:spPr>
          <a:xfrm flipH="1">
            <a:off x="3426309" y="3056502"/>
            <a:ext cx="5986869" cy="2127192"/>
          </a:xfrm>
          <a:custGeom>
            <a:avLst/>
            <a:gdLst/>
            <a:ahLst/>
            <a:cxnLst/>
            <a:rect l="l" t="t" r="r" b="b"/>
            <a:pathLst>
              <a:path w="143993" h="61524" extrusionOk="0">
                <a:moveTo>
                  <a:pt x="25900" y="1"/>
                </a:moveTo>
                <a:cubicBezTo>
                  <a:pt x="11671" y="1"/>
                  <a:pt x="1" y="8596"/>
                  <a:pt x="1" y="8596"/>
                </a:cubicBezTo>
                <a:lnTo>
                  <a:pt x="186" y="61523"/>
                </a:lnTo>
                <a:lnTo>
                  <a:pt x="143993" y="61523"/>
                </a:lnTo>
                <a:cubicBezTo>
                  <a:pt x="138074" y="43327"/>
                  <a:pt x="128448" y="39288"/>
                  <a:pt x="117124" y="39288"/>
                </a:cubicBezTo>
                <a:cubicBezTo>
                  <a:pt x="108085" y="39288"/>
                  <a:pt x="97965" y="41861"/>
                  <a:pt x="87783" y="41861"/>
                </a:cubicBezTo>
                <a:cubicBezTo>
                  <a:pt x="83897" y="41861"/>
                  <a:pt x="80003" y="41486"/>
                  <a:pt x="76156" y="40451"/>
                </a:cubicBezTo>
                <a:cubicBezTo>
                  <a:pt x="58842" y="35830"/>
                  <a:pt x="64326" y="18763"/>
                  <a:pt x="43685" y="5269"/>
                </a:cubicBezTo>
                <a:cubicBezTo>
                  <a:pt x="37737" y="1386"/>
                  <a:pt x="31612" y="1"/>
                  <a:pt x="2590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0"/>
          <p:cNvSpPr/>
          <p:nvPr/>
        </p:nvSpPr>
        <p:spPr>
          <a:xfrm rot="10800000" flipH="1">
            <a:off x="5737690" y="3381530"/>
            <a:ext cx="3675485" cy="1893812"/>
          </a:xfrm>
          <a:custGeom>
            <a:avLst/>
            <a:gdLst/>
            <a:ahLst/>
            <a:cxnLst/>
            <a:rect l="l" t="t" r="r" b="b"/>
            <a:pathLst>
              <a:path w="64695" h="36451" extrusionOk="0">
                <a:moveTo>
                  <a:pt x="5503" y="0"/>
                </a:moveTo>
                <a:cubicBezTo>
                  <a:pt x="2589" y="0"/>
                  <a:pt x="1" y="186"/>
                  <a:pt x="237" y="874"/>
                </a:cubicBezTo>
                <a:cubicBezTo>
                  <a:pt x="460" y="1499"/>
                  <a:pt x="4411" y="2169"/>
                  <a:pt x="5259" y="2593"/>
                </a:cubicBezTo>
                <a:cubicBezTo>
                  <a:pt x="7178" y="3552"/>
                  <a:pt x="8897" y="4869"/>
                  <a:pt x="10325" y="6454"/>
                </a:cubicBezTo>
                <a:cubicBezTo>
                  <a:pt x="13673" y="10092"/>
                  <a:pt x="16619" y="21050"/>
                  <a:pt x="24989" y="22345"/>
                </a:cubicBezTo>
                <a:cubicBezTo>
                  <a:pt x="25398" y="22407"/>
                  <a:pt x="25804" y="22437"/>
                  <a:pt x="26206" y="22437"/>
                </a:cubicBezTo>
                <a:cubicBezTo>
                  <a:pt x="31849" y="22437"/>
                  <a:pt x="36809" y="16669"/>
                  <a:pt x="38871" y="15314"/>
                </a:cubicBezTo>
                <a:cubicBezTo>
                  <a:pt x="39863" y="14681"/>
                  <a:pt x="40996" y="14362"/>
                  <a:pt x="42135" y="14362"/>
                </a:cubicBezTo>
                <a:cubicBezTo>
                  <a:pt x="43201" y="14362"/>
                  <a:pt x="44272" y="14642"/>
                  <a:pt x="45232" y="15203"/>
                </a:cubicBezTo>
                <a:cubicBezTo>
                  <a:pt x="49027" y="17502"/>
                  <a:pt x="49071" y="22858"/>
                  <a:pt x="50634" y="27010"/>
                </a:cubicBezTo>
                <a:cubicBezTo>
                  <a:pt x="52642" y="32143"/>
                  <a:pt x="57307" y="35759"/>
                  <a:pt x="62775" y="36450"/>
                </a:cubicBezTo>
                <a:cubicBezTo>
                  <a:pt x="62396" y="25269"/>
                  <a:pt x="63043" y="14065"/>
                  <a:pt x="64694" y="2994"/>
                </a:cubicBezTo>
                <a:cubicBezTo>
                  <a:pt x="57530" y="1745"/>
                  <a:pt x="50232" y="1499"/>
                  <a:pt x="42978" y="1254"/>
                </a:cubicBezTo>
                <a:cubicBezTo>
                  <a:pt x="32957" y="896"/>
                  <a:pt x="22936" y="562"/>
                  <a:pt x="12914" y="249"/>
                </a:cubicBezTo>
                <a:cubicBezTo>
                  <a:pt x="12140" y="215"/>
                  <a:pt x="8634" y="0"/>
                  <a:pt x="55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0"/>
          <p:cNvSpPr/>
          <p:nvPr/>
        </p:nvSpPr>
        <p:spPr>
          <a:xfrm rot="315040">
            <a:off x="7305814" y="4459737"/>
            <a:ext cx="2114446" cy="997085"/>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0"/>
          <p:cNvSpPr/>
          <p:nvPr/>
        </p:nvSpPr>
        <p:spPr>
          <a:xfrm flipH="1">
            <a:off x="5699552" y="4784363"/>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0"/>
          <p:cNvSpPr/>
          <p:nvPr/>
        </p:nvSpPr>
        <p:spPr>
          <a:xfrm flipH="1">
            <a:off x="8043764" y="3943175"/>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0"/>
          <p:cNvSpPr/>
          <p:nvPr/>
        </p:nvSpPr>
        <p:spPr>
          <a:xfrm flipH="1">
            <a:off x="8476477" y="3427163"/>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0"/>
          <p:cNvSpPr/>
          <p:nvPr/>
        </p:nvSpPr>
        <p:spPr>
          <a:xfrm flipH="1">
            <a:off x="7442277" y="3557038"/>
            <a:ext cx="98400" cy="987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49"/>
        <p:cNvGrpSpPr/>
        <p:nvPr/>
      </p:nvGrpSpPr>
      <p:grpSpPr>
        <a:xfrm>
          <a:off x="0" y="0"/>
          <a:ext cx="0" cy="0"/>
          <a:chOff x="0" y="0"/>
          <a:chExt cx="0" cy="0"/>
        </a:xfrm>
      </p:grpSpPr>
      <p:sp>
        <p:nvSpPr>
          <p:cNvPr id="150" name="Google Shape;150;p11"/>
          <p:cNvSpPr txBox="1">
            <a:spLocks noGrp="1"/>
          </p:cNvSpPr>
          <p:nvPr>
            <p:ph type="title" hasCustomPrompt="1"/>
          </p:nvPr>
        </p:nvSpPr>
        <p:spPr>
          <a:xfrm>
            <a:off x="1217350" y="1604400"/>
            <a:ext cx="6709200" cy="1483200"/>
          </a:xfrm>
          <a:prstGeom prst="rect">
            <a:avLst/>
          </a:prstGeom>
        </p:spPr>
        <p:txBody>
          <a:bodyPr spcFirstLastPara="1" wrap="square" lIns="91425" tIns="91425" rIns="91425" bIns="91425" anchor="ctr"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51" name="Google Shape;151;p11"/>
          <p:cNvSpPr txBox="1">
            <a:spLocks noGrp="1"/>
          </p:cNvSpPr>
          <p:nvPr>
            <p:ph type="body" idx="1"/>
          </p:nvPr>
        </p:nvSpPr>
        <p:spPr>
          <a:xfrm>
            <a:off x="1668825" y="3087600"/>
            <a:ext cx="5806200" cy="4515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152" name="Google Shape;152;p11"/>
          <p:cNvSpPr/>
          <p:nvPr/>
        </p:nvSpPr>
        <p:spPr>
          <a:xfrm rot="10800000" flipH="1">
            <a:off x="2527149" y="4367365"/>
            <a:ext cx="6890071" cy="880003"/>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1"/>
          <p:cNvSpPr/>
          <p:nvPr/>
        </p:nvSpPr>
        <p:spPr>
          <a:xfrm>
            <a:off x="6198946" y="4555768"/>
            <a:ext cx="3086654" cy="972101"/>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1"/>
          <p:cNvSpPr/>
          <p:nvPr/>
        </p:nvSpPr>
        <p:spPr>
          <a:xfrm rot="-7520738" flipH="1">
            <a:off x="7812289" y="3760467"/>
            <a:ext cx="1404819" cy="2093810"/>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1"/>
          <p:cNvSpPr/>
          <p:nvPr/>
        </p:nvSpPr>
        <p:spPr>
          <a:xfrm flipH="1">
            <a:off x="5018091" y="4725625"/>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1"/>
          <p:cNvSpPr/>
          <p:nvPr/>
        </p:nvSpPr>
        <p:spPr>
          <a:xfrm flipH="1">
            <a:off x="7887341" y="4554150"/>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1"/>
          <p:cNvSpPr/>
          <p:nvPr/>
        </p:nvSpPr>
        <p:spPr>
          <a:xfrm flipH="1">
            <a:off x="8652966" y="3628775"/>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1"/>
          <p:cNvSpPr/>
          <p:nvPr/>
        </p:nvSpPr>
        <p:spPr>
          <a:xfrm flipH="1">
            <a:off x="7477516" y="4367375"/>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1"/>
          <p:cNvSpPr/>
          <p:nvPr/>
        </p:nvSpPr>
        <p:spPr>
          <a:xfrm flipH="1">
            <a:off x="-426404" y="-84700"/>
            <a:ext cx="6890071" cy="880003"/>
          </a:xfrm>
          <a:custGeom>
            <a:avLst/>
            <a:gdLst/>
            <a:ahLst/>
            <a:cxnLst/>
            <a:rect l="l" t="t" r="r" b="b"/>
            <a:pathLst>
              <a:path w="79484" h="14785" extrusionOk="0">
                <a:moveTo>
                  <a:pt x="64823" y="0"/>
                </a:moveTo>
                <a:cubicBezTo>
                  <a:pt x="56730" y="0"/>
                  <a:pt x="48629" y="357"/>
                  <a:pt x="40537" y="566"/>
                </a:cubicBezTo>
                <a:cubicBezTo>
                  <a:pt x="32882" y="767"/>
                  <a:pt x="25204" y="856"/>
                  <a:pt x="17548" y="856"/>
                </a:cubicBezTo>
                <a:lnTo>
                  <a:pt x="6188" y="856"/>
                </a:lnTo>
                <a:cubicBezTo>
                  <a:pt x="5806" y="856"/>
                  <a:pt x="5327" y="841"/>
                  <a:pt x="4808" y="841"/>
                </a:cubicBezTo>
                <a:cubicBezTo>
                  <a:pt x="2720" y="841"/>
                  <a:pt x="0" y="1085"/>
                  <a:pt x="519" y="3534"/>
                </a:cubicBezTo>
                <a:cubicBezTo>
                  <a:pt x="1166" y="6614"/>
                  <a:pt x="4269" y="9560"/>
                  <a:pt x="6746" y="11190"/>
                </a:cubicBezTo>
                <a:cubicBezTo>
                  <a:pt x="10540" y="13712"/>
                  <a:pt x="15160" y="14738"/>
                  <a:pt x="19713" y="14783"/>
                </a:cubicBezTo>
                <a:cubicBezTo>
                  <a:pt x="19807" y="14784"/>
                  <a:pt x="19901" y="14784"/>
                  <a:pt x="19995" y="14784"/>
                </a:cubicBezTo>
                <a:cubicBezTo>
                  <a:pt x="22334" y="14784"/>
                  <a:pt x="24671" y="14518"/>
                  <a:pt x="26967" y="14024"/>
                </a:cubicBezTo>
                <a:cubicBezTo>
                  <a:pt x="29891" y="13377"/>
                  <a:pt x="32703" y="12350"/>
                  <a:pt x="35515" y="11324"/>
                </a:cubicBezTo>
                <a:cubicBezTo>
                  <a:pt x="42724" y="8712"/>
                  <a:pt x="50045" y="6235"/>
                  <a:pt x="57633" y="5141"/>
                </a:cubicBezTo>
                <a:cubicBezTo>
                  <a:pt x="61727" y="4546"/>
                  <a:pt x="65864" y="4360"/>
                  <a:pt x="70011" y="4360"/>
                </a:cubicBezTo>
                <a:cubicBezTo>
                  <a:pt x="73167" y="4360"/>
                  <a:pt x="76330" y="4468"/>
                  <a:pt x="79484" y="4583"/>
                </a:cubicBezTo>
                <a:cubicBezTo>
                  <a:pt x="79461" y="3222"/>
                  <a:pt x="79439" y="1860"/>
                  <a:pt x="79439" y="499"/>
                </a:cubicBezTo>
                <a:cubicBezTo>
                  <a:pt x="74572" y="130"/>
                  <a:pt x="69699" y="0"/>
                  <a:pt x="648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1"/>
          <p:cNvSpPr/>
          <p:nvPr/>
        </p:nvSpPr>
        <p:spPr>
          <a:xfrm rot="10800000">
            <a:off x="-294784" y="-365201"/>
            <a:ext cx="3086654" cy="972101"/>
          </a:xfrm>
          <a:custGeom>
            <a:avLst/>
            <a:gdLst/>
            <a:ahLst/>
            <a:cxnLst/>
            <a:rect l="l" t="t" r="r" b="b"/>
            <a:pathLst>
              <a:path w="49839" h="23502" extrusionOk="0">
                <a:moveTo>
                  <a:pt x="12527" y="1"/>
                </a:moveTo>
                <a:cubicBezTo>
                  <a:pt x="11413" y="1"/>
                  <a:pt x="10247" y="125"/>
                  <a:pt x="9017" y="410"/>
                </a:cubicBezTo>
                <a:cubicBezTo>
                  <a:pt x="4486" y="1459"/>
                  <a:pt x="402" y="6325"/>
                  <a:pt x="157" y="11280"/>
                </a:cubicBezTo>
                <a:cubicBezTo>
                  <a:pt x="0" y="14650"/>
                  <a:pt x="1518" y="19694"/>
                  <a:pt x="5468" y="22238"/>
                </a:cubicBezTo>
                <a:cubicBezTo>
                  <a:pt x="6967" y="23186"/>
                  <a:pt x="8215" y="23502"/>
                  <a:pt x="9471" y="23502"/>
                </a:cubicBezTo>
                <a:cubicBezTo>
                  <a:pt x="10404" y="23502"/>
                  <a:pt x="11341" y="23327"/>
                  <a:pt x="12387" y="23109"/>
                </a:cubicBezTo>
                <a:cubicBezTo>
                  <a:pt x="23723" y="20797"/>
                  <a:pt x="35152" y="18016"/>
                  <a:pt x="46692" y="18016"/>
                </a:cubicBezTo>
                <a:cubicBezTo>
                  <a:pt x="47740" y="18016"/>
                  <a:pt x="48789" y="18039"/>
                  <a:pt x="49839" y="18087"/>
                </a:cubicBezTo>
                <a:cubicBezTo>
                  <a:pt x="49214" y="15520"/>
                  <a:pt x="49147" y="12820"/>
                  <a:pt x="48500" y="10253"/>
                </a:cubicBezTo>
                <a:cubicBezTo>
                  <a:pt x="47830" y="7664"/>
                  <a:pt x="46245" y="3624"/>
                  <a:pt x="43723" y="2486"/>
                </a:cubicBezTo>
                <a:cubicBezTo>
                  <a:pt x="43091" y="2196"/>
                  <a:pt x="42479" y="2074"/>
                  <a:pt x="41873" y="2074"/>
                </a:cubicBezTo>
                <a:cubicBezTo>
                  <a:pt x="38847" y="2074"/>
                  <a:pt x="35967" y="5108"/>
                  <a:pt x="31336" y="5276"/>
                </a:cubicBezTo>
                <a:cubicBezTo>
                  <a:pt x="31216" y="5280"/>
                  <a:pt x="31096" y="5282"/>
                  <a:pt x="30977" y="5282"/>
                </a:cubicBezTo>
                <a:cubicBezTo>
                  <a:pt x="24835" y="5282"/>
                  <a:pt x="19797" y="1"/>
                  <a:pt x="125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1"/>
          <p:cNvSpPr/>
          <p:nvPr/>
        </p:nvSpPr>
        <p:spPr>
          <a:xfrm rot="3279262" flipH="1">
            <a:off x="-226292" y="-691608"/>
            <a:ext cx="1404819" cy="2093810"/>
          </a:xfrm>
          <a:custGeom>
            <a:avLst/>
            <a:gdLst/>
            <a:ahLst/>
            <a:cxnLst/>
            <a:rect l="l" t="t" r="r" b="b"/>
            <a:pathLst>
              <a:path w="24039" h="44420" extrusionOk="0">
                <a:moveTo>
                  <a:pt x="17715" y="1"/>
                </a:moveTo>
                <a:cubicBezTo>
                  <a:pt x="16371" y="1"/>
                  <a:pt x="14900" y="541"/>
                  <a:pt x="13704" y="2213"/>
                </a:cubicBezTo>
                <a:cubicBezTo>
                  <a:pt x="10848" y="6185"/>
                  <a:pt x="15289" y="12211"/>
                  <a:pt x="13392" y="17300"/>
                </a:cubicBezTo>
                <a:cubicBezTo>
                  <a:pt x="11272" y="22947"/>
                  <a:pt x="1" y="24509"/>
                  <a:pt x="1384" y="34262"/>
                </a:cubicBezTo>
                <a:cubicBezTo>
                  <a:pt x="2268" y="40412"/>
                  <a:pt x="11808" y="44419"/>
                  <a:pt x="18141" y="44419"/>
                </a:cubicBezTo>
                <a:cubicBezTo>
                  <a:pt x="19486" y="44419"/>
                  <a:pt x="20686" y="44239"/>
                  <a:pt x="21628" y="43860"/>
                </a:cubicBezTo>
                <a:cubicBezTo>
                  <a:pt x="21918" y="43748"/>
                  <a:pt x="23413" y="36851"/>
                  <a:pt x="23480" y="36048"/>
                </a:cubicBezTo>
                <a:cubicBezTo>
                  <a:pt x="24038" y="28549"/>
                  <a:pt x="24016" y="20983"/>
                  <a:pt x="23369" y="13484"/>
                </a:cubicBezTo>
                <a:cubicBezTo>
                  <a:pt x="23056" y="9890"/>
                  <a:pt x="22699" y="6252"/>
                  <a:pt x="22186" y="2681"/>
                </a:cubicBezTo>
                <a:cubicBezTo>
                  <a:pt x="22052" y="1766"/>
                  <a:pt x="22141" y="2168"/>
                  <a:pt x="21315" y="1320"/>
                </a:cubicBezTo>
                <a:cubicBezTo>
                  <a:pt x="20767" y="784"/>
                  <a:pt x="19333" y="1"/>
                  <a:pt x="177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1"/>
          <p:cNvSpPr/>
          <p:nvPr/>
        </p:nvSpPr>
        <p:spPr>
          <a:xfrm flipH="1">
            <a:off x="885666" y="606900"/>
            <a:ext cx="98400" cy="987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1"/>
          <p:cNvSpPr/>
          <p:nvPr/>
        </p:nvSpPr>
        <p:spPr>
          <a:xfrm flipH="1">
            <a:off x="2476066" y="666550"/>
            <a:ext cx="163500" cy="1635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1"/>
          <p:cNvSpPr/>
          <p:nvPr/>
        </p:nvSpPr>
        <p:spPr>
          <a:xfrm flipH="1">
            <a:off x="82941" y="1435200"/>
            <a:ext cx="98400" cy="98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540000" y="363275"/>
            <a:ext cx="8064000" cy="572700"/>
          </a:xfrm>
          <a:prstGeom prst="rect">
            <a:avLst/>
          </a:prstGeom>
          <a:noFill/>
          <a:ln>
            <a:noFill/>
          </a:ln>
        </p:spPr>
        <p:txBody>
          <a:bodyPr spcFirstLastPara="1" wrap="square" lIns="91425" tIns="91425" rIns="91425" bIns="91425" anchor="t" anchorCtr="0">
            <a:noAutofit/>
          </a:bodyPr>
          <a:lstStyle>
            <a:lvl1pPr lvl="0" algn="ctr">
              <a:spcBef>
                <a:spcPts val="0"/>
              </a:spcBef>
              <a:spcAft>
                <a:spcPts val="0"/>
              </a:spcAft>
              <a:buClr>
                <a:schemeClr val="accent6"/>
              </a:buClr>
              <a:buSzPts val="3000"/>
              <a:buFont typeface="Josefin Sans"/>
              <a:buNone/>
              <a:defRPr sz="3000" b="1">
                <a:solidFill>
                  <a:schemeClr val="accent6"/>
                </a:solidFill>
                <a:latin typeface="Josefin Sans"/>
                <a:ea typeface="Josefin Sans"/>
                <a:cs typeface="Josefin Sans"/>
                <a:sym typeface="Josefin Sans"/>
              </a:defRPr>
            </a:lvl1pPr>
            <a:lvl2pPr lvl="1">
              <a:spcBef>
                <a:spcPts val="0"/>
              </a:spcBef>
              <a:spcAft>
                <a:spcPts val="0"/>
              </a:spcAft>
              <a:buClr>
                <a:schemeClr val="accent6"/>
              </a:buClr>
              <a:buSzPts val="3000"/>
              <a:buFont typeface="Josefin Sans"/>
              <a:buNone/>
              <a:defRPr sz="3000" b="1">
                <a:solidFill>
                  <a:schemeClr val="accent6"/>
                </a:solidFill>
                <a:latin typeface="Josefin Sans"/>
                <a:ea typeface="Josefin Sans"/>
                <a:cs typeface="Josefin Sans"/>
                <a:sym typeface="Josefin Sans"/>
              </a:defRPr>
            </a:lvl2pPr>
            <a:lvl3pPr lvl="2">
              <a:spcBef>
                <a:spcPts val="0"/>
              </a:spcBef>
              <a:spcAft>
                <a:spcPts val="0"/>
              </a:spcAft>
              <a:buClr>
                <a:schemeClr val="accent6"/>
              </a:buClr>
              <a:buSzPts val="3000"/>
              <a:buFont typeface="Josefin Sans"/>
              <a:buNone/>
              <a:defRPr sz="3000" b="1">
                <a:solidFill>
                  <a:schemeClr val="accent6"/>
                </a:solidFill>
                <a:latin typeface="Josefin Sans"/>
                <a:ea typeface="Josefin Sans"/>
                <a:cs typeface="Josefin Sans"/>
                <a:sym typeface="Josefin Sans"/>
              </a:defRPr>
            </a:lvl3pPr>
            <a:lvl4pPr lvl="3">
              <a:spcBef>
                <a:spcPts val="0"/>
              </a:spcBef>
              <a:spcAft>
                <a:spcPts val="0"/>
              </a:spcAft>
              <a:buClr>
                <a:schemeClr val="accent6"/>
              </a:buClr>
              <a:buSzPts val="3000"/>
              <a:buFont typeface="Josefin Sans"/>
              <a:buNone/>
              <a:defRPr sz="3000" b="1">
                <a:solidFill>
                  <a:schemeClr val="accent6"/>
                </a:solidFill>
                <a:latin typeface="Josefin Sans"/>
                <a:ea typeface="Josefin Sans"/>
                <a:cs typeface="Josefin Sans"/>
                <a:sym typeface="Josefin Sans"/>
              </a:defRPr>
            </a:lvl4pPr>
            <a:lvl5pPr lvl="4">
              <a:spcBef>
                <a:spcPts val="0"/>
              </a:spcBef>
              <a:spcAft>
                <a:spcPts val="0"/>
              </a:spcAft>
              <a:buClr>
                <a:schemeClr val="accent6"/>
              </a:buClr>
              <a:buSzPts val="3000"/>
              <a:buFont typeface="Josefin Sans"/>
              <a:buNone/>
              <a:defRPr sz="3000" b="1">
                <a:solidFill>
                  <a:schemeClr val="accent6"/>
                </a:solidFill>
                <a:latin typeface="Josefin Sans"/>
                <a:ea typeface="Josefin Sans"/>
                <a:cs typeface="Josefin Sans"/>
                <a:sym typeface="Josefin Sans"/>
              </a:defRPr>
            </a:lvl5pPr>
            <a:lvl6pPr lvl="5">
              <a:spcBef>
                <a:spcPts val="0"/>
              </a:spcBef>
              <a:spcAft>
                <a:spcPts val="0"/>
              </a:spcAft>
              <a:buClr>
                <a:schemeClr val="accent6"/>
              </a:buClr>
              <a:buSzPts val="3000"/>
              <a:buFont typeface="Josefin Sans"/>
              <a:buNone/>
              <a:defRPr sz="3000" b="1">
                <a:solidFill>
                  <a:schemeClr val="accent6"/>
                </a:solidFill>
                <a:latin typeface="Josefin Sans"/>
                <a:ea typeface="Josefin Sans"/>
                <a:cs typeface="Josefin Sans"/>
                <a:sym typeface="Josefin Sans"/>
              </a:defRPr>
            </a:lvl6pPr>
            <a:lvl7pPr lvl="6">
              <a:spcBef>
                <a:spcPts val="0"/>
              </a:spcBef>
              <a:spcAft>
                <a:spcPts val="0"/>
              </a:spcAft>
              <a:buClr>
                <a:schemeClr val="accent6"/>
              </a:buClr>
              <a:buSzPts val="3000"/>
              <a:buFont typeface="Josefin Sans"/>
              <a:buNone/>
              <a:defRPr sz="3000" b="1">
                <a:solidFill>
                  <a:schemeClr val="accent6"/>
                </a:solidFill>
                <a:latin typeface="Josefin Sans"/>
                <a:ea typeface="Josefin Sans"/>
                <a:cs typeface="Josefin Sans"/>
                <a:sym typeface="Josefin Sans"/>
              </a:defRPr>
            </a:lvl7pPr>
            <a:lvl8pPr lvl="7">
              <a:spcBef>
                <a:spcPts val="0"/>
              </a:spcBef>
              <a:spcAft>
                <a:spcPts val="0"/>
              </a:spcAft>
              <a:buClr>
                <a:schemeClr val="accent6"/>
              </a:buClr>
              <a:buSzPts val="3000"/>
              <a:buFont typeface="Josefin Sans"/>
              <a:buNone/>
              <a:defRPr sz="3000" b="1">
                <a:solidFill>
                  <a:schemeClr val="accent6"/>
                </a:solidFill>
                <a:latin typeface="Josefin Sans"/>
                <a:ea typeface="Josefin Sans"/>
                <a:cs typeface="Josefin Sans"/>
                <a:sym typeface="Josefin Sans"/>
              </a:defRPr>
            </a:lvl8pPr>
            <a:lvl9pPr lvl="8">
              <a:spcBef>
                <a:spcPts val="0"/>
              </a:spcBef>
              <a:spcAft>
                <a:spcPts val="0"/>
              </a:spcAft>
              <a:buClr>
                <a:schemeClr val="accent6"/>
              </a:buClr>
              <a:buSzPts val="3000"/>
              <a:buFont typeface="Josefin Sans"/>
              <a:buNone/>
              <a:defRPr sz="3000" b="1">
                <a:solidFill>
                  <a:schemeClr val="accent6"/>
                </a:solidFill>
                <a:latin typeface="Josefin Sans"/>
                <a:ea typeface="Josefin Sans"/>
                <a:cs typeface="Josefin Sans"/>
                <a:sym typeface="Josefin Sans"/>
              </a:defRPr>
            </a:lvl9pPr>
          </a:lstStyle>
          <a:p>
            <a:endParaRPr/>
          </a:p>
        </p:txBody>
      </p:sp>
      <p:sp>
        <p:nvSpPr>
          <p:cNvPr id="7" name="Google Shape;7;p1"/>
          <p:cNvSpPr txBox="1">
            <a:spLocks noGrp="1"/>
          </p:cNvSpPr>
          <p:nvPr>
            <p:ph type="body" idx="1"/>
          </p:nvPr>
        </p:nvSpPr>
        <p:spPr>
          <a:xfrm>
            <a:off x="540000" y="1152475"/>
            <a:ext cx="80640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marL="914400" lvl="1"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rgbClr val="0E2A47"/>
        </a:solidFill>
        <a:effectLst/>
      </p:bgPr>
    </p:bg>
    <p:spTree>
      <p:nvGrpSpPr>
        <p:cNvPr id="1" name="Shape 454"/>
        <p:cNvGrpSpPr/>
        <p:nvPr/>
      </p:nvGrpSpPr>
      <p:grpSpPr>
        <a:xfrm>
          <a:off x="0" y="0"/>
          <a:ext cx="0" cy="0"/>
          <a:chOff x="0" y="0"/>
          <a:chExt cx="0" cy="0"/>
        </a:xfrm>
      </p:grpSpPr>
      <p:sp>
        <p:nvSpPr>
          <p:cNvPr id="455" name="Google Shape;455;p28"/>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456" name="Google Shape;456;p28"/>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7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p30"/>
          <p:cNvSpPr txBox="1">
            <a:spLocks noGrp="1"/>
          </p:cNvSpPr>
          <p:nvPr>
            <p:ph type="ctrTitle"/>
          </p:nvPr>
        </p:nvSpPr>
        <p:spPr>
          <a:xfrm>
            <a:off x="678600" y="1484550"/>
            <a:ext cx="7848366" cy="2086500"/>
          </a:xfrm>
          <a:prstGeom prst="rect">
            <a:avLst/>
          </a:prstGeom>
        </p:spPr>
        <p:txBody>
          <a:bodyPr spcFirstLastPara="1" wrap="square" lIns="91425" tIns="91425" rIns="91425" bIns="91425" anchor="ctr" anchorCtr="0">
            <a:noAutofit/>
          </a:bodyPr>
          <a:lstStyle/>
          <a:p>
            <a:r>
              <a:rPr lang="en" dirty="0"/>
              <a:t>Customer-Driven Strategy</a:t>
            </a:r>
          </a:p>
        </p:txBody>
      </p:sp>
      <p:sp>
        <p:nvSpPr>
          <p:cNvPr id="463" name="Google Shape;463;p30"/>
          <p:cNvSpPr txBox="1">
            <a:spLocks noGrp="1"/>
          </p:cNvSpPr>
          <p:nvPr>
            <p:ph type="subTitle" idx="1"/>
          </p:nvPr>
        </p:nvSpPr>
        <p:spPr>
          <a:xfrm>
            <a:off x="2650317" y="249629"/>
            <a:ext cx="3843317" cy="652197"/>
          </a:xfrm>
          <a:prstGeom prst="rect">
            <a:avLst/>
          </a:prstGeom>
        </p:spPr>
        <p:txBody>
          <a:bodyPr spcFirstLastPara="1" wrap="square" lIns="91425" tIns="91425" rIns="91425" bIns="91425" anchor="t" anchorCtr="0">
            <a:noAutofit/>
          </a:bodyPr>
          <a:lstStyle/>
          <a:p>
            <a:pPr marL="0" indent="0"/>
            <a:r>
              <a:rPr lang="en" dirty="0"/>
              <a:t>Libyan International Medical University </a:t>
            </a:r>
          </a:p>
          <a:p>
            <a:pPr marL="0" indent="0"/>
            <a:r>
              <a:rPr lang="en" dirty="0"/>
              <a:t>Faculty of Business Administration </a:t>
            </a:r>
          </a:p>
        </p:txBody>
      </p:sp>
      <p:sp>
        <p:nvSpPr>
          <p:cNvPr id="2" name="TextBox 1">
            <a:extLst>
              <a:ext uri="{FF2B5EF4-FFF2-40B4-BE49-F238E27FC236}">
                <a16:creationId xmlns:a16="http://schemas.microsoft.com/office/drawing/2014/main" id="{CEF7D166-3318-0E47-6B21-D42ACB114E98}"/>
              </a:ext>
            </a:extLst>
          </p:cNvPr>
          <p:cNvSpPr txBox="1"/>
          <p:nvPr/>
        </p:nvSpPr>
        <p:spPr>
          <a:xfrm>
            <a:off x="2831202" y="3921097"/>
            <a:ext cx="3481598"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dirty="0">
                <a:solidFill>
                  <a:schemeClr val="accent1"/>
                </a:solidFill>
                <a:latin typeface="Open Sans"/>
              </a:rPr>
              <a:t>Name: Jude Mahmoud </a:t>
            </a:r>
            <a:r>
              <a:rPr lang="en-US" dirty="0" err="1">
                <a:solidFill>
                  <a:schemeClr val="accent1"/>
                </a:solidFill>
                <a:latin typeface="Open Sans"/>
              </a:rPr>
              <a:t>Boughalia</a:t>
            </a:r>
            <a:r>
              <a:rPr lang="en-US" dirty="0">
                <a:solidFill>
                  <a:schemeClr val="accent1"/>
                </a:solidFill>
                <a:latin typeface="Open Sans"/>
              </a:rPr>
              <a:t> </a:t>
            </a:r>
            <a:endParaRPr lang="en-US" dirty="0" smtClean="0">
              <a:solidFill>
                <a:schemeClr val="accent1"/>
              </a:solidFill>
              <a:latin typeface="Open Sans"/>
            </a:endParaRPr>
          </a:p>
          <a:p>
            <a:pPr algn="just"/>
            <a:r>
              <a:rPr lang="en-US" dirty="0" smtClean="0">
                <a:solidFill>
                  <a:schemeClr val="accent1"/>
                </a:solidFill>
                <a:latin typeface="Open Sans"/>
              </a:rPr>
              <a:t>Student ID : </a:t>
            </a:r>
            <a:r>
              <a:rPr lang="en-US" dirty="0" smtClean="0">
                <a:solidFill>
                  <a:schemeClr val="accent1"/>
                </a:solidFill>
                <a:latin typeface="Open Sans"/>
              </a:rPr>
              <a:t>3766</a:t>
            </a:r>
            <a:endParaRPr lang="en-US" dirty="0"/>
          </a:p>
          <a:p>
            <a:pPr algn="just"/>
            <a:r>
              <a:rPr lang="en-US" dirty="0">
                <a:solidFill>
                  <a:schemeClr val="accent1"/>
                </a:solidFill>
                <a:latin typeface="Open Sans"/>
              </a:rPr>
              <a:t>Email: joud_3766@limu.edu.ly</a:t>
            </a:r>
          </a:p>
        </p:txBody>
      </p:sp>
      <p:pic>
        <p:nvPicPr>
          <p:cNvPr id="3" name="Picture 3" descr="Logo, company name&#10;&#10;Description automatically generated">
            <a:extLst>
              <a:ext uri="{FF2B5EF4-FFF2-40B4-BE49-F238E27FC236}">
                <a16:creationId xmlns:a16="http://schemas.microsoft.com/office/drawing/2014/main" id="{3839CF5A-2EA3-C1DE-1CAD-4693D4611E69}"/>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9654" b="89982" l="390" r="95584">
                        <a14:foregroundMark x1="6234" y1="87067" x2="6234" y2="87067"/>
                        <a14:foregroundMark x1="93766" y1="87978" x2="93766" y2="87978"/>
                        <a14:foregroundMark x1="95714" y1="89800" x2="95714" y2="89800"/>
                        <a14:foregroundMark x1="95065" y1="88889" x2="95065" y2="88889"/>
                        <a14:foregroundMark x1="95065" y1="89800" x2="95065" y2="89800"/>
                        <a14:foregroundMark x1="390" y1="88889" x2="390" y2="88889"/>
                      </a14:backgroundRemoval>
                    </a14:imgEffect>
                  </a14:imgLayer>
                </a14:imgProps>
              </a:ext>
            </a:extLst>
          </a:blip>
          <a:stretch>
            <a:fillRect/>
          </a:stretch>
        </p:blipFill>
        <p:spPr>
          <a:xfrm>
            <a:off x="6312800" y="130100"/>
            <a:ext cx="1072924" cy="754788"/>
          </a:xfrm>
          <a:prstGeom prst="rect">
            <a:avLst/>
          </a:prstGeom>
        </p:spPr>
      </p:pic>
      <p:pic>
        <p:nvPicPr>
          <p:cNvPr id="4" name="Picture 4" descr="Logo&#10;&#10;Description automatically generated">
            <a:extLst>
              <a:ext uri="{FF2B5EF4-FFF2-40B4-BE49-F238E27FC236}">
                <a16:creationId xmlns:a16="http://schemas.microsoft.com/office/drawing/2014/main" id="{563CA3F8-90B7-2519-D688-5A2E7BC61DD6}"/>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4861" b="94271" l="6424" r="93403">
                        <a14:foregroundMark x1="24653" y1="21354" x2="14410" y2="41667"/>
                        <a14:foregroundMark x1="14410" y1="41667" x2="18403" y2="62674"/>
                        <a14:foregroundMark x1="38889" y1="14757" x2="60764" y2="13715"/>
                        <a14:foregroundMark x1="60764" y1="13715" x2="63542" y2="14757"/>
                        <a14:foregroundMark x1="87847" y1="38194" x2="84722" y2="68576"/>
                        <a14:foregroundMark x1="62500" y1="87847" x2="39410" y2="86111"/>
                        <a14:foregroundMark x1="39410" y1="86111" x2="36111" y2="84549"/>
                        <a14:foregroundMark x1="69444" y1="81771" x2="61806" y2="83160"/>
                        <a14:foregroundMark x1="70139" y1="88889" x2="70139" y2="88889"/>
                        <a14:foregroundMark x1="73264" y1="85243" x2="70139" y2="86632"/>
                        <a14:foregroundMark x1="73958" y1="81424" x2="70139" y2="89583"/>
                        <a14:foregroundMark x1="73264" y1="84201" x2="63542" y2="89236"/>
                        <a14:foregroundMark x1="54167" y1="93056" x2="43056" y2="90625"/>
                        <a14:foregroundMark x1="50694" y1="70313" x2="50347" y2="32813"/>
                        <a14:foregroundMark x1="81944" y1="21354" x2="92188" y2="39583"/>
                        <a14:foregroundMark x1="92188" y1="39583" x2="91840" y2="61111"/>
                        <a14:foregroundMark x1="91840" y1="61111" x2="89931" y2="64063"/>
                        <a14:foregroundMark x1="66667" y1="19618" x2="77778" y2="47222"/>
                        <a14:foregroundMark x1="86111" y1="37500" x2="60764" y2="19444"/>
                        <a14:foregroundMark x1="60764" y1="19444" x2="37674" y2="16319"/>
                        <a14:foregroundMark x1="37674" y1="16319" x2="20660" y2="29861"/>
                        <a14:foregroundMark x1="20660" y1="29861" x2="15625" y2="53646"/>
                        <a14:foregroundMark x1="15625" y1="53646" x2="21528" y2="76215"/>
                        <a14:foregroundMark x1="21528" y1="76215" x2="42361" y2="84201"/>
                        <a14:foregroundMark x1="42361" y1="84201" x2="83681" y2="67188"/>
                        <a14:foregroundMark x1="60764" y1="77951" x2="38368" y2="76389"/>
                        <a14:foregroundMark x1="38368" y1="76389" x2="19965" y2="64931"/>
                        <a14:foregroundMark x1="19965" y1="64931" x2="21354" y2="35243"/>
                        <a14:foregroundMark x1="21354" y1="35243" x2="28125" y2="25174"/>
                        <a14:foregroundMark x1="51389" y1="20660" x2="28299" y2="24479"/>
                        <a14:foregroundMark x1="28299" y1="24479" x2="12153" y2="38889"/>
                        <a14:foregroundMark x1="12153" y1="38889" x2="9722" y2="47569"/>
                        <a14:foregroundMark x1="30903" y1="11979" x2="22917" y2="17014"/>
                        <a14:foregroundMark x1="23090" y1="17882" x2="13368" y2="23438"/>
                        <a14:foregroundMark x1="13368" y1="23438" x2="10938" y2="32813"/>
                        <a14:foregroundMark x1="10417" y1="32639" x2="6424" y2="43056"/>
                        <a14:foregroundMark x1="6424" y1="43056" x2="10069" y2="51563"/>
                        <a14:foregroundMark x1="8333" y1="52431" x2="8854" y2="63368"/>
                        <a14:foregroundMark x1="8854" y1="63368" x2="13368" y2="70139"/>
                        <a14:foregroundMark x1="12674" y1="69965" x2="17361" y2="80382"/>
                        <a14:foregroundMark x1="17361" y1="80382" x2="26563" y2="86285"/>
                        <a14:foregroundMark x1="26563" y1="86285" x2="27431" y2="87326"/>
                        <a14:foregroundMark x1="26563" y1="86111" x2="35417" y2="92361"/>
                        <a14:foregroundMark x1="35417" y1="92361" x2="42361" y2="93056"/>
                        <a14:foregroundMark x1="92882" y1="51910" x2="93403" y2="62847"/>
                        <a14:foregroundMark x1="93403" y1="62847" x2="90278" y2="67535"/>
                        <a14:foregroundMark x1="89063" y1="67708" x2="85417" y2="78646"/>
                        <a14:foregroundMark x1="85417" y1="78646" x2="78299" y2="81944"/>
                        <a14:foregroundMark x1="77431" y1="83333" x2="69965" y2="91493"/>
                        <a14:foregroundMark x1="69965" y1="91493" x2="58681" y2="92535"/>
                        <a14:foregroundMark x1="58681" y1="92535" x2="54340" y2="94618"/>
                        <a14:foregroundMark x1="85417" y1="19618" x2="66667" y2="7813"/>
                        <a14:foregroundMark x1="66667" y1="7813" x2="66667" y2="7639"/>
                        <a14:foregroundMark x1="66493" y1="8160" x2="44444" y2="4861"/>
                        <a14:foregroundMark x1="44444" y1="4861" x2="27778" y2="10938"/>
                      </a14:backgroundRemoval>
                    </a14:imgEffect>
                  </a14:imgLayer>
                </a14:imgProps>
              </a:ext>
            </a:extLst>
          </a:blip>
          <a:stretch>
            <a:fillRect/>
          </a:stretch>
        </p:blipFill>
        <p:spPr>
          <a:xfrm>
            <a:off x="1509309" y="58685"/>
            <a:ext cx="1141008" cy="113450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97"/>
        <p:cNvGrpSpPr/>
        <p:nvPr/>
      </p:nvGrpSpPr>
      <p:grpSpPr>
        <a:xfrm>
          <a:off x="0" y="0"/>
          <a:ext cx="0" cy="0"/>
          <a:chOff x="0" y="0"/>
          <a:chExt cx="0" cy="0"/>
        </a:xfrm>
      </p:grpSpPr>
      <p:sp>
        <p:nvSpPr>
          <p:cNvPr id="498" name="Google Shape;498;p34"/>
          <p:cNvSpPr txBox="1">
            <a:spLocks noGrp="1"/>
          </p:cNvSpPr>
          <p:nvPr>
            <p:ph type="title"/>
          </p:nvPr>
        </p:nvSpPr>
        <p:spPr>
          <a:xfrm>
            <a:off x="1912475" y="1705011"/>
            <a:ext cx="5319000" cy="822300"/>
          </a:xfrm>
          <a:prstGeom prst="rect">
            <a:avLst/>
          </a:prstGeom>
        </p:spPr>
        <p:txBody>
          <a:bodyPr spcFirstLastPara="1" wrap="square" lIns="91425" tIns="91425" rIns="91425" bIns="91425" anchor="ctr" anchorCtr="0">
            <a:noAutofit/>
          </a:bodyPr>
          <a:lstStyle/>
          <a:p>
            <a:r>
              <a:rPr lang="en" dirty="0"/>
              <a:t>In Conclusion </a:t>
            </a:r>
          </a:p>
        </p:txBody>
      </p:sp>
      <p:sp>
        <p:nvSpPr>
          <p:cNvPr id="500" name="Google Shape;500;p34"/>
          <p:cNvSpPr txBox="1">
            <a:spLocks noGrp="1"/>
          </p:cNvSpPr>
          <p:nvPr>
            <p:ph type="subTitle" idx="1"/>
          </p:nvPr>
        </p:nvSpPr>
        <p:spPr>
          <a:xfrm>
            <a:off x="2815325" y="2821136"/>
            <a:ext cx="3513300" cy="1293664"/>
          </a:xfrm>
          <a:prstGeom prst="rect">
            <a:avLst/>
          </a:prstGeom>
        </p:spPr>
        <p:txBody>
          <a:bodyPr spcFirstLastPara="1" wrap="square" lIns="91425" tIns="91425" rIns="91425" bIns="91425" anchor="ctr" anchorCtr="0">
            <a:noAutofit/>
          </a:bodyPr>
          <a:lstStyle/>
          <a:p>
            <a:pPr marL="0" indent="0" algn="just"/>
            <a:r>
              <a:rPr lang="en" sz="1800" b="1" dirty="0">
                <a:solidFill>
                  <a:schemeClr val="bg2"/>
                </a:solidFill>
              </a:rPr>
              <a:t>You have to know your customer pretty well in process to offer him a product that he can’t resist.</a:t>
            </a:r>
          </a:p>
        </p:txBody>
      </p:sp>
      <p:sp>
        <p:nvSpPr>
          <p:cNvPr id="4" name="TextBox 3">
            <a:extLst>
              <a:ext uri="{FF2B5EF4-FFF2-40B4-BE49-F238E27FC236}">
                <a16:creationId xmlns:a16="http://schemas.microsoft.com/office/drawing/2014/main" id="{30BF161B-BC14-8945-94F7-C804AA796CBF}"/>
              </a:ext>
            </a:extLst>
          </p:cNvPr>
          <p:cNvSpPr txBox="1"/>
          <p:nvPr/>
        </p:nvSpPr>
        <p:spPr>
          <a:xfrm>
            <a:off x="8460800" y="4530035"/>
            <a:ext cx="683200" cy="923330"/>
          </a:xfrm>
          <a:prstGeom prst="rect">
            <a:avLst/>
          </a:prstGeom>
          <a:noFill/>
        </p:spPr>
        <p:txBody>
          <a:bodyPr wrap="none" rtlCol="0">
            <a:spAutoFit/>
          </a:bodyPr>
          <a:lstStyle/>
          <a:p>
            <a:pPr lvl="0"/>
            <a:r>
              <a:rPr lang="en" sz="4000" b="1" dirty="0">
                <a:solidFill>
                  <a:srgbClr val="9DCEDF"/>
                </a:solidFill>
                <a:latin typeface="Josefin Sans"/>
              </a:rPr>
              <a:t>10</a:t>
            </a:r>
            <a:endParaRPr lang="en-US" sz="4000" dirty="0">
              <a:solidFill>
                <a:srgbClr val="9DCEDF"/>
              </a:solidFill>
              <a:latin typeface="Josefin Sans"/>
            </a:endParaRPr>
          </a:p>
          <a:p>
            <a:endParaRPr lang="en-LY"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10"/>
        <p:cNvGrpSpPr/>
        <p:nvPr/>
      </p:nvGrpSpPr>
      <p:grpSpPr>
        <a:xfrm>
          <a:off x="0" y="0"/>
          <a:ext cx="0" cy="0"/>
          <a:chOff x="0" y="0"/>
          <a:chExt cx="0" cy="0"/>
        </a:xfrm>
      </p:grpSpPr>
      <p:sp>
        <p:nvSpPr>
          <p:cNvPr id="1111" name="Google Shape;1111;p60"/>
          <p:cNvSpPr txBox="1">
            <a:spLocks noGrp="1"/>
          </p:cNvSpPr>
          <p:nvPr>
            <p:ph type="title"/>
          </p:nvPr>
        </p:nvSpPr>
        <p:spPr>
          <a:xfrm>
            <a:off x="540000" y="363275"/>
            <a:ext cx="806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References</a:t>
            </a:r>
            <a:endParaRPr dirty="0"/>
          </a:p>
        </p:txBody>
      </p:sp>
      <p:sp>
        <p:nvSpPr>
          <p:cNvPr id="1113" name="Google Shape;1113;p60"/>
          <p:cNvSpPr txBox="1">
            <a:spLocks noGrp="1"/>
          </p:cNvSpPr>
          <p:nvPr>
            <p:ph type="subTitle" idx="2"/>
          </p:nvPr>
        </p:nvSpPr>
        <p:spPr>
          <a:xfrm>
            <a:off x="1409470" y="1112490"/>
            <a:ext cx="6325060" cy="4052585"/>
          </a:xfrm>
          <a:prstGeom prst="rect">
            <a:avLst/>
          </a:prstGeom>
        </p:spPr>
        <p:txBody>
          <a:bodyPr spcFirstLastPara="1" wrap="square" lIns="91425" tIns="91425" rIns="91425" bIns="91425" anchor="t" anchorCtr="0">
            <a:noAutofit/>
          </a:bodyPr>
          <a:lstStyle/>
          <a:p>
            <a:pPr indent="-317500">
              <a:buFont typeface="Proxima Nova"/>
              <a:buChar char="●"/>
            </a:pPr>
            <a:r>
              <a:rPr lang="en-US" dirty="0"/>
              <a:t>Brenner, M. (2021, October 25). </a:t>
            </a:r>
            <a:r>
              <a:rPr lang="en-US" i="1" dirty="0"/>
              <a:t>How to build a customer-driven marketing strategy for 2022</a:t>
            </a:r>
            <a:r>
              <a:rPr lang="en-US" dirty="0"/>
              <a:t>. Marketing Insider Group. Retrieved March 29, 2022, from https://</a:t>
            </a:r>
            <a:r>
              <a:rPr lang="en-US" dirty="0" err="1"/>
              <a:t>marketinginsidergroup.com</a:t>
            </a:r>
            <a:r>
              <a:rPr lang="en-US" dirty="0"/>
              <a:t>/marketing-strategy/customer-driven-marketing-strategy/amp/ </a:t>
            </a:r>
            <a:endParaRPr lang="en-US" dirty="0">
              <a:solidFill>
                <a:srgbClr val="374957"/>
              </a:solidFill>
              <a:highlight>
                <a:srgbClr val="FFFFFF"/>
              </a:highlight>
            </a:endParaRPr>
          </a:p>
          <a:p>
            <a:pPr indent="-317500">
              <a:spcBef>
                <a:spcPts val="1000"/>
              </a:spcBef>
              <a:buFont typeface="Proxima Nova"/>
              <a:buChar char="●"/>
            </a:pPr>
            <a:r>
              <a:rPr lang="en-US" dirty="0" err="1"/>
              <a:t>Vujasin</a:t>
            </a:r>
            <a:r>
              <a:rPr lang="en-US" dirty="0"/>
              <a:t>, M., &amp; *, N. (2021, February 24). </a:t>
            </a:r>
            <a:r>
              <a:rPr lang="en-US" i="1" dirty="0"/>
              <a:t>Customer-driven marketing strategy</a:t>
            </a:r>
            <a:r>
              <a:rPr lang="en-US" dirty="0"/>
              <a:t>. </a:t>
            </a:r>
            <a:r>
              <a:rPr lang="en-US" dirty="0" err="1"/>
              <a:t>Paldesk</a:t>
            </a:r>
            <a:r>
              <a:rPr lang="en-US" dirty="0"/>
              <a:t>. Retrieved March 29, 2022, from https://</a:t>
            </a:r>
            <a:r>
              <a:rPr lang="en-US" dirty="0" err="1"/>
              <a:t>www.paldesk.com</a:t>
            </a:r>
            <a:r>
              <a:rPr lang="en-US" dirty="0"/>
              <a:t>/what-is-customer-driven-marketing-strategy/ </a:t>
            </a:r>
            <a:endParaRPr lang="en-US" dirty="0">
              <a:solidFill>
                <a:srgbClr val="374957"/>
              </a:solidFill>
              <a:highlight>
                <a:srgbClr val="FFFFFF"/>
              </a:highlight>
            </a:endParaRPr>
          </a:p>
          <a:p>
            <a:pPr indent="-317500">
              <a:spcBef>
                <a:spcPts val="1000"/>
              </a:spcBef>
              <a:buFont typeface="Proxima Nova"/>
              <a:buChar char="●"/>
            </a:pPr>
            <a:r>
              <a:rPr lang="en-US" i="1" dirty="0"/>
              <a:t>Customer Driven Marketing Strategy</a:t>
            </a:r>
            <a:r>
              <a:rPr lang="en-US" dirty="0"/>
              <a:t>. </a:t>
            </a:r>
            <a:r>
              <a:rPr lang="en-US" dirty="0" err="1"/>
              <a:t>LiveAgent</a:t>
            </a:r>
            <a:r>
              <a:rPr lang="en-US" dirty="0"/>
              <a:t>. (2021, December 7). Retrieved March 29, 2022, from https://</a:t>
            </a:r>
            <a:r>
              <a:rPr lang="en-US" dirty="0" err="1"/>
              <a:t>www.liveagent.com</a:t>
            </a:r>
            <a:r>
              <a:rPr lang="en-US" dirty="0"/>
              <a:t>/customer-support-glossary/customer-driven-marketing-strategy/ </a:t>
            </a:r>
            <a:endParaRPr dirty="0">
              <a:solidFill>
                <a:srgbClr val="374957"/>
              </a:solidFill>
              <a:highlight>
                <a:srgbClr val="FFFFFF"/>
              </a:highlight>
            </a:endParaRPr>
          </a:p>
          <a:p>
            <a:pPr indent="-317500">
              <a:spcBef>
                <a:spcPts val="1000"/>
              </a:spcBef>
              <a:buFont typeface="Proxima Nova"/>
              <a:buChar char="●"/>
            </a:pPr>
            <a:r>
              <a:rPr lang="en-US" dirty="0"/>
              <a:t>Suttle, R. (2017, November 21). </a:t>
            </a:r>
            <a:r>
              <a:rPr lang="en-US" i="1" dirty="0"/>
              <a:t>Customer Driven Marketing Strategies</a:t>
            </a:r>
            <a:r>
              <a:rPr lang="en-US" dirty="0"/>
              <a:t>. Small Business - </a:t>
            </a:r>
            <a:r>
              <a:rPr lang="en-US" dirty="0" err="1"/>
              <a:t>Chron.com</a:t>
            </a:r>
            <a:r>
              <a:rPr lang="en-US" dirty="0"/>
              <a:t>. Retrieved March 29, 2022, from https://</a:t>
            </a:r>
            <a:r>
              <a:rPr lang="en-US" dirty="0" err="1"/>
              <a:t>smallbusiness.chron.com</a:t>
            </a:r>
            <a:r>
              <a:rPr lang="en-US" dirty="0"/>
              <a:t>/customer-driven-marketing-strategies-3227.html </a:t>
            </a:r>
            <a:endParaRPr dirty="0">
              <a:solidFill>
                <a:srgbClr val="374957"/>
              </a:solidFill>
              <a:highlight>
                <a:srgbClr val="FFFFFF"/>
              </a:high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31"/>
        <p:cNvGrpSpPr/>
        <p:nvPr/>
      </p:nvGrpSpPr>
      <p:grpSpPr>
        <a:xfrm>
          <a:off x="0" y="0"/>
          <a:ext cx="0" cy="0"/>
          <a:chOff x="0" y="0"/>
          <a:chExt cx="0" cy="0"/>
        </a:xfrm>
      </p:grpSpPr>
      <p:sp>
        <p:nvSpPr>
          <p:cNvPr id="932" name="Google Shape;932;p53"/>
          <p:cNvSpPr txBox="1">
            <a:spLocks noGrp="1"/>
          </p:cNvSpPr>
          <p:nvPr>
            <p:ph type="title"/>
          </p:nvPr>
        </p:nvSpPr>
        <p:spPr>
          <a:xfrm>
            <a:off x="1388100" y="1076025"/>
            <a:ext cx="6367800" cy="2839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Thanks!</a:t>
            </a:r>
          </a:p>
        </p:txBody>
      </p:sp>
      <p:sp>
        <p:nvSpPr>
          <p:cNvPr id="2" name="TextBox 1">
            <a:extLst>
              <a:ext uri="{FF2B5EF4-FFF2-40B4-BE49-F238E27FC236}">
                <a16:creationId xmlns:a16="http://schemas.microsoft.com/office/drawing/2014/main" id="{5B5D8BC6-54AA-6525-3BB5-19D25F36A5F5}"/>
              </a:ext>
            </a:extLst>
          </p:cNvPr>
          <p:cNvSpPr txBox="1"/>
          <p:nvPr/>
        </p:nvSpPr>
        <p:spPr>
          <a:xfrm>
            <a:off x="3746612" y="3000628"/>
            <a:ext cx="1650776"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sz="1600" dirty="0">
                <a:solidFill>
                  <a:schemeClr val="bg2"/>
                </a:solidFill>
                <a:latin typeface="Open Sans"/>
              </a:rPr>
              <a:t>Any questions?</a:t>
            </a:r>
            <a:endParaRPr lang="en-US" sz="1600" dirty="0">
              <a:solidFill>
                <a:schemeClr val="bg2"/>
              </a:solidFill>
              <a:latin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4" name="Google Shape;474;p32"/>
          <p:cNvSpPr txBox="1">
            <a:spLocks noGrp="1"/>
          </p:cNvSpPr>
          <p:nvPr>
            <p:ph type="title"/>
          </p:nvPr>
        </p:nvSpPr>
        <p:spPr>
          <a:xfrm>
            <a:off x="2727000" y="363275"/>
            <a:ext cx="3690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Table of Contents</a:t>
            </a:r>
            <a:endParaRPr/>
          </a:p>
        </p:txBody>
      </p:sp>
      <p:sp>
        <p:nvSpPr>
          <p:cNvPr id="475" name="Google Shape;475;p32"/>
          <p:cNvSpPr txBox="1">
            <a:spLocks noGrp="1"/>
          </p:cNvSpPr>
          <p:nvPr>
            <p:ph type="subTitle" idx="3"/>
          </p:nvPr>
        </p:nvSpPr>
        <p:spPr>
          <a:xfrm>
            <a:off x="359984" y="1249401"/>
            <a:ext cx="3690000" cy="35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t>Introduction</a:t>
            </a:r>
          </a:p>
        </p:txBody>
      </p:sp>
      <p:sp>
        <p:nvSpPr>
          <p:cNvPr id="476" name="Google Shape;476;p32"/>
          <p:cNvSpPr txBox="1">
            <a:spLocks noGrp="1"/>
          </p:cNvSpPr>
          <p:nvPr>
            <p:ph type="subTitle" idx="1"/>
          </p:nvPr>
        </p:nvSpPr>
        <p:spPr>
          <a:xfrm>
            <a:off x="1228551" y="1624299"/>
            <a:ext cx="6190016" cy="847579"/>
          </a:xfrm>
          <a:prstGeom prst="rect">
            <a:avLst/>
          </a:prstGeom>
        </p:spPr>
        <p:txBody>
          <a:bodyPr spcFirstLastPara="1" wrap="square" lIns="91425" tIns="91425" rIns="91425" bIns="91425" anchor="ctr" anchorCtr="0">
            <a:noAutofit/>
          </a:bodyPr>
          <a:lstStyle/>
          <a:p>
            <a:pPr marL="0" indent="0" algn="l"/>
            <a:r>
              <a:rPr lang="en-US" sz="2400" dirty="0"/>
              <a:t>Definition of</a:t>
            </a:r>
            <a:r>
              <a:rPr lang="en" sz="2400" dirty="0"/>
              <a:t> Customer-Driven Strategy</a:t>
            </a:r>
            <a:endParaRPr lang="en-US" dirty="0"/>
          </a:p>
        </p:txBody>
      </p:sp>
      <p:sp>
        <p:nvSpPr>
          <p:cNvPr id="479" name="Google Shape;479;p32"/>
          <p:cNvSpPr txBox="1">
            <a:spLocks noGrp="1"/>
          </p:cNvSpPr>
          <p:nvPr>
            <p:ph type="subTitle" idx="5"/>
          </p:nvPr>
        </p:nvSpPr>
        <p:spPr>
          <a:xfrm>
            <a:off x="250364" y="4251767"/>
            <a:ext cx="3830100" cy="357000"/>
          </a:xfrm>
          <a:prstGeom prst="rect">
            <a:avLst/>
          </a:prstGeom>
        </p:spPr>
        <p:txBody>
          <a:bodyPr spcFirstLastPara="1" wrap="square" lIns="91425" tIns="91425" rIns="91425" bIns="91425" anchor="ctr" anchorCtr="0">
            <a:noAutofit/>
          </a:bodyPr>
          <a:lstStyle/>
          <a:p>
            <a:pPr marL="0" indent="0"/>
            <a:r>
              <a:rPr lang="en" sz="2400" dirty="0"/>
              <a:t>Conclusion </a:t>
            </a:r>
          </a:p>
        </p:txBody>
      </p:sp>
      <p:sp>
        <p:nvSpPr>
          <p:cNvPr id="481" name="Google Shape;481;p32"/>
          <p:cNvSpPr txBox="1">
            <a:spLocks noGrp="1"/>
          </p:cNvSpPr>
          <p:nvPr>
            <p:ph type="subTitle" idx="7"/>
          </p:nvPr>
        </p:nvSpPr>
        <p:spPr>
          <a:xfrm>
            <a:off x="1118548" y="2365660"/>
            <a:ext cx="1719829" cy="473322"/>
          </a:xfrm>
          <a:prstGeom prst="rect">
            <a:avLst/>
          </a:prstGeom>
        </p:spPr>
        <p:txBody>
          <a:bodyPr spcFirstLastPara="1" wrap="square" lIns="91425" tIns="91425" rIns="91425" bIns="91425" anchor="ctr" anchorCtr="0">
            <a:noAutofit/>
          </a:bodyPr>
          <a:lstStyle/>
          <a:p>
            <a:pPr marL="0" indent="0"/>
            <a:r>
              <a:rPr lang="en" sz="2400" dirty="0"/>
              <a:t>Example</a:t>
            </a:r>
          </a:p>
        </p:txBody>
      </p:sp>
      <p:sp>
        <p:nvSpPr>
          <p:cNvPr id="483" name="Google Shape;483;p32"/>
          <p:cNvSpPr txBox="1">
            <a:spLocks noGrp="1"/>
          </p:cNvSpPr>
          <p:nvPr>
            <p:ph type="title" idx="9"/>
          </p:nvPr>
        </p:nvSpPr>
        <p:spPr>
          <a:xfrm>
            <a:off x="492628" y="1032182"/>
            <a:ext cx="1029085" cy="66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dirty="0"/>
              <a:t>01</a:t>
            </a:r>
            <a:endParaRPr sz="4000" dirty="0"/>
          </a:p>
        </p:txBody>
      </p:sp>
      <p:sp>
        <p:nvSpPr>
          <p:cNvPr id="484" name="Google Shape;484;p32"/>
          <p:cNvSpPr txBox="1">
            <a:spLocks noGrp="1"/>
          </p:cNvSpPr>
          <p:nvPr>
            <p:ph type="title" idx="13"/>
          </p:nvPr>
        </p:nvSpPr>
        <p:spPr>
          <a:xfrm>
            <a:off x="452033" y="1648156"/>
            <a:ext cx="1039200" cy="70796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dirty="0"/>
              <a:t>02</a:t>
            </a:r>
            <a:endParaRPr sz="4000" dirty="0"/>
          </a:p>
        </p:txBody>
      </p:sp>
      <p:sp>
        <p:nvSpPr>
          <p:cNvPr id="485" name="Google Shape;485;p32"/>
          <p:cNvSpPr txBox="1">
            <a:spLocks noGrp="1"/>
          </p:cNvSpPr>
          <p:nvPr>
            <p:ph type="title" idx="14"/>
          </p:nvPr>
        </p:nvSpPr>
        <p:spPr>
          <a:xfrm>
            <a:off x="463852" y="2223541"/>
            <a:ext cx="1039200" cy="66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dirty="0">
                <a:solidFill>
                  <a:srgbClr val="9DCEDF"/>
                </a:solidFill>
                <a:cs typeface="Arial"/>
                <a:sym typeface="Arial"/>
              </a:rPr>
              <a:t>03</a:t>
            </a:r>
            <a:endParaRPr lang="en-US" sz="4000" dirty="0">
              <a:solidFill>
                <a:srgbClr val="9DCEDF"/>
              </a:solidFill>
              <a:cs typeface="Arial"/>
            </a:endParaRPr>
          </a:p>
        </p:txBody>
      </p:sp>
      <p:sp>
        <p:nvSpPr>
          <p:cNvPr id="486" name="Google Shape;486;p32"/>
          <p:cNvSpPr txBox="1">
            <a:spLocks noGrp="1"/>
          </p:cNvSpPr>
          <p:nvPr>
            <p:ph type="title" idx="15"/>
          </p:nvPr>
        </p:nvSpPr>
        <p:spPr>
          <a:xfrm>
            <a:off x="452033" y="2837002"/>
            <a:ext cx="1039200" cy="66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dirty="0"/>
              <a:t>04</a:t>
            </a:r>
            <a:endParaRPr sz="4000" dirty="0"/>
          </a:p>
        </p:txBody>
      </p:sp>
      <p:sp>
        <p:nvSpPr>
          <p:cNvPr id="8" name="Google Shape;479;p32">
            <a:extLst>
              <a:ext uri="{FF2B5EF4-FFF2-40B4-BE49-F238E27FC236}">
                <a16:creationId xmlns:a16="http://schemas.microsoft.com/office/drawing/2014/main" id="{4C65F42E-0D63-5489-51E2-9CB45BE97FBF}"/>
              </a:ext>
            </a:extLst>
          </p:cNvPr>
          <p:cNvSpPr txBox="1">
            <a:spLocks/>
          </p:cNvSpPr>
          <p:nvPr/>
        </p:nvSpPr>
        <p:spPr>
          <a:xfrm>
            <a:off x="1250530" y="3393395"/>
            <a:ext cx="5924388" cy="89309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1"/>
              </a:buClr>
              <a:buSzPts val="2100"/>
              <a:buFont typeface="Josefin Sans"/>
              <a:buNone/>
              <a:defRPr sz="2700" b="1" i="0" u="none" strike="noStrike" cap="none">
                <a:solidFill>
                  <a:schemeClr val="dk1"/>
                </a:solidFill>
                <a:latin typeface="Josefin Sans"/>
                <a:ea typeface="Josefin Sans"/>
                <a:cs typeface="Josefin Sans"/>
                <a:sym typeface="Josefin Sans"/>
              </a:defRPr>
            </a:lvl1pPr>
            <a:lvl2pPr marL="914400" marR="0" lvl="1" indent="-317500" algn="ctr" rtl="0">
              <a:lnSpc>
                <a:spcPct val="115000"/>
              </a:lnSpc>
              <a:spcBef>
                <a:spcPts val="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2pPr>
            <a:lvl3pPr marL="1371600" marR="0" lvl="2"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3pPr>
            <a:lvl4pPr marL="1828800" marR="0" lvl="3"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4pPr>
            <a:lvl5pPr marL="2286000" marR="0" lvl="4"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5pPr>
            <a:lvl6pPr marL="2743200" marR="0" lvl="5"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6pPr>
            <a:lvl7pPr marL="3200400" marR="0" lvl="6"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7pPr>
            <a:lvl8pPr marL="3657600" marR="0" lvl="7"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8pPr>
            <a:lvl9pPr marL="4114800" marR="0" lvl="8" indent="-317500" algn="ctr" rtl="0">
              <a:lnSpc>
                <a:spcPct val="115000"/>
              </a:lnSpc>
              <a:spcBef>
                <a:spcPts val="1600"/>
              </a:spcBef>
              <a:spcAft>
                <a:spcPts val="160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9pPr>
          </a:lstStyle>
          <a:p>
            <a:pPr marL="0" indent="0" algn="l"/>
            <a:r>
              <a:rPr lang="en" sz="2400" dirty="0"/>
              <a:t>Elements of Customer-Driven Strategy</a:t>
            </a:r>
            <a:endParaRPr lang="en-US" dirty="0"/>
          </a:p>
        </p:txBody>
      </p:sp>
      <p:sp>
        <p:nvSpPr>
          <p:cNvPr id="9" name="Google Shape;484;p32">
            <a:extLst>
              <a:ext uri="{FF2B5EF4-FFF2-40B4-BE49-F238E27FC236}">
                <a16:creationId xmlns:a16="http://schemas.microsoft.com/office/drawing/2014/main" id="{353CE8B7-2172-D20D-30BF-E8FD9E0D8B85}"/>
              </a:ext>
            </a:extLst>
          </p:cNvPr>
          <p:cNvSpPr txBox="1">
            <a:spLocks/>
          </p:cNvSpPr>
          <p:nvPr/>
        </p:nvSpPr>
        <p:spPr>
          <a:xfrm>
            <a:off x="8321940" y="4529305"/>
            <a:ext cx="1039200" cy="70796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6"/>
              </a:buClr>
              <a:buSzPts val="4000"/>
              <a:buFont typeface="Josefin Sans"/>
              <a:buNone/>
              <a:defRPr sz="5000" b="1" i="0" u="none" strike="noStrike" cap="none">
                <a:solidFill>
                  <a:schemeClr val="accent2"/>
                </a:solidFill>
                <a:latin typeface="Josefin Sans"/>
                <a:ea typeface="Josefin Sans"/>
                <a:cs typeface="Josefin Sans"/>
                <a:sym typeface="Josefin Sans"/>
              </a:defRPr>
            </a:lvl1pPr>
            <a:lvl2pPr marR="0" lvl="1"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2pPr>
            <a:lvl3pPr marR="0" lvl="2"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3pPr>
            <a:lvl4pPr marR="0" lvl="3"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4pPr>
            <a:lvl5pPr marR="0" lvl="4"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5pPr>
            <a:lvl6pPr marR="0" lvl="5"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6pPr>
            <a:lvl7pPr marR="0" lvl="6"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7pPr>
            <a:lvl8pPr marR="0" lvl="7"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8pPr>
            <a:lvl9pPr marR="0" lvl="8"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9pPr>
          </a:lstStyle>
          <a:p>
            <a:r>
              <a:rPr lang="en" sz="4000" dirty="0"/>
              <a:t>02</a:t>
            </a:r>
          </a:p>
        </p:txBody>
      </p:sp>
      <p:sp>
        <p:nvSpPr>
          <p:cNvPr id="11" name="Google Shape;485;p32">
            <a:extLst>
              <a:ext uri="{FF2B5EF4-FFF2-40B4-BE49-F238E27FC236}">
                <a16:creationId xmlns:a16="http://schemas.microsoft.com/office/drawing/2014/main" id="{28DE2F94-8A44-6743-B35C-3C8E6E117C1E}"/>
              </a:ext>
            </a:extLst>
          </p:cNvPr>
          <p:cNvSpPr txBox="1">
            <a:spLocks/>
          </p:cNvSpPr>
          <p:nvPr/>
        </p:nvSpPr>
        <p:spPr>
          <a:xfrm>
            <a:off x="456860" y="3465334"/>
            <a:ext cx="1039200" cy="667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6"/>
              </a:buClr>
              <a:buSzPts val="4000"/>
              <a:buFont typeface="Josefin Sans"/>
              <a:buNone/>
              <a:defRPr sz="5000" b="1" i="0" u="none" strike="noStrike" cap="none">
                <a:solidFill>
                  <a:schemeClr val="accent2"/>
                </a:solidFill>
                <a:latin typeface="Josefin Sans"/>
                <a:ea typeface="Josefin Sans"/>
                <a:cs typeface="Josefin Sans"/>
                <a:sym typeface="Josefin Sans"/>
              </a:defRPr>
            </a:lvl1pPr>
            <a:lvl2pPr marR="0" lvl="1"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2pPr>
            <a:lvl3pPr marR="0" lvl="2"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3pPr>
            <a:lvl4pPr marR="0" lvl="3"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4pPr>
            <a:lvl5pPr marR="0" lvl="4"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5pPr>
            <a:lvl6pPr marR="0" lvl="5"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6pPr>
            <a:lvl7pPr marR="0" lvl="6"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7pPr>
            <a:lvl8pPr marR="0" lvl="7"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8pPr>
            <a:lvl9pPr marR="0" lvl="8" algn="ctr" rtl="0">
              <a:lnSpc>
                <a:spcPct val="100000"/>
              </a:lnSpc>
              <a:spcBef>
                <a:spcPts val="0"/>
              </a:spcBef>
              <a:spcAft>
                <a:spcPts val="0"/>
              </a:spcAft>
              <a:buClr>
                <a:schemeClr val="accent6"/>
              </a:buClr>
              <a:buSzPts val="4000"/>
              <a:buFont typeface="Josefin Sans"/>
              <a:buNone/>
              <a:defRPr sz="4000" b="1" i="0" u="none" strike="noStrike" cap="none">
                <a:solidFill>
                  <a:schemeClr val="accent6"/>
                </a:solidFill>
                <a:latin typeface="Josefin Sans"/>
                <a:ea typeface="Josefin Sans"/>
                <a:cs typeface="Josefin Sans"/>
                <a:sym typeface="Josefin Sans"/>
              </a:defRPr>
            </a:lvl9pPr>
          </a:lstStyle>
          <a:p>
            <a:r>
              <a:rPr lang="en" sz="4000" dirty="0">
                <a:solidFill>
                  <a:srgbClr val="9DCEDF"/>
                </a:solidFill>
                <a:cs typeface="Arial"/>
                <a:sym typeface="Arial"/>
              </a:rPr>
              <a:t>05</a:t>
            </a:r>
            <a:endParaRPr lang="en-US" sz="4000" dirty="0">
              <a:solidFill>
                <a:srgbClr val="9DCEDF"/>
              </a:solidFill>
              <a:cs typeface="Arial"/>
            </a:endParaRPr>
          </a:p>
        </p:txBody>
      </p:sp>
      <p:sp>
        <p:nvSpPr>
          <p:cNvPr id="2" name="TextBox 1">
            <a:extLst>
              <a:ext uri="{FF2B5EF4-FFF2-40B4-BE49-F238E27FC236}">
                <a16:creationId xmlns:a16="http://schemas.microsoft.com/office/drawing/2014/main" id="{7EA4F616-5BFA-3144-AEC5-B0136F691BE6}"/>
              </a:ext>
            </a:extLst>
          </p:cNvPr>
          <p:cNvSpPr txBox="1"/>
          <p:nvPr/>
        </p:nvSpPr>
        <p:spPr>
          <a:xfrm>
            <a:off x="573927" y="4040638"/>
            <a:ext cx="795411" cy="923330"/>
          </a:xfrm>
          <a:prstGeom prst="rect">
            <a:avLst/>
          </a:prstGeom>
          <a:noFill/>
        </p:spPr>
        <p:txBody>
          <a:bodyPr wrap="none" rtlCol="0">
            <a:spAutoFit/>
          </a:bodyPr>
          <a:lstStyle/>
          <a:p>
            <a:pPr lvl="0" algn="ctr">
              <a:buClr>
                <a:srgbClr val="1A4568"/>
              </a:buClr>
              <a:buSzPts val="4000"/>
            </a:pPr>
            <a:r>
              <a:rPr lang="en" sz="4000" b="1" dirty="0">
                <a:solidFill>
                  <a:srgbClr val="9DCEDF"/>
                </a:solidFill>
                <a:latin typeface="Josefin Sans"/>
                <a:sym typeface="Josefin Sans"/>
              </a:rPr>
              <a:t>06</a:t>
            </a:r>
          </a:p>
          <a:p>
            <a:endParaRPr lang="en-LY" dirty="0"/>
          </a:p>
        </p:txBody>
      </p:sp>
      <p:sp>
        <p:nvSpPr>
          <p:cNvPr id="3" name="TextBox 2">
            <a:extLst>
              <a:ext uri="{FF2B5EF4-FFF2-40B4-BE49-F238E27FC236}">
                <a16:creationId xmlns:a16="http://schemas.microsoft.com/office/drawing/2014/main" id="{DBB5CB9C-8BFF-704C-AE9F-B7B86AF39208}"/>
              </a:ext>
            </a:extLst>
          </p:cNvPr>
          <p:cNvSpPr txBox="1"/>
          <p:nvPr/>
        </p:nvSpPr>
        <p:spPr>
          <a:xfrm>
            <a:off x="1250530" y="2993509"/>
            <a:ext cx="6712173" cy="461665"/>
          </a:xfrm>
          <a:prstGeom prst="rect">
            <a:avLst/>
          </a:prstGeom>
          <a:noFill/>
        </p:spPr>
        <p:txBody>
          <a:bodyPr wrap="square" rtlCol="0">
            <a:spAutoFit/>
          </a:bodyPr>
          <a:lstStyle/>
          <a:p>
            <a:pPr lvl="0">
              <a:buClr>
                <a:srgbClr val="1A4568"/>
              </a:buClr>
              <a:buSzPts val="2100"/>
            </a:pPr>
            <a:r>
              <a:rPr lang="en" sz="2400" b="1" dirty="0">
                <a:solidFill>
                  <a:srgbClr val="1A4568"/>
                </a:solidFill>
                <a:latin typeface="Josefin Sans"/>
                <a:sym typeface="Josefin Sans"/>
              </a:rPr>
              <a:t>Creating a Customer-Driven Strategy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Google Shape;491;p33"/>
          <p:cNvSpPr txBox="1">
            <a:spLocks noGrp="1"/>
          </p:cNvSpPr>
          <p:nvPr>
            <p:ph type="title"/>
          </p:nvPr>
        </p:nvSpPr>
        <p:spPr>
          <a:xfrm>
            <a:off x="2142875" y="1356508"/>
            <a:ext cx="4860000" cy="822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Introduction</a:t>
            </a:r>
            <a:endParaRPr dirty="0"/>
          </a:p>
        </p:txBody>
      </p:sp>
      <p:sp>
        <p:nvSpPr>
          <p:cNvPr id="492" name="Google Shape;492;p33"/>
          <p:cNvSpPr txBox="1">
            <a:spLocks noGrp="1"/>
          </p:cNvSpPr>
          <p:nvPr>
            <p:ph type="subTitle" idx="1"/>
          </p:nvPr>
        </p:nvSpPr>
        <p:spPr>
          <a:xfrm>
            <a:off x="2142975" y="2502653"/>
            <a:ext cx="4860000" cy="1628532"/>
          </a:xfrm>
          <a:prstGeom prst="rect">
            <a:avLst/>
          </a:prstGeom>
        </p:spPr>
        <p:txBody>
          <a:bodyPr spcFirstLastPara="1" wrap="square" lIns="91425" tIns="91425" rIns="91425" bIns="91425" anchor="ctr" anchorCtr="0">
            <a:noAutofit/>
          </a:bodyPr>
          <a:lstStyle/>
          <a:p>
            <a:pPr marL="0" indent="0" algn="just"/>
            <a:r>
              <a:rPr lang="en" sz="1800" b="1" dirty="0">
                <a:solidFill>
                  <a:schemeClr val="bg2"/>
                </a:solidFill>
              </a:rPr>
              <a:t>Rather than thinking about your business or your product and how you're going to market them, you start by thinking about your customers, Who are they? And How can you help solving their problems?.</a:t>
            </a:r>
            <a:endParaRPr lang="en-US" sz="1800" b="1" dirty="0">
              <a:solidFill>
                <a:schemeClr val="bg2"/>
              </a:solidFill>
            </a:endParaRPr>
          </a:p>
        </p:txBody>
      </p:sp>
      <p:sp>
        <p:nvSpPr>
          <p:cNvPr id="2" name="TextBox 1">
            <a:extLst>
              <a:ext uri="{FF2B5EF4-FFF2-40B4-BE49-F238E27FC236}">
                <a16:creationId xmlns:a16="http://schemas.microsoft.com/office/drawing/2014/main" id="{21E58C44-E286-22C8-E6AF-234D76B7B6F0}"/>
              </a:ext>
            </a:extLst>
          </p:cNvPr>
          <p:cNvSpPr txBox="1"/>
          <p:nvPr/>
        </p:nvSpPr>
        <p:spPr>
          <a:xfrm>
            <a:off x="3362241" y="689341"/>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4D68BC53-BB1B-DD1D-9AF3-A5B1BA8106E0}"/>
              </a:ext>
            </a:extLst>
          </p:cNvPr>
          <p:cNvSpPr txBox="1"/>
          <p:nvPr/>
        </p:nvSpPr>
        <p:spPr>
          <a:xfrm>
            <a:off x="8395962" y="4495491"/>
            <a:ext cx="836514"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 sz="4000" b="1" dirty="0">
                <a:solidFill>
                  <a:schemeClr val="accent2"/>
                </a:solidFill>
                <a:latin typeface="Josefin Sans"/>
              </a:rPr>
              <a:t>03</a:t>
            </a:r>
            <a:endParaRPr lang="en-US" sz="4000" b="1" dirty="0">
              <a:solidFill>
                <a:schemeClr val="accent2"/>
              </a:solidFill>
              <a:latin typeface="Josefi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sp>
        <p:nvSpPr>
          <p:cNvPr id="559" name="Google Shape;559;p39"/>
          <p:cNvSpPr txBox="1">
            <a:spLocks noGrp="1"/>
          </p:cNvSpPr>
          <p:nvPr>
            <p:ph type="title"/>
          </p:nvPr>
        </p:nvSpPr>
        <p:spPr>
          <a:xfrm>
            <a:off x="998931" y="975650"/>
            <a:ext cx="7146138" cy="1596100"/>
          </a:xfrm>
          <a:prstGeom prst="rect">
            <a:avLst/>
          </a:prstGeom>
        </p:spPr>
        <p:txBody>
          <a:bodyPr spcFirstLastPara="1" wrap="square" lIns="91425" tIns="91425" rIns="91425" bIns="91425" anchor="ctr" anchorCtr="0">
            <a:noAutofit/>
          </a:bodyPr>
          <a:lstStyle/>
          <a:p>
            <a:r>
              <a:rPr lang="en" sz="4800" dirty="0"/>
              <a:t>Definition of Customer- Driven Strategy?</a:t>
            </a:r>
          </a:p>
        </p:txBody>
      </p:sp>
      <p:sp>
        <p:nvSpPr>
          <p:cNvPr id="560" name="Google Shape;560;p39"/>
          <p:cNvSpPr txBox="1">
            <a:spLocks noGrp="1"/>
          </p:cNvSpPr>
          <p:nvPr>
            <p:ph type="subTitle" idx="1"/>
          </p:nvPr>
        </p:nvSpPr>
        <p:spPr>
          <a:xfrm>
            <a:off x="2142050" y="2757125"/>
            <a:ext cx="4860000" cy="1098602"/>
          </a:xfrm>
          <a:prstGeom prst="rect">
            <a:avLst/>
          </a:prstGeom>
        </p:spPr>
        <p:txBody>
          <a:bodyPr spcFirstLastPara="1" wrap="square" lIns="91425" tIns="91425" rIns="91425" bIns="91425" anchor="ctr" anchorCtr="0">
            <a:noAutofit/>
          </a:bodyPr>
          <a:lstStyle/>
          <a:p>
            <a:pPr marL="0" indent="0" algn="just"/>
            <a:r>
              <a:rPr lang="en" sz="1800" b="1" dirty="0">
                <a:solidFill>
                  <a:schemeClr val="bg2"/>
                </a:solidFill>
              </a:rPr>
              <a:t>It's a strategy of marketing activities of a given company, which as its main goal is to meet the expectations and needs of customers. </a:t>
            </a:r>
            <a:endParaRPr lang="en-US">
              <a:solidFill>
                <a:schemeClr val="bg2"/>
              </a:solidFill>
            </a:endParaRPr>
          </a:p>
        </p:txBody>
      </p:sp>
      <p:sp>
        <p:nvSpPr>
          <p:cNvPr id="2" name="TextBox 1">
            <a:extLst>
              <a:ext uri="{FF2B5EF4-FFF2-40B4-BE49-F238E27FC236}">
                <a16:creationId xmlns:a16="http://schemas.microsoft.com/office/drawing/2014/main" id="{B64CD196-F86B-CABF-0E7E-F56FBFC8528B}"/>
              </a:ext>
            </a:extLst>
          </p:cNvPr>
          <p:cNvSpPr txBox="1"/>
          <p:nvPr/>
        </p:nvSpPr>
        <p:spPr>
          <a:xfrm>
            <a:off x="8293479" y="4386409"/>
            <a:ext cx="850521"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sz="4000" b="1" dirty="0">
                <a:solidFill>
                  <a:schemeClr val="accent2"/>
                </a:solidFill>
                <a:latin typeface="Josefin Sans"/>
              </a:rPr>
              <a:t>04</a:t>
            </a:r>
            <a:endParaRPr lang="en-US" sz="4000" dirty="0">
              <a:solidFill>
                <a:schemeClr val="accent2"/>
              </a:solidFill>
              <a:latin typeface="Josefin Sans"/>
            </a:endParaRPr>
          </a:p>
          <a:p>
            <a:pPr algn="l"/>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36"/>
          <p:cNvSpPr txBox="1">
            <a:spLocks noGrp="1"/>
          </p:cNvSpPr>
          <p:nvPr>
            <p:ph type="subTitle" idx="1"/>
          </p:nvPr>
        </p:nvSpPr>
        <p:spPr>
          <a:xfrm>
            <a:off x="1726650" y="1707450"/>
            <a:ext cx="5690700" cy="989100"/>
          </a:xfrm>
          <a:prstGeom prst="rect">
            <a:avLst/>
          </a:prstGeom>
        </p:spPr>
        <p:txBody>
          <a:bodyPr spcFirstLastPara="1" wrap="square" lIns="91425" tIns="91425" rIns="91425" bIns="91425" anchor="t" anchorCtr="0">
            <a:noAutofit/>
          </a:bodyPr>
          <a:lstStyle/>
          <a:p>
            <a:pPr marL="0" indent="0" algn="just">
              <a:spcAft>
                <a:spcPts val="1600"/>
              </a:spcAft>
            </a:pPr>
            <a:r>
              <a:rPr lang="en" b="1" dirty="0"/>
              <a:t>“The aim of marketing is to know the customer so well that the product or service fits him and sells itself.”</a:t>
            </a:r>
            <a:endParaRPr lang="en-US" dirty="0"/>
          </a:p>
        </p:txBody>
      </p:sp>
      <p:sp>
        <p:nvSpPr>
          <p:cNvPr id="523" name="Google Shape;523;p36"/>
          <p:cNvSpPr txBox="1">
            <a:spLocks noGrp="1"/>
          </p:cNvSpPr>
          <p:nvPr>
            <p:ph type="title"/>
          </p:nvPr>
        </p:nvSpPr>
        <p:spPr>
          <a:xfrm>
            <a:off x="3373350" y="2938325"/>
            <a:ext cx="4044000" cy="497700"/>
          </a:xfrm>
          <a:prstGeom prst="rect">
            <a:avLst/>
          </a:prstGeom>
        </p:spPr>
        <p:txBody>
          <a:bodyPr spcFirstLastPara="1" wrap="square" lIns="91425" tIns="91425" rIns="91425" bIns="91425" anchor="ctr" anchorCtr="0">
            <a:noAutofit/>
          </a:bodyPr>
          <a:lstStyle/>
          <a:p>
            <a:pPr>
              <a:spcAft>
                <a:spcPts val="1600"/>
              </a:spcAft>
            </a:pPr>
            <a:r>
              <a:rPr lang="en" dirty="0"/>
              <a:t>—from Peter Drucker</a:t>
            </a:r>
            <a:endParaRPr dirty="0"/>
          </a:p>
        </p:txBody>
      </p:sp>
      <p:sp>
        <p:nvSpPr>
          <p:cNvPr id="2" name="TextBox 1">
            <a:extLst>
              <a:ext uri="{FF2B5EF4-FFF2-40B4-BE49-F238E27FC236}">
                <a16:creationId xmlns:a16="http://schemas.microsoft.com/office/drawing/2014/main" id="{70FBB057-8B52-054F-A484-0A0C80213428}"/>
              </a:ext>
            </a:extLst>
          </p:cNvPr>
          <p:cNvSpPr txBox="1"/>
          <p:nvPr/>
        </p:nvSpPr>
        <p:spPr>
          <a:xfrm>
            <a:off x="8379047" y="4476584"/>
            <a:ext cx="772969" cy="923330"/>
          </a:xfrm>
          <a:prstGeom prst="rect">
            <a:avLst/>
          </a:prstGeom>
          <a:noFill/>
        </p:spPr>
        <p:txBody>
          <a:bodyPr wrap="none" rtlCol="0">
            <a:spAutoFit/>
          </a:bodyPr>
          <a:lstStyle/>
          <a:p>
            <a:pPr lvl="0"/>
            <a:r>
              <a:rPr lang="en" sz="4000" b="1" dirty="0">
                <a:solidFill>
                  <a:srgbClr val="9DCEDF"/>
                </a:solidFill>
                <a:latin typeface="Josefin Sans"/>
              </a:rPr>
              <a:t>05</a:t>
            </a:r>
            <a:endParaRPr lang="en-US" sz="4000" dirty="0">
              <a:solidFill>
                <a:srgbClr val="9DCEDF"/>
              </a:solidFill>
              <a:latin typeface="Josefin Sans"/>
            </a:endParaRPr>
          </a:p>
          <a:p>
            <a:endParaRPr lang="en-LY"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08"/>
        <p:cNvGrpSpPr/>
        <p:nvPr/>
      </p:nvGrpSpPr>
      <p:grpSpPr>
        <a:xfrm>
          <a:off x="0" y="0"/>
          <a:ext cx="0" cy="0"/>
          <a:chOff x="0" y="0"/>
          <a:chExt cx="0" cy="0"/>
        </a:xfrm>
      </p:grpSpPr>
      <p:sp>
        <p:nvSpPr>
          <p:cNvPr id="609" name="Google Shape;609;p43"/>
          <p:cNvSpPr txBox="1">
            <a:spLocks noGrp="1"/>
          </p:cNvSpPr>
          <p:nvPr>
            <p:ph type="title"/>
          </p:nvPr>
        </p:nvSpPr>
        <p:spPr>
          <a:xfrm>
            <a:off x="2020569" y="1477888"/>
            <a:ext cx="5102761" cy="822300"/>
          </a:xfrm>
          <a:prstGeom prst="rect">
            <a:avLst/>
          </a:prstGeom>
        </p:spPr>
        <p:txBody>
          <a:bodyPr spcFirstLastPara="1" wrap="square" lIns="91425" tIns="91425" rIns="91425" bIns="91425" anchor="ctr" anchorCtr="0">
            <a:noAutofit/>
          </a:bodyPr>
          <a:lstStyle/>
          <a:p>
            <a:r>
              <a:rPr lang="en" dirty="0"/>
              <a:t>For Example </a:t>
            </a:r>
          </a:p>
        </p:txBody>
      </p:sp>
      <p:sp>
        <p:nvSpPr>
          <p:cNvPr id="610" name="Google Shape;610;p43"/>
          <p:cNvSpPr txBox="1">
            <a:spLocks noGrp="1"/>
          </p:cNvSpPr>
          <p:nvPr>
            <p:ph type="subTitle" idx="1"/>
          </p:nvPr>
        </p:nvSpPr>
        <p:spPr>
          <a:xfrm>
            <a:off x="2142050" y="2569997"/>
            <a:ext cx="4860000" cy="1796540"/>
          </a:xfrm>
          <a:prstGeom prst="rect">
            <a:avLst/>
          </a:prstGeom>
        </p:spPr>
        <p:txBody>
          <a:bodyPr spcFirstLastPara="1" wrap="square" lIns="91425" tIns="91425" rIns="91425" bIns="91425" anchor="ctr" anchorCtr="0">
            <a:noAutofit/>
          </a:bodyPr>
          <a:lstStyle/>
          <a:p>
            <a:pPr marL="0" indent="0" algn="just"/>
            <a:r>
              <a:rPr lang="en" sz="1800" b="1" dirty="0">
                <a:solidFill>
                  <a:schemeClr val="bg2"/>
                </a:solidFill>
              </a:rPr>
              <a:t>Restaurants often use customer-driven strategies with their salad and dessert bars. Allowing customers to choose the ingredients and dressing they like.</a:t>
            </a:r>
            <a:endParaRPr lang="en-US" sz="2000" dirty="0">
              <a:solidFill>
                <a:schemeClr val="bg2"/>
              </a:solidFill>
            </a:endParaRPr>
          </a:p>
        </p:txBody>
      </p:sp>
      <p:sp>
        <p:nvSpPr>
          <p:cNvPr id="2" name="TextBox 1">
            <a:extLst>
              <a:ext uri="{FF2B5EF4-FFF2-40B4-BE49-F238E27FC236}">
                <a16:creationId xmlns:a16="http://schemas.microsoft.com/office/drawing/2014/main" id="{56EB4772-9D16-8F4E-B5AC-01410DC28E4A}"/>
              </a:ext>
            </a:extLst>
          </p:cNvPr>
          <p:cNvSpPr txBox="1"/>
          <p:nvPr/>
        </p:nvSpPr>
        <p:spPr>
          <a:xfrm>
            <a:off x="8356605" y="4503089"/>
            <a:ext cx="795411" cy="923330"/>
          </a:xfrm>
          <a:prstGeom prst="rect">
            <a:avLst/>
          </a:prstGeom>
          <a:noFill/>
        </p:spPr>
        <p:txBody>
          <a:bodyPr wrap="none" rtlCol="0">
            <a:spAutoFit/>
          </a:bodyPr>
          <a:lstStyle/>
          <a:p>
            <a:pPr lvl="0"/>
            <a:r>
              <a:rPr lang="en" sz="4000" b="1" dirty="0">
                <a:solidFill>
                  <a:srgbClr val="9DCEDF"/>
                </a:solidFill>
                <a:latin typeface="Josefin Sans"/>
              </a:rPr>
              <a:t>06</a:t>
            </a:r>
            <a:endParaRPr lang="en-US" sz="4000" dirty="0">
              <a:solidFill>
                <a:srgbClr val="9DCEDF"/>
              </a:solidFill>
              <a:latin typeface="Josefin Sans"/>
            </a:endParaRPr>
          </a:p>
          <a:p>
            <a:endParaRPr lang="en-LY"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F32CB47-F133-0444-9175-19E578A70E98}"/>
              </a:ext>
            </a:extLst>
          </p:cNvPr>
          <p:cNvSpPr>
            <a:spLocks noGrp="1"/>
          </p:cNvSpPr>
          <p:nvPr>
            <p:ph type="body" idx="1"/>
          </p:nvPr>
        </p:nvSpPr>
        <p:spPr>
          <a:xfrm>
            <a:off x="1668825" y="2571750"/>
            <a:ext cx="5806200" cy="451500"/>
          </a:xfrm>
        </p:spPr>
        <p:txBody>
          <a:bodyPr/>
          <a:lstStyle/>
          <a:p>
            <a:pPr marL="114300" indent="0" algn="just">
              <a:buNone/>
            </a:pPr>
            <a:r>
              <a:rPr lang="en-US" b="1" dirty="0"/>
              <a:t>In order to create a customer-driven marketing strategy, you must first define the exact goal that you want to achieve as an organization.</a:t>
            </a:r>
            <a:endParaRPr lang="en-LY" b="1" dirty="0"/>
          </a:p>
        </p:txBody>
      </p:sp>
      <p:sp>
        <p:nvSpPr>
          <p:cNvPr id="5" name="Title 4">
            <a:extLst>
              <a:ext uri="{FF2B5EF4-FFF2-40B4-BE49-F238E27FC236}">
                <a16:creationId xmlns:a16="http://schemas.microsoft.com/office/drawing/2014/main" id="{AE33E494-8762-1B46-9BD2-650922EB5F96}"/>
              </a:ext>
            </a:extLst>
          </p:cNvPr>
          <p:cNvSpPr>
            <a:spLocks noGrp="1"/>
          </p:cNvSpPr>
          <p:nvPr>
            <p:ph type="title"/>
          </p:nvPr>
        </p:nvSpPr>
        <p:spPr>
          <a:xfrm>
            <a:off x="1057523" y="1088550"/>
            <a:ext cx="6869002" cy="1483200"/>
          </a:xfrm>
        </p:spPr>
        <p:txBody>
          <a:bodyPr/>
          <a:lstStyle/>
          <a:p>
            <a:r>
              <a:rPr lang="en-US" sz="4000" dirty="0"/>
              <a:t>Creating a Customer-Driven Strategy </a:t>
            </a:r>
            <a:endParaRPr lang="en-LY" sz="4000" dirty="0"/>
          </a:p>
        </p:txBody>
      </p:sp>
      <p:sp>
        <p:nvSpPr>
          <p:cNvPr id="6" name="TextBox 5">
            <a:extLst>
              <a:ext uri="{FF2B5EF4-FFF2-40B4-BE49-F238E27FC236}">
                <a16:creationId xmlns:a16="http://schemas.microsoft.com/office/drawing/2014/main" id="{CC82911E-CD72-B347-BEB0-712C215F033A}"/>
              </a:ext>
            </a:extLst>
          </p:cNvPr>
          <p:cNvSpPr txBox="1"/>
          <p:nvPr/>
        </p:nvSpPr>
        <p:spPr>
          <a:xfrm>
            <a:off x="8348589" y="4490720"/>
            <a:ext cx="764953" cy="923330"/>
          </a:xfrm>
          <a:prstGeom prst="rect">
            <a:avLst/>
          </a:prstGeom>
          <a:noFill/>
        </p:spPr>
        <p:txBody>
          <a:bodyPr wrap="none" rtlCol="0">
            <a:spAutoFit/>
          </a:bodyPr>
          <a:lstStyle/>
          <a:p>
            <a:pPr lvl="0"/>
            <a:r>
              <a:rPr lang="en" sz="4000" b="1" dirty="0">
                <a:solidFill>
                  <a:srgbClr val="9DCEDF"/>
                </a:solidFill>
                <a:latin typeface="Josefin Sans"/>
              </a:rPr>
              <a:t>07</a:t>
            </a:r>
            <a:endParaRPr lang="en-US" sz="4000" dirty="0">
              <a:solidFill>
                <a:srgbClr val="9DCEDF"/>
              </a:solidFill>
              <a:latin typeface="Josefin Sans"/>
            </a:endParaRPr>
          </a:p>
          <a:p>
            <a:endParaRPr lang="en-LY" dirty="0"/>
          </a:p>
        </p:txBody>
      </p:sp>
    </p:spTree>
    <p:extLst>
      <p:ext uri="{BB962C8B-B14F-4D97-AF65-F5344CB8AC3E}">
        <p14:creationId xmlns:p14="http://schemas.microsoft.com/office/powerpoint/2010/main" val="36634364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67"/>
        <p:cNvGrpSpPr/>
        <p:nvPr/>
      </p:nvGrpSpPr>
      <p:grpSpPr>
        <a:xfrm>
          <a:off x="0" y="0"/>
          <a:ext cx="0" cy="0"/>
          <a:chOff x="0" y="0"/>
          <a:chExt cx="0" cy="0"/>
        </a:xfrm>
      </p:grpSpPr>
      <p:sp>
        <p:nvSpPr>
          <p:cNvPr id="768" name="Google Shape;768;p48"/>
          <p:cNvSpPr txBox="1">
            <a:spLocks noGrp="1"/>
          </p:cNvSpPr>
          <p:nvPr>
            <p:ph type="title"/>
          </p:nvPr>
        </p:nvSpPr>
        <p:spPr>
          <a:xfrm>
            <a:off x="1239902" y="1293858"/>
            <a:ext cx="6664200" cy="1280753"/>
          </a:xfrm>
          <a:prstGeom prst="rect">
            <a:avLst/>
          </a:prstGeom>
        </p:spPr>
        <p:txBody>
          <a:bodyPr spcFirstLastPara="1" wrap="square" lIns="91425" tIns="91425" rIns="91425" bIns="91425" anchor="t" anchorCtr="0">
            <a:noAutofit/>
          </a:bodyPr>
          <a:lstStyle/>
          <a:p>
            <a:r>
              <a:rPr lang="en" sz="3600" dirty="0"/>
              <a:t>The Elements of Customer-Driven Strategy</a:t>
            </a:r>
            <a:endParaRPr lang="en-US" sz="3600" dirty="0"/>
          </a:p>
        </p:txBody>
      </p:sp>
      <p:sp>
        <p:nvSpPr>
          <p:cNvPr id="18" name="TextBox 17">
            <a:extLst>
              <a:ext uri="{FF2B5EF4-FFF2-40B4-BE49-F238E27FC236}">
                <a16:creationId xmlns:a16="http://schemas.microsoft.com/office/drawing/2014/main" id="{E36509B8-7B13-0030-2637-73AD3011F91C}"/>
              </a:ext>
            </a:extLst>
          </p:cNvPr>
          <p:cNvSpPr txBox="1"/>
          <p:nvPr/>
        </p:nvSpPr>
        <p:spPr>
          <a:xfrm>
            <a:off x="2224299" y="2570738"/>
            <a:ext cx="4695402"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800" b="1" dirty="0">
                <a:solidFill>
                  <a:schemeClr val="bg2"/>
                </a:solidFill>
                <a:latin typeface="Open Sans"/>
              </a:rPr>
              <a:t>A customer-driven marketing strategy includes elements like identifying your target market and reacting to their needs. It should also detail ways to retain customers and use them to help you gain additional business.</a:t>
            </a:r>
            <a:endParaRPr lang="en-US" sz="1800">
              <a:solidFill>
                <a:schemeClr val="bg2"/>
              </a:solidFill>
            </a:endParaRPr>
          </a:p>
        </p:txBody>
      </p:sp>
      <p:sp>
        <p:nvSpPr>
          <p:cNvPr id="2" name="TextBox 1">
            <a:extLst>
              <a:ext uri="{FF2B5EF4-FFF2-40B4-BE49-F238E27FC236}">
                <a16:creationId xmlns:a16="http://schemas.microsoft.com/office/drawing/2014/main" id="{F54F9C8C-4944-3C42-A75E-E27C11A24868}"/>
              </a:ext>
            </a:extLst>
          </p:cNvPr>
          <p:cNvSpPr txBox="1"/>
          <p:nvPr/>
        </p:nvSpPr>
        <p:spPr>
          <a:xfrm>
            <a:off x="8353399" y="4523357"/>
            <a:ext cx="779381" cy="923330"/>
          </a:xfrm>
          <a:prstGeom prst="rect">
            <a:avLst/>
          </a:prstGeom>
          <a:noFill/>
        </p:spPr>
        <p:txBody>
          <a:bodyPr wrap="none" rtlCol="0">
            <a:spAutoFit/>
          </a:bodyPr>
          <a:lstStyle/>
          <a:p>
            <a:pPr lvl="0"/>
            <a:r>
              <a:rPr lang="en" sz="4000" b="1" dirty="0">
                <a:solidFill>
                  <a:srgbClr val="9DCEDF"/>
                </a:solidFill>
                <a:latin typeface="Josefin Sans"/>
              </a:rPr>
              <a:t>08</a:t>
            </a:r>
            <a:endParaRPr lang="en-US" sz="4000" dirty="0">
              <a:solidFill>
                <a:srgbClr val="9DCEDF"/>
              </a:solidFill>
              <a:latin typeface="Josefin Sans"/>
            </a:endParaRPr>
          </a:p>
          <a:p>
            <a:endParaRPr lang="en-US" dirty="0">
              <a:solidFill>
                <a:schemeClr val="accent2"/>
              </a:solidFill>
              <a:latin typeface="Josefi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64"/>
        <p:cNvGrpSpPr/>
        <p:nvPr/>
      </p:nvGrpSpPr>
      <p:grpSpPr>
        <a:xfrm>
          <a:off x="0" y="0"/>
          <a:ext cx="0" cy="0"/>
          <a:chOff x="0" y="0"/>
          <a:chExt cx="0" cy="0"/>
        </a:xfrm>
      </p:grpSpPr>
      <p:sp>
        <p:nvSpPr>
          <p:cNvPr id="865" name="Google Shape;865;p51"/>
          <p:cNvSpPr txBox="1">
            <a:spLocks noGrp="1"/>
          </p:cNvSpPr>
          <p:nvPr>
            <p:ph type="title"/>
          </p:nvPr>
        </p:nvSpPr>
        <p:spPr>
          <a:xfrm>
            <a:off x="2102120" y="140744"/>
            <a:ext cx="4939759" cy="1037992"/>
          </a:xfrm>
          <a:prstGeom prst="rect">
            <a:avLst/>
          </a:prstGeom>
        </p:spPr>
        <p:txBody>
          <a:bodyPr spcFirstLastPara="1" wrap="square" lIns="91425" tIns="91425" rIns="91425" bIns="91425" anchor="t" anchorCtr="0">
            <a:noAutofit/>
          </a:bodyPr>
          <a:lstStyle/>
          <a:p>
            <a:r>
              <a:rPr lang="en" dirty="0"/>
              <a:t>The 5 Elements of Customer-Driven Strategy</a:t>
            </a:r>
          </a:p>
        </p:txBody>
      </p:sp>
      <p:sp>
        <p:nvSpPr>
          <p:cNvPr id="866" name="Google Shape;866;p51"/>
          <p:cNvSpPr txBox="1">
            <a:spLocks noGrp="1"/>
          </p:cNvSpPr>
          <p:nvPr>
            <p:ph type="subTitle" idx="1"/>
          </p:nvPr>
        </p:nvSpPr>
        <p:spPr>
          <a:xfrm>
            <a:off x="697579" y="1884914"/>
            <a:ext cx="4461404" cy="357000"/>
          </a:xfrm>
          <a:prstGeom prst="rect">
            <a:avLst/>
          </a:prstGeom>
        </p:spPr>
        <p:txBody>
          <a:bodyPr spcFirstLastPara="1" wrap="square" lIns="91425" tIns="91425" rIns="91425" bIns="91425" anchor="ctr" anchorCtr="0">
            <a:noAutofit/>
          </a:bodyPr>
          <a:lstStyle/>
          <a:p>
            <a:pPr marL="0" indent="0"/>
            <a:r>
              <a:rPr lang="en" dirty="0">
                <a:solidFill>
                  <a:schemeClr val="accent4"/>
                </a:solidFill>
              </a:rPr>
              <a:t>2.</a:t>
            </a:r>
            <a:r>
              <a:rPr lang="en" dirty="0"/>
              <a:t> </a:t>
            </a:r>
            <a:r>
              <a:rPr lang="en" dirty="0">
                <a:solidFill>
                  <a:schemeClr val="accent1"/>
                </a:solidFill>
              </a:rPr>
              <a:t>Meet-Customer Needs.</a:t>
            </a:r>
          </a:p>
        </p:txBody>
      </p:sp>
      <p:sp>
        <p:nvSpPr>
          <p:cNvPr id="868" name="Google Shape;868;p51"/>
          <p:cNvSpPr txBox="1">
            <a:spLocks noGrp="1"/>
          </p:cNvSpPr>
          <p:nvPr>
            <p:ph type="subTitle" idx="3"/>
          </p:nvPr>
        </p:nvSpPr>
        <p:spPr>
          <a:xfrm>
            <a:off x="775683" y="1414227"/>
            <a:ext cx="3879790" cy="357000"/>
          </a:xfrm>
          <a:prstGeom prst="rect">
            <a:avLst/>
          </a:prstGeom>
        </p:spPr>
        <p:txBody>
          <a:bodyPr spcFirstLastPara="1" wrap="square" lIns="91425" tIns="91425" rIns="91425" bIns="91425" anchor="ctr" anchorCtr="0">
            <a:noAutofit/>
          </a:bodyPr>
          <a:lstStyle/>
          <a:p>
            <a:pPr marL="0" indent="0"/>
            <a:r>
              <a:rPr lang="en" dirty="0">
                <a:solidFill>
                  <a:schemeClr val="accent4"/>
                </a:solidFill>
              </a:rPr>
              <a:t>1.</a:t>
            </a:r>
            <a:r>
              <a:rPr lang="en" dirty="0"/>
              <a:t> </a:t>
            </a:r>
            <a:r>
              <a:rPr lang="en" dirty="0">
                <a:solidFill>
                  <a:schemeClr val="accent1"/>
                </a:solidFill>
              </a:rPr>
              <a:t>Target Your Market.</a:t>
            </a:r>
          </a:p>
        </p:txBody>
      </p:sp>
      <p:sp>
        <p:nvSpPr>
          <p:cNvPr id="870" name="Google Shape;870;p51"/>
          <p:cNvSpPr txBox="1">
            <a:spLocks noGrp="1"/>
          </p:cNvSpPr>
          <p:nvPr>
            <p:ph type="subTitle" idx="5"/>
          </p:nvPr>
        </p:nvSpPr>
        <p:spPr>
          <a:xfrm>
            <a:off x="775683" y="2837025"/>
            <a:ext cx="4582785" cy="372172"/>
          </a:xfrm>
          <a:prstGeom prst="rect">
            <a:avLst/>
          </a:prstGeom>
        </p:spPr>
        <p:txBody>
          <a:bodyPr spcFirstLastPara="1" wrap="square" lIns="91425" tIns="91425" rIns="91425" bIns="91425" anchor="ctr" anchorCtr="0">
            <a:noAutofit/>
          </a:bodyPr>
          <a:lstStyle/>
          <a:p>
            <a:pPr marL="0" indent="0"/>
            <a:r>
              <a:rPr lang="en" dirty="0">
                <a:solidFill>
                  <a:schemeClr val="accent4"/>
                </a:solidFill>
              </a:rPr>
              <a:t>4.</a:t>
            </a:r>
            <a:r>
              <a:rPr lang="en" dirty="0"/>
              <a:t> </a:t>
            </a:r>
            <a:r>
              <a:rPr lang="en" dirty="0">
                <a:solidFill>
                  <a:schemeClr val="accent1"/>
                </a:solidFill>
              </a:rPr>
              <a:t>Use Customer Feedback.</a:t>
            </a:r>
          </a:p>
        </p:txBody>
      </p:sp>
      <p:sp>
        <p:nvSpPr>
          <p:cNvPr id="872" name="Google Shape;872;p51"/>
          <p:cNvSpPr txBox="1">
            <a:spLocks noGrp="1"/>
          </p:cNvSpPr>
          <p:nvPr>
            <p:ph type="subTitle" idx="7"/>
          </p:nvPr>
        </p:nvSpPr>
        <p:spPr>
          <a:xfrm>
            <a:off x="775683" y="2355668"/>
            <a:ext cx="4461404" cy="377229"/>
          </a:xfrm>
          <a:prstGeom prst="rect">
            <a:avLst/>
          </a:prstGeom>
        </p:spPr>
        <p:txBody>
          <a:bodyPr spcFirstLastPara="1" wrap="square" lIns="91425" tIns="91425" rIns="91425" bIns="91425" anchor="ctr" anchorCtr="0">
            <a:noAutofit/>
          </a:bodyPr>
          <a:lstStyle/>
          <a:p>
            <a:pPr marL="0" indent="0"/>
            <a:r>
              <a:rPr lang="en" dirty="0">
                <a:solidFill>
                  <a:schemeClr val="accent4"/>
                </a:solidFill>
              </a:rPr>
              <a:t>3.</a:t>
            </a:r>
            <a:r>
              <a:rPr lang="en" dirty="0"/>
              <a:t> </a:t>
            </a:r>
            <a:r>
              <a:rPr lang="en" dirty="0">
                <a:solidFill>
                  <a:schemeClr val="accent1"/>
                </a:solidFill>
              </a:rPr>
              <a:t>Build Customer Loyalty.</a:t>
            </a:r>
            <a:endParaRPr lang="en" dirty="0">
              <a:solidFill>
                <a:schemeClr val="accent1"/>
              </a:solidFill>
              <a:ea typeface="Bebas Neue"/>
              <a:cs typeface="Bebas Neue"/>
            </a:endParaRPr>
          </a:p>
        </p:txBody>
      </p:sp>
      <p:sp>
        <p:nvSpPr>
          <p:cNvPr id="2" name="Google Shape;872;p51">
            <a:extLst>
              <a:ext uri="{FF2B5EF4-FFF2-40B4-BE49-F238E27FC236}">
                <a16:creationId xmlns:a16="http://schemas.microsoft.com/office/drawing/2014/main" id="{513D31CE-6C7C-8DB3-7C0F-BA581F0CC9E9}"/>
              </a:ext>
            </a:extLst>
          </p:cNvPr>
          <p:cNvSpPr txBox="1">
            <a:spLocks/>
          </p:cNvSpPr>
          <p:nvPr/>
        </p:nvSpPr>
        <p:spPr>
          <a:xfrm>
            <a:off x="2525823" y="3848647"/>
            <a:ext cx="4087149" cy="357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1"/>
              </a:buClr>
              <a:buSzPts val="2100"/>
              <a:buFont typeface="Josefin Sans"/>
              <a:buNone/>
              <a:defRPr sz="2700" b="1" i="0" u="none" strike="noStrike" cap="none">
                <a:solidFill>
                  <a:schemeClr val="dk1"/>
                </a:solidFill>
                <a:latin typeface="Josefin Sans"/>
                <a:ea typeface="Josefin Sans"/>
                <a:cs typeface="Josefin Sans"/>
                <a:sym typeface="Josefin Sans"/>
              </a:defRPr>
            </a:lvl1pPr>
            <a:lvl2pPr marL="914400" marR="0" lvl="1" indent="-317500" algn="ctr" rtl="0">
              <a:lnSpc>
                <a:spcPct val="115000"/>
              </a:lnSpc>
              <a:spcBef>
                <a:spcPts val="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2pPr>
            <a:lvl3pPr marL="1371600" marR="0" lvl="2"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3pPr>
            <a:lvl4pPr marL="1828800" marR="0" lvl="3"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4pPr>
            <a:lvl5pPr marL="2286000" marR="0" lvl="4"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5pPr>
            <a:lvl6pPr marL="2743200" marR="0" lvl="5"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6pPr>
            <a:lvl7pPr marL="3200400" marR="0" lvl="6"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7pPr>
            <a:lvl8pPr marL="3657600" marR="0" lvl="7"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8pPr>
            <a:lvl9pPr marL="4114800" marR="0" lvl="8" indent="-317500" algn="ctr" rtl="0">
              <a:lnSpc>
                <a:spcPct val="115000"/>
              </a:lnSpc>
              <a:spcBef>
                <a:spcPts val="1600"/>
              </a:spcBef>
              <a:spcAft>
                <a:spcPts val="160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9pPr>
          </a:lstStyle>
          <a:p>
            <a:pPr marL="0" indent="0"/>
            <a:endParaRPr lang="en" dirty="0">
              <a:solidFill>
                <a:srgbClr val="1A4568"/>
              </a:solidFill>
              <a:ea typeface="Bebas Neue"/>
              <a:cs typeface="Bebas Neue"/>
            </a:endParaRPr>
          </a:p>
        </p:txBody>
      </p:sp>
      <p:sp>
        <p:nvSpPr>
          <p:cNvPr id="3" name="Google Shape;872;p51">
            <a:extLst>
              <a:ext uri="{FF2B5EF4-FFF2-40B4-BE49-F238E27FC236}">
                <a16:creationId xmlns:a16="http://schemas.microsoft.com/office/drawing/2014/main" id="{D218897D-D9BB-BDE9-FC30-98A556F1DD26}"/>
              </a:ext>
            </a:extLst>
          </p:cNvPr>
          <p:cNvSpPr txBox="1">
            <a:spLocks/>
          </p:cNvSpPr>
          <p:nvPr/>
        </p:nvSpPr>
        <p:spPr>
          <a:xfrm>
            <a:off x="775683" y="3343465"/>
            <a:ext cx="4734511" cy="357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1"/>
              </a:buClr>
              <a:buSzPts val="2100"/>
              <a:buFont typeface="Josefin Sans"/>
              <a:buNone/>
              <a:defRPr sz="2700" b="1" i="0" u="none" strike="noStrike" cap="none">
                <a:solidFill>
                  <a:schemeClr val="dk1"/>
                </a:solidFill>
                <a:latin typeface="Josefin Sans"/>
                <a:ea typeface="Josefin Sans"/>
                <a:cs typeface="Josefin Sans"/>
                <a:sym typeface="Josefin Sans"/>
              </a:defRPr>
            </a:lvl1pPr>
            <a:lvl2pPr marL="914400" marR="0" lvl="1" indent="-317500" algn="ctr" rtl="0">
              <a:lnSpc>
                <a:spcPct val="115000"/>
              </a:lnSpc>
              <a:spcBef>
                <a:spcPts val="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2pPr>
            <a:lvl3pPr marL="1371600" marR="0" lvl="2"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3pPr>
            <a:lvl4pPr marL="1828800" marR="0" lvl="3"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4pPr>
            <a:lvl5pPr marL="2286000" marR="0" lvl="4"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5pPr>
            <a:lvl6pPr marL="2743200" marR="0" lvl="5"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6pPr>
            <a:lvl7pPr marL="3200400" marR="0" lvl="6"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7pPr>
            <a:lvl8pPr marL="3657600" marR="0" lvl="7" indent="-317500" algn="ctr" rtl="0">
              <a:lnSpc>
                <a:spcPct val="115000"/>
              </a:lnSpc>
              <a:spcBef>
                <a:spcPts val="1600"/>
              </a:spcBef>
              <a:spcAft>
                <a:spcPts val="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8pPr>
            <a:lvl9pPr marL="4114800" marR="0" lvl="8" indent="-317500" algn="ctr" rtl="0">
              <a:lnSpc>
                <a:spcPct val="115000"/>
              </a:lnSpc>
              <a:spcBef>
                <a:spcPts val="1600"/>
              </a:spcBef>
              <a:spcAft>
                <a:spcPts val="1600"/>
              </a:spcAft>
              <a:buClr>
                <a:schemeClr val="dk1"/>
              </a:buClr>
              <a:buSzPts val="2100"/>
              <a:buFont typeface="Josefin Sans"/>
              <a:buNone/>
              <a:defRPr sz="2100" b="1" i="0" u="none" strike="noStrike" cap="none">
                <a:solidFill>
                  <a:schemeClr val="dk1"/>
                </a:solidFill>
                <a:latin typeface="Josefin Sans"/>
                <a:ea typeface="Josefin Sans"/>
                <a:cs typeface="Josefin Sans"/>
                <a:sym typeface="Josefin Sans"/>
              </a:defRPr>
            </a:lvl9pPr>
          </a:lstStyle>
          <a:p>
            <a:pPr marL="0" indent="0"/>
            <a:r>
              <a:rPr lang="en" dirty="0">
                <a:solidFill>
                  <a:schemeClr val="accent4"/>
                </a:solidFill>
              </a:rPr>
              <a:t>5.</a:t>
            </a:r>
            <a:r>
              <a:rPr lang="en" dirty="0">
                <a:solidFill>
                  <a:schemeClr val="accent1"/>
                </a:solidFill>
              </a:rPr>
              <a:t> Gain Customer Referrals.</a:t>
            </a:r>
            <a:endParaRPr lang="en" dirty="0">
              <a:solidFill>
                <a:schemeClr val="accent1"/>
              </a:solidFill>
              <a:ea typeface="Bebas Neue"/>
              <a:cs typeface="Bebas Neue"/>
            </a:endParaRPr>
          </a:p>
        </p:txBody>
      </p:sp>
      <p:sp>
        <p:nvSpPr>
          <p:cNvPr id="4" name="TextBox 3">
            <a:extLst>
              <a:ext uri="{FF2B5EF4-FFF2-40B4-BE49-F238E27FC236}">
                <a16:creationId xmlns:a16="http://schemas.microsoft.com/office/drawing/2014/main" id="{905029DF-1ECC-A347-9016-5BFB33D9F2E2}"/>
              </a:ext>
            </a:extLst>
          </p:cNvPr>
          <p:cNvSpPr txBox="1"/>
          <p:nvPr/>
        </p:nvSpPr>
        <p:spPr>
          <a:xfrm>
            <a:off x="8348589" y="4522319"/>
            <a:ext cx="787395" cy="923330"/>
          </a:xfrm>
          <a:prstGeom prst="rect">
            <a:avLst/>
          </a:prstGeom>
          <a:noFill/>
        </p:spPr>
        <p:txBody>
          <a:bodyPr wrap="none" rtlCol="0">
            <a:spAutoFit/>
          </a:bodyPr>
          <a:lstStyle/>
          <a:p>
            <a:pPr lvl="0"/>
            <a:r>
              <a:rPr lang="en" sz="4000" b="1" dirty="0">
                <a:solidFill>
                  <a:srgbClr val="9DCEDF"/>
                </a:solidFill>
                <a:latin typeface="Josefin Sans"/>
              </a:rPr>
              <a:t>09</a:t>
            </a:r>
            <a:endParaRPr lang="en-US" sz="4000" dirty="0">
              <a:solidFill>
                <a:srgbClr val="9DCEDF"/>
              </a:solidFill>
              <a:latin typeface="Josefin Sans"/>
            </a:endParaRPr>
          </a:p>
          <a:p>
            <a:endParaRPr lang="en-LY" dirty="0"/>
          </a:p>
        </p:txBody>
      </p:sp>
    </p:spTree>
  </p:cSld>
  <p:clrMapOvr>
    <a:masterClrMapping/>
  </p:clrMapOvr>
</p:sld>
</file>

<file path=ppt/theme/theme1.xml><?xml version="1.0" encoding="utf-8"?>
<a:theme xmlns:a="http://schemas.openxmlformats.org/drawingml/2006/main" name="Aquatic and Physical Therapy Center by Slidesgo">
  <a:themeElements>
    <a:clrScheme name="Simple Light">
      <a:dk1>
        <a:srgbClr val="1A4568"/>
      </a:dk1>
      <a:lt1>
        <a:srgbClr val="FFFFFF"/>
      </a:lt1>
      <a:dk2>
        <a:srgbClr val="285E89"/>
      </a:dk2>
      <a:lt2>
        <a:srgbClr val="80C9DD"/>
      </a:lt2>
      <a:accent1>
        <a:srgbClr val="285E89"/>
      </a:accent1>
      <a:accent2>
        <a:srgbClr val="9DCEDF"/>
      </a:accent2>
      <a:accent3>
        <a:srgbClr val="EFEFEF"/>
      </a:accent3>
      <a:accent4>
        <a:srgbClr val="66A5BB"/>
      </a:accent4>
      <a:accent5>
        <a:srgbClr val="EFEFEF"/>
      </a:accent5>
      <a:accent6>
        <a:srgbClr val="1A4568"/>
      </a:accent6>
      <a:hlink>
        <a:srgbClr val="285E8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1179</TotalTime>
  <Words>408</Words>
  <Application>Microsoft Office PowerPoint</Application>
  <PresentationFormat>On-screen Show (16:9)</PresentationFormat>
  <Paragraphs>55</Paragraphs>
  <Slides>12</Slides>
  <Notes>11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12</vt:i4>
      </vt:variant>
    </vt:vector>
  </HeadingPairs>
  <TitlesOfParts>
    <vt:vector size="21" baseType="lpstr">
      <vt:lpstr>Open Sans</vt:lpstr>
      <vt:lpstr>Bebas Neue</vt:lpstr>
      <vt:lpstr>Arial</vt:lpstr>
      <vt:lpstr>Proxima Nova Semibold</vt:lpstr>
      <vt:lpstr>Josefin Sans</vt:lpstr>
      <vt:lpstr>Open Sans SemiBold</vt:lpstr>
      <vt:lpstr>Proxima Nova</vt:lpstr>
      <vt:lpstr>Aquatic and Physical Therapy Center by Slidesgo</vt:lpstr>
      <vt:lpstr>Slidesgo Final Pages</vt:lpstr>
      <vt:lpstr>Customer-Driven Strategy</vt:lpstr>
      <vt:lpstr>Table of Contents</vt:lpstr>
      <vt:lpstr>Introduction</vt:lpstr>
      <vt:lpstr>Definition of Customer- Driven Strategy?</vt:lpstr>
      <vt:lpstr>—from Peter Drucker</vt:lpstr>
      <vt:lpstr>For Example </vt:lpstr>
      <vt:lpstr>Creating a Customer-Driven Strategy </vt:lpstr>
      <vt:lpstr>The Elements of Customer-Driven Strategy</vt:lpstr>
      <vt:lpstr>The 5 Elements of Customer-Driven Strategy</vt:lpstr>
      <vt:lpstr>In Conclusion </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Maher Fattouh</cp:lastModifiedBy>
  <cp:revision>606</cp:revision>
  <dcterms:modified xsi:type="dcterms:W3CDTF">2022-04-04T11:46:29Z</dcterms:modified>
</cp:coreProperties>
</file>