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 id="4" name="fakrhy malik" initials="fm" lastIdx="2" clrIdx="3">
    <p:extLst>
      <p:ext uri="{19B8F6BF-5375-455C-9EA6-DF929625EA0E}">
        <p15:presenceInfo xmlns:p15="http://schemas.microsoft.com/office/powerpoint/2012/main" userId="52bd11462eabfe4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93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18"/>
  </p:normalViewPr>
  <p:slideViewPr>
    <p:cSldViewPr snapToGrid="0">
      <p:cViewPr varScale="1">
        <p:scale>
          <a:sx n="69" d="100"/>
          <a:sy n="69" d="100"/>
        </p:scale>
        <p:origin x="524" y="44"/>
      </p:cViewPr>
      <p:guideLst/>
    </p:cSldViewPr>
  </p:slideViewPr>
  <p:notesTextViewPr>
    <p:cViewPr>
      <p:scale>
        <a:sx n="1" d="1"/>
        <a:sy n="1" d="1"/>
      </p:scale>
      <p:origin x="0" y="0"/>
    </p:cViewPr>
  </p:notesTextViewPr>
  <p:sorterViewPr>
    <p:cViewPr>
      <p:scale>
        <a:sx n="126" d="100"/>
        <a:sy n="12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87ADD9-2083-264C-A652-8D52D02F7E72}" type="datetimeFigureOut">
              <a:rPr lang="en-US" smtClean="0"/>
              <a:t>12/9/2021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7DC217-DF71-1A49-B3EA-559F1F43B0FF}" type="slidenum">
              <a:rPr lang="en-US" smtClean="0"/>
              <a:t>‹#›</a:t>
            </a:fld>
            <a:endParaRPr lang="en-US" dirty="0"/>
          </a:p>
        </p:txBody>
      </p:sp>
    </p:spTree>
    <p:extLst>
      <p:ext uri="{BB962C8B-B14F-4D97-AF65-F5344CB8AC3E}">
        <p14:creationId xmlns:p14="http://schemas.microsoft.com/office/powerpoint/2010/main" val="2846425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3" y="1122363"/>
            <a:ext cx="7096933" cy="2387600"/>
          </a:xfrm>
        </p:spPr>
        <p:txBody>
          <a:bodyPr anchor="b">
            <a:noAutofit/>
          </a:bodyPr>
          <a:lstStyle>
            <a:lvl1pPr algn="l">
              <a:defRPr sz="6000" b="1">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9500507" cy="806675"/>
          </a:xfrm>
        </p:spPr>
        <p:txBody>
          <a:bodyPr>
            <a:noAutofit/>
          </a:bodyPr>
          <a:lstStyle>
            <a:lvl1pPr marL="0" indent="0" algn="l">
              <a:buNone/>
              <a:defRPr sz="32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Rectangle 3">
            <a:extLst>
              <a:ext uri="{FF2B5EF4-FFF2-40B4-BE49-F238E27FC236}">
                <a16:creationId xmlns:a16="http://schemas.microsoft.com/office/drawing/2014/main" id="{9AC79249-FDC0-364D-A734-AE1DE1605D28}"/>
              </a:ext>
            </a:extLst>
          </p:cNvPr>
          <p:cNvSpPr/>
          <p:nvPr userDrawn="1"/>
        </p:nvSpPr>
        <p:spPr>
          <a:xfrm>
            <a:off x="0" y="4572000"/>
            <a:ext cx="12192000"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902465C8-266D-104C-9C49-323DF4A8277E}"/>
              </a:ext>
            </a:extLst>
          </p:cNvPr>
          <p:cNvSpPr/>
          <p:nvPr userDrawn="1"/>
        </p:nvSpPr>
        <p:spPr>
          <a:xfrm>
            <a:off x="583746" y="4960030"/>
            <a:ext cx="1551214" cy="1551214"/>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a:extLst>
              <a:ext uri="{FF2B5EF4-FFF2-40B4-BE49-F238E27FC236}">
                <a16:creationId xmlns:a16="http://schemas.microsoft.com/office/drawing/2014/main" id="{37979A1C-BF60-B345-A664-2E4F7A3461EB}"/>
              </a:ext>
            </a:extLst>
          </p:cNvPr>
          <p:cNvSpPr/>
          <p:nvPr userDrawn="1"/>
        </p:nvSpPr>
        <p:spPr>
          <a:xfrm>
            <a:off x="1" y="4571999"/>
            <a:ext cx="1118508" cy="1118508"/>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Freeform 8">
            <a:extLst>
              <a:ext uri="{FF2B5EF4-FFF2-40B4-BE49-F238E27FC236}">
                <a16:creationId xmlns:a16="http://schemas.microsoft.com/office/drawing/2014/main" id="{58080B3E-915C-2D4C-8608-596E1BFD6387}"/>
              </a:ext>
            </a:extLst>
          </p:cNvPr>
          <p:cNvSpPr/>
          <p:nvPr userDrawn="1"/>
        </p:nvSpPr>
        <p:spPr>
          <a:xfrm>
            <a:off x="1" y="5739492"/>
            <a:ext cx="1118508" cy="1118508"/>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419"/>
            <a:ext cx="3927573" cy="3165022"/>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27">
            <a:extLst>
              <a:ext uri="{FF2B5EF4-FFF2-40B4-BE49-F238E27FC236}">
                <a16:creationId xmlns:a16="http://schemas.microsoft.com/office/drawing/2014/main" id="{9E240E8A-950E-7946-826C-415CB5DACA43}"/>
              </a:ext>
            </a:extLst>
          </p:cNvPr>
          <p:cNvSpPr/>
          <p:nvPr userDrawn="1"/>
        </p:nvSpPr>
        <p:spPr>
          <a:xfrm>
            <a:off x="11024507" y="4580708"/>
            <a:ext cx="1167493" cy="2277292"/>
          </a:xfrm>
          <a:custGeom>
            <a:avLst/>
            <a:gdLst>
              <a:gd name="connsiteX0" fmla="*/ 1167473 w 1167493"/>
              <a:gd name="connsiteY0" fmla="*/ 0 h 2272167"/>
              <a:gd name="connsiteX1" fmla="*/ 1167493 w 1167493"/>
              <a:gd name="connsiteY1" fmla="*/ 0 h 2272167"/>
              <a:gd name="connsiteX2" fmla="*/ 1167493 w 1167493"/>
              <a:gd name="connsiteY2" fmla="*/ 492960 h 2272167"/>
              <a:gd name="connsiteX3" fmla="*/ 1167493 w 1167493"/>
              <a:gd name="connsiteY3" fmla="*/ 720385 h 2272167"/>
              <a:gd name="connsiteX4" fmla="*/ 1167493 w 1167493"/>
              <a:gd name="connsiteY4" fmla="*/ 2272167 h 2272167"/>
              <a:gd name="connsiteX5" fmla="*/ 0 w 1167493"/>
              <a:gd name="connsiteY5" fmla="*/ 2272167 h 2272167"/>
              <a:gd name="connsiteX6" fmla="*/ 0 w 1167493"/>
              <a:gd name="connsiteY6" fmla="*/ 1898074 h 2272167"/>
              <a:gd name="connsiteX7" fmla="*/ 0 w 1167493"/>
              <a:gd name="connsiteY7" fmla="*/ 1271597 h 2272167"/>
              <a:gd name="connsiteX8" fmla="*/ 0 w 1167493"/>
              <a:gd name="connsiteY8" fmla="*/ 1177688 h 2272167"/>
              <a:gd name="connsiteX9" fmla="*/ 1048124 w 1167493"/>
              <a:gd name="connsiteY9" fmla="*/ 6080 h 2272167"/>
              <a:gd name="connsiteX10" fmla="*/ 1167473 w 1167493"/>
              <a:gd name="connsiteY10" fmla="*/ 0 h 2272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67493" h="2272167">
                <a:moveTo>
                  <a:pt x="1167473" y="0"/>
                </a:moveTo>
                <a:lnTo>
                  <a:pt x="1167493" y="0"/>
                </a:lnTo>
                <a:lnTo>
                  <a:pt x="1167493" y="492960"/>
                </a:lnTo>
                <a:lnTo>
                  <a:pt x="1167493" y="720385"/>
                </a:lnTo>
                <a:lnTo>
                  <a:pt x="1167493" y="2272167"/>
                </a:lnTo>
                <a:lnTo>
                  <a:pt x="0" y="2272167"/>
                </a:lnTo>
                <a:lnTo>
                  <a:pt x="0" y="1898074"/>
                </a:lnTo>
                <a:lnTo>
                  <a:pt x="0" y="1271597"/>
                </a:lnTo>
                <a:lnTo>
                  <a:pt x="0" y="1177688"/>
                </a:lnTo>
                <a:cubicBezTo>
                  <a:pt x="0" y="567919"/>
                  <a:pt x="459408" y="66389"/>
                  <a:pt x="1048124" y="6080"/>
                </a:cubicBezTo>
                <a:lnTo>
                  <a:pt x="116747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meline">
    <p:bg>
      <p:bgPr>
        <a:solidFill>
          <a:schemeClr val="accent1"/>
        </a:solidFill>
        <a:effectLst/>
      </p:bgPr>
    </p:bg>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solidFill>
                  <a:schemeClr val="bg1"/>
                </a:solidFill>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a:noAutofit/>
          </a:bodyPr>
          <a:lstStyle>
            <a:lvl1pPr marL="0" indent="0">
              <a:buNone/>
              <a:defRPr>
                <a:solidFill>
                  <a:schemeClr val="bg1"/>
                </a:solidFill>
                <a:latin typeface="+mn-lt"/>
              </a:defRPr>
            </a:lvl1pPr>
            <a:lvl2pPr marL="457200" indent="0">
              <a:buNone/>
              <a:defRPr>
                <a:solidFill>
                  <a:schemeClr val="bg1"/>
                </a:solidFill>
                <a:latin typeface="+mn-lt"/>
              </a:defRPr>
            </a:lvl2pPr>
            <a:lvl3pPr marL="914400" indent="0">
              <a:buNone/>
              <a:defRPr>
                <a:solidFill>
                  <a:schemeClr val="bg1"/>
                </a:solidFill>
                <a:latin typeface="+mn-lt"/>
              </a:defRPr>
            </a:lvl3pPr>
            <a:lvl4pPr marL="1371600" indent="0">
              <a:buNone/>
              <a:defRPr>
                <a:solidFill>
                  <a:schemeClr val="bg1"/>
                </a:solidFill>
                <a:latin typeface="+mn-lt"/>
              </a:defRPr>
            </a:lvl4pPr>
            <a:lvl5pPr marL="1828800" indent="0">
              <a:buNone/>
              <a:defRPr>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5F02DCD1-2C6B-F948-9F72-3BB0CF3D512E}" type="datetime1">
              <a:rPr lang="en-US" smtClean="0"/>
              <a:pPr/>
              <a:t>12/9/2021</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2"/>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569275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528203"/>
            <a:ext cx="4663440"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C1583C39-01BF-7F43-854C-FBB4E9AB6B0C}" type="datetime1">
              <a:rPr lang="en-US" smtClean="0"/>
              <a:pPr/>
              <a:t>12/9/2021</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6283235" y="2528203"/>
            <a:ext cx="4663440"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5689"/>
            <a:ext cx="4663440"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6283235" y="2005689"/>
            <a:ext cx="4663440"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31912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1" y="2526318"/>
            <a:ext cx="3218688"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rot="5400000">
            <a:off x="8580896" y="0"/>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a:off x="-2364"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rot="5400000" flipH="1">
            <a:off x="11258144" y="5924144"/>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2587417"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67114"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fld id="{4B103E64-1627-9140-8127-1849FED275E1}" type="datetime1">
              <a:rPr lang="en-US" smtClean="0"/>
              <a:pPr/>
              <a:t>12/9/2021</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4683787" y="2526318"/>
            <a:ext cx="3173279"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4683788"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43D62993-A055-DF4F-9286-4FFE3A5C7FD7}"/>
              </a:ext>
            </a:extLst>
          </p:cNvPr>
          <p:cNvSpPr>
            <a:spLocks noGrp="1"/>
          </p:cNvSpPr>
          <p:nvPr>
            <p:ph idx="13"/>
          </p:nvPr>
        </p:nvSpPr>
        <p:spPr>
          <a:xfrm>
            <a:off x="8200082" y="2526318"/>
            <a:ext cx="3173279"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a:extLst>
              <a:ext uri="{FF2B5EF4-FFF2-40B4-BE49-F238E27FC236}">
                <a16:creationId xmlns:a16="http://schemas.microsoft.com/office/drawing/2014/main" id="{A896DA2E-4448-254C-86D1-9E16E63CC6A0}"/>
              </a:ext>
            </a:extLst>
          </p:cNvPr>
          <p:cNvSpPr>
            <a:spLocks noGrp="1"/>
          </p:cNvSpPr>
          <p:nvPr>
            <p:ph idx="14"/>
          </p:nvPr>
        </p:nvSpPr>
        <p:spPr>
          <a:xfrm>
            <a:off x="8200083"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756976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122363"/>
            <a:ext cx="6220278" cy="2387600"/>
          </a:xfrm>
        </p:spPr>
        <p:txBody>
          <a:bodyPr anchor="b">
            <a:noAutofit/>
          </a:bodyPr>
          <a:lstStyle>
            <a:lvl1pPr algn="l">
              <a:defRPr sz="6000" b="1">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6220277" cy="2247219"/>
          </a:xfrm>
        </p:spPr>
        <p:txBody>
          <a:bodyPr>
            <a:noAutofit/>
          </a:bodyPr>
          <a:lstStyle>
            <a:lvl1pPr marL="0" indent="0" algn="l">
              <a:buNone/>
              <a:defRPr sz="28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Rectangle 3">
            <a:extLst>
              <a:ext uri="{FF2B5EF4-FFF2-40B4-BE49-F238E27FC236}">
                <a16:creationId xmlns:a16="http://schemas.microsoft.com/office/drawing/2014/main" id="{9AC79249-FDC0-364D-A734-AE1DE1605D28}"/>
              </a:ext>
            </a:extLst>
          </p:cNvPr>
          <p:cNvSpPr/>
          <p:nvPr userDrawn="1"/>
        </p:nvSpPr>
        <p:spPr>
          <a:xfrm>
            <a:off x="8264426" y="0"/>
            <a:ext cx="39275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685939"/>
            <a:ext cx="3927573" cy="3178856"/>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16">
            <a:extLst>
              <a:ext uri="{FF2B5EF4-FFF2-40B4-BE49-F238E27FC236}">
                <a16:creationId xmlns:a16="http://schemas.microsoft.com/office/drawing/2014/main" id="{39563C76-BC00-DE47-88F5-C24D3CE3325A}"/>
              </a:ext>
            </a:extLst>
          </p:cNvPr>
          <p:cNvSpPr/>
          <p:nvPr userDrawn="1"/>
        </p:nvSpPr>
        <p:spPr>
          <a:xfrm>
            <a:off x="10228214" y="-1"/>
            <a:ext cx="1963787" cy="3178856"/>
          </a:xfrm>
          <a:custGeom>
            <a:avLst/>
            <a:gdLst>
              <a:gd name="connsiteX0" fmla="*/ 0 w 1963787"/>
              <a:gd name="connsiteY0" fmla="*/ 0 h 3178856"/>
              <a:gd name="connsiteX1" fmla="*/ 1963787 w 1963787"/>
              <a:gd name="connsiteY1" fmla="*/ 0 h 3178856"/>
              <a:gd name="connsiteX2" fmla="*/ 1963787 w 1963787"/>
              <a:gd name="connsiteY2" fmla="*/ 1967129 h 3178856"/>
              <a:gd name="connsiteX3" fmla="*/ 1963787 w 1963787"/>
              <a:gd name="connsiteY3" fmla="*/ 2349671 h 3178856"/>
              <a:gd name="connsiteX4" fmla="*/ 1963787 w 1963787"/>
              <a:gd name="connsiteY4" fmla="*/ 3178856 h 3178856"/>
              <a:gd name="connsiteX5" fmla="*/ 1963753 w 1963787"/>
              <a:gd name="connsiteY5" fmla="*/ 3178856 h 3178856"/>
              <a:gd name="connsiteX6" fmla="*/ 1763002 w 1963787"/>
              <a:gd name="connsiteY6" fmla="*/ 3168629 h 3178856"/>
              <a:gd name="connsiteX7" fmla="*/ 0 w 1963787"/>
              <a:gd name="connsiteY7" fmla="*/ 1197921 h 3178856"/>
              <a:gd name="connsiteX8" fmla="*/ 0 w 1963787"/>
              <a:gd name="connsiteY8" fmla="*/ 1039961 h 3178856"/>
              <a:gd name="connsiteX9" fmla="*/ 0 w 1963787"/>
              <a:gd name="connsiteY9" fmla="*/ 0 h 317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3787" h="3178856">
                <a:moveTo>
                  <a:pt x="0" y="0"/>
                </a:moveTo>
                <a:lnTo>
                  <a:pt x="1963787" y="0"/>
                </a:lnTo>
                <a:lnTo>
                  <a:pt x="1963787" y="1967129"/>
                </a:lnTo>
                <a:lnTo>
                  <a:pt x="1963787" y="2349671"/>
                </a:lnTo>
                <a:lnTo>
                  <a:pt x="1963787" y="3178856"/>
                </a:lnTo>
                <a:lnTo>
                  <a:pt x="1963753" y="3178856"/>
                </a:lnTo>
                <a:lnTo>
                  <a:pt x="1763002" y="3168629"/>
                </a:lnTo>
                <a:cubicBezTo>
                  <a:pt x="772749" y="3067186"/>
                  <a:pt x="0" y="2223585"/>
                  <a:pt x="0" y="1197921"/>
                </a:cubicBezTo>
                <a:lnTo>
                  <a:pt x="0" y="103996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544706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17467"/>
            <a:ext cx="9779182" cy="3366815"/>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DD9C8446-696E-6942-B6C8-CC9CAD0B34E0}" type="datetime1">
              <a:rPr lang="en-US" smtClean="0"/>
              <a:pPr/>
              <a:t>12/9/2021</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782271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62587F-7496-384A-AF40-18FC8CF0709D}"/>
              </a:ext>
            </a:extLst>
          </p:cNvPr>
          <p:cNvSpPr/>
          <p:nvPr userDrawn="1"/>
        </p:nvSpPr>
        <p:spPr>
          <a:xfrm>
            <a:off x="0" y="2286002"/>
            <a:ext cx="12208822"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1">
            <a:extLst>
              <a:ext uri="{FF2B5EF4-FFF2-40B4-BE49-F238E27FC236}">
                <a16:creationId xmlns:a16="http://schemas.microsoft.com/office/drawing/2014/main" id="{84DB028B-A475-224B-B675-A15A56CAD0BF}"/>
              </a:ext>
            </a:extLst>
          </p:cNvPr>
          <p:cNvSpPr/>
          <p:nvPr userDrawn="1"/>
        </p:nvSpPr>
        <p:spPr>
          <a:xfrm flipH="1">
            <a:off x="8597718"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13">
            <a:extLst>
              <a:ext uri="{FF2B5EF4-FFF2-40B4-BE49-F238E27FC236}">
                <a16:creationId xmlns:a16="http://schemas.microsoft.com/office/drawing/2014/main" id="{61C34955-105B-4D4D-B51D-754C5D38A85D}"/>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14">
            <a:extLst>
              <a:ext uri="{FF2B5EF4-FFF2-40B4-BE49-F238E27FC236}">
                <a16:creationId xmlns:a16="http://schemas.microsoft.com/office/drawing/2014/main" id="{2734DEB1-EC02-2E42-9292-4ADD115060A5}"/>
              </a:ext>
            </a:extLst>
          </p:cNvPr>
          <p:cNvSpPr/>
          <p:nvPr userDrawn="1"/>
        </p:nvSpPr>
        <p:spPr>
          <a:xfrm rot="5400000" flipH="1" flipV="1">
            <a:off x="10344100" y="438098"/>
            <a:ext cx="2285999" cy="1409801"/>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Title 1">
            <a:extLst>
              <a:ext uri="{FF2B5EF4-FFF2-40B4-BE49-F238E27FC236}">
                <a16:creationId xmlns:a16="http://schemas.microsoft.com/office/drawing/2014/main" id="{5E932F0D-7FC3-634B-932C-3625C16C8DE2}"/>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167492" y="2653167"/>
            <a:ext cx="9779183" cy="3436483"/>
          </a:xfrm>
        </p:spPr>
        <p:txBody>
          <a:bodyPr>
            <a:noAutofit/>
          </a:bodyPr>
          <a:lstStyle>
            <a:lvl1pPr marL="0" indent="0">
              <a:lnSpc>
                <a:spcPct val="150000"/>
              </a:lnSpc>
              <a:buNone/>
              <a:defRPr sz="24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95D4F5-F69B-42F6-8A9D-330F696E144B}"/>
              </a:ext>
            </a:extLst>
          </p:cNvPr>
          <p:cNvSpPr>
            <a:spLocks noGrp="1"/>
          </p:cNvSpPr>
          <p:nvPr>
            <p:ph type="dt" sz="half" idx="10"/>
          </p:nvPr>
        </p:nvSpPr>
        <p:spPr/>
        <p:txBody>
          <a:bodyPr>
            <a:noAutofit/>
          </a:bodyPr>
          <a:lstStyle>
            <a:lvl1pPr>
              <a:defRPr>
                <a:solidFill>
                  <a:schemeClr val="accent2"/>
                </a:solidFill>
                <a:latin typeface="+mn-lt"/>
              </a:defRPr>
            </a:lvl1pPr>
          </a:lstStyle>
          <a:p>
            <a:fld id="{F5592931-05C6-8543-8B6E-A8BD29BD5C2B}" type="datetime1">
              <a:rPr lang="en-US" smtClean="0"/>
              <a:pPr/>
              <a:t>12/9/2021</a:t>
            </a:fld>
            <a:endParaRPr lang="en-US" dirty="0"/>
          </a:p>
        </p:txBody>
      </p:sp>
      <p:sp>
        <p:nvSpPr>
          <p:cNvPr id="5" name="Footer Placeholder 4">
            <a:extLst>
              <a:ext uri="{FF2B5EF4-FFF2-40B4-BE49-F238E27FC236}">
                <a16:creationId xmlns:a16="http://schemas.microsoft.com/office/drawing/2014/main" id="{FA79A23A-2238-4904-8692-9F2DAE8B8FC9}"/>
              </a:ext>
            </a:extLst>
          </p:cNvPr>
          <p:cNvSpPr>
            <a:spLocks noGrp="1"/>
          </p:cNvSpPr>
          <p:nvPr>
            <p:ph type="ftr" sz="quarter" idx="11"/>
          </p:nvPr>
        </p:nvSpPr>
        <p:spPr/>
        <p:txBody>
          <a:bodyPr>
            <a:noAutofit/>
          </a:bodyPr>
          <a:lstStyle>
            <a:lvl1pPr>
              <a:defRPr>
                <a:solidFill>
                  <a:schemeClr val="accent2"/>
                </a:solidFill>
                <a:latin typeface="+mn-lt"/>
              </a:defRPr>
            </a:lvl1pPr>
          </a:lstStyle>
          <a:p>
            <a:r>
              <a:rPr lang="en-US" dirty="0"/>
              <a:t>PRESENTATION TITLE</a:t>
            </a:r>
          </a:p>
        </p:txBody>
      </p:sp>
      <p:sp>
        <p:nvSpPr>
          <p:cNvPr id="6" name="Slide Number Placeholder 5">
            <a:extLst>
              <a:ext uri="{FF2B5EF4-FFF2-40B4-BE49-F238E27FC236}">
                <a16:creationId xmlns:a16="http://schemas.microsoft.com/office/drawing/2014/main" id="{DB69FC35-DDC8-45FB-8ACB-21C15F57C1F1}"/>
              </a:ext>
            </a:extLst>
          </p:cNvPr>
          <p:cNvSpPr>
            <a:spLocks noGrp="1"/>
          </p:cNvSpPr>
          <p:nvPr>
            <p:ph type="sldNum" sz="quarter" idx="12"/>
          </p:nvPr>
        </p:nvSpPr>
        <p:spPr>
          <a:xfrm>
            <a:off x="10206318" y="6356350"/>
            <a:ext cx="1604682" cy="365125"/>
          </a:xfrm>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80263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title">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067EACEC-C2DD-EA42-8504-176673AD1F20}"/>
              </a:ext>
            </a:extLst>
          </p:cNvPr>
          <p:cNvSpPr/>
          <p:nvPr userDrawn="1"/>
        </p:nvSpPr>
        <p:spPr>
          <a:xfrm>
            <a:off x="0" y="0"/>
            <a:ext cx="8025490" cy="6858000"/>
          </a:xfrm>
          <a:custGeom>
            <a:avLst/>
            <a:gdLst>
              <a:gd name="connsiteX0" fmla="*/ 0 w 8025490"/>
              <a:gd name="connsiteY0" fmla="*/ 0 h 6858000"/>
              <a:gd name="connsiteX1" fmla="*/ 4596490 w 8025490"/>
              <a:gd name="connsiteY1" fmla="*/ 0 h 6858000"/>
              <a:gd name="connsiteX2" fmla="*/ 8025490 w 8025490"/>
              <a:gd name="connsiteY2" fmla="*/ 3429000 h 6858000"/>
              <a:gd name="connsiteX3" fmla="*/ 4596490 w 8025490"/>
              <a:gd name="connsiteY3" fmla="*/ 6858000 h 6858000"/>
              <a:gd name="connsiteX4" fmla="*/ 0 w 802549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490" h="6858000">
                <a:moveTo>
                  <a:pt x="0" y="0"/>
                </a:moveTo>
                <a:lnTo>
                  <a:pt x="4596490" y="0"/>
                </a:lnTo>
                <a:cubicBezTo>
                  <a:pt x="6490274" y="0"/>
                  <a:pt x="8025490" y="1535216"/>
                  <a:pt x="8025490" y="3429000"/>
                </a:cubicBezTo>
                <a:cubicBezTo>
                  <a:pt x="8025490" y="5322784"/>
                  <a:pt x="6490274" y="6858000"/>
                  <a:pt x="4596490" y="6858000"/>
                </a:cubicBez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059400"/>
            <a:ext cx="6245912" cy="2387600"/>
          </a:xfrm>
        </p:spPr>
        <p:txBody>
          <a:bodyPr anchor="b">
            <a:noAutofit/>
          </a:bodyPr>
          <a:lstStyle>
            <a:lvl1pPr algn="l">
              <a:defRPr sz="6000" b="1">
                <a:solidFill>
                  <a:schemeClr val="bg1"/>
                </a:solidFill>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4" y="3539075"/>
            <a:ext cx="6245912" cy="1406101"/>
          </a:xfrm>
        </p:spPr>
        <p:txBody>
          <a:bodyPr>
            <a:noAutofit/>
          </a:bodyPr>
          <a:lstStyle>
            <a:lvl1pPr marL="0" indent="0" algn="l">
              <a:buNone/>
              <a:defRPr sz="32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grpSp>
        <p:nvGrpSpPr>
          <p:cNvPr id="6" name="Group 5">
            <a:extLst>
              <a:ext uri="{FF2B5EF4-FFF2-40B4-BE49-F238E27FC236}">
                <a16:creationId xmlns:a16="http://schemas.microsoft.com/office/drawing/2014/main" id="{89843C7E-5704-7A46-8974-F3BFA42E7310}"/>
              </a:ext>
            </a:extLst>
          </p:cNvPr>
          <p:cNvGrpSpPr/>
          <p:nvPr userDrawn="1"/>
        </p:nvGrpSpPr>
        <p:grpSpPr>
          <a:xfrm rot="16200000">
            <a:off x="8286528" y="2207195"/>
            <a:ext cx="3032351" cy="2443610"/>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7" name="Freeform 16">
            <a:extLst>
              <a:ext uri="{FF2B5EF4-FFF2-40B4-BE49-F238E27FC236}">
                <a16:creationId xmlns:a16="http://schemas.microsoft.com/office/drawing/2014/main" id="{0B179973-08D2-EF40-B516-35E75E906394}"/>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17">
            <a:extLst>
              <a:ext uri="{FF2B5EF4-FFF2-40B4-BE49-F238E27FC236}">
                <a16:creationId xmlns:a16="http://schemas.microsoft.com/office/drawing/2014/main" id="{6C811FF3-E48A-194D-8022-65F8C3A17449}"/>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986529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fld id="{7E7AB22C-8B7E-9B4A-8C65-396C3C874D86}" type="datetime1">
              <a:rPr lang="en-US" smtClean="0"/>
              <a:pPr/>
              <a:t>12/9/2021</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69781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hart 2">
    <p:bg>
      <p:bgPr>
        <a:solidFill>
          <a:schemeClr val="accent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BA2A58C-57B7-834C-8F5C-3299322411B1}"/>
              </a:ext>
            </a:extLst>
          </p:cNvPr>
          <p:cNvGrpSpPr/>
          <p:nvPr userDrawn="1"/>
        </p:nvGrpSpPr>
        <p:grpSpPr>
          <a:xfrm rot="16200000">
            <a:off x="10772262" y="152641"/>
            <a:ext cx="1572380" cy="1267097"/>
            <a:chOff x="7413403" y="4976359"/>
            <a:chExt cx="2334986" cy="1881641"/>
          </a:xfrm>
        </p:grpSpPr>
        <p:sp>
          <p:nvSpPr>
            <p:cNvPr id="13" name="Freeform 12">
              <a:extLst>
                <a:ext uri="{FF2B5EF4-FFF2-40B4-BE49-F238E27FC236}">
                  <a16:creationId xmlns:a16="http://schemas.microsoft.com/office/drawing/2014/main" id="{801D8067-144A-FE48-AF1E-529B662DCAD3}"/>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13">
              <a:extLst>
                <a:ext uri="{FF2B5EF4-FFF2-40B4-BE49-F238E27FC236}">
                  <a16:creationId xmlns:a16="http://schemas.microsoft.com/office/drawing/2014/main" id="{2ECA7D87-C78C-C140-AA28-C0FB20209045}"/>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3"/>
            <a:ext cx="9779182" cy="3366813"/>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8CE9AC2A-20AD-8C48-B5EB-B5322BDBCDEE}" type="datetime1">
              <a:rPr lang="en-US" smtClean="0"/>
              <a:pPr/>
              <a:t>12/9/2021</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190945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5ED18-7A07-47F1-8056-CD86B076AFE2}"/>
              </a:ext>
            </a:extLst>
          </p:cNvPr>
          <p:cNvSpPr>
            <a:spLocks noGrp="1"/>
          </p:cNvSpPr>
          <p:nvPr>
            <p:ph type="title"/>
          </p:nvPr>
        </p:nvSpPr>
        <p:spPr>
          <a:xfrm>
            <a:off x="1798721" y="1684338"/>
            <a:ext cx="8594558" cy="2810460"/>
          </a:xfrm>
        </p:spPr>
        <p:txBody>
          <a:bodyPr>
            <a:noAutofit/>
          </a:bodyPr>
          <a:lstStyle>
            <a:lvl1pPr algn="ctr">
              <a:lnSpc>
                <a:spcPct val="100000"/>
              </a:lnSpc>
              <a:defRPr sz="4600">
                <a:solidFill>
                  <a:schemeClr val="bg1"/>
                </a:solidFill>
                <a:latin typeface="+mj-lt"/>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4C91C146-F9A8-9A4C-9508-8590923B8D9A}"/>
              </a:ext>
            </a:extLst>
          </p:cNvPr>
          <p:cNvSpPr>
            <a:spLocks noGrp="1"/>
          </p:cNvSpPr>
          <p:nvPr>
            <p:ph type="body" sz="quarter" idx="13" hasCustomPrompt="1"/>
          </p:nvPr>
        </p:nvSpPr>
        <p:spPr>
          <a:xfrm>
            <a:off x="381000" y="519405"/>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dirty="0"/>
              <a:t>“</a:t>
            </a:r>
          </a:p>
        </p:txBody>
      </p:sp>
      <p:sp>
        <p:nvSpPr>
          <p:cNvPr id="10" name="Text Placeholder 9">
            <a:extLst>
              <a:ext uri="{FF2B5EF4-FFF2-40B4-BE49-F238E27FC236}">
                <a16:creationId xmlns:a16="http://schemas.microsoft.com/office/drawing/2014/main" id="{322D6C2B-78AC-DD47-9289-067C968B06C1}"/>
              </a:ext>
            </a:extLst>
          </p:cNvPr>
          <p:cNvSpPr>
            <a:spLocks noGrp="1"/>
          </p:cNvSpPr>
          <p:nvPr>
            <p:ph type="body" sz="quarter" idx="14"/>
          </p:nvPr>
        </p:nvSpPr>
        <p:spPr>
          <a:xfrm>
            <a:off x="6881813" y="4494213"/>
            <a:ext cx="3511550" cy="679450"/>
          </a:xfrm>
        </p:spPr>
        <p:txBody>
          <a:bodyPr>
            <a:noAutofit/>
          </a:bodyPr>
          <a:lstStyle>
            <a:lvl1pPr marL="0" indent="0" algn="r">
              <a:buNone/>
              <a:defRPr sz="2000">
                <a:solidFill>
                  <a:schemeClr val="bg1"/>
                </a:solidFill>
                <a:latin typeface="+mn-lt"/>
              </a:defRPr>
            </a:lvl1pPr>
            <a:lvl2pPr marL="457200" indent="0" algn="r">
              <a:buNone/>
              <a:defRPr sz="1800">
                <a:solidFill>
                  <a:schemeClr val="bg1"/>
                </a:solidFill>
                <a:latin typeface="Tenorite" pitchFamily="2" charset="0"/>
              </a:defRPr>
            </a:lvl2pPr>
            <a:lvl3pPr marL="914400" indent="0" algn="r">
              <a:buNone/>
              <a:defRPr sz="1600">
                <a:solidFill>
                  <a:schemeClr val="bg1"/>
                </a:solidFill>
                <a:latin typeface="Tenorite" pitchFamily="2" charset="0"/>
              </a:defRPr>
            </a:lvl3pPr>
            <a:lvl4pPr marL="1371600" indent="0" algn="r">
              <a:buNone/>
              <a:defRPr sz="1400">
                <a:solidFill>
                  <a:schemeClr val="bg1"/>
                </a:solidFill>
                <a:latin typeface="Tenorite" pitchFamily="2" charset="0"/>
              </a:defRPr>
            </a:lvl4pPr>
            <a:lvl5pPr marL="1828800" indent="0" algn="r">
              <a:buNone/>
              <a:defRPr sz="1400">
                <a:solidFill>
                  <a:schemeClr val="bg1"/>
                </a:solidFill>
                <a:latin typeface="Tenorite" pitchFamily="2" charset="0"/>
              </a:defRPr>
            </a:lvl5pPr>
          </a:lstStyle>
          <a:p>
            <a:pPr lvl="0"/>
            <a:r>
              <a:rPr lang="en-US"/>
              <a:t>Click to edit Master text styles</a:t>
            </a:r>
          </a:p>
        </p:txBody>
      </p:sp>
      <p:sp>
        <p:nvSpPr>
          <p:cNvPr id="9" name="Text Placeholder 7">
            <a:extLst>
              <a:ext uri="{FF2B5EF4-FFF2-40B4-BE49-F238E27FC236}">
                <a16:creationId xmlns:a16="http://schemas.microsoft.com/office/drawing/2014/main" id="{612193CD-03AD-D74D-A5CD-747A9B53F49A}"/>
              </a:ext>
            </a:extLst>
          </p:cNvPr>
          <p:cNvSpPr>
            <a:spLocks noGrp="1"/>
          </p:cNvSpPr>
          <p:nvPr>
            <p:ph type="body" sz="quarter" idx="15" hasCustomPrompt="1"/>
          </p:nvPr>
        </p:nvSpPr>
        <p:spPr>
          <a:xfrm>
            <a:off x="10609104" y="3399692"/>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dirty="0"/>
              <a:t>”</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p:txBody>
          <a:bodyPr>
            <a:noAutofit/>
          </a:bodyPr>
          <a:lstStyle>
            <a:lvl1pPr>
              <a:defRPr>
                <a:solidFill>
                  <a:schemeClr val="accent2"/>
                </a:solidFill>
                <a:latin typeface="+mn-lt"/>
              </a:defRPr>
            </a:lvl1pPr>
          </a:lstStyle>
          <a:p>
            <a:fld id="{4CF75428-5BE0-934D-BB71-675F8E23A386}" type="datetime1">
              <a:rPr lang="en-US" smtClean="0"/>
              <a:pPr/>
              <a:t>12/9/2021</a:t>
            </a:fld>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a:noAutofit/>
          </a:bodyPr>
          <a:lstStyle>
            <a:lvl1pPr>
              <a:defRPr>
                <a:solidFill>
                  <a:schemeClr val="accent2"/>
                </a:solidFill>
                <a:latin typeface="+mn-lt"/>
              </a:defRPr>
            </a:lvl1pPr>
          </a:lstStyle>
          <a:p>
            <a:r>
              <a:rPr lang="en-US"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a:noAutofit/>
          </a:bodyPr>
          <a:lstStyle>
            <a:lvl1pPr>
              <a:defRPr>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47694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8C225EC-F6EF-1144-834A-F0B91974AA41}"/>
              </a:ext>
            </a:extLst>
          </p:cNvPr>
          <p:cNvSpPr/>
          <p:nvPr userDrawn="1"/>
        </p:nvSpPr>
        <p:spPr>
          <a:xfrm>
            <a:off x="0" y="-1664"/>
            <a:ext cx="9857012" cy="68596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itle 1">
            <a:extLst>
              <a:ext uri="{FF2B5EF4-FFF2-40B4-BE49-F238E27FC236}">
                <a16:creationId xmlns:a16="http://schemas.microsoft.com/office/drawing/2014/main" id="{1E40CEAF-B1BB-174E-A798-3BA60D9C0458}"/>
              </a:ext>
            </a:extLst>
          </p:cNvPr>
          <p:cNvSpPr>
            <a:spLocks noGrp="1"/>
          </p:cNvSpPr>
          <p:nvPr>
            <p:ph type="title"/>
          </p:nvPr>
        </p:nvSpPr>
        <p:spPr>
          <a:xfrm>
            <a:off x="750430" y="381000"/>
            <a:ext cx="8401624" cy="1325563"/>
          </a:xfrm>
        </p:spPr>
        <p:txBody>
          <a:bodyPr lIns="0" anchor="b">
            <a:noAutofit/>
          </a:bodyPr>
          <a:lstStyle>
            <a:lvl1pPr>
              <a:defRPr sz="4800" b="1">
                <a:latin typeface="+mj-lt"/>
              </a:defRPr>
            </a:lvl1pPr>
          </a:lstStyle>
          <a:p>
            <a:r>
              <a:rPr lang="en-US"/>
              <a:t>Click to edit Master title style</a:t>
            </a:r>
            <a:endParaRPr lang="en-US" dirty="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227758"/>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0" name="Text Placeholder 28">
            <a:extLst>
              <a:ext uri="{FF2B5EF4-FFF2-40B4-BE49-F238E27FC236}">
                <a16:creationId xmlns:a16="http://schemas.microsoft.com/office/drawing/2014/main" id="{CC3A7E03-4F06-4380-90A1-845651EEA3C0}"/>
              </a:ext>
            </a:extLst>
          </p:cNvPr>
          <p:cNvSpPr>
            <a:spLocks noGrp="1"/>
          </p:cNvSpPr>
          <p:nvPr>
            <p:ph type="body" sz="quarter" idx="17" hasCustomPrompt="1"/>
          </p:nvPr>
        </p:nvSpPr>
        <p:spPr>
          <a:xfrm>
            <a:off x="2123351" y="2426400"/>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1" name="Text Placeholder 28">
            <a:extLst>
              <a:ext uri="{FF2B5EF4-FFF2-40B4-BE49-F238E27FC236}">
                <a16:creationId xmlns:a16="http://schemas.microsoft.com/office/drawing/2014/main" id="{31AF5791-727B-438A-A7EF-5D132167C89B}"/>
              </a:ext>
            </a:extLst>
          </p:cNvPr>
          <p:cNvSpPr>
            <a:spLocks noGrp="1"/>
          </p:cNvSpPr>
          <p:nvPr>
            <p:ph type="body" sz="quarter" idx="18" hasCustomPrompt="1"/>
          </p:nvPr>
        </p:nvSpPr>
        <p:spPr>
          <a:xfrm>
            <a:off x="2123350" y="2811646"/>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7" name="Picture Placeholder 23">
            <a:extLst>
              <a:ext uri="{FF2B5EF4-FFF2-40B4-BE49-F238E27FC236}">
                <a16:creationId xmlns:a16="http://schemas.microsoft.com/office/drawing/2014/main" id="{9ABA5222-6FD6-405B-8AC8-18022C36590F}"/>
              </a:ext>
            </a:extLst>
          </p:cNvPr>
          <p:cNvSpPr>
            <a:spLocks noGrp="1"/>
          </p:cNvSpPr>
          <p:nvPr>
            <p:ph type="pic" sz="quarter" idx="14"/>
          </p:nvPr>
        </p:nvSpPr>
        <p:spPr>
          <a:xfrm>
            <a:off x="5495813" y="2227758"/>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2" name="Text Placeholder 28">
            <a:extLst>
              <a:ext uri="{FF2B5EF4-FFF2-40B4-BE49-F238E27FC236}">
                <a16:creationId xmlns:a16="http://schemas.microsoft.com/office/drawing/2014/main" id="{A1A33FCF-D2EB-478E-8679-428657895F76}"/>
              </a:ext>
            </a:extLst>
          </p:cNvPr>
          <p:cNvSpPr>
            <a:spLocks noGrp="1"/>
          </p:cNvSpPr>
          <p:nvPr>
            <p:ph type="body" sz="quarter" idx="19" hasCustomPrompt="1"/>
          </p:nvPr>
        </p:nvSpPr>
        <p:spPr>
          <a:xfrm>
            <a:off x="6870817" y="242256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3" name="Text Placeholder 28">
            <a:extLst>
              <a:ext uri="{FF2B5EF4-FFF2-40B4-BE49-F238E27FC236}">
                <a16:creationId xmlns:a16="http://schemas.microsoft.com/office/drawing/2014/main" id="{55274EF8-F641-41B2-89C1-FD94AFA48684}"/>
              </a:ext>
            </a:extLst>
          </p:cNvPr>
          <p:cNvSpPr>
            <a:spLocks noGrp="1"/>
          </p:cNvSpPr>
          <p:nvPr>
            <p:ph type="body" sz="quarter" idx="20" hasCustomPrompt="1"/>
          </p:nvPr>
        </p:nvSpPr>
        <p:spPr>
          <a:xfrm>
            <a:off x="6870816" y="280781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8" name="Picture Placeholder 23">
            <a:extLst>
              <a:ext uri="{FF2B5EF4-FFF2-40B4-BE49-F238E27FC236}">
                <a16:creationId xmlns:a16="http://schemas.microsoft.com/office/drawing/2014/main" id="{124DE785-775F-4AE4-94B3-FA728188EBA5}"/>
              </a:ext>
            </a:extLst>
          </p:cNvPr>
          <p:cNvSpPr>
            <a:spLocks noGrp="1"/>
          </p:cNvSpPr>
          <p:nvPr>
            <p:ph type="pic" sz="quarter" idx="15"/>
          </p:nvPr>
        </p:nvSpPr>
        <p:spPr>
          <a:xfrm>
            <a:off x="750429" y="4254273"/>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4" name="Text Placeholder 28">
            <a:extLst>
              <a:ext uri="{FF2B5EF4-FFF2-40B4-BE49-F238E27FC236}">
                <a16:creationId xmlns:a16="http://schemas.microsoft.com/office/drawing/2014/main" id="{5A429D4E-B795-4E55-852E-9E161F9EBD36}"/>
              </a:ext>
            </a:extLst>
          </p:cNvPr>
          <p:cNvSpPr>
            <a:spLocks noGrp="1"/>
          </p:cNvSpPr>
          <p:nvPr>
            <p:ph type="body" sz="quarter" idx="21" hasCustomPrompt="1"/>
          </p:nvPr>
        </p:nvSpPr>
        <p:spPr>
          <a:xfrm>
            <a:off x="2123351"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5" name="Text Placeholder 28">
            <a:extLst>
              <a:ext uri="{FF2B5EF4-FFF2-40B4-BE49-F238E27FC236}">
                <a16:creationId xmlns:a16="http://schemas.microsoft.com/office/drawing/2014/main" id="{41D297CB-52EE-4DE4-AEAC-CD4AAF2BF17B}"/>
              </a:ext>
            </a:extLst>
          </p:cNvPr>
          <p:cNvSpPr>
            <a:spLocks noGrp="1"/>
          </p:cNvSpPr>
          <p:nvPr>
            <p:ph type="body" sz="quarter" idx="22" hasCustomPrompt="1"/>
          </p:nvPr>
        </p:nvSpPr>
        <p:spPr>
          <a:xfrm>
            <a:off x="2123350"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9" name="Picture Placeholder 23">
            <a:extLst>
              <a:ext uri="{FF2B5EF4-FFF2-40B4-BE49-F238E27FC236}">
                <a16:creationId xmlns:a16="http://schemas.microsoft.com/office/drawing/2014/main" id="{F5694B35-7776-4DB9-9EB7-3AF076EC357D}"/>
              </a:ext>
            </a:extLst>
          </p:cNvPr>
          <p:cNvSpPr>
            <a:spLocks noGrp="1"/>
          </p:cNvSpPr>
          <p:nvPr>
            <p:ph type="pic" sz="quarter" idx="16"/>
          </p:nvPr>
        </p:nvSpPr>
        <p:spPr>
          <a:xfrm>
            <a:off x="5495813" y="4254273"/>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6" name="Text Placeholder 28">
            <a:extLst>
              <a:ext uri="{FF2B5EF4-FFF2-40B4-BE49-F238E27FC236}">
                <a16:creationId xmlns:a16="http://schemas.microsoft.com/office/drawing/2014/main" id="{AD7B736B-3A10-499F-8F23-4437982C8231}"/>
              </a:ext>
            </a:extLst>
          </p:cNvPr>
          <p:cNvSpPr>
            <a:spLocks noGrp="1"/>
          </p:cNvSpPr>
          <p:nvPr>
            <p:ph type="body" sz="quarter" idx="23" hasCustomPrompt="1"/>
          </p:nvPr>
        </p:nvSpPr>
        <p:spPr>
          <a:xfrm>
            <a:off x="6870817"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7" name="Text Placeholder 28">
            <a:extLst>
              <a:ext uri="{FF2B5EF4-FFF2-40B4-BE49-F238E27FC236}">
                <a16:creationId xmlns:a16="http://schemas.microsoft.com/office/drawing/2014/main" id="{07165540-290D-4A38-87DE-F52B05BD6A1A}"/>
              </a:ext>
            </a:extLst>
          </p:cNvPr>
          <p:cNvSpPr>
            <a:spLocks noGrp="1"/>
          </p:cNvSpPr>
          <p:nvPr>
            <p:ph type="body" sz="quarter" idx="24" hasCustomPrompt="1"/>
          </p:nvPr>
        </p:nvSpPr>
        <p:spPr>
          <a:xfrm>
            <a:off x="6870816"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a:xfrm>
            <a:off x="381000" y="6356350"/>
            <a:ext cx="1569803" cy="365125"/>
          </a:xfrm>
        </p:spPr>
        <p:txBody>
          <a:bodyPr>
            <a:noAutofit/>
          </a:bodyPr>
          <a:lstStyle>
            <a:lvl1pPr>
              <a:defRPr>
                <a:solidFill>
                  <a:schemeClr val="accent3"/>
                </a:solidFill>
                <a:latin typeface="+mn-lt"/>
              </a:defRPr>
            </a:lvl1pPr>
          </a:lstStyle>
          <a:p>
            <a:fld id="{9A85C5CA-AE29-AB4C-8F85-0373C72001D8}" type="datetime1">
              <a:rPr lang="en-US" smtClean="0"/>
              <a:pPr/>
              <a:t>12/9/2021</a:t>
            </a:fld>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a:xfrm>
            <a:off x="2871106" y="6356350"/>
            <a:ext cx="4114800" cy="365125"/>
          </a:xfrm>
        </p:spPr>
        <p:txBody>
          <a:bodyPr>
            <a:noAutofit/>
          </a:bodyPr>
          <a:lstStyle>
            <a:lvl1pPr>
              <a:defRPr>
                <a:solidFill>
                  <a:schemeClr val="accent3"/>
                </a:solidFill>
                <a:latin typeface="+mn-lt"/>
              </a:defRPr>
            </a:lvl1pPr>
          </a:lstStyle>
          <a:p>
            <a:r>
              <a:rPr lang="en-US"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a:xfrm>
            <a:off x="8332334" y="6356350"/>
            <a:ext cx="1167495" cy="365125"/>
          </a:xfrm>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
        <p:nvSpPr>
          <p:cNvPr id="19" name="Freeform 18">
            <a:extLst>
              <a:ext uri="{FF2B5EF4-FFF2-40B4-BE49-F238E27FC236}">
                <a16:creationId xmlns:a16="http://schemas.microsoft.com/office/drawing/2014/main" id="{AAB3BC7E-B34F-EF47-B125-1574C5484E22}"/>
              </a:ext>
            </a:extLst>
          </p:cNvPr>
          <p:cNvSpPr/>
          <p:nvPr userDrawn="1"/>
        </p:nvSpPr>
        <p:spPr>
          <a:xfrm rot="16200000" flipV="1">
            <a:off x="9499940" y="355410"/>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20">
            <a:extLst>
              <a:ext uri="{FF2B5EF4-FFF2-40B4-BE49-F238E27FC236}">
                <a16:creationId xmlns:a16="http://schemas.microsoft.com/office/drawing/2014/main" id="{7CBC82D0-4F72-C649-8B7F-D4B087957B6C}"/>
              </a:ext>
            </a:extLst>
          </p:cNvPr>
          <p:cNvSpPr/>
          <p:nvPr userDrawn="1"/>
        </p:nvSpPr>
        <p:spPr>
          <a:xfrm flipH="1">
            <a:off x="10866436" y="1879977"/>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 name="Freeform 24">
            <a:extLst>
              <a:ext uri="{FF2B5EF4-FFF2-40B4-BE49-F238E27FC236}">
                <a16:creationId xmlns:a16="http://schemas.microsoft.com/office/drawing/2014/main" id="{9383F23A-D872-2A4C-B386-A9D269BE694D}"/>
              </a:ext>
            </a:extLst>
          </p:cNvPr>
          <p:cNvSpPr/>
          <p:nvPr userDrawn="1"/>
        </p:nvSpPr>
        <p:spPr>
          <a:xfrm>
            <a:off x="11024507" y="-1664"/>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Oval 25">
            <a:extLst>
              <a:ext uri="{FF2B5EF4-FFF2-40B4-BE49-F238E27FC236}">
                <a16:creationId xmlns:a16="http://schemas.microsoft.com/office/drawing/2014/main" id="{9221FFDB-AAE2-5943-97A1-82D66AE05DB4}"/>
              </a:ext>
            </a:extLst>
          </p:cNvPr>
          <p:cNvSpPr/>
          <p:nvPr userDrawn="1"/>
        </p:nvSpPr>
        <p:spPr>
          <a:xfrm>
            <a:off x="10334091" y="2737752"/>
            <a:ext cx="1380830" cy="138083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7" name="Freeform 26">
            <a:extLst>
              <a:ext uri="{FF2B5EF4-FFF2-40B4-BE49-F238E27FC236}">
                <a16:creationId xmlns:a16="http://schemas.microsoft.com/office/drawing/2014/main" id="{2E58EEF7-63CA-A845-BAC4-9D3BE05918B5}"/>
              </a:ext>
            </a:extLst>
          </p:cNvPr>
          <p:cNvSpPr/>
          <p:nvPr userDrawn="1"/>
        </p:nvSpPr>
        <p:spPr>
          <a:xfrm rot="16200000" flipH="1">
            <a:off x="10667432" y="5333432"/>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27">
            <a:extLst>
              <a:ext uri="{FF2B5EF4-FFF2-40B4-BE49-F238E27FC236}">
                <a16:creationId xmlns:a16="http://schemas.microsoft.com/office/drawing/2014/main" id="{757A4624-D8ED-2E4B-AF8C-00DFA6A72D5F}"/>
              </a:ext>
            </a:extLst>
          </p:cNvPr>
          <p:cNvSpPr/>
          <p:nvPr userDrawn="1"/>
        </p:nvSpPr>
        <p:spPr>
          <a:xfrm flipV="1">
            <a:off x="9857012" y="3651505"/>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Freeform 28">
            <a:extLst>
              <a:ext uri="{FF2B5EF4-FFF2-40B4-BE49-F238E27FC236}">
                <a16:creationId xmlns:a16="http://schemas.microsoft.com/office/drawing/2014/main" id="{DF312EF8-91BE-5946-BE31-8CFE107A2FEA}"/>
              </a:ext>
            </a:extLst>
          </p:cNvPr>
          <p:cNvSpPr/>
          <p:nvPr userDrawn="1"/>
        </p:nvSpPr>
        <p:spPr>
          <a:xfrm flipH="1" flipV="1">
            <a:off x="9857013" y="4976359"/>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3154419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ole team">
    <p:bg>
      <p:bgPr>
        <a:solidFill>
          <a:schemeClr val="accent2"/>
        </a:solidFill>
        <a:effectLst/>
      </p:bgPr>
    </p:bg>
    <p:spTree>
      <p:nvGrpSpPr>
        <p:cNvPr id="1" name=""/>
        <p:cNvGrpSpPr/>
        <p:nvPr/>
      </p:nvGrpSpPr>
      <p:grpSpPr>
        <a:xfrm>
          <a:off x="0" y="0"/>
          <a:ext cx="0" cy="0"/>
          <a:chOff x="0" y="0"/>
          <a:chExt cx="0" cy="0"/>
        </a:xfrm>
      </p:grpSpPr>
      <p:sp>
        <p:nvSpPr>
          <p:cNvPr id="54" name="Title 1">
            <a:extLst>
              <a:ext uri="{FF2B5EF4-FFF2-40B4-BE49-F238E27FC236}">
                <a16:creationId xmlns:a16="http://schemas.microsoft.com/office/drawing/2014/main" id="{6825B690-1AD7-4243-AC42-D2CF19B7B02C}"/>
              </a:ext>
            </a:extLst>
          </p:cNvPr>
          <p:cNvSpPr>
            <a:spLocks noGrp="1"/>
          </p:cNvSpPr>
          <p:nvPr>
            <p:ph type="title"/>
          </p:nvPr>
        </p:nvSpPr>
        <p:spPr>
          <a:xfrm>
            <a:off x="750430" y="381000"/>
            <a:ext cx="10678142" cy="1325563"/>
          </a:xfrm>
        </p:spPr>
        <p:txBody>
          <a:bodyPr lIns="0" anchor="b">
            <a:noAutofit/>
          </a:bodyPr>
          <a:lstStyle>
            <a:lvl1pPr>
              <a:defRPr sz="4800" b="1">
                <a:latin typeface="+mj-lt"/>
              </a:defRPr>
            </a:lvl1pPr>
          </a:lstStyle>
          <a:p>
            <a:r>
              <a:rPr lang="en-US"/>
              <a:t>Click to edit Master title style</a:t>
            </a:r>
            <a:endParaRPr lang="en-US" dirty="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31" name="Text Placeholder 28">
            <a:extLst>
              <a:ext uri="{FF2B5EF4-FFF2-40B4-BE49-F238E27FC236}">
                <a16:creationId xmlns:a16="http://schemas.microsoft.com/office/drawing/2014/main" id="{1825005B-0520-EC49-9A5C-554CB700387B}"/>
              </a:ext>
            </a:extLst>
          </p:cNvPr>
          <p:cNvSpPr>
            <a:spLocks noGrp="1"/>
          </p:cNvSpPr>
          <p:nvPr>
            <p:ph type="body" sz="quarter" idx="17" hasCustomPrompt="1"/>
          </p:nvPr>
        </p:nvSpPr>
        <p:spPr>
          <a:xfrm>
            <a:off x="750430"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32" name="Text Placeholder 28">
            <a:extLst>
              <a:ext uri="{FF2B5EF4-FFF2-40B4-BE49-F238E27FC236}">
                <a16:creationId xmlns:a16="http://schemas.microsoft.com/office/drawing/2014/main" id="{B6697B92-AF89-2C46-BC1E-6CB47E8EA421}"/>
              </a:ext>
            </a:extLst>
          </p:cNvPr>
          <p:cNvSpPr>
            <a:spLocks noGrp="1"/>
          </p:cNvSpPr>
          <p:nvPr>
            <p:ph type="body" sz="quarter" idx="18" hasCustomPrompt="1"/>
          </p:nvPr>
        </p:nvSpPr>
        <p:spPr>
          <a:xfrm>
            <a:off x="750429"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3" name="Picture Placeholder 23">
            <a:extLst>
              <a:ext uri="{FF2B5EF4-FFF2-40B4-BE49-F238E27FC236}">
                <a16:creationId xmlns:a16="http://schemas.microsoft.com/office/drawing/2014/main" id="{FA9FEBB0-45F1-DF45-89C4-B343F8B20BA0}"/>
              </a:ext>
            </a:extLst>
          </p:cNvPr>
          <p:cNvSpPr>
            <a:spLocks noGrp="1"/>
          </p:cNvSpPr>
          <p:nvPr>
            <p:ph type="pic" sz="quarter" idx="28"/>
          </p:nvPr>
        </p:nvSpPr>
        <p:spPr>
          <a:xfrm>
            <a:off x="3549397"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34" name="Text Placeholder 28">
            <a:extLst>
              <a:ext uri="{FF2B5EF4-FFF2-40B4-BE49-F238E27FC236}">
                <a16:creationId xmlns:a16="http://schemas.microsoft.com/office/drawing/2014/main" id="{EF331731-A7FC-C245-A9C1-0B1A2E994DB6}"/>
              </a:ext>
            </a:extLst>
          </p:cNvPr>
          <p:cNvSpPr>
            <a:spLocks noGrp="1"/>
          </p:cNvSpPr>
          <p:nvPr>
            <p:ph type="body" sz="quarter" idx="29" hasCustomPrompt="1"/>
          </p:nvPr>
        </p:nvSpPr>
        <p:spPr>
          <a:xfrm>
            <a:off x="354939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35" name="Text Placeholder 28">
            <a:extLst>
              <a:ext uri="{FF2B5EF4-FFF2-40B4-BE49-F238E27FC236}">
                <a16:creationId xmlns:a16="http://schemas.microsoft.com/office/drawing/2014/main" id="{313B974E-E762-EE48-B2DF-C8F10DF73444}"/>
              </a:ext>
            </a:extLst>
          </p:cNvPr>
          <p:cNvSpPr>
            <a:spLocks noGrp="1"/>
          </p:cNvSpPr>
          <p:nvPr>
            <p:ph type="body" sz="quarter" idx="30" hasCustomPrompt="1"/>
          </p:nvPr>
        </p:nvSpPr>
        <p:spPr>
          <a:xfrm>
            <a:off x="354939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6" name="Picture Placeholder 23">
            <a:extLst>
              <a:ext uri="{FF2B5EF4-FFF2-40B4-BE49-F238E27FC236}">
                <a16:creationId xmlns:a16="http://schemas.microsoft.com/office/drawing/2014/main" id="{8BA62E8C-79E6-D245-B706-FFB1E051B2D6}"/>
              </a:ext>
            </a:extLst>
          </p:cNvPr>
          <p:cNvSpPr>
            <a:spLocks noGrp="1"/>
          </p:cNvSpPr>
          <p:nvPr>
            <p:ph type="pic" sz="quarter" idx="31"/>
          </p:nvPr>
        </p:nvSpPr>
        <p:spPr>
          <a:xfrm>
            <a:off x="6348367"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37" name="Text Placeholder 28">
            <a:extLst>
              <a:ext uri="{FF2B5EF4-FFF2-40B4-BE49-F238E27FC236}">
                <a16:creationId xmlns:a16="http://schemas.microsoft.com/office/drawing/2014/main" id="{4199EE50-5386-0446-8ADA-23C1B0D6EA4F}"/>
              </a:ext>
            </a:extLst>
          </p:cNvPr>
          <p:cNvSpPr>
            <a:spLocks noGrp="1"/>
          </p:cNvSpPr>
          <p:nvPr>
            <p:ph type="body" sz="quarter" idx="32" hasCustomPrompt="1"/>
          </p:nvPr>
        </p:nvSpPr>
        <p:spPr>
          <a:xfrm>
            <a:off x="634836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38" name="Text Placeholder 28">
            <a:extLst>
              <a:ext uri="{FF2B5EF4-FFF2-40B4-BE49-F238E27FC236}">
                <a16:creationId xmlns:a16="http://schemas.microsoft.com/office/drawing/2014/main" id="{478AB5CA-B5A5-934D-BF51-1485953A703D}"/>
              </a:ext>
            </a:extLst>
          </p:cNvPr>
          <p:cNvSpPr>
            <a:spLocks noGrp="1"/>
          </p:cNvSpPr>
          <p:nvPr>
            <p:ph type="body" sz="quarter" idx="33" hasCustomPrompt="1"/>
          </p:nvPr>
        </p:nvSpPr>
        <p:spPr>
          <a:xfrm>
            <a:off x="634836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9" name="Picture Placeholder 23">
            <a:extLst>
              <a:ext uri="{FF2B5EF4-FFF2-40B4-BE49-F238E27FC236}">
                <a16:creationId xmlns:a16="http://schemas.microsoft.com/office/drawing/2014/main" id="{3D78BE06-1FC7-3C43-BD15-F4137B564B58}"/>
              </a:ext>
            </a:extLst>
          </p:cNvPr>
          <p:cNvSpPr>
            <a:spLocks noGrp="1"/>
          </p:cNvSpPr>
          <p:nvPr>
            <p:ph type="pic" sz="quarter" idx="34"/>
          </p:nvPr>
        </p:nvSpPr>
        <p:spPr>
          <a:xfrm>
            <a:off x="9147335"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0" name="Text Placeholder 28">
            <a:extLst>
              <a:ext uri="{FF2B5EF4-FFF2-40B4-BE49-F238E27FC236}">
                <a16:creationId xmlns:a16="http://schemas.microsoft.com/office/drawing/2014/main" id="{14F01FCC-4797-0343-8739-20331C751C18}"/>
              </a:ext>
            </a:extLst>
          </p:cNvPr>
          <p:cNvSpPr>
            <a:spLocks noGrp="1"/>
          </p:cNvSpPr>
          <p:nvPr>
            <p:ph type="body" sz="quarter" idx="35" hasCustomPrompt="1"/>
          </p:nvPr>
        </p:nvSpPr>
        <p:spPr>
          <a:xfrm>
            <a:off x="9147336"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41" name="Text Placeholder 28">
            <a:extLst>
              <a:ext uri="{FF2B5EF4-FFF2-40B4-BE49-F238E27FC236}">
                <a16:creationId xmlns:a16="http://schemas.microsoft.com/office/drawing/2014/main" id="{33FBE6CA-EC7A-1A4B-ADA3-6B78F2DE09C2}"/>
              </a:ext>
            </a:extLst>
          </p:cNvPr>
          <p:cNvSpPr>
            <a:spLocks noGrp="1"/>
          </p:cNvSpPr>
          <p:nvPr>
            <p:ph type="body" sz="quarter" idx="36" hasCustomPrompt="1"/>
          </p:nvPr>
        </p:nvSpPr>
        <p:spPr>
          <a:xfrm>
            <a:off x="9147335"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42" name="Picture Placeholder 23">
            <a:extLst>
              <a:ext uri="{FF2B5EF4-FFF2-40B4-BE49-F238E27FC236}">
                <a16:creationId xmlns:a16="http://schemas.microsoft.com/office/drawing/2014/main" id="{6DD7CCE4-AD48-B64F-909E-F88961FBDFC5}"/>
              </a:ext>
            </a:extLst>
          </p:cNvPr>
          <p:cNvSpPr>
            <a:spLocks noGrp="1"/>
          </p:cNvSpPr>
          <p:nvPr>
            <p:ph type="pic" sz="quarter" idx="37"/>
          </p:nvPr>
        </p:nvSpPr>
        <p:spPr>
          <a:xfrm>
            <a:off x="750429"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3" name="Text Placeholder 28">
            <a:extLst>
              <a:ext uri="{FF2B5EF4-FFF2-40B4-BE49-F238E27FC236}">
                <a16:creationId xmlns:a16="http://schemas.microsoft.com/office/drawing/2014/main" id="{C076E7E2-3D95-EA47-BF86-444615F1F141}"/>
              </a:ext>
            </a:extLst>
          </p:cNvPr>
          <p:cNvSpPr>
            <a:spLocks noGrp="1"/>
          </p:cNvSpPr>
          <p:nvPr>
            <p:ph type="body" sz="quarter" idx="38" hasCustomPrompt="1"/>
          </p:nvPr>
        </p:nvSpPr>
        <p:spPr>
          <a:xfrm>
            <a:off x="750430"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44" name="Text Placeholder 28">
            <a:extLst>
              <a:ext uri="{FF2B5EF4-FFF2-40B4-BE49-F238E27FC236}">
                <a16:creationId xmlns:a16="http://schemas.microsoft.com/office/drawing/2014/main" id="{612499D2-373C-3940-97A5-FCA8B245BE45}"/>
              </a:ext>
            </a:extLst>
          </p:cNvPr>
          <p:cNvSpPr>
            <a:spLocks noGrp="1"/>
          </p:cNvSpPr>
          <p:nvPr>
            <p:ph type="body" sz="quarter" idx="39" hasCustomPrompt="1"/>
          </p:nvPr>
        </p:nvSpPr>
        <p:spPr>
          <a:xfrm>
            <a:off x="750429"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45" name="Picture Placeholder 23">
            <a:extLst>
              <a:ext uri="{FF2B5EF4-FFF2-40B4-BE49-F238E27FC236}">
                <a16:creationId xmlns:a16="http://schemas.microsoft.com/office/drawing/2014/main" id="{24B34D6D-4F7E-3942-B8D7-9970BDE53C10}"/>
              </a:ext>
            </a:extLst>
          </p:cNvPr>
          <p:cNvSpPr>
            <a:spLocks noGrp="1"/>
          </p:cNvSpPr>
          <p:nvPr>
            <p:ph type="pic" sz="quarter" idx="40"/>
          </p:nvPr>
        </p:nvSpPr>
        <p:spPr>
          <a:xfrm>
            <a:off x="3549397"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6" name="Text Placeholder 28">
            <a:extLst>
              <a:ext uri="{FF2B5EF4-FFF2-40B4-BE49-F238E27FC236}">
                <a16:creationId xmlns:a16="http://schemas.microsoft.com/office/drawing/2014/main" id="{D34EDB1D-7E85-D242-B6AE-F6D6907D325A}"/>
              </a:ext>
            </a:extLst>
          </p:cNvPr>
          <p:cNvSpPr>
            <a:spLocks noGrp="1"/>
          </p:cNvSpPr>
          <p:nvPr>
            <p:ph type="body" sz="quarter" idx="41" hasCustomPrompt="1"/>
          </p:nvPr>
        </p:nvSpPr>
        <p:spPr>
          <a:xfrm>
            <a:off x="354939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47" name="Text Placeholder 28">
            <a:extLst>
              <a:ext uri="{FF2B5EF4-FFF2-40B4-BE49-F238E27FC236}">
                <a16:creationId xmlns:a16="http://schemas.microsoft.com/office/drawing/2014/main" id="{3E3BFFF0-114B-6D42-B5E0-8020AC2E26BF}"/>
              </a:ext>
            </a:extLst>
          </p:cNvPr>
          <p:cNvSpPr>
            <a:spLocks noGrp="1"/>
          </p:cNvSpPr>
          <p:nvPr>
            <p:ph type="body" sz="quarter" idx="42" hasCustomPrompt="1"/>
          </p:nvPr>
        </p:nvSpPr>
        <p:spPr>
          <a:xfrm>
            <a:off x="354939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48" name="Picture Placeholder 23">
            <a:extLst>
              <a:ext uri="{FF2B5EF4-FFF2-40B4-BE49-F238E27FC236}">
                <a16:creationId xmlns:a16="http://schemas.microsoft.com/office/drawing/2014/main" id="{EB4488EE-E854-724E-95AE-B9943EE249EA}"/>
              </a:ext>
            </a:extLst>
          </p:cNvPr>
          <p:cNvSpPr>
            <a:spLocks noGrp="1"/>
          </p:cNvSpPr>
          <p:nvPr>
            <p:ph type="pic" sz="quarter" idx="43"/>
          </p:nvPr>
        </p:nvSpPr>
        <p:spPr>
          <a:xfrm>
            <a:off x="6348367"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9" name="Text Placeholder 28">
            <a:extLst>
              <a:ext uri="{FF2B5EF4-FFF2-40B4-BE49-F238E27FC236}">
                <a16:creationId xmlns:a16="http://schemas.microsoft.com/office/drawing/2014/main" id="{C5551B4D-583E-D644-9069-EC096CE76F50}"/>
              </a:ext>
            </a:extLst>
          </p:cNvPr>
          <p:cNvSpPr>
            <a:spLocks noGrp="1"/>
          </p:cNvSpPr>
          <p:nvPr>
            <p:ph type="body" sz="quarter" idx="44" hasCustomPrompt="1"/>
          </p:nvPr>
        </p:nvSpPr>
        <p:spPr>
          <a:xfrm>
            <a:off x="634836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50" name="Text Placeholder 28">
            <a:extLst>
              <a:ext uri="{FF2B5EF4-FFF2-40B4-BE49-F238E27FC236}">
                <a16:creationId xmlns:a16="http://schemas.microsoft.com/office/drawing/2014/main" id="{E30C4783-1643-2243-BB4F-E99E04D9216B}"/>
              </a:ext>
            </a:extLst>
          </p:cNvPr>
          <p:cNvSpPr>
            <a:spLocks noGrp="1"/>
          </p:cNvSpPr>
          <p:nvPr>
            <p:ph type="body" sz="quarter" idx="45" hasCustomPrompt="1"/>
          </p:nvPr>
        </p:nvSpPr>
        <p:spPr>
          <a:xfrm>
            <a:off x="634836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51" name="Picture Placeholder 23">
            <a:extLst>
              <a:ext uri="{FF2B5EF4-FFF2-40B4-BE49-F238E27FC236}">
                <a16:creationId xmlns:a16="http://schemas.microsoft.com/office/drawing/2014/main" id="{7BBADCE0-02E8-3249-8CBA-17D3783DFE70}"/>
              </a:ext>
            </a:extLst>
          </p:cNvPr>
          <p:cNvSpPr>
            <a:spLocks noGrp="1"/>
          </p:cNvSpPr>
          <p:nvPr>
            <p:ph type="pic" sz="quarter" idx="46"/>
          </p:nvPr>
        </p:nvSpPr>
        <p:spPr>
          <a:xfrm>
            <a:off x="9147335"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52" name="Text Placeholder 28">
            <a:extLst>
              <a:ext uri="{FF2B5EF4-FFF2-40B4-BE49-F238E27FC236}">
                <a16:creationId xmlns:a16="http://schemas.microsoft.com/office/drawing/2014/main" id="{8D294C40-97E4-FF4F-8A02-10FC7D0EE8B0}"/>
              </a:ext>
            </a:extLst>
          </p:cNvPr>
          <p:cNvSpPr>
            <a:spLocks noGrp="1"/>
          </p:cNvSpPr>
          <p:nvPr>
            <p:ph type="body" sz="quarter" idx="47" hasCustomPrompt="1"/>
          </p:nvPr>
        </p:nvSpPr>
        <p:spPr>
          <a:xfrm>
            <a:off x="9147336"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53" name="Text Placeholder 28">
            <a:extLst>
              <a:ext uri="{FF2B5EF4-FFF2-40B4-BE49-F238E27FC236}">
                <a16:creationId xmlns:a16="http://schemas.microsoft.com/office/drawing/2014/main" id="{8B38241F-01B5-574C-A827-67C6352C463C}"/>
              </a:ext>
            </a:extLst>
          </p:cNvPr>
          <p:cNvSpPr>
            <a:spLocks noGrp="1"/>
          </p:cNvSpPr>
          <p:nvPr>
            <p:ph type="body" sz="quarter" idx="48" hasCustomPrompt="1"/>
          </p:nvPr>
        </p:nvSpPr>
        <p:spPr>
          <a:xfrm>
            <a:off x="9147335"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18" name="Date Placeholder 17">
            <a:extLst>
              <a:ext uri="{FF2B5EF4-FFF2-40B4-BE49-F238E27FC236}">
                <a16:creationId xmlns:a16="http://schemas.microsoft.com/office/drawing/2014/main" id="{30445668-2DC5-E84C-8B16-922BC95F13F2}"/>
              </a:ext>
            </a:extLst>
          </p:cNvPr>
          <p:cNvSpPr>
            <a:spLocks noGrp="1"/>
          </p:cNvSpPr>
          <p:nvPr>
            <p:ph type="dt" sz="half" idx="25"/>
          </p:nvPr>
        </p:nvSpPr>
        <p:spPr/>
        <p:txBody>
          <a:bodyPr>
            <a:noAutofit/>
          </a:bodyPr>
          <a:lstStyle>
            <a:lvl1pPr>
              <a:defRPr>
                <a:solidFill>
                  <a:schemeClr val="accent3"/>
                </a:solidFill>
                <a:latin typeface="+mn-lt"/>
              </a:defRPr>
            </a:lvl1pPr>
          </a:lstStyle>
          <a:p>
            <a:fld id="{75594855-01E8-5A4B-B2B8-E2ECEF879100}" type="datetime1">
              <a:rPr lang="en-US" smtClean="0"/>
              <a:pPr/>
              <a:t>12/9/2021</a:t>
            </a:fld>
            <a:endParaRPr lang="en-US" dirty="0"/>
          </a:p>
        </p:txBody>
      </p:sp>
      <p:sp>
        <p:nvSpPr>
          <p:cNvPr id="22" name="Footer Placeholder 21">
            <a:extLst>
              <a:ext uri="{FF2B5EF4-FFF2-40B4-BE49-F238E27FC236}">
                <a16:creationId xmlns:a16="http://schemas.microsoft.com/office/drawing/2014/main" id="{D9227732-A878-814C-8621-64ED1B2CCF9F}"/>
              </a:ext>
            </a:extLst>
          </p:cNvPr>
          <p:cNvSpPr>
            <a:spLocks noGrp="1"/>
          </p:cNvSpPr>
          <p:nvPr>
            <p:ph type="ftr" sz="quarter" idx="26"/>
          </p:nvPr>
        </p:nvSpPr>
        <p:spPr/>
        <p:txBody>
          <a:bodyPr>
            <a:noAutofit/>
          </a:bodyPr>
          <a:lstStyle>
            <a:lvl1pPr>
              <a:defRPr>
                <a:solidFill>
                  <a:schemeClr val="accent3"/>
                </a:solidFill>
                <a:latin typeface="+mn-lt"/>
              </a:defRPr>
            </a:lvl1pPr>
          </a:lstStyle>
          <a:p>
            <a:r>
              <a:rPr lang="en-US" dirty="0"/>
              <a:t>PRESENTATION TITLE</a:t>
            </a:r>
          </a:p>
        </p:txBody>
      </p:sp>
      <p:sp>
        <p:nvSpPr>
          <p:cNvPr id="23" name="Slide Number Placeholder 22">
            <a:extLst>
              <a:ext uri="{FF2B5EF4-FFF2-40B4-BE49-F238E27FC236}">
                <a16:creationId xmlns:a16="http://schemas.microsoft.com/office/drawing/2014/main" id="{CE9F02AC-6DFB-0C47-BC8E-4B0594007F33}"/>
              </a:ext>
            </a:extLst>
          </p:cNvPr>
          <p:cNvSpPr>
            <a:spLocks noGrp="1"/>
          </p:cNvSpPr>
          <p:nvPr>
            <p:ph type="sldNum" sz="quarter" idx="27"/>
          </p:nvPr>
        </p:nvSpPr>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005721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77A09-15C2-4E47-948E-AACAFCA47D40}"/>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tx2"/>
                </a:solidFill>
                <a:latin typeface="+mn-lt"/>
              </a:defRPr>
            </a:lvl1pPr>
          </a:lstStyle>
          <a:p>
            <a:fld id="{B562DF68-3089-814D-8A14-C651FE91885E}" type="datetime1">
              <a:rPr lang="en-US" smtClean="0"/>
              <a:pPr/>
              <a:t>12/9/2021</a:t>
            </a:fld>
            <a:endParaRPr lang="en-US" dirty="0"/>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tx2"/>
                </a:solidFill>
                <a:latin typeface="+mn-lt"/>
              </a:defRPr>
            </a:lvl1pPr>
          </a:lstStyle>
          <a:p>
            <a:r>
              <a:rPr lang="en-US" dirty="0"/>
              <a:t>PRESENTATION TITLE</a:t>
            </a:r>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noAutofit/>
          </a:bodyPr>
          <a:lstStyle>
            <a:lvl1pPr algn="r">
              <a:defRPr sz="1200">
                <a:solidFill>
                  <a:schemeClr val="tx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61" r:id="rId6"/>
    <p:sldLayoutId id="2147483654" r:id="rId7"/>
    <p:sldLayoutId id="2147483658" r:id="rId8"/>
    <p:sldLayoutId id="2147483662" r:id="rId9"/>
    <p:sldLayoutId id="2147483663" r:id="rId10"/>
    <p:sldLayoutId id="2147483664" r:id="rId11"/>
    <p:sldLayoutId id="2147483665" r:id="rId12"/>
    <p:sldLayoutId id="2147483666" r:id="rId1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F3D98-3C30-4CFC-8643-C81E829C8C25}"/>
              </a:ext>
            </a:extLst>
          </p:cNvPr>
          <p:cNvSpPr>
            <a:spLocks noGrp="1"/>
          </p:cNvSpPr>
          <p:nvPr>
            <p:ph type="ctrTitle"/>
          </p:nvPr>
        </p:nvSpPr>
        <p:spPr>
          <a:xfrm>
            <a:off x="254436" y="2473375"/>
            <a:ext cx="8789307" cy="1123374"/>
          </a:xfrm>
        </p:spPr>
        <p:txBody>
          <a:bodyPr/>
          <a:lstStyle/>
          <a:p>
            <a:pPr algn="ctr"/>
            <a:r>
              <a:rPr lang="en-US" sz="3600"/>
              <a:t>Methods of Improving the Ethical Decision Making Process</a:t>
            </a:r>
            <a:endParaRPr lang="en-US" sz="3600" dirty="0"/>
          </a:p>
        </p:txBody>
      </p:sp>
      <p:sp>
        <p:nvSpPr>
          <p:cNvPr id="3" name="Subtitle 2">
            <a:extLst>
              <a:ext uri="{FF2B5EF4-FFF2-40B4-BE49-F238E27FC236}">
                <a16:creationId xmlns:a16="http://schemas.microsoft.com/office/drawing/2014/main" id="{A068D447-28D3-4F5F-B2DC-FD67E9015868}"/>
              </a:ext>
            </a:extLst>
          </p:cNvPr>
          <p:cNvSpPr>
            <a:spLocks noGrp="1"/>
          </p:cNvSpPr>
          <p:nvPr>
            <p:ph type="subTitle" idx="1"/>
          </p:nvPr>
        </p:nvSpPr>
        <p:spPr>
          <a:xfrm>
            <a:off x="2144602" y="5635219"/>
            <a:ext cx="9500507" cy="806675"/>
          </a:xfrm>
        </p:spPr>
        <p:txBody>
          <a:bodyPr/>
          <a:lstStyle/>
          <a:p>
            <a:r>
              <a:rPr lang="pl-PL" sz="1800" dirty="0"/>
              <a:t>By: Fakrhy Aqili </a:t>
            </a:r>
            <a:endParaRPr lang="en-US" sz="1800" dirty="0"/>
          </a:p>
          <a:p>
            <a:r>
              <a:rPr lang="pl-PL" sz="1800" dirty="0"/>
              <a:t>ID:3182 </a:t>
            </a:r>
            <a:endParaRPr lang="en-US" sz="1800" dirty="0"/>
          </a:p>
          <a:p>
            <a:r>
              <a:rPr lang="pl-PL" sz="1800" dirty="0"/>
              <a:t>fakhry_3182@limu.edu.ly</a:t>
            </a:r>
            <a:endParaRPr lang="en-US" sz="1800" dirty="0"/>
          </a:p>
          <a:p>
            <a:endParaRPr lang="en-US" dirty="0"/>
          </a:p>
        </p:txBody>
      </p:sp>
      <p:pic>
        <p:nvPicPr>
          <p:cNvPr id="5" name="Picture 4">
            <a:extLst>
              <a:ext uri="{FF2B5EF4-FFF2-40B4-BE49-F238E27FC236}">
                <a16:creationId xmlns:a16="http://schemas.microsoft.com/office/drawing/2014/main" id="{450C6F9A-8952-478E-BEEB-9082D1A86EA0}"/>
              </a:ext>
            </a:extLst>
          </p:cNvPr>
          <p:cNvPicPr>
            <a:picLocks noChangeAspect="1"/>
          </p:cNvPicPr>
          <p:nvPr/>
        </p:nvPicPr>
        <p:blipFill>
          <a:blip r:embed="rId2"/>
          <a:stretch>
            <a:fillRect/>
          </a:stretch>
        </p:blipFill>
        <p:spPr>
          <a:xfrm>
            <a:off x="0" y="2310"/>
            <a:ext cx="1222781" cy="1222781"/>
          </a:xfrm>
          <a:prstGeom prst="rect">
            <a:avLst/>
          </a:prstGeom>
        </p:spPr>
      </p:pic>
      <p:pic>
        <p:nvPicPr>
          <p:cNvPr id="9" name="Picture 8">
            <a:extLst>
              <a:ext uri="{FF2B5EF4-FFF2-40B4-BE49-F238E27FC236}">
                <a16:creationId xmlns:a16="http://schemas.microsoft.com/office/drawing/2014/main" id="{8E7CEEB3-9CE1-41AD-AADF-22E2F6047C6E}"/>
              </a:ext>
            </a:extLst>
          </p:cNvPr>
          <p:cNvPicPr>
            <a:picLocks noChangeAspect="1"/>
          </p:cNvPicPr>
          <p:nvPr/>
        </p:nvPicPr>
        <p:blipFill>
          <a:blip r:embed="rId3"/>
          <a:stretch>
            <a:fillRect/>
          </a:stretch>
        </p:blipFill>
        <p:spPr>
          <a:xfrm>
            <a:off x="7309772" y="2310"/>
            <a:ext cx="958116" cy="958116"/>
          </a:xfrm>
          <a:prstGeom prst="rect">
            <a:avLst/>
          </a:prstGeom>
        </p:spPr>
      </p:pic>
      <p:sp>
        <p:nvSpPr>
          <p:cNvPr id="4" name="Rectangle 3"/>
          <p:cNvSpPr/>
          <p:nvPr/>
        </p:nvSpPr>
        <p:spPr>
          <a:xfrm>
            <a:off x="2401455" y="357951"/>
            <a:ext cx="6096000" cy="1200329"/>
          </a:xfrm>
          <a:prstGeom prst="rect">
            <a:avLst/>
          </a:prstGeom>
        </p:spPr>
        <p:txBody>
          <a:bodyPr>
            <a:spAutoFit/>
          </a:bodyPr>
          <a:lstStyle/>
          <a:p>
            <a:r>
              <a:rPr lang="en-US" dirty="0"/>
              <a:t>Libyan International Medical University</a:t>
            </a:r>
            <a:br>
              <a:rPr lang="en-US" dirty="0"/>
            </a:br>
            <a:r>
              <a:rPr lang="en-US" dirty="0"/>
              <a:t> Faculty of Business Administration</a:t>
            </a:r>
            <a:br>
              <a:rPr lang="en-US" dirty="0"/>
            </a:br>
            <a:r>
              <a:rPr lang="en-US" dirty="0"/>
              <a:t/>
            </a:r>
            <a:br>
              <a:rPr lang="en-US" dirty="0"/>
            </a:br>
            <a:endParaRPr lang="en-US" dirty="0"/>
          </a:p>
        </p:txBody>
      </p:sp>
    </p:spTree>
    <p:extLst>
      <p:ext uri="{BB962C8B-B14F-4D97-AF65-F5344CB8AC3E}">
        <p14:creationId xmlns:p14="http://schemas.microsoft.com/office/powerpoint/2010/main" val="225930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57539D-DD5F-4110-8CF5-71090F0D9936}"/>
              </a:ext>
            </a:extLst>
          </p:cNvPr>
          <p:cNvSpPr>
            <a:spLocks noGrp="1"/>
          </p:cNvSpPr>
          <p:nvPr>
            <p:ph idx="1"/>
          </p:nvPr>
        </p:nvSpPr>
        <p:spPr>
          <a:xfrm>
            <a:off x="510268" y="1916111"/>
            <a:ext cx="9779182" cy="3366815"/>
          </a:xfrm>
        </p:spPr>
        <p:txBody>
          <a:bodyPr/>
          <a:lstStyle/>
          <a:p>
            <a:pPr algn="ctr"/>
            <a:r>
              <a:rPr lang="ar-EG" sz="6000" dirty="0"/>
              <a:t>شكرا لكم </a:t>
            </a:r>
            <a:r>
              <a:rPr lang="en-US" sz="6000" dirty="0"/>
              <a:t/>
            </a:r>
            <a:br>
              <a:rPr lang="en-US" sz="6000" dirty="0"/>
            </a:br>
            <a:r>
              <a:rPr lang="en-US" sz="6000" dirty="0"/>
              <a:t>Tank you</a:t>
            </a:r>
            <a:br>
              <a:rPr lang="en-US" sz="6000" dirty="0"/>
            </a:br>
            <a:r>
              <a:rPr lang="en-US" sz="6000" dirty="0"/>
              <a:t> Gracias</a:t>
            </a:r>
          </a:p>
        </p:txBody>
      </p:sp>
      <p:sp>
        <p:nvSpPr>
          <p:cNvPr id="4" name="Date Placeholder 3">
            <a:extLst>
              <a:ext uri="{FF2B5EF4-FFF2-40B4-BE49-F238E27FC236}">
                <a16:creationId xmlns:a16="http://schemas.microsoft.com/office/drawing/2014/main" id="{07731F25-9541-4BAB-AA15-A6CCA867E2D4}"/>
              </a:ext>
            </a:extLst>
          </p:cNvPr>
          <p:cNvSpPr>
            <a:spLocks noGrp="1"/>
          </p:cNvSpPr>
          <p:nvPr>
            <p:ph type="dt" sz="half" idx="2"/>
          </p:nvPr>
        </p:nvSpPr>
        <p:spPr/>
        <p:txBody>
          <a:bodyPr/>
          <a:lstStyle/>
          <a:p>
            <a:fld id="{7E7AB22C-8B7E-9B4A-8C65-396C3C874D86}" type="datetime1">
              <a:rPr lang="en-US" smtClean="0"/>
              <a:pPr/>
              <a:t>12/9/2021</a:t>
            </a:fld>
            <a:endParaRPr lang="en-US" dirty="0"/>
          </a:p>
        </p:txBody>
      </p:sp>
      <p:sp>
        <p:nvSpPr>
          <p:cNvPr id="6" name="Slide Number Placeholder 5">
            <a:extLst>
              <a:ext uri="{FF2B5EF4-FFF2-40B4-BE49-F238E27FC236}">
                <a16:creationId xmlns:a16="http://schemas.microsoft.com/office/drawing/2014/main" id="{6B592140-73EE-4684-ABD0-82BAF937C02E}"/>
              </a:ext>
            </a:extLst>
          </p:cNvPr>
          <p:cNvSpPr>
            <a:spLocks noGrp="1"/>
          </p:cNvSpPr>
          <p:nvPr>
            <p:ph type="sldNum" sz="quarter" idx="4"/>
          </p:nvPr>
        </p:nvSpPr>
        <p:spPr/>
        <p:txBody>
          <a:bodyPr/>
          <a:lstStyle/>
          <a:p>
            <a:r>
              <a:rPr lang="en-US" dirty="0"/>
              <a:t>9</a:t>
            </a:r>
          </a:p>
        </p:txBody>
      </p:sp>
    </p:spTree>
    <p:extLst>
      <p:ext uri="{BB962C8B-B14F-4D97-AF65-F5344CB8AC3E}">
        <p14:creationId xmlns:p14="http://schemas.microsoft.com/office/powerpoint/2010/main" val="4044798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FBE01-FE89-43B2-AD3D-B50645EFD36F}"/>
              </a:ext>
            </a:extLst>
          </p:cNvPr>
          <p:cNvSpPr>
            <a:spLocks noGrp="1"/>
          </p:cNvSpPr>
          <p:nvPr>
            <p:ph type="title"/>
          </p:nvPr>
        </p:nvSpPr>
        <p:spPr/>
        <p:txBody>
          <a:bodyPr/>
          <a:lstStyle/>
          <a:p>
            <a:r>
              <a:rPr lang="en-US" sz="5400" dirty="0">
                <a:solidFill>
                  <a:schemeClr val="accent3"/>
                </a:solidFill>
              </a:rPr>
              <a:t>content</a:t>
            </a:r>
          </a:p>
        </p:txBody>
      </p:sp>
      <p:sp>
        <p:nvSpPr>
          <p:cNvPr id="3" name="Text Placeholder 2">
            <a:extLst>
              <a:ext uri="{FF2B5EF4-FFF2-40B4-BE49-F238E27FC236}">
                <a16:creationId xmlns:a16="http://schemas.microsoft.com/office/drawing/2014/main" id="{EA4C9005-EC97-4B4B-AA3A-E9B2EEEE49EA}"/>
              </a:ext>
            </a:extLst>
          </p:cNvPr>
          <p:cNvSpPr>
            <a:spLocks noGrp="1"/>
          </p:cNvSpPr>
          <p:nvPr>
            <p:ph type="body" idx="1"/>
          </p:nvPr>
        </p:nvSpPr>
        <p:spPr>
          <a:xfrm>
            <a:off x="0" y="1947451"/>
            <a:ext cx="12192000" cy="4910549"/>
          </a:xfrm>
        </p:spPr>
        <p:txBody>
          <a:bodyPr/>
          <a:lstStyle/>
          <a:p>
            <a:pPr marL="457200" indent="-457200">
              <a:buFont typeface="Arial" panose="020B0604020202020204" pitchFamily="34" charset="0"/>
              <a:buChar char="•"/>
            </a:pPr>
            <a:r>
              <a:rPr lang="en-US" sz="3200" dirty="0">
                <a:latin typeface="+mj-lt"/>
                <a:cs typeface="Aharoni" panose="02010803020104030203" pitchFamily="2" charset="-79"/>
              </a:rPr>
              <a:t>Introduction                                                </a:t>
            </a:r>
          </a:p>
          <a:p>
            <a:pPr marL="571500" indent="-571500">
              <a:buFont typeface="Arial" panose="020B0604020202020204" pitchFamily="34" charset="0"/>
              <a:buChar char="•"/>
            </a:pPr>
            <a:r>
              <a:rPr lang="en-US" sz="3200" b="1" i="0" dirty="0">
                <a:effectLst/>
                <a:cs typeface="Aharoni" panose="02010803020104030203" pitchFamily="2" charset="-79"/>
              </a:rPr>
              <a:t>Learn from Experience               </a:t>
            </a:r>
          </a:p>
          <a:p>
            <a:pPr marL="571500" indent="-571500">
              <a:buFont typeface="Arial" panose="020B0604020202020204" pitchFamily="34" charset="0"/>
              <a:buChar char="•"/>
            </a:pPr>
            <a:r>
              <a:rPr lang="en-US" sz="3200" b="1" i="0" dirty="0">
                <a:effectLst/>
              </a:rPr>
              <a:t>Entertain Doubt</a:t>
            </a:r>
          </a:p>
          <a:p>
            <a:pPr marL="571500" indent="-571500">
              <a:buFont typeface="Arial" panose="020B0604020202020204" pitchFamily="34" charset="0"/>
              <a:buChar char="•"/>
            </a:pPr>
            <a:r>
              <a:rPr lang="en-US" sz="3200" b="1" i="0" dirty="0">
                <a:effectLst/>
                <a:ea typeface="Microsoft Sans Serif" panose="020B0604020202020204" pitchFamily="34" charset="0"/>
                <a:cs typeface="Microsoft Sans Serif" panose="020B0604020202020204" pitchFamily="34" charset="0"/>
              </a:rPr>
              <a:t>Give Yourself Options</a:t>
            </a:r>
          </a:p>
          <a:p>
            <a:pPr marL="342900" indent="-342900" algn="l">
              <a:buFont typeface="Arial" panose="020B0604020202020204" pitchFamily="34" charset="0"/>
              <a:buChar char="•"/>
            </a:pPr>
            <a:r>
              <a:rPr lang="en-US" sz="3200" b="1" i="0" dirty="0">
                <a:effectLst/>
                <a:latin typeface="+mj-lt"/>
              </a:rPr>
              <a:t>  Understand the Context to Your Decision</a:t>
            </a:r>
          </a:p>
          <a:p>
            <a:pPr marL="342900" indent="-342900" algn="l">
              <a:buFont typeface="Arial" panose="020B0604020202020204" pitchFamily="34" charset="0"/>
              <a:buChar char="•"/>
            </a:pPr>
            <a:r>
              <a:rPr lang="en-US" sz="3200" b="1" dirty="0">
                <a:latin typeface="+mj-lt"/>
              </a:rPr>
              <a:t>Conclusion/</a:t>
            </a:r>
            <a:r>
              <a:rPr lang="en-US" sz="3200" dirty="0"/>
              <a:t> </a:t>
            </a:r>
            <a:r>
              <a:rPr lang="en-US" sz="3200" dirty="0">
                <a:latin typeface="+mj-lt"/>
              </a:rPr>
              <a:t>Reference</a:t>
            </a:r>
            <a:endParaRPr lang="en-US" sz="3200" b="1" i="0" dirty="0">
              <a:effectLst/>
              <a:latin typeface="+mj-lt"/>
            </a:endParaRPr>
          </a:p>
          <a:p>
            <a:r>
              <a:rPr lang="en-US" dirty="0"/>
              <a:t/>
            </a:r>
            <a:br>
              <a:rPr lang="en-US" dirty="0"/>
            </a:br>
            <a:r>
              <a:rPr lang="en-US" dirty="0"/>
              <a:t/>
            </a:r>
            <a:br>
              <a:rPr lang="en-US" dirty="0"/>
            </a:br>
            <a:r>
              <a:rPr lang="en-US" sz="2400" dirty="0"/>
              <a:t/>
            </a:r>
            <a:br>
              <a:rPr lang="en-US" sz="2400" dirty="0"/>
            </a:br>
            <a:endParaRPr lang="en-US" sz="3200" b="1" i="0" dirty="0">
              <a:effectLst/>
              <a:ea typeface="Microsoft Sans Serif" panose="020B0604020202020204" pitchFamily="34" charset="0"/>
              <a:cs typeface="Microsoft Sans Serif" panose="020B0604020202020204" pitchFamily="34" charset="0"/>
            </a:endParaRPr>
          </a:p>
          <a:p>
            <a:pPr marL="571500" indent="-571500">
              <a:buFont typeface="Arial" panose="020B0604020202020204" pitchFamily="34" charset="0"/>
              <a:buChar char="•"/>
            </a:pPr>
            <a:endParaRPr lang="en-US" sz="3200" b="1" i="0" dirty="0">
              <a:effectLst/>
              <a:ea typeface="Microsoft Sans Serif" panose="020B0604020202020204" pitchFamily="34" charset="0"/>
              <a:cs typeface="Microsoft Sans Serif" panose="020B0604020202020204" pitchFamily="34" charset="0"/>
            </a:endParaRPr>
          </a:p>
          <a:p>
            <a:pPr marL="571500" indent="-571500">
              <a:buFont typeface="Arial" panose="020B0604020202020204" pitchFamily="34" charset="0"/>
              <a:buChar char="•"/>
            </a:pPr>
            <a:endParaRPr lang="en-US" sz="3200" b="1" i="0" dirty="0">
              <a:effectLst/>
            </a:endParaRPr>
          </a:p>
          <a:p>
            <a:pPr marL="571500" indent="-571500">
              <a:buFont typeface="Arial" panose="020B0604020202020204" pitchFamily="34" charset="0"/>
              <a:buChar char="•"/>
            </a:pPr>
            <a:endParaRPr lang="en-US" sz="3600" dirty="0"/>
          </a:p>
        </p:txBody>
      </p:sp>
      <p:sp>
        <p:nvSpPr>
          <p:cNvPr id="6" name="Slide Number Placeholder 5">
            <a:extLst>
              <a:ext uri="{FF2B5EF4-FFF2-40B4-BE49-F238E27FC236}">
                <a16:creationId xmlns:a16="http://schemas.microsoft.com/office/drawing/2014/main" id="{CE2409A1-C80D-432A-9B97-F340E06A0997}"/>
              </a:ext>
            </a:extLst>
          </p:cNvPr>
          <p:cNvSpPr>
            <a:spLocks noGrp="1"/>
          </p:cNvSpPr>
          <p:nvPr>
            <p:ph type="sldNum" sz="quarter" idx="12"/>
          </p:nvPr>
        </p:nvSpPr>
        <p:spPr/>
        <p:txBody>
          <a:bodyPr/>
          <a:lstStyle/>
          <a:p>
            <a:r>
              <a:rPr lang="en-US" dirty="0"/>
              <a:t>1</a:t>
            </a:r>
          </a:p>
        </p:txBody>
      </p:sp>
    </p:spTree>
    <p:extLst>
      <p:ext uri="{BB962C8B-B14F-4D97-AF65-F5344CB8AC3E}">
        <p14:creationId xmlns:p14="http://schemas.microsoft.com/office/powerpoint/2010/main" val="1015985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D02C9-BC7A-47F1-98BC-123D0486310C}"/>
              </a:ext>
            </a:extLst>
          </p:cNvPr>
          <p:cNvSpPr>
            <a:spLocks noGrp="1"/>
          </p:cNvSpPr>
          <p:nvPr>
            <p:ph type="title"/>
          </p:nvPr>
        </p:nvSpPr>
        <p:spPr>
          <a:xfrm>
            <a:off x="653142" y="522805"/>
            <a:ext cx="9779183" cy="1325563"/>
          </a:xfrm>
        </p:spPr>
        <p:txBody>
          <a:bodyPr/>
          <a:lstStyle/>
          <a:p>
            <a:r>
              <a:rPr lang="en-US" sz="4800" dirty="0">
                <a:latin typeface="+mj-lt"/>
                <a:cs typeface="Aharoni" panose="02010803020104030203" pitchFamily="2" charset="-79"/>
              </a:rPr>
              <a:t>Introduction                                                </a:t>
            </a:r>
            <a:br>
              <a:rPr lang="en-US" sz="4800" dirty="0">
                <a:latin typeface="+mj-lt"/>
                <a:cs typeface="Aharoni" panose="02010803020104030203" pitchFamily="2" charset="-79"/>
              </a:rPr>
            </a:br>
            <a:endParaRPr lang="en-US" dirty="0"/>
          </a:p>
        </p:txBody>
      </p:sp>
      <p:sp>
        <p:nvSpPr>
          <p:cNvPr id="3" name="Content Placeholder 2">
            <a:extLst>
              <a:ext uri="{FF2B5EF4-FFF2-40B4-BE49-F238E27FC236}">
                <a16:creationId xmlns:a16="http://schemas.microsoft.com/office/drawing/2014/main" id="{67B658A3-66C6-402F-9E14-72B3BD35738B}"/>
              </a:ext>
            </a:extLst>
          </p:cNvPr>
          <p:cNvSpPr>
            <a:spLocks noGrp="1"/>
          </p:cNvSpPr>
          <p:nvPr>
            <p:ph idx="1"/>
          </p:nvPr>
        </p:nvSpPr>
        <p:spPr>
          <a:xfrm>
            <a:off x="653142" y="2049461"/>
            <a:ext cx="9779182" cy="3366815"/>
          </a:xfrm>
        </p:spPr>
        <p:txBody>
          <a:bodyPr/>
          <a:lstStyle/>
          <a:p>
            <a:r>
              <a:rPr lang="en-US" dirty="0"/>
              <a:t>Managers spend a lot of time making decisions, big and small. And we cannot be right all the time. But what we do want is to be able to make better decisions every time.</a:t>
            </a:r>
          </a:p>
          <a:p>
            <a:endParaRPr lang="en-US" dirty="0"/>
          </a:p>
          <a:p>
            <a:r>
              <a:rPr lang="en-US" dirty="0"/>
              <a:t>But how do we improve decision-making? We first need to know what “good” looks like.</a:t>
            </a:r>
          </a:p>
          <a:p>
            <a:endParaRPr lang="en-US" dirty="0"/>
          </a:p>
        </p:txBody>
      </p:sp>
      <p:sp>
        <p:nvSpPr>
          <p:cNvPr id="4" name="Date Placeholder 3">
            <a:extLst>
              <a:ext uri="{FF2B5EF4-FFF2-40B4-BE49-F238E27FC236}">
                <a16:creationId xmlns:a16="http://schemas.microsoft.com/office/drawing/2014/main" id="{B72EC753-99FE-459D-8091-2D9D96FD4614}"/>
              </a:ext>
            </a:extLst>
          </p:cNvPr>
          <p:cNvSpPr>
            <a:spLocks noGrp="1"/>
          </p:cNvSpPr>
          <p:nvPr>
            <p:ph type="dt" sz="half" idx="2"/>
          </p:nvPr>
        </p:nvSpPr>
        <p:spPr/>
        <p:txBody>
          <a:bodyPr/>
          <a:lstStyle/>
          <a:p>
            <a:fld id="{7E7AB22C-8B7E-9B4A-8C65-396C3C874D86}" type="datetime1">
              <a:rPr lang="en-US" smtClean="0"/>
              <a:pPr/>
              <a:t>12/9/2021</a:t>
            </a:fld>
            <a:endParaRPr lang="en-US" dirty="0"/>
          </a:p>
        </p:txBody>
      </p:sp>
      <p:sp>
        <p:nvSpPr>
          <p:cNvPr id="5" name="Footer Placeholder 4">
            <a:extLst>
              <a:ext uri="{FF2B5EF4-FFF2-40B4-BE49-F238E27FC236}">
                <a16:creationId xmlns:a16="http://schemas.microsoft.com/office/drawing/2014/main" id="{0498707B-92F5-4D05-9CEB-3899831BA60C}"/>
              </a:ext>
            </a:extLst>
          </p:cNvPr>
          <p:cNvSpPr>
            <a:spLocks noGrp="1"/>
          </p:cNvSpPr>
          <p:nvPr>
            <p:ph type="ftr" sz="quarter" idx="3"/>
          </p:nvPr>
        </p:nvSpPr>
        <p:spPr/>
        <p:txBody>
          <a:bodyPr/>
          <a:lstStyle/>
          <a:p>
            <a:endParaRPr lang="en-US" dirty="0"/>
          </a:p>
        </p:txBody>
      </p:sp>
      <p:sp>
        <p:nvSpPr>
          <p:cNvPr id="6" name="Slide Number Placeholder 5">
            <a:extLst>
              <a:ext uri="{FF2B5EF4-FFF2-40B4-BE49-F238E27FC236}">
                <a16:creationId xmlns:a16="http://schemas.microsoft.com/office/drawing/2014/main" id="{D34132FA-E999-49CB-A855-6E01F5E163F4}"/>
              </a:ext>
            </a:extLst>
          </p:cNvPr>
          <p:cNvSpPr>
            <a:spLocks noGrp="1"/>
          </p:cNvSpPr>
          <p:nvPr>
            <p:ph type="sldNum" sz="quarter" idx="4"/>
          </p:nvPr>
        </p:nvSpPr>
        <p:spPr/>
        <p:txBody>
          <a:bodyPr/>
          <a:lstStyle/>
          <a:p>
            <a:r>
              <a:rPr lang="en-US" dirty="0"/>
              <a:t>2</a:t>
            </a:r>
          </a:p>
        </p:txBody>
      </p:sp>
    </p:spTree>
    <p:extLst>
      <p:ext uri="{BB962C8B-B14F-4D97-AF65-F5344CB8AC3E}">
        <p14:creationId xmlns:p14="http://schemas.microsoft.com/office/powerpoint/2010/main" val="2726482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43491-A206-4F36-92C5-2462BB49FF6A}"/>
              </a:ext>
            </a:extLst>
          </p:cNvPr>
          <p:cNvSpPr>
            <a:spLocks noGrp="1"/>
          </p:cNvSpPr>
          <p:nvPr>
            <p:ph type="title"/>
          </p:nvPr>
        </p:nvSpPr>
        <p:spPr>
          <a:xfrm>
            <a:off x="496661" y="579955"/>
            <a:ext cx="9779183" cy="1325563"/>
          </a:xfrm>
        </p:spPr>
        <p:txBody>
          <a:bodyPr/>
          <a:lstStyle/>
          <a:p>
            <a:r>
              <a:rPr lang="en-US" sz="4800" b="1" i="0" dirty="0">
                <a:effectLst/>
                <a:cs typeface="Aharoni" panose="02010803020104030203" pitchFamily="2" charset="-79"/>
              </a:rPr>
              <a:t>Learn from Experience               </a:t>
            </a:r>
            <a:br>
              <a:rPr lang="en-US" sz="4800" b="1" i="0" dirty="0">
                <a:effectLst/>
                <a:cs typeface="Aharoni" panose="02010803020104030203" pitchFamily="2" charset="-79"/>
              </a:rPr>
            </a:br>
            <a:endParaRPr lang="en-US" dirty="0"/>
          </a:p>
        </p:txBody>
      </p:sp>
      <p:sp>
        <p:nvSpPr>
          <p:cNvPr id="3" name="Content Placeholder 2">
            <a:extLst>
              <a:ext uri="{FF2B5EF4-FFF2-40B4-BE49-F238E27FC236}">
                <a16:creationId xmlns:a16="http://schemas.microsoft.com/office/drawing/2014/main" id="{74945D35-371B-4105-8EFC-1F4867C9A9FE}"/>
              </a:ext>
            </a:extLst>
          </p:cNvPr>
          <p:cNvSpPr>
            <a:spLocks noGrp="1"/>
          </p:cNvSpPr>
          <p:nvPr>
            <p:ph idx="1"/>
          </p:nvPr>
        </p:nvSpPr>
        <p:spPr>
          <a:xfrm>
            <a:off x="496662" y="1905518"/>
            <a:ext cx="9779182" cy="3366815"/>
          </a:xfrm>
        </p:spPr>
        <p:txBody>
          <a:bodyPr/>
          <a:lstStyle/>
          <a:p>
            <a:r>
              <a:rPr lang="en-US" dirty="0"/>
              <a:t>When you need to make a new decision, always see what you can learn from the past. What decisions have you and your colleagues faced, which share one or more salient characteristics with this one? We tend to believe that every decision is unique, and so forget all of the value of experience. Wisdom comes from learning, generalizing, and then applying to the specific.</a:t>
            </a:r>
          </a:p>
        </p:txBody>
      </p:sp>
      <p:sp>
        <p:nvSpPr>
          <p:cNvPr id="4" name="Date Placeholder 3">
            <a:extLst>
              <a:ext uri="{FF2B5EF4-FFF2-40B4-BE49-F238E27FC236}">
                <a16:creationId xmlns:a16="http://schemas.microsoft.com/office/drawing/2014/main" id="{45FDE2B5-E630-4B97-BDE7-2491F37D5AC6}"/>
              </a:ext>
            </a:extLst>
          </p:cNvPr>
          <p:cNvSpPr>
            <a:spLocks noGrp="1"/>
          </p:cNvSpPr>
          <p:nvPr>
            <p:ph type="dt" sz="half" idx="2"/>
          </p:nvPr>
        </p:nvSpPr>
        <p:spPr/>
        <p:txBody>
          <a:bodyPr/>
          <a:lstStyle/>
          <a:p>
            <a:fld id="{7E7AB22C-8B7E-9B4A-8C65-396C3C874D86}" type="datetime1">
              <a:rPr lang="en-US" smtClean="0"/>
              <a:pPr/>
              <a:t>12/9/2021</a:t>
            </a:fld>
            <a:endParaRPr lang="en-US" dirty="0"/>
          </a:p>
        </p:txBody>
      </p:sp>
      <p:sp>
        <p:nvSpPr>
          <p:cNvPr id="5" name="Footer Placeholder 4">
            <a:extLst>
              <a:ext uri="{FF2B5EF4-FFF2-40B4-BE49-F238E27FC236}">
                <a16:creationId xmlns:a16="http://schemas.microsoft.com/office/drawing/2014/main" id="{3B0A183F-B799-47DD-B8BC-AE12D3FC67C5}"/>
              </a:ext>
            </a:extLst>
          </p:cNvPr>
          <p:cNvSpPr>
            <a:spLocks noGrp="1"/>
          </p:cNvSpPr>
          <p:nvPr>
            <p:ph type="ftr" sz="quarter" idx="3"/>
          </p:nvPr>
        </p:nvSpPr>
        <p:spPr/>
        <p:txBody>
          <a:bodyPr/>
          <a:lstStyle/>
          <a:p>
            <a:endParaRPr lang="en-US" dirty="0"/>
          </a:p>
        </p:txBody>
      </p:sp>
      <p:sp>
        <p:nvSpPr>
          <p:cNvPr id="6" name="Slide Number Placeholder 5">
            <a:extLst>
              <a:ext uri="{FF2B5EF4-FFF2-40B4-BE49-F238E27FC236}">
                <a16:creationId xmlns:a16="http://schemas.microsoft.com/office/drawing/2014/main" id="{D1053B74-0F76-41FA-8BB0-2EA59F7A4BD4}"/>
              </a:ext>
            </a:extLst>
          </p:cNvPr>
          <p:cNvSpPr>
            <a:spLocks noGrp="1"/>
          </p:cNvSpPr>
          <p:nvPr>
            <p:ph type="sldNum" sz="quarter" idx="4"/>
          </p:nvPr>
        </p:nvSpPr>
        <p:spPr/>
        <p:txBody>
          <a:bodyPr/>
          <a:lstStyle/>
          <a:p>
            <a:r>
              <a:rPr lang="en-US" dirty="0"/>
              <a:t>3</a:t>
            </a:r>
          </a:p>
        </p:txBody>
      </p:sp>
    </p:spTree>
    <p:extLst>
      <p:ext uri="{BB962C8B-B14F-4D97-AF65-F5344CB8AC3E}">
        <p14:creationId xmlns:p14="http://schemas.microsoft.com/office/powerpoint/2010/main" val="2464380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D6A14-CF94-4C6F-8003-76E56BA37D8E}"/>
              </a:ext>
            </a:extLst>
          </p:cNvPr>
          <p:cNvSpPr>
            <a:spLocks noGrp="1"/>
          </p:cNvSpPr>
          <p:nvPr>
            <p:ph type="title"/>
          </p:nvPr>
        </p:nvSpPr>
        <p:spPr>
          <a:xfrm>
            <a:off x="776966" y="136525"/>
            <a:ext cx="9779183" cy="1325563"/>
          </a:xfrm>
        </p:spPr>
        <p:txBody>
          <a:bodyPr/>
          <a:lstStyle/>
          <a:p>
            <a:r>
              <a:rPr lang="en-US" sz="4800" b="1" i="0" dirty="0">
                <a:effectLst/>
              </a:rPr>
              <a:t/>
            </a:r>
            <a:br>
              <a:rPr lang="en-US" sz="4800" b="1" i="0" dirty="0">
                <a:effectLst/>
              </a:rPr>
            </a:br>
            <a:r>
              <a:rPr lang="en-US" sz="4800" b="1" i="0" dirty="0">
                <a:effectLst/>
                <a:ea typeface="Microsoft Sans Serif" panose="020B0604020202020204" pitchFamily="34" charset="0"/>
                <a:cs typeface="Microsoft Sans Serif" panose="020B0604020202020204" pitchFamily="34" charset="0"/>
              </a:rPr>
              <a:t/>
            </a:r>
            <a:br>
              <a:rPr lang="en-US" sz="4800" b="1" i="0" dirty="0">
                <a:effectLst/>
                <a:ea typeface="Microsoft Sans Serif" panose="020B0604020202020204" pitchFamily="34" charset="0"/>
                <a:cs typeface="Microsoft Sans Serif" panose="020B0604020202020204" pitchFamily="34" charset="0"/>
              </a:rPr>
            </a:br>
            <a:endParaRPr lang="en-US" dirty="0"/>
          </a:p>
        </p:txBody>
      </p:sp>
      <p:sp>
        <p:nvSpPr>
          <p:cNvPr id="3" name="Content Placeholder 2">
            <a:extLst>
              <a:ext uri="{FF2B5EF4-FFF2-40B4-BE49-F238E27FC236}">
                <a16:creationId xmlns:a16="http://schemas.microsoft.com/office/drawing/2014/main" id="{D99F97F2-7F33-4E4D-8AC3-0456364BF9C0}"/>
              </a:ext>
            </a:extLst>
          </p:cNvPr>
          <p:cNvSpPr>
            <a:spLocks noGrp="1"/>
          </p:cNvSpPr>
          <p:nvPr>
            <p:ph idx="1"/>
          </p:nvPr>
        </p:nvSpPr>
        <p:spPr>
          <a:xfrm>
            <a:off x="519792" y="2225811"/>
            <a:ext cx="9779182" cy="3366815"/>
          </a:xfrm>
        </p:spPr>
        <p:txBody>
          <a:bodyPr/>
          <a:lstStyle/>
          <a:p>
            <a:r>
              <a:rPr lang="en-US" dirty="0"/>
              <a:t>There is always doubt: you can never be as certain as you would like. So, it’s important to stop pretending you have more certainty than you do have. Embrace the unknowns and admit you could be wrong.</a:t>
            </a:r>
          </a:p>
        </p:txBody>
      </p:sp>
      <p:sp>
        <p:nvSpPr>
          <p:cNvPr id="4" name="Date Placeholder 3">
            <a:extLst>
              <a:ext uri="{FF2B5EF4-FFF2-40B4-BE49-F238E27FC236}">
                <a16:creationId xmlns:a16="http://schemas.microsoft.com/office/drawing/2014/main" id="{B6EB404F-5709-4B6F-9558-EE554AAD3BB0}"/>
              </a:ext>
            </a:extLst>
          </p:cNvPr>
          <p:cNvSpPr>
            <a:spLocks noGrp="1"/>
          </p:cNvSpPr>
          <p:nvPr>
            <p:ph type="dt" sz="half" idx="2"/>
          </p:nvPr>
        </p:nvSpPr>
        <p:spPr/>
        <p:txBody>
          <a:bodyPr/>
          <a:lstStyle/>
          <a:p>
            <a:fld id="{7E7AB22C-8B7E-9B4A-8C65-396C3C874D86}" type="datetime1">
              <a:rPr lang="en-US" smtClean="0"/>
              <a:pPr/>
              <a:t>12/9/2021</a:t>
            </a:fld>
            <a:endParaRPr lang="en-US" dirty="0"/>
          </a:p>
        </p:txBody>
      </p:sp>
      <p:sp>
        <p:nvSpPr>
          <p:cNvPr id="5" name="Footer Placeholder 4">
            <a:extLst>
              <a:ext uri="{FF2B5EF4-FFF2-40B4-BE49-F238E27FC236}">
                <a16:creationId xmlns:a16="http://schemas.microsoft.com/office/drawing/2014/main" id="{37FC5FD8-774A-4D99-9CC9-6D510C95406B}"/>
              </a:ext>
            </a:extLst>
          </p:cNvPr>
          <p:cNvSpPr>
            <a:spLocks noGrp="1"/>
          </p:cNvSpPr>
          <p:nvPr>
            <p:ph type="ftr" sz="quarter" idx="3"/>
          </p:nvPr>
        </p:nvSpPr>
        <p:spPr/>
        <p:txBody>
          <a:bodyPr/>
          <a:lstStyle/>
          <a:p>
            <a:endParaRPr lang="en-US" dirty="0"/>
          </a:p>
        </p:txBody>
      </p:sp>
      <p:sp>
        <p:nvSpPr>
          <p:cNvPr id="6" name="Slide Number Placeholder 5">
            <a:extLst>
              <a:ext uri="{FF2B5EF4-FFF2-40B4-BE49-F238E27FC236}">
                <a16:creationId xmlns:a16="http://schemas.microsoft.com/office/drawing/2014/main" id="{D009E498-AF22-49AD-A251-9446AA718C3D}"/>
              </a:ext>
            </a:extLst>
          </p:cNvPr>
          <p:cNvSpPr>
            <a:spLocks noGrp="1"/>
          </p:cNvSpPr>
          <p:nvPr>
            <p:ph type="sldNum" sz="quarter" idx="4"/>
          </p:nvPr>
        </p:nvSpPr>
        <p:spPr/>
        <p:txBody>
          <a:bodyPr/>
          <a:lstStyle/>
          <a:p>
            <a:r>
              <a:rPr lang="en-US" dirty="0"/>
              <a:t>4</a:t>
            </a:r>
          </a:p>
        </p:txBody>
      </p:sp>
      <p:sp>
        <p:nvSpPr>
          <p:cNvPr id="8" name="TextBox 7">
            <a:extLst>
              <a:ext uri="{FF2B5EF4-FFF2-40B4-BE49-F238E27FC236}">
                <a16:creationId xmlns:a16="http://schemas.microsoft.com/office/drawing/2014/main" id="{D678B918-942B-4637-94FB-7DCAE50CFECB}"/>
              </a:ext>
            </a:extLst>
          </p:cNvPr>
          <p:cNvSpPr txBox="1"/>
          <p:nvPr/>
        </p:nvSpPr>
        <p:spPr>
          <a:xfrm>
            <a:off x="672191" y="357345"/>
            <a:ext cx="6096000" cy="830997"/>
          </a:xfrm>
          <a:prstGeom prst="rect">
            <a:avLst/>
          </a:prstGeom>
          <a:noFill/>
        </p:spPr>
        <p:txBody>
          <a:bodyPr wrap="square">
            <a:spAutoFit/>
          </a:bodyPr>
          <a:lstStyle/>
          <a:p>
            <a:r>
              <a:rPr lang="en-US" sz="4800" b="1" i="0" dirty="0">
                <a:effectLst/>
              </a:rPr>
              <a:t>Entertain Doubt</a:t>
            </a:r>
          </a:p>
        </p:txBody>
      </p:sp>
    </p:spTree>
    <p:extLst>
      <p:ext uri="{BB962C8B-B14F-4D97-AF65-F5344CB8AC3E}">
        <p14:creationId xmlns:p14="http://schemas.microsoft.com/office/powerpoint/2010/main" val="2859046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6CD26-EEFA-4C05-BFB7-64F2484EE15E}"/>
              </a:ext>
            </a:extLst>
          </p:cNvPr>
          <p:cNvSpPr>
            <a:spLocks noGrp="1"/>
          </p:cNvSpPr>
          <p:nvPr>
            <p:ph type="title"/>
          </p:nvPr>
        </p:nvSpPr>
        <p:spPr>
          <a:xfrm>
            <a:off x="1167492" y="438150"/>
            <a:ext cx="9779183" cy="1325563"/>
          </a:xfrm>
        </p:spPr>
        <p:txBody>
          <a:bodyPr/>
          <a:lstStyle/>
          <a:p>
            <a:r>
              <a:rPr lang="en-US" sz="4800" b="1" i="0" dirty="0">
                <a:effectLst/>
                <a:ea typeface="Microsoft Sans Serif" panose="020B0604020202020204" pitchFamily="34" charset="0"/>
                <a:cs typeface="Microsoft Sans Serif" panose="020B0604020202020204" pitchFamily="34" charset="0"/>
              </a:rPr>
              <a:t>Give Yourself Options</a:t>
            </a:r>
            <a:br>
              <a:rPr lang="en-US" sz="4800" b="1" i="0" dirty="0">
                <a:effectLst/>
                <a:ea typeface="Microsoft Sans Serif" panose="020B0604020202020204" pitchFamily="34" charset="0"/>
                <a:cs typeface="Microsoft Sans Serif" panose="020B0604020202020204" pitchFamily="34" charset="0"/>
              </a:rPr>
            </a:br>
            <a:endParaRPr lang="en-US" dirty="0"/>
          </a:p>
        </p:txBody>
      </p:sp>
      <p:sp>
        <p:nvSpPr>
          <p:cNvPr id="3" name="Content Placeholder 2">
            <a:extLst>
              <a:ext uri="{FF2B5EF4-FFF2-40B4-BE49-F238E27FC236}">
                <a16:creationId xmlns:a16="http://schemas.microsoft.com/office/drawing/2014/main" id="{A75A6D70-2003-4D12-B847-CCBAB1395C9B}"/>
              </a:ext>
            </a:extLst>
          </p:cNvPr>
          <p:cNvSpPr>
            <a:spLocks noGrp="1"/>
          </p:cNvSpPr>
          <p:nvPr>
            <p:ph idx="1"/>
          </p:nvPr>
        </p:nvSpPr>
        <p:spPr/>
        <p:txBody>
          <a:bodyPr/>
          <a:lstStyle/>
          <a:p>
            <a:r>
              <a:rPr lang="en-US" dirty="0"/>
              <a:t>In principle, the more options you have, the more likely you are to succeed. But, there’s a limit. You don’t want too many… beyond around three or four options, and you hit psychologist Barry Schwartz’s Paradox of Choice. This means you’ll find it too hard to make your decision.</a:t>
            </a:r>
          </a:p>
          <a:p>
            <a:endParaRPr lang="en-US" dirty="0"/>
          </a:p>
        </p:txBody>
      </p:sp>
      <p:sp>
        <p:nvSpPr>
          <p:cNvPr id="4" name="Date Placeholder 3">
            <a:extLst>
              <a:ext uri="{FF2B5EF4-FFF2-40B4-BE49-F238E27FC236}">
                <a16:creationId xmlns:a16="http://schemas.microsoft.com/office/drawing/2014/main" id="{DE65607C-828C-480D-A8AF-0FE2AE975841}"/>
              </a:ext>
            </a:extLst>
          </p:cNvPr>
          <p:cNvSpPr>
            <a:spLocks noGrp="1"/>
          </p:cNvSpPr>
          <p:nvPr>
            <p:ph type="dt" sz="half" idx="2"/>
          </p:nvPr>
        </p:nvSpPr>
        <p:spPr/>
        <p:txBody>
          <a:bodyPr/>
          <a:lstStyle/>
          <a:p>
            <a:fld id="{7E7AB22C-8B7E-9B4A-8C65-396C3C874D86}" type="datetime1">
              <a:rPr lang="en-US" smtClean="0"/>
              <a:pPr/>
              <a:t>12/9/2021</a:t>
            </a:fld>
            <a:endParaRPr lang="en-US" dirty="0"/>
          </a:p>
        </p:txBody>
      </p:sp>
      <p:sp>
        <p:nvSpPr>
          <p:cNvPr id="5" name="Footer Placeholder 4">
            <a:extLst>
              <a:ext uri="{FF2B5EF4-FFF2-40B4-BE49-F238E27FC236}">
                <a16:creationId xmlns:a16="http://schemas.microsoft.com/office/drawing/2014/main" id="{F4546844-3DEF-4FBA-8356-1EC78AA2272F}"/>
              </a:ext>
            </a:extLst>
          </p:cNvPr>
          <p:cNvSpPr>
            <a:spLocks noGrp="1"/>
          </p:cNvSpPr>
          <p:nvPr>
            <p:ph type="ftr" sz="quarter" idx="3"/>
          </p:nvPr>
        </p:nvSpPr>
        <p:spPr>
          <a:xfrm>
            <a:off x="4038600" y="6173787"/>
            <a:ext cx="4114800" cy="365125"/>
          </a:xfrm>
        </p:spPr>
        <p:txBody>
          <a:bodyPr/>
          <a:lstStyle/>
          <a:p>
            <a:endParaRPr lang="en-US" dirty="0"/>
          </a:p>
        </p:txBody>
      </p:sp>
      <p:sp>
        <p:nvSpPr>
          <p:cNvPr id="6" name="Slide Number Placeholder 5">
            <a:extLst>
              <a:ext uri="{FF2B5EF4-FFF2-40B4-BE49-F238E27FC236}">
                <a16:creationId xmlns:a16="http://schemas.microsoft.com/office/drawing/2014/main" id="{B9C4DC11-58A7-4281-8906-F90DC9CB9B36}"/>
              </a:ext>
            </a:extLst>
          </p:cNvPr>
          <p:cNvSpPr>
            <a:spLocks noGrp="1"/>
          </p:cNvSpPr>
          <p:nvPr>
            <p:ph type="sldNum" sz="quarter" idx="4"/>
          </p:nvPr>
        </p:nvSpPr>
        <p:spPr/>
        <p:txBody>
          <a:bodyPr/>
          <a:lstStyle/>
          <a:p>
            <a:r>
              <a:rPr lang="en-US" dirty="0"/>
              <a:t>5</a:t>
            </a:r>
          </a:p>
        </p:txBody>
      </p:sp>
    </p:spTree>
    <p:extLst>
      <p:ext uri="{BB962C8B-B14F-4D97-AF65-F5344CB8AC3E}">
        <p14:creationId xmlns:p14="http://schemas.microsoft.com/office/powerpoint/2010/main" val="683418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32EBE-C1BE-46D4-9641-153E8182D061}"/>
              </a:ext>
            </a:extLst>
          </p:cNvPr>
          <p:cNvSpPr>
            <a:spLocks noGrp="1"/>
          </p:cNvSpPr>
          <p:nvPr>
            <p:ph type="title"/>
          </p:nvPr>
        </p:nvSpPr>
        <p:spPr>
          <a:xfrm>
            <a:off x="929367" y="381000"/>
            <a:ext cx="9779183" cy="1325563"/>
          </a:xfrm>
        </p:spPr>
        <p:txBody>
          <a:bodyPr/>
          <a:lstStyle/>
          <a:p>
            <a:r>
              <a:rPr lang="en-US" sz="4800" b="1" i="0" dirty="0">
                <a:effectLst/>
                <a:latin typeface="+mj-lt"/>
              </a:rPr>
              <a:t>Understand the Context to Your Decision</a:t>
            </a:r>
            <a:endParaRPr lang="en-US" dirty="0"/>
          </a:p>
        </p:txBody>
      </p:sp>
      <p:sp>
        <p:nvSpPr>
          <p:cNvPr id="3" name="Content Placeholder 2">
            <a:extLst>
              <a:ext uri="{FF2B5EF4-FFF2-40B4-BE49-F238E27FC236}">
                <a16:creationId xmlns:a16="http://schemas.microsoft.com/office/drawing/2014/main" id="{434D24F9-77C8-4DCD-815D-5473BE291DE0}"/>
              </a:ext>
            </a:extLst>
          </p:cNvPr>
          <p:cNvSpPr>
            <a:spLocks noGrp="1"/>
          </p:cNvSpPr>
          <p:nvPr>
            <p:ph idx="1"/>
          </p:nvPr>
        </p:nvSpPr>
        <p:spPr>
          <a:xfrm>
            <a:off x="989301" y="1878011"/>
            <a:ext cx="9779182" cy="3617914"/>
          </a:xfrm>
        </p:spPr>
        <p:txBody>
          <a:bodyPr/>
          <a:lstStyle/>
          <a:p>
            <a:r>
              <a:rPr lang="en-US" dirty="0"/>
              <a:t>Do your homework, and explore all of the background information you can get. The more you go back to the base information, the more reliable your judgment will be.</a:t>
            </a:r>
          </a:p>
          <a:p>
            <a:r>
              <a:rPr lang="en-US" dirty="0"/>
              <a:t>Look for different sources of information and different modes of gathering it.</a:t>
            </a:r>
          </a:p>
          <a:p>
            <a:r>
              <a:rPr lang="en-US" dirty="0"/>
              <a:t>Talk to people</a:t>
            </a:r>
          </a:p>
          <a:p>
            <a:r>
              <a:rPr lang="en-US" dirty="0"/>
              <a:t>Read reports</a:t>
            </a:r>
          </a:p>
          <a:p>
            <a:r>
              <a:rPr lang="en-US" dirty="0"/>
              <a:t>Make visits</a:t>
            </a:r>
          </a:p>
        </p:txBody>
      </p:sp>
      <p:sp>
        <p:nvSpPr>
          <p:cNvPr id="4" name="Date Placeholder 3">
            <a:extLst>
              <a:ext uri="{FF2B5EF4-FFF2-40B4-BE49-F238E27FC236}">
                <a16:creationId xmlns:a16="http://schemas.microsoft.com/office/drawing/2014/main" id="{F1712825-61FA-46C8-B962-0A266A3B4AD4}"/>
              </a:ext>
            </a:extLst>
          </p:cNvPr>
          <p:cNvSpPr>
            <a:spLocks noGrp="1"/>
          </p:cNvSpPr>
          <p:nvPr>
            <p:ph type="dt" sz="half" idx="2"/>
          </p:nvPr>
        </p:nvSpPr>
        <p:spPr/>
        <p:txBody>
          <a:bodyPr/>
          <a:lstStyle/>
          <a:p>
            <a:fld id="{7E7AB22C-8B7E-9B4A-8C65-396C3C874D86}" type="datetime1">
              <a:rPr lang="en-US" smtClean="0"/>
              <a:pPr/>
              <a:t>12/9/2021</a:t>
            </a:fld>
            <a:endParaRPr lang="en-US" dirty="0"/>
          </a:p>
        </p:txBody>
      </p:sp>
      <p:sp>
        <p:nvSpPr>
          <p:cNvPr id="5" name="Footer Placeholder 4">
            <a:extLst>
              <a:ext uri="{FF2B5EF4-FFF2-40B4-BE49-F238E27FC236}">
                <a16:creationId xmlns:a16="http://schemas.microsoft.com/office/drawing/2014/main" id="{E2E30068-0E2D-45D4-9885-47F58B74031C}"/>
              </a:ext>
            </a:extLst>
          </p:cNvPr>
          <p:cNvSpPr>
            <a:spLocks noGrp="1"/>
          </p:cNvSpPr>
          <p:nvPr>
            <p:ph type="ftr" sz="quarter" idx="3"/>
          </p:nvPr>
        </p:nvSpPr>
        <p:spPr/>
        <p:txBody>
          <a:bodyPr/>
          <a:lstStyle/>
          <a:p>
            <a:endParaRPr lang="en-US" dirty="0"/>
          </a:p>
        </p:txBody>
      </p:sp>
      <p:sp>
        <p:nvSpPr>
          <p:cNvPr id="6" name="Slide Number Placeholder 5">
            <a:extLst>
              <a:ext uri="{FF2B5EF4-FFF2-40B4-BE49-F238E27FC236}">
                <a16:creationId xmlns:a16="http://schemas.microsoft.com/office/drawing/2014/main" id="{BAB48F4B-DC86-4DFF-A954-AF493F09B2EA}"/>
              </a:ext>
            </a:extLst>
          </p:cNvPr>
          <p:cNvSpPr>
            <a:spLocks noGrp="1"/>
          </p:cNvSpPr>
          <p:nvPr>
            <p:ph type="sldNum" sz="quarter" idx="4"/>
          </p:nvPr>
        </p:nvSpPr>
        <p:spPr/>
        <p:txBody>
          <a:bodyPr/>
          <a:lstStyle/>
          <a:p>
            <a:r>
              <a:rPr lang="en-US" dirty="0"/>
              <a:t>6</a:t>
            </a:r>
          </a:p>
        </p:txBody>
      </p:sp>
    </p:spTree>
    <p:extLst>
      <p:ext uri="{BB962C8B-B14F-4D97-AF65-F5344CB8AC3E}">
        <p14:creationId xmlns:p14="http://schemas.microsoft.com/office/powerpoint/2010/main" val="3799862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DC78E-91B9-441A-AEF3-4D86BF233B17}"/>
              </a:ext>
            </a:extLst>
          </p:cNvPr>
          <p:cNvSpPr>
            <a:spLocks noGrp="1"/>
          </p:cNvSpPr>
          <p:nvPr>
            <p:ph type="title"/>
          </p:nvPr>
        </p:nvSpPr>
        <p:spPr/>
        <p:txBody>
          <a:bodyPr/>
          <a:lstStyle/>
          <a:p>
            <a:r>
              <a:rPr lang="en-US" sz="4800" b="1" dirty="0">
                <a:latin typeface="+mj-lt"/>
              </a:rPr>
              <a:t>Conclusion</a:t>
            </a:r>
            <a:endParaRPr lang="en-US" dirty="0"/>
          </a:p>
        </p:txBody>
      </p:sp>
      <p:sp>
        <p:nvSpPr>
          <p:cNvPr id="3" name="Content Placeholder 2">
            <a:extLst>
              <a:ext uri="{FF2B5EF4-FFF2-40B4-BE49-F238E27FC236}">
                <a16:creationId xmlns:a16="http://schemas.microsoft.com/office/drawing/2014/main" id="{3888BAF7-10E5-4CF8-9EE1-7458DAFC4FEC}"/>
              </a:ext>
            </a:extLst>
          </p:cNvPr>
          <p:cNvSpPr>
            <a:spLocks noGrp="1"/>
          </p:cNvSpPr>
          <p:nvPr>
            <p:ph idx="1"/>
          </p:nvPr>
        </p:nvSpPr>
        <p:spPr>
          <a:xfrm>
            <a:off x="1034143" y="2049461"/>
            <a:ext cx="9779182" cy="3366815"/>
          </a:xfrm>
        </p:spPr>
        <p:txBody>
          <a:bodyPr/>
          <a:lstStyle/>
          <a:p>
            <a:r>
              <a:rPr lang="en-US" dirty="0"/>
              <a:t>If your team is discussing a decision, avoid contributing to the discussion. Let others do that and focus on listening hard to what they are saying. As soon as a decision-maker lets your opinion out, you will influence everything that follows, and therefore compromise your chance to hear all the truths.</a:t>
            </a:r>
          </a:p>
          <a:p>
            <a:endParaRPr lang="en-US" dirty="0"/>
          </a:p>
        </p:txBody>
      </p:sp>
      <p:sp>
        <p:nvSpPr>
          <p:cNvPr id="4" name="Date Placeholder 3">
            <a:extLst>
              <a:ext uri="{FF2B5EF4-FFF2-40B4-BE49-F238E27FC236}">
                <a16:creationId xmlns:a16="http://schemas.microsoft.com/office/drawing/2014/main" id="{B7C82725-7B77-42CB-86AD-42B0629A334C}"/>
              </a:ext>
            </a:extLst>
          </p:cNvPr>
          <p:cNvSpPr>
            <a:spLocks noGrp="1"/>
          </p:cNvSpPr>
          <p:nvPr>
            <p:ph type="dt" sz="half" idx="2"/>
          </p:nvPr>
        </p:nvSpPr>
        <p:spPr/>
        <p:txBody>
          <a:bodyPr/>
          <a:lstStyle/>
          <a:p>
            <a:fld id="{7E7AB22C-8B7E-9B4A-8C65-396C3C874D86}" type="datetime1">
              <a:rPr lang="en-US" smtClean="0"/>
              <a:pPr/>
              <a:t>12/9/2021</a:t>
            </a:fld>
            <a:endParaRPr lang="en-US" dirty="0"/>
          </a:p>
        </p:txBody>
      </p:sp>
      <p:sp>
        <p:nvSpPr>
          <p:cNvPr id="5" name="Footer Placeholder 4">
            <a:extLst>
              <a:ext uri="{FF2B5EF4-FFF2-40B4-BE49-F238E27FC236}">
                <a16:creationId xmlns:a16="http://schemas.microsoft.com/office/drawing/2014/main" id="{1ABD2784-160C-4A9F-A55A-A23628A93BA1}"/>
              </a:ext>
            </a:extLst>
          </p:cNvPr>
          <p:cNvSpPr>
            <a:spLocks noGrp="1"/>
          </p:cNvSpPr>
          <p:nvPr>
            <p:ph type="ftr" sz="quarter" idx="3"/>
          </p:nvPr>
        </p:nvSpPr>
        <p:spPr/>
        <p:txBody>
          <a:bodyPr/>
          <a:lstStyle/>
          <a:p>
            <a:endParaRPr lang="en-US" dirty="0"/>
          </a:p>
        </p:txBody>
      </p:sp>
      <p:sp>
        <p:nvSpPr>
          <p:cNvPr id="6" name="Slide Number Placeholder 5">
            <a:extLst>
              <a:ext uri="{FF2B5EF4-FFF2-40B4-BE49-F238E27FC236}">
                <a16:creationId xmlns:a16="http://schemas.microsoft.com/office/drawing/2014/main" id="{4FF80EAC-EB38-4C94-A070-C8FF8CE0CBF7}"/>
              </a:ext>
            </a:extLst>
          </p:cNvPr>
          <p:cNvSpPr>
            <a:spLocks noGrp="1"/>
          </p:cNvSpPr>
          <p:nvPr>
            <p:ph type="sldNum" sz="quarter" idx="4"/>
          </p:nvPr>
        </p:nvSpPr>
        <p:spPr/>
        <p:txBody>
          <a:bodyPr/>
          <a:lstStyle/>
          <a:p>
            <a:r>
              <a:rPr lang="en-US" dirty="0"/>
              <a:t>7</a:t>
            </a:r>
          </a:p>
        </p:txBody>
      </p:sp>
    </p:spTree>
    <p:extLst>
      <p:ext uri="{BB962C8B-B14F-4D97-AF65-F5344CB8AC3E}">
        <p14:creationId xmlns:p14="http://schemas.microsoft.com/office/powerpoint/2010/main" val="46046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74D51-E7F8-4535-BAE6-8FE897C7CAD1}"/>
              </a:ext>
            </a:extLst>
          </p:cNvPr>
          <p:cNvSpPr>
            <a:spLocks noGrp="1"/>
          </p:cNvSpPr>
          <p:nvPr>
            <p:ph type="title"/>
          </p:nvPr>
        </p:nvSpPr>
        <p:spPr/>
        <p:txBody>
          <a:bodyPr/>
          <a:lstStyle/>
          <a:p>
            <a:r>
              <a:rPr lang="en-US" sz="4800" dirty="0">
                <a:latin typeface="+mj-lt"/>
              </a:rPr>
              <a:t>Reference</a:t>
            </a:r>
            <a:endParaRPr lang="en-US" dirty="0"/>
          </a:p>
        </p:txBody>
      </p:sp>
      <p:sp>
        <p:nvSpPr>
          <p:cNvPr id="3" name="Content Placeholder 2">
            <a:extLst>
              <a:ext uri="{FF2B5EF4-FFF2-40B4-BE49-F238E27FC236}">
                <a16:creationId xmlns:a16="http://schemas.microsoft.com/office/drawing/2014/main" id="{6D3340D5-E34F-4DE4-9C16-5F27805B50E2}"/>
              </a:ext>
            </a:extLst>
          </p:cNvPr>
          <p:cNvSpPr>
            <a:spLocks noGrp="1"/>
          </p:cNvSpPr>
          <p:nvPr>
            <p:ph idx="1"/>
          </p:nvPr>
        </p:nvSpPr>
        <p:spPr/>
        <p:txBody>
          <a:bodyPr/>
          <a:lstStyle/>
          <a:p>
            <a:r>
              <a:rPr lang="en-US" dirty="0">
                <a:effectLst/>
              </a:rPr>
              <a:t>Clayton, M. (2020, July 2). </a:t>
            </a:r>
            <a:r>
              <a:rPr lang="en-US" i="1" dirty="0">
                <a:effectLst/>
              </a:rPr>
              <a:t>9 ways to improve your decision making</a:t>
            </a:r>
            <a:r>
              <a:rPr lang="en-US" dirty="0">
                <a:effectLst/>
              </a:rPr>
              <a:t>. ProjectManager.</a:t>
            </a:r>
            <a:r>
              <a:rPr lang="en-US">
                <a:effectLst/>
              </a:rPr>
              <a:t>com.</a:t>
            </a:r>
          </a:p>
          <a:p>
            <a:r>
              <a:rPr lang="en-US">
                <a:effectLst/>
              </a:rPr>
              <a:t> </a:t>
            </a:r>
            <a:r>
              <a:rPr lang="en-US" dirty="0">
                <a:effectLst/>
              </a:rPr>
              <a:t>Retrieved November 10, 2021, from https://www.projectmanager.com/blog/9-ways-improve-decision-making. </a:t>
            </a:r>
          </a:p>
          <a:p>
            <a:endParaRPr lang="en-US" dirty="0"/>
          </a:p>
        </p:txBody>
      </p:sp>
      <p:sp>
        <p:nvSpPr>
          <p:cNvPr id="4" name="Date Placeholder 3">
            <a:extLst>
              <a:ext uri="{FF2B5EF4-FFF2-40B4-BE49-F238E27FC236}">
                <a16:creationId xmlns:a16="http://schemas.microsoft.com/office/drawing/2014/main" id="{2292D2DA-2811-4F28-B760-69A1C3FC6B9D}"/>
              </a:ext>
            </a:extLst>
          </p:cNvPr>
          <p:cNvSpPr>
            <a:spLocks noGrp="1"/>
          </p:cNvSpPr>
          <p:nvPr>
            <p:ph type="dt" sz="half" idx="2"/>
          </p:nvPr>
        </p:nvSpPr>
        <p:spPr/>
        <p:txBody>
          <a:bodyPr/>
          <a:lstStyle/>
          <a:p>
            <a:fld id="{7E7AB22C-8B7E-9B4A-8C65-396C3C874D86}" type="datetime1">
              <a:rPr lang="en-US" smtClean="0"/>
              <a:pPr/>
              <a:t>12/9/2021</a:t>
            </a:fld>
            <a:endParaRPr lang="en-US" dirty="0"/>
          </a:p>
        </p:txBody>
      </p:sp>
      <p:sp>
        <p:nvSpPr>
          <p:cNvPr id="5" name="Footer Placeholder 4">
            <a:extLst>
              <a:ext uri="{FF2B5EF4-FFF2-40B4-BE49-F238E27FC236}">
                <a16:creationId xmlns:a16="http://schemas.microsoft.com/office/drawing/2014/main" id="{9E016033-88E4-4983-AFE6-E1B523D6D989}"/>
              </a:ext>
            </a:extLst>
          </p:cNvPr>
          <p:cNvSpPr>
            <a:spLocks noGrp="1"/>
          </p:cNvSpPr>
          <p:nvPr>
            <p:ph type="ftr" sz="quarter" idx="3"/>
          </p:nvPr>
        </p:nvSpPr>
        <p:spPr/>
        <p:txBody>
          <a:bodyPr/>
          <a:lstStyle/>
          <a:p>
            <a:endParaRPr lang="en-US" dirty="0"/>
          </a:p>
        </p:txBody>
      </p:sp>
      <p:sp>
        <p:nvSpPr>
          <p:cNvPr id="6" name="Slide Number Placeholder 5">
            <a:extLst>
              <a:ext uri="{FF2B5EF4-FFF2-40B4-BE49-F238E27FC236}">
                <a16:creationId xmlns:a16="http://schemas.microsoft.com/office/drawing/2014/main" id="{1F78C3FD-2E4A-4898-830E-4EF053A32DC7}"/>
              </a:ext>
            </a:extLst>
          </p:cNvPr>
          <p:cNvSpPr>
            <a:spLocks noGrp="1"/>
          </p:cNvSpPr>
          <p:nvPr>
            <p:ph type="sldNum" sz="quarter" idx="4"/>
          </p:nvPr>
        </p:nvSpPr>
        <p:spPr/>
        <p:txBody>
          <a:bodyPr/>
          <a:lstStyle/>
          <a:p>
            <a:r>
              <a:rPr lang="en-US" dirty="0"/>
              <a:t>8</a:t>
            </a:r>
          </a:p>
        </p:txBody>
      </p:sp>
    </p:spTree>
    <p:extLst>
      <p:ext uri="{BB962C8B-B14F-4D97-AF65-F5344CB8AC3E}">
        <p14:creationId xmlns:p14="http://schemas.microsoft.com/office/powerpoint/2010/main" val="2291694567"/>
      </p:ext>
    </p:extLst>
  </p:cSld>
  <p:clrMapOvr>
    <a:masterClrMapping/>
  </p:clrMapOvr>
</p:sld>
</file>

<file path=ppt/theme/theme1.xml><?xml version="1.0" encoding="utf-8"?>
<a:theme xmlns:a="http://schemas.openxmlformats.org/drawingml/2006/main" name="Office Theme">
  <a:themeElements>
    <a:clrScheme name="Universal Color Block">
      <a:dk1>
        <a:srgbClr val="000000"/>
      </a:dk1>
      <a:lt1>
        <a:srgbClr val="FFFFFF"/>
      </a:lt1>
      <a:dk2>
        <a:srgbClr val="44546A"/>
      </a:dk2>
      <a:lt2>
        <a:srgbClr val="E7E6E6"/>
      </a:lt2>
      <a:accent1>
        <a:srgbClr val="0068FF"/>
      </a:accent1>
      <a:accent2>
        <a:srgbClr val="DAE5EF"/>
      </a:accent2>
      <a:accent3>
        <a:srgbClr val="637183"/>
      </a:accent3>
      <a:accent4>
        <a:srgbClr val="434E5E"/>
      </a:accent4>
      <a:accent5>
        <a:srgbClr val="5B9BD5"/>
      </a:accent5>
      <a:accent6>
        <a:srgbClr val="70AD47"/>
      </a:accent6>
      <a:hlink>
        <a:srgbClr val="0563C1"/>
      </a:hlink>
      <a:folHlink>
        <a:srgbClr val="954F72"/>
      </a:folHlink>
    </a:clrScheme>
    <a:fontScheme name="Custom 75">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al Color Block_Win32_AP_v2" id="{3EA4D81A-EBDE-431D-8B15-A5A6F500D5A4}" vid="{8EBF5489-0BE1-418D-A69C-2193D304C7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1" ma:contentTypeDescription="Create a new document." ma:contentTypeScope="" ma:versionID="64dfb1555687e0874b4304b796b5b0c7">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6e4c555b5e194d05b7203de9c4567b3"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5BAB77-79E1-4739-AA51-10C9079186D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85334180-0405-413B-834A-44FA9E05ADB7}">
  <ds:schemaRefs>
    <ds:schemaRef ds:uri="http://schemas.microsoft.com/sharepoint/v3/contenttype/forms"/>
  </ds:schemaRefs>
</ds:datastoreItem>
</file>

<file path=customXml/itemProps3.xml><?xml version="1.0" encoding="utf-8"?>
<ds:datastoreItem xmlns:ds="http://schemas.openxmlformats.org/officeDocument/2006/customXml" ds:itemID="{4A615295-94F6-4CE2-A1B1-6B7E1DAA5A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Universal presentation</Template>
  <TotalTime>138</TotalTime>
  <Words>446</Words>
  <Application>Microsoft Office PowerPoint</Application>
  <PresentationFormat>Widescreen</PresentationFormat>
  <Paragraphs>54</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Aharoni</vt:lpstr>
      <vt:lpstr>Arial</vt:lpstr>
      <vt:lpstr>Calibri</vt:lpstr>
      <vt:lpstr>Microsoft Sans Serif</vt:lpstr>
      <vt:lpstr>Tenorite</vt:lpstr>
      <vt:lpstr>Office Theme</vt:lpstr>
      <vt:lpstr>Methods of Improving the Ethical Decision Making Process</vt:lpstr>
      <vt:lpstr>content</vt:lpstr>
      <vt:lpstr>Introduction                                                 </vt:lpstr>
      <vt:lpstr>Learn from Experience                </vt:lpstr>
      <vt:lpstr>  </vt:lpstr>
      <vt:lpstr>Give Yourself Options </vt:lpstr>
      <vt:lpstr>Understand the Context to Your Decision</vt:lpstr>
      <vt:lpstr>Conclusion</vt:lpstr>
      <vt:lpstr>Reference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identify ways to improve the ethical decision making process</dc:title>
  <dc:creator>fakrhy malik</dc:creator>
  <cp:lastModifiedBy>Maher Fattouh</cp:lastModifiedBy>
  <cp:revision>9</cp:revision>
  <dcterms:created xsi:type="dcterms:W3CDTF">2021-11-10T10:18:51Z</dcterms:created>
  <dcterms:modified xsi:type="dcterms:W3CDTF">2021-12-09T10:15:37Z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