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4" r:id="rId1"/>
  </p:sldMasterIdLst>
  <p:notesMasterIdLst>
    <p:notesMasterId r:id="rId19"/>
  </p:notesMasterIdLst>
  <p:sldIdLst>
    <p:sldId id="256" r:id="rId2"/>
    <p:sldId id="258" r:id="rId3"/>
    <p:sldId id="260" r:id="rId4"/>
    <p:sldId id="261" r:id="rId5"/>
    <p:sldId id="263" r:id="rId6"/>
    <p:sldId id="271" r:id="rId7"/>
    <p:sldId id="316" r:id="rId8"/>
    <p:sldId id="266" r:id="rId9"/>
    <p:sldId id="320" r:id="rId10"/>
    <p:sldId id="321" r:id="rId11"/>
    <p:sldId id="312" r:id="rId12"/>
    <p:sldId id="317" r:id="rId13"/>
    <p:sldId id="314" r:id="rId14"/>
    <p:sldId id="318" r:id="rId15"/>
    <p:sldId id="315" r:id="rId16"/>
    <p:sldId id="319" r:id="rId17"/>
    <p:sldId id="259" r:id="rId1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7308A09-A92A-4457-B3C2-B958A69CB44A}">
  <a:tblStyle styleId="{97308A09-A92A-4457-B3C2-B958A69CB44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2" autoAdjust="0"/>
    <p:restoredTop sz="94660"/>
  </p:normalViewPr>
  <p:slideViewPr>
    <p:cSldViewPr snapToGrid="0">
      <p:cViewPr varScale="1">
        <p:scale>
          <a:sx n="103" d="100"/>
          <a:sy n="103" d="100"/>
        </p:scale>
        <p:origin x="42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5"/>
        <p:cNvGrpSpPr/>
        <p:nvPr/>
      </p:nvGrpSpPr>
      <p:grpSpPr>
        <a:xfrm>
          <a:off x="0" y="0"/>
          <a:ext cx="0" cy="0"/>
          <a:chOff x="0" y="0"/>
          <a:chExt cx="0" cy="0"/>
        </a:xfrm>
      </p:grpSpPr>
      <p:sp>
        <p:nvSpPr>
          <p:cNvPr id="2196" name="Google Shape;2196;g4dfce81f19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7" name="Google Shape;2197;g4dfce81f19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2"/>
        <p:cNvGrpSpPr/>
        <p:nvPr/>
      </p:nvGrpSpPr>
      <p:grpSpPr>
        <a:xfrm>
          <a:off x="0" y="0"/>
          <a:ext cx="0" cy="0"/>
          <a:chOff x="0" y="0"/>
          <a:chExt cx="0" cy="0"/>
        </a:xfrm>
      </p:grpSpPr>
      <p:sp>
        <p:nvSpPr>
          <p:cNvPr id="2323" name="Google Shape;2323;g19ad19f6d95_0_8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4" name="Google Shape;2324;g19ad19f6d95_0_8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329017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4"/>
        <p:cNvGrpSpPr/>
        <p:nvPr/>
      </p:nvGrpSpPr>
      <p:grpSpPr>
        <a:xfrm>
          <a:off x="0" y="0"/>
          <a:ext cx="0" cy="0"/>
          <a:chOff x="0" y="0"/>
          <a:chExt cx="0" cy="0"/>
        </a:xfrm>
      </p:grpSpPr>
      <p:sp>
        <p:nvSpPr>
          <p:cNvPr id="2235" name="Google Shape;2235;g54dda1946d_6_2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6" name="Google Shape;2236;g54dda1946d_6_2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1"/>
        <p:cNvGrpSpPr/>
        <p:nvPr/>
      </p:nvGrpSpPr>
      <p:grpSpPr>
        <a:xfrm>
          <a:off x="0" y="0"/>
          <a:ext cx="0" cy="0"/>
          <a:chOff x="0" y="0"/>
          <a:chExt cx="0" cy="0"/>
        </a:xfrm>
      </p:grpSpPr>
      <p:sp>
        <p:nvSpPr>
          <p:cNvPr id="2212" name="Google Shape;2212;gd431007ba2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3" name="Google Shape;2213;gd431007ba2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sz="1200" i="1">
              <a:solidFill>
                <a:srgbClr val="595959"/>
              </a:solidFill>
              <a:latin typeface="Anaheim"/>
              <a:ea typeface="Anaheim"/>
              <a:cs typeface="Anaheim"/>
              <a:sym typeface="Anaheim"/>
            </a:endParaRPr>
          </a:p>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0"/>
        <p:cNvGrpSpPr/>
        <p:nvPr/>
      </p:nvGrpSpPr>
      <p:grpSpPr>
        <a:xfrm>
          <a:off x="0" y="0"/>
          <a:ext cx="0" cy="0"/>
          <a:chOff x="0" y="0"/>
          <a:chExt cx="0" cy="0"/>
        </a:xfrm>
      </p:grpSpPr>
      <p:sp>
        <p:nvSpPr>
          <p:cNvPr id="2241" name="Google Shape;2241;g54dda1946d_6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2" name="Google Shape;2242;g54dda1946d_6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7"/>
        <p:cNvGrpSpPr/>
        <p:nvPr/>
      </p:nvGrpSpPr>
      <p:grpSpPr>
        <a:xfrm>
          <a:off x="0" y="0"/>
          <a:ext cx="0" cy="0"/>
          <a:chOff x="0" y="0"/>
          <a:chExt cx="0" cy="0"/>
        </a:xfrm>
      </p:grpSpPr>
      <p:sp>
        <p:nvSpPr>
          <p:cNvPr id="2248" name="Google Shape;2248;g14072739ea5_1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9" name="Google Shape;2249;g14072739ea5_1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5"/>
        <p:cNvGrpSpPr/>
        <p:nvPr/>
      </p:nvGrpSpPr>
      <p:grpSpPr>
        <a:xfrm>
          <a:off x="0" y="0"/>
          <a:ext cx="0" cy="0"/>
          <a:chOff x="0" y="0"/>
          <a:chExt cx="0" cy="0"/>
        </a:xfrm>
      </p:grpSpPr>
      <p:sp>
        <p:nvSpPr>
          <p:cNvPr id="2266" name="Google Shape;2266;g19ad19f6d95_0_5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7" name="Google Shape;2267;g19ad19f6d95_0_5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2"/>
        <p:cNvGrpSpPr/>
        <p:nvPr/>
      </p:nvGrpSpPr>
      <p:grpSpPr>
        <a:xfrm>
          <a:off x="0" y="0"/>
          <a:ext cx="0" cy="0"/>
          <a:chOff x="0" y="0"/>
          <a:chExt cx="0" cy="0"/>
        </a:xfrm>
      </p:grpSpPr>
      <p:sp>
        <p:nvSpPr>
          <p:cNvPr id="2443" name="Google Shape;2443;g54ff9c4cb4_3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4" name="Google Shape;2444;g54ff9c4cb4_3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2"/>
        <p:cNvGrpSpPr/>
        <p:nvPr/>
      </p:nvGrpSpPr>
      <p:grpSpPr>
        <a:xfrm>
          <a:off x="0" y="0"/>
          <a:ext cx="0" cy="0"/>
          <a:chOff x="0" y="0"/>
          <a:chExt cx="0" cy="0"/>
        </a:xfrm>
      </p:grpSpPr>
      <p:sp>
        <p:nvSpPr>
          <p:cNvPr id="2323" name="Google Shape;2323;g19ad19f6d95_0_8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4" name="Google Shape;2324;g19ad19f6d95_0_8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2"/>
        <p:cNvGrpSpPr/>
        <p:nvPr/>
      </p:nvGrpSpPr>
      <p:grpSpPr>
        <a:xfrm>
          <a:off x="0" y="0"/>
          <a:ext cx="0" cy="0"/>
          <a:chOff x="0" y="0"/>
          <a:chExt cx="0" cy="0"/>
        </a:xfrm>
      </p:grpSpPr>
      <p:sp>
        <p:nvSpPr>
          <p:cNvPr id="2323" name="Google Shape;2323;g19ad19f6d95_0_8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4" name="Google Shape;2324;g19ad19f6d95_0_8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555361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2"/>
        <p:cNvGrpSpPr/>
        <p:nvPr/>
      </p:nvGrpSpPr>
      <p:grpSpPr>
        <a:xfrm>
          <a:off x="0" y="0"/>
          <a:ext cx="0" cy="0"/>
          <a:chOff x="0" y="0"/>
          <a:chExt cx="0" cy="0"/>
        </a:xfrm>
      </p:grpSpPr>
      <p:sp>
        <p:nvSpPr>
          <p:cNvPr id="2323" name="Google Shape;2323;g19ad19f6d95_0_8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4" name="Google Shape;2324;g19ad19f6d95_0_8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15864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492800" y="1483575"/>
            <a:ext cx="6158400" cy="1945800"/>
          </a:xfrm>
          <a:prstGeom prst="rect">
            <a:avLst/>
          </a:prstGeom>
        </p:spPr>
        <p:txBody>
          <a:bodyPr spcFirstLastPara="1" wrap="square" lIns="91425" tIns="91425" rIns="91425" bIns="91425" anchor="b" anchorCtr="0">
            <a:noAutofit/>
          </a:bodyPr>
          <a:lstStyle>
            <a:lvl1pPr lvl="0" algn="ctr">
              <a:lnSpc>
                <a:spcPct val="85000"/>
              </a:lnSpc>
              <a:spcBef>
                <a:spcPts val="0"/>
              </a:spcBef>
              <a:spcAft>
                <a:spcPts val="0"/>
              </a:spcAft>
              <a:buClr>
                <a:srgbClr val="191919"/>
              </a:buClr>
              <a:buSzPts val="5200"/>
              <a:buNone/>
              <a:defRPr sz="96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0" name="Google Shape;10;p2"/>
          <p:cNvSpPr txBox="1">
            <a:spLocks noGrp="1"/>
          </p:cNvSpPr>
          <p:nvPr>
            <p:ph type="subTitle" idx="1"/>
          </p:nvPr>
        </p:nvSpPr>
        <p:spPr>
          <a:xfrm>
            <a:off x="1492800" y="3387825"/>
            <a:ext cx="6158400" cy="475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800">
                <a:solidFill>
                  <a:schemeClr val="dk1"/>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grpSp>
        <p:nvGrpSpPr>
          <p:cNvPr id="11" name="Google Shape;11;p2"/>
          <p:cNvGrpSpPr/>
          <p:nvPr/>
        </p:nvGrpSpPr>
        <p:grpSpPr>
          <a:xfrm rot="10800000" flipH="1">
            <a:off x="-622845" y="2222123"/>
            <a:ext cx="2949645" cy="3552943"/>
            <a:chOff x="-4169585" y="-2440963"/>
            <a:chExt cx="3709779" cy="4450637"/>
          </a:xfrm>
        </p:grpSpPr>
        <p:sp>
          <p:nvSpPr>
            <p:cNvPr id="12" name="Google Shape;12;p2"/>
            <p:cNvSpPr/>
            <p:nvPr/>
          </p:nvSpPr>
          <p:spPr>
            <a:xfrm>
              <a:off x="-4168610" y="-957391"/>
              <a:ext cx="741826" cy="741778"/>
            </a:xfrm>
            <a:custGeom>
              <a:avLst/>
              <a:gdLst/>
              <a:ahLst/>
              <a:cxnLst/>
              <a:rect l="l" t="t" r="r" b="b"/>
              <a:pathLst>
                <a:path w="15385" h="15384" extrusionOk="0">
                  <a:moveTo>
                    <a:pt x="1" y="0"/>
                  </a:moveTo>
                  <a:lnTo>
                    <a:pt x="1" y="15384"/>
                  </a:lnTo>
                  <a:lnTo>
                    <a:pt x="15384" y="15384"/>
                  </a:lnTo>
                  <a:lnTo>
                    <a:pt x="1538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4168610" y="526113"/>
              <a:ext cx="741826" cy="741778"/>
            </a:xfrm>
            <a:custGeom>
              <a:avLst/>
              <a:gdLst/>
              <a:ahLst/>
              <a:cxnLst/>
              <a:rect l="l" t="t" r="r" b="b"/>
              <a:pathLst>
                <a:path w="15385" h="15384" extrusionOk="0">
                  <a:moveTo>
                    <a:pt x="1" y="0"/>
                  </a:moveTo>
                  <a:lnTo>
                    <a:pt x="1" y="15384"/>
                  </a:lnTo>
                  <a:lnTo>
                    <a:pt x="15384" y="15384"/>
                  </a:lnTo>
                  <a:lnTo>
                    <a:pt x="1538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 name="Google Shape;14;p2"/>
            <p:cNvGrpSpPr/>
            <p:nvPr/>
          </p:nvGrpSpPr>
          <p:grpSpPr>
            <a:xfrm>
              <a:off x="-3426820" y="-957389"/>
              <a:ext cx="741778" cy="741778"/>
              <a:chOff x="2560575" y="527075"/>
              <a:chExt cx="384600" cy="384600"/>
            </a:xfrm>
          </p:grpSpPr>
          <p:sp>
            <p:nvSpPr>
              <p:cNvPr id="15" name="Google Shape;15;p2"/>
              <p:cNvSpPr/>
              <p:nvPr/>
            </p:nvSpPr>
            <p:spPr>
              <a:xfrm>
                <a:off x="2560575" y="527075"/>
                <a:ext cx="384600" cy="384600"/>
              </a:xfrm>
              <a:custGeom>
                <a:avLst/>
                <a:gdLst/>
                <a:ahLst/>
                <a:cxnLst/>
                <a:rect l="l" t="t" r="r" b="b"/>
                <a:pathLst>
                  <a:path w="15384" h="15384" extrusionOk="0">
                    <a:moveTo>
                      <a:pt x="0" y="0"/>
                    </a:moveTo>
                    <a:lnTo>
                      <a:pt x="0" y="15384"/>
                    </a:lnTo>
                    <a:lnTo>
                      <a:pt x="15384" y="15384"/>
                    </a:lnTo>
                    <a:lnTo>
                      <a:pt x="1538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6;p2"/>
              <p:cNvGrpSpPr/>
              <p:nvPr/>
            </p:nvGrpSpPr>
            <p:grpSpPr>
              <a:xfrm>
                <a:off x="2612450" y="593200"/>
                <a:ext cx="280850" cy="252350"/>
                <a:chOff x="2612450" y="593200"/>
                <a:chExt cx="280850" cy="252350"/>
              </a:xfrm>
            </p:grpSpPr>
            <p:sp>
              <p:nvSpPr>
                <p:cNvPr id="17" name="Google Shape;17;p2"/>
                <p:cNvSpPr/>
                <p:nvPr/>
              </p:nvSpPr>
              <p:spPr>
                <a:xfrm>
                  <a:off x="2612450" y="593200"/>
                  <a:ext cx="79400" cy="69200"/>
                </a:xfrm>
                <a:custGeom>
                  <a:avLst/>
                  <a:gdLst/>
                  <a:ahLst/>
                  <a:cxnLst/>
                  <a:rect l="l" t="t" r="r" b="b"/>
                  <a:pathLst>
                    <a:path w="3176" h="2768" extrusionOk="0">
                      <a:moveTo>
                        <a:pt x="1588" y="0"/>
                      </a:moveTo>
                      <a:lnTo>
                        <a:pt x="1" y="2768"/>
                      </a:lnTo>
                      <a:lnTo>
                        <a:pt x="3175" y="2768"/>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2713175" y="593200"/>
                  <a:ext cx="79400" cy="69200"/>
                </a:xfrm>
                <a:custGeom>
                  <a:avLst/>
                  <a:gdLst/>
                  <a:ahLst/>
                  <a:cxnLst/>
                  <a:rect l="l" t="t" r="r" b="b"/>
                  <a:pathLst>
                    <a:path w="3176" h="2768" extrusionOk="0">
                      <a:moveTo>
                        <a:pt x="1588" y="0"/>
                      </a:moveTo>
                      <a:lnTo>
                        <a:pt x="1" y="2768"/>
                      </a:lnTo>
                      <a:lnTo>
                        <a:pt x="3175" y="2768"/>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2813900" y="593200"/>
                  <a:ext cx="79400" cy="69200"/>
                </a:xfrm>
                <a:custGeom>
                  <a:avLst/>
                  <a:gdLst/>
                  <a:ahLst/>
                  <a:cxnLst/>
                  <a:rect l="l" t="t" r="r" b="b"/>
                  <a:pathLst>
                    <a:path w="3176" h="2768" extrusionOk="0">
                      <a:moveTo>
                        <a:pt x="1588" y="0"/>
                      </a:moveTo>
                      <a:lnTo>
                        <a:pt x="1" y="2768"/>
                      </a:lnTo>
                      <a:lnTo>
                        <a:pt x="3175" y="2768"/>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2612450" y="684775"/>
                  <a:ext cx="79400" cy="69200"/>
                </a:xfrm>
                <a:custGeom>
                  <a:avLst/>
                  <a:gdLst/>
                  <a:ahLst/>
                  <a:cxnLst/>
                  <a:rect l="l" t="t" r="r" b="b"/>
                  <a:pathLst>
                    <a:path w="3176" h="2768" extrusionOk="0">
                      <a:moveTo>
                        <a:pt x="1588" y="0"/>
                      </a:moveTo>
                      <a:lnTo>
                        <a:pt x="1" y="2767"/>
                      </a:lnTo>
                      <a:lnTo>
                        <a:pt x="3175" y="276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2713175" y="684775"/>
                  <a:ext cx="79400" cy="69200"/>
                </a:xfrm>
                <a:custGeom>
                  <a:avLst/>
                  <a:gdLst/>
                  <a:ahLst/>
                  <a:cxnLst/>
                  <a:rect l="l" t="t" r="r" b="b"/>
                  <a:pathLst>
                    <a:path w="3176" h="2768" extrusionOk="0">
                      <a:moveTo>
                        <a:pt x="1588" y="0"/>
                      </a:moveTo>
                      <a:lnTo>
                        <a:pt x="1" y="2767"/>
                      </a:lnTo>
                      <a:lnTo>
                        <a:pt x="3175" y="276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2813900" y="684775"/>
                  <a:ext cx="79400" cy="69200"/>
                </a:xfrm>
                <a:custGeom>
                  <a:avLst/>
                  <a:gdLst/>
                  <a:ahLst/>
                  <a:cxnLst/>
                  <a:rect l="l" t="t" r="r" b="b"/>
                  <a:pathLst>
                    <a:path w="3176" h="2768" extrusionOk="0">
                      <a:moveTo>
                        <a:pt x="1588" y="0"/>
                      </a:moveTo>
                      <a:lnTo>
                        <a:pt x="1" y="2767"/>
                      </a:lnTo>
                      <a:lnTo>
                        <a:pt x="3175" y="276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2612450" y="776325"/>
                  <a:ext cx="79400" cy="69225"/>
                </a:xfrm>
                <a:custGeom>
                  <a:avLst/>
                  <a:gdLst/>
                  <a:ahLst/>
                  <a:cxnLst/>
                  <a:rect l="l" t="t" r="r" b="b"/>
                  <a:pathLst>
                    <a:path w="3176" h="2769" extrusionOk="0">
                      <a:moveTo>
                        <a:pt x="1588" y="1"/>
                      </a:moveTo>
                      <a:lnTo>
                        <a:pt x="1"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2713175" y="776325"/>
                  <a:ext cx="79400" cy="69225"/>
                </a:xfrm>
                <a:custGeom>
                  <a:avLst/>
                  <a:gdLst/>
                  <a:ahLst/>
                  <a:cxnLst/>
                  <a:rect l="l" t="t" r="r" b="b"/>
                  <a:pathLst>
                    <a:path w="3176" h="2769" extrusionOk="0">
                      <a:moveTo>
                        <a:pt x="1588" y="1"/>
                      </a:moveTo>
                      <a:lnTo>
                        <a:pt x="1"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2813900" y="776325"/>
                  <a:ext cx="79400" cy="69225"/>
                </a:xfrm>
                <a:custGeom>
                  <a:avLst/>
                  <a:gdLst/>
                  <a:ahLst/>
                  <a:cxnLst/>
                  <a:rect l="l" t="t" r="r" b="b"/>
                  <a:pathLst>
                    <a:path w="3176" h="2769" extrusionOk="0">
                      <a:moveTo>
                        <a:pt x="1588" y="1"/>
                      </a:moveTo>
                      <a:lnTo>
                        <a:pt x="1"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6" name="Google Shape;26;p2"/>
            <p:cNvSpPr/>
            <p:nvPr/>
          </p:nvSpPr>
          <p:spPr>
            <a:xfrm>
              <a:off x="-2685106" y="-215663"/>
              <a:ext cx="741826" cy="741826"/>
            </a:xfrm>
            <a:custGeom>
              <a:avLst/>
              <a:gdLst/>
              <a:ahLst/>
              <a:cxnLst/>
              <a:rect l="l" t="t" r="r" b="b"/>
              <a:pathLst>
                <a:path w="15385" h="15385" extrusionOk="0">
                  <a:moveTo>
                    <a:pt x="1" y="1"/>
                  </a:moveTo>
                  <a:lnTo>
                    <a:pt x="1" y="15384"/>
                  </a:lnTo>
                  <a:cubicBezTo>
                    <a:pt x="8507" y="15384"/>
                    <a:pt x="15384" y="8506"/>
                    <a:pt x="153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2685106" y="-957391"/>
              <a:ext cx="741826" cy="741778"/>
            </a:xfrm>
            <a:custGeom>
              <a:avLst/>
              <a:gdLst/>
              <a:ahLst/>
              <a:cxnLst/>
              <a:rect l="l" t="t" r="r" b="b"/>
              <a:pathLst>
                <a:path w="15385" h="15384" extrusionOk="0">
                  <a:moveTo>
                    <a:pt x="1" y="0"/>
                  </a:moveTo>
                  <a:lnTo>
                    <a:pt x="1" y="15384"/>
                  </a:lnTo>
                  <a:lnTo>
                    <a:pt x="15384" y="15384"/>
                  </a:lnTo>
                  <a:lnTo>
                    <a:pt x="1538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 name="Google Shape;28;p2"/>
            <p:cNvGrpSpPr/>
            <p:nvPr/>
          </p:nvGrpSpPr>
          <p:grpSpPr>
            <a:xfrm>
              <a:off x="-1201585" y="-2440942"/>
              <a:ext cx="741778" cy="741778"/>
              <a:chOff x="3329750" y="527075"/>
              <a:chExt cx="384600" cy="384600"/>
            </a:xfrm>
          </p:grpSpPr>
          <p:sp>
            <p:nvSpPr>
              <p:cNvPr id="29" name="Google Shape;29;p2"/>
              <p:cNvSpPr/>
              <p:nvPr/>
            </p:nvSpPr>
            <p:spPr>
              <a:xfrm>
                <a:off x="3329750" y="527075"/>
                <a:ext cx="384600" cy="384600"/>
              </a:xfrm>
              <a:custGeom>
                <a:avLst/>
                <a:gdLst/>
                <a:ahLst/>
                <a:cxnLst/>
                <a:rect l="l" t="t" r="r" b="b"/>
                <a:pathLst>
                  <a:path w="15384" h="15384" extrusionOk="0">
                    <a:moveTo>
                      <a:pt x="0" y="0"/>
                    </a:moveTo>
                    <a:lnTo>
                      <a:pt x="0" y="15384"/>
                    </a:lnTo>
                    <a:lnTo>
                      <a:pt x="15384" y="15384"/>
                    </a:lnTo>
                    <a:lnTo>
                      <a:pt x="1538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 name="Google Shape;30;p2"/>
              <p:cNvGrpSpPr/>
              <p:nvPr/>
            </p:nvGrpSpPr>
            <p:grpSpPr>
              <a:xfrm>
                <a:off x="3329750" y="527075"/>
                <a:ext cx="384600" cy="384600"/>
                <a:chOff x="3329750" y="527075"/>
                <a:chExt cx="384600" cy="384600"/>
              </a:xfrm>
            </p:grpSpPr>
            <p:sp>
              <p:nvSpPr>
                <p:cNvPr id="31" name="Google Shape;31;p2"/>
                <p:cNvSpPr/>
                <p:nvPr/>
              </p:nvSpPr>
              <p:spPr>
                <a:xfrm>
                  <a:off x="3661425" y="527075"/>
                  <a:ext cx="52925" cy="52925"/>
                </a:xfrm>
                <a:custGeom>
                  <a:avLst/>
                  <a:gdLst/>
                  <a:ahLst/>
                  <a:cxnLst/>
                  <a:rect l="l" t="t" r="r" b="b"/>
                  <a:pathLst>
                    <a:path w="2117" h="2117" extrusionOk="0">
                      <a:moveTo>
                        <a:pt x="1" y="0"/>
                      </a:moveTo>
                      <a:lnTo>
                        <a:pt x="2117" y="2116"/>
                      </a:lnTo>
                      <a:lnTo>
                        <a:pt x="2117" y="1140"/>
                      </a:lnTo>
                      <a:lnTo>
                        <a:pt x="9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3575975" y="527075"/>
                  <a:ext cx="138375" cy="138375"/>
                </a:xfrm>
                <a:custGeom>
                  <a:avLst/>
                  <a:gdLst/>
                  <a:ahLst/>
                  <a:cxnLst/>
                  <a:rect l="l" t="t" r="r" b="b"/>
                  <a:pathLst>
                    <a:path w="5535" h="5535" extrusionOk="0">
                      <a:moveTo>
                        <a:pt x="0" y="0"/>
                      </a:moveTo>
                      <a:lnTo>
                        <a:pt x="5535" y="5535"/>
                      </a:lnTo>
                      <a:lnTo>
                        <a:pt x="5535" y="4599"/>
                      </a:lnTo>
                      <a:lnTo>
                        <a:pt x="93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3489475" y="527075"/>
                  <a:ext cx="224875" cy="224875"/>
                </a:xfrm>
                <a:custGeom>
                  <a:avLst/>
                  <a:gdLst/>
                  <a:ahLst/>
                  <a:cxnLst/>
                  <a:rect l="l" t="t" r="r" b="b"/>
                  <a:pathLst>
                    <a:path w="8995" h="8995" extrusionOk="0">
                      <a:moveTo>
                        <a:pt x="1" y="0"/>
                      </a:moveTo>
                      <a:lnTo>
                        <a:pt x="8995" y="8994"/>
                      </a:lnTo>
                      <a:lnTo>
                        <a:pt x="8995" y="8017"/>
                      </a:lnTo>
                      <a:lnTo>
                        <a:pt x="97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3403000" y="527075"/>
                  <a:ext cx="311350" cy="311350"/>
                </a:xfrm>
                <a:custGeom>
                  <a:avLst/>
                  <a:gdLst/>
                  <a:ahLst/>
                  <a:cxnLst/>
                  <a:rect l="l" t="t" r="r" b="b"/>
                  <a:pathLst>
                    <a:path w="12454" h="12454" extrusionOk="0">
                      <a:moveTo>
                        <a:pt x="1" y="0"/>
                      </a:moveTo>
                      <a:lnTo>
                        <a:pt x="12454" y="12453"/>
                      </a:lnTo>
                      <a:lnTo>
                        <a:pt x="12454" y="11477"/>
                      </a:lnTo>
                      <a:lnTo>
                        <a:pt x="9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3329750" y="527075"/>
                  <a:ext cx="384600" cy="384600"/>
                </a:xfrm>
                <a:custGeom>
                  <a:avLst/>
                  <a:gdLst/>
                  <a:ahLst/>
                  <a:cxnLst/>
                  <a:rect l="l" t="t" r="r" b="b"/>
                  <a:pathLst>
                    <a:path w="15384" h="15384" extrusionOk="0">
                      <a:moveTo>
                        <a:pt x="0" y="0"/>
                      </a:moveTo>
                      <a:lnTo>
                        <a:pt x="0" y="488"/>
                      </a:lnTo>
                      <a:lnTo>
                        <a:pt x="14896" y="15384"/>
                      </a:lnTo>
                      <a:lnTo>
                        <a:pt x="15384" y="15384"/>
                      </a:lnTo>
                      <a:lnTo>
                        <a:pt x="15384" y="14936"/>
                      </a:lnTo>
                      <a:lnTo>
                        <a:pt x="4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3329750" y="601325"/>
                  <a:ext cx="310350" cy="310350"/>
                </a:xfrm>
                <a:custGeom>
                  <a:avLst/>
                  <a:gdLst/>
                  <a:ahLst/>
                  <a:cxnLst/>
                  <a:rect l="l" t="t" r="r" b="b"/>
                  <a:pathLst>
                    <a:path w="12414" h="12414" extrusionOk="0">
                      <a:moveTo>
                        <a:pt x="0" y="1"/>
                      </a:moveTo>
                      <a:lnTo>
                        <a:pt x="0" y="978"/>
                      </a:lnTo>
                      <a:lnTo>
                        <a:pt x="11436" y="12414"/>
                      </a:lnTo>
                      <a:lnTo>
                        <a:pt x="12413" y="12414"/>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329750" y="687825"/>
                  <a:ext cx="223850" cy="223850"/>
                </a:xfrm>
                <a:custGeom>
                  <a:avLst/>
                  <a:gdLst/>
                  <a:ahLst/>
                  <a:cxnLst/>
                  <a:rect l="l" t="t" r="r" b="b"/>
                  <a:pathLst>
                    <a:path w="8954" h="8954" extrusionOk="0">
                      <a:moveTo>
                        <a:pt x="0" y="0"/>
                      </a:moveTo>
                      <a:lnTo>
                        <a:pt x="0" y="977"/>
                      </a:lnTo>
                      <a:lnTo>
                        <a:pt x="8018" y="8954"/>
                      </a:lnTo>
                      <a:lnTo>
                        <a:pt x="8954" y="8954"/>
                      </a:lnTo>
                      <a:lnTo>
                        <a:pt x="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3329750" y="774300"/>
                  <a:ext cx="137375" cy="137375"/>
                </a:xfrm>
                <a:custGeom>
                  <a:avLst/>
                  <a:gdLst/>
                  <a:ahLst/>
                  <a:cxnLst/>
                  <a:rect l="l" t="t" r="r" b="b"/>
                  <a:pathLst>
                    <a:path w="5495" h="5495" extrusionOk="0">
                      <a:moveTo>
                        <a:pt x="0" y="0"/>
                      </a:moveTo>
                      <a:lnTo>
                        <a:pt x="0" y="936"/>
                      </a:lnTo>
                      <a:lnTo>
                        <a:pt x="4559" y="5495"/>
                      </a:lnTo>
                      <a:lnTo>
                        <a:pt x="5495" y="5495"/>
                      </a:lnTo>
                      <a:lnTo>
                        <a:pt x="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3329750" y="859775"/>
                  <a:ext cx="51900" cy="51900"/>
                </a:xfrm>
                <a:custGeom>
                  <a:avLst/>
                  <a:gdLst/>
                  <a:ahLst/>
                  <a:cxnLst/>
                  <a:rect l="l" t="t" r="r" b="b"/>
                  <a:pathLst>
                    <a:path w="2076" h="2076" extrusionOk="0">
                      <a:moveTo>
                        <a:pt x="0" y="0"/>
                      </a:moveTo>
                      <a:lnTo>
                        <a:pt x="0" y="977"/>
                      </a:lnTo>
                      <a:lnTo>
                        <a:pt x="1099" y="2076"/>
                      </a:lnTo>
                      <a:lnTo>
                        <a:pt x="2076" y="2076"/>
                      </a:lnTo>
                      <a:lnTo>
                        <a:pt x="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0" name="Google Shape;40;p2"/>
            <p:cNvGrpSpPr/>
            <p:nvPr/>
          </p:nvGrpSpPr>
          <p:grpSpPr>
            <a:xfrm>
              <a:off x="-3426820" y="526119"/>
              <a:ext cx="741778" cy="741778"/>
              <a:chOff x="2560575" y="1296250"/>
              <a:chExt cx="384600" cy="384600"/>
            </a:xfrm>
          </p:grpSpPr>
          <p:sp>
            <p:nvSpPr>
              <p:cNvPr id="41" name="Google Shape;41;p2"/>
              <p:cNvSpPr/>
              <p:nvPr/>
            </p:nvSpPr>
            <p:spPr>
              <a:xfrm>
                <a:off x="2560575" y="1296250"/>
                <a:ext cx="384600" cy="384600"/>
              </a:xfrm>
              <a:custGeom>
                <a:avLst/>
                <a:gdLst/>
                <a:ahLst/>
                <a:cxnLst/>
                <a:rect l="l" t="t" r="r" b="b"/>
                <a:pathLst>
                  <a:path w="15384" h="15384" extrusionOk="0">
                    <a:moveTo>
                      <a:pt x="0" y="0"/>
                    </a:moveTo>
                    <a:lnTo>
                      <a:pt x="0" y="15384"/>
                    </a:lnTo>
                    <a:cubicBezTo>
                      <a:pt x="8506" y="15384"/>
                      <a:pt x="15384" y="8506"/>
                      <a:pt x="1538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2560575" y="1296250"/>
                <a:ext cx="325600" cy="325600"/>
              </a:xfrm>
              <a:custGeom>
                <a:avLst/>
                <a:gdLst/>
                <a:ahLst/>
                <a:cxnLst/>
                <a:rect l="l" t="t" r="r" b="b"/>
                <a:pathLst>
                  <a:path w="13024" h="13024" extrusionOk="0">
                    <a:moveTo>
                      <a:pt x="0" y="0"/>
                    </a:moveTo>
                    <a:lnTo>
                      <a:pt x="0" y="13023"/>
                    </a:lnTo>
                    <a:cubicBezTo>
                      <a:pt x="7204" y="13023"/>
                      <a:pt x="13023" y="7163"/>
                      <a:pt x="130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 name="Google Shape;43;p2"/>
            <p:cNvGrpSpPr/>
            <p:nvPr/>
          </p:nvGrpSpPr>
          <p:grpSpPr>
            <a:xfrm>
              <a:off x="-3426820" y="-215659"/>
              <a:ext cx="741778" cy="741826"/>
              <a:chOff x="2560575" y="911650"/>
              <a:chExt cx="384600" cy="384625"/>
            </a:xfrm>
          </p:grpSpPr>
          <p:sp>
            <p:nvSpPr>
              <p:cNvPr id="44" name="Google Shape;44;p2"/>
              <p:cNvSpPr/>
              <p:nvPr/>
            </p:nvSpPr>
            <p:spPr>
              <a:xfrm>
                <a:off x="2560575" y="911650"/>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 name="Google Shape;45;p2"/>
              <p:cNvGrpSpPr/>
              <p:nvPr/>
            </p:nvGrpSpPr>
            <p:grpSpPr>
              <a:xfrm>
                <a:off x="2619575" y="911650"/>
                <a:ext cx="266600" cy="384625"/>
                <a:chOff x="2619575" y="911650"/>
                <a:chExt cx="266600" cy="384625"/>
              </a:xfrm>
            </p:grpSpPr>
            <p:sp>
              <p:nvSpPr>
                <p:cNvPr id="46" name="Google Shape;46;p2"/>
                <p:cNvSpPr/>
                <p:nvPr/>
              </p:nvSpPr>
              <p:spPr>
                <a:xfrm>
                  <a:off x="2731500" y="911650"/>
                  <a:ext cx="42750" cy="384625"/>
                </a:xfrm>
                <a:custGeom>
                  <a:avLst/>
                  <a:gdLst/>
                  <a:ahLst/>
                  <a:cxnLst/>
                  <a:rect l="l" t="t" r="r" b="b"/>
                  <a:pathLst>
                    <a:path w="1710" h="15385" extrusionOk="0">
                      <a:moveTo>
                        <a:pt x="1" y="1"/>
                      </a:moveTo>
                      <a:lnTo>
                        <a:pt x="1" y="15384"/>
                      </a:lnTo>
                      <a:lnTo>
                        <a:pt x="1710" y="15384"/>
                      </a:lnTo>
                      <a:lnTo>
                        <a:pt x="171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2619575" y="911650"/>
                  <a:ext cx="43775" cy="384625"/>
                </a:xfrm>
                <a:custGeom>
                  <a:avLst/>
                  <a:gdLst/>
                  <a:ahLst/>
                  <a:cxnLst/>
                  <a:rect l="l" t="t" r="r" b="b"/>
                  <a:pathLst>
                    <a:path w="1751" h="15385" extrusionOk="0">
                      <a:moveTo>
                        <a:pt x="1" y="1"/>
                      </a:moveTo>
                      <a:lnTo>
                        <a:pt x="1" y="15384"/>
                      </a:lnTo>
                      <a:lnTo>
                        <a:pt x="1751" y="15384"/>
                      </a:lnTo>
                      <a:lnTo>
                        <a:pt x="17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2843425" y="911650"/>
                  <a:ext cx="42750" cy="384625"/>
                </a:xfrm>
                <a:custGeom>
                  <a:avLst/>
                  <a:gdLst/>
                  <a:ahLst/>
                  <a:cxnLst/>
                  <a:rect l="l" t="t" r="r" b="b"/>
                  <a:pathLst>
                    <a:path w="1710" h="15385" extrusionOk="0">
                      <a:moveTo>
                        <a:pt x="0" y="1"/>
                      </a:moveTo>
                      <a:lnTo>
                        <a:pt x="0" y="15384"/>
                      </a:lnTo>
                      <a:lnTo>
                        <a:pt x="1709" y="15384"/>
                      </a:lnTo>
                      <a:lnTo>
                        <a:pt x="17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9" name="Google Shape;49;p2"/>
            <p:cNvGrpSpPr/>
            <p:nvPr/>
          </p:nvGrpSpPr>
          <p:grpSpPr>
            <a:xfrm>
              <a:off x="-4168598" y="-215659"/>
              <a:ext cx="741826" cy="741826"/>
              <a:chOff x="2175975" y="911650"/>
              <a:chExt cx="384625" cy="384625"/>
            </a:xfrm>
          </p:grpSpPr>
          <p:sp>
            <p:nvSpPr>
              <p:cNvPr id="50" name="Google Shape;50;p2"/>
              <p:cNvSpPr/>
              <p:nvPr/>
            </p:nvSpPr>
            <p:spPr>
              <a:xfrm>
                <a:off x="2175975" y="911650"/>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2175975" y="1015425"/>
                <a:ext cx="280850" cy="177050"/>
              </a:xfrm>
              <a:custGeom>
                <a:avLst/>
                <a:gdLst/>
                <a:ahLst/>
                <a:cxnLst/>
                <a:rect l="l" t="t" r="r" b="b"/>
                <a:pathLst>
                  <a:path w="11234" h="7082" extrusionOk="0">
                    <a:moveTo>
                      <a:pt x="1" y="1"/>
                    </a:moveTo>
                    <a:lnTo>
                      <a:pt x="1" y="7082"/>
                    </a:lnTo>
                    <a:lnTo>
                      <a:pt x="7693" y="7082"/>
                    </a:lnTo>
                    <a:cubicBezTo>
                      <a:pt x="9646" y="7082"/>
                      <a:pt x="11233" y="5495"/>
                      <a:pt x="11233" y="3541"/>
                    </a:cubicBezTo>
                    <a:cubicBezTo>
                      <a:pt x="11233" y="1588"/>
                      <a:pt x="9646" y="1"/>
                      <a:pt x="76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 name="Google Shape;52;p2"/>
            <p:cNvSpPr/>
            <p:nvPr/>
          </p:nvSpPr>
          <p:spPr>
            <a:xfrm rot="10800000">
              <a:off x="-4167623" y="-2440946"/>
              <a:ext cx="741778" cy="741778"/>
            </a:xfrm>
            <a:custGeom>
              <a:avLst/>
              <a:gdLst/>
              <a:ahLst/>
              <a:cxnLst/>
              <a:rect l="l" t="t" r="r" b="b"/>
              <a:pathLst>
                <a:path w="15384" h="15384" extrusionOk="0">
                  <a:moveTo>
                    <a:pt x="0" y="0"/>
                  </a:moveTo>
                  <a:lnTo>
                    <a:pt x="0" y="15384"/>
                  </a:lnTo>
                  <a:lnTo>
                    <a:pt x="15384" y="15384"/>
                  </a:lnTo>
                  <a:lnTo>
                    <a:pt x="1538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rot="10800000">
              <a:off x="-4167623" y="-1699218"/>
              <a:ext cx="741778" cy="741826"/>
            </a:xfrm>
            <a:custGeom>
              <a:avLst/>
              <a:gdLst/>
              <a:ahLst/>
              <a:cxnLst/>
              <a:rect l="l" t="t" r="r" b="b"/>
              <a:pathLst>
                <a:path w="15384" h="15385" extrusionOk="0">
                  <a:moveTo>
                    <a:pt x="0" y="1"/>
                  </a:moveTo>
                  <a:lnTo>
                    <a:pt x="0" y="15384"/>
                  </a:lnTo>
                  <a:lnTo>
                    <a:pt x="15384" y="15384"/>
                  </a:lnTo>
                  <a:lnTo>
                    <a:pt x="1538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4" name="Google Shape;54;p2"/>
            <p:cNvGrpSpPr/>
            <p:nvPr/>
          </p:nvGrpSpPr>
          <p:grpSpPr>
            <a:xfrm rot="10800000">
              <a:off x="-1943361" y="-2440963"/>
              <a:ext cx="741826" cy="741778"/>
              <a:chOff x="1023225" y="3987350"/>
              <a:chExt cx="384625" cy="384600"/>
            </a:xfrm>
          </p:grpSpPr>
          <p:sp>
            <p:nvSpPr>
              <p:cNvPr id="55" name="Google Shape;55;p2"/>
              <p:cNvSpPr/>
              <p:nvPr/>
            </p:nvSpPr>
            <p:spPr>
              <a:xfrm>
                <a:off x="1023225" y="3987350"/>
                <a:ext cx="384625" cy="384600"/>
              </a:xfrm>
              <a:custGeom>
                <a:avLst/>
                <a:gdLst/>
                <a:ahLst/>
                <a:cxnLst/>
                <a:rect l="l" t="t" r="r" b="b"/>
                <a:pathLst>
                  <a:path w="15385" h="15384" extrusionOk="0">
                    <a:moveTo>
                      <a:pt x="1" y="0"/>
                    </a:moveTo>
                    <a:lnTo>
                      <a:pt x="1" y="15384"/>
                    </a:lnTo>
                    <a:lnTo>
                      <a:pt x="15385" y="15384"/>
                    </a:lnTo>
                    <a:lnTo>
                      <a:pt x="1538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1147375" y="4160300"/>
                <a:ext cx="135325" cy="38700"/>
              </a:xfrm>
              <a:custGeom>
                <a:avLst/>
                <a:gdLst/>
                <a:ahLst/>
                <a:cxnLst/>
                <a:rect l="l" t="t" r="r" b="b"/>
                <a:pathLst>
                  <a:path w="5413" h="1548" extrusionOk="0">
                    <a:moveTo>
                      <a:pt x="0" y="1"/>
                    </a:moveTo>
                    <a:lnTo>
                      <a:pt x="0" y="1547"/>
                    </a:lnTo>
                    <a:lnTo>
                      <a:pt x="5413" y="1547"/>
                    </a:lnTo>
                    <a:lnTo>
                      <a:pt x="541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1195175" y="4112500"/>
                <a:ext cx="39700" cy="134325"/>
              </a:xfrm>
              <a:custGeom>
                <a:avLst/>
                <a:gdLst/>
                <a:ahLst/>
                <a:cxnLst/>
                <a:rect l="l" t="t" r="r" b="b"/>
                <a:pathLst>
                  <a:path w="1588" h="5373" extrusionOk="0">
                    <a:moveTo>
                      <a:pt x="1" y="0"/>
                    </a:moveTo>
                    <a:lnTo>
                      <a:pt x="1" y="5372"/>
                    </a:lnTo>
                    <a:lnTo>
                      <a:pt x="1588" y="5372"/>
                    </a:lnTo>
                    <a:lnTo>
                      <a:pt x="158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 name="Google Shape;58;p2"/>
            <p:cNvGrpSpPr/>
            <p:nvPr/>
          </p:nvGrpSpPr>
          <p:grpSpPr>
            <a:xfrm rot="10800000">
              <a:off x="-2684129" y="-2440963"/>
              <a:ext cx="741778" cy="741778"/>
              <a:chOff x="1791400" y="3987350"/>
              <a:chExt cx="384600" cy="384600"/>
            </a:xfrm>
          </p:grpSpPr>
          <p:sp>
            <p:nvSpPr>
              <p:cNvPr id="59" name="Google Shape;59;p2"/>
              <p:cNvSpPr/>
              <p:nvPr/>
            </p:nvSpPr>
            <p:spPr>
              <a:xfrm>
                <a:off x="1791400" y="3987350"/>
                <a:ext cx="384600" cy="384600"/>
              </a:xfrm>
              <a:custGeom>
                <a:avLst/>
                <a:gdLst/>
                <a:ahLst/>
                <a:cxnLst/>
                <a:rect l="l" t="t" r="r" b="b"/>
                <a:pathLst>
                  <a:path w="15384" h="15384" extrusionOk="0">
                    <a:moveTo>
                      <a:pt x="0" y="0"/>
                    </a:moveTo>
                    <a:lnTo>
                      <a:pt x="0" y="15384"/>
                    </a:lnTo>
                    <a:lnTo>
                      <a:pt x="15384" y="15384"/>
                    </a:lnTo>
                    <a:lnTo>
                      <a:pt x="1538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1791400" y="3987350"/>
                <a:ext cx="384600" cy="384600"/>
              </a:xfrm>
              <a:custGeom>
                <a:avLst/>
                <a:gdLst/>
                <a:ahLst/>
                <a:cxnLst/>
                <a:rect l="l" t="t" r="r" b="b"/>
                <a:pathLst>
                  <a:path w="15384" h="15384" extrusionOk="0">
                    <a:moveTo>
                      <a:pt x="0" y="0"/>
                    </a:moveTo>
                    <a:lnTo>
                      <a:pt x="0" y="15384"/>
                    </a:lnTo>
                    <a:lnTo>
                      <a:pt x="15384" y="15384"/>
                    </a:lnTo>
                    <a:lnTo>
                      <a:pt x="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 name="Google Shape;61;p2"/>
            <p:cNvGrpSpPr/>
            <p:nvPr/>
          </p:nvGrpSpPr>
          <p:grpSpPr>
            <a:xfrm rot="10800000">
              <a:off x="-2684129" y="-1699234"/>
              <a:ext cx="741778" cy="741826"/>
              <a:chOff x="1791400" y="3602750"/>
              <a:chExt cx="384600" cy="384625"/>
            </a:xfrm>
          </p:grpSpPr>
          <p:sp>
            <p:nvSpPr>
              <p:cNvPr id="62" name="Google Shape;62;p2"/>
              <p:cNvSpPr/>
              <p:nvPr/>
            </p:nvSpPr>
            <p:spPr>
              <a:xfrm>
                <a:off x="1791400" y="3602750"/>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 name="Google Shape;63;p2"/>
              <p:cNvGrpSpPr/>
              <p:nvPr/>
            </p:nvGrpSpPr>
            <p:grpSpPr>
              <a:xfrm>
                <a:off x="1888050" y="3697375"/>
                <a:ext cx="287950" cy="290000"/>
                <a:chOff x="1888050" y="3697375"/>
                <a:chExt cx="287950" cy="290000"/>
              </a:xfrm>
            </p:grpSpPr>
            <p:sp>
              <p:nvSpPr>
                <p:cNvPr id="64" name="Google Shape;64;p2"/>
                <p:cNvSpPr/>
                <p:nvPr/>
              </p:nvSpPr>
              <p:spPr>
                <a:xfrm>
                  <a:off x="1888050" y="3697375"/>
                  <a:ext cx="287950" cy="290000"/>
                </a:xfrm>
                <a:custGeom>
                  <a:avLst/>
                  <a:gdLst/>
                  <a:ahLst/>
                  <a:cxnLst/>
                  <a:rect l="l" t="t" r="r" b="b"/>
                  <a:pathLst>
                    <a:path w="11518" h="11600" fill="none" extrusionOk="0">
                      <a:moveTo>
                        <a:pt x="11518" y="1"/>
                      </a:moveTo>
                      <a:cubicBezTo>
                        <a:pt x="5169" y="1"/>
                        <a:pt x="1" y="5210"/>
                        <a:pt x="1" y="11599"/>
                      </a:cubicBezTo>
                    </a:path>
                  </a:pathLst>
                </a:custGeom>
                <a:noFill/>
                <a:ln w="38650" cap="flat" cmpd="sng">
                  <a:solidFill>
                    <a:schemeClr val="dk2"/>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1972500" y="3782850"/>
                  <a:ext cx="203500" cy="204525"/>
                </a:xfrm>
                <a:custGeom>
                  <a:avLst/>
                  <a:gdLst/>
                  <a:ahLst/>
                  <a:cxnLst/>
                  <a:rect l="l" t="t" r="r" b="b"/>
                  <a:pathLst>
                    <a:path w="8140" h="8181" fill="none" extrusionOk="0">
                      <a:moveTo>
                        <a:pt x="8140" y="0"/>
                      </a:moveTo>
                      <a:cubicBezTo>
                        <a:pt x="3663" y="0"/>
                        <a:pt x="0" y="3663"/>
                        <a:pt x="0" y="8180"/>
                      </a:cubicBezTo>
                    </a:path>
                  </a:pathLst>
                </a:custGeom>
                <a:noFill/>
                <a:ln w="38650" cap="flat" cmpd="sng">
                  <a:solidFill>
                    <a:schemeClr val="dk2"/>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2056950" y="3867300"/>
                  <a:ext cx="119050" cy="120075"/>
                </a:xfrm>
                <a:custGeom>
                  <a:avLst/>
                  <a:gdLst/>
                  <a:ahLst/>
                  <a:cxnLst/>
                  <a:rect l="l" t="t" r="r" b="b"/>
                  <a:pathLst>
                    <a:path w="4762" h="4803" fill="none" extrusionOk="0">
                      <a:moveTo>
                        <a:pt x="4762" y="0"/>
                      </a:moveTo>
                      <a:cubicBezTo>
                        <a:pt x="2117" y="0"/>
                        <a:pt x="0" y="2157"/>
                        <a:pt x="0" y="4802"/>
                      </a:cubicBezTo>
                    </a:path>
                  </a:pathLst>
                </a:custGeom>
                <a:noFill/>
                <a:ln w="38650" cap="flat" cmpd="sng">
                  <a:solidFill>
                    <a:schemeClr val="dk2"/>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7" name="Google Shape;67;p2"/>
            <p:cNvGrpSpPr/>
            <p:nvPr/>
          </p:nvGrpSpPr>
          <p:grpSpPr>
            <a:xfrm rot="10800000">
              <a:off x="-3425907" y="-1699234"/>
              <a:ext cx="741826" cy="741826"/>
              <a:chOff x="2175975" y="3602750"/>
              <a:chExt cx="384625" cy="384625"/>
            </a:xfrm>
          </p:grpSpPr>
          <p:sp>
            <p:nvSpPr>
              <p:cNvPr id="68" name="Google Shape;68;p2"/>
              <p:cNvSpPr/>
              <p:nvPr/>
            </p:nvSpPr>
            <p:spPr>
              <a:xfrm>
                <a:off x="2175975" y="3602750"/>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2175975" y="3679075"/>
                <a:ext cx="309325" cy="308300"/>
              </a:xfrm>
              <a:custGeom>
                <a:avLst/>
                <a:gdLst/>
                <a:ahLst/>
                <a:cxnLst/>
                <a:rect l="l" t="t" r="r" b="b"/>
                <a:pathLst>
                  <a:path w="12373" h="12332" extrusionOk="0">
                    <a:moveTo>
                      <a:pt x="1" y="0"/>
                    </a:moveTo>
                    <a:lnTo>
                      <a:pt x="1" y="12331"/>
                    </a:lnTo>
                    <a:lnTo>
                      <a:pt x="12373" y="12331"/>
                    </a:lnTo>
                    <a:cubicBezTo>
                      <a:pt x="12373" y="5535"/>
                      <a:pt x="6838" y="0"/>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2175975" y="3763500"/>
                <a:ext cx="224875" cy="223875"/>
              </a:xfrm>
              <a:custGeom>
                <a:avLst/>
                <a:gdLst/>
                <a:ahLst/>
                <a:cxnLst/>
                <a:rect l="l" t="t" r="r" b="b"/>
                <a:pathLst>
                  <a:path w="8995" h="8955" extrusionOk="0">
                    <a:moveTo>
                      <a:pt x="1" y="1"/>
                    </a:moveTo>
                    <a:lnTo>
                      <a:pt x="1" y="8954"/>
                    </a:lnTo>
                    <a:lnTo>
                      <a:pt x="8995" y="8954"/>
                    </a:lnTo>
                    <a:cubicBezTo>
                      <a:pt x="8995" y="3989"/>
                      <a:pt x="4966" y="1"/>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2175975" y="3845925"/>
                <a:ext cx="141450" cy="141450"/>
              </a:xfrm>
              <a:custGeom>
                <a:avLst/>
                <a:gdLst/>
                <a:ahLst/>
                <a:cxnLst/>
                <a:rect l="l" t="t" r="r" b="b"/>
                <a:pathLst>
                  <a:path w="5658" h="5658" extrusionOk="0">
                    <a:moveTo>
                      <a:pt x="1" y="0"/>
                    </a:moveTo>
                    <a:lnTo>
                      <a:pt x="1" y="5657"/>
                    </a:lnTo>
                    <a:lnTo>
                      <a:pt x="5658" y="5657"/>
                    </a:lnTo>
                    <a:cubicBezTo>
                      <a:pt x="5658" y="2564"/>
                      <a:pt x="3135" y="0"/>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 name="Google Shape;72;p2"/>
            <p:cNvGrpSpPr/>
            <p:nvPr/>
          </p:nvGrpSpPr>
          <p:grpSpPr>
            <a:xfrm rot="10800000">
              <a:off x="-1942399" y="-1699234"/>
              <a:ext cx="739849" cy="741826"/>
              <a:chOff x="1407825" y="3602750"/>
              <a:chExt cx="383600" cy="384625"/>
            </a:xfrm>
          </p:grpSpPr>
          <p:sp>
            <p:nvSpPr>
              <p:cNvPr id="73" name="Google Shape;73;p2"/>
              <p:cNvSpPr/>
              <p:nvPr/>
            </p:nvSpPr>
            <p:spPr>
              <a:xfrm>
                <a:off x="1407825" y="3602750"/>
                <a:ext cx="383600" cy="384625"/>
              </a:xfrm>
              <a:custGeom>
                <a:avLst/>
                <a:gdLst/>
                <a:ahLst/>
                <a:cxnLst/>
                <a:rect l="l" t="t" r="r" b="b"/>
                <a:pathLst>
                  <a:path w="15344" h="15385" extrusionOk="0">
                    <a:moveTo>
                      <a:pt x="1" y="1"/>
                    </a:moveTo>
                    <a:lnTo>
                      <a:pt x="1" y="15384"/>
                    </a:lnTo>
                    <a:lnTo>
                      <a:pt x="15343" y="15384"/>
                    </a:lnTo>
                    <a:lnTo>
                      <a:pt x="1534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1476000" y="3671950"/>
                <a:ext cx="246225" cy="246225"/>
              </a:xfrm>
              <a:custGeom>
                <a:avLst/>
                <a:gdLst/>
                <a:ahLst/>
                <a:cxnLst/>
                <a:rect l="l" t="t" r="r" b="b"/>
                <a:pathLst>
                  <a:path w="9849" h="9849" extrusionOk="0">
                    <a:moveTo>
                      <a:pt x="4925" y="1425"/>
                    </a:moveTo>
                    <a:cubicBezTo>
                      <a:pt x="6878" y="1425"/>
                      <a:pt x="8465" y="3012"/>
                      <a:pt x="8465" y="4924"/>
                    </a:cubicBezTo>
                    <a:cubicBezTo>
                      <a:pt x="8465" y="6878"/>
                      <a:pt x="6878" y="8465"/>
                      <a:pt x="4925" y="8465"/>
                    </a:cubicBezTo>
                    <a:cubicBezTo>
                      <a:pt x="3012" y="8465"/>
                      <a:pt x="1425" y="6878"/>
                      <a:pt x="1425" y="4924"/>
                    </a:cubicBezTo>
                    <a:cubicBezTo>
                      <a:pt x="1425" y="3012"/>
                      <a:pt x="3012" y="1425"/>
                      <a:pt x="4925" y="1425"/>
                    </a:cubicBezTo>
                    <a:close/>
                    <a:moveTo>
                      <a:pt x="4925" y="0"/>
                    </a:moveTo>
                    <a:cubicBezTo>
                      <a:pt x="2239" y="0"/>
                      <a:pt x="0" y="2198"/>
                      <a:pt x="0" y="4924"/>
                    </a:cubicBezTo>
                    <a:cubicBezTo>
                      <a:pt x="0" y="7651"/>
                      <a:pt x="2239" y="9849"/>
                      <a:pt x="4925" y="9849"/>
                    </a:cubicBezTo>
                    <a:cubicBezTo>
                      <a:pt x="7651" y="9849"/>
                      <a:pt x="9849" y="7651"/>
                      <a:pt x="9849" y="4924"/>
                    </a:cubicBezTo>
                    <a:cubicBezTo>
                      <a:pt x="9849" y="2198"/>
                      <a:pt x="7651" y="0"/>
                      <a:pt x="49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 name="Google Shape;75;p2"/>
            <p:cNvGrpSpPr/>
            <p:nvPr/>
          </p:nvGrpSpPr>
          <p:grpSpPr>
            <a:xfrm rot="10800000">
              <a:off x="-3425907" y="-2440963"/>
              <a:ext cx="741826" cy="741778"/>
              <a:chOff x="2175975" y="3987350"/>
              <a:chExt cx="384625" cy="384600"/>
            </a:xfrm>
          </p:grpSpPr>
          <p:sp>
            <p:nvSpPr>
              <p:cNvPr id="76" name="Google Shape;76;p2"/>
              <p:cNvSpPr/>
              <p:nvPr/>
            </p:nvSpPr>
            <p:spPr>
              <a:xfrm>
                <a:off x="2175975" y="3987350"/>
                <a:ext cx="384625" cy="384600"/>
              </a:xfrm>
              <a:custGeom>
                <a:avLst/>
                <a:gdLst/>
                <a:ahLst/>
                <a:cxnLst/>
                <a:rect l="l" t="t" r="r" b="b"/>
                <a:pathLst>
                  <a:path w="15385" h="15384" extrusionOk="0">
                    <a:moveTo>
                      <a:pt x="1" y="0"/>
                    </a:moveTo>
                    <a:lnTo>
                      <a:pt x="1" y="15384"/>
                    </a:lnTo>
                    <a:lnTo>
                      <a:pt x="15384" y="15384"/>
                    </a:lnTo>
                    <a:lnTo>
                      <a:pt x="1538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2175975" y="3987350"/>
                <a:ext cx="141450" cy="384600"/>
              </a:xfrm>
              <a:custGeom>
                <a:avLst/>
                <a:gdLst/>
                <a:ahLst/>
                <a:cxnLst/>
                <a:rect l="l" t="t" r="r" b="b"/>
                <a:pathLst>
                  <a:path w="5658" h="15384" extrusionOk="0">
                    <a:moveTo>
                      <a:pt x="1" y="0"/>
                    </a:moveTo>
                    <a:lnTo>
                      <a:pt x="1" y="15384"/>
                    </a:lnTo>
                    <a:lnTo>
                      <a:pt x="5658" y="15384"/>
                    </a:lnTo>
                    <a:lnTo>
                      <a:pt x="565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2400825" y="3987350"/>
                <a:ext cx="84475" cy="384600"/>
              </a:xfrm>
              <a:custGeom>
                <a:avLst/>
                <a:gdLst/>
                <a:ahLst/>
                <a:cxnLst/>
                <a:rect l="l" t="t" r="r" b="b"/>
                <a:pathLst>
                  <a:path w="3379" h="15384" extrusionOk="0">
                    <a:moveTo>
                      <a:pt x="1" y="0"/>
                    </a:moveTo>
                    <a:lnTo>
                      <a:pt x="1" y="15384"/>
                    </a:lnTo>
                    <a:lnTo>
                      <a:pt x="3379" y="15384"/>
                    </a:lnTo>
                    <a:lnTo>
                      <a:pt x="337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 name="Google Shape;79;p2"/>
            <p:cNvSpPr/>
            <p:nvPr/>
          </p:nvSpPr>
          <p:spPr>
            <a:xfrm flipH="1">
              <a:off x="-1943356" y="-957415"/>
              <a:ext cx="741826" cy="741826"/>
            </a:xfrm>
            <a:custGeom>
              <a:avLst/>
              <a:gdLst/>
              <a:ahLst/>
              <a:cxnLst/>
              <a:rect l="l" t="t" r="r" b="b"/>
              <a:pathLst>
                <a:path w="15385" h="15385" extrusionOk="0">
                  <a:moveTo>
                    <a:pt x="1" y="1"/>
                  </a:moveTo>
                  <a:cubicBezTo>
                    <a:pt x="1" y="8506"/>
                    <a:pt x="6919" y="15384"/>
                    <a:pt x="15384" y="15384"/>
                  </a:cubicBezTo>
                  <a:lnTo>
                    <a:pt x="1538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 name="Google Shape;80;p2"/>
            <p:cNvGrpSpPr/>
            <p:nvPr/>
          </p:nvGrpSpPr>
          <p:grpSpPr>
            <a:xfrm>
              <a:off x="-1201589" y="-1699186"/>
              <a:ext cx="741778" cy="741778"/>
              <a:chOff x="2560575" y="1296250"/>
              <a:chExt cx="384600" cy="384600"/>
            </a:xfrm>
          </p:grpSpPr>
          <p:sp>
            <p:nvSpPr>
              <p:cNvPr id="81" name="Google Shape;81;p2"/>
              <p:cNvSpPr/>
              <p:nvPr/>
            </p:nvSpPr>
            <p:spPr>
              <a:xfrm>
                <a:off x="2560575" y="1296250"/>
                <a:ext cx="384600" cy="384600"/>
              </a:xfrm>
              <a:custGeom>
                <a:avLst/>
                <a:gdLst/>
                <a:ahLst/>
                <a:cxnLst/>
                <a:rect l="l" t="t" r="r" b="b"/>
                <a:pathLst>
                  <a:path w="15384" h="15384" extrusionOk="0">
                    <a:moveTo>
                      <a:pt x="0" y="0"/>
                    </a:moveTo>
                    <a:lnTo>
                      <a:pt x="0" y="15384"/>
                    </a:lnTo>
                    <a:cubicBezTo>
                      <a:pt x="8506" y="15384"/>
                      <a:pt x="15384" y="8506"/>
                      <a:pt x="1538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2560575" y="1296250"/>
                <a:ext cx="325600" cy="325600"/>
              </a:xfrm>
              <a:custGeom>
                <a:avLst/>
                <a:gdLst/>
                <a:ahLst/>
                <a:cxnLst/>
                <a:rect l="l" t="t" r="r" b="b"/>
                <a:pathLst>
                  <a:path w="13024" h="13024" extrusionOk="0">
                    <a:moveTo>
                      <a:pt x="0" y="0"/>
                    </a:moveTo>
                    <a:lnTo>
                      <a:pt x="0" y="13023"/>
                    </a:lnTo>
                    <a:cubicBezTo>
                      <a:pt x="7204" y="13023"/>
                      <a:pt x="13023" y="7163"/>
                      <a:pt x="130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 name="Google Shape;83;p2"/>
            <p:cNvGrpSpPr/>
            <p:nvPr/>
          </p:nvGrpSpPr>
          <p:grpSpPr>
            <a:xfrm flipH="1">
              <a:off x="-4169585" y="1267895"/>
              <a:ext cx="743755" cy="741778"/>
              <a:chOff x="1791400" y="1296250"/>
              <a:chExt cx="385625" cy="384600"/>
            </a:xfrm>
          </p:grpSpPr>
          <p:sp>
            <p:nvSpPr>
              <p:cNvPr id="84" name="Google Shape;84;p2"/>
              <p:cNvSpPr/>
              <p:nvPr/>
            </p:nvSpPr>
            <p:spPr>
              <a:xfrm>
                <a:off x="1791400" y="1296250"/>
                <a:ext cx="384600" cy="384600"/>
              </a:xfrm>
              <a:custGeom>
                <a:avLst/>
                <a:gdLst/>
                <a:ahLst/>
                <a:cxnLst/>
                <a:rect l="l" t="t" r="r" b="b"/>
                <a:pathLst>
                  <a:path w="15384" h="15384" extrusionOk="0">
                    <a:moveTo>
                      <a:pt x="0" y="0"/>
                    </a:moveTo>
                    <a:cubicBezTo>
                      <a:pt x="0" y="8506"/>
                      <a:pt x="6878" y="15384"/>
                      <a:pt x="15384" y="15384"/>
                    </a:cubicBezTo>
                    <a:lnTo>
                      <a:pt x="1538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2039650" y="1296250"/>
                <a:ext cx="137375" cy="136350"/>
              </a:xfrm>
              <a:custGeom>
                <a:avLst/>
                <a:gdLst/>
                <a:ahLst/>
                <a:cxnLst/>
                <a:rect l="l" t="t" r="r" b="b"/>
                <a:pathLst>
                  <a:path w="5495" h="5454" extrusionOk="0">
                    <a:moveTo>
                      <a:pt x="0" y="0"/>
                    </a:moveTo>
                    <a:cubicBezTo>
                      <a:pt x="0" y="3012"/>
                      <a:pt x="2442" y="5454"/>
                      <a:pt x="5495" y="5454"/>
                    </a:cubicBezTo>
                    <a:lnTo>
                      <a:pt x="54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6" name="Google Shape;86;p2"/>
          <p:cNvGrpSpPr/>
          <p:nvPr/>
        </p:nvGrpSpPr>
        <p:grpSpPr>
          <a:xfrm rot="10800000" flipH="1">
            <a:off x="7992653" y="4551304"/>
            <a:ext cx="1178814" cy="592200"/>
            <a:chOff x="11983797" y="-2440968"/>
            <a:chExt cx="1482599" cy="741826"/>
          </a:xfrm>
        </p:grpSpPr>
        <p:grpSp>
          <p:nvGrpSpPr>
            <p:cNvPr id="87" name="Google Shape;87;p2"/>
            <p:cNvGrpSpPr/>
            <p:nvPr/>
          </p:nvGrpSpPr>
          <p:grpSpPr>
            <a:xfrm>
              <a:off x="12726547" y="-2440926"/>
              <a:ext cx="739849" cy="741778"/>
              <a:chOff x="1407825" y="3987350"/>
              <a:chExt cx="383600" cy="384600"/>
            </a:xfrm>
          </p:grpSpPr>
          <p:sp>
            <p:nvSpPr>
              <p:cNvPr id="88" name="Google Shape;88;p2"/>
              <p:cNvSpPr/>
              <p:nvPr/>
            </p:nvSpPr>
            <p:spPr>
              <a:xfrm>
                <a:off x="1407825" y="3987350"/>
                <a:ext cx="383600" cy="384600"/>
              </a:xfrm>
              <a:custGeom>
                <a:avLst/>
                <a:gdLst/>
                <a:ahLst/>
                <a:cxnLst/>
                <a:rect l="l" t="t" r="r" b="b"/>
                <a:pathLst>
                  <a:path w="15344" h="15384" extrusionOk="0">
                    <a:moveTo>
                      <a:pt x="1" y="0"/>
                    </a:moveTo>
                    <a:lnTo>
                      <a:pt x="1" y="15384"/>
                    </a:lnTo>
                    <a:lnTo>
                      <a:pt x="15343" y="15384"/>
                    </a:lnTo>
                    <a:lnTo>
                      <a:pt x="1534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9" name="Google Shape;89;p2"/>
              <p:cNvGrpSpPr/>
              <p:nvPr/>
            </p:nvGrpSpPr>
            <p:grpSpPr>
              <a:xfrm>
                <a:off x="1466825" y="3987350"/>
                <a:ext cx="265575" cy="384600"/>
                <a:chOff x="1466825" y="3987350"/>
                <a:chExt cx="265575" cy="384600"/>
              </a:xfrm>
            </p:grpSpPr>
            <p:sp>
              <p:nvSpPr>
                <p:cNvPr id="90" name="Google Shape;90;p2"/>
                <p:cNvSpPr/>
                <p:nvPr/>
              </p:nvSpPr>
              <p:spPr>
                <a:xfrm>
                  <a:off x="1577725" y="3987350"/>
                  <a:ext cx="43775" cy="384600"/>
                </a:xfrm>
                <a:custGeom>
                  <a:avLst/>
                  <a:gdLst/>
                  <a:ahLst/>
                  <a:cxnLst/>
                  <a:rect l="l" t="t" r="r" b="b"/>
                  <a:pathLst>
                    <a:path w="1751" h="15384" extrusionOk="0">
                      <a:moveTo>
                        <a:pt x="1" y="0"/>
                      </a:moveTo>
                      <a:lnTo>
                        <a:pt x="1" y="15384"/>
                      </a:lnTo>
                      <a:lnTo>
                        <a:pt x="1751" y="15384"/>
                      </a:lnTo>
                      <a:lnTo>
                        <a:pt x="175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p:nvPr/>
              </p:nvSpPr>
              <p:spPr>
                <a:xfrm>
                  <a:off x="1466825" y="3987350"/>
                  <a:ext cx="42775" cy="384600"/>
                </a:xfrm>
                <a:custGeom>
                  <a:avLst/>
                  <a:gdLst/>
                  <a:ahLst/>
                  <a:cxnLst/>
                  <a:rect l="l" t="t" r="r" b="b"/>
                  <a:pathLst>
                    <a:path w="1711" h="15384" extrusionOk="0">
                      <a:moveTo>
                        <a:pt x="1" y="0"/>
                      </a:moveTo>
                      <a:lnTo>
                        <a:pt x="1" y="15384"/>
                      </a:lnTo>
                      <a:lnTo>
                        <a:pt x="1710" y="15384"/>
                      </a:lnTo>
                      <a:lnTo>
                        <a:pt x="171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
                <p:cNvSpPr/>
                <p:nvPr/>
              </p:nvSpPr>
              <p:spPr>
                <a:xfrm>
                  <a:off x="1689650" y="3987350"/>
                  <a:ext cx="42750" cy="384600"/>
                </a:xfrm>
                <a:custGeom>
                  <a:avLst/>
                  <a:gdLst/>
                  <a:ahLst/>
                  <a:cxnLst/>
                  <a:rect l="l" t="t" r="r" b="b"/>
                  <a:pathLst>
                    <a:path w="1710" h="15384" extrusionOk="0">
                      <a:moveTo>
                        <a:pt x="1" y="0"/>
                      </a:moveTo>
                      <a:lnTo>
                        <a:pt x="1" y="15384"/>
                      </a:lnTo>
                      <a:lnTo>
                        <a:pt x="1710" y="15384"/>
                      </a:lnTo>
                      <a:lnTo>
                        <a:pt x="171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3" name="Google Shape;93;p2"/>
            <p:cNvSpPr/>
            <p:nvPr/>
          </p:nvSpPr>
          <p:spPr>
            <a:xfrm rot="5400000">
              <a:off x="11983797" y="-2440968"/>
              <a:ext cx="741826" cy="741826"/>
            </a:xfrm>
            <a:custGeom>
              <a:avLst/>
              <a:gdLst/>
              <a:ahLst/>
              <a:cxnLst/>
              <a:rect l="l" t="t" r="r" b="b"/>
              <a:pathLst>
                <a:path w="15385" h="15385" extrusionOk="0">
                  <a:moveTo>
                    <a:pt x="1" y="1"/>
                  </a:moveTo>
                  <a:lnTo>
                    <a:pt x="1" y="15384"/>
                  </a:lnTo>
                  <a:cubicBezTo>
                    <a:pt x="8507" y="15384"/>
                    <a:pt x="15384" y="8506"/>
                    <a:pt x="153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4" name="Google Shape;94;p2"/>
          <p:cNvGrpSpPr/>
          <p:nvPr/>
        </p:nvGrpSpPr>
        <p:grpSpPr>
          <a:xfrm rot="10800000" flipH="1">
            <a:off x="-28174" y="-2"/>
            <a:ext cx="1180375" cy="592200"/>
            <a:chOff x="-4168604" y="6737501"/>
            <a:chExt cx="1484561" cy="741826"/>
          </a:xfrm>
        </p:grpSpPr>
        <p:grpSp>
          <p:nvGrpSpPr>
            <p:cNvPr id="95" name="Google Shape;95;p2"/>
            <p:cNvGrpSpPr/>
            <p:nvPr/>
          </p:nvGrpSpPr>
          <p:grpSpPr>
            <a:xfrm>
              <a:off x="-4168604" y="6737522"/>
              <a:ext cx="741826" cy="741778"/>
              <a:chOff x="1023225" y="4756525"/>
              <a:chExt cx="384625" cy="384600"/>
            </a:xfrm>
          </p:grpSpPr>
          <p:sp>
            <p:nvSpPr>
              <p:cNvPr id="96" name="Google Shape;96;p2"/>
              <p:cNvSpPr/>
              <p:nvPr/>
            </p:nvSpPr>
            <p:spPr>
              <a:xfrm>
                <a:off x="1023225" y="4756525"/>
                <a:ext cx="384625" cy="384600"/>
              </a:xfrm>
              <a:custGeom>
                <a:avLst/>
                <a:gdLst/>
                <a:ahLst/>
                <a:cxnLst/>
                <a:rect l="l" t="t" r="r" b="b"/>
                <a:pathLst>
                  <a:path w="15385" h="15384" extrusionOk="0">
                    <a:moveTo>
                      <a:pt x="1" y="0"/>
                    </a:moveTo>
                    <a:lnTo>
                      <a:pt x="1" y="15384"/>
                    </a:lnTo>
                    <a:lnTo>
                      <a:pt x="15385" y="15384"/>
                    </a:lnTo>
                    <a:lnTo>
                      <a:pt x="1538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7" name="Google Shape;97;p2"/>
              <p:cNvGrpSpPr/>
              <p:nvPr/>
            </p:nvGrpSpPr>
            <p:grpSpPr>
              <a:xfrm>
                <a:off x="1061900" y="4796200"/>
                <a:ext cx="306275" cy="305250"/>
                <a:chOff x="1061900" y="4796200"/>
                <a:chExt cx="306275" cy="305250"/>
              </a:xfrm>
            </p:grpSpPr>
            <p:sp>
              <p:nvSpPr>
                <p:cNvPr id="98" name="Google Shape;98;p2"/>
                <p:cNvSpPr/>
                <p:nvPr/>
              </p:nvSpPr>
              <p:spPr>
                <a:xfrm>
                  <a:off x="1061900" y="5015975"/>
                  <a:ext cx="85500" cy="85475"/>
                </a:xfrm>
                <a:custGeom>
                  <a:avLst/>
                  <a:gdLst/>
                  <a:ahLst/>
                  <a:cxnLst/>
                  <a:rect l="l" t="t" r="r" b="b"/>
                  <a:pathLst>
                    <a:path w="3420" h="3419" extrusionOk="0">
                      <a:moveTo>
                        <a:pt x="0" y="0"/>
                      </a:moveTo>
                      <a:lnTo>
                        <a:pt x="3419" y="3419"/>
                      </a:lnTo>
                      <a:lnTo>
                        <a:pt x="341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a:off x="1171775" y="5015975"/>
                  <a:ext cx="86525" cy="85475"/>
                </a:xfrm>
                <a:custGeom>
                  <a:avLst/>
                  <a:gdLst/>
                  <a:ahLst/>
                  <a:cxnLst/>
                  <a:rect l="l" t="t" r="r" b="b"/>
                  <a:pathLst>
                    <a:path w="3461" h="3419" extrusionOk="0">
                      <a:moveTo>
                        <a:pt x="1" y="0"/>
                      </a:moveTo>
                      <a:lnTo>
                        <a:pt x="3460" y="3419"/>
                      </a:lnTo>
                      <a:lnTo>
                        <a:pt x="346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
                <p:cNvSpPr/>
                <p:nvPr/>
              </p:nvSpPr>
              <p:spPr>
                <a:xfrm>
                  <a:off x="1282675" y="5015975"/>
                  <a:ext cx="85500" cy="85475"/>
                </a:xfrm>
                <a:custGeom>
                  <a:avLst/>
                  <a:gdLst/>
                  <a:ahLst/>
                  <a:cxnLst/>
                  <a:rect l="l" t="t" r="r" b="b"/>
                  <a:pathLst>
                    <a:path w="3420" h="3419" extrusionOk="0">
                      <a:moveTo>
                        <a:pt x="1" y="0"/>
                      </a:moveTo>
                      <a:lnTo>
                        <a:pt x="3419" y="3419"/>
                      </a:lnTo>
                      <a:lnTo>
                        <a:pt x="341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
                <p:cNvSpPr/>
                <p:nvPr/>
              </p:nvSpPr>
              <p:spPr>
                <a:xfrm>
                  <a:off x="1061900" y="4906075"/>
                  <a:ext cx="85500" cy="85500"/>
                </a:xfrm>
                <a:custGeom>
                  <a:avLst/>
                  <a:gdLst/>
                  <a:ahLst/>
                  <a:cxnLst/>
                  <a:rect l="l" t="t" r="r" b="b"/>
                  <a:pathLst>
                    <a:path w="3420" h="3420" extrusionOk="0">
                      <a:moveTo>
                        <a:pt x="0"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p:nvPr/>
              </p:nvSpPr>
              <p:spPr>
                <a:xfrm>
                  <a:off x="1171775" y="4906075"/>
                  <a:ext cx="86525" cy="85500"/>
                </a:xfrm>
                <a:custGeom>
                  <a:avLst/>
                  <a:gdLst/>
                  <a:ahLst/>
                  <a:cxnLst/>
                  <a:rect l="l" t="t" r="r" b="b"/>
                  <a:pathLst>
                    <a:path w="3461" h="3420" extrusionOk="0">
                      <a:moveTo>
                        <a:pt x="1" y="1"/>
                      </a:moveTo>
                      <a:lnTo>
                        <a:pt x="3460" y="3419"/>
                      </a:lnTo>
                      <a:lnTo>
                        <a:pt x="34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a:off x="1282675" y="4906075"/>
                  <a:ext cx="85500" cy="85500"/>
                </a:xfrm>
                <a:custGeom>
                  <a:avLst/>
                  <a:gdLst/>
                  <a:ahLst/>
                  <a:cxnLst/>
                  <a:rect l="l" t="t" r="r" b="b"/>
                  <a:pathLst>
                    <a:path w="3420" h="3420" extrusionOk="0">
                      <a:moveTo>
                        <a:pt x="1"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1061900" y="4796200"/>
                  <a:ext cx="85500" cy="85500"/>
                </a:xfrm>
                <a:custGeom>
                  <a:avLst/>
                  <a:gdLst/>
                  <a:ahLst/>
                  <a:cxnLst/>
                  <a:rect l="l" t="t" r="r" b="b"/>
                  <a:pathLst>
                    <a:path w="3420" h="3420" extrusionOk="0">
                      <a:moveTo>
                        <a:pt x="0"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a:off x="1171775" y="4796200"/>
                  <a:ext cx="86525" cy="85500"/>
                </a:xfrm>
                <a:custGeom>
                  <a:avLst/>
                  <a:gdLst/>
                  <a:ahLst/>
                  <a:cxnLst/>
                  <a:rect l="l" t="t" r="r" b="b"/>
                  <a:pathLst>
                    <a:path w="3461" h="3420" extrusionOk="0">
                      <a:moveTo>
                        <a:pt x="1" y="1"/>
                      </a:moveTo>
                      <a:lnTo>
                        <a:pt x="3460" y="3419"/>
                      </a:lnTo>
                      <a:lnTo>
                        <a:pt x="34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
                <p:cNvSpPr/>
                <p:nvPr/>
              </p:nvSpPr>
              <p:spPr>
                <a:xfrm>
                  <a:off x="1282675" y="4796200"/>
                  <a:ext cx="85500" cy="85500"/>
                </a:xfrm>
                <a:custGeom>
                  <a:avLst/>
                  <a:gdLst/>
                  <a:ahLst/>
                  <a:cxnLst/>
                  <a:rect l="l" t="t" r="r" b="b"/>
                  <a:pathLst>
                    <a:path w="3420" h="3420" extrusionOk="0">
                      <a:moveTo>
                        <a:pt x="1"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7" name="Google Shape;107;p2"/>
            <p:cNvSpPr/>
            <p:nvPr/>
          </p:nvSpPr>
          <p:spPr>
            <a:xfrm>
              <a:off x="-3425869" y="6737501"/>
              <a:ext cx="741826" cy="741826"/>
            </a:xfrm>
            <a:custGeom>
              <a:avLst/>
              <a:gdLst/>
              <a:ahLst/>
              <a:cxnLst/>
              <a:rect l="l" t="t" r="r" b="b"/>
              <a:pathLst>
                <a:path w="15385" h="15385" extrusionOk="0">
                  <a:moveTo>
                    <a:pt x="1" y="1"/>
                  </a:moveTo>
                  <a:lnTo>
                    <a:pt x="1" y="15384"/>
                  </a:lnTo>
                  <a:lnTo>
                    <a:pt x="15384" y="15384"/>
                  </a:lnTo>
                  <a:cubicBezTo>
                    <a:pt x="15384" y="6879"/>
                    <a:pt x="8506" y="1"/>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8" name="Google Shape;108;p2"/>
          <p:cNvGrpSpPr/>
          <p:nvPr/>
        </p:nvGrpSpPr>
        <p:grpSpPr>
          <a:xfrm>
            <a:off x="6200236" y="-599026"/>
            <a:ext cx="2948912" cy="3551345"/>
            <a:chOff x="6200236" y="-599026"/>
            <a:chExt cx="2948912" cy="3551345"/>
          </a:xfrm>
        </p:grpSpPr>
        <p:grpSp>
          <p:nvGrpSpPr>
            <p:cNvPr id="109" name="Google Shape;109;p2"/>
            <p:cNvGrpSpPr/>
            <p:nvPr/>
          </p:nvGrpSpPr>
          <p:grpSpPr>
            <a:xfrm rot="10800000" flipH="1">
              <a:off x="6200236" y="-599026"/>
              <a:ext cx="2948912" cy="3551345"/>
              <a:chOff x="9758520" y="3030643"/>
              <a:chExt cx="3708857" cy="4448634"/>
            </a:xfrm>
          </p:grpSpPr>
          <p:grpSp>
            <p:nvGrpSpPr>
              <p:cNvPr id="110" name="Google Shape;110;p2"/>
              <p:cNvGrpSpPr/>
              <p:nvPr/>
            </p:nvGrpSpPr>
            <p:grpSpPr>
              <a:xfrm rot="-5400000">
                <a:off x="12725574" y="3772365"/>
                <a:ext cx="741778" cy="741826"/>
                <a:chOff x="6725950" y="4371925"/>
                <a:chExt cx="384600" cy="384625"/>
              </a:xfrm>
            </p:grpSpPr>
            <p:sp>
              <p:nvSpPr>
                <p:cNvPr id="111" name="Google Shape;111;p2"/>
                <p:cNvSpPr/>
                <p:nvPr/>
              </p:nvSpPr>
              <p:spPr>
                <a:xfrm>
                  <a:off x="6725950" y="4371925"/>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
                <p:cNvSpPr/>
                <p:nvPr/>
              </p:nvSpPr>
              <p:spPr>
                <a:xfrm>
                  <a:off x="6725950" y="4371925"/>
                  <a:ext cx="384600" cy="384625"/>
                </a:xfrm>
                <a:custGeom>
                  <a:avLst/>
                  <a:gdLst/>
                  <a:ahLst/>
                  <a:cxnLst/>
                  <a:rect l="l" t="t" r="r" b="b"/>
                  <a:pathLst>
                    <a:path w="15384" h="15385" extrusionOk="0">
                      <a:moveTo>
                        <a:pt x="0" y="1"/>
                      </a:moveTo>
                      <a:lnTo>
                        <a:pt x="0" y="15384"/>
                      </a:lnTo>
                      <a:lnTo>
                        <a:pt x="15384" y="15384"/>
                      </a:lnTo>
                      <a:lnTo>
                        <a:pt x="0" y="1"/>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3" name="Google Shape;113;p2"/>
                <p:cNvGrpSpPr/>
                <p:nvPr/>
              </p:nvGrpSpPr>
              <p:grpSpPr>
                <a:xfrm>
                  <a:off x="6725950" y="4448250"/>
                  <a:ext cx="308300" cy="232000"/>
                  <a:chOff x="6725950" y="4448250"/>
                  <a:chExt cx="308300" cy="232000"/>
                </a:xfrm>
              </p:grpSpPr>
              <p:sp>
                <p:nvSpPr>
                  <p:cNvPr id="114" name="Google Shape;114;p2"/>
                  <p:cNvSpPr/>
                  <p:nvPr/>
                </p:nvSpPr>
                <p:spPr>
                  <a:xfrm>
                    <a:off x="6802250" y="4448250"/>
                    <a:ext cx="232000" cy="232000"/>
                  </a:xfrm>
                  <a:custGeom>
                    <a:avLst/>
                    <a:gdLst/>
                    <a:ahLst/>
                    <a:cxnLst/>
                    <a:rect l="l" t="t" r="r" b="b"/>
                    <a:pathLst>
                      <a:path w="9280" h="9280" fill="none" extrusionOk="0">
                        <a:moveTo>
                          <a:pt x="9279" y="4640"/>
                        </a:moveTo>
                        <a:cubicBezTo>
                          <a:pt x="9279" y="7204"/>
                          <a:pt x="7204" y="9279"/>
                          <a:pt x="4640" y="9279"/>
                        </a:cubicBezTo>
                        <a:cubicBezTo>
                          <a:pt x="2076" y="9279"/>
                          <a:pt x="1" y="7204"/>
                          <a:pt x="1" y="4640"/>
                        </a:cubicBezTo>
                        <a:cubicBezTo>
                          <a:pt x="1" y="2076"/>
                          <a:pt x="2076" y="0"/>
                          <a:pt x="4640" y="0"/>
                        </a:cubicBezTo>
                        <a:cubicBezTo>
                          <a:pt x="7204" y="0"/>
                          <a:pt x="9279" y="2076"/>
                          <a:pt x="9279" y="4640"/>
                        </a:cubicBezTo>
                        <a:close/>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2"/>
                  <p:cNvSpPr/>
                  <p:nvPr/>
                </p:nvSpPr>
                <p:spPr>
                  <a:xfrm>
                    <a:off x="6725950" y="4564225"/>
                    <a:ext cx="76325" cy="25"/>
                  </a:xfrm>
                  <a:custGeom>
                    <a:avLst/>
                    <a:gdLst/>
                    <a:ahLst/>
                    <a:cxnLst/>
                    <a:rect l="l" t="t" r="r" b="b"/>
                    <a:pathLst>
                      <a:path w="3053" h="1" fill="none" extrusionOk="0">
                        <a:moveTo>
                          <a:pt x="0" y="1"/>
                        </a:moveTo>
                        <a:lnTo>
                          <a:pt x="3053" y="1"/>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
                  <p:cNvSpPr/>
                  <p:nvPr/>
                </p:nvSpPr>
                <p:spPr>
                  <a:xfrm>
                    <a:off x="6725950" y="4633425"/>
                    <a:ext cx="99725" cy="0"/>
                  </a:xfrm>
                  <a:custGeom>
                    <a:avLst/>
                    <a:gdLst/>
                    <a:ahLst/>
                    <a:cxnLst/>
                    <a:rect l="l" t="t" r="r" b="b"/>
                    <a:pathLst>
                      <a:path w="3989" fill="none" extrusionOk="0">
                        <a:moveTo>
                          <a:pt x="0" y="0"/>
                        </a:moveTo>
                        <a:lnTo>
                          <a:pt x="3989" y="0"/>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
                  <p:cNvSpPr/>
                  <p:nvPr/>
                </p:nvSpPr>
                <p:spPr>
                  <a:xfrm>
                    <a:off x="6725950" y="4495050"/>
                    <a:ext cx="99725" cy="25"/>
                  </a:xfrm>
                  <a:custGeom>
                    <a:avLst/>
                    <a:gdLst/>
                    <a:ahLst/>
                    <a:cxnLst/>
                    <a:rect l="l" t="t" r="r" b="b"/>
                    <a:pathLst>
                      <a:path w="3989" h="1" fill="none" extrusionOk="0">
                        <a:moveTo>
                          <a:pt x="0" y="0"/>
                        </a:moveTo>
                        <a:lnTo>
                          <a:pt x="3989" y="0"/>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18" name="Google Shape;118;p2"/>
              <p:cNvSpPr/>
              <p:nvPr/>
            </p:nvSpPr>
            <p:spPr>
              <a:xfrm rot="-5400000">
                <a:off x="9758520" y="6737451"/>
                <a:ext cx="741826" cy="741826"/>
              </a:xfrm>
              <a:custGeom>
                <a:avLst/>
                <a:gdLst/>
                <a:ahLst/>
                <a:cxnLst/>
                <a:rect l="l" t="t" r="r" b="b"/>
                <a:pathLst>
                  <a:path w="15385" h="15385" extrusionOk="0">
                    <a:moveTo>
                      <a:pt x="1" y="1"/>
                    </a:moveTo>
                    <a:lnTo>
                      <a:pt x="1" y="15384"/>
                    </a:lnTo>
                    <a:lnTo>
                      <a:pt x="15384" y="15384"/>
                    </a:lnTo>
                    <a:lnTo>
                      <a:pt x="1538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9" name="Google Shape;119;p2"/>
              <p:cNvGrpSpPr/>
              <p:nvPr/>
            </p:nvGrpSpPr>
            <p:grpSpPr>
              <a:xfrm rot="-5400000">
                <a:off x="12725574" y="5995674"/>
                <a:ext cx="741778" cy="741826"/>
                <a:chOff x="5573200" y="4371925"/>
                <a:chExt cx="384600" cy="384625"/>
              </a:xfrm>
            </p:grpSpPr>
            <p:sp>
              <p:nvSpPr>
                <p:cNvPr id="120" name="Google Shape;120;p2"/>
                <p:cNvSpPr/>
                <p:nvPr/>
              </p:nvSpPr>
              <p:spPr>
                <a:xfrm>
                  <a:off x="5573200" y="4371925"/>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
                <p:cNvSpPr/>
                <p:nvPr/>
              </p:nvSpPr>
              <p:spPr>
                <a:xfrm>
                  <a:off x="5573200" y="4371925"/>
                  <a:ext cx="384600" cy="384625"/>
                </a:xfrm>
                <a:custGeom>
                  <a:avLst/>
                  <a:gdLst/>
                  <a:ahLst/>
                  <a:cxnLst/>
                  <a:rect l="l" t="t" r="r" b="b"/>
                  <a:pathLst>
                    <a:path w="15384" h="15385" extrusionOk="0">
                      <a:moveTo>
                        <a:pt x="7692" y="1"/>
                      </a:moveTo>
                      <a:cubicBezTo>
                        <a:pt x="3419" y="1"/>
                        <a:pt x="0" y="3460"/>
                        <a:pt x="0" y="7693"/>
                      </a:cubicBezTo>
                      <a:lnTo>
                        <a:pt x="0" y="15384"/>
                      </a:lnTo>
                      <a:lnTo>
                        <a:pt x="15384" y="15384"/>
                      </a:lnTo>
                      <a:lnTo>
                        <a:pt x="15384" y="7693"/>
                      </a:lnTo>
                      <a:cubicBezTo>
                        <a:pt x="15384" y="3460"/>
                        <a:pt x="11925" y="1"/>
                        <a:pt x="76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2"/>
                <p:cNvSpPr/>
                <p:nvPr/>
              </p:nvSpPr>
              <p:spPr>
                <a:xfrm>
                  <a:off x="5657650" y="4540825"/>
                  <a:ext cx="215725" cy="215725"/>
                </a:xfrm>
                <a:custGeom>
                  <a:avLst/>
                  <a:gdLst/>
                  <a:ahLst/>
                  <a:cxnLst/>
                  <a:rect l="l" t="t" r="r" b="b"/>
                  <a:pathLst>
                    <a:path w="8629" h="8629" extrusionOk="0">
                      <a:moveTo>
                        <a:pt x="4314" y="1"/>
                      </a:moveTo>
                      <a:cubicBezTo>
                        <a:pt x="1913" y="1"/>
                        <a:pt x="0" y="1913"/>
                        <a:pt x="0" y="4314"/>
                      </a:cubicBezTo>
                      <a:lnTo>
                        <a:pt x="0" y="8628"/>
                      </a:lnTo>
                      <a:lnTo>
                        <a:pt x="8628" y="8628"/>
                      </a:lnTo>
                      <a:lnTo>
                        <a:pt x="8628" y="4314"/>
                      </a:lnTo>
                      <a:cubicBezTo>
                        <a:pt x="8628" y="1913"/>
                        <a:pt x="6675" y="1"/>
                        <a:pt x="431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3" name="Google Shape;123;p2"/>
              <p:cNvGrpSpPr/>
              <p:nvPr/>
            </p:nvGrpSpPr>
            <p:grpSpPr>
              <a:xfrm rot="-5400000">
                <a:off x="11983820" y="5995698"/>
                <a:ext cx="741778" cy="741778"/>
                <a:chOff x="5573200" y="3987350"/>
                <a:chExt cx="384600" cy="384600"/>
              </a:xfrm>
            </p:grpSpPr>
            <p:sp>
              <p:nvSpPr>
                <p:cNvPr id="124" name="Google Shape;124;p2"/>
                <p:cNvSpPr/>
                <p:nvPr/>
              </p:nvSpPr>
              <p:spPr>
                <a:xfrm>
                  <a:off x="5573200" y="3987350"/>
                  <a:ext cx="384600" cy="384600"/>
                </a:xfrm>
                <a:custGeom>
                  <a:avLst/>
                  <a:gdLst/>
                  <a:ahLst/>
                  <a:cxnLst/>
                  <a:rect l="l" t="t" r="r" b="b"/>
                  <a:pathLst>
                    <a:path w="15384" h="15384" extrusionOk="0">
                      <a:moveTo>
                        <a:pt x="0" y="0"/>
                      </a:moveTo>
                      <a:lnTo>
                        <a:pt x="0" y="15384"/>
                      </a:lnTo>
                      <a:lnTo>
                        <a:pt x="15384" y="15384"/>
                      </a:lnTo>
                      <a:lnTo>
                        <a:pt x="1538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
                <p:cNvSpPr/>
                <p:nvPr/>
              </p:nvSpPr>
              <p:spPr>
                <a:xfrm>
                  <a:off x="5573200" y="3987350"/>
                  <a:ext cx="384600" cy="384600"/>
                </a:xfrm>
                <a:custGeom>
                  <a:avLst/>
                  <a:gdLst/>
                  <a:ahLst/>
                  <a:cxnLst/>
                  <a:rect l="l" t="t" r="r" b="b"/>
                  <a:pathLst>
                    <a:path w="15384" h="15384" extrusionOk="0">
                      <a:moveTo>
                        <a:pt x="0" y="0"/>
                      </a:moveTo>
                      <a:cubicBezTo>
                        <a:pt x="0" y="8506"/>
                        <a:pt x="6878" y="15384"/>
                        <a:pt x="15384" y="15384"/>
                      </a:cubicBezTo>
                      <a:lnTo>
                        <a:pt x="1538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6" name="Google Shape;126;p2"/>
              <p:cNvGrpSpPr/>
              <p:nvPr/>
            </p:nvGrpSpPr>
            <p:grpSpPr>
              <a:xfrm rot="-5400000">
                <a:off x="11242066" y="5995674"/>
                <a:ext cx="741778" cy="741826"/>
                <a:chOff x="5573200" y="3602750"/>
                <a:chExt cx="384600" cy="384625"/>
              </a:xfrm>
            </p:grpSpPr>
            <p:sp>
              <p:nvSpPr>
                <p:cNvPr id="127" name="Google Shape;127;p2"/>
                <p:cNvSpPr/>
                <p:nvPr/>
              </p:nvSpPr>
              <p:spPr>
                <a:xfrm>
                  <a:off x="5573200" y="3602750"/>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
                <p:cNvSpPr/>
                <p:nvPr/>
              </p:nvSpPr>
              <p:spPr>
                <a:xfrm>
                  <a:off x="5573200" y="3602750"/>
                  <a:ext cx="384600" cy="384625"/>
                </a:xfrm>
                <a:custGeom>
                  <a:avLst/>
                  <a:gdLst/>
                  <a:ahLst/>
                  <a:cxnLst/>
                  <a:rect l="l" t="t" r="r" b="b"/>
                  <a:pathLst>
                    <a:path w="15384" h="15385" extrusionOk="0">
                      <a:moveTo>
                        <a:pt x="0" y="1"/>
                      </a:moveTo>
                      <a:lnTo>
                        <a:pt x="0" y="15384"/>
                      </a:lnTo>
                      <a:lnTo>
                        <a:pt x="15384" y="15384"/>
                      </a:lnTo>
                      <a:cubicBezTo>
                        <a:pt x="15384" y="6879"/>
                        <a:pt x="8465" y="1"/>
                        <a:pt x="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9" name="Google Shape;129;p2"/>
              <p:cNvSpPr/>
              <p:nvPr/>
            </p:nvSpPr>
            <p:spPr>
              <a:xfrm rot="-5400000">
                <a:off x="10500272" y="6737475"/>
                <a:ext cx="741826" cy="741778"/>
              </a:xfrm>
              <a:custGeom>
                <a:avLst/>
                <a:gdLst/>
                <a:ahLst/>
                <a:cxnLst/>
                <a:rect l="l" t="t" r="r" b="b"/>
                <a:pathLst>
                  <a:path w="15385" h="15384" extrusionOk="0">
                    <a:moveTo>
                      <a:pt x="1" y="0"/>
                    </a:moveTo>
                    <a:lnTo>
                      <a:pt x="1" y="15384"/>
                    </a:lnTo>
                    <a:lnTo>
                      <a:pt x="15384" y="15384"/>
                    </a:lnTo>
                    <a:lnTo>
                      <a:pt x="1538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0" name="Google Shape;130;p2"/>
              <p:cNvGrpSpPr/>
              <p:nvPr/>
            </p:nvGrpSpPr>
            <p:grpSpPr>
              <a:xfrm rot="-5400000">
                <a:off x="10601376" y="6865976"/>
                <a:ext cx="541627" cy="484731"/>
                <a:chOff x="5240500" y="3285325"/>
                <a:chExt cx="280825" cy="251325"/>
              </a:xfrm>
            </p:grpSpPr>
            <p:sp>
              <p:nvSpPr>
                <p:cNvPr id="131" name="Google Shape;131;p2"/>
                <p:cNvSpPr/>
                <p:nvPr/>
              </p:nvSpPr>
              <p:spPr>
                <a:xfrm>
                  <a:off x="5240500" y="3285325"/>
                  <a:ext cx="79375" cy="68175"/>
                </a:xfrm>
                <a:custGeom>
                  <a:avLst/>
                  <a:gdLst/>
                  <a:ahLst/>
                  <a:cxnLst/>
                  <a:rect l="l" t="t" r="r" b="b"/>
                  <a:pathLst>
                    <a:path w="3175" h="2727" extrusionOk="0">
                      <a:moveTo>
                        <a:pt x="1588" y="0"/>
                      </a:moveTo>
                      <a:lnTo>
                        <a:pt x="0" y="2727"/>
                      </a:lnTo>
                      <a:lnTo>
                        <a:pt x="3175" y="272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
                <p:cNvSpPr/>
                <p:nvPr/>
              </p:nvSpPr>
              <p:spPr>
                <a:xfrm>
                  <a:off x="5341225" y="3285325"/>
                  <a:ext cx="79375" cy="68175"/>
                </a:xfrm>
                <a:custGeom>
                  <a:avLst/>
                  <a:gdLst/>
                  <a:ahLst/>
                  <a:cxnLst/>
                  <a:rect l="l" t="t" r="r" b="b"/>
                  <a:pathLst>
                    <a:path w="3175" h="2727" extrusionOk="0">
                      <a:moveTo>
                        <a:pt x="1588" y="0"/>
                      </a:moveTo>
                      <a:lnTo>
                        <a:pt x="0" y="2727"/>
                      </a:lnTo>
                      <a:lnTo>
                        <a:pt x="3175" y="272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
                <p:cNvSpPr/>
                <p:nvPr/>
              </p:nvSpPr>
              <p:spPr>
                <a:xfrm>
                  <a:off x="5441950" y="3285325"/>
                  <a:ext cx="79375" cy="68175"/>
                </a:xfrm>
                <a:custGeom>
                  <a:avLst/>
                  <a:gdLst/>
                  <a:ahLst/>
                  <a:cxnLst/>
                  <a:rect l="l" t="t" r="r" b="b"/>
                  <a:pathLst>
                    <a:path w="3175" h="2727" extrusionOk="0">
                      <a:moveTo>
                        <a:pt x="1588" y="0"/>
                      </a:moveTo>
                      <a:lnTo>
                        <a:pt x="0" y="2727"/>
                      </a:lnTo>
                      <a:lnTo>
                        <a:pt x="3175" y="272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
                <p:cNvSpPr/>
                <p:nvPr/>
              </p:nvSpPr>
              <p:spPr>
                <a:xfrm>
                  <a:off x="5240500" y="3376875"/>
                  <a:ext cx="79375" cy="68200"/>
                </a:xfrm>
                <a:custGeom>
                  <a:avLst/>
                  <a:gdLst/>
                  <a:ahLst/>
                  <a:cxnLst/>
                  <a:rect l="l" t="t" r="r" b="b"/>
                  <a:pathLst>
                    <a:path w="3175" h="2728" extrusionOk="0">
                      <a:moveTo>
                        <a:pt x="1588" y="1"/>
                      </a:moveTo>
                      <a:lnTo>
                        <a:pt x="0" y="2728"/>
                      </a:lnTo>
                      <a:lnTo>
                        <a:pt x="3175" y="272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
                <p:cNvSpPr/>
                <p:nvPr/>
              </p:nvSpPr>
              <p:spPr>
                <a:xfrm>
                  <a:off x="5341225" y="3376875"/>
                  <a:ext cx="79375" cy="68200"/>
                </a:xfrm>
                <a:custGeom>
                  <a:avLst/>
                  <a:gdLst/>
                  <a:ahLst/>
                  <a:cxnLst/>
                  <a:rect l="l" t="t" r="r" b="b"/>
                  <a:pathLst>
                    <a:path w="3175" h="2728" extrusionOk="0">
                      <a:moveTo>
                        <a:pt x="1588" y="1"/>
                      </a:moveTo>
                      <a:lnTo>
                        <a:pt x="0" y="2728"/>
                      </a:lnTo>
                      <a:lnTo>
                        <a:pt x="3175" y="272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
                <p:cNvSpPr/>
                <p:nvPr/>
              </p:nvSpPr>
              <p:spPr>
                <a:xfrm>
                  <a:off x="5441950" y="3376875"/>
                  <a:ext cx="79375" cy="68200"/>
                </a:xfrm>
                <a:custGeom>
                  <a:avLst/>
                  <a:gdLst/>
                  <a:ahLst/>
                  <a:cxnLst/>
                  <a:rect l="l" t="t" r="r" b="b"/>
                  <a:pathLst>
                    <a:path w="3175" h="2728" extrusionOk="0">
                      <a:moveTo>
                        <a:pt x="1588" y="1"/>
                      </a:moveTo>
                      <a:lnTo>
                        <a:pt x="0" y="2728"/>
                      </a:lnTo>
                      <a:lnTo>
                        <a:pt x="3175" y="272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
                <p:cNvSpPr/>
                <p:nvPr/>
              </p:nvSpPr>
              <p:spPr>
                <a:xfrm>
                  <a:off x="5240500" y="3467425"/>
                  <a:ext cx="79375" cy="69225"/>
                </a:xfrm>
                <a:custGeom>
                  <a:avLst/>
                  <a:gdLst/>
                  <a:ahLst/>
                  <a:cxnLst/>
                  <a:rect l="l" t="t" r="r" b="b"/>
                  <a:pathLst>
                    <a:path w="3175" h="2769" extrusionOk="0">
                      <a:moveTo>
                        <a:pt x="1588" y="1"/>
                      </a:moveTo>
                      <a:lnTo>
                        <a:pt x="0"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
                <p:cNvSpPr/>
                <p:nvPr/>
              </p:nvSpPr>
              <p:spPr>
                <a:xfrm>
                  <a:off x="5341225" y="3467425"/>
                  <a:ext cx="79375" cy="69225"/>
                </a:xfrm>
                <a:custGeom>
                  <a:avLst/>
                  <a:gdLst/>
                  <a:ahLst/>
                  <a:cxnLst/>
                  <a:rect l="l" t="t" r="r" b="b"/>
                  <a:pathLst>
                    <a:path w="3175" h="2769" extrusionOk="0">
                      <a:moveTo>
                        <a:pt x="1588" y="1"/>
                      </a:moveTo>
                      <a:lnTo>
                        <a:pt x="0"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
                <p:cNvSpPr/>
                <p:nvPr/>
              </p:nvSpPr>
              <p:spPr>
                <a:xfrm>
                  <a:off x="5441950" y="3467425"/>
                  <a:ext cx="79375" cy="69225"/>
                </a:xfrm>
                <a:custGeom>
                  <a:avLst/>
                  <a:gdLst/>
                  <a:ahLst/>
                  <a:cxnLst/>
                  <a:rect l="l" t="t" r="r" b="b"/>
                  <a:pathLst>
                    <a:path w="3175" h="2769" extrusionOk="0">
                      <a:moveTo>
                        <a:pt x="1588" y="1"/>
                      </a:moveTo>
                      <a:lnTo>
                        <a:pt x="0"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0" name="Google Shape;140;p2"/>
              <p:cNvGrpSpPr/>
              <p:nvPr/>
            </p:nvGrpSpPr>
            <p:grpSpPr>
              <a:xfrm rot="-5400000">
                <a:off x="9758558" y="5995674"/>
                <a:ext cx="741778" cy="741826"/>
                <a:chOff x="5573200" y="2833575"/>
                <a:chExt cx="384600" cy="384625"/>
              </a:xfrm>
            </p:grpSpPr>
            <p:sp>
              <p:nvSpPr>
                <p:cNvPr id="141" name="Google Shape;141;p2"/>
                <p:cNvSpPr/>
                <p:nvPr/>
              </p:nvSpPr>
              <p:spPr>
                <a:xfrm>
                  <a:off x="5573200" y="2833575"/>
                  <a:ext cx="384600" cy="384625"/>
                </a:xfrm>
                <a:custGeom>
                  <a:avLst/>
                  <a:gdLst/>
                  <a:ahLst/>
                  <a:cxnLst/>
                  <a:rect l="l" t="t" r="r" b="b"/>
                  <a:pathLst>
                    <a:path w="15384" h="15385" extrusionOk="0">
                      <a:moveTo>
                        <a:pt x="0" y="1"/>
                      </a:moveTo>
                      <a:lnTo>
                        <a:pt x="0" y="15384"/>
                      </a:lnTo>
                      <a:lnTo>
                        <a:pt x="15384" y="15384"/>
                      </a:lnTo>
                      <a:cubicBezTo>
                        <a:pt x="15384" y="6919"/>
                        <a:pt x="8465" y="1"/>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2" name="Google Shape;142;p2"/>
                <p:cNvGrpSpPr/>
                <p:nvPr/>
              </p:nvGrpSpPr>
              <p:grpSpPr>
                <a:xfrm>
                  <a:off x="5603725" y="2871225"/>
                  <a:ext cx="327625" cy="326625"/>
                  <a:chOff x="5603725" y="2871225"/>
                  <a:chExt cx="327625" cy="326625"/>
                </a:xfrm>
              </p:grpSpPr>
              <p:sp>
                <p:nvSpPr>
                  <p:cNvPr id="143" name="Google Shape;143;p2"/>
                  <p:cNvSpPr/>
                  <p:nvPr/>
                </p:nvSpPr>
                <p:spPr>
                  <a:xfrm>
                    <a:off x="5608800" y="3069625"/>
                    <a:ext cx="110925" cy="111950"/>
                  </a:xfrm>
                  <a:custGeom>
                    <a:avLst/>
                    <a:gdLst/>
                    <a:ahLst/>
                    <a:cxnLst/>
                    <a:rect l="l" t="t" r="r" b="b"/>
                    <a:pathLst>
                      <a:path w="4437" h="4478" extrusionOk="0">
                        <a:moveTo>
                          <a:pt x="2239" y="0"/>
                        </a:moveTo>
                        <a:cubicBezTo>
                          <a:pt x="978" y="0"/>
                          <a:pt x="1" y="1018"/>
                          <a:pt x="1" y="2239"/>
                        </a:cubicBezTo>
                        <a:cubicBezTo>
                          <a:pt x="1" y="3500"/>
                          <a:pt x="978" y="4477"/>
                          <a:pt x="2239" y="4477"/>
                        </a:cubicBezTo>
                        <a:cubicBezTo>
                          <a:pt x="3460" y="4477"/>
                          <a:pt x="4437" y="3500"/>
                          <a:pt x="4437" y="2239"/>
                        </a:cubicBezTo>
                        <a:cubicBezTo>
                          <a:pt x="4437" y="1018"/>
                          <a:pt x="3460" y="0"/>
                          <a:pt x="223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
                  <p:cNvSpPr/>
                  <p:nvPr/>
                </p:nvSpPr>
                <p:spPr>
                  <a:xfrm>
                    <a:off x="5719700" y="2944475"/>
                    <a:ext cx="111950" cy="111950"/>
                  </a:xfrm>
                  <a:custGeom>
                    <a:avLst/>
                    <a:gdLst/>
                    <a:ahLst/>
                    <a:cxnLst/>
                    <a:rect l="l" t="t" r="r" b="b"/>
                    <a:pathLst>
                      <a:path w="4478" h="4478" extrusionOk="0">
                        <a:moveTo>
                          <a:pt x="2239" y="1"/>
                        </a:moveTo>
                        <a:cubicBezTo>
                          <a:pt x="1018" y="1"/>
                          <a:pt x="1" y="1018"/>
                          <a:pt x="1" y="2239"/>
                        </a:cubicBezTo>
                        <a:cubicBezTo>
                          <a:pt x="1" y="3501"/>
                          <a:pt x="1018" y="4477"/>
                          <a:pt x="2239" y="4477"/>
                        </a:cubicBezTo>
                        <a:cubicBezTo>
                          <a:pt x="3501" y="4477"/>
                          <a:pt x="4477" y="3501"/>
                          <a:pt x="4477" y="2239"/>
                        </a:cubicBezTo>
                        <a:cubicBezTo>
                          <a:pt x="4477" y="1018"/>
                          <a:pt x="3501" y="1"/>
                          <a:pt x="22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
                  <p:cNvSpPr/>
                  <p:nvPr/>
                </p:nvSpPr>
                <p:spPr>
                  <a:xfrm>
                    <a:off x="5603725" y="3000425"/>
                    <a:ext cx="47850" cy="47850"/>
                  </a:xfrm>
                  <a:custGeom>
                    <a:avLst/>
                    <a:gdLst/>
                    <a:ahLst/>
                    <a:cxnLst/>
                    <a:rect l="l" t="t" r="r" b="b"/>
                    <a:pathLst>
                      <a:path w="1914" h="1914" extrusionOk="0">
                        <a:moveTo>
                          <a:pt x="936" y="1"/>
                        </a:moveTo>
                        <a:cubicBezTo>
                          <a:pt x="407" y="1"/>
                          <a:pt x="0" y="449"/>
                          <a:pt x="0" y="978"/>
                        </a:cubicBezTo>
                        <a:cubicBezTo>
                          <a:pt x="0" y="1507"/>
                          <a:pt x="407" y="1914"/>
                          <a:pt x="936" y="1914"/>
                        </a:cubicBezTo>
                        <a:cubicBezTo>
                          <a:pt x="1465" y="1914"/>
                          <a:pt x="1913" y="1507"/>
                          <a:pt x="1913" y="978"/>
                        </a:cubicBezTo>
                        <a:cubicBezTo>
                          <a:pt x="1913" y="449"/>
                          <a:pt x="1465" y="1"/>
                          <a:pt x="9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
                  <p:cNvSpPr/>
                  <p:nvPr/>
                </p:nvSpPr>
                <p:spPr>
                  <a:xfrm>
                    <a:off x="5632200" y="2871225"/>
                    <a:ext cx="81425" cy="81425"/>
                  </a:xfrm>
                  <a:custGeom>
                    <a:avLst/>
                    <a:gdLst/>
                    <a:ahLst/>
                    <a:cxnLst/>
                    <a:rect l="l" t="t" r="r" b="b"/>
                    <a:pathLst>
                      <a:path w="3257" h="3257" extrusionOk="0">
                        <a:moveTo>
                          <a:pt x="1629" y="0"/>
                        </a:moveTo>
                        <a:cubicBezTo>
                          <a:pt x="733" y="0"/>
                          <a:pt x="1" y="733"/>
                          <a:pt x="1" y="1628"/>
                        </a:cubicBezTo>
                        <a:cubicBezTo>
                          <a:pt x="1" y="2524"/>
                          <a:pt x="733" y="3256"/>
                          <a:pt x="1629" y="3256"/>
                        </a:cubicBezTo>
                        <a:cubicBezTo>
                          <a:pt x="2565" y="3256"/>
                          <a:pt x="3257" y="2524"/>
                          <a:pt x="3257" y="1628"/>
                        </a:cubicBezTo>
                        <a:cubicBezTo>
                          <a:pt x="3257" y="733"/>
                          <a:pt x="2565" y="0"/>
                          <a:pt x="16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
                  <p:cNvSpPr/>
                  <p:nvPr/>
                </p:nvSpPr>
                <p:spPr>
                  <a:xfrm>
                    <a:off x="5765500" y="3112350"/>
                    <a:ext cx="40725" cy="40725"/>
                  </a:xfrm>
                  <a:custGeom>
                    <a:avLst/>
                    <a:gdLst/>
                    <a:ahLst/>
                    <a:cxnLst/>
                    <a:rect l="l" t="t" r="r" b="b"/>
                    <a:pathLst>
                      <a:path w="1629" h="1629" extrusionOk="0">
                        <a:moveTo>
                          <a:pt x="814" y="1"/>
                        </a:moveTo>
                        <a:cubicBezTo>
                          <a:pt x="366" y="1"/>
                          <a:pt x="0" y="367"/>
                          <a:pt x="0" y="815"/>
                        </a:cubicBezTo>
                        <a:cubicBezTo>
                          <a:pt x="0" y="1262"/>
                          <a:pt x="366" y="1629"/>
                          <a:pt x="814" y="1629"/>
                        </a:cubicBezTo>
                        <a:cubicBezTo>
                          <a:pt x="1262" y="1629"/>
                          <a:pt x="1628" y="1262"/>
                          <a:pt x="1628" y="815"/>
                        </a:cubicBezTo>
                        <a:cubicBezTo>
                          <a:pt x="1628" y="367"/>
                          <a:pt x="1262" y="1"/>
                          <a:pt x="81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
                  <p:cNvSpPr/>
                  <p:nvPr/>
                </p:nvSpPr>
                <p:spPr>
                  <a:xfrm>
                    <a:off x="5832650" y="3100150"/>
                    <a:ext cx="98700" cy="97700"/>
                  </a:xfrm>
                  <a:custGeom>
                    <a:avLst/>
                    <a:gdLst/>
                    <a:ahLst/>
                    <a:cxnLst/>
                    <a:rect l="l" t="t" r="r" b="b"/>
                    <a:pathLst>
                      <a:path w="3948" h="3908" extrusionOk="0">
                        <a:moveTo>
                          <a:pt x="1994" y="0"/>
                        </a:moveTo>
                        <a:cubicBezTo>
                          <a:pt x="895" y="0"/>
                          <a:pt x="0" y="855"/>
                          <a:pt x="0" y="1954"/>
                        </a:cubicBezTo>
                        <a:cubicBezTo>
                          <a:pt x="0" y="3053"/>
                          <a:pt x="895" y="3907"/>
                          <a:pt x="1994" y="3907"/>
                        </a:cubicBezTo>
                        <a:cubicBezTo>
                          <a:pt x="3052" y="3907"/>
                          <a:pt x="3948" y="3053"/>
                          <a:pt x="3948" y="1954"/>
                        </a:cubicBezTo>
                        <a:cubicBezTo>
                          <a:pt x="3948" y="855"/>
                          <a:pt x="3052" y="0"/>
                          <a:pt x="19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49" name="Google Shape;149;p2"/>
              <p:cNvGrpSpPr/>
              <p:nvPr/>
            </p:nvGrpSpPr>
            <p:grpSpPr>
              <a:xfrm rot="-5400000">
                <a:off x="11242042" y="5253920"/>
                <a:ext cx="741826" cy="741826"/>
                <a:chOff x="5957775" y="3602750"/>
                <a:chExt cx="384625" cy="384625"/>
              </a:xfrm>
            </p:grpSpPr>
            <p:sp>
              <p:nvSpPr>
                <p:cNvPr id="150" name="Google Shape;150;p2"/>
                <p:cNvSpPr/>
                <p:nvPr/>
              </p:nvSpPr>
              <p:spPr>
                <a:xfrm>
                  <a:off x="5957775" y="3602750"/>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
                <p:cNvSpPr/>
                <p:nvPr/>
              </p:nvSpPr>
              <p:spPr>
                <a:xfrm>
                  <a:off x="5957775" y="3602750"/>
                  <a:ext cx="384625" cy="384625"/>
                </a:xfrm>
                <a:custGeom>
                  <a:avLst/>
                  <a:gdLst/>
                  <a:ahLst/>
                  <a:cxnLst/>
                  <a:rect l="l" t="t" r="r" b="b"/>
                  <a:pathLst>
                    <a:path w="15385" h="15385" extrusionOk="0">
                      <a:moveTo>
                        <a:pt x="1" y="1"/>
                      </a:moveTo>
                      <a:cubicBezTo>
                        <a:pt x="1" y="8506"/>
                        <a:pt x="6879" y="15384"/>
                        <a:pt x="15384" y="15384"/>
                      </a:cubicBezTo>
                      <a:lnTo>
                        <a:pt x="15384" y="1"/>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2" name="Google Shape;152;p2"/>
                <p:cNvGrpSpPr/>
                <p:nvPr/>
              </p:nvGrpSpPr>
              <p:grpSpPr>
                <a:xfrm>
                  <a:off x="6080900" y="3602750"/>
                  <a:ext cx="261500" cy="261500"/>
                  <a:chOff x="6080900" y="3602750"/>
                  <a:chExt cx="261500" cy="261500"/>
                </a:xfrm>
              </p:grpSpPr>
              <p:sp>
                <p:nvSpPr>
                  <p:cNvPr id="153" name="Google Shape;153;p2"/>
                  <p:cNvSpPr/>
                  <p:nvPr/>
                </p:nvSpPr>
                <p:spPr>
                  <a:xfrm>
                    <a:off x="6080900" y="3602750"/>
                    <a:ext cx="261500" cy="261500"/>
                  </a:xfrm>
                  <a:custGeom>
                    <a:avLst/>
                    <a:gdLst/>
                    <a:ahLst/>
                    <a:cxnLst/>
                    <a:rect l="l" t="t" r="r" b="b"/>
                    <a:pathLst>
                      <a:path w="10460" h="10460" fill="none" extrusionOk="0">
                        <a:moveTo>
                          <a:pt x="10459" y="10460"/>
                        </a:moveTo>
                        <a:cubicBezTo>
                          <a:pt x="4680" y="10460"/>
                          <a:pt x="0" y="5780"/>
                          <a:pt x="0"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
                  <p:cNvSpPr/>
                  <p:nvPr/>
                </p:nvSpPr>
                <p:spPr>
                  <a:xfrm>
                    <a:off x="6150075" y="3602750"/>
                    <a:ext cx="192325" cy="192325"/>
                  </a:xfrm>
                  <a:custGeom>
                    <a:avLst/>
                    <a:gdLst/>
                    <a:ahLst/>
                    <a:cxnLst/>
                    <a:rect l="l" t="t" r="r" b="b"/>
                    <a:pathLst>
                      <a:path w="7693" h="7693" fill="none" extrusionOk="0">
                        <a:moveTo>
                          <a:pt x="1" y="1"/>
                        </a:moveTo>
                        <a:cubicBezTo>
                          <a:pt x="1" y="4233"/>
                          <a:pt x="3419" y="7692"/>
                          <a:pt x="7692" y="7692"/>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
                  <p:cNvSpPr/>
                  <p:nvPr/>
                </p:nvSpPr>
                <p:spPr>
                  <a:xfrm>
                    <a:off x="6218250" y="3602750"/>
                    <a:ext cx="124150" cy="123150"/>
                  </a:xfrm>
                  <a:custGeom>
                    <a:avLst/>
                    <a:gdLst/>
                    <a:ahLst/>
                    <a:cxnLst/>
                    <a:rect l="l" t="t" r="r" b="b"/>
                    <a:pathLst>
                      <a:path w="4966" h="4926" fill="none" extrusionOk="0">
                        <a:moveTo>
                          <a:pt x="4965" y="4925"/>
                        </a:moveTo>
                        <a:cubicBezTo>
                          <a:pt x="2239" y="4925"/>
                          <a:pt x="0" y="2727"/>
                          <a:pt x="0"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56" name="Google Shape;156;p2"/>
              <p:cNvGrpSpPr/>
              <p:nvPr/>
            </p:nvGrpSpPr>
            <p:grpSpPr>
              <a:xfrm rot="-5400000">
                <a:off x="10500288" y="5253944"/>
                <a:ext cx="741826" cy="741778"/>
                <a:chOff x="5957775" y="3218175"/>
                <a:chExt cx="384625" cy="384600"/>
              </a:xfrm>
            </p:grpSpPr>
            <p:sp>
              <p:nvSpPr>
                <p:cNvPr id="157" name="Google Shape;157;p2"/>
                <p:cNvSpPr/>
                <p:nvPr/>
              </p:nvSpPr>
              <p:spPr>
                <a:xfrm>
                  <a:off x="5957775" y="3218175"/>
                  <a:ext cx="384625" cy="384600"/>
                </a:xfrm>
                <a:custGeom>
                  <a:avLst/>
                  <a:gdLst/>
                  <a:ahLst/>
                  <a:cxnLst/>
                  <a:rect l="l" t="t" r="r" b="b"/>
                  <a:pathLst>
                    <a:path w="15385" h="15384" extrusionOk="0">
                      <a:moveTo>
                        <a:pt x="1" y="0"/>
                      </a:moveTo>
                      <a:lnTo>
                        <a:pt x="1" y="15384"/>
                      </a:lnTo>
                      <a:lnTo>
                        <a:pt x="15384" y="15384"/>
                      </a:lnTo>
                      <a:cubicBezTo>
                        <a:pt x="15384" y="6878"/>
                        <a:pt x="8466" y="0"/>
                        <a:pt x="1" y="0"/>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8" name="Google Shape;158;p2"/>
                <p:cNvGrpSpPr/>
                <p:nvPr/>
              </p:nvGrpSpPr>
              <p:grpSpPr>
                <a:xfrm>
                  <a:off x="5957775" y="3342300"/>
                  <a:ext cx="260500" cy="260475"/>
                  <a:chOff x="5957775" y="3342300"/>
                  <a:chExt cx="260500" cy="260475"/>
                </a:xfrm>
              </p:grpSpPr>
              <p:sp>
                <p:nvSpPr>
                  <p:cNvPr id="159" name="Google Shape;159;p2"/>
                  <p:cNvSpPr/>
                  <p:nvPr/>
                </p:nvSpPr>
                <p:spPr>
                  <a:xfrm>
                    <a:off x="5957775" y="3342300"/>
                    <a:ext cx="260500" cy="260475"/>
                  </a:xfrm>
                  <a:custGeom>
                    <a:avLst/>
                    <a:gdLst/>
                    <a:ahLst/>
                    <a:cxnLst/>
                    <a:rect l="l" t="t" r="r" b="b"/>
                    <a:pathLst>
                      <a:path w="10420" h="10419" fill="none" extrusionOk="0">
                        <a:moveTo>
                          <a:pt x="1" y="0"/>
                        </a:moveTo>
                        <a:cubicBezTo>
                          <a:pt x="5739" y="0"/>
                          <a:pt x="10419" y="4680"/>
                          <a:pt x="10419" y="10419"/>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
                  <p:cNvSpPr/>
                  <p:nvPr/>
                </p:nvSpPr>
                <p:spPr>
                  <a:xfrm>
                    <a:off x="5957775" y="3410450"/>
                    <a:ext cx="191300" cy="192325"/>
                  </a:xfrm>
                  <a:custGeom>
                    <a:avLst/>
                    <a:gdLst/>
                    <a:ahLst/>
                    <a:cxnLst/>
                    <a:rect l="l" t="t" r="r" b="b"/>
                    <a:pathLst>
                      <a:path w="7652" h="7693" fill="none" extrusionOk="0">
                        <a:moveTo>
                          <a:pt x="7652" y="7693"/>
                        </a:moveTo>
                        <a:cubicBezTo>
                          <a:pt x="7652" y="3460"/>
                          <a:pt x="4233" y="1"/>
                          <a:pt x="1"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
                  <p:cNvSpPr/>
                  <p:nvPr/>
                </p:nvSpPr>
                <p:spPr>
                  <a:xfrm>
                    <a:off x="5957775" y="3479650"/>
                    <a:ext cx="123150" cy="123125"/>
                  </a:xfrm>
                  <a:custGeom>
                    <a:avLst/>
                    <a:gdLst/>
                    <a:ahLst/>
                    <a:cxnLst/>
                    <a:rect l="l" t="t" r="r" b="b"/>
                    <a:pathLst>
                      <a:path w="4926" h="4925" fill="none" extrusionOk="0">
                        <a:moveTo>
                          <a:pt x="1" y="0"/>
                        </a:moveTo>
                        <a:cubicBezTo>
                          <a:pt x="2687" y="0"/>
                          <a:pt x="4925" y="2239"/>
                          <a:pt x="4925" y="4925"/>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62" name="Google Shape;162;p2"/>
              <p:cNvGrpSpPr/>
              <p:nvPr/>
            </p:nvGrpSpPr>
            <p:grpSpPr>
              <a:xfrm rot="-5400000">
                <a:off x="11243031" y="4513131"/>
                <a:ext cx="739849" cy="741826"/>
                <a:chOff x="6342375" y="3602750"/>
                <a:chExt cx="383600" cy="384625"/>
              </a:xfrm>
            </p:grpSpPr>
            <p:sp>
              <p:nvSpPr>
                <p:cNvPr id="163" name="Google Shape;163;p2"/>
                <p:cNvSpPr/>
                <p:nvPr/>
              </p:nvSpPr>
              <p:spPr>
                <a:xfrm>
                  <a:off x="6342375" y="3602750"/>
                  <a:ext cx="383600" cy="384625"/>
                </a:xfrm>
                <a:custGeom>
                  <a:avLst/>
                  <a:gdLst/>
                  <a:ahLst/>
                  <a:cxnLst/>
                  <a:rect l="l" t="t" r="r" b="b"/>
                  <a:pathLst>
                    <a:path w="15344" h="15385" extrusionOk="0">
                      <a:moveTo>
                        <a:pt x="0" y="1"/>
                      </a:moveTo>
                      <a:lnTo>
                        <a:pt x="0" y="15384"/>
                      </a:lnTo>
                      <a:lnTo>
                        <a:pt x="15343" y="15384"/>
                      </a:lnTo>
                      <a:cubicBezTo>
                        <a:pt x="15343" y="6879"/>
                        <a:pt x="8465" y="1"/>
                        <a:pt x="0" y="1"/>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4" name="Google Shape;164;p2"/>
                <p:cNvGrpSpPr/>
                <p:nvPr/>
              </p:nvGrpSpPr>
              <p:grpSpPr>
                <a:xfrm>
                  <a:off x="6342375" y="3725875"/>
                  <a:ext cx="260475" cy="261500"/>
                  <a:chOff x="6342375" y="3725875"/>
                  <a:chExt cx="260475" cy="261500"/>
                </a:xfrm>
              </p:grpSpPr>
              <p:sp>
                <p:nvSpPr>
                  <p:cNvPr id="165" name="Google Shape;165;p2"/>
                  <p:cNvSpPr/>
                  <p:nvPr/>
                </p:nvSpPr>
                <p:spPr>
                  <a:xfrm>
                    <a:off x="6342375" y="3725875"/>
                    <a:ext cx="260475" cy="261500"/>
                  </a:xfrm>
                  <a:custGeom>
                    <a:avLst/>
                    <a:gdLst/>
                    <a:ahLst/>
                    <a:cxnLst/>
                    <a:rect l="l" t="t" r="r" b="b"/>
                    <a:pathLst>
                      <a:path w="10419" h="10460" fill="none" extrusionOk="0">
                        <a:moveTo>
                          <a:pt x="0" y="0"/>
                        </a:moveTo>
                        <a:cubicBezTo>
                          <a:pt x="5739" y="0"/>
                          <a:pt x="10419" y="4721"/>
                          <a:pt x="10419" y="10459"/>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
                  <p:cNvSpPr/>
                  <p:nvPr/>
                </p:nvSpPr>
                <p:spPr>
                  <a:xfrm>
                    <a:off x="6342375" y="3795050"/>
                    <a:ext cx="191300" cy="192325"/>
                  </a:xfrm>
                  <a:custGeom>
                    <a:avLst/>
                    <a:gdLst/>
                    <a:ahLst/>
                    <a:cxnLst/>
                    <a:rect l="l" t="t" r="r" b="b"/>
                    <a:pathLst>
                      <a:path w="7652" h="7693" fill="none" extrusionOk="0">
                        <a:moveTo>
                          <a:pt x="7651" y="7692"/>
                        </a:moveTo>
                        <a:cubicBezTo>
                          <a:pt x="7651" y="3460"/>
                          <a:pt x="4233" y="0"/>
                          <a:pt x="0" y="0"/>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
                  <p:cNvSpPr/>
                  <p:nvPr/>
                </p:nvSpPr>
                <p:spPr>
                  <a:xfrm>
                    <a:off x="6342375" y="3864225"/>
                    <a:ext cx="123125" cy="123150"/>
                  </a:xfrm>
                  <a:custGeom>
                    <a:avLst/>
                    <a:gdLst/>
                    <a:ahLst/>
                    <a:cxnLst/>
                    <a:rect l="l" t="t" r="r" b="b"/>
                    <a:pathLst>
                      <a:path w="4925" h="4926" fill="none" extrusionOk="0">
                        <a:moveTo>
                          <a:pt x="0" y="1"/>
                        </a:moveTo>
                        <a:cubicBezTo>
                          <a:pt x="2686" y="1"/>
                          <a:pt x="4925" y="2199"/>
                          <a:pt x="4925" y="4925"/>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68" name="Google Shape;168;p2"/>
              <p:cNvGrpSpPr/>
              <p:nvPr/>
            </p:nvGrpSpPr>
            <p:grpSpPr>
              <a:xfrm rot="-5400000">
                <a:off x="11984785" y="4513155"/>
                <a:ext cx="739849" cy="741778"/>
                <a:chOff x="6342375" y="3987350"/>
                <a:chExt cx="383600" cy="384600"/>
              </a:xfrm>
            </p:grpSpPr>
            <p:sp>
              <p:nvSpPr>
                <p:cNvPr id="169" name="Google Shape;169;p2"/>
                <p:cNvSpPr/>
                <p:nvPr/>
              </p:nvSpPr>
              <p:spPr>
                <a:xfrm>
                  <a:off x="6342375" y="3987350"/>
                  <a:ext cx="383600" cy="384600"/>
                </a:xfrm>
                <a:custGeom>
                  <a:avLst/>
                  <a:gdLst/>
                  <a:ahLst/>
                  <a:cxnLst/>
                  <a:rect l="l" t="t" r="r" b="b"/>
                  <a:pathLst>
                    <a:path w="15344" h="15384" extrusionOk="0">
                      <a:moveTo>
                        <a:pt x="0" y="0"/>
                      </a:moveTo>
                      <a:lnTo>
                        <a:pt x="0" y="15384"/>
                      </a:lnTo>
                      <a:lnTo>
                        <a:pt x="15343" y="15384"/>
                      </a:lnTo>
                      <a:lnTo>
                        <a:pt x="15343" y="0"/>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0" name="Google Shape;170;p2"/>
                <p:cNvGrpSpPr/>
                <p:nvPr/>
              </p:nvGrpSpPr>
              <p:grpSpPr>
                <a:xfrm>
                  <a:off x="6465475" y="3987350"/>
                  <a:ext cx="137375" cy="384600"/>
                  <a:chOff x="6465475" y="3987350"/>
                  <a:chExt cx="137375" cy="384600"/>
                </a:xfrm>
              </p:grpSpPr>
              <p:sp>
                <p:nvSpPr>
                  <p:cNvPr id="171" name="Google Shape;171;p2"/>
                  <p:cNvSpPr/>
                  <p:nvPr/>
                </p:nvSpPr>
                <p:spPr>
                  <a:xfrm>
                    <a:off x="6465475" y="3987350"/>
                    <a:ext cx="25" cy="384600"/>
                  </a:xfrm>
                  <a:custGeom>
                    <a:avLst/>
                    <a:gdLst/>
                    <a:ahLst/>
                    <a:cxnLst/>
                    <a:rect l="l" t="t" r="r" b="b"/>
                    <a:pathLst>
                      <a:path w="1" h="15384" fill="none" extrusionOk="0">
                        <a:moveTo>
                          <a:pt x="1" y="0"/>
                        </a:moveTo>
                        <a:lnTo>
                          <a:pt x="1" y="15384"/>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
                  <p:cNvSpPr/>
                  <p:nvPr/>
                </p:nvSpPr>
                <p:spPr>
                  <a:xfrm>
                    <a:off x="6533650" y="3987350"/>
                    <a:ext cx="25" cy="384600"/>
                  </a:xfrm>
                  <a:custGeom>
                    <a:avLst/>
                    <a:gdLst/>
                    <a:ahLst/>
                    <a:cxnLst/>
                    <a:rect l="l" t="t" r="r" b="b"/>
                    <a:pathLst>
                      <a:path w="1" h="15384" fill="none" extrusionOk="0">
                        <a:moveTo>
                          <a:pt x="0" y="0"/>
                        </a:moveTo>
                        <a:lnTo>
                          <a:pt x="0" y="15384"/>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
                  <p:cNvSpPr/>
                  <p:nvPr/>
                </p:nvSpPr>
                <p:spPr>
                  <a:xfrm>
                    <a:off x="6602825" y="3987350"/>
                    <a:ext cx="25" cy="384600"/>
                  </a:xfrm>
                  <a:custGeom>
                    <a:avLst/>
                    <a:gdLst/>
                    <a:ahLst/>
                    <a:cxnLst/>
                    <a:rect l="l" t="t" r="r" b="b"/>
                    <a:pathLst>
                      <a:path w="1" h="15384" fill="none" extrusionOk="0">
                        <a:moveTo>
                          <a:pt x="1" y="0"/>
                        </a:moveTo>
                        <a:lnTo>
                          <a:pt x="1" y="15384"/>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74" name="Google Shape;174;p2"/>
              <p:cNvGrpSpPr/>
              <p:nvPr/>
            </p:nvGrpSpPr>
            <p:grpSpPr>
              <a:xfrm rot="-5400000">
                <a:off x="12726538" y="4513131"/>
                <a:ext cx="739849" cy="741826"/>
                <a:chOff x="6342375" y="4371925"/>
                <a:chExt cx="383600" cy="384625"/>
              </a:xfrm>
            </p:grpSpPr>
            <p:sp>
              <p:nvSpPr>
                <p:cNvPr id="175" name="Google Shape;175;p2"/>
                <p:cNvSpPr/>
                <p:nvPr/>
              </p:nvSpPr>
              <p:spPr>
                <a:xfrm>
                  <a:off x="6342375" y="4371925"/>
                  <a:ext cx="383600" cy="384625"/>
                </a:xfrm>
                <a:custGeom>
                  <a:avLst/>
                  <a:gdLst/>
                  <a:ahLst/>
                  <a:cxnLst/>
                  <a:rect l="l" t="t" r="r" b="b"/>
                  <a:pathLst>
                    <a:path w="15344" h="15385" extrusionOk="0">
                      <a:moveTo>
                        <a:pt x="0" y="1"/>
                      </a:moveTo>
                      <a:lnTo>
                        <a:pt x="0" y="15384"/>
                      </a:lnTo>
                      <a:lnTo>
                        <a:pt x="15343" y="15384"/>
                      </a:lnTo>
                      <a:lnTo>
                        <a:pt x="1534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
                <p:cNvSpPr/>
                <p:nvPr/>
              </p:nvSpPr>
              <p:spPr>
                <a:xfrm>
                  <a:off x="6342375" y="4371925"/>
                  <a:ext cx="383600" cy="384625"/>
                </a:xfrm>
                <a:custGeom>
                  <a:avLst/>
                  <a:gdLst/>
                  <a:ahLst/>
                  <a:cxnLst/>
                  <a:rect l="l" t="t" r="r" b="b"/>
                  <a:pathLst>
                    <a:path w="15344" h="15385" extrusionOk="0">
                      <a:moveTo>
                        <a:pt x="0" y="1"/>
                      </a:moveTo>
                      <a:cubicBezTo>
                        <a:pt x="0" y="8507"/>
                        <a:pt x="6878" y="15384"/>
                        <a:pt x="15343" y="15384"/>
                      </a:cubicBezTo>
                      <a:lnTo>
                        <a:pt x="15343" y="1"/>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7" name="Google Shape;177;p2"/>
                <p:cNvGrpSpPr/>
                <p:nvPr/>
              </p:nvGrpSpPr>
              <p:grpSpPr>
                <a:xfrm>
                  <a:off x="6465475" y="4371925"/>
                  <a:ext cx="260500" cy="261500"/>
                  <a:chOff x="6465475" y="4371925"/>
                  <a:chExt cx="260500" cy="261500"/>
                </a:xfrm>
              </p:grpSpPr>
              <p:sp>
                <p:nvSpPr>
                  <p:cNvPr id="178" name="Google Shape;178;p2"/>
                  <p:cNvSpPr/>
                  <p:nvPr/>
                </p:nvSpPr>
                <p:spPr>
                  <a:xfrm>
                    <a:off x="6465475" y="4371925"/>
                    <a:ext cx="260500" cy="261500"/>
                  </a:xfrm>
                  <a:custGeom>
                    <a:avLst/>
                    <a:gdLst/>
                    <a:ahLst/>
                    <a:cxnLst/>
                    <a:rect l="l" t="t" r="r" b="b"/>
                    <a:pathLst>
                      <a:path w="10420" h="10460" fill="none" extrusionOk="0">
                        <a:moveTo>
                          <a:pt x="10419" y="10460"/>
                        </a:moveTo>
                        <a:cubicBezTo>
                          <a:pt x="4681" y="10460"/>
                          <a:pt x="1" y="5780"/>
                          <a:pt x="1"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
                  <p:cNvSpPr/>
                  <p:nvPr/>
                </p:nvSpPr>
                <p:spPr>
                  <a:xfrm>
                    <a:off x="6534675" y="4371925"/>
                    <a:ext cx="191300" cy="192325"/>
                  </a:xfrm>
                  <a:custGeom>
                    <a:avLst/>
                    <a:gdLst/>
                    <a:ahLst/>
                    <a:cxnLst/>
                    <a:rect l="l" t="t" r="r" b="b"/>
                    <a:pathLst>
                      <a:path w="7652" h="7693" fill="none" extrusionOk="0">
                        <a:moveTo>
                          <a:pt x="0" y="1"/>
                        </a:moveTo>
                        <a:cubicBezTo>
                          <a:pt x="0" y="4233"/>
                          <a:pt x="3419" y="7693"/>
                          <a:pt x="7651" y="7693"/>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
                  <p:cNvSpPr/>
                  <p:nvPr/>
                </p:nvSpPr>
                <p:spPr>
                  <a:xfrm>
                    <a:off x="6602825" y="4371925"/>
                    <a:ext cx="123150" cy="123150"/>
                  </a:xfrm>
                  <a:custGeom>
                    <a:avLst/>
                    <a:gdLst/>
                    <a:ahLst/>
                    <a:cxnLst/>
                    <a:rect l="l" t="t" r="r" b="b"/>
                    <a:pathLst>
                      <a:path w="4926" h="4926" fill="none" extrusionOk="0">
                        <a:moveTo>
                          <a:pt x="4925" y="4925"/>
                        </a:moveTo>
                        <a:cubicBezTo>
                          <a:pt x="2239" y="4925"/>
                          <a:pt x="1" y="2728"/>
                          <a:pt x="1"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81" name="Google Shape;181;p2"/>
              <p:cNvGrpSpPr/>
              <p:nvPr/>
            </p:nvGrpSpPr>
            <p:grpSpPr>
              <a:xfrm rot="-5400000">
                <a:off x="12725550" y="5253920"/>
                <a:ext cx="741826" cy="741826"/>
                <a:chOff x="5957775" y="4371925"/>
                <a:chExt cx="384625" cy="384625"/>
              </a:xfrm>
            </p:grpSpPr>
            <p:sp>
              <p:nvSpPr>
                <p:cNvPr id="182" name="Google Shape;182;p2"/>
                <p:cNvSpPr/>
                <p:nvPr/>
              </p:nvSpPr>
              <p:spPr>
                <a:xfrm>
                  <a:off x="5957775" y="4371925"/>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3" name="Google Shape;183;p2"/>
                <p:cNvGrpSpPr/>
                <p:nvPr/>
              </p:nvGrpSpPr>
              <p:grpSpPr>
                <a:xfrm>
                  <a:off x="6004575" y="4419750"/>
                  <a:ext cx="290000" cy="288975"/>
                  <a:chOff x="6004575" y="4419750"/>
                  <a:chExt cx="290000" cy="288975"/>
                </a:xfrm>
              </p:grpSpPr>
              <p:sp>
                <p:nvSpPr>
                  <p:cNvPr id="184" name="Google Shape;184;p2"/>
                  <p:cNvSpPr/>
                  <p:nvPr/>
                </p:nvSpPr>
                <p:spPr>
                  <a:xfrm>
                    <a:off x="6114475" y="4419750"/>
                    <a:ext cx="70225" cy="69200"/>
                  </a:xfrm>
                  <a:custGeom>
                    <a:avLst/>
                    <a:gdLst/>
                    <a:ahLst/>
                    <a:cxnLst/>
                    <a:rect l="l" t="t" r="r" b="b"/>
                    <a:pathLst>
                      <a:path w="2809" h="2768" extrusionOk="0">
                        <a:moveTo>
                          <a:pt x="1384" y="1"/>
                        </a:moveTo>
                        <a:lnTo>
                          <a:pt x="0" y="1384"/>
                        </a:lnTo>
                        <a:lnTo>
                          <a:pt x="1384" y="2768"/>
                        </a:lnTo>
                        <a:lnTo>
                          <a:pt x="2808" y="1384"/>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
                  <p:cNvSpPr/>
                  <p:nvPr/>
                </p:nvSpPr>
                <p:spPr>
                  <a:xfrm>
                    <a:off x="6114475" y="4529625"/>
                    <a:ext cx="70225" cy="69225"/>
                  </a:xfrm>
                  <a:custGeom>
                    <a:avLst/>
                    <a:gdLst/>
                    <a:ahLst/>
                    <a:cxnLst/>
                    <a:rect l="l" t="t" r="r" b="b"/>
                    <a:pathLst>
                      <a:path w="2809" h="2769" extrusionOk="0">
                        <a:moveTo>
                          <a:pt x="1384" y="1"/>
                        </a:moveTo>
                        <a:lnTo>
                          <a:pt x="0" y="1385"/>
                        </a:lnTo>
                        <a:lnTo>
                          <a:pt x="1384" y="2768"/>
                        </a:lnTo>
                        <a:lnTo>
                          <a:pt x="2808" y="1385"/>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
                  <p:cNvSpPr/>
                  <p:nvPr/>
                </p:nvSpPr>
                <p:spPr>
                  <a:xfrm>
                    <a:off x="6114475" y="4639525"/>
                    <a:ext cx="70225" cy="69200"/>
                  </a:xfrm>
                  <a:custGeom>
                    <a:avLst/>
                    <a:gdLst/>
                    <a:ahLst/>
                    <a:cxnLst/>
                    <a:rect l="l" t="t" r="r" b="b"/>
                    <a:pathLst>
                      <a:path w="2809" h="2768" extrusionOk="0">
                        <a:moveTo>
                          <a:pt x="1384" y="0"/>
                        </a:moveTo>
                        <a:lnTo>
                          <a:pt x="0" y="1384"/>
                        </a:lnTo>
                        <a:lnTo>
                          <a:pt x="1384" y="2768"/>
                        </a:lnTo>
                        <a:lnTo>
                          <a:pt x="2808" y="1384"/>
                        </a:lnTo>
                        <a:lnTo>
                          <a:pt x="1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
                  <p:cNvSpPr/>
                  <p:nvPr/>
                </p:nvSpPr>
                <p:spPr>
                  <a:xfrm>
                    <a:off x="6224350" y="4419750"/>
                    <a:ext cx="70225" cy="69200"/>
                  </a:xfrm>
                  <a:custGeom>
                    <a:avLst/>
                    <a:gdLst/>
                    <a:ahLst/>
                    <a:cxnLst/>
                    <a:rect l="l" t="t" r="r" b="b"/>
                    <a:pathLst>
                      <a:path w="2809" h="2768" extrusionOk="0">
                        <a:moveTo>
                          <a:pt x="1384" y="1"/>
                        </a:moveTo>
                        <a:lnTo>
                          <a:pt x="1" y="1384"/>
                        </a:lnTo>
                        <a:lnTo>
                          <a:pt x="1384" y="2768"/>
                        </a:lnTo>
                        <a:lnTo>
                          <a:pt x="2809" y="1384"/>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
                  <p:cNvSpPr/>
                  <p:nvPr/>
                </p:nvSpPr>
                <p:spPr>
                  <a:xfrm>
                    <a:off x="6224350" y="4529625"/>
                    <a:ext cx="70225" cy="69225"/>
                  </a:xfrm>
                  <a:custGeom>
                    <a:avLst/>
                    <a:gdLst/>
                    <a:ahLst/>
                    <a:cxnLst/>
                    <a:rect l="l" t="t" r="r" b="b"/>
                    <a:pathLst>
                      <a:path w="2809" h="2769" extrusionOk="0">
                        <a:moveTo>
                          <a:pt x="1384" y="1"/>
                        </a:moveTo>
                        <a:lnTo>
                          <a:pt x="1" y="1385"/>
                        </a:lnTo>
                        <a:lnTo>
                          <a:pt x="1384" y="2768"/>
                        </a:lnTo>
                        <a:lnTo>
                          <a:pt x="2809" y="1385"/>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
                  <p:cNvSpPr/>
                  <p:nvPr/>
                </p:nvSpPr>
                <p:spPr>
                  <a:xfrm>
                    <a:off x="6224350" y="4639525"/>
                    <a:ext cx="70225" cy="69200"/>
                  </a:xfrm>
                  <a:custGeom>
                    <a:avLst/>
                    <a:gdLst/>
                    <a:ahLst/>
                    <a:cxnLst/>
                    <a:rect l="l" t="t" r="r" b="b"/>
                    <a:pathLst>
                      <a:path w="2809" h="2768" extrusionOk="0">
                        <a:moveTo>
                          <a:pt x="1384" y="0"/>
                        </a:moveTo>
                        <a:lnTo>
                          <a:pt x="1" y="1384"/>
                        </a:lnTo>
                        <a:lnTo>
                          <a:pt x="1384" y="2768"/>
                        </a:lnTo>
                        <a:lnTo>
                          <a:pt x="2809" y="1384"/>
                        </a:lnTo>
                        <a:lnTo>
                          <a:pt x="1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
                  <p:cNvSpPr/>
                  <p:nvPr/>
                </p:nvSpPr>
                <p:spPr>
                  <a:xfrm>
                    <a:off x="6004575" y="4419750"/>
                    <a:ext cx="70250" cy="69200"/>
                  </a:xfrm>
                  <a:custGeom>
                    <a:avLst/>
                    <a:gdLst/>
                    <a:ahLst/>
                    <a:cxnLst/>
                    <a:rect l="l" t="t" r="r" b="b"/>
                    <a:pathLst>
                      <a:path w="2810" h="2768" extrusionOk="0">
                        <a:moveTo>
                          <a:pt x="1385" y="1"/>
                        </a:moveTo>
                        <a:lnTo>
                          <a:pt x="1" y="1384"/>
                        </a:lnTo>
                        <a:lnTo>
                          <a:pt x="1385" y="2768"/>
                        </a:lnTo>
                        <a:lnTo>
                          <a:pt x="2809" y="1384"/>
                        </a:lnTo>
                        <a:lnTo>
                          <a:pt x="138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
                  <p:cNvSpPr/>
                  <p:nvPr/>
                </p:nvSpPr>
                <p:spPr>
                  <a:xfrm>
                    <a:off x="6004575" y="4529625"/>
                    <a:ext cx="70250" cy="69225"/>
                  </a:xfrm>
                  <a:custGeom>
                    <a:avLst/>
                    <a:gdLst/>
                    <a:ahLst/>
                    <a:cxnLst/>
                    <a:rect l="l" t="t" r="r" b="b"/>
                    <a:pathLst>
                      <a:path w="2810" h="2769" extrusionOk="0">
                        <a:moveTo>
                          <a:pt x="1385" y="1"/>
                        </a:moveTo>
                        <a:lnTo>
                          <a:pt x="1" y="1385"/>
                        </a:lnTo>
                        <a:lnTo>
                          <a:pt x="1385" y="2768"/>
                        </a:lnTo>
                        <a:lnTo>
                          <a:pt x="2809" y="1385"/>
                        </a:lnTo>
                        <a:lnTo>
                          <a:pt x="138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
                  <p:cNvSpPr/>
                  <p:nvPr/>
                </p:nvSpPr>
                <p:spPr>
                  <a:xfrm>
                    <a:off x="6004575" y="4639525"/>
                    <a:ext cx="70250" cy="69200"/>
                  </a:xfrm>
                  <a:custGeom>
                    <a:avLst/>
                    <a:gdLst/>
                    <a:ahLst/>
                    <a:cxnLst/>
                    <a:rect l="l" t="t" r="r" b="b"/>
                    <a:pathLst>
                      <a:path w="2810" h="2768" extrusionOk="0">
                        <a:moveTo>
                          <a:pt x="1385" y="0"/>
                        </a:moveTo>
                        <a:lnTo>
                          <a:pt x="1" y="1384"/>
                        </a:lnTo>
                        <a:lnTo>
                          <a:pt x="1385" y="2768"/>
                        </a:lnTo>
                        <a:lnTo>
                          <a:pt x="2809" y="1384"/>
                        </a:lnTo>
                        <a:lnTo>
                          <a:pt x="138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93" name="Google Shape;193;p2"/>
              <p:cNvGrpSpPr/>
              <p:nvPr/>
            </p:nvGrpSpPr>
            <p:grpSpPr>
              <a:xfrm rot="-5400000">
                <a:off x="11242042" y="6737428"/>
                <a:ext cx="741826" cy="741826"/>
                <a:chOff x="5188600" y="3602750"/>
                <a:chExt cx="384625" cy="384625"/>
              </a:xfrm>
            </p:grpSpPr>
            <p:sp>
              <p:nvSpPr>
                <p:cNvPr id="194" name="Google Shape;194;p2"/>
                <p:cNvSpPr/>
                <p:nvPr/>
              </p:nvSpPr>
              <p:spPr>
                <a:xfrm>
                  <a:off x="5188600" y="3602750"/>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
                <p:cNvSpPr/>
                <p:nvPr/>
              </p:nvSpPr>
              <p:spPr>
                <a:xfrm>
                  <a:off x="5188600" y="3679075"/>
                  <a:ext cx="309325" cy="308300"/>
                </a:xfrm>
                <a:custGeom>
                  <a:avLst/>
                  <a:gdLst/>
                  <a:ahLst/>
                  <a:cxnLst/>
                  <a:rect l="l" t="t" r="r" b="b"/>
                  <a:pathLst>
                    <a:path w="12373" h="12332" extrusionOk="0">
                      <a:moveTo>
                        <a:pt x="1" y="0"/>
                      </a:moveTo>
                      <a:lnTo>
                        <a:pt x="1" y="12331"/>
                      </a:lnTo>
                      <a:lnTo>
                        <a:pt x="12373" y="12331"/>
                      </a:lnTo>
                      <a:cubicBezTo>
                        <a:pt x="12373" y="5535"/>
                        <a:pt x="6797" y="0"/>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
                <p:cNvSpPr/>
                <p:nvPr/>
              </p:nvSpPr>
              <p:spPr>
                <a:xfrm>
                  <a:off x="5188600" y="3763500"/>
                  <a:ext cx="224875" cy="223875"/>
                </a:xfrm>
                <a:custGeom>
                  <a:avLst/>
                  <a:gdLst/>
                  <a:ahLst/>
                  <a:cxnLst/>
                  <a:rect l="l" t="t" r="r" b="b"/>
                  <a:pathLst>
                    <a:path w="8995" h="8955" extrusionOk="0">
                      <a:moveTo>
                        <a:pt x="1" y="1"/>
                      </a:moveTo>
                      <a:lnTo>
                        <a:pt x="1" y="8954"/>
                      </a:lnTo>
                      <a:lnTo>
                        <a:pt x="8995" y="8954"/>
                      </a:lnTo>
                      <a:cubicBezTo>
                        <a:pt x="8995" y="3989"/>
                        <a:pt x="4966" y="1"/>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
                <p:cNvSpPr/>
                <p:nvPr/>
              </p:nvSpPr>
              <p:spPr>
                <a:xfrm>
                  <a:off x="5188600" y="3845925"/>
                  <a:ext cx="141450" cy="141450"/>
                </a:xfrm>
                <a:custGeom>
                  <a:avLst/>
                  <a:gdLst/>
                  <a:ahLst/>
                  <a:cxnLst/>
                  <a:rect l="l" t="t" r="r" b="b"/>
                  <a:pathLst>
                    <a:path w="5658" h="5658" extrusionOk="0">
                      <a:moveTo>
                        <a:pt x="1" y="0"/>
                      </a:moveTo>
                      <a:lnTo>
                        <a:pt x="1" y="5657"/>
                      </a:lnTo>
                      <a:lnTo>
                        <a:pt x="5658" y="5657"/>
                      </a:lnTo>
                      <a:cubicBezTo>
                        <a:pt x="5658" y="2564"/>
                        <a:pt x="3135" y="0"/>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8" name="Google Shape;198;p2"/>
              <p:cNvGrpSpPr/>
              <p:nvPr/>
            </p:nvGrpSpPr>
            <p:grpSpPr>
              <a:xfrm rot="-5400000">
                <a:off x="12725550" y="6737428"/>
                <a:ext cx="741826" cy="741826"/>
                <a:chOff x="5188600" y="4371925"/>
                <a:chExt cx="384625" cy="384625"/>
              </a:xfrm>
            </p:grpSpPr>
            <p:sp>
              <p:nvSpPr>
                <p:cNvPr id="199" name="Google Shape;199;p2"/>
                <p:cNvSpPr/>
                <p:nvPr/>
              </p:nvSpPr>
              <p:spPr>
                <a:xfrm>
                  <a:off x="5188600" y="4371925"/>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0" name="Google Shape;200;p2"/>
                <p:cNvGrpSpPr/>
                <p:nvPr/>
              </p:nvGrpSpPr>
              <p:grpSpPr>
                <a:xfrm>
                  <a:off x="5203875" y="4395500"/>
                  <a:ext cx="353075" cy="337475"/>
                  <a:chOff x="5203875" y="4395500"/>
                  <a:chExt cx="353075" cy="337475"/>
                </a:xfrm>
              </p:grpSpPr>
              <p:sp>
                <p:nvSpPr>
                  <p:cNvPr id="201" name="Google Shape;201;p2"/>
                  <p:cNvSpPr/>
                  <p:nvPr/>
                </p:nvSpPr>
                <p:spPr>
                  <a:xfrm>
                    <a:off x="5399225" y="4398550"/>
                    <a:ext cx="157725" cy="142150"/>
                  </a:xfrm>
                  <a:custGeom>
                    <a:avLst/>
                    <a:gdLst/>
                    <a:ahLst/>
                    <a:cxnLst/>
                    <a:rect l="l" t="t" r="r" b="b"/>
                    <a:pathLst>
                      <a:path w="6309" h="5686" extrusionOk="0">
                        <a:moveTo>
                          <a:pt x="5586" y="0"/>
                        </a:moveTo>
                        <a:cubicBezTo>
                          <a:pt x="4941" y="0"/>
                          <a:pt x="3644" y="827"/>
                          <a:pt x="2401" y="2070"/>
                        </a:cubicBezTo>
                        <a:cubicBezTo>
                          <a:pt x="895" y="3575"/>
                          <a:pt x="0" y="5162"/>
                          <a:pt x="448" y="5569"/>
                        </a:cubicBezTo>
                        <a:cubicBezTo>
                          <a:pt x="519" y="5648"/>
                          <a:pt x="626" y="5685"/>
                          <a:pt x="763" y="5685"/>
                        </a:cubicBezTo>
                        <a:cubicBezTo>
                          <a:pt x="1408" y="5685"/>
                          <a:pt x="2706" y="4858"/>
                          <a:pt x="3948" y="3616"/>
                        </a:cubicBezTo>
                        <a:cubicBezTo>
                          <a:pt x="5454" y="2110"/>
                          <a:pt x="6308" y="523"/>
                          <a:pt x="5901" y="116"/>
                        </a:cubicBezTo>
                        <a:cubicBezTo>
                          <a:pt x="5830" y="38"/>
                          <a:pt x="5723" y="0"/>
                          <a:pt x="55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
                  <p:cNvSpPr/>
                  <p:nvPr/>
                </p:nvSpPr>
                <p:spPr>
                  <a:xfrm>
                    <a:off x="5206925" y="4395500"/>
                    <a:ext cx="157725" cy="142125"/>
                  </a:xfrm>
                  <a:custGeom>
                    <a:avLst/>
                    <a:gdLst/>
                    <a:ahLst/>
                    <a:cxnLst/>
                    <a:rect l="l" t="t" r="r" b="b"/>
                    <a:pathLst>
                      <a:path w="6309" h="5685" extrusionOk="0">
                        <a:moveTo>
                          <a:pt x="737" y="0"/>
                        </a:moveTo>
                        <a:cubicBezTo>
                          <a:pt x="598" y="0"/>
                          <a:pt x="486" y="38"/>
                          <a:pt x="407" y="116"/>
                        </a:cubicBezTo>
                        <a:cubicBezTo>
                          <a:pt x="0" y="523"/>
                          <a:pt x="896" y="2110"/>
                          <a:pt x="2402" y="3616"/>
                        </a:cubicBezTo>
                        <a:cubicBezTo>
                          <a:pt x="3644" y="4858"/>
                          <a:pt x="4914" y="5685"/>
                          <a:pt x="5572" y="5685"/>
                        </a:cubicBezTo>
                        <a:cubicBezTo>
                          <a:pt x="5711" y="5685"/>
                          <a:pt x="5823" y="5648"/>
                          <a:pt x="5901" y="5569"/>
                        </a:cubicBezTo>
                        <a:cubicBezTo>
                          <a:pt x="6308" y="5162"/>
                          <a:pt x="5454" y="3575"/>
                          <a:pt x="3907" y="2069"/>
                        </a:cubicBezTo>
                        <a:cubicBezTo>
                          <a:pt x="2665" y="827"/>
                          <a:pt x="1395" y="0"/>
                          <a:pt x="7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
                  <p:cNvSpPr/>
                  <p:nvPr/>
                </p:nvSpPr>
                <p:spPr>
                  <a:xfrm>
                    <a:off x="5203875" y="4588150"/>
                    <a:ext cx="157725" cy="141775"/>
                  </a:xfrm>
                  <a:custGeom>
                    <a:avLst/>
                    <a:gdLst/>
                    <a:ahLst/>
                    <a:cxnLst/>
                    <a:rect l="l" t="t" r="r" b="b"/>
                    <a:pathLst>
                      <a:path w="6309" h="5671" extrusionOk="0">
                        <a:moveTo>
                          <a:pt x="5588" y="1"/>
                        </a:moveTo>
                        <a:cubicBezTo>
                          <a:pt x="4935" y="1"/>
                          <a:pt x="3654" y="803"/>
                          <a:pt x="2401" y="2055"/>
                        </a:cubicBezTo>
                        <a:cubicBezTo>
                          <a:pt x="896" y="3561"/>
                          <a:pt x="0" y="5148"/>
                          <a:pt x="407" y="5555"/>
                        </a:cubicBezTo>
                        <a:cubicBezTo>
                          <a:pt x="486" y="5634"/>
                          <a:pt x="598" y="5671"/>
                          <a:pt x="737" y="5671"/>
                        </a:cubicBezTo>
                        <a:cubicBezTo>
                          <a:pt x="1396" y="5671"/>
                          <a:pt x="2672" y="4844"/>
                          <a:pt x="3948" y="3602"/>
                        </a:cubicBezTo>
                        <a:cubicBezTo>
                          <a:pt x="5454" y="2096"/>
                          <a:pt x="6308" y="509"/>
                          <a:pt x="5901" y="102"/>
                        </a:cubicBezTo>
                        <a:cubicBezTo>
                          <a:pt x="5826" y="33"/>
                          <a:pt x="5720" y="1"/>
                          <a:pt x="55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
                  <p:cNvSpPr/>
                  <p:nvPr/>
                </p:nvSpPr>
                <p:spPr>
                  <a:xfrm>
                    <a:off x="5396175" y="4591200"/>
                    <a:ext cx="157725" cy="141775"/>
                  </a:xfrm>
                  <a:custGeom>
                    <a:avLst/>
                    <a:gdLst/>
                    <a:ahLst/>
                    <a:cxnLst/>
                    <a:rect l="l" t="t" r="r" b="b"/>
                    <a:pathLst>
                      <a:path w="6309" h="5671" extrusionOk="0">
                        <a:moveTo>
                          <a:pt x="747" y="1"/>
                        </a:moveTo>
                        <a:cubicBezTo>
                          <a:pt x="618" y="1"/>
                          <a:pt x="516" y="33"/>
                          <a:pt x="448" y="102"/>
                        </a:cubicBezTo>
                        <a:cubicBezTo>
                          <a:pt x="0" y="509"/>
                          <a:pt x="895" y="2096"/>
                          <a:pt x="2401" y="3602"/>
                        </a:cubicBezTo>
                        <a:cubicBezTo>
                          <a:pt x="3643" y="4844"/>
                          <a:pt x="4941" y="5671"/>
                          <a:pt x="5586" y="5671"/>
                        </a:cubicBezTo>
                        <a:cubicBezTo>
                          <a:pt x="5723" y="5671"/>
                          <a:pt x="5830" y="5634"/>
                          <a:pt x="5901" y="5555"/>
                        </a:cubicBezTo>
                        <a:cubicBezTo>
                          <a:pt x="6308" y="5148"/>
                          <a:pt x="5453" y="3561"/>
                          <a:pt x="3948" y="2055"/>
                        </a:cubicBezTo>
                        <a:cubicBezTo>
                          <a:pt x="2695" y="803"/>
                          <a:pt x="1386" y="1"/>
                          <a:pt x="7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05" name="Google Shape;205;p2"/>
              <p:cNvSpPr/>
              <p:nvPr/>
            </p:nvSpPr>
            <p:spPr>
              <a:xfrm rot="-5400000">
                <a:off x="12725527" y="3030643"/>
                <a:ext cx="741826" cy="741826"/>
              </a:xfrm>
              <a:custGeom>
                <a:avLst/>
                <a:gdLst/>
                <a:ahLst/>
                <a:cxnLst/>
                <a:rect l="l" t="t" r="r" b="b"/>
                <a:pathLst>
                  <a:path w="15385" h="15385" extrusionOk="0">
                    <a:moveTo>
                      <a:pt x="1" y="1"/>
                    </a:moveTo>
                    <a:lnTo>
                      <a:pt x="1" y="15384"/>
                    </a:lnTo>
                    <a:lnTo>
                      <a:pt x="15384" y="15384"/>
                    </a:lnTo>
                    <a:cubicBezTo>
                      <a:pt x="15384" y="6879"/>
                      <a:pt x="8506" y="1"/>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6" name="Google Shape;206;p2"/>
              <p:cNvGrpSpPr/>
              <p:nvPr/>
            </p:nvGrpSpPr>
            <p:grpSpPr>
              <a:xfrm rot="-5400000">
                <a:off x="11983820" y="3772389"/>
                <a:ext cx="741778" cy="741778"/>
                <a:chOff x="6725950" y="3987350"/>
                <a:chExt cx="384600" cy="384600"/>
              </a:xfrm>
            </p:grpSpPr>
            <p:sp>
              <p:nvSpPr>
                <p:cNvPr id="207" name="Google Shape;207;p2"/>
                <p:cNvSpPr/>
                <p:nvPr/>
              </p:nvSpPr>
              <p:spPr>
                <a:xfrm>
                  <a:off x="6725950" y="3987350"/>
                  <a:ext cx="384600" cy="384600"/>
                </a:xfrm>
                <a:custGeom>
                  <a:avLst/>
                  <a:gdLst/>
                  <a:ahLst/>
                  <a:cxnLst/>
                  <a:rect l="l" t="t" r="r" b="b"/>
                  <a:pathLst>
                    <a:path w="15384" h="15384" extrusionOk="0">
                      <a:moveTo>
                        <a:pt x="0" y="0"/>
                      </a:moveTo>
                      <a:lnTo>
                        <a:pt x="0" y="15384"/>
                      </a:lnTo>
                      <a:lnTo>
                        <a:pt x="15384" y="15384"/>
                      </a:lnTo>
                      <a:cubicBezTo>
                        <a:pt x="15384" y="6878"/>
                        <a:pt x="8506"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
                <p:cNvSpPr/>
                <p:nvPr/>
              </p:nvSpPr>
              <p:spPr>
                <a:xfrm>
                  <a:off x="6725950" y="4087050"/>
                  <a:ext cx="284900" cy="284900"/>
                </a:xfrm>
                <a:custGeom>
                  <a:avLst/>
                  <a:gdLst/>
                  <a:ahLst/>
                  <a:cxnLst/>
                  <a:rect l="l" t="t" r="r" b="b"/>
                  <a:pathLst>
                    <a:path w="11396" h="11396" extrusionOk="0">
                      <a:moveTo>
                        <a:pt x="0" y="1"/>
                      </a:moveTo>
                      <a:lnTo>
                        <a:pt x="0" y="11396"/>
                      </a:lnTo>
                      <a:lnTo>
                        <a:pt x="11395" y="11396"/>
                      </a:lnTo>
                      <a:cubicBezTo>
                        <a:pt x="11395" y="5128"/>
                        <a:pt x="6308" y="1"/>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
                <p:cNvSpPr/>
                <p:nvPr/>
              </p:nvSpPr>
              <p:spPr>
                <a:xfrm>
                  <a:off x="6725950" y="4179650"/>
                  <a:ext cx="192300" cy="192300"/>
                </a:xfrm>
                <a:custGeom>
                  <a:avLst/>
                  <a:gdLst/>
                  <a:ahLst/>
                  <a:cxnLst/>
                  <a:rect l="l" t="t" r="r" b="b"/>
                  <a:pathLst>
                    <a:path w="7692" h="7692" extrusionOk="0">
                      <a:moveTo>
                        <a:pt x="0" y="0"/>
                      </a:moveTo>
                      <a:lnTo>
                        <a:pt x="0" y="7692"/>
                      </a:lnTo>
                      <a:lnTo>
                        <a:pt x="7692" y="7692"/>
                      </a:lnTo>
                      <a:cubicBezTo>
                        <a:pt x="7692" y="3459"/>
                        <a:pt x="4273"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0" name="Google Shape;210;p2"/>
              <p:cNvGrpSpPr/>
              <p:nvPr/>
            </p:nvGrpSpPr>
            <p:grpSpPr>
              <a:xfrm rot="-5400000">
                <a:off x="11983796" y="6737452"/>
                <a:ext cx="741826" cy="741778"/>
                <a:chOff x="5188600" y="3987350"/>
                <a:chExt cx="384625" cy="384600"/>
              </a:xfrm>
            </p:grpSpPr>
            <p:sp>
              <p:nvSpPr>
                <p:cNvPr id="211" name="Google Shape;211;p2"/>
                <p:cNvSpPr/>
                <p:nvPr/>
              </p:nvSpPr>
              <p:spPr>
                <a:xfrm>
                  <a:off x="5188600" y="3987350"/>
                  <a:ext cx="384625" cy="384600"/>
                </a:xfrm>
                <a:custGeom>
                  <a:avLst/>
                  <a:gdLst/>
                  <a:ahLst/>
                  <a:cxnLst/>
                  <a:rect l="l" t="t" r="r" b="b"/>
                  <a:pathLst>
                    <a:path w="15385" h="15384" extrusionOk="0">
                      <a:moveTo>
                        <a:pt x="1" y="0"/>
                      </a:moveTo>
                      <a:lnTo>
                        <a:pt x="1" y="15384"/>
                      </a:lnTo>
                      <a:lnTo>
                        <a:pt x="15384" y="15384"/>
                      </a:lnTo>
                      <a:lnTo>
                        <a:pt x="1538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
                <p:cNvSpPr/>
                <p:nvPr/>
              </p:nvSpPr>
              <p:spPr>
                <a:xfrm>
                  <a:off x="5188600" y="3987350"/>
                  <a:ext cx="141450" cy="384600"/>
                </a:xfrm>
                <a:custGeom>
                  <a:avLst/>
                  <a:gdLst/>
                  <a:ahLst/>
                  <a:cxnLst/>
                  <a:rect l="l" t="t" r="r" b="b"/>
                  <a:pathLst>
                    <a:path w="5658" h="15384" extrusionOk="0">
                      <a:moveTo>
                        <a:pt x="1" y="0"/>
                      </a:moveTo>
                      <a:lnTo>
                        <a:pt x="1" y="15384"/>
                      </a:lnTo>
                      <a:lnTo>
                        <a:pt x="5658" y="15384"/>
                      </a:lnTo>
                      <a:lnTo>
                        <a:pt x="565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
                <p:cNvSpPr/>
                <p:nvPr/>
              </p:nvSpPr>
              <p:spPr>
                <a:xfrm>
                  <a:off x="5413450" y="3987350"/>
                  <a:ext cx="83475" cy="384600"/>
                </a:xfrm>
                <a:custGeom>
                  <a:avLst/>
                  <a:gdLst/>
                  <a:ahLst/>
                  <a:cxnLst/>
                  <a:rect l="l" t="t" r="r" b="b"/>
                  <a:pathLst>
                    <a:path w="3339" h="15384" extrusionOk="0">
                      <a:moveTo>
                        <a:pt x="1" y="0"/>
                      </a:moveTo>
                      <a:lnTo>
                        <a:pt x="1" y="15384"/>
                      </a:lnTo>
                      <a:lnTo>
                        <a:pt x="3338" y="15384"/>
                      </a:lnTo>
                      <a:lnTo>
                        <a:pt x="333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4" name="Google Shape;214;p2"/>
              <p:cNvGrpSpPr/>
              <p:nvPr/>
            </p:nvGrpSpPr>
            <p:grpSpPr>
              <a:xfrm rot="-5400000">
                <a:off x="11983796" y="5253944"/>
                <a:ext cx="741826" cy="741778"/>
                <a:chOff x="5957775" y="3987350"/>
                <a:chExt cx="384625" cy="384600"/>
              </a:xfrm>
            </p:grpSpPr>
            <p:sp>
              <p:nvSpPr>
                <p:cNvPr id="215" name="Google Shape;215;p2"/>
                <p:cNvSpPr/>
                <p:nvPr/>
              </p:nvSpPr>
              <p:spPr>
                <a:xfrm>
                  <a:off x="5957775" y="3987350"/>
                  <a:ext cx="384625" cy="384600"/>
                </a:xfrm>
                <a:custGeom>
                  <a:avLst/>
                  <a:gdLst/>
                  <a:ahLst/>
                  <a:cxnLst/>
                  <a:rect l="l" t="t" r="r" b="b"/>
                  <a:pathLst>
                    <a:path w="15385" h="15384" extrusionOk="0">
                      <a:moveTo>
                        <a:pt x="1" y="0"/>
                      </a:moveTo>
                      <a:lnTo>
                        <a:pt x="1" y="15384"/>
                      </a:lnTo>
                      <a:lnTo>
                        <a:pt x="15384" y="15384"/>
                      </a:lnTo>
                      <a:lnTo>
                        <a:pt x="15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6" name="Google Shape;216;p2"/>
                <p:cNvGrpSpPr/>
                <p:nvPr/>
              </p:nvGrpSpPr>
              <p:grpSpPr>
                <a:xfrm>
                  <a:off x="6006625" y="4037200"/>
                  <a:ext cx="285925" cy="284900"/>
                  <a:chOff x="6006625" y="4037200"/>
                  <a:chExt cx="285925" cy="284900"/>
                </a:xfrm>
              </p:grpSpPr>
              <p:sp>
                <p:nvSpPr>
                  <p:cNvPr id="217" name="Google Shape;217;p2"/>
                  <p:cNvSpPr/>
                  <p:nvPr/>
                </p:nvSpPr>
                <p:spPr>
                  <a:xfrm>
                    <a:off x="6172475" y="4203050"/>
                    <a:ext cx="120075" cy="119050"/>
                  </a:xfrm>
                  <a:custGeom>
                    <a:avLst/>
                    <a:gdLst/>
                    <a:ahLst/>
                    <a:cxnLst/>
                    <a:rect l="l" t="t" r="r" b="b"/>
                    <a:pathLst>
                      <a:path w="4803" h="4762" extrusionOk="0">
                        <a:moveTo>
                          <a:pt x="2401" y="814"/>
                        </a:moveTo>
                        <a:cubicBezTo>
                          <a:pt x="3256" y="814"/>
                          <a:pt x="3988" y="1506"/>
                          <a:pt x="3988" y="2361"/>
                        </a:cubicBezTo>
                        <a:cubicBezTo>
                          <a:pt x="3988" y="3215"/>
                          <a:pt x="3256" y="3948"/>
                          <a:pt x="2401" y="3948"/>
                        </a:cubicBezTo>
                        <a:cubicBezTo>
                          <a:pt x="1546" y="3948"/>
                          <a:pt x="814" y="3215"/>
                          <a:pt x="814" y="2361"/>
                        </a:cubicBezTo>
                        <a:cubicBezTo>
                          <a:pt x="814" y="1506"/>
                          <a:pt x="1546" y="814"/>
                          <a:pt x="2401" y="814"/>
                        </a:cubicBezTo>
                        <a:close/>
                        <a:moveTo>
                          <a:pt x="2401" y="0"/>
                        </a:moveTo>
                        <a:cubicBezTo>
                          <a:pt x="1099" y="0"/>
                          <a:pt x="0" y="1058"/>
                          <a:pt x="0" y="2361"/>
                        </a:cubicBezTo>
                        <a:cubicBezTo>
                          <a:pt x="0" y="3704"/>
                          <a:pt x="1099" y="4762"/>
                          <a:pt x="2401" y="4762"/>
                        </a:cubicBezTo>
                        <a:cubicBezTo>
                          <a:pt x="3744" y="4762"/>
                          <a:pt x="4802" y="3704"/>
                          <a:pt x="4802" y="2361"/>
                        </a:cubicBezTo>
                        <a:cubicBezTo>
                          <a:pt x="4802" y="1058"/>
                          <a:pt x="3744"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2"/>
                  <p:cNvSpPr/>
                  <p:nvPr/>
                </p:nvSpPr>
                <p:spPr>
                  <a:xfrm>
                    <a:off x="6172475" y="4037200"/>
                    <a:ext cx="120075" cy="120075"/>
                  </a:xfrm>
                  <a:custGeom>
                    <a:avLst/>
                    <a:gdLst/>
                    <a:ahLst/>
                    <a:cxnLst/>
                    <a:rect l="l" t="t" r="r" b="b"/>
                    <a:pathLst>
                      <a:path w="4803" h="4803" extrusionOk="0">
                        <a:moveTo>
                          <a:pt x="2401" y="855"/>
                        </a:moveTo>
                        <a:cubicBezTo>
                          <a:pt x="3256" y="855"/>
                          <a:pt x="3988" y="1547"/>
                          <a:pt x="3988" y="2402"/>
                        </a:cubicBezTo>
                        <a:cubicBezTo>
                          <a:pt x="3988" y="3256"/>
                          <a:pt x="3256" y="3948"/>
                          <a:pt x="2401" y="3948"/>
                        </a:cubicBezTo>
                        <a:cubicBezTo>
                          <a:pt x="1546" y="3948"/>
                          <a:pt x="814" y="3256"/>
                          <a:pt x="814" y="2402"/>
                        </a:cubicBezTo>
                        <a:cubicBezTo>
                          <a:pt x="814" y="1547"/>
                          <a:pt x="1546" y="855"/>
                          <a:pt x="2401" y="855"/>
                        </a:cubicBezTo>
                        <a:close/>
                        <a:moveTo>
                          <a:pt x="2401" y="0"/>
                        </a:moveTo>
                        <a:cubicBezTo>
                          <a:pt x="1099" y="0"/>
                          <a:pt x="0" y="1099"/>
                          <a:pt x="0" y="2402"/>
                        </a:cubicBezTo>
                        <a:cubicBezTo>
                          <a:pt x="0" y="3704"/>
                          <a:pt x="1099" y="4803"/>
                          <a:pt x="2401" y="4803"/>
                        </a:cubicBezTo>
                        <a:cubicBezTo>
                          <a:pt x="3744" y="4803"/>
                          <a:pt x="4802" y="3704"/>
                          <a:pt x="4802" y="2402"/>
                        </a:cubicBezTo>
                        <a:cubicBezTo>
                          <a:pt x="4802" y="1099"/>
                          <a:pt x="3744"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
                  <p:cNvSpPr/>
                  <p:nvPr/>
                </p:nvSpPr>
                <p:spPr>
                  <a:xfrm>
                    <a:off x="6006625" y="4037200"/>
                    <a:ext cx="120075" cy="120075"/>
                  </a:xfrm>
                  <a:custGeom>
                    <a:avLst/>
                    <a:gdLst/>
                    <a:ahLst/>
                    <a:cxnLst/>
                    <a:rect l="l" t="t" r="r" b="b"/>
                    <a:pathLst>
                      <a:path w="4803" h="4803" extrusionOk="0">
                        <a:moveTo>
                          <a:pt x="2401" y="855"/>
                        </a:moveTo>
                        <a:cubicBezTo>
                          <a:pt x="3256" y="855"/>
                          <a:pt x="3989" y="1547"/>
                          <a:pt x="3989" y="2402"/>
                        </a:cubicBezTo>
                        <a:cubicBezTo>
                          <a:pt x="3989" y="3256"/>
                          <a:pt x="3256" y="3948"/>
                          <a:pt x="2401" y="3948"/>
                        </a:cubicBezTo>
                        <a:cubicBezTo>
                          <a:pt x="1547" y="3948"/>
                          <a:pt x="814" y="3256"/>
                          <a:pt x="814" y="2402"/>
                        </a:cubicBezTo>
                        <a:cubicBezTo>
                          <a:pt x="814" y="1547"/>
                          <a:pt x="1547" y="855"/>
                          <a:pt x="2401" y="855"/>
                        </a:cubicBezTo>
                        <a:close/>
                        <a:moveTo>
                          <a:pt x="2401" y="0"/>
                        </a:moveTo>
                        <a:cubicBezTo>
                          <a:pt x="1099" y="0"/>
                          <a:pt x="0" y="1099"/>
                          <a:pt x="0" y="2402"/>
                        </a:cubicBezTo>
                        <a:cubicBezTo>
                          <a:pt x="0" y="3704"/>
                          <a:pt x="1099" y="4803"/>
                          <a:pt x="2401" y="4803"/>
                        </a:cubicBezTo>
                        <a:cubicBezTo>
                          <a:pt x="3745" y="4803"/>
                          <a:pt x="4803" y="3704"/>
                          <a:pt x="4803" y="2402"/>
                        </a:cubicBezTo>
                        <a:cubicBezTo>
                          <a:pt x="4803" y="1099"/>
                          <a:pt x="3745"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
                  <p:cNvSpPr/>
                  <p:nvPr/>
                </p:nvSpPr>
                <p:spPr>
                  <a:xfrm>
                    <a:off x="6006625" y="4203050"/>
                    <a:ext cx="120075" cy="119050"/>
                  </a:xfrm>
                  <a:custGeom>
                    <a:avLst/>
                    <a:gdLst/>
                    <a:ahLst/>
                    <a:cxnLst/>
                    <a:rect l="l" t="t" r="r" b="b"/>
                    <a:pathLst>
                      <a:path w="4803" h="4762" extrusionOk="0">
                        <a:moveTo>
                          <a:pt x="2401" y="814"/>
                        </a:moveTo>
                        <a:cubicBezTo>
                          <a:pt x="3256" y="814"/>
                          <a:pt x="3989" y="1506"/>
                          <a:pt x="3989" y="2361"/>
                        </a:cubicBezTo>
                        <a:cubicBezTo>
                          <a:pt x="3989" y="3215"/>
                          <a:pt x="3256" y="3948"/>
                          <a:pt x="2401" y="3948"/>
                        </a:cubicBezTo>
                        <a:cubicBezTo>
                          <a:pt x="1547" y="3948"/>
                          <a:pt x="814" y="3215"/>
                          <a:pt x="814" y="2361"/>
                        </a:cubicBezTo>
                        <a:cubicBezTo>
                          <a:pt x="814" y="1506"/>
                          <a:pt x="1547" y="814"/>
                          <a:pt x="2401" y="814"/>
                        </a:cubicBezTo>
                        <a:close/>
                        <a:moveTo>
                          <a:pt x="2401" y="0"/>
                        </a:moveTo>
                        <a:cubicBezTo>
                          <a:pt x="1099" y="0"/>
                          <a:pt x="0" y="1058"/>
                          <a:pt x="0" y="2361"/>
                        </a:cubicBezTo>
                        <a:cubicBezTo>
                          <a:pt x="0" y="3704"/>
                          <a:pt x="1099" y="4762"/>
                          <a:pt x="2401" y="4762"/>
                        </a:cubicBezTo>
                        <a:cubicBezTo>
                          <a:pt x="3745" y="4762"/>
                          <a:pt x="4803" y="3704"/>
                          <a:pt x="4803" y="2361"/>
                        </a:cubicBezTo>
                        <a:cubicBezTo>
                          <a:pt x="4803" y="1058"/>
                          <a:pt x="3745"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21" name="Google Shape;221;p2"/>
              <p:cNvGrpSpPr/>
              <p:nvPr/>
            </p:nvGrpSpPr>
            <p:grpSpPr>
              <a:xfrm rot="-5400000">
                <a:off x="10496467" y="5991853"/>
                <a:ext cx="749468" cy="741778"/>
                <a:chOff x="5573200" y="3218175"/>
                <a:chExt cx="388587" cy="384600"/>
              </a:xfrm>
            </p:grpSpPr>
            <p:sp>
              <p:nvSpPr>
                <p:cNvPr id="222" name="Google Shape;222;p2"/>
                <p:cNvSpPr/>
                <p:nvPr/>
              </p:nvSpPr>
              <p:spPr>
                <a:xfrm>
                  <a:off x="5573200" y="3218175"/>
                  <a:ext cx="384600" cy="384600"/>
                </a:xfrm>
                <a:custGeom>
                  <a:avLst/>
                  <a:gdLst/>
                  <a:ahLst/>
                  <a:cxnLst/>
                  <a:rect l="l" t="t" r="r" b="b"/>
                  <a:pathLst>
                    <a:path w="15384" h="15384" extrusionOk="0">
                      <a:moveTo>
                        <a:pt x="0" y="0"/>
                      </a:moveTo>
                      <a:lnTo>
                        <a:pt x="0" y="15384"/>
                      </a:lnTo>
                      <a:lnTo>
                        <a:pt x="15384" y="15384"/>
                      </a:lnTo>
                      <a:lnTo>
                        <a:pt x="15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
                <p:cNvSpPr/>
                <p:nvPr/>
              </p:nvSpPr>
              <p:spPr>
                <a:xfrm>
                  <a:off x="5573200" y="3218175"/>
                  <a:ext cx="384600" cy="384600"/>
                </a:xfrm>
                <a:custGeom>
                  <a:avLst/>
                  <a:gdLst/>
                  <a:ahLst/>
                  <a:cxnLst/>
                  <a:rect l="l" t="t" r="r" b="b"/>
                  <a:pathLst>
                    <a:path w="15384" h="15384" extrusionOk="0">
                      <a:moveTo>
                        <a:pt x="0" y="0"/>
                      </a:moveTo>
                      <a:lnTo>
                        <a:pt x="15384" y="15384"/>
                      </a:lnTo>
                      <a:lnTo>
                        <a:pt x="15384" y="0"/>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4" name="Google Shape;224;p2"/>
                <p:cNvGrpSpPr/>
                <p:nvPr/>
              </p:nvGrpSpPr>
              <p:grpSpPr>
                <a:xfrm>
                  <a:off x="5649500" y="3294475"/>
                  <a:ext cx="312287" cy="232000"/>
                  <a:chOff x="5649500" y="3294475"/>
                  <a:chExt cx="312287" cy="232000"/>
                </a:xfrm>
              </p:grpSpPr>
              <p:sp>
                <p:nvSpPr>
                  <p:cNvPr id="225" name="Google Shape;225;p2"/>
                  <p:cNvSpPr/>
                  <p:nvPr/>
                </p:nvSpPr>
                <p:spPr>
                  <a:xfrm>
                    <a:off x="5649500" y="3294475"/>
                    <a:ext cx="232000" cy="232000"/>
                  </a:xfrm>
                  <a:custGeom>
                    <a:avLst/>
                    <a:gdLst/>
                    <a:ahLst/>
                    <a:cxnLst/>
                    <a:rect l="l" t="t" r="r" b="b"/>
                    <a:pathLst>
                      <a:path w="9280" h="9280" fill="none" extrusionOk="0">
                        <a:moveTo>
                          <a:pt x="1" y="4640"/>
                        </a:moveTo>
                        <a:cubicBezTo>
                          <a:pt x="1" y="2076"/>
                          <a:pt x="2076" y="0"/>
                          <a:pt x="4640" y="0"/>
                        </a:cubicBezTo>
                        <a:cubicBezTo>
                          <a:pt x="7204" y="0"/>
                          <a:pt x="9280" y="2076"/>
                          <a:pt x="9280" y="4640"/>
                        </a:cubicBezTo>
                        <a:cubicBezTo>
                          <a:pt x="9280" y="7204"/>
                          <a:pt x="7204" y="9279"/>
                          <a:pt x="4640" y="9279"/>
                        </a:cubicBezTo>
                        <a:cubicBezTo>
                          <a:pt x="2076" y="9279"/>
                          <a:pt x="1" y="7204"/>
                          <a:pt x="1" y="4640"/>
                        </a:cubicBezTo>
                        <a:close/>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
                  <p:cNvSpPr/>
                  <p:nvPr/>
                </p:nvSpPr>
                <p:spPr>
                  <a:xfrm>
                    <a:off x="5882409" y="3410449"/>
                    <a:ext cx="79378" cy="25"/>
                  </a:xfrm>
                  <a:custGeom>
                    <a:avLst/>
                    <a:gdLst/>
                    <a:ahLst/>
                    <a:cxnLst/>
                    <a:rect l="l" t="t" r="r" b="b"/>
                    <a:pathLst>
                      <a:path w="3053" h="1" fill="none" extrusionOk="0">
                        <a:moveTo>
                          <a:pt x="3053" y="1"/>
                        </a:moveTo>
                        <a:lnTo>
                          <a:pt x="1" y="1"/>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
                  <p:cNvSpPr/>
                  <p:nvPr/>
                </p:nvSpPr>
                <p:spPr>
                  <a:xfrm>
                    <a:off x="5858073" y="3342296"/>
                    <a:ext cx="103714" cy="25"/>
                  </a:xfrm>
                  <a:custGeom>
                    <a:avLst/>
                    <a:gdLst/>
                    <a:ahLst/>
                    <a:cxnLst/>
                    <a:rect l="l" t="t" r="r" b="b"/>
                    <a:pathLst>
                      <a:path w="3989" h="1" fill="none" extrusionOk="0">
                        <a:moveTo>
                          <a:pt x="3989" y="0"/>
                        </a:moveTo>
                        <a:lnTo>
                          <a:pt x="1" y="0"/>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
                  <p:cNvSpPr/>
                  <p:nvPr/>
                </p:nvSpPr>
                <p:spPr>
                  <a:xfrm>
                    <a:off x="5858073" y="3479652"/>
                    <a:ext cx="103714" cy="25"/>
                  </a:xfrm>
                  <a:custGeom>
                    <a:avLst/>
                    <a:gdLst/>
                    <a:ahLst/>
                    <a:cxnLst/>
                    <a:rect l="l" t="t" r="r" b="b"/>
                    <a:pathLst>
                      <a:path w="3989" h="1" fill="none" extrusionOk="0">
                        <a:moveTo>
                          <a:pt x="3989" y="0"/>
                        </a:moveTo>
                        <a:lnTo>
                          <a:pt x="1" y="0"/>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229" name="Google Shape;229;p2"/>
            <p:cNvSpPr/>
            <p:nvPr/>
          </p:nvSpPr>
          <p:spPr>
            <a:xfrm>
              <a:off x="7374125" y="757845"/>
              <a:ext cx="21000" cy="33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
            <p:cNvSpPr/>
            <p:nvPr/>
          </p:nvSpPr>
          <p:spPr>
            <a:xfrm>
              <a:off x="7374125" y="863808"/>
              <a:ext cx="21000" cy="33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
            <p:cNvSpPr/>
            <p:nvPr/>
          </p:nvSpPr>
          <p:spPr>
            <a:xfrm>
              <a:off x="7374125" y="969770"/>
              <a:ext cx="21000" cy="33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
            <p:cNvSpPr/>
            <p:nvPr/>
          </p:nvSpPr>
          <p:spPr>
            <a:xfrm rot="5400000">
              <a:off x="7770138" y="1156108"/>
              <a:ext cx="21000" cy="33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
            <p:cNvSpPr/>
            <p:nvPr/>
          </p:nvSpPr>
          <p:spPr>
            <a:xfrm rot="5400000">
              <a:off x="7664175" y="1156108"/>
              <a:ext cx="21000" cy="33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
            <p:cNvSpPr/>
            <p:nvPr/>
          </p:nvSpPr>
          <p:spPr>
            <a:xfrm rot="5400000">
              <a:off x="7558213" y="1156108"/>
              <a:ext cx="21000" cy="33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
            <p:cNvSpPr/>
            <p:nvPr/>
          </p:nvSpPr>
          <p:spPr>
            <a:xfrm>
              <a:off x="7958125" y="1349595"/>
              <a:ext cx="21000" cy="33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
            <p:cNvSpPr/>
            <p:nvPr/>
          </p:nvSpPr>
          <p:spPr>
            <a:xfrm>
              <a:off x="7958125" y="1455558"/>
              <a:ext cx="21000" cy="33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
            <p:cNvSpPr/>
            <p:nvPr/>
          </p:nvSpPr>
          <p:spPr>
            <a:xfrm>
              <a:off x="7958125" y="1561520"/>
              <a:ext cx="21000" cy="33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
            <p:cNvSpPr/>
            <p:nvPr/>
          </p:nvSpPr>
          <p:spPr>
            <a:xfrm>
              <a:off x="8542725" y="1349595"/>
              <a:ext cx="21000" cy="33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
            <p:cNvSpPr/>
            <p:nvPr/>
          </p:nvSpPr>
          <p:spPr>
            <a:xfrm>
              <a:off x="8542725" y="1455558"/>
              <a:ext cx="21000" cy="33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
            <p:cNvSpPr/>
            <p:nvPr/>
          </p:nvSpPr>
          <p:spPr>
            <a:xfrm>
              <a:off x="8542725" y="1561520"/>
              <a:ext cx="21000" cy="33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
            <p:cNvSpPr/>
            <p:nvPr/>
          </p:nvSpPr>
          <p:spPr>
            <a:xfrm rot="5400000">
              <a:off x="8950013" y="1752633"/>
              <a:ext cx="21000" cy="33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
            <p:cNvSpPr/>
            <p:nvPr/>
          </p:nvSpPr>
          <p:spPr>
            <a:xfrm rot="5400000">
              <a:off x="8844050" y="1752633"/>
              <a:ext cx="21000" cy="33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
            <p:cNvSpPr/>
            <p:nvPr/>
          </p:nvSpPr>
          <p:spPr>
            <a:xfrm rot="5400000">
              <a:off x="8738088" y="1752633"/>
              <a:ext cx="21000" cy="33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1493"/>
        <p:cNvGrpSpPr/>
        <p:nvPr/>
      </p:nvGrpSpPr>
      <p:grpSpPr>
        <a:xfrm>
          <a:off x="0" y="0"/>
          <a:ext cx="0" cy="0"/>
          <a:chOff x="0" y="0"/>
          <a:chExt cx="0" cy="0"/>
        </a:xfrm>
      </p:grpSpPr>
      <p:sp>
        <p:nvSpPr>
          <p:cNvPr id="1494" name="Google Shape;1494;p2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495" name="Google Shape;1495;p22"/>
          <p:cNvSpPr/>
          <p:nvPr/>
        </p:nvSpPr>
        <p:spPr>
          <a:xfrm flipH="1">
            <a:off x="595146" y="0"/>
            <a:ext cx="593553" cy="594399"/>
          </a:xfrm>
          <a:custGeom>
            <a:avLst/>
            <a:gdLst/>
            <a:ahLst/>
            <a:cxnLst/>
            <a:rect l="l" t="t" r="r" b="b"/>
            <a:pathLst>
              <a:path w="15385" h="15385" extrusionOk="0">
                <a:moveTo>
                  <a:pt x="1" y="1"/>
                </a:moveTo>
                <a:cubicBezTo>
                  <a:pt x="1" y="8506"/>
                  <a:pt x="6919" y="15384"/>
                  <a:pt x="15384" y="15384"/>
                </a:cubicBezTo>
                <a:lnTo>
                  <a:pt x="1538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96" name="Google Shape;1496;p22"/>
          <p:cNvGrpSpPr/>
          <p:nvPr/>
        </p:nvGrpSpPr>
        <p:grpSpPr>
          <a:xfrm flipH="1">
            <a:off x="1583" y="11"/>
            <a:ext cx="593515" cy="594399"/>
            <a:chOff x="1791400" y="911650"/>
            <a:chExt cx="384600" cy="384625"/>
          </a:xfrm>
        </p:grpSpPr>
        <p:sp>
          <p:nvSpPr>
            <p:cNvPr id="1497" name="Google Shape;1497;p22"/>
            <p:cNvSpPr/>
            <p:nvPr/>
          </p:nvSpPr>
          <p:spPr>
            <a:xfrm>
              <a:off x="1791400" y="911650"/>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22"/>
            <p:cNvSpPr/>
            <p:nvPr/>
          </p:nvSpPr>
          <p:spPr>
            <a:xfrm>
              <a:off x="1895175" y="1015425"/>
              <a:ext cx="280825" cy="177050"/>
            </a:xfrm>
            <a:custGeom>
              <a:avLst/>
              <a:gdLst/>
              <a:ahLst/>
              <a:cxnLst/>
              <a:rect l="l" t="t" r="r" b="b"/>
              <a:pathLst>
                <a:path w="11233" h="7082" extrusionOk="0">
                  <a:moveTo>
                    <a:pt x="3541" y="1"/>
                  </a:moveTo>
                  <a:cubicBezTo>
                    <a:pt x="1588" y="1"/>
                    <a:pt x="0" y="1588"/>
                    <a:pt x="0" y="3541"/>
                  </a:cubicBezTo>
                  <a:cubicBezTo>
                    <a:pt x="0" y="5495"/>
                    <a:pt x="1588" y="7082"/>
                    <a:pt x="3541" y="7082"/>
                  </a:cubicBezTo>
                  <a:lnTo>
                    <a:pt x="11233" y="7082"/>
                  </a:lnTo>
                  <a:lnTo>
                    <a:pt x="1123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99" name="Google Shape;1499;p22"/>
          <p:cNvGrpSpPr/>
          <p:nvPr/>
        </p:nvGrpSpPr>
        <p:grpSpPr>
          <a:xfrm flipH="1">
            <a:off x="2" y="594372"/>
            <a:ext cx="595096" cy="594361"/>
            <a:chOff x="1791400" y="1296250"/>
            <a:chExt cx="385625" cy="384600"/>
          </a:xfrm>
        </p:grpSpPr>
        <p:sp>
          <p:nvSpPr>
            <p:cNvPr id="1500" name="Google Shape;1500;p22"/>
            <p:cNvSpPr/>
            <p:nvPr/>
          </p:nvSpPr>
          <p:spPr>
            <a:xfrm>
              <a:off x="1791400" y="1296250"/>
              <a:ext cx="384600" cy="384600"/>
            </a:xfrm>
            <a:custGeom>
              <a:avLst/>
              <a:gdLst/>
              <a:ahLst/>
              <a:cxnLst/>
              <a:rect l="l" t="t" r="r" b="b"/>
              <a:pathLst>
                <a:path w="15384" h="15384" extrusionOk="0">
                  <a:moveTo>
                    <a:pt x="0" y="0"/>
                  </a:moveTo>
                  <a:cubicBezTo>
                    <a:pt x="0" y="8506"/>
                    <a:pt x="6878" y="15384"/>
                    <a:pt x="15384" y="15384"/>
                  </a:cubicBezTo>
                  <a:lnTo>
                    <a:pt x="1538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22"/>
            <p:cNvSpPr/>
            <p:nvPr/>
          </p:nvSpPr>
          <p:spPr>
            <a:xfrm>
              <a:off x="2039650" y="1296250"/>
              <a:ext cx="137375" cy="136350"/>
            </a:xfrm>
            <a:custGeom>
              <a:avLst/>
              <a:gdLst/>
              <a:ahLst/>
              <a:cxnLst/>
              <a:rect l="l" t="t" r="r" b="b"/>
              <a:pathLst>
                <a:path w="5495" h="5454" extrusionOk="0">
                  <a:moveTo>
                    <a:pt x="0" y="0"/>
                  </a:moveTo>
                  <a:cubicBezTo>
                    <a:pt x="0" y="3012"/>
                    <a:pt x="2442" y="5454"/>
                    <a:pt x="5495" y="5454"/>
                  </a:cubicBezTo>
                  <a:lnTo>
                    <a:pt x="54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02" name="Google Shape;1502;p22"/>
          <p:cNvGrpSpPr/>
          <p:nvPr/>
        </p:nvGrpSpPr>
        <p:grpSpPr>
          <a:xfrm flipH="1">
            <a:off x="8549622" y="-11"/>
            <a:ext cx="594369" cy="594369"/>
            <a:chOff x="5729875" y="782450"/>
            <a:chExt cx="186200" cy="186200"/>
          </a:xfrm>
        </p:grpSpPr>
        <p:sp>
          <p:nvSpPr>
            <p:cNvPr id="1503" name="Google Shape;1503;p22"/>
            <p:cNvSpPr/>
            <p:nvPr/>
          </p:nvSpPr>
          <p:spPr>
            <a:xfrm>
              <a:off x="5729875" y="782450"/>
              <a:ext cx="186200" cy="186200"/>
            </a:xfrm>
            <a:custGeom>
              <a:avLst/>
              <a:gdLst/>
              <a:ahLst/>
              <a:cxnLst/>
              <a:rect l="l" t="t" r="r" b="b"/>
              <a:pathLst>
                <a:path w="7448" h="7448" extrusionOk="0">
                  <a:moveTo>
                    <a:pt x="0" y="0"/>
                  </a:moveTo>
                  <a:lnTo>
                    <a:pt x="0" y="7448"/>
                  </a:lnTo>
                  <a:lnTo>
                    <a:pt x="7448" y="7448"/>
                  </a:lnTo>
                  <a:lnTo>
                    <a:pt x="74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22"/>
            <p:cNvSpPr/>
            <p:nvPr/>
          </p:nvSpPr>
          <p:spPr>
            <a:xfrm>
              <a:off x="5729875" y="782450"/>
              <a:ext cx="120075" cy="186200"/>
            </a:xfrm>
            <a:custGeom>
              <a:avLst/>
              <a:gdLst/>
              <a:ahLst/>
              <a:cxnLst/>
              <a:rect l="l" t="t" r="r" b="b"/>
              <a:pathLst>
                <a:path w="4803" h="7448" extrusionOk="0">
                  <a:moveTo>
                    <a:pt x="0" y="0"/>
                  </a:moveTo>
                  <a:lnTo>
                    <a:pt x="0" y="7448"/>
                  </a:lnTo>
                  <a:lnTo>
                    <a:pt x="4802" y="7448"/>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22"/>
            <p:cNvSpPr/>
            <p:nvPr/>
          </p:nvSpPr>
          <p:spPr>
            <a:xfrm>
              <a:off x="5797025" y="782450"/>
              <a:ext cx="119050" cy="186200"/>
            </a:xfrm>
            <a:custGeom>
              <a:avLst/>
              <a:gdLst/>
              <a:ahLst/>
              <a:cxnLst/>
              <a:rect l="l" t="t" r="r" b="b"/>
              <a:pathLst>
                <a:path w="4762" h="7448" extrusionOk="0">
                  <a:moveTo>
                    <a:pt x="0" y="0"/>
                  </a:moveTo>
                  <a:lnTo>
                    <a:pt x="4762" y="7448"/>
                  </a:lnTo>
                  <a:lnTo>
                    <a:pt x="476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06" name="Google Shape;1506;p22"/>
          <p:cNvGrpSpPr/>
          <p:nvPr/>
        </p:nvGrpSpPr>
        <p:grpSpPr>
          <a:xfrm flipH="1">
            <a:off x="-8" y="4549134"/>
            <a:ext cx="594355" cy="594355"/>
            <a:chOff x="4882350" y="786500"/>
            <a:chExt cx="182150" cy="182150"/>
          </a:xfrm>
        </p:grpSpPr>
        <p:sp>
          <p:nvSpPr>
            <p:cNvPr id="1507" name="Google Shape;1507;p22"/>
            <p:cNvSpPr/>
            <p:nvPr/>
          </p:nvSpPr>
          <p:spPr>
            <a:xfrm>
              <a:off x="4882350" y="786500"/>
              <a:ext cx="182150" cy="182150"/>
            </a:xfrm>
            <a:custGeom>
              <a:avLst/>
              <a:gdLst/>
              <a:ahLst/>
              <a:cxnLst/>
              <a:rect l="l" t="t" r="r" b="b"/>
              <a:pathLst>
                <a:path w="7286" h="7286" extrusionOk="0">
                  <a:moveTo>
                    <a:pt x="0" y="1"/>
                  </a:moveTo>
                  <a:lnTo>
                    <a:pt x="0" y="7286"/>
                  </a:lnTo>
                  <a:lnTo>
                    <a:pt x="7285" y="7286"/>
                  </a:lnTo>
                  <a:lnTo>
                    <a:pt x="728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22"/>
            <p:cNvSpPr/>
            <p:nvPr/>
          </p:nvSpPr>
          <p:spPr>
            <a:xfrm>
              <a:off x="4916950" y="821100"/>
              <a:ext cx="112950" cy="112950"/>
            </a:xfrm>
            <a:custGeom>
              <a:avLst/>
              <a:gdLst/>
              <a:ahLst/>
              <a:cxnLst/>
              <a:rect l="l" t="t" r="r" b="b"/>
              <a:pathLst>
                <a:path w="4518" h="4518" extrusionOk="0">
                  <a:moveTo>
                    <a:pt x="2238" y="1"/>
                  </a:moveTo>
                  <a:cubicBezTo>
                    <a:pt x="1017" y="1"/>
                    <a:pt x="0" y="1018"/>
                    <a:pt x="0" y="2239"/>
                  </a:cubicBezTo>
                  <a:cubicBezTo>
                    <a:pt x="0" y="3500"/>
                    <a:pt x="1017" y="4518"/>
                    <a:pt x="2238" y="4518"/>
                  </a:cubicBezTo>
                  <a:cubicBezTo>
                    <a:pt x="3500" y="4518"/>
                    <a:pt x="4517" y="3500"/>
                    <a:pt x="4517" y="2239"/>
                  </a:cubicBezTo>
                  <a:cubicBezTo>
                    <a:pt x="4517" y="1018"/>
                    <a:pt x="3500" y="1"/>
                    <a:pt x="22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09" name="Google Shape;1509;p22"/>
          <p:cNvGrpSpPr/>
          <p:nvPr/>
        </p:nvGrpSpPr>
        <p:grpSpPr>
          <a:xfrm flipH="1">
            <a:off x="8549646" y="3954780"/>
            <a:ext cx="594361" cy="594399"/>
            <a:chOff x="2560575" y="2833575"/>
            <a:chExt cx="384600" cy="384625"/>
          </a:xfrm>
        </p:grpSpPr>
        <p:sp>
          <p:nvSpPr>
            <p:cNvPr id="1510" name="Google Shape;1510;p22"/>
            <p:cNvSpPr/>
            <p:nvPr/>
          </p:nvSpPr>
          <p:spPr>
            <a:xfrm>
              <a:off x="2560575" y="2833575"/>
              <a:ext cx="384600" cy="384625"/>
            </a:xfrm>
            <a:custGeom>
              <a:avLst/>
              <a:gdLst/>
              <a:ahLst/>
              <a:cxnLst/>
              <a:rect l="l" t="t" r="r" b="b"/>
              <a:pathLst>
                <a:path w="15384" h="15385" extrusionOk="0">
                  <a:moveTo>
                    <a:pt x="0" y="1"/>
                  </a:moveTo>
                  <a:lnTo>
                    <a:pt x="0" y="15384"/>
                  </a:lnTo>
                  <a:lnTo>
                    <a:pt x="15384" y="15384"/>
                  </a:lnTo>
                  <a:cubicBezTo>
                    <a:pt x="15384" y="6919"/>
                    <a:pt x="8506" y="1"/>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11" name="Google Shape;1511;p22"/>
            <p:cNvGrpSpPr/>
            <p:nvPr/>
          </p:nvGrpSpPr>
          <p:grpSpPr>
            <a:xfrm>
              <a:off x="2591100" y="2871225"/>
              <a:ext cx="327625" cy="326625"/>
              <a:chOff x="2591100" y="2871225"/>
              <a:chExt cx="327625" cy="326625"/>
            </a:xfrm>
          </p:grpSpPr>
          <p:sp>
            <p:nvSpPr>
              <p:cNvPr id="1512" name="Google Shape;1512;p22"/>
              <p:cNvSpPr/>
              <p:nvPr/>
            </p:nvSpPr>
            <p:spPr>
              <a:xfrm>
                <a:off x="2596175" y="3069625"/>
                <a:ext cx="111950" cy="111950"/>
              </a:xfrm>
              <a:custGeom>
                <a:avLst/>
                <a:gdLst/>
                <a:ahLst/>
                <a:cxnLst/>
                <a:rect l="l" t="t" r="r" b="b"/>
                <a:pathLst>
                  <a:path w="4478" h="4478" extrusionOk="0">
                    <a:moveTo>
                      <a:pt x="2239" y="0"/>
                    </a:moveTo>
                    <a:cubicBezTo>
                      <a:pt x="1018" y="0"/>
                      <a:pt x="1" y="1018"/>
                      <a:pt x="1" y="2239"/>
                    </a:cubicBezTo>
                    <a:cubicBezTo>
                      <a:pt x="1" y="3500"/>
                      <a:pt x="1018" y="4477"/>
                      <a:pt x="2239" y="4477"/>
                    </a:cubicBezTo>
                    <a:cubicBezTo>
                      <a:pt x="3460" y="4477"/>
                      <a:pt x="4477" y="3500"/>
                      <a:pt x="4477" y="2239"/>
                    </a:cubicBezTo>
                    <a:cubicBezTo>
                      <a:pt x="4477" y="1018"/>
                      <a:pt x="3460" y="0"/>
                      <a:pt x="223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22"/>
              <p:cNvSpPr/>
              <p:nvPr/>
            </p:nvSpPr>
            <p:spPr>
              <a:xfrm>
                <a:off x="2708100" y="2944475"/>
                <a:ext cx="111950" cy="111950"/>
              </a:xfrm>
              <a:custGeom>
                <a:avLst/>
                <a:gdLst/>
                <a:ahLst/>
                <a:cxnLst/>
                <a:rect l="l" t="t" r="r" b="b"/>
                <a:pathLst>
                  <a:path w="4478" h="4478" extrusionOk="0">
                    <a:moveTo>
                      <a:pt x="2239" y="1"/>
                    </a:moveTo>
                    <a:cubicBezTo>
                      <a:pt x="1018" y="1"/>
                      <a:pt x="0" y="1018"/>
                      <a:pt x="0" y="2239"/>
                    </a:cubicBezTo>
                    <a:cubicBezTo>
                      <a:pt x="0" y="3501"/>
                      <a:pt x="1018" y="4477"/>
                      <a:pt x="2239" y="4477"/>
                    </a:cubicBezTo>
                    <a:cubicBezTo>
                      <a:pt x="3460" y="4477"/>
                      <a:pt x="4477" y="3501"/>
                      <a:pt x="4477" y="2239"/>
                    </a:cubicBezTo>
                    <a:cubicBezTo>
                      <a:pt x="4477" y="1018"/>
                      <a:pt x="3460" y="1"/>
                      <a:pt x="22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22"/>
              <p:cNvSpPr/>
              <p:nvPr/>
            </p:nvSpPr>
            <p:spPr>
              <a:xfrm>
                <a:off x="2591100" y="3000425"/>
                <a:ext cx="47850" cy="47850"/>
              </a:xfrm>
              <a:custGeom>
                <a:avLst/>
                <a:gdLst/>
                <a:ahLst/>
                <a:cxnLst/>
                <a:rect l="l" t="t" r="r" b="b"/>
                <a:pathLst>
                  <a:path w="1914" h="1914" extrusionOk="0">
                    <a:moveTo>
                      <a:pt x="977" y="1"/>
                    </a:moveTo>
                    <a:cubicBezTo>
                      <a:pt x="448" y="1"/>
                      <a:pt x="0" y="449"/>
                      <a:pt x="0" y="978"/>
                    </a:cubicBezTo>
                    <a:cubicBezTo>
                      <a:pt x="0" y="1507"/>
                      <a:pt x="448" y="1914"/>
                      <a:pt x="977" y="1914"/>
                    </a:cubicBezTo>
                    <a:cubicBezTo>
                      <a:pt x="1506" y="1914"/>
                      <a:pt x="1913" y="1507"/>
                      <a:pt x="1913" y="978"/>
                    </a:cubicBezTo>
                    <a:cubicBezTo>
                      <a:pt x="1913" y="449"/>
                      <a:pt x="1506" y="1"/>
                      <a:pt x="97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22"/>
              <p:cNvSpPr/>
              <p:nvPr/>
            </p:nvSpPr>
            <p:spPr>
              <a:xfrm>
                <a:off x="2620600" y="2871225"/>
                <a:ext cx="81425" cy="81425"/>
              </a:xfrm>
              <a:custGeom>
                <a:avLst/>
                <a:gdLst/>
                <a:ahLst/>
                <a:cxnLst/>
                <a:rect l="l" t="t" r="r" b="b"/>
                <a:pathLst>
                  <a:path w="3257" h="3257" extrusionOk="0">
                    <a:moveTo>
                      <a:pt x="1628" y="0"/>
                    </a:moveTo>
                    <a:cubicBezTo>
                      <a:pt x="733" y="0"/>
                      <a:pt x="1" y="733"/>
                      <a:pt x="1" y="1628"/>
                    </a:cubicBezTo>
                    <a:cubicBezTo>
                      <a:pt x="1" y="2524"/>
                      <a:pt x="733" y="3256"/>
                      <a:pt x="1628" y="3256"/>
                    </a:cubicBezTo>
                    <a:cubicBezTo>
                      <a:pt x="2524" y="3256"/>
                      <a:pt x="3256" y="2524"/>
                      <a:pt x="3256" y="1628"/>
                    </a:cubicBezTo>
                    <a:cubicBezTo>
                      <a:pt x="3256" y="733"/>
                      <a:pt x="2524" y="0"/>
                      <a:pt x="162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22"/>
              <p:cNvSpPr/>
              <p:nvPr/>
            </p:nvSpPr>
            <p:spPr>
              <a:xfrm>
                <a:off x="2752875" y="3112350"/>
                <a:ext cx="40725" cy="40725"/>
              </a:xfrm>
              <a:custGeom>
                <a:avLst/>
                <a:gdLst/>
                <a:ahLst/>
                <a:cxnLst/>
                <a:rect l="l" t="t" r="r" b="b"/>
                <a:pathLst>
                  <a:path w="1629" h="1629" extrusionOk="0">
                    <a:moveTo>
                      <a:pt x="814" y="1"/>
                    </a:moveTo>
                    <a:cubicBezTo>
                      <a:pt x="366" y="1"/>
                      <a:pt x="0" y="367"/>
                      <a:pt x="0" y="815"/>
                    </a:cubicBezTo>
                    <a:cubicBezTo>
                      <a:pt x="0" y="1262"/>
                      <a:pt x="366" y="1629"/>
                      <a:pt x="814" y="1629"/>
                    </a:cubicBezTo>
                    <a:cubicBezTo>
                      <a:pt x="1262" y="1629"/>
                      <a:pt x="1628" y="1262"/>
                      <a:pt x="1628" y="815"/>
                    </a:cubicBezTo>
                    <a:cubicBezTo>
                      <a:pt x="1628" y="367"/>
                      <a:pt x="1262" y="1"/>
                      <a:pt x="81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22"/>
              <p:cNvSpPr/>
              <p:nvPr/>
            </p:nvSpPr>
            <p:spPr>
              <a:xfrm>
                <a:off x="2821025" y="3100150"/>
                <a:ext cx="97700" cy="97700"/>
              </a:xfrm>
              <a:custGeom>
                <a:avLst/>
                <a:gdLst/>
                <a:ahLst/>
                <a:cxnLst/>
                <a:rect l="l" t="t" r="r" b="b"/>
                <a:pathLst>
                  <a:path w="3908" h="3908" extrusionOk="0">
                    <a:moveTo>
                      <a:pt x="1954" y="0"/>
                    </a:moveTo>
                    <a:cubicBezTo>
                      <a:pt x="896" y="0"/>
                      <a:pt x="1" y="855"/>
                      <a:pt x="1" y="1954"/>
                    </a:cubicBezTo>
                    <a:cubicBezTo>
                      <a:pt x="1" y="3053"/>
                      <a:pt x="896" y="3907"/>
                      <a:pt x="1954" y="3907"/>
                    </a:cubicBezTo>
                    <a:cubicBezTo>
                      <a:pt x="3053" y="3907"/>
                      <a:pt x="3908" y="3053"/>
                      <a:pt x="3908" y="1954"/>
                    </a:cubicBezTo>
                    <a:cubicBezTo>
                      <a:pt x="3908" y="855"/>
                      <a:pt x="3053" y="0"/>
                      <a:pt x="19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518" name="Google Shape;1518;p22"/>
          <p:cNvGrpSpPr/>
          <p:nvPr/>
        </p:nvGrpSpPr>
        <p:grpSpPr>
          <a:xfrm flipH="1">
            <a:off x="7955285" y="4549141"/>
            <a:ext cx="594399" cy="594361"/>
            <a:chOff x="2945150" y="3218175"/>
            <a:chExt cx="384625" cy="384600"/>
          </a:xfrm>
        </p:grpSpPr>
        <p:sp>
          <p:nvSpPr>
            <p:cNvPr id="1519" name="Google Shape;1519;p22"/>
            <p:cNvSpPr/>
            <p:nvPr/>
          </p:nvSpPr>
          <p:spPr>
            <a:xfrm>
              <a:off x="2945150" y="3218175"/>
              <a:ext cx="384625" cy="384600"/>
            </a:xfrm>
            <a:custGeom>
              <a:avLst/>
              <a:gdLst/>
              <a:ahLst/>
              <a:cxnLst/>
              <a:rect l="l" t="t" r="r" b="b"/>
              <a:pathLst>
                <a:path w="15385" h="15384" extrusionOk="0">
                  <a:moveTo>
                    <a:pt x="1" y="0"/>
                  </a:moveTo>
                  <a:lnTo>
                    <a:pt x="1" y="15384"/>
                  </a:lnTo>
                  <a:lnTo>
                    <a:pt x="15384" y="15384"/>
                  </a:lnTo>
                  <a:cubicBezTo>
                    <a:pt x="15384" y="6878"/>
                    <a:pt x="8507" y="0"/>
                    <a:pt x="1"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22"/>
            <p:cNvSpPr/>
            <p:nvPr/>
          </p:nvSpPr>
          <p:spPr>
            <a:xfrm>
              <a:off x="2945150" y="3342300"/>
              <a:ext cx="261525" cy="260475"/>
            </a:xfrm>
            <a:custGeom>
              <a:avLst/>
              <a:gdLst/>
              <a:ahLst/>
              <a:cxnLst/>
              <a:rect l="l" t="t" r="r" b="b"/>
              <a:pathLst>
                <a:path w="10461" h="10419" fill="none" extrusionOk="0">
                  <a:moveTo>
                    <a:pt x="1" y="0"/>
                  </a:moveTo>
                  <a:cubicBezTo>
                    <a:pt x="5780" y="0"/>
                    <a:pt x="10460" y="4680"/>
                    <a:pt x="10460" y="10419"/>
                  </a:cubicBezTo>
                </a:path>
              </a:pathLst>
            </a:custGeom>
            <a:noFill/>
            <a:ln w="33575" cap="flat" cmpd="sng">
              <a:solidFill>
                <a:schemeClr val="accent6"/>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22"/>
            <p:cNvSpPr/>
            <p:nvPr/>
          </p:nvSpPr>
          <p:spPr>
            <a:xfrm>
              <a:off x="2945150" y="3410450"/>
              <a:ext cx="192325" cy="192325"/>
            </a:xfrm>
            <a:custGeom>
              <a:avLst/>
              <a:gdLst/>
              <a:ahLst/>
              <a:cxnLst/>
              <a:rect l="l" t="t" r="r" b="b"/>
              <a:pathLst>
                <a:path w="7693" h="7693" fill="none" extrusionOk="0">
                  <a:moveTo>
                    <a:pt x="7693" y="7693"/>
                  </a:moveTo>
                  <a:cubicBezTo>
                    <a:pt x="7693" y="3460"/>
                    <a:pt x="4233" y="1"/>
                    <a:pt x="1" y="1"/>
                  </a:cubicBezTo>
                </a:path>
              </a:pathLst>
            </a:custGeom>
            <a:noFill/>
            <a:ln w="33575" cap="flat" cmpd="sng">
              <a:solidFill>
                <a:schemeClr val="accent6"/>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22"/>
            <p:cNvSpPr/>
            <p:nvPr/>
          </p:nvSpPr>
          <p:spPr>
            <a:xfrm>
              <a:off x="2945150" y="3479650"/>
              <a:ext cx="123150" cy="123125"/>
            </a:xfrm>
            <a:custGeom>
              <a:avLst/>
              <a:gdLst/>
              <a:ahLst/>
              <a:cxnLst/>
              <a:rect l="l" t="t" r="r" b="b"/>
              <a:pathLst>
                <a:path w="4926" h="4925" fill="none" extrusionOk="0">
                  <a:moveTo>
                    <a:pt x="1" y="0"/>
                  </a:moveTo>
                  <a:cubicBezTo>
                    <a:pt x="2728" y="0"/>
                    <a:pt x="4925" y="2239"/>
                    <a:pt x="4925" y="4925"/>
                  </a:cubicBezTo>
                </a:path>
              </a:pathLst>
            </a:custGeom>
            <a:noFill/>
            <a:ln w="33575" cap="flat" cmpd="sng">
              <a:solidFill>
                <a:schemeClr val="accent6"/>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23" name="Google Shape;1523;p22"/>
          <p:cNvGrpSpPr/>
          <p:nvPr/>
        </p:nvGrpSpPr>
        <p:grpSpPr>
          <a:xfrm flipH="1">
            <a:off x="8549646" y="4549141"/>
            <a:ext cx="594361" cy="594361"/>
            <a:chOff x="2560575" y="3218175"/>
            <a:chExt cx="384600" cy="384600"/>
          </a:xfrm>
        </p:grpSpPr>
        <p:sp>
          <p:nvSpPr>
            <p:cNvPr id="1524" name="Google Shape;1524;p22"/>
            <p:cNvSpPr/>
            <p:nvPr/>
          </p:nvSpPr>
          <p:spPr>
            <a:xfrm>
              <a:off x="2560575" y="3218175"/>
              <a:ext cx="384600" cy="384600"/>
            </a:xfrm>
            <a:custGeom>
              <a:avLst/>
              <a:gdLst/>
              <a:ahLst/>
              <a:cxnLst/>
              <a:rect l="l" t="t" r="r" b="b"/>
              <a:pathLst>
                <a:path w="15384" h="15384" extrusionOk="0">
                  <a:moveTo>
                    <a:pt x="0" y="0"/>
                  </a:moveTo>
                  <a:lnTo>
                    <a:pt x="0" y="15384"/>
                  </a:lnTo>
                  <a:lnTo>
                    <a:pt x="15384" y="15384"/>
                  </a:lnTo>
                  <a:lnTo>
                    <a:pt x="15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22"/>
            <p:cNvSpPr/>
            <p:nvPr/>
          </p:nvSpPr>
          <p:spPr>
            <a:xfrm>
              <a:off x="2560575" y="3218175"/>
              <a:ext cx="384600" cy="384600"/>
            </a:xfrm>
            <a:custGeom>
              <a:avLst/>
              <a:gdLst/>
              <a:ahLst/>
              <a:cxnLst/>
              <a:rect l="l" t="t" r="r" b="b"/>
              <a:pathLst>
                <a:path w="15384" h="15384" extrusionOk="0">
                  <a:moveTo>
                    <a:pt x="0" y="0"/>
                  </a:moveTo>
                  <a:lnTo>
                    <a:pt x="15384" y="15384"/>
                  </a:lnTo>
                  <a:lnTo>
                    <a:pt x="15384" y="0"/>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26" name="Google Shape;1526;p22"/>
            <p:cNvGrpSpPr/>
            <p:nvPr/>
          </p:nvGrpSpPr>
          <p:grpSpPr>
            <a:xfrm>
              <a:off x="2636875" y="3294475"/>
              <a:ext cx="308300" cy="232000"/>
              <a:chOff x="2636875" y="3294475"/>
              <a:chExt cx="308300" cy="232000"/>
            </a:xfrm>
          </p:grpSpPr>
          <p:sp>
            <p:nvSpPr>
              <p:cNvPr id="1527" name="Google Shape;1527;p22"/>
              <p:cNvSpPr/>
              <p:nvPr/>
            </p:nvSpPr>
            <p:spPr>
              <a:xfrm>
                <a:off x="2636875" y="3294475"/>
                <a:ext cx="232000" cy="232000"/>
              </a:xfrm>
              <a:custGeom>
                <a:avLst/>
                <a:gdLst/>
                <a:ahLst/>
                <a:cxnLst/>
                <a:rect l="l" t="t" r="r" b="b"/>
                <a:pathLst>
                  <a:path w="9280" h="9280" fill="none" extrusionOk="0">
                    <a:moveTo>
                      <a:pt x="1" y="4640"/>
                    </a:moveTo>
                    <a:cubicBezTo>
                      <a:pt x="1" y="2076"/>
                      <a:pt x="2076" y="0"/>
                      <a:pt x="4640" y="0"/>
                    </a:cubicBezTo>
                    <a:cubicBezTo>
                      <a:pt x="7204" y="0"/>
                      <a:pt x="9280" y="2076"/>
                      <a:pt x="9280" y="4640"/>
                    </a:cubicBezTo>
                    <a:cubicBezTo>
                      <a:pt x="9280" y="7204"/>
                      <a:pt x="7204" y="9279"/>
                      <a:pt x="4640" y="9279"/>
                    </a:cubicBezTo>
                    <a:cubicBezTo>
                      <a:pt x="2076" y="9279"/>
                      <a:pt x="1" y="7204"/>
                      <a:pt x="1" y="4640"/>
                    </a:cubicBezTo>
                    <a:close/>
                  </a:path>
                </a:pathLst>
              </a:custGeom>
              <a:noFill/>
              <a:ln w="33575" cap="flat" cmpd="sng">
                <a:solidFill>
                  <a:schemeClr val="accent6"/>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22"/>
              <p:cNvSpPr/>
              <p:nvPr/>
            </p:nvSpPr>
            <p:spPr>
              <a:xfrm>
                <a:off x="2868850" y="3410450"/>
                <a:ext cx="76325" cy="25"/>
              </a:xfrm>
              <a:custGeom>
                <a:avLst/>
                <a:gdLst/>
                <a:ahLst/>
                <a:cxnLst/>
                <a:rect l="l" t="t" r="r" b="b"/>
                <a:pathLst>
                  <a:path w="3053" h="1" fill="none" extrusionOk="0">
                    <a:moveTo>
                      <a:pt x="3053" y="1"/>
                    </a:moveTo>
                    <a:lnTo>
                      <a:pt x="1" y="1"/>
                    </a:lnTo>
                  </a:path>
                </a:pathLst>
              </a:custGeom>
              <a:noFill/>
              <a:ln w="33575" cap="flat" cmpd="sng">
                <a:solidFill>
                  <a:schemeClr val="accent6"/>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22"/>
              <p:cNvSpPr/>
              <p:nvPr/>
            </p:nvSpPr>
            <p:spPr>
              <a:xfrm>
                <a:off x="2846475" y="3342300"/>
                <a:ext cx="98700" cy="25"/>
              </a:xfrm>
              <a:custGeom>
                <a:avLst/>
                <a:gdLst/>
                <a:ahLst/>
                <a:cxnLst/>
                <a:rect l="l" t="t" r="r" b="b"/>
                <a:pathLst>
                  <a:path w="3948" h="1" fill="none" extrusionOk="0">
                    <a:moveTo>
                      <a:pt x="3948" y="0"/>
                    </a:moveTo>
                    <a:lnTo>
                      <a:pt x="0" y="0"/>
                    </a:lnTo>
                  </a:path>
                </a:pathLst>
              </a:custGeom>
              <a:noFill/>
              <a:ln w="33575" cap="flat" cmpd="sng">
                <a:solidFill>
                  <a:schemeClr val="accent6"/>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22"/>
              <p:cNvSpPr/>
              <p:nvPr/>
            </p:nvSpPr>
            <p:spPr>
              <a:xfrm>
                <a:off x="2846475" y="3479650"/>
                <a:ext cx="98700" cy="25"/>
              </a:xfrm>
              <a:custGeom>
                <a:avLst/>
                <a:gdLst/>
                <a:ahLst/>
                <a:cxnLst/>
                <a:rect l="l" t="t" r="r" b="b"/>
                <a:pathLst>
                  <a:path w="3948" h="1" fill="none" extrusionOk="0">
                    <a:moveTo>
                      <a:pt x="3948" y="0"/>
                    </a:moveTo>
                    <a:lnTo>
                      <a:pt x="0" y="0"/>
                    </a:lnTo>
                  </a:path>
                </a:pathLst>
              </a:custGeom>
              <a:noFill/>
              <a:ln w="33575" cap="flat" cmpd="sng">
                <a:solidFill>
                  <a:schemeClr val="accent6"/>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531" name="Google Shape;1531;p22"/>
          <p:cNvSpPr/>
          <p:nvPr/>
        </p:nvSpPr>
        <p:spPr>
          <a:xfrm flipH="1">
            <a:off x="8534075" y="4725403"/>
            <a:ext cx="26100" cy="324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22"/>
          <p:cNvSpPr/>
          <p:nvPr/>
        </p:nvSpPr>
        <p:spPr>
          <a:xfrm flipH="1">
            <a:off x="8534075" y="4830789"/>
            <a:ext cx="26100" cy="324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22"/>
          <p:cNvSpPr/>
          <p:nvPr/>
        </p:nvSpPr>
        <p:spPr>
          <a:xfrm flipH="1">
            <a:off x="8534075" y="4937061"/>
            <a:ext cx="26100" cy="324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wo columns 2">
  <p:cSld name="TITLE_AND_TWO_COLUMNS_1_1">
    <p:spTree>
      <p:nvGrpSpPr>
        <p:cNvPr id="1" name="Shape 1633"/>
        <p:cNvGrpSpPr/>
        <p:nvPr/>
      </p:nvGrpSpPr>
      <p:grpSpPr>
        <a:xfrm>
          <a:off x="0" y="0"/>
          <a:ext cx="0" cy="0"/>
          <a:chOff x="0" y="0"/>
          <a:chExt cx="0" cy="0"/>
        </a:xfrm>
      </p:grpSpPr>
      <p:sp>
        <p:nvSpPr>
          <p:cNvPr id="1634" name="Google Shape;1634;p2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635" name="Google Shape;1635;p26"/>
          <p:cNvSpPr txBox="1">
            <a:spLocks noGrp="1"/>
          </p:cNvSpPr>
          <p:nvPr>
            <p:ph type="subTitle" idx="1"/>
          </p:nvPr>
        </p:nvSpPr>
        <p:spPr>
          <a:xfrm>
            <a:off x="5025753" y="1352875"/>
            <a:ext cx="3236700" cy="2875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b="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636" name="Google Shape;1636;p26"/>
          <p:cNvSpPr txBox="1">
            <a:spLocks noGrp="1"/>
          </p:cNvSpPr>
          <p:nvPr>
            <p:ph type="subTitle" idx="2"/>
          </p:nvPr>
        </p:nvSpPr>
        <p:spPr>
          <a:xfrm>
            <a:off x="881575" y="1352875"/>
            <a:ext cx="3236700" cy="2875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b="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grpSp>
        <p:nvGrpSpPr>
          <p:cNvPr id="1637" name="Google Shape;1637;p26"/>
          <p:cNvGrpSpPr/>
          <p:nvPr/>
        </p:nvGrpSpPr>
        <p:grpSpPr>
          <a:xfrm flipH="1">
            <a:off x="5" y="4549126"/>
            <a:ext cx="595092" cy="594361"/>
            <a:chOff x="1791400" y="3218175"/>
            <a:chExt cx="384600" cy="384600"/>
          </a:xfrm>
        </p:grpSpPr>
        <p:sp>
          <p:nvSpPr>
            <p:cNvPr id="1638" name="Google Shape;1638;p26"/>
            <p:cNvSpPr/>
            <p:nvPr/>
          </p:nvSpPr>
          <p:spPr>
            <a:xfrm>
              <a:off x="1791400" y="3218175"/>
              <a:ext cx="384600" cy="384600"/>
            </a:xfrm>
            <a:custGeom>
              <a:avLst/>
              <a:gdLst/>
              <a:ahLst/>
              <a:cxnLst/>
              <a:rect l="l" t="t" r="r" b="b"/>
              <a:pathLst>
                <a:path w="15384" h="15384" extrusionOk="0">
                  <a:moveTo>
                    <a:pt x="0" y="0"/>
                  </a:moveTo>
                  <a:lnTo>
                    <a:pt x="0" y="15384"/>
                  </a:lnTo>
                  <a:lnTo>
                    <a:pt x="15384" y="15384"/>
                  </a:lnTo>
                  <a:lnTo>
                    <a:pt x="1538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26"/>
            <p:cNvSpPr/>
            <p:nvPr/>
          </p:nvSpPr>
          <p:spPr>
            <a:xfrm>
              <a:off x="1791400" y="3218175"/>
              <a:ext cx="384600" cy="384600"/>
            </a:xfrm>
            <a:custGeom>
              <a:avLst/>
              <a:gdLst/>
              <a:ahLst/>
              <a:cxnLst/>
              <a:rect l="l" t="t" r="r" b="b"/>
              <a:pathLst>
                <a:path w="15384" h="15384" extrusionOk="0">
                  <a:moveTo>
                    <a:pt x="15384" y="0"/>
                  </a:moveTo>
                  <a:lnTo>
                    <a:pt x="0" y="15384"/>
                  </a:lnTo>
                  <a:lnTo>
                    <a:pt x="15384" y="15384"/>
                  </a:lnTo>
                  <a:lnTo>
                    <a:pt x="15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26"/>
            <p:cNvSpPr/>
            <p:nvPr/>
          </p:nvSpPr>
          <p:spPr>
            <a:xfrm>
              <a:off x="1874825" y="3301600"/>
              <a:ext cx="301175" cy="301175"/>
            </a:xfrm>
            <a:custGeom>
              <a:avLst/>
              <a:gdLst/>
              <a:ahLst/>
              <a:cxnLst/>
              <a:rect l="l" t="t" r="r" b="b"/>
              <a:pathLst>
                <a:path w="12047" h="12047" extrusionOk="0">
                  <a:moveTo>
                    <a:pt x="12047" y="0"/>
                  </a:moveTo>
                  <a:lnTo>
                    <a:pt x="1" y="12047"/>
                  </a:lnTo>
                  <a:lnTo>
                    <a:pt x="12047" y="12047"/>
                  </a:lnTo>
                  <a:lnTo>
                    <a:pt x="1204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26"/>
            <p:cNvSpPr/>
            <p:nvPr/>
          </p:nvSpPr>
          <p:spPr>
            <a:xfrm>
              <a:off x="1972500" y="3399275"/>
              <a:ext cx="203500" cy="203500"/>
            </a:xfrm>
            <a:custGeom>
              <a:avLst/>
              <a:gdLst/>
              <a:ahLst/>
              <a:cxnLst/>
              <a:rect l="l" t="t" r="r" b="b"/>
              <a:pathLst>
                <a:path w="8140" h="8140" extrusionOk="0">
                  <a:moveTo>
                    <a:pt x="8140" y="0"/>
                  </a:moveTo>
                  <a:lnTo>
                    <a:pt x="0" y="8140"/>
                  </a:lnTo>
                  <a:lnTo>
                    <a:pt x="8140" y="8140"/>
                  </a:lnTo>
                  <a:lnTo>
                    <a:pt x="814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42" name="Google Shape;1642;p26"/>
          <p:cNvSpPr/>
          <p:nvPr/>
        </p:nvSpPr>
        <p:spPr>
          <a:xfrm flipH="1">
            <a:off x="228" y="3954788"/>
            <a:ext cx="595092" cy="594399"/>
          </a:xfrm>
          <a:custGeom>
            <a:avLst/>
            <a:gdLst/>
            <a:ahLst/>
            <a:cxnLst/>
            <a:rect l="l" t="t" r="r" b="b"/>
            <a:pathLst>
              <a:path w="15384" h="15385" extrusionOk="0">
                <a:moveTo>
                  <a:pt x="15384" y="1"/>
                </a:moveTo>
                <a:cubicBezTo>
                  <a:pt x="6919" y="1"/>
                  <a:pt x="0" y="6919"/>
                  <a:pt x="0" y="15384"/>
                </a:cubicBezTo>
                <a:lnTo>
                  <a:pt x="15384" y="15384"/>
                </a:lnTo>
                <a:lnTo>
                  <a:pt x="1538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26"/>
          <p:cNvSpPr/>
          <p:nvPr/>
        </p:nvSpPr>
        <p:spPr>
          <a:xfrm flipH="1">
            <a:off x="595233" y="4549151"/>
            <a:ext cx="593544" cy="594361"/>
          </a:xfrm>
          <a:custGeom>
            <a:avLst/>
            <a:gdLst/>
            <a:ahLst/>
            <a:cxnLst/>
            <a:rect l="l" t="t" r="r" b="b"/>
            <a:pathLst>
              <a:path w="15344" h="15384" extrusionOk="0">
                <a:moveTo>
                  <a:pt x="15343" y="0"/>
                </a:moveTo>
                <a:cubicBezTo>
                  <a:pt x="6878" y="0"/>
                  <a:pt x="1" y="6919"/>
                  <a:pt x="1" y="15384"/>
                </a:cubicBezTo>
                <a:lnTo>
                  <a:pt x="15343" y="15384"/>
                </a:lnTo>
                <a:lnTo>
                  <a:pt x="1534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26"/>
          <p:cNvSpPr/>
          <p:nvPr/>
        </p:nvSpPr>
        <p:spPr>
          <a:xfrm flipH="1">
            <a:off x="7955260" y="38"/>
            <a:ext cx="594361" cy="594399"/>
          </a:xfrm>
          <a:custGeom>
            <a:avLst/>
            <a:gdLst/>
            <a:ahLst/>
            <a:cxnLst/>
            <a:rect l="l" t="t" r="r" b="b"/>
            <a:pathLst>
              <a:path w="15385" h="15385" extrusionOk="0">
                <a:moveTo>
                  <a:pt x="1" y="1"/>
                </a:moveTo>
                <a:lnTo>
                  <a:pt x="1" y="15384"/>
                </a:lnTo>
                <a:cubicBezTo>
                  <a:pt x="8507" y="15384"/>
                  <a:pt x="15384" y="8506"/>
                  <a:pt x="153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45" name="Google Shape;1645;p26"/>
          <p:cNvGrpSpPr/>
          <p:nvPr/>
        </p:nvGrpSpPr>
        <p:grpSpPr>
          <a:xfrm flipH="1">
            <a:off x="8549688" y="594359"/>
            <a:ext cx="594322" cy="594361"/>
            <a:chOff x="2560575" y="1296250"/>
            <a:chExt cx="384600" cy="384600"/>
          </a:xfrm>
        </p:grpSpPr>
        <p:sp>
          <p:nvSpPr>
            <p:cNvPr id="1646" name="Google Shape;1646;p26"/>
            <p:cNvSpPr/>
            <p:nvPr/>
          </p:nvSpPr>
          <p:spPr>
            <a:xfrm>
              <a:off x="2560575" y="1296250"/>
              <a:ext cx="384600" cy="384600"/>
            </a:xfrm>
            <a:custGeom>
              <a:avLst/>
              <a:gdLst/>
              <a:ahLst/>
              <a:cxnLst/>
              <a:rect l="l" t="t" r="r" b="b"/>
              <a:pathLst>
                <a:path w="15384" h="15384" extrusionOk="0">
                  <a:moveTo>
                    <a:pt x="0" y="0"/>
                  </a:moveTo>
                  <a:lnTo>
                    <a:pt x="0" y="15384"/>
                  </a:lnTo>
                  <a:cubicBezTo>
                    <a:pt x="8506" y="15384"/>
                    <a:pt x="15384" y="8506"/>
                    <a:pt x="1538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26"/>
            <p:cNvSpPr/>
            <p:nvPr/>
          </p:nvSpPr>
          <p:spPr>
            <a:xfrm>
              <a:off x="2560575" y="1296250"/>
              <a:ext cx="325600" cy="325600"/>
            </a:xfrm>
            <a:custGeom>
              <a:avLst/>
              <a:gdLst/>
              <a:ahLst/>
              <a:cxnLst/>
              <a:rect l="l" t="t" r="r" b="b"/>
              <a:pathLst>
                <a:path w="13024" h="13024" extrusionOk="0">
                  <a:moveTo>
                    <a:pt x="0" y="0"/>
                  </a:moveTo>
                  <a:lnTo>
                    <a:pt x="0" y="13023"/>
                  </a:lnTo>
                  <a:cubicBezTo>
                    <a:pt x="7204" y="13023"/>
                    <a:pt x="13023" y="7163"/>
                    <a:pt x="130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48" name="Google Shape;1648;p26"/>
          <p:cNvGrpSpPr/>
          <p:nvPr/>
        </p:nvGrpSpPr>
        <p:grpSpPr>
          <a:xfrm flipH="1">
            <a:off x="8549688" y="-2"/>
            <a:ext cx="594322" cy="594399"/>
            <a:chOff x="2560575" y="911650"/>
            <a:chExt cx="384600" cy="384625"/>
          </a:xfrm>
        </p:grpSpPr>
        <p:sp>
          <p:nvSpPr>
            <p:cNvPr id="1649" name="Google Shape;1649;p26"/>
            <p:cNvSpPr/>
            <p:nvPr/>
          </p:nvSpPr>
          <p:spPr>
            <a:xfrm>
              <a:off x="2560575" y="911650"/>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50" name="Google Shape;1650;p26"/>
            <p:cNvGrpSpPr/>
            <p:nvPr/>
          </p:nvGrpSpPr>
          <p:grpSpPr>
            <a:xfrm>
              <a:off x="2619575" y="911650"/>
              <a:ext cx="266600" cy="384625"/>
              <a:chOff x="2619575" y="911650"/>
              <a:chExt cx="266600" cy="384625"/>
            </a:xfrm>
          </p:grpSpPr>
          <p:sp>
            <p:nvSpPr>
              <p:cNvPr id="1651" name="Google Shape;1651;p26"/>
              <p:cNvSpPr/>
              <p:nvPr/>
            </p:nvSpPr>
            <p:spPr>
              <a:xfrm>
                <a:off x="2731500" y="911650"/>
                <a:ext cx="42750" cy="384625"/>
              </a:xfrm>
              <a:custGeom>
                <a:avLst/>
                <a:gdLst/>
                <a:ahLst/>
                <a:cxnLst/>
                <a:rect l="l" t="t" r="r" b="b"/>
                <a:pathLst>
                  <a:path w="1710" h="15385" extrusionOk="0">
                    <a:moveTo>
                      <a:pt x="1" y="1"/>
                    </a:moveTo>
                    <a:lnTo>
                      <a:pt x="1" y="15384"/>
                    </a:lnTo>
                    <a:lnTo>
                      <a:pt x="1710" y="15384"/>
                    </a:lnTo>
                    <a:lnTo>
                      <a:pt x="171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26"/>
              <p:cNvSpPr/>
              <p:nvPr/>
            </p:nvSpPr>
            <p:spPr>
              <a:xfrm>
                <a:off x="2619575" y="911650"/>
                <a:ext cx="43775" cy="384625"/>
              </a:xfrm>
              <a:custGeom>
                <a:avLst/>
                <a:gdLst/>
                <a:ahLst/>
                <a:cxnLst/>
                <a:rect l="l" t="t" r="r" b="b"/>
                <a:pathLst>
                  <a:path w="1751" h="15385" extrusionOk="0">
                    <a:moveTo>
                      <a:pt x="1" y="1"/>
                    </a:moveTo>
                    <a:lnTo>
                      <a:pt x="1" y="15384"/>
                    </a:lnTo>
                    <a:lnTo>
                      <a:pt x="1751" y="15384"/>
                    </a:lnTo>
                    <a:lnTo>
                      <a:pt x="17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26"/>
              <p:cNvSpPr/>
              <p:nvPr/>
            </p:nvSpPr>
            <p:spPr>
              <a:xfrm>
                <a:off x="2843425" y="911650"/>
                <a:ext cx="42750" cy="384625"/>
              </a:xfrm>
              <a:custGeom>
                <a:avLst/>
                <a:gdLst/>
                <a:ahLst/>
                <a:cxnLst/>
                <a:rect l="l" t="t" r="r" b="b"/>
                <a:pathLst>
                  <a:path w="1710" h="15385" extrusionOk="0">
                    <a:moveTo>
                      <a:pt x="0" y="1"/>
                    </a:moveTo>
                    <a:lnTo>
                      <a:pt x="0" y="15384"/>
                    </a:lnTo>
                    <a:lnTo>
                      <a:pt x="1709" y="15384"/>
                    </a:lnTo>
                    <a:lnTo>
                      <a:pt x="17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654" name="Google Shape;1654;p26"/>
          <p:cNvGrpSpPr/>
          <p:nvPr/>
        </p:nvGrpSpPr>
        <p:grpSpPr>
          <a:xfrm flipH="1">
            <a:off x="8549642" y="4549147"/>
            <a:ext cx="594355" cy="594355"/>
            <a:chOff x="4882350" y="786500"/>
            <a:chExt cx="182150" cy="182150"/>
          </a:xfrm>
        </p:grpSpPr>
        <p:sp>
          <p:nvSpPr>
            <p:cNvPr id="1655" name="Google Shape;1655;p26"/>
            <p:cNvSpPr/>
            <p:nvPr/>
          </p:nvSpPr>
          <p:spPr>
            <a:xfrm>
              <a:off x="4882350" y="786500"/>
              <a:ext cx="182150" cy="182150"/>
            </a:xfrm>
            <a:custGeom>
              <a:avLst/>
              <a:gdLst/>
              <a:ahLst/>
              <a:cxnLst/>
              <a:rect l="l" t="t" r="r" b="b"/>
              <a:pathLst>
                <a:path w="7286" h="7286" extrusionOk="0">
                  <a:moveTo>
                    <a:pt x="0" y="1"/>
                  </a:moveTo>
                  <a:lnTo>
                    <a:pt x="0" y="7286"/>
                  </a:lnTo>
                  <a:lnTo>
                    <a:pt x="7285" y="7286"/>
                  </a:lnTo>
                  <a:lnTo>
                    <a:pt x="728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26"/>
            <p:cNvSpPr/>
            <p:nvPr/>
          </p:nvSpPr>
          <p:spPr>
            <a:xfrm>
              <a:off x="4916950" y="821100"/>
              <a:ext cx="112950" cy="112950"/>
            </a:xfrm>
            <a:custGeom>
              <a:avLst/>
              <a:gdLst/>
              <a:ahLst/>
              <a:cxnLst/>
              <a:rect l="l" t="t" r="r" b="b"/>
              <a:pathLst>
                <a:path w="4518" h="4518" extrusionOk="0">
                  <a:moveTo>
                    <a:pt x="2238" y="1"/>
                  </a:moveTo>
                  <a:cubicBezTo>
                    <a:pt x="1017" y="1"/>
                    <a:pt x="0" y="1018"/>
                    <a:pt x="0" y="2239"/>
                  </a:cubicBezTo>
                  <a:cubicBezTo>
                    <a:pt x="0" y="3500"/>
                    <a:pt x="1017" y="4518"/>
                    <a:pt x="2238" y="4518"/>
                  </a:cubicBezTo>
                  <a:cubicBezTo>
                    <a:pt x="3500" y="4518"/>
                    <a:pt x="4517" y="3500"/>
                    <a:pt x="4517" y="2239"/>
                  </a:cubicBezTo>
                  <a:cubicBezTo>
                    <a:pt x="4517" y="1018"/>
                    <a:pt x="3500" y="1"/>
                    <a:pt x="22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7" name="Google Shape;1657;p26"/>
          <p:cNvGrpSpPr/>
          <p:nvPr/>
        </p:nvGrpSpPr>
        <p:grpSpPr>
          <a:xfrm flipH="1">
            <a:off x="-3" y="-11"/>
            <a:ext cx="594369" cy="594369"/>
            <a:chOff x="5729875" y="782450"/>
            <a:chExt cx="186200" cy="186200"/>
          </a:xfrm>
        </p:grpSpPr>
        <p:sp>
          <p:nvSpPr>
            <p:cNvPr id="1658" name="Google Shape;1658;p26"/>
            <p:cNvSpPr/>
            <p:nvPr/>
          </p:nvSpPr>
          <p:spPr>
            <a:xfrm>
              <a:off x="5729875" y="782450"/>
              <a:ext cx="186200" cy="186200"/>
            </a:xfrm>
            <a:custGeom>
              <a:avLst/>
              <a:gdLst/>
              <a:ahLst/>
              <a:cxnLst/>
              <a:rect l="l" t="t" r="r" b="b"/>
              <a:pathLst>
                <a:path w="7448" h="7448" extrusionOk="0">
                  <a:moveTo>
                    <a:pt x="0" y="0"/>
                  </a:moveTo>
                  <a:lnTo>
                    <a:pt x="0" y="7448"/>
                  </a:lnTo>
                  <a:lnTo>
                    <a:pt x="7448" y="7448"/>
                  </a:lnTo>
                  <a:lnTo>
                    <a:pt x="74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26"/>
            <p:cNvSpPr/>
            <p:nvPr/>
          </p:nvSpPr>
          <p:spPr>
            <a:xfrm>
              <a:off x="5729875" y="782450"/>
              <a:ext cx="120075" cy="186200"/>
            </a:xfrm>
            <a:custGeom>
              <a:avLst/>
              <a:gdLst/>
              <a:ahLst/>
              <a:cxnLst/>
              <a:rect l="l" t="t" r="r" b="b"/>
              <a:pathLst>
                <a:path w="4803" h="7448" extrusionOk="0">
                  <a:moveTo>
                    <a:pt x="0" y="0"/>
                  </a:moveTo>
                  <a:lnTo>
                    <a:pt x="0" y="7448"/>
                  </a:lnTo>
                  <a:lnTo>
                    <a:pt x="4802" y="7448"/>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1660;p26"/>
            <p:cNvSpPr/>
            <p:nvPr/>
          </p:nvSpPr>
          <p:spPr>
            <a:xfrm>
              <a:off x="5797025" y="782450"/>
              <a:ext cx="119050" cy="186200"/>
            </a:xfrm>
            <a:custGeom>
              <a:avLst/>
              <a:gdLst/>
              <a:ahLst/>
              <a:cxnLst/>
              <a:rect l="l" t="t" r="r" b="b"/>
              <a:pathLst>
                <a:path w="4762" h="7448" extrusionOk="0">
                  <a:moveTo>
                    <a:pt x="0" y="0"/>
                  </a:moveTo>
                  <a:lnTo>
                    <a:pt x="4762" y="7448"/>
                  </a:lnTo>
                  <a:lnTo>
                    <a:pt x="476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2004"/>
        <p:cNvGrpSpPr/>
        <p:nvPr/>
      </p:nvGrpSpPr>
      <p:grpSpPr>
        <a:xfrm>
          <a:off x="0" y="0"/>
          <a:ext cx="0" cy="0"/>
          <a:chOff x="0" y="0"/>
          <a:chExt cx="0" cy="0"/>
        </a:xfrm>
      </p:grpSpPr>
      <p:grpSp>
        <p:nvGrpSpPr>
          <p:cNvPr id="2005" name="Google Shape;2005;p34"/>
          <p:cNvGrpSpPr/>
          <p:nvPr/>
        </p:nvGrpSpPr>
        <p:grpSpPr>
          <a:xfrm flipH="1">
            <a:off x="8549217" y="4549128"/>
            <a:ext cx="594784" cy="594361"/>
            <a:chOff x="5573200" y="3987350"/>
            <a:chExt cx="384600" cy="384600"/>
          </a:xfrm>
        </p:grpSpPr>
        <p:sp>
          <p:nvSpPr>
            <p:cNvPr id="2006" name="Google Shape;2006;p34"/>
            <p:cNvSpPr/>
            <p:nvPr/>
          </p:nvSpPr>
          <p:spPr>
            <a:xfrm>
              <a:off x="5573200" y="3987350"/>
              <a:ext cx="384600" cy="384600"/>
            </a:xfrm>
            <a:custGeom>
              <a:avLst/>
              <a:gdLst/>
              <a:ahLst/>
              <a:cxnLst/>
              <a:rect l="l" t="t" r="r" b="b"/>
              <a:pathLst>
                <a:path w="15384" h="15384" extrusionOk="0">
                  <a:moveTo>
                    <a:pt x="0" y="0"/>
                  </a:moveTo>
                  <a:lnTo>
                    <a:pt x="0" y="15384"/>
                  </a:lnTo>
                  <a:lnTo>
                    <a:pt x="15384" y="15384"/>
                  </a:lnTo>
                  <a:lnTo>
                    <a:pt x="1538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34"/>
            <p:cNvSpPr/>
            <p:nvPr/>
          </p:nvSpPr>
          <p:spPr>
            <a:xfrm>
              <a:off x="5573200" y="3987350"/>
              <a:ext cx="384600" cy="384600"/>
            </a:xfrm>
            <a:custGeom>
              <a:avLst/>
              <a:gdLst/>
              <a:ahLst/>
              <a:cxnLst/>
              <a:rect l="l" t="t" r="r" b="b"/>
              <a:pathLst>
                <a:path w="15384" h="15384" extrusionOk="0">
                  <a:moveTo>
                    <a:pt x="0" y="0"/>
                  </a:moveTo>
                  <a:cubicBezTo>
                    <a:pt x="0" y="8506"/>
                    <a:pt x="6878" y="15384"/>
                    <a:pt x="15384" y="15384"/>
                  </a:cubicBezTo>
                  <a:lnTo>
                    <a:pt x="1538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08" name="Google Shape;2008;p34"/>
          <p:cNvGrpSpPr/>
          <p:nvPr/>
        </p:nvGrpSpPr>
        <p:grpSpPr>
          <a:xfrm flipH="1">
            <a:off x="8549217" y="3954767"/>
            <a:ext cx="594784" cy="594399"/>
            <a:chOff x="5573200" y="3602750"/>
            <a:chExt cx="384600" cy="384625"/>
          </a:xfrm>
        </p:grpSpPr>
        <p:sp>
          <p:nvSpPr>
            <p:cNvPr id="2009" name="Google Shape;2009;p34"/>
            <p:cNvSpPr/>
            <p:nvPr/>
          </p:nvSpPr>
          <p:spPr>
            <a:xfrm>
              <a:off x="5573200" y="3602750"/>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34"/>
            <p:cNvSpPr/>
            <p:nvPr/>
          </p:nvSpPr>
          <p:spPr>
            <a:xfrm>
              <a:off x="5573200" y="3602750"/>
              <a:ext cx="384600" cy="384625"/>
            </a:xfrm>
            <a:custGeom>
              <a:avLst/>
              <a:gdLst/>
              <a:ahLst/>
              <a:cxnLst/>
              <a:rect l="l" t="t" r="r" b="b"/>
              <a:pathLst>
                <a:path w="15384" h="15385" extrusionOk="0">
                  <a:moveTo>
                    <a:pt x="0" y="1"/>
                  </a:moveTo>
                  <a:lnTo>
                    <a:pt x="0" y="15384"/>
                  </a:lnTo>
                  <a:lnTo>
                    <a:pt x="15384" y="15384"/>
                  </a:lnTo>
                  <a:cubicBezTo>
                    <a:pt x="15384" y="6879"/>
                    <a:pt x="8465" y="1"/>
                    <a:pt x="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11" name="Google Shape;2011;p34"/>
          <p:cNvGrpSpPr/>
          <p:nvPr/>
        </p:nvGrpSpPr>
        <p:grpSpPr>
          <a:xfrm flipH="1">
            <a:off x="8549217" y="2766084"/>
            <a:ext cx="594784" cy="594399"/>
            <a:chOff x="5573200" y="2833575"/>
            <a:chExt cx="384600" cy="384625"/>
          </a:xfrm>
        </p:grpSpPr>
        <p:sp>
          <p:nvSpPr>
            <p:cNvPr id="2012" name="Google Shape;2012;p34"/>
            <p:cNvSpPr/>
            <p:nvPr/>
          </p:nvSpPr>
          <p:spPr>
            <a:xfrm>
              <a:off x="5573200" y="2833575"/>
              <a:ext cx="384600" cy="384625"/>
            </a:xfrm>
            <a:custGeom>
              <a:avLst/>
              <a:gdLst/>
              <a:ahLst/>
              <a:cxnLst/>
              <a:rect l="l" t="t" r="r" b="b"/>
              <a:pathLst>
                <a:path w="15384" h="15385" extrusionOk="0">
                  <a:moveTo>
                    <a:pt x="0" y="1"/>
                  </a:moveTo>
                  <a:lnTo>
                    <a:pt x="0" y="15384"/>
                  </a:lnTo>
                  <a:lnTo>
                    <a:pt x="15384" y="15384"/>
                  </a:lnTo>
                  <a:cubicBezTo>
                    <a:pt x="15384" y="6919"/>
                    <a:pt x="8465" y="1"/>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13" name="Google Shape;2013;p34"/>
            <p:cNvGrpSpPr/>
            <p:nvPr/>
          </p:nvGrpSpPr>
          <p:grpSpPr>
            <a:xfrm>
              <a:off x="5603725" y="2871225"/>
              <a:ext cx="327625" cy="326625"/>
              <a:chOff x="5603725" y="2871225"/>
              <a:chExt cx="327625" cy="326625"/>
            </a:xfrm>
          </p:grpSpPr>
          <p:sp>
            <p:nvSpPr>
              <p:cNvPr id="2014" name="Google Shape;2014;p34"/>
              <p:cNvSpPr/>
              <p:nvPr/>
            </p:nvSpPr>
            <p:spPr>
              <a:xfrm>
                <a:off x="5608800" y="3069625"/>
                <a:ext cx="110925" cy="111950"/>
              </a:xfrm>
              <a:custGeom>
                <a:avLst/>
                <a:gdLst/>
                <a:ahLst/>
                <a:cxnLst/>
                <a:rect l="l" t="t" r="r" b="b"/>
                <a:pathLst>
                  <a:path w="4437" h="4478" extrusionOk="0">
                    <a:moveTo>
                      <a:pt x="2239" y="0"/>
                    </a:moveTo>
                    <a:cubicBezTo>
                      <a:pt x="978" y="0"/>
                      <a:pt x="1" y="1018"/>
                      <a:pt x="1" y="2239"/>
                    </a:cubicBezTo>
                    <a:cubicBezTo>
                      <a:pt x="1" y="3500"/>
                      <a:pt x="978" y="4477"/>
                      <a:pt x="2239" y="4477"/>
                    </a:cubicBezTo>
                    <a:cubicBezTo>
                      <a:pt x="3460" y="4477"/>
                      <a:pt x="4437" y="3500"/>
                      <a:pt x="4437" y="2239"/>
                    </a:cubicBezTo>
                    <a:cubicBezTo>
                      <a:pt x="4437" y="1018"/>
                      <a:pt x="3460" y="0"/>
                      <a:pt x="223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34"/>
              <p:cNvSpPr/>
              <p:nvPr/>
            </p:nvSpPr>
            <p:spPr>
              <a:xfrm>
                <a:off x="5719700" y="2944475"/>
                <a:ext cx="111950" cy="111950"/>
              </a:xfrm>
              <a:custGeom>
                <a:avLst/>
                <a:gdLst/>
                <a:ahLst/>
                <a:cxnLst/>
                <a:rect l="l" t="t" r="r" b="b"/>
                <a:pathLst>
                  <a:path w="4478" h="4478" extrusionOk="0">
                    <a:moveTo>
                      <a:pt x="2239" y="1"/>
                    </a:moveTo>
                    <a:cubicBezTo>
                      <a:pt x="1018" y="1"/>
                      <a:pt x="1" y="1018"/>
                      <a:pt x="1" y="2239"/>
                    </a:cubicBezTo>
                    <a:cubicBezTo>
                      <a:pt x="1" y="3501"/>
                      <a:pt x="1018" y="4477"/>
                      <a:pt x="2239" y="4477"/>
                    </a:cubicBezTo>
                    <a:cubicBezTo>
                      <a:pt x="3501" y="4477"/>
                      <a:pt x="4477" y="3501"/>
                      <a:pt x="4477" y="2239"/>
                    </a:cubicBezTo>
                    <a:cubicBezTo>
                      <a:pt x="4477" y="1018"/>
                      <a:pt x="3501" y="1"/>
                      <a:pt x="22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34"/>
              <p:cNvSpPr/>
              <p:nvPr/>
            </p:nvSpPr>
            <p:spPr>
              <a:xfrm>
                <a:off x="5603725" y="3000425"/>
                <a:ext cx="47850" cy="47850"/>
              </a:xfrm>
              <a:custGeom>
                <a:avLst/>
                <a:gdLst/>
                <a:ahLst/>
                <a:cxnLst/>
                <a:rect l="l" t="t" r="r" b="b"/>
                <a:pathLst>
                  <a:path w="1914" h="1914" extrusionOk="0">
                    <a:moveTo>
                      <a:pt x="936" y="1"/>
                    </a:moveTo>
                    <a:cubicBezTo>
                      <a:pt x="407" y="1"/>
                      <a:pt x="0" y="449"/>
                      <a:pt x="0" y="978"/>
                    </a:cubicBezTo>
                    <a:cubicBezTo>
                      <a:pt x="0" y="1507"/>
                      <a:pt x="407" y="1914"/>
                      <a:pt x="936" y="1914"/>
                    </a:cubicBezTo>
                    <a:cubicBezTo>
                      <a:pt x="1465" y="1914"/>
                      <a:pt x="1913" y="1507"/>
                      <a:pt x="1913" y="978"/>
                    </a:cubicBezTo>
                    <a:cubicBezTo>
                      <a:pt x="1913" y="449"/>
                      <a:pt x="1465" y="1"/>
                      <a:pt x="9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34"/>
              <p:cNvSpPr/>
              <p:nvPr/>
            </p:nvSpPr>
            <p:spPr>
              <a:xfrm>
                <a:off x="5632200" y="2871225"/>
                <a:ext cx="81425" cy="81425"/>
              </a:xfrm>
              <a:custGeom>
                <a:avLst/>
                <a:gdLst/>
                <a:ahLst/>
                <a:cxnLst/>
                <a:rect l="l" t="t" r="r" b="b"/>
                <a:pathLst>
                  <a:path w="3257" h="3257" extrusionOk="0">
                    <a:moveTo>
                      <a:pt x="1629" y="0"/>
                    </a:moveTo>
                    <a:cubicBezTo>
                      <a:pt x="733" y="0"/>
                      <a:pt x="1" y="733"/>
                      <a:pt x="1" y="1628"/>
                    </a:cubicBezTo>
                    <a:cubicBezTo>
                      <a:pt x="1" y="2524"/>
                      <a:pt x="733" y="3256"/>
                      <a:pt x="1629" y="3256"/>
                    </a:cubicBezTo>
                    <a:cubicBezTo>
                      <a:pt x="2565" y="3256"/>
                      <a:pt x="3257" y="2524"/>
                      <a:pt x="3257" y="1628"/>
                    </a:cubicBezTo>
                    <a:cubicBezTo>
                      <a:pt x="3257" y="733"/>
                      <a:pt x="2565" y="0"/>
                      <a:pt x="16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34"/>
              <p:cNvSpPr/>
              <p:nvPr/>
            </p:nvSpPr>
            <p:spPr>
              <a:xfrm>
                <a:off x="5765500" y="3112350"/>
                <a:ext cx="40725" cy="40725"/>
              </a:xfrm>
              <a:custGeom>
                <a:avLst/>
                <a:gdLst/>
                <a:ahLst/>
                <a:cxnLst/>
                <a:rect l="l" t="t" r="r" b="b"/>
                <a:pathLst>
                  <a:path w="1629" h="1629" extrusionOk="0">
                    <a:moveTo>
                      <a:pt x="814" y="1"/>
                    </a:moveTo>
                    <a:cubicBezTo>
                      <a:pt x="366" y="1"/>
                      <a:pt x="0" y="367"/>
                      <a:pt x="0" y="815"/>
                    </a:cubicBezTo>
                    <a:cubicBezTo>
                      <a:pt x="0" y="1262"/>
                      <a:pt x="366" y="1629"/>
                      <a:pt x="814" y="1629"/>
                    </a:cubicBezTo>
                    <a:cubicBezTo>
                      <a:pt x="1262" y="1629"/>
                      <a:pt x="1628" y="1262"/>
                      <a:pt x="1628" y="815"/>
                    </a:cubicBezTo>
                    <a:cubicBezTo>
                      <a:pt x="1628" y="367"/>
                      <a:pt x="1262" y="1"/>
                      <a:pt x="81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34"/>
              <p:cNvSpPr/>
              <p:nvPr/>
            </p:nvSpPr>
            <p:spPr>
              <a:xfrm>
                <a:off x="5832650" y="3100150"/>
                <a:ext cx="98700" cy="97700"/>
              </a:xfrm>
              <a:custGeom>
                <a:avLst/>
                <a:gdLst/>
                <a:ahLst/>
                <a:cxnLst/>
                <a:rect l="l" t="t" r="r" b="b"/>
                <a:pathLst>
                  <a:path w="3948" h="3908" extrusionOk="0">
                    <a:moveTo>
                      <a:pt x="1994" y="0"/>
                    </a:moveTo>
                    <a:cubicBezTo>
                      <a:pt x="895" y="0"/>
                      <a:pt x="0" y="855"/>
                      <a:pt x="0" y="1954"/>
                    </a:cubicBezTo>
                    <a:cubicBezTo>
                      <a:pt x="0" y="3053"/>
                      <a:pt x="895" y="3907"/>
                      <a:pt x="1994" y="3907"/>
                    </a:cubicBezTo>
                    <a:cubicBezTo>
                      <a:pt x="3052" y="3907"/>
                      <a:pt x="3948" y="3053"/>
                      <a:pt x="3948" y="1954"/>
                    </a:cubicBezTo>
                    <a:cubicBezTo>
                      <a:pt x="3948" y="855"/>
                      <a:pt x="3052" y="0"/>
                      <a:pt x="19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020" name="Google Shape;2020;p34"/>
          <p:cNvGrpSpPr/>
          <p:nvPr/>
        </p:nvGrpSpPr>
        <p:grpSpPr>
          <a:xfrm flipH="1">
            <a:off x="7954433" y="3954767"/>
            <a:ext cx="594823" cy="594399"/>
            <a:chOff x="5957775" y="3602750"/>
            <a:chExt cx="384625" cy="384625"/>
          </a:xfrm>
        </p:grpSpPr>
        <p:sp>
          <p:nvSpPr>
            <p:cNvPr id="2021" name="Google Shape;2021;p34"/>
            <p:cNvSpPr/>
            <p:nvPr/>
          </p:nvSpPr>
          <p:spPr>
            <a:xfrm>
              <a:off x="5957775" y="3602750"/>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34"/>
            <p:cNvSpPr/>
            <p:nvPr/>
          </p:nvSpPr>
          <p:spPr>
            <a:xfrm>
              <a:off x="5957775" y="3602750"/>
              <a:ext cx="384625" cy="384625"/>
            </a:xfrm>
            <a:custGeom>
              <a:avLst/>
              <a:gdLst/>
              <a:ahLst/>
              <a:cxnLst/>
              <a:rect l="l" t="t" r="r" b="b"/>
              <a:pathLst>
                <a:path w="15385" h="15385" extrusionOk="0">
                  <a:moveTo>
                    <a:pt x="1" y="1"/>
                  </a:moveTo>
                  <a:cubicBezTo>
                    <a:pt x="1" y="8506"/>
                    <a:pt x="6879" y="15384"/>
                    <a:pt x="15384" y="15384"/>
                  </a:cubicBezTo>
                  <a:lnTo>
                    <a:pt x="1538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23" name="Google Shape;2023;p34"/>
            <p:cNvGrpSpPr/>
            <p:nvPr/>
          </p:nvGrpSpPr>
          <p:grpSpPr>
            <a:xfrm>
              <a:off x="6080900" y="3602750"/>
              <a:ext cx="261500" cy="261500"/>
              <a:chOff x="6080900" y="3602750"/>
              <a:chExt cx="261500" cy="261500"/>
            </a:xfrm>
          </p:grpSpPr>
          <p:sp>
            <p:nvSpPr>
              <p:cNvPr id="2024" name="Google Shape;2024;p34"/>
              <p:cNvSpPr/>
              <p:nvPr/>
            </p:nvSpPr>
            <p:spPr>
              <a:xfrm>
                <a:off x="6080900" y="3602750"/>
                <a:ext cx="261500" cy="261500"/>
              </a:xfrm>
              <a:custGeom>
                <a:avLst/>
                <a:gdLst/>
                <a:ahLst/>
                <a:cxnLst/>
                <a:rect l="l" t="t" r="r" b="b"/>
                <a:pathLst>
                  <a:path w="10460" h="10460" fill="none" extrusionOk="0">
                    <a:moveTo>
                      <a:pt x="10459" y="10460"/>
                    </a:moveTo>
                    <a:cubicBezTo>
                      <a:pt x="4680" y="10460"/>
                      <a:pt x="0" y="5780"/>
                      <a:pt x="0" y="1"/>
                    </a:cubicBez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34"/>
              <p:cNvSpPr/>
              <p:nvPr/>
            </p:nvSpPr>
            <p:spPr>
              <a:xfrm>
                <a:off x="6150075" y="3602750"/>
                <a:ext cx="192325" cy="192325"/>
              </a:xfrm>
              <a:custGeom>
                <a:avLst/>
                <a:gdLst/>
                <a:ahLst/>
                <a:cxnLst/>
                <a:rect l="l" t="t" r="r" b="b"/>
                <a:pathLst>
                  <a:path w="7693" h="7693" fill="none" extrusionOk="0">
                    <a:moveTo>
                      <a:pt x="1" y="1"/>
                    </a:moveTo>
                    <a:cubicBezTo>
                      <a:pt x="1" y="4233"/>
                      <a:pt x="3419" y="7692"/>
                      <a:pt x="7692" y="7692"/>
                    </a:cubicBez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34"/>
              <p:cNvSpPr/>
              <p:nvPr/>
            </p:nvSpPr>
            <p:spPr>
              <a:xfrm>
                <a:off x="6218250" y="3602750"/>
                <a:ext cx="124150" cy="123150"/>
              </a:xfrm>
              <a:custGeom>
                <a:avLst/>
                <a:gdLst/>
                <a:ahLst/>
                <a:cxnLst/>
                <a:rect l="l" t="t" r="r" b="b"/>
                <a:pathLst>
                  <a:path w="4966" h="4926" fill="none" extrusionOk="0">
                    <a:moveTo>
                      <a:pt x="4965" y="4925"/>
                    </a:moveTo>
                    <a:cubicBezTo>
                      <a:pt x="2239" y="4925"/>
                      <a:pt x="0" y="2727"/>
                      <a:pt x="0" y="1"/>
                    </a:cubicBez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027" name="Google Shape;2027;p34"/>
          <p:cNvGrpSpPr/>
          <p:nvPr/>
        </p:nvGrpSpPr>
        <p:grpSpPr>
          <a:xfrm flipH="1">
            <a:off x="7954433" y="3360445"/>
            <a:ext cx="594823" cy="594361"/>
            <a:chOff x="5957775" y="3218175"/>
            <a:chExt cx="384625" cy="384600"/>
          </a:xfrm>
        </p:grpSpPr>
        <p:sp>
          <p:nvSpPr>
            <p:cNvPr id="2028" name="Google Shape;2028;p34"/>
            <p:cNvSpPr/>
            <p:nvPr/>
          </p:nvSpPr>
          <p:spPr>
            <a:xfrm>
              <a:off x="5957775" y="3218175"/>
              <a:ext cx="384625" cy="384600"/>
            </a:xfrm>
            <a:custGeom>
              <a:avLst/>
              <a:gdLst/>
              <a:ahLst/>
              <a:cxnLst/>
              <a:rect l="l" t="t" r="r" b="b"/>
              <a:pathLst>
                <a:path w="15385" h="15384" extrusionOk="0">
                  <a:moveTo>
                    <a:pt x="1" y="0"/>
                  </a:moveTo>
                  <a:lnTo>
                    <a:pt x="1" y="15384"/>
                  </a:lnTo>
                  <a:lnTo>
                    <a:pt x="15384" y="15384"/>
                  </a:lnTo>
                  <a:cubicBezTo>
                    <a:pt x="15384" y="6878"/>
                    <a:pt x="8466" y="0"/>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29" name="Google Shape;2029;p34"/>
            <p:cNvGrpSpPr/>
            <p:nvPr/>
          </p:nvGrpSpPr>
          <p:grpSpPr>
            <a:xfrm>
              <a:off x="5957775" y="3342300"/>
              <a:ext cx="260500" cy="260475"/>
              <a:chOff x="5957775" y="3342300"/>
              <a:chExt cx="260500" cy="260475"/>
            </a:xfrm>
          </p:grpSpPr>
          <p:sp>
            <p:nvSpPr>
              <p:cNvPr id="2030" name="Google Shape;2030;p34"/>
              <p:cNvSpPr/>
              <p:nvPr/>
            </p:nvSpPr>
            <p:spPr>
              <a:xfrm>
                <a:off x="5957775" y="3342300"/>
                <a:ext cx="260500" cy="260475"/>
              </a:xfrm>
              <a:custGeom>
                <a:avLst/>
                <a:gdLst/>
                <a:ahLst/>
                <a:cxnLst/>
                <a:rect l="l" t="t" r="r" b="b"/>
                <a:pathLst>
                  <a:path w="10420" h="10419" fill="none" extrusionOk="0">
                    <a:moveTo>
                      <a:pt x="1" y="0"/>
                    </a:moveTo>
                    <a:cubicBezTo>
                      <a:pt x="5739" y="0"/>
                      <a:pt x="10419" y="4680"/>
                      <a:pt x="10419" y="10419"/>
                    </a:cubicBez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34"/>
              <p:cNvSpPr/>
              <p:nvPr/>
            </p:nvSpPr>
            <p:spPr>
              <a:xfrm>
                <a:off x="5957775" y="3410450"/>
                <a:ext cx="191300" cy="192325"/>
              </a:xfrm>
              <a:custGeom>
                <a:avLst/>
                <a:gdLst/>
                <a:ahLst/>
                <a:cxnLst/>
                <a:rect l="l" t="t" r="r" b="b"/>
                <a:pathLst>
                  <a:path w="7652" h="7693" fill="none" extrusionOk="0">
                    <a:moveTo>
                      <a:pt x="7652" y="7693"/>
                    </a:moveTo>
                    <a:cubicBezTo>
                      <a:pt x="7652" y="3460"/>
                      <a:pt x="4233" y="1"/>
                      <a:pt x="1" y="1"/>
                    </a:cubicBez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34"/>
              <p:cNvSpPr/>
              <p:nvPr/>
            </p:nvSpPr>
            <p:spPr>
              <a:xfrm>
                <a:off x="5957775" y="3479650"/>
                <a:ext cx="123150" cy="123125"/>
              </a:xfrm>
              <a:custGeom>
                <a:avLst/>
                <a:gdLst/>
                <a:ahLst/>
                <a:cxnLst/>
                <a:rect l="l" t="t" r="r" b="b"/>
                <a:pathLst>
                  <a:path w="4926" h="4925" fill="none" extrusionOk="0">
                    <a:moveTo>
                      <a:pt x="1" y="0"/>
                    </a:moveTo>
                    <a:cubicBezTo>
                      <a:pt x="2687" y="0"/>
                      <a:pt x="4925" y="2239"/>
                      <a:pt x="4925" y="4925"/>
                    </a:cubicBez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033" name="Google Shape;2033;p34"/>
          <p:cNvGrpSpPr/>
          <p:nvPr/>
        </p:nvGrpSpPr>
        <p:grpSpPr>
          <a:xfrm flipH="1">
            <a:off x="7361234" y="3954767"/>
            <a:ext cx="593237" cy="594399"/>
            <a:chOff x="6342375" y="3602750"/>
            <a:chExt cx="383600" cy="384625"/>
          </a:xfrm>
        </p:grpSpPr>
        <p:sp>
          <p:nvSpPr>
            <p:cNvPr id="2034" name="Google Shape;2034;p34"/>
            <p:cNvSpPr/>
            <p:nvPr/>
          </p:nvSpPr>
          <p:spPr>
            <a:xfrm>
              <a:off x="6342375" y="3602750"/>
              <a:ext cx="383600" cy="384625"/>
            </a:xfrm>
            <a:custGeom>
              <a:avLst/>
              <a:gdLst/>
              <a:ahLst/>
              <a:cxnLst/>
              <a:rect l="l" t="t" r="r" b="b"/>
              <a:pathLst>
                <a:path w="15344" h="15385" extrusionOk="0">
                  <a:moveTo>
                    <a:pt x="0" y="1"/>
                  </a:moveTo>
                  <a:lnTo>
                    <a:pt x="0" y="15384"/>
                  </a:lnTo>
                  <a:lnTo>
                    <a:pt x="15343" y="15384"/>
                  </a:lnTo>
                  <a:cubicBezTo>
                    <a:pt x="15343" y="6879"/>
                    <a:pt x="8465" y="1"/>
                    <a:pt x="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35" name="Google Shape;2035;p34"/>
            <p:cNvGrpSpPr/>
            <p:nvPr/>
          </p:nvGrpSpPr>
          <p:grpSpPr>
            <a:xfrm>
              <a:off x="6342375" y="3725875"/>
              <a:ext cx="260475" cy="261500"/>
              <a:chOff x="6342375" y="3725875"/>
              <a:chExt cx="260475" cy="261500"/>
            </a:xfrm>
          </p:grpSpPr>
          <p:sp>
            <p:nvSpPr>
              <p:cNvPr id="2036" name="Google Shape;2036;p34"/>
              <p:cNvSpPr/>
              <p:nvPr/>
            </p:nvSpPr>
            <p:spPr>
              <a:xfrm>
                <a:off x="6342375" y="3725875"/>
                <a:ext cx="260475" cy="261500"/>
              </a:xfrm>
              <a:custGeom>
                <a:avLst/>
                <a:gdLst/>
                <a:ahLst/>
                <a:cxnLst/>
                <a:rect l="l" t="t" r="r" b="b"/>
                <a:pathLst>
                  <a:path w="10419" h="10460" fill="none" extrusionOk="0">
                    <a:moveTo>
                      <a:pt x="0" y="0"/>
                    </a:moveTo>
                    <a:cubicBezTo>
                      <a:pt x="5739" y="0"/>
                      <a:pt x="10419" y="4721"/>
                      <a:pt x="10419" y="10459"/>
                    </a:cubicBez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34"/>
              <p:cNvSpPr/>
              <p:nvPr/>
            </p:nvSpPr>
            <p:spPr>
              <a:xfrm>
                <a:off x="6342375" y="3795050"/>
                <a:ext cx="191300" cy="192325"/>
              </a:xfrm>
              <a:custGeom>
                <a:avLst/>
                <a:gdLst/>
                <a:ahLst/>
                <a:cxnLst/>
                <a:rect l="l" t="t" r="r" b="b"/>
                <a:pathLst>
                  <a:path w="7652" h="7693" fill="none" extrusionOk="0">
                    <a:moveTo>
                      <a:pt x="7651" y="7692"/>
                    </a:moveTo>
                    <a:cubicBezTo>
                      <a:pt x="7651" y="3460"/>
                      <a:pt x="4233" y="0"/>
                      <a:pt x="0" y="0"/>
                    </a:cubicBez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34"/>
              <p:cNvSpPr/>
              <p:nvPr/>
            </p:nvSpPr>
            <p:spPr>
              <a:xfrm>
                <a:off x="6342375" y="3864225"/>
                <a:ext cx="123125" cy="123150"/>
              </a:xfrm>
              <a:custGeom>
                <a:avLst/>
                <a:gdLst/>
                <a:ahLst/>
                <a:cxnLst/>
                <a:rect l="l" t="t" r="r" b="b"/>
                <a:pathLst>
                  <a:path w="4925" h="4926" fill="none" extrusionOk="0">
                    <a:moveTo>
                      <a:pt x="0" y="1"/>
                    </a:moveTo>
                    <a:cubicBezTo>
                      <a:pt x="2686" y="1"/>
                      <a:pt x="4925" y="2199"/>
                      <a:pt x="4925" y="4925"/>
                    </a:cubicBez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039" name="Google Shape;2039;p34"/>
          <p:cNvGrpSpPr/>
          <p:nvPr/>
        </p:nvGrpSpPr>
        <p:grpSpPr>
          <a:xfrm flipH="1">
            <a:off x="7361234" y="4549128"/>
            <a:ext cx="593237" cy="594361"/>
            <a:chOff x="6342375" y="3987350"/>
            <a:chExt cx="383600" cy="384600"/>
          </a:xfrm>
        </p:grpSpPr>
        <p:sp>
          <p:nvSpPr>
            <p:cNvPr id="2040" name="Google Shape;2040;p34"/>
            <p:cNvSpPr/>
            <p:nvPr/>
          </p:nvSpPr>
          <p:spPr>
            <a:xfrm>
              <a:off x="6342375" y="3987350"/>
              <a:ext cx="383600" cy="384600"/>
            </a:xfrm>
            <a:custGeom>
              <a:avLst/>
              <a:gdLst/>
              <a:ahLst/>
              <a:cxnLst/>
              <a:rect l="l" t="t" r="r" b="b"/>
              <a:pathLst>
                <a:path w="15344" h="15384" extrusionOk="0">
                  <a:moveTo>
                    <a:pt x="0" y="0"/>
                  </a:moveTo>
                  <a:lnTo>
                    <a:pt x="0" y="15384"/>
                  </a:lnTo>
                  <a:lnTo>
                    <a:pt x="15343" y="15384"/>
                  </a:lnTo>
                  <a:lnTo>
                    <a:pt x="1534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41" name="Google Shape;2041;p34"/>
            <p:cNvGrpSpPr/>
            <p:nvPr/>
          </p:nvGrpSpPr>
          <p:grpSpPr>
            <a:xfrm>
              <a:off x="6465475" y="3987350"/>
              <a:ext cx="137375" cy="384600"/>
              <a:chOff x="6465475" y="3987350"/>
              <a:chExt cx="137375" cy="384600"/>
            </a:xfrm>
          </p:grpSpPr>
          <p:sp>
            <p:nvSpPr>
              <p:cNvPr id="2042" name="Google Shape;2042;p34"/>
              <p:cNvSpPr/>
              <p:nvPr/>
            </p:nvSpPr>
            <p:spPr>
              <a:xfrm>
                <a:off x="6465475" y="3987350"/>
                <a:ext cx="25" cy="384600"/>
              </a:xfrm>
              <a:custGeom>
                <a:avLst/>
                <a:gdLst/>
                <a:ahLst/>
                <a:cxnLst/>
                <a:rect l="l" t="t" r="r" b="b"/>
                <a:pathLst>
                  <a:path w="1" h="15384" fill="none" extrusionOk="0">
                    <a:moveTo>
                      <a:pt x="1" y="0"/>
                    </a:moveTo>
                    <a:lnTo>
                      <a:pt x="1" y="15384"/>
                    </a:ln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34"/>
              <p:cNvSpPr/>
              <p:nvPr/>
            </p:nvSpPr>
            <p:spPr>
              <a:xfrm>
                <a:off x="6533650" y="3987350"/>
                <a:ext cx="25" cy="384600"/>
              </a:xfrm>
              <a:custGeom>
                <a:avLst/>
                <a:gdLst/>
                <a:ahLst/>
                <a:cxnLst/>
                <a:rect l="l" t="t" r="r" b="b"/>
                <a:pathLst>
                  <a:path w="1" h="15384" fill="none" extrusionOk="0">
                    <a:moveTo>
                      <a:pt x="0" y="0"/>
                    </a:moveTo>
                    <a:lnTo>
                      <a:pt x="0" y="15384"/>
                    </a:ln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34"/>
              <p:cNvSpPr/>
              <p:nvPr/>
            </p:nvSpPr>
            <p:spPr>
              <a:xfrm>
                <a:off x="6602825" y="3987350"/>
                <a:ext cx="25" cy="384600"/>
              </a:xfrm>
              <a:custGeom>
                <a:avLst/>
                <a:gdLst/>
                <a:ahLst/>
                <a:cxnLst/>
                <a:rect l="l" t="t" r="r" b="b"/>
                <a:pathLst>
                  <a:path w="1" h="15384" fill="none" extrusionOk="0">
                    <a:moveTo>
                      <a:pt x="1" y="0"/>
                    </a:moveTo>
                    <a:lnTo>
                      <a:pt x="1" y="15384"/>
                    </a:ln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045" name="Google Shape;2045;p34"/>
          <p:cNvSpPr/>
          <p:nvPr/>
        </p:nvSpPr>
        <p:spPr>
          <a:xfrm>
            <a:off x="1782677" y="4548892"/>
            <a:ext cx="594784" cy="594361"/>
          </a:xfrm>
          <a:custGeom>
            <a:avLst/>
            <a:gdLst/>
            <a:ahLst/>
            <a:cxnLst/>
            <a:rect l="l" t="t" r="r" b="b"/>
            <a:pathLst>
              <a:path w="15385" h="15385" extrusionOk="0">
                <a:moveTo>
                  <a:pt x="1" y="1"/>
                </a:moveTo>
                <a:lnTo>
                  <a:pt x="1" y="15384"/>
                </a:lnTo>
                <a:lnTo>
                  <a:pt x="15384" y="15384"/>
                </a:lnTo>
                <a:cubicBezTo>
                  <a:pt x="15384" y="6879"/>
                  <a:pt x="8506" y="1"/>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46" name="Google Shape;2046;p34"/>
          <p:cNvGrpSpPr/>
          <p:nvPr/>
        </p:nvGrpSpPr>
        <p:grpSpPr>
          <a:xfrm flipH="1">
            <a:off x="6766489" y="4549128"/>
            <a:ext cx="594784" cy="594361"/>
            <a:chOff x="6725950" y="3987350"/>
            <a:chExt cx="384600" cy="384600"/>
          </a:xfrm>
        </p:grpSpPr>
        <p:sp>
          <p:nvSpPr>
            <p:cNvPr id="2047" name="Google Shape;2047;p34"/>
            <p:cNvSpPr/>
            <p:nvPr/>
          </p:nvSpPr>
          <p:spPr>
            <a:xfrm>
              <a:off x="6725950" y="3987350"/>
              <a:ext cx="384600" cy="384600"/>
            </a:xfrm>
            <a:custGeom>
              <a:avLst/>
              <a:gdLst/>
              <a:ahLst/>
              <a:cxnLst/>
              <a:rect l="l" t="t" r="r" b="b"/>
              <a:pathLst>
                <a:path w="15384" h="15384" extrusionOk="0">
                  <a:moveTo>
                    <a:pt x="0" y="0"/>
                  </a:moveTo>
                  <a:lnTo>
                    <a:pt x="0" y="15384"/>
                  </a:lnTo>
                  <a:lnTo>
                    <a:pt x="15384" y="15384"/>
                  </a:lnTo>
                  <a:cubicBezTo>
                    <a:pt x="15384" y="6878"/>
                    <a:pt x="8506"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34"/>
            <p:cNvSpPr/>
            <p:nvPr/>
          </p:nvSpPr>
          <p:spPr>
            <a:xfrm>
              <a:off x="6725950" y="4087050"/>
              <a:ext cx="284900" cy="284900"/>
            </a:xfrm>
            <a:custGeom>
              <a:avLst/>
              <a:gdLst/>
              <a:ahLst/>
              <a:cxnLst/>
              <a:rect l="l" t="t" r="r" b="b"/>
              <a:pathLst>
                <a:path w="11396" h="11396" extrusionOk="0">
                  <a:moveTo>
                    <a:pt x="0" y="1"/>
                  </a:moveTo>
                  <a:lnTo>
                    <a:pt x="0" y="11396"/>
                  </a:lnTo>
                  <a:lnTo>
                    <a:pt x="11395" y="11396"/>
                  </a:lnTo>
                  <a:cubicBezTo>
                    <a:pt x="11395" y="5128"/>
                    <a:pt x="6308" y="1"/>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34"/>
            <p:cNvSpPr/>
            <p:nvPr/>
          </p:nvSpPr>
          <p:spPr>
            <a:xfrm>
              <a:off x="6725950" y="4179650"/>
              <a:ext cx="192300" cy="192300"/>
            </a:xfrm>
            <a:custGeom>
              <a:avLst/>
              <a:gdLst/>
              <a:ahLst/>
              <a:cxnLst/>
              <a:rect l="l" t="t" r="r" b="b"/>
              <a:pathLst>
                <a:path w="7692" h="7692" extrusionOk="0">
                  <a:moveTo>
                    <a:pt x="0" y="0"/>
                  </a:moveTo>
                  <a:lnTo>
                    <a:pt x="0" y="7692"/>
                  </a:lnTo>
                  <a:lnTo>
                    <a:pt x="7692" y="7692"/>
                  </a:lnTo>
                  <a:cubicBezTo>
                    <a:pt x="7692" y="3459"/>
                    <a:pt x="4273"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50" name="Google Shape;2050;p34"/>
          <p:cNvGrpSpPr/>
          <p:nvPr/>
        </p:nvGrpSpPr>
        <p:grpSpPr>
          <a:xfrm flipH="1">
            <a:off x="7954433" y="4549128"/>
            <a:ext cx="594823" cy="594361"/>
            <a:chOff x="5957775" y="3987350"/>
            <a:chExt cx="384625" cy="384600"/>
          </a:xfrm>
        </p:grpSpPr>
        <p:sp>
          <p:nvSpPr>
            <p:cNvPr id="2051" name="Google Shape;2051;p34"/>
            <p:cNvSpPr/>
            <p:nvPr/>
          </p:nvSpPr>
          <p:spPr>
            <a:xfrm>
              <a:off x="5957775" y="3987350"/>
              <a:ext cx="384625" cy="384600"/>
            </a:xfrm>
            <a:custGeom>
              <a:avLst/>
              <a:gdLst/>
              <a:ahLst/>
              <a:cxnLst/>
              <a:rect l="l" t="t" r="r" b="b"/>
              <a:pathLst>
                <a:path w="15385" h="15384" extrusionOk="0">
                  <a:moveTo>
                    <a:pt x="1" y="0"/>
                  </a:moveTo>
                  <a:lnTo>
                    <a:pt x="1" y="15384"/>
                  </a:lnTo>
                  <a:lnTo>
                    <a:pt x="15384" y="15384"/>
                  </a:lnTo>
                  <a:lnTo>
                    <a:pt x="15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52" name="Google Shape;2052;p34"/>
            <p:cNvGrpSpPr/>
            <p:nvPr/>
          </p:nvGrpSpPr>
          <p:grpSpPr>
            <a:xfrm>
              <a:off x="6006625" y="4037200"/>
              <a:ext cx="285925" cy="284900"/>
              <a:chOff x="6006625" y="4037200"/>
              <a:chExt cx="285925" cy="284900"/>
            </a:xfrm>
          </p:grpSpPr>
          <p:sp>
            <p:nvSpPr>
              <p:cNvPr id="2053" name="Google Shape;2053;p34"/>
              <p:cNvSpPr/>
              <p:nvPr/>
            </p:nvSpPr>
            <p:spPr>
              <a:xfrm>
                <a:off x="6172475" y="4203050"/>
                <a:ext cx="120075" cy="119050"/>
              </a:xfrm>
              <a:custGeom>
                <a:avLst/>
                <a:gdLst/>
                <a:ahLst/>
                <a:cxnLst/>
                <a:rect l="l" t="t" r="r" b="b"/>
                <a:pathLst>
                  <a:path w="4803" h="4762" extrusionOk="0">
                    <a:moveTo>
                      <a:pt x="2401" y="814"/>
                    </a:moveTo>
                    <a:cubicBezTo>
                      <a:pt x="3256" y="814"/>
                      <a:pt x="3988" y="1506"/>
                      <a:pt x="3988" y="2361"/>
                    </a:cubicBezTo>
                    <a:cubicBezTo>
                      <a:pt x="3988" y="3215"/>
                      <a:pt x="3256" y="3948"/>
                      <a:pt x="2401" y="3948"/>
                    </a:cubicBezTo>
                    <a:cubicBezTo>
                      <a:pt x="1546" y="3948"/>
                      <a:pt x="814" y="3215"/>
                      <a:pt x="814" y="2361"/>
                    </a:cubicBezTo>
                    <a:cubicBezTo>
                      <a:pt x="814" y="1506"/>
                      <a:pt x="1546" y="814"/>
                      <a:pt x="2401" y="814"/>
                    </a:cubicBezTo>
                    <a:close/>
                    <a:moveTo>
                      <a:pt x="2401" y="0"/>
                    </a:moveTo>
                    <a:cubicBezTo>
                      <a:pt x="1099" y="0"/>
                      <a:pt x="0" y="1058"/>
                      <a:pt x="0" y="2361"/>
                    </a:cubicBezTo>
                    <a:cubicBezTo>
                      <a:pt x="0" y="3704"/>
                      <a:pt x="1099" y="4762"/>
                      <a:pt x="2401" y="4762"/>
                    </a:cubicBezTo>
                    <a:cubicBezTo>
                      <a:pt x="3744" y="4762"/>
                      <a:pt x="4802" y="3704"/>
                      <a:pt x="4802" y="2361"/>
                    </a:cubicBezTo>
                    <a:cubicBezTo>
                      <a:pt x="4802" y="1058"/>
                      <a:pt x="3744"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34"/>
              <p:cNvSpPr/>
              <p:nvPr/>
            </p:nvSpPr>
            <p:spPr>
              <a:xfrm>
                <a:off x="6172475" y="4037200"/>
                <a:ext cx="120075" cy="120075"/>
              </a:xfrm>
              <a:custGeom>
                <a:avLst/>
                <a:gdLst/>
                <a:ahLst/>
                <a:cxnLst/>
                <a:rect l="l" t="t" r="r" b="b"/>
                <a:pathLst>
                  <a:path w="4803" h="4803" extrusionOk="0">
                    <a:moveTo>
                      <a:pt x="2401" y="855"/>
                    </a:moveTo>
                    <a:cubicBezTo>
                      <a:pt x="3256" y="855"/>
                      <a:pt x="3988" y="1547"/>
                      <a:pt x="3988" y="2402"/>
                    </a:cubicBezTo>
                    <a:cubicBezTo>
                      <a:pt x="3988" y="3256"/>
                      <a:pt x="3256" y="3948"/>
                      <a:pt x="2401" y="3948"/>
                    </a:cubicBezTo>
                    <a:cubicBezTo>
                      <a:pt x="1546" y="3948"/>
                      <a:pt x="814" y="3256"/>
                      <a:pt x="814" y="2402"/>
                    </a:cubicBezTo>
                    <a:cubicBezTo>
                      <a:pt x="814" y="1547"/>
                      <a:pt x="1546" y="855"/>
                      <a:pt x="2401" y="855"/>
                    </a:cubicBezTo>
                    <a:close/>
                    <a:moveTo>
                      <a:pt x="2401" y="0"/>
                    </a:moveTo>
                    <a:cubicBezTo>
                      <a:pt x="1099" y="0"/>
                      <a:pt x="0" y="1099"/>
                      <a:pt x="0" y="2402"/>
                    </a:cubicBezTo>
                    <a:cubicBezTo>
                      <a:pt x="0" y="3704"/>
                      <a:pt x="1099" y="4803"/>
                      <a:pt x="2401" y="4803"/>
                    </a:cubicBezTo>
                    <a:cubicBezTo>
                      <a:pt x="3744" y="4803"/>
                      <a:pt x="4802" y="3704"/>
                      <a:pt x="4802" y="2402"/>
                    </a:cubicBezTo>
                    <a:cubicBezTo>
                      <a:pt x="4802" y="1099"/>
                      <a:pt x="3744"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34"/>
              <p:cNvSpPr/>
              <p:nvPr/>
            </p:nvSpPr>
            <p:spPr>
              <a:xfrm>
                <a:off x="6006625" y="4037200"/>
                <a:ext cx="120075" cy="120075"/>
              </a:xfrm>
              <a:custGeom>
                <a:avLst/>
                <a:gdLst/>
                <a:ahLst/>
                <a:cxnLst/>
                <a:rect l="l" t="t" r="r" b="b"/>
                <a:pathLst>
                  <a:path w="4803" h="4803" extrusionOk="0">
                    <a:moveTo>
                      <a:pt x="2401" y="855"/>
                    </a:moveTo>
                    <a:cubicBezTo>
                      <a:pt x="3256" y="855"/>
                      <a:pt x="3989" y="1547"/>
                      <a:pt x="3989" y="2402"/>
                    </a:cubicBezTo>
                    <a:cubicBezTo>
                      <a:pt x="3989" y="3256"/>
                      <a:pt x="3256" y="3948"/>
                      <a:pt x="2401" y="3948"/>
                    </a:cubicBezTo>
                    <a:cubicBezTo>
                      <a:pt x="1547" y="3948"/>
                      <a:pt x="814" y="3256"/>
                      <a:pt x="814" y="2402"/>
                    </a:cubicBezTo>
                    <a:cubicBezTo>
                      <a:pt x="814" y="1547"/>
                      <a:pt x="1547" y="855"/>
                      <a:pt x="2401" y="855"/>
                    </a:cubicBezTo>
                    <a:close/>
                    <a:moveTo>
                      <a:pt x="2401" y="0"/>
                    </a:moveTo>
                    <a:cubicBezTo>
                      <a:pt x="1099" y="0"/>
                      <a:pt x="0" y="1099"/>
                      <a:pt x="0" y="2402"/>
                    </a:cubicBezTo>
                    <a:cubicBezTo>
                      <a:pt x="0" y="3704"/>
                      <a:pt x="1099" y="4803"/>
                      <a:pt x="2401" y="4803"/>
                    </a:cubicBezTo>
                    <a:cubicBezTo>
                      <a:pt x="3745" y="4803"/>
                      <a:pt x="4803" y="3704"/>
                      <a:pt x="4803" y="2402"/>
                    </a:cubicBezTo>
                    <a:cubicBezTo>
                      <a:pt x="4803" y="1099"/>
                      <a:pt x="3745"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34"/>
              <p:cNvSpPr/>
              <p:nvPr/>
            </p:nvSpPr>
            <p:spPr>
              <a:xfrm>
                <a:off x="6006625" y="4203050"/>
                <a:ext cx="120075" cy="119050"/>
              </a:xfrm>
              <a:custGeom>
                <a:avLst/>
                <a:gdLst/>
                <a:ahLst/>
                <a:cxnLst/>
                <a:rect l="l" t="t" r="r" b="b"/>
                <a:pathLst>
                  <a:path w="4803" h="4762" extrusionOk="0">
                    <a:moveTo>
                      <a:pt x="2401" y="814"/>
                    </a:moveTo>
                    <a:cubicBezTo>
                      <a:pt x="3256" y="814"/>
                      <a:pt x="3989" y="1506"/>
                      <a:pt x="3989" y="2361"/>
                    </a:cubicBezTo>
                    <a:cubicBezTo>
                      <a:pt x="3989" y="3215"/>
                      <a:pt x="3256" y="3948"/>
                      <a:pt x="2401" y="3948"/>
                    </a:cubicBezTo>
                    <a:cubicBezTo>
                      <a:pt x="1547" y="3948"/>
                      <a:pt x="814" y="3215"/>
                      <a:pt x="814" y="2361"/>
                    </a:cubicBezTo>
                    <a:cubicBezTo>
                      <a:pt x="814" y="1506"/>
                      <a:pt x="1547" y="814"/>
                      <a:pt x="2401" y="814"/>
                    </a:cubicBezTo>
                    <a:close/>
                    <a:moveTo>
                      <a:pt x="2401" y="0"/>
                    </a:moveTo>
                    <a:cubicBezTo>
                      <a:pt x="1099" y="0"/>
                      <a:pt x="0" y="1058"/>
                      <a:pt x="0" y="2361"/>
                    </a:cubicBezTo>
                    <a:cubicBezTo>
                      <a:pt x="0" y="3704"/>
                      <a:pt x="1099" y="4762"/>
                      <a:pt x="2401" y="4762"/>
                    </a:cubicBezTo>
                    <a:cubicBezTo>
                      <a:pt x="3745" y="4762"/>
                      <a:pt x="4803" y="3704"/>
                      <a:pt x="4803" y="2361"/>
                    </a:cubicBezTo>
                    <a:cubicBezTo>
                      <a:pt x="4803" y="1058"/>
                      <a:pt x="3745"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057" name="Google Shape;2057;p34"/>
          <p:cNvGrpSpPr/>
          <p:nvPr/>
        </p:nvGrpSpPr>
        <p:grpSpPr>
          <a:xfrm flipH="1">
            <a:off x="8549217" y="3360445"/>
            <a:ext cx="594784" cy="594361"/>
            <a:chOff x="5573200" y="3218175"/>
            <a:chExt cx="384600" cy="384600"/>
          </a:xfrm>
        </p:grpSpPr>
        <p:sp>
          <p:nvSpPr>
            <p:cNvPr id="2058" name="Google Shape;2058;p34"/>
            <p:cNvSpPr/>
            <p:nvPr/>
          </p:nvSpPr>
          <p:spPr>
            <a:xfrm>
              <a:off x="5573200" y="3218175"/>
              <a:ext cx="384600" cy="384600"/>
            </a:xfrm>
            <a:custGeom>
              <a:avLst/>
              <a:gdLst/>
              <a:ahLst/>
              <a:cxnLst/>
              <a:rect l="l" t="t" r="r" b="b"/>
              <a:pathLst>
                <a:path w="15384" h="15384" extrusionOk="0">
                  <a:moveTo>
                    <a:pt x="0" y="0"/>
                  </a:moveTo>
                  <a:lnTo>
                    <a:pt x="0" y="15384"/>
                  </a:lnTo>
                  <a:lnTo>
                    <a:pt x="15384" y="15384"/>
                  </a:lnTo>
                  <a:lnTo>
                    <a:pt x="15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34"/>
            <p:cNvSpPr/>
            <p:nvPr/>
          </p:nvSpPr>
          <p:spPr>
            <a:xfrm>
              <a:off x="5573200" y="3218175"/>
              <a:ext cx="384600" cy="384600"/>
            </a:xfrm>
            <a:custGeom>
              <a:avLst/>
              <a:gdLst/>
              <a:ahLst/>
              <a:cxnLst/>
              <a:rect l="l" t="t" r="r" b="b"/>
              <a:pathLst>
                <a:path w="15384" h="15384" extrusionOk="0">
                  <a:moveTo>
                    <a:pt x="0" y="0"/>
                  </a:moveTo>
                  <a:lnTo>
                    <a:pt x="15384" y="15384"/>
                  </a:lnTo>
                  <a:lnTo>
                    <a:pt x="1538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60" name="Google Shape;2060;p34"/>
            <p:cNvGrpSpPr/>
            <p:nvPr/>
          </p:nvGrpSpPr>
          <p:grpSpPr>
            <a:xfrm>
              <a:off x="5649500" y="3294475"/>
              <a:ext cx="308300" cy="232000"/>
              <a:chOff x="5649500" y="3294475"/>
              <a:chExt cx="308300" cy="232000"/>
            </a:xfrm>
          </p:grpSpPr>
          <p:sp>
            <p:nvSpPr>
              <p:cNvPr id="2061" name="Google Shape;2061;p34"/>
              <p:cNvSpPr/>
              <p:nvPr/>
            </p:nvSpPr>
            <p:spPr>
              <a:xfrm>
                <a:off x="5649500" y="3294475"/>
                <a:ext cx="232000" cy="232000"/>
              </a:xfrm>
              <a:custGeom>
                <a:avLst/>
                <a:gdLst/>
                <a:ahLst/>
                <a:cxnLst/>
                <a:rect l="l" t="t" r="r" b="b"/>
                <a:pathLst>
                  <a:path w="9280" h="9280" fill="none" extrusionOk="0">
                    <a:moveTo>
                      <a:pt x="1" y="4640"/>
                    </a:moveTo>
                    <a:cubicBezTo>
                      <a:pt x="1" y="2076"/>
                      <a:pt x="2076" y="0"/>
                      <a:pt x="4640" y="0"/>
                    </a:cubicBezTo>
                    <a:cubicBezTo>
                      <a:pt x="7204" y="0"/>
                      <a:pt x="9280" y="2076"/>
                      <a:pt x="9280" y="4640"/>
                    </a:cubicBezTo>
                    <a:cubicBezTo>
                      <a:pt x="9280" y="7204"/>
                      <a:pt x="7204" y="9279"/>
                      <a:pt x="4640" y="9279"/>
                    </a:cubicBezTo>
                    <a:cubicBezTo>
                      <a:pt x="2076" y="9279"/>
                      <a:pt x="1" y="7204"/>
                      <a:pt x="1" y="4640"/>
                    </a:cubicBezTo>
                    <a:close/>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34"/>
              <p:cNvSpPr/>
              <p:nvPr/>
            </p:nvSpPr>
            <p:spPr>
              <a:xfrm>
                <a:off x="5881475" y="3410450"/>
                <a:ext cx="76325" cy="25"/>
              </a:xfrm>
              <a:custGeom>
                <a:avLst/>
                <a:gdLst/>
                <a:ahLst/>
                <a:cxnLst/>
                <a:rect l="l" t="t" r="r" b="b"/>
                <a:pathLst>
                  <a:path w="3053" h="1" fill="none" extrusionOk="0">
                    <a:moveTo>
                      <a:pt x="3053" y="1"/>
                    </a:moveTo>
                    <a:lnTo>
                      <a:pt x="1" y="1"/>
                    </a:ln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34"/>
              <p:cNvSpPr/>
              <p:nvPr/>
            </p:nvSpPr>
            <p:spPr>
              <a:xfrm>
                <a:off x="5858075" y="3342300"/>
                <a:ext cx="99725" cy="25"/>
              </a:xfrm>
              <a:custGeom>
                <a:avLst/>
                <a:gdLst/>
                <a:ahLst/>
                <a:cxnLst/>
                <a:rect l="l" t="t" r="r" b="b"/>
                <a:pathLst>
                  <a:path w="3989" h="1" fill="none" extrusionOk="0">
                    <a:moveTo>
                      <a:pt x="3989" y="0"/>
                    </a:moveTo>
                    <a:lnTo>
                      <a:pt x="1" y="0"/>
                    </a:ln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34"/>
              <p:cNvSpPr/>
              <p:nvPr/>
            </p:nvSpPr>
            <p:spPr>
              <a:xfrm>
                <a:off x="5858075" y="3479650"/>
                <a:ext cx="99725" cy="25"/>
              </a:xfrm>
              <a:custGeom>
                <a:avLst/>
                <a:gdLst/>
                <a:ahLst/>
                <a:cxnLst/>
                <a:rect l="l" t="t" r="r" b="b"/>
                <a:pathLst>
                  <a:path w="3989" h="1" fill="none" extrusionOk="0">
                    <a:moveTo>
                      <a:pt x="3989" y="0"/>
                    </a:moveTo>
                    <a:lnTo>
                      <a:pt x="1" y="0"/>
                    </a:ln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065" name="Google Shape;2065;p34"/>
          <p:cNvSpPr/>
          <p:nvPr/>
        </p:nvSpPr>
        <p:spPr>
          <a:xfrm>
            <a:off x="3086113" y="0"/>
            <a:ext cx="594399" cy="594399"/>
          </a:xfrm>
          <a:custGeom>
            <a:avLst/>
            <a:gdLst/>
            <a:ahLst/>
            <a:cxnLst/>
            <a:rect l="l" t="t" r="r" b="b"/>
            <a:pathLst>
              <a:path w="15385" h="15385" extrusionOk="0">
                <a:moveTo>
                  <a:pt x="1" y="1"/>
                </a:moveTo>
                <a:cubicBezTo>
                  <a:pt x="1" y="8506"/>
                  <a:pt x="6919" y="15384"/>
                  <a:pt x="15384" y="15384"/>
                </a:cubicBezTo>
                <a:lnTo>
                  <a:pt x="1538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34"/>
          <p:cNvSpPr/>
          <p:nvPr/>
        </p:nvSpPr>
        <p:spPr>
          <a:xfrm>
            <a:off x="4274805" y="594356"/>
            <a:ext cx="594399" cy="594361"/>
          </a:xfrm>
          <a:custGeom>
            <a:avLst/>
            <a:gdLst/>
            <a:ahLst/>
            <a:cxnLst/>
            <a:rect l="l" t="t" r="r" b="b"/>
            <a:pathLst>
              <a:path w="15385" h="15384" extrusionOk="0">
                <a:moveTo>
                  <a:pt x="1" y="0"/>
                </a:moveTo>
                <a:lnTo>
                  <a:pt x="1" y="15384"/>
                </a:lnTo>
                <a:lnTo>
                  <a:pt x="15384" y="15384"/>
                </a:lnTo>
                <a:lnTo>
                  <a:pt x="15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34"/>
          <p:cNvSpPr/>
          <p:nvPr/>
        </p:nvSpPr>
        <p:spPr>
          <a:xfrm>
            <a:off x="5463498" y="0"/>
            <a:ext cx="594399" cy="594399"/>
          </a:xfrm>
          <a:custGeom>
            <a:avLst/>
            <a:gdLst/>
            <a:ahLst/>
            <a:cxnLst/>
            <a:rect l="l" t="t" r="r" b="b"/>
            <a:pathLst>
              <a:path w="15385" h="15385" extrusionOk="0">
                <a:moveTo>
                  <a:pt x="1" y="1"/>
                </a:moveTo>
                <a:lnTo>
                  <a:pt x="1" y="15384"/>
                </a:lnTo>
                <a:cubicBezTo>
                  <a:pt x="8507" y="15384"/>
                  <a:pt x="15384" y="8506"/>
                  <a:pt x="153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68" name="Google Shape;2068;p34"/>
          <p:cNvGrpSpPr/>
          <p:nvPr/>
        </p:nvGrpSpPr>
        <p:grpSpPr>
          <a:xfrm>
            <a:off x="4869139" y="594372"/>
            <a:ext cx="594361" cy="594361"/>
            <a:chOff x="2560575" y="1296250"/>
            <a:chExt cx="384600" cy="384600"/>
          </a:xfrm>
        </p:grpSpPr>
        <p:sp>
          <p:nvSpPr>
            <p:cNvPr id="2069" name="Google Shape;2069;p34"/>
            <p:cNvSpPr/>
            <p:nvPr/>
          </p:nvSpPr>
          <p:spPr>
            <a:xfrm>
              <a:off x="2560575" y="1296250"/>
              <a:ext cx="384600" cy="384600"/>
            </a:xfrm>
            <a:custGeom>
              <a:avLst/>
              <a:gdLst/>
              <a:ahLst/>
              <a:cxnLst/>
              <a:rect l="l" t="t" r="r" b="b"/>
              <a:pathLst>
                <a:path w="15384" h="15384" extrusionOk="0">
                  <a:moveTo>
                    <a:pt x="0" y="0"/>
                  </a:moveTo>
                  <a:lnTo>
                    <a:pt x="0" y="15384"/>
                  </a:lnTo>
                  <a:cubicBezTo>
                    <a:pt x="8506" y="15384"/>
                    <a:pt x="15384" y="8506"/>
                    <a:pt x="1538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34"/>
            <p:cNvSpPr/>
            <p:nvPr/>
          </p:nvSpPr>
          <p:spPr>
            <a:xfrm>
              <a:off x="2560575" y="1296250"/>
              <a:ext cx="325600" cy="325600"/>
            </a:xfrm>
            <a:custGeom>
              <a:avLst/>
              <a:gdLst/>
              <a:ahLst/>
              <a:cxnLst/>
              <a:rect l="l" t="t" r="r" b="b"/>
              <a:pathLst>
                <a:path w="13024" h="13024" extrusionOk="0">
                  <a:moveTo>
                    <a:pt x="0" y="0"/>
                  </a:moveTo>
                  <a:lnTo>
                    <a:pt x="0" y="13023"/>
                  </a:lnTo>
                  <a:cubicBezTo>
                    <a:pt x="7204" y="13023"/>
                    <a:pt x="13023" y="7163"/>
                    <a:pt x="130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71" name="Google Shape;2071;p34"/>
          <p:cNvGrpSpPr/>
          <p:nvPr/>
        </p:nvGrpSpPr>
        <p:grpSpPr>
          <a:xfrm rot="-5400000" flipH="1">
            <a:off x="1188085" y="3954505"/>
            <a:ext cx="594322" cy="594745"/>
            <a:chOff x="1022225" y="527075"/>
            <a:chExt cx="384600" cy="384600"/>
          </a:xfrm>
        </p:grpSpPr>
        <p:sp>
          <p:nvSpPr>
            <p:cNvPr id="2072" name="Google Shape;2072;p34"/>
            <p:cNvSpPr/>
            <p:nvPr/>
          </p:nvSpPr>
          <p:spPr>
            <a:xfrm>
              <a:off x="1022225" y="527075"/>
              <a:ext cx="384600" cy="384600"/>
            </a:xfrm>
            <a:custGeom>
              <a:avLst/>
              <a:gdLst/>
              <a:ahLst/>
              <a:cxnLst/>
              <a:rect l="l" t="t" r="r" b="b"/>
              <a:pathLst>
                <a:path w="15384" h="15384" extrusionOk="0">
                  <a:moveTo>
                    <a:pt x="0" y="0"/>
                  </a:moveTo>
                  <a:cubicBezTo>
                    <a:pt x="0" y="8506"/>
                    <a:pt x="6919" y="15384"/>
                    <a:pt x="15384" y="15384"/>
                  </a:cubicBezTo>
                  <a:lnTo>
                    <a:pt x="15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73" name="Google Shape;2073;p34"/>
            <p:cNvGrpSpPr/>
            <p:nvPr/>
          </p:nvGrpSpPr>
          <p:grpSpPr>
            <a:xfrm>
              <a:off x="1146350" y="527075"/>
              <a:ext cx="260475" cy="261500"/>
              <a:chOff x="1146350" y="527075"/>
              <a:chExt cx="260475" cy="261500"/>
            </a:xfrm>
          </p:grpSpPr>
          <p:sp>
            <p:nvSpPr>
              <p:cNvPr id="2074" name="Google Shape;2074;p34"/>
              <p:cNvSpPr/>
              <p:nvPr/>
            </p:nvSpPr>
            <p:spPr>
              <a:xfrm>
                <a:off x="1146350" y="527075"/>
                <a:ext cx="260475" cy="261500"/>
              </a:xfrm>
              <a:custGeom>
                <a:avLst/>
                <a:gdLst/>
                <a:ahLst/>
                <a:cxnLst/>
                <a:rect l="l" t="t" r="r" b="b"/>
                <a:pathLst>
                  <a:path w="10419" h="10460" fill="none" extrusionOk="0">
                    <a:moveTo>
                      <a:pt x="10419" y="10459"/>
                    </a:moveTo>
                    <a:cubicBezTo>
                      <a:pt x="4681" y="10459"/>
                      <a:pt x="0" y="5779"/>
                      <a:pt x="0" y="0"/>
                    </a:cubicBezTo>
                  </a:path>
                </a:pathLst>
              </a:custGeom>
              <a:noFill/>
              <a:ln w="33575" cap="flat" cmpd="sng">
                <a:solidFill>
                  <a:schemeClr val="accent5"/>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34"/>
              <p:cNvSpPr/>
              <p:nvPr/>
            </p:nvSpPr>
            <p:spPr>
              <a:xfrm>
                <a:off x="1214525" y="527075"/>
                <a:ext cx="192300" cy="192300"/>
              </a:xfrm>
              <a:custGeom>
                <a:avLst/>
                <a:gdLst/>
                <a:ahLst/>
                <a:cxnLst/>
                <a:rect l="l" t="t" r="r" b="b"/>
                <a:pathLst>
                  <a:path w="7692" h="7692" fill="none" extrusionOk="0">
                    <a:moveTo>
                      <a:pt x="0" y="0"/>
                    </a:moveTo>
                    <a:cubicBezTo>
                      <a:pt x="0" y="4233"/>
                      <a:pt x="3459" y="7692"/>
                      <a:pt x="7692" y="7692"/>
                    </a:cubicBezTo>
                  </a:path>
                </a:pathLst>
              </a:custGeom>
              <a:noFill/>
              <a:ln w="33575" cap="flat" cmpd="sng">
                <a:solidFill>
                  <a:schemeClr val="accent5"/>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34"/>
              <p:cNvSpPr/>
              <p:nvPr/>
            </p:nvSpPr>
            <p:spPr>
              <a:xfrm>
                <a:off x="1283700" y="527075"/>
                <a:ext cx="123125" cy="123125"/>
              </a:xfrm>
              <a:custGeom>
                <a:avLst/>
                <a:gdLst/>
                <a:ahLst/>
                <a:cxnLst/>
                <a:rect l="l" t="t" r="r" b="b"/>
                <a:pathLst>
                  <a:path w="4925" h="4925" fill="none" extrusionOk="0">
                    <a:moveTo>
                      <a:pt x="4925" y="4924"/>
                    </a:moveTo>
                    <a:cubicBezTo>
                      <a:pt x="2239" y="4924"/>
                      <a:pt x="0" y="2727"/>
                      <a:pt x="0" y="0"/>
                    </a:cubicBezTo>
                  </a:path>
                </a:pathLst>
              </a:custGeom>
              <a:noFill/>
              <a:ln w="33575" cap="flat" cmpd="sng">
                <a:solidFill>
                  <a:schemeClr val="accent5"/>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077" name="Google Shape;2077;p34"/>
          <p:cNvGrpSpPr/>
          <p:nvPr/>
        </p:nvGrpSpPr>
        <p:grpSpPr>
          <a:xfrm>
            <a:off x="4869139" y="11"/>
            <a:ext cx="594361" cy="594399"/>
            <a:chOff x="2560575" y="911650"/>
            <a:chExt cx="384600" cy="384625"/>
          </a:xfrm>
        </p:grpSpPr>
        <p:sp>
          <p:nvSpPr>
            <p:cNvPr id="2078" name="Google Shape;2078;p34"/>
            <p:cNvSpPr/>
            <p:nvPr/>
          </p:nvSpPr>
          <p:spPr>
            <a:xfrm>
              <a:off x="2560575" y="911650"/>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79" name="Google Shape;2079;p34"/>
            <p:cNvGrpSpPr/>
            <p:nvPr/>
          </p:nvGrpSpPr>
          <p:grpSpPr>
            <a:xfrm>
              <a:off x="2619575" y="911650"/>
              <a:ext cx="266600" cy="384625"/>
              <a:chOff x="2619575" y="911650"/>
              <a:chExt cx="266600" cy="384625"/>
            </a:xfrm>
          </p:grpSpPr>
          <p:sp>
            <p:nvSpPr>
              <p:cNvPr id="2080" name="Google Shape;2080;p34"/>
              <p:cNvSpPr/>
              <p:nvPr/>
            </p:nvSpPr>
            <p:spPr>
              <a:xfrm>
                <a:off x="2731500" y="911650"/>
                <a:ext cx="42750" cy="384625"/>
              </a:xfrm>
              <a:custGeom>
                <a:avLst/>
                <a:gdLst/>
                <a:ahLst/>
                <a:cxnLst/>
                <a:rect l="l" t="t" r="r" b="b"/>
                <a:pathLst>
                  <a:path w="1710" h="15385" extrusionOk="0">
                    <a:moveTo>
                      <a:pt x="1" y="1"/>
                    </a:moveTo>
                    <a:lnTo>
                      <a:pt x="1" y="15384"/>
                    </a:lnTo>
                    <a:lnTo>
                      <a:pt x="1710" y="15384"/>
                    </a:lnTo>
                    <a:lnTo>
                      <a:pt x="171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34"/>
              <p:cNvSpPr/>
              <p:nvPr/>
            </p:nvSpPr>
            <p:spPr>
              <a:xfrm>
                <a:off x="2619575" y="911650"/>
                <a:ext cx="43775" cy="384625"/>
              </a:xfrm>
              <a:custGeom>
                <a:avLst/>
                <a:gdLst/>
                <a:ahLst/>
                <a:cxnLst/>
                <a:rect l="l" t="t" r="r" b="b"/>
                <a:pathLst>
                  <a:path w="1751" h="15385" extrusionOk="0">
                    <a:moveTo>
                      <a:pt x="1" y="1"/>
                    </a:moveTo>
                    <a:lnTo>
                      <a:pt x="1" y="15384"/>
                    </a:lnTo>
                    <a:lnTo>
                      <a:pt x="1751" y="15384"/>
                    </a:lnTo>
                    <a:lnTo>
                      <a:pt x="17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34"/>
              <p:cNvSpPr/>
              <p:nvPr/>
            </p:nvSpPr>
            <p:spPr>
              <a:xfrm>
                <a:off x="2843425" y="911650"/>
                <a:ext cx="42750" cy="384625"/>
              </a:xfrm>
              <a:custGeom>
                <a:avLst/>
                <a:gdLst/>
                <a:ahLst/>
                <a:cxnLst/>
                <a:rect l="l" t="t" r="r" b="b"/>
                <a:pathLst>
                  <a:path w="1710" h="15385" extrusionOk="0">
                    <a:moveTo>
                      <a:pt x="0" y="1"/>
                    </a:moveTo>
                    <a:lnTo>
                      <a:pt x="0" y="15384"/>
                    </a:lnTo>
                    <a:lnTo>
                      <a:pt x="1709" y="15384"/>
                    </a:lnTo>
                    <a:lnTo>
                      <a:pt x="17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083" name="Google Shape;2083;p34"/>
          <p:cNvGrpSpPr/>
          <p:nvPr/>
        </p:nvGrpSpPr>
        <p:grpSpPr>
          <a:xfrm flipH="1">
            <a:off x="27" y="3360577"/>
            <a:ext cx="594745" cy="594322"/>
            <a:chOff x="1791400" y="3218175"/>
            <a:chExt cx="384600" cy="384600"/>
          </a:xfrm>
        </p:grpSpPr>
        <p:sp>
          <p:nvSpPr>
            <p:cNvPr id="2084" name="Google Shape;2084;p34"/>
            <p:cNvSpPr/>
            <p:nvPr/>
          </p:nvSpPr>
          <p:spPr>
            <a:xfrm>
              <a:off x="1791400" y="3218175"/>
              <a:ext cx="384600" cy="384600"/>
            </a:xfrm>
            <a:custGeom>
              <a:avLst/>
              <a:gdLst/>
              <a:ahLst/>
              <a:cxnLst/>
              <a:rect l="l" t="t" r="r" b="b"/>
              <a:pathLst>
                <a:path w="15384" h="15384" extrusionOk="0">
                  <a:moveTo>
                    <a:pt x="0" y="0"/>
                  </a:moveTo>
                  <a:lnTo>
                    <a:pt x="0" y="15384"/>
                  </a:lnTo>
                  <a:lnTo>
                    <a:pt x="15384" y="15384"/>
                  </a:lnTo>
                  <a:lnTo>
                    <a:pt x="1538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34"/>
            <p:cNvSpPr/>
            <p:nvPr/>
          </p:nvSpPr>
          <p:spPr>
            <a:xfrm>
              <a:off x="1791400" y="3218175"/>
              <a:ext cx="384600" cy="384600"/>
            </a:xfrm>
            <a:custGeom>
              <a:avLst/>
              <a:gdLst/>
              <a:ahLst/>
              <a:cxnLst/>
              <a:rect l="l" t="t" r="r" b="b"/>
              <a:pathLst>
                <a:path w="15384" h="15384" extrusionOk="0">
                  <a:moveTo>
                    <a:pt x="15384" y="0"/>
                  </a:moveTo>
                  <a:lnTo>
                    <a:pt x="0" y="15384"/>
                  </a:lnTo>
                  <a:lnTo>
                    <a:pt x="15384" y="15384"/>
                  </a:lnTo>
                  <a:lnTo>
                    <a:pt x="15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34"/>
            <p:cNvSpPr/>
            <p:nvPr/>
          </p:nvSpPr>
          <p:spPr>
            <a:xfrm>
              <a:off x="1874825" y="3301600"/>
              <a:ext cx="301175" cy="301175"/>
            </a:xfrm>
            <a:custGeom>
              <a:avLst/>
              <a:gdLst/>
              <a:ahLst/>
              <a:cxnLst/>
              <a:rect l="l" t="t" r="r" b="b"/>
              <a:pathLst>
                <a:path w="12047" h="12047" extrusionOk="0">
                  <a:moveTo>
                    <a:pt x="12047" y="0"/>
                  </a:moveTo>
                  <a:lnTo>
                    <a:pt x="1" y="12047"/>
                  </a:lnTo>
                  <a:lnTo>
                    <a:pt x="12047" y="12047"/>
                  </a:lnTo>
                  <a:lnTo>
                    <a:pt x="1204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34"/>
            <p:cNvSpPr/>
            <p:nvPr/>
          </p:nvSpPr>
          <p:spPr>
            <a:xfrm>
              <a:off x="1972500" y="3399275"/>
              <a:ext cx="203500" cy="203500"/>
            </a:xfrm>
            <a:custGeom>
              <a:avLst/>
              <a:gdLst/>
              <a:ahLst/>
              <a:cxnLst/>
              <a:rect l="l" t="t" r="r" b="b"/>
              <a:pathLst>
                <a:path w="8140" h="8140" extrusionOk="0">
                  <a:moveTo>
                    <a:pt x="8140" y="0"/>
                  </a:moveTo>
                  <a:lnTo>
                    <a:pt x="0" y="8140"/>
                  </a:lnTo>
                  <a:lnTo>
                    <a:pt x="8140" y="8140"/>
                  </a:lnTo>
                  <a:lnTo>
                    <a:pt x="814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88" name="Google Shape;2088;p34"/>
          <p:cNvSpPr/>
          <p:nvPr/>
        </p:nvSpPr>
        <p:spPr>
          <a:xfrm flipH="1">
            <a:off x="-10" y="2766075"/>
            <a:ext cx="594745" cy="594361"/>
          </a:xfrm>
          <a:custGeom>
            <a:avLst/>
            <a:gdLst/>
            <a:ahLst/>
            <a:cxnLst/>
            <a:rect l="l" t="t" r="r" b="b"/>
            <a:pathLst>
              <a:path w="15384" h="15385" extrusionOk="0">
                <a:moveTo>
                  <a:pt x="15384" y="1"/>
                </a:moveTo>
                <a:cubicBezTo>
                  <a:pt x="6919" y="1"/>
                  <a:pt x="0" y="6919"/>
                  <a:pt x="0" y="15384"/>
                </a:cubicBezTo>
                <a:lnTo>
                  <a:pt x="15384" y="15384"/>
                </a:lnTo>
                <a:lnTo>
                  <a:pt x="1538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34"/>
          <p:cNvSpPr/>
          <p:nvPr/>
        </p:nvSpPr>
        <p:spPr>
          <a:xfrm flipH="1">
            <a:off x="594705" y="3360373"/>
            <a:ext cx="593199" cy="594322"/>
          </a:xfrm>
          <a:custGeom>
            <a:avLst/>
            <a:gdLst/>
            <a:ahLst/>
            <a:cxnLst/>
            <a:rect l="l" t="t" r="r" b="b"/>
            <a:pathLst>
              <a:path w="15344" h="15384" extrusionOk="0">
                <a:moveTo>
                  <a:pt x="15343" y="0"/>
                </a:moveTo>
                <a:cubicBezTo>
                  <a:pt x="6878" y="0"/>
                  <a:pt x="1" y="6919"/>
                  <a:pt x="1" y="15384"/>
                </a:cubicBezTo>
                <a:lnTo>
                  <a:pt x="15343" y="15384"/>
                </a:lnTo>
                <a:lnTo>
                  <a:pt x="1534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90" name="Google Shape;2090;p34"/>
          <p:cNvGrpSpPr/>
          <p:nvPr/>
        </p:nvGrpSpPr>
        <p:grpSpPr>
          <a:xfrm flipH="1">
            <a:off x="1187895" y="4549183"/>
            <a:ext cx="594784" cy="594322"/>
            <a:chOff x="1023225" y="3987350"/>
            <a:chExt cx="384625" cy="384600"/>
          </a:xfrm>
        </p:grpSpPr>
        <p:sp>
          <p:nvSpPr>
            <p:cNvPr id="2091" name="Google Shape;2091;p34"/>
            <p:cNvSpPr/>
            <p:nvPr/>
          </p:nvSpPr>
          <p:spPr>
            <a:xfrm>
              <a:off x="1023225" y="3987350"/>
              <a:ext cx="384625" cy="384600"/>
            </a:xfrm>
            <a:custGeom>
              <a:avLst/>
              <a:gdLst/>
              <a:ahLst/>
              <a:cxnLst/>
              <a:rect l="l" t="t" r="r" b="b"/>
              <a:pathLst>
                <a:path w="15385" h="15384" extrusionOk="0">
                  <a:moveTo>
                    <a:pt x="1" y="0"/>
                  </a:moveTo>
                  <a:lnTo>
                    <a:pt x="1" y="15384"/>
                  </a:lnTo>
                  <a:lnTo>
                    <a:pt x="15385" y="15384"/>
                  </a:lnTo>
                  <a:lnTo>
                    <a:pt x="1538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34"/>
            <p:cNvSpPr/>
            <p:nvPr/>
          </p:nvSpPr>
          <p:spPr>
            <a:xfrm>
              <a:off x="1147375" y="4160300"/>
              <a:ext cx="135325" cy="38700"/>
            </a:xfrm>
            <a:custGeom>
              <a:avLst/>
              <a:gdLst/>
              <a:ahLst/>
              <a:cxnLst/>
              <a:rect l="l" t="t" r="r" b="b"/>
              <a:pathLst>
                <a:path w="5413" h="1548" extrusionOk="0">
                  <a:moveTo>
                    <a:pt x="0" y="1"/>
                  </a:moveTo>
                  <a:lnTo>
                    <a:pt x="0" y="1547"/>
                  </a:lnTo>
                  <a:lnTo>
                    <a:pt x="5413" y="1547"/>
                  </a:lnTo>
                  <a:lnTo>
                    <a:pt x="541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34"/>
            <p:cNvSpPr/>
            <p:nvPr/>
          </p:nvSpPr>
          <p:spPr>
            <a:xfrm>
              <a:off x="1195175" y="4112500"/>
              <a:ext cx="39700" cy="134325"/>
            </a:xfrm>
            <a:custGeom>
              <a:avLst/>
              <a:gdLst/>
              <a:ahLst/>
              <a:cxnLst/>
              <a:rect l="l" t="t" r="r" b="b"/>
              <a:pathLst>
                <a:path w="1588" h="5373" extrusionOk="0">
                  <a:moveTo>
                    <a:pt x="1" y="0"/>
                  </a:moveTo>
                  <a:lnTo>
                    <a:pt x="1" y="5372"/>
                  </a:lnTo>
                  <a:lnTo>
                    <a:pt x="1588" y="5372"/>
                  </a:lnTo>
                  <a:lnTo>
                    <a:pt x="158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94" name="Google Shape;2094;p34"/>
          <p:cNvGrpSpPr/>
          <p:nvPr/>
        </p:nvGrpSpPr>
        <p:grpSpPr>
          <a:xfrm flipH="1">
            <a:off x="27" y="4549183"/>
            <a:ext cx="594745" cy="594322"/>
            <a:chOff x="1791400" y="3987350"/>
            <a:chExt cx="384600" cy="384600"/>
          </a:xfrm>
        </p:grpSpPr>
        <p:sp>
          <p:nvSpPr>
            <p:cNvPr id="2095" name="Google Shape;2095;p34"/>
            <p:cNvSpPr/>
            <p:nvPr/>
          </p:nvSpPr>
          <p:spPr>
            <a:xfrm>
              <a:off x="1791400" y="3987350"/>
              <a:ext cx="384600" cy="384600"/>
            </a:xfrm>
            <a:custGeom>
              <a:avLst/>
              <a:gdLst/>
              <a:ahLst/>
              <a:cxnLst/>
              <a:rect l="l" t="t" r="r" b="b"/>
              <a:pathLst>
                <a:path w="15384" h="15384" extrusionOk="0">
                  <a:moveTo>
                    <a:pt x="0" y="0"/>
                  </a:moveTo>
                  <a:lnTo>
                    <a:pt x="0" y="15384"/>
                  </a:lnTo>
                  <a:lnTo>
                    <a:pt x="15384" y="15384"/>
                  </a:lnTo>
                  <a:lnTo>
                    <a:pt x="1538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34"/>
            <p:cNvSpPr/>
            <p:nvPr/>
          </p:nvSpPr>
          <p:spPr>
            <a:xfrm>
              <a:off x="1791400" y="3987350"/>
              <a:ext cx="384600" cy="384600"/>
            </a:xfrm>
            <a:custGeom>
              <a:avLst/>
              <a:gdLst/>
              <a:ahLst/>
              <a:cxnLst/>
              <a:rect l="l" t="t" r="r" b="b"/>
              <a:pathLst>
                <a:path w="15384" h="15384" extrusionOk="0">
                  <a:moveTo>
                    <a:pt x="0" y="0"/>
                  </a:moveTo>
                  <a:lnTo>
                    <a:pt x="0" y="15384"/>
                  </a:lnTo>
                  <a:lnTo>
                    <a:pt x="15384" y="15384"/>
                  </a:lnTo>
                  <a:lnTo>
                    <a:pt x="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97" name="Google Shape;2097;p34"/>
          <p:cNvGrpSpPr/>
          <p:nvPr/>
        </p:nvGrpSpPr>
        <p:grpSpPr>
          <a:xfrm flipH="1">
            <a:off x="27" y="3954861"/>
            <a:ext cx="594745" cy="594361"/>
            <a:chOff x="1791400" y="3602750"/>
            <a:chExt cx="384600" cy="384625"/>
          </a:xfrm>
        </p:grpSpPr>
        <p:sp>
          <p:nvSpPr>
            <p:cNvPr id="2098" name="Google Shape;2098;p34"/>
            <p:cNvSpPr/>
            <p:nvPr/>
          </p:nvSpPr>
          <p:spPr>
            <a:xfrm>
              <a:off x="1791400" y="3602750"/>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99" name="Google Shape;2099;p34"/>
            <p:cNvGrpSpPr/>
            <p:nvPr/>
          </p:nvGrpSpPr>
          <p:grpSpPr>
            <a:xfrm>
              <a:off x="1888050" y="3697375"/>
              <a:ext cx="287950" cy="290000"/>
              <a:chOff x="1888050" y="3697375"/>
              <a:chExt cx="287950" cy="290000"/>
            </a:xfrm>
          </p:grpSpPr>
          <p:sp>
            <p:nvSpPr>
              <p:cNvPr id="2100" name="Google Shape;2100;p34"/>
              <p:cNvSpPr/>
              <p:nvPr/>
            </p:nvSpPr>
            <p:spPr>
              <a:xfrm>
                <a:off x="1888050" y="3697375"/>
                <a:ext cx="287950" cy="290000"/>
              </a:xfrm>
              <a:custGeom>
                <a:avLst/>
                <a:gdLst/>
                <a:ahLst/>
                <a:cxnLst/>
                <a:rect l="l" t="t" r="r" b="b"/>
                <a:pathLst>
                  <a:path w="11518" h="11600" fill="none" extrusionOk="0">
                    <a:moveTo>
                      <a:pt x="11518" y="1"/>
                    </a:moveTo>
                    <a:cubicBezTo>
                      <a:pt x="5169" y="1"/>
                      <a:pt x="1" y="5210"/>
                      <a:pt x="1" y="11599"/>
                    </a:cubicBezTo>
                  </a:path>
                </a:pathLst>
              </a:custGeom>
              <a:noFill/>
              <a:ln w="38650" cap="flat" cmpd="sng">
                <a:solidFill>
                  <a:schemeClr val="dk2"/>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34"/>
              <p:cNvSpPr/>
              <p:nvPr/>
            </p:nvSpPr>
            <p:spPr>
              <a:xfrm>
                <a:off x="1972500" y="3782850"/>
                <a:ext cx="203500" cy="204525"/>
              </a:xfrm>
              <a:custGeom>
                <a:avLst/>
                <a:gdLst/>
                <a:ahLst/>
                <a:cxnLst/>
                <a:rect l="l" t="t" r="r" b="b"/>
                <a:pathLst>
                  <a:path w="8140" h="8181" fill="none" extrusionOk="0">
                    <a:moveTo>
                      <a:pt x="8140" y="0"/>
                    </a:moveTo>
                    <a:cubicBezTo>
                      <a:pt x="3663" y="0"/>
                      <a:pt x="0" y="3663"/>
                      <a:pt x="0" y="8180"/>
                    </a:cubicBezTo>
                  </a:path>
                </a:pathLst>
              </a:custGeom>
              <a:noFill/>
              <a:ln w="38650" cap="flat" cmpd="sng">
                <a:solidFill>
                  <a:schemeClr val="dk2"/>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34"/>
              <p:cNvSpPr/>
              <p:nvPr/>
            </p:nvSpPr>
            <p:spPr>
              <a:xfrm>
                <a:off x="2056950" y="3867300"/>
                <a:ext cx="119050" cy="120075"/>
              </a:xfrm>
              <a:custGeom>
                <a:avLst/>
                <a:gdLst/>
                <a:ahLst/>
                <a:cxnLst/>
                <a:rect l="l" t="t" r="r" b="b"/>
                <a:pathLst>
                  <a:path w="4762" h="4803" fill="none" extrusionOk="0">
                    <a:moveTo>
                      <a:pt x="4762" y="0"/>
                    </a:moveTo>
                    <a:cubicBezTo>
                      <a:pt x="2117" y="0"/>
                      <a:pt x="0" y="2157"/>
                      <a:pt x="0" y="4802"/>
                    </a:cubicBezTo>
                  </a:path>
                </a:pathLst>
              </a:custGeom>
              <a:noFill/>
              <a:ln w="38650" cap="flat" cmpd="sng">
                <a:solidFill>
                  <a:schemeClr val="dk2"/>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103" name="Google Shape;2103;p34"/>
          <p:cNvGrpSpPr/>
          <p:nvPr/>
        </p:nvGrpSpPr>
        <p:grpSpPr>
          <a:xfrm flipH="1">
            <a:off x="594734" y="3954861"/>
            <a:ext cx="593199" cy="594361"/>
            <a:chOff x="1407825" y="3602750"/>
            <a:chExt cx="383600" cy="384625"/>
          </a:xfrm>
        </p:grpSpPr>
        <p:sp>
          <p:nvSpPr>
            <p:cNvPr id="2104" name="Google Shape;2104;p34"/>
            <p:cNvSpPr/>
            <p:nvPr/>
          </p:nvSpPr>
          <p:spPr>
            <a:xfrm>
              <a:off x="1407825" y="3602750"/>
              <a:ext cx="383600" cy="384625"/>
            </a:xfrm>
            <a:custGeom>
              <a:avLst/>
              <a:gdLst/>
              <a:ahLst/>
              <a:cxnLst/>
              <a:rect l="l" t="t" r="r" b="b"/>
              <a:pathLst>
                <a:path w="15344" h="15385" extrusionOk="0">
                  <a:moveTo>
                    <a:pt x="1" y="1"/>
                  </a:moveTo>
                  <a:lnTo>
                    <a:pt x="1" y="15384"/>
                  </a:lnTo>
                  <a:lnTo>
                    <a:pt x="15343" y="15384"/>
                  </a:lnTo>
                  <a:lnTo>
                    <a:pt x="1534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34"/>
            <p:cNvSpPr/>
            <p:nvPr/>
          </p:nvSpPr>
          <p:spPr>
            <a:xfrm>
              <a:off x="1476000" y="3671950"/>
              <a:ext cx="246225" cy="246225"/>
            </a:xfrm>
            <a:custGeom>
              <a:avLst/>
              <a:gdLst/>
              <a:ahLst/>
              <a:cxnLst/>
              <a:rect l="l" t="t" r="r" b="b"/>
              <a:pathLst>
                <a:path w="9849" h="9849" extrusionOk="0">
                  <a:moveTo>
                    <a:pt x="4925" y="1425"/>
                  </a:moveTo>
                  <a:cubicBezTo>
                    <a:pt x="6878" y="1425"/>
                    <a:pt x="8465" y="3012"/>
                    <a:pt x="8465" y="4924"/>
                  </a:cubicBezTo>
                  <a:cubicBezTo>
                    <a:pt x="8465" y="6878"/>
                    <a:pt x="6878" y="8465"/>
                    <a:pt x="4925" y="8465"/>
                  </a:cubicBezTo>
                  <a:cubicBezTo>
                    <a:pt x="3012" y="8465"/>
                    <a:pt x="1425" y="6878"/>
                    <a:pt x="1425" y="4924"/>
                  </a:cubicBezTo>
                  <a:cubicBezTo>
                    <a:pt x="1425" y="3012"/>
                    <a:pt x="3012" y="1425"/>
                    <a:pt x="4925" y="1425"/>
                  </a:cubicBezTo>
                  <a:close/>
                  <a:moveTo>
                    <a:pt x="4925" y="0"/>
                  </a:moveTo>
                  <a:cubicBezTo>
                    <a:pt x="2239" y="0"/>
                    <a:pt x="0" y="2198"/>
                    <a:pt x="0" y="4924"/>
                  </a:cubicBezTo>
                  <a:cubicBezTo>
                    <a:pt x="0" y="7651"/>
                    <a:pt x="2239" y="9849"/>
                    <a:pt x="4925" y="9849"/>
                  </a:cubicBezTo>
                  <a:cubicBezTo>
                    <a:pt x="7651" y="9849"/>
                    <a:pt x="9849" y="7651"/>
                    <a:pt x="9849" y="4924"/>
                  </a:cubicBezTo>
                  <a:cubicBezTo>
                    <a:pt x="9849" y="2198"/>
                    <a:pt x="7651" y="0"/>
                    <a:pt x="49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06" name="Google Shape;2106;p34"/>
          <p:cNvGrpSpPr/>
          <p:nvPr/>
        </p:nvGrpSpPr>
        <p:grpSpPr>
          <a:xfrm flipH="1">
            <a:off x="594734" y="4549183"/>
            <a:ext cx="593199" cy="594322"/>
            <a:chOff x="1407825" y="3987350"/>
            <a:chExt cx="383600" cy="384600"/>
          </a:xfrm>
        </p:grpSpPr>
        <p:sp>
          <p:nvSpPr>
            <p:cNvPr id="2107" name="Google Shape;2107;p34"/>
            <p:cNvSpPr/>
            <p:nvPr/>
          </p:nvSpPr>
          <p:spPr>
            <a:xfrm>
              <a:off x="1407825" y="3987350"/>
              <a:ext cx="383600" cy="384600"/>
            </a:xfrm>
            <a:custGeom>
              <a:avLst/>
              <a:gdLst/>
              <a:ahLst/>
              <a:cxnLst/>
              <a:rect l="l" t="t" r="r" b="b"/>
              <a:pathLst>
                <a:path w="15344" h="15384" extrusionOk="0">
                  <a:moveTo>
                    <a:pt x="1" y="0"/>
                  </a:moveTo>
                  <a:lnTo>
                    <a:pt x="1" y="15384"/>
                  </a:lnTo>
                  <a:lnTo>
                    <a:pt x="15343" y="15384"/>
                  </a:lnTo>
                  <a:lnTo>
                    <a:pt x="1534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08" name="Google Shape;2108;p34"/>
            <p:cNvGrpSpPr/>
            <p:nvPr/>
          </p:nvGrpSpPr>
          <p:grpSpPr>
            <a:xfrm>
              <a:off x="1466825" y="3987350"/>
              <a:ext cx="265575" cy="384600"/>
              <a:chOff x="1466825" y="3987350"/>
              <a:chExt cx="265575" cy="384600"/>
            </a:xfrm>
          </p:grpSpPr>
          <p:sp>
            <p:nvSpPr>
              <p:cNvPr id="2109" name="Google Shape;2109;p34"/>
              <p:cNvSpPr/>
              <p:nvPr/>
            </p:nvSpPr>
            <p:spPr>
              <a:xfrm>
                <a:off x="1577725" y="3987350"/>
                <a:ext cx="43775" cy="384600"/>
              </a:xfrm>
              <a:custGeom>
                <a:avLst/>
                <a:gdLst/>
                <a:ahLst/>
                <a:cxnLst/>
                <a:rect l="l" t="t" r="r" b="b"/>
                <a:pathLst>
                  <a:path w="1751" h="15384" extrusionOk="0">
                    <a:moveTo>
                      <a:pt x="1" y="0"/>
                    </a:moveTo>
                    <a:lnTo>
                      <a:pt x="1" y="15384"/>
                    </a:lnTo>
                    <a:lnTo>
                      <a:pt x="1751" y="15384"/>
                    </a:lnTo>
                    <a:lnTo>
                      <a:pt x="175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34"/>
              <p:cNvSpPr/>
              <p:nvPr/>
            </p:nvSpPr>
            <p:spPr>
              <a:xfrm>
                <a:off x="1466825" y="3987350"/>
                <a:ext cx="42775" cy="384600"/>
              </a:xfrm>
              <a:custGeom>
                <a:avLst/>
                <a:gdLst/>
                <a:ahLst/>
                <a:cxnLst/>
                <a:rect l="l" t="t" r="r" b="b"/>
                <a:pathLst>
                  <a:path w="1711" h="15384" extrusionOk="0">
                    <a:moveTo>
                      <a:pt x="1" y="0"/>
                    </a:moveTo>
                    <a:lnTo>
                      <a:pt x="1" y="15384"/>
                    </a:lnTo>
                    <a:lnTo>
                      <a:pt x="1710" y="15384"/>
                    </a:lnTo>
                    <a:lnTo>
                      <a:pt x="171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34"/>
              <p:cNvSpPr/>
              <p:nvPr/>
            </p:nvSpPr>
            <p:spPr>
              <a:xfrm>
                <a:off x="1689650" y="3987350"/>
                <a:ext cx="42750" cy="384600"/>
              </a:xfrm>
              <a:custGeom>
                <a:avLst/>
                <a:gdLst/>
                <a:ahLst/>
                <a:cxnLst/>
                <a:rect l="l" t="t" r="r" b="b"/>
                <a:pathLst>
                  <a:path w="1710" h="15384" extrusionOk="0">
                    <a:moveTo>
                      <a:pt x="1" y="0"/>
                    </a:moveTo>
                    <a:lnTo>
                      <a:pt x="1" y="15384"/>
                    </a:lnTo>
                    <a:lnTo>
                      <a:pt x="1710" y="15384"/>
                    </a:lnTo>
                    <a:lnTo>
                      <a:pt x="171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112" name="Google Shape;2112;p34"/>
          <p:cNvGrpSpPr/>
          <p:nvPr/>
        </p:nvGrpSpPr>
        <p:grpSpPr>
          <a:xfrm>
            <a:off x="3680456" y="11"/>
            <a:ext cx="594361" cy="594399"/>
            <a:chOff x="1791400" y="911650"/>
            <a:chExt cx="384600" cy="384625"/>
          </a:xfrm>
        </p:grpSpPr>
        <p:sp>
          <p:nvSpPr>
            <p:cNvPr id="2113" name="Google Shape;2113;p34"/>
            <p:cNvSpPr/>
            <p:nvPr/>
          </p:nvSpPr>
          <p:spPr>
            <a:xfrm>
              <a:off x="1791400" y="911650"/>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2114;p34"/>
            <p:cNvSpPr/>
            <p:nvPr/>
          </p:nvSpPr>
          <p:spPr>
            <a:xfrm>
              <a:off x="1895175" y="1015425"/>
              <a:ext cx="280825" cy="177050"/>
            </a:xfrm>
            <a:custGeom>
              <a:avLst/>
              <a:gdLst/>
              <a:ahLst/>
              <a:cxnLst/>
              <a:rect l="l" t="t" r="r" b="b"/>
              <a:pathLst>
                <a:path w="11233" h="7082" extrusionOk="0">
                  <a:moveTo>
                    <a:pt x="3541" y="1"/>
                  </a:moveTo>
                  <a:cubicBezTo>
                    <a:pt x="1588" y="1"/>
                    <a:pt x="0" y="1588"/>
                    <a:pt x="0" y="3541"/>
                  </a:cubicBezTo>
                  <a:cubicBezTo>
                    <a:pt x="0" y="5495"/>
                    <a:pt x="1588" y="7082"/>
                    <a:pt x="3541" y="7082"/>
                  </a:cubicBezTo>
                  <a:lnTo>
                    <a:pt x="11233" y="7082"/>
                  </a:lnTo>
                  <a:lnTo>
                    <a:pt x="1123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15" name="Google Shape;2115;p34"/>
          <p:cNvGrpSpPr/>
          <p:nvPr/>
        </p:nvGrpSpPr>
        <p:grpSpPr>
          <a:xfrm>
            <a:off x="4274778" y="11"/>
            <a:ext cx="594399" cy="594399"/>
            <a:chOff x="2175975" y="911650"/>
            <a:chExt cx="384625" cy="384625"/>
          </a:xfrm>
        </p:grpSpPr>
        <p:sp>
          <p:nvSpPr>
            <p:cNvPr id="2116" name="Google Shape;2116;p34"/>
            <p:cNvSpPr/>
            <p:nvPr/>
          </p:nvSpPr>
          <p:spPr>
            <a:xfrm>
              <a:off x="2175975" y="911650"/>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34"/>
            <p:cNvSpPr/>
            <p:nvPr/>
          </p:nvSpPr>
          <p:spPr>
            <a:xfrm>
              <a:off x="2175975" y="1015425"/>
              <a:ext cx="280850" cy="177050"/>
            </a:xfrm>
            <a:custGeom>
              <a:avLst/>
              <a:gdLst/>
              <a:ahLst/>
              <a:cxnLst/>
              <a:rect l="l" t="t" r="r" b="b"/>
              <a:pathLst>
                <a:path w="11234" h="7082" extrusionOk="0">
                  <a:moveTo>
                    <a:pt x="1" y="1"/>
                  </a:moveTo>
                  <a:lnTo>
                    <a:pt x="1" y="7082"/>
                  </a:lnTo>
                  <a:lnTo>
                    <a:pt x="7693" y="7082"/>
                  </a:lnTo>
                  <a:cubicBezTo>
                    <a:pt x="9646" y="7082"/>
                    <a:pt x="11233" y="5495"/>
                    <a:pt x="11233" y="3541"/>
                  </a:cubicBezTo>
                  <a:cubicBezTo>
                    <a:pt x="11233" y="1588"/>
                    <a:pt x="9646" y="1"/>
                    <a:pt x="76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18" name="Google Shape;2118;p34"/>
          <p:cNvGrpSpPr/>
          <p:nvPr/>
        </p:nvGrpSpPr>
        <p:grpSpPr>
          <a:xfrm>
            <a:off x="3680456" y="594372"/>
            <a:ext cx="595945" cy="594361"/>
            <a:chOff x="1791400" y="1296250"/>
            <a:chExt cx="385625" cy="384600"/>
          </a:xfrm>
        </p:grpSpPr>
        <p:sp>
          <p:nvSpPr>
            <p:cNvPr id="2119" name="Google Shape;2119;p34"/>
            <p:cNvSpPr/>
            <p:nvPr/>
          </p:nvSpPr>
          <p:spPr>
            <a:xfrm>
              <a:off x="1791400" y="1296250"/>
              <a:ext cx="384600" cy="384600"/>
            </a:xfrm>
            <a:custGeom>
              <a:avLst/>
              <a:gdLst/>
              <a:ahLst/>
              <a:cxnLst/>
              <a:rect l="l" t="t" r="r" b="b"/>
              <a:pathLst>
                <a:path w="15384" h="15384" extrusionOk="0">
                  <a:moveTo>
                    <a:pt x="0" y="0"/>
                  </a:moveTo>
                  <a:cubicBezTo>
                    <a:pt x="0" y="8506"/>
                    <a:pt x="6878" y="15384"/>
                    <a:pt x="15384" y="15384"/>
                  </a:cubicBezTo>
                  <a:lnTo>
                    <a:pt x="1538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34"/>
            <p:cNvSpPr/>
            <p:nvPr/>
          </p:nvSpPr>
          <p:spPr>
            <a:xfrm>
              <a:off x="2039650" y="1296250"/>
              <a:ext cx="137375" cy="136350"/>
            </a:xfrm>
            <a:custGeom>
              <a:avLst/>
              <a:gdLst/>
              <a:ahLst/>
              <a:cxnLst/>
              <a:rect l="l" t="t" r="r" b="b"/>
              <a:pathLst>
                <a:path w="5495" h="5454" extrusionOk="0">
                  <a:moveTo>
                    <a:pt x="0" y="0"/>
                  </a:moveTo>
                  <a:cubicBezTo>
                    <a:pt x="0" y="3012"/>
                    <a:pt x="2442" y="5454"/>
                    <a:pt x="5495" y="5454"/>
                  </a:cubicBezTo>
                  <a:lnTo>
                    <a:pt x="54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2121"/>
        <p:cNvGrpSpPr/>
        <p:nvPr/>
      </p:nvGrpSpPr>
      <p:grpSpPr>
        <a:xfrm>
          <a:off x="0" y="0"/>
          <a:ext cx="0" cy="0"/>
          <a:chOff x="0" y="0"/>
          <a:chExt cx="0" cy="0"/>
        </a:xfrm>
      </p:grpSpPr>
      <p:sp>
        <p:nvSpPr>
          <p:cNvPr id="2122" name="Google Shape;2122;p35"/>
          <p:cNvSpPr/>
          <p:nvPr/>
        </p:nvSpPr>
        <p:spPr>
          <a:xfrm rot="5400000">
            <a:off x="-8" y="594346"/>
            <a:ext cx="594361" cy="594361"/>
          </a:xfrm>
          <a:custGeom>
            <a:avLst/>
            <a:gdLst/>
            <a:ahLst/>
            <a:cxnLst/>
            <a:rect l="l" t="t" r="r" b="b"/>
            <a:pathLst>
              <a:path w="15385" h="15385" extrusionOk="0">
                <a:moveTo>
                  <a:pt x="1" y="1"/>
                </a:moveTo>
                <a:lnTo>
                  <a:pt x="1" y="15384"/>
                </a:lnTo>
                <a:lnTo>
                  <a:pt x="15384" y="15384"/>
                </a:lnTo>
                <a:cubicBezTo>
                  <a:pt x="15384" y="6879"/>
                  <a:pt x="8506" y="1"/>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23" name="Google Shape;2123;p35"/>
          <p:cNvGrpSpPr/>
          <p:nvPr/>
        </p:nvGrpSpPr>
        <p:grpSpPr>
          <a:xfrm rot="-5400000">
            <a:off x="8549770" y="3955023"/>
            <a:ext cx="594399" cy="594322"/>
            <a:chOff x="6725950" y="3987350"/>
            <a:chExt cx="384600" cy="384600"/>
          </a:xfrm>
        </p:grpSpPr>
        <p:sp>
          <p:nvSpPr>
            <p:cNvPr id="2124" name="Google Shape;2124;p35"/>
            <p:cNvSpPr/>
            <p:nvPr/>
          </p:nvSpPr>
          <p:spPr>
            <a:xfrm>
              <a:off x="6725950" y="3987350"/>
              <a:ext cx="384600" cy="384600"/>
            </a:xfrm>
            <a:custGeom>
              <a:avLst/>
              <a:gdLst/>
              <a:ahLst/>
              <a:cxnLst/>
              <a:rect l="l" t="t" r="r" b="b"/>
              <a:pathLst>
                <a:path w="15384" h="15384" extrusionOk="0">
                  <a:moveTo>
                    <a:pt x="0" y="0"/>
                  </a:moveTo>
                  <a:lnTo>
                    <a:pt x="0" y="15384"/>
                  </a:lnTo>
                  <a:lnTo>
                    <a:pt x="15384" y="15384"/>
                  </a:lnTo>
                  <a:cubicBezTo>
                    <a:pt x="15384" y="6878"/>
                    <a:pt x="8506"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35"/>
            <p:cNvSpPr/>
            <p:nvPr/>
          </p:nvSpPr>
          <p:spPr>
            <a:xfrm>
              <a:off x="6725950" y="4087050"/>
              <a:ext cx="284900" cy="284900"/>
            </a:xfrm>
            <a:custGeom>
              <a:avLst/>
              <a:gdLst/>
              <a:ahLst/>
              <a:cxnLst/>
              <a:rect l="l" t="t" r="r" b="b"/>
              <a:pathLst>
                <a:path w="11396" h="11396" extrusionOk="0">
                  <a:moveTo>
                    <a:pt x="0" y="1"/>
                  </a:moveTo>
                  <a:lnTo>
                    <a:pt x="0" y="11396"/>
                  </a:lnTo>
                  <a:lnTo>
                    <a:pt x="11395" y="11396"/>
                  </a:lnTo>
                  <a:cubicBezTo>
                    <a:pt x="11395" y="5128"/>
                    <a:pt x="6308" y="1"/>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35"/>
            <p:cNvSpPr/>
            <p:nvPr/>
          </p:nvSpPr>
          <p:spPr>
            <a:xfrm>
              <a:off x="6725950" y="4179650"/>
              <a:ext cx="192300" cy="192300"/>
            </a:xfrm>
            <a:custGeom>
              <a:avLst/>
              <a:gdLst/>
              <a:ahLst/>
              <a:cxnLst/>
              <a:rect l="l" t="t" r="r" b="b"/>
              <a:pathLst>
                <a:path w="7692" h="7692" extrusionOk="0">
                  <a:moveTo>
                    <a:pt x="0" y="0"/>
                  </a:moveTo>
                  <a:lnTo>
                    <a:pt x="0" y="7692"/>
                  </a:lnTo>
                  <a:lnTo>
                    <a:pt x="7692" y="7692"/>
                  </a:lnTo>
                  <a:cubicBezTo>
                    <a:pt x="7692" y="3459"/>
                    <a:pt x="4273"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27" name="Google Shape;2127;p35"/>
          <p:cNvGrpSpPr/>
          <p:nvPr/>
        </p:nvGrpSpPr>
        <p:grpSpPr>
          <a:xfrm>
            <a:off x="8549887" y="4549574"/>
            <a:ext cx="594361" cy="594399"/>
            <a:chOff x="7110525" y="4756525"/>
            <a:chExt cx="384625" cy="384600"/>
          </a:xfrm>
        </p:grpSpPr>
        <p:sp>
          <p:nvSpPr>
            <p:cNvPr id="2128" name="Google Shape;2128;p35"/>
            <p:cNvSpPr/>
            <p:nvPr/>
          </p:nvSpPr>
          <p:spPr>
            <a:xfrm>
              <a:off x="7110525" y="4756525"/>
              <a:ext cx="384625" cy="384600"/>
            </a:xfrm>
            <a:custGeom>
              <a:avLst/>
              <a:gdLst/>
              <a:ahLst/>
              <a:cxnLst/>
              <a:rect l="l" t="t" r="r" b="b"/>
              <a:pathLst>
                <a:path w="15385" h="15384" extrusionOk="0">
                  <a:moveTo>
                    <a:pt x="1" y="0"/>
                  </a:moveTo>
                  <a:lnTo>
                    <a:pt x="1" y="15384"/>
                  </a:lnTo>
                  <a:lnTo>
                    <a:pt x="15384" y="15384"/>
                  </a:lnTo>
                  <a:lnTo>
                    <a:pt x="1538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29" name="Google Shape;2129;p35"/>
            <p:cNvGrpSpPr/>
            <p:nvPr/>
          </p:nvGrpSpPr>
          <p:grpSpPr>
            <a:xfrm>
              <a:off x="7149200" y="4796200"/>
              <a:ext cx="307275" cy="305250"/>
              <a:chOff x="7149200" y="4796200"/>
              <a:chExt cx="307275" cy="305250"/>
            </a:xfrm>
          </p:grpSpPr>
          <p:sp>
            <p:nvSpPr>
              <p:cNvPr id="2130" name="Google Shape;2130;p35"/>
              <p:cNvSpPr/>
              <p:nvPr/>
            </p:nvSpPr>
            <p:spPr>
              <a:xfrm>
                <a:off x="7149200" y="5015975"/>
                <a:ext cx="86500" cy="85475"/>
              </a:xfrm>
              <a:custGeom>
                <a:avLst/>
                <a:gdLst/>
                <a:ahLst/>
                <a:cxnLst/>
                <a:rect l="l" t="t" r="r" b="b"/>
                <a:pathLst>
                  <a:path w="3460" h="3419" extrusionOk="0">
                    <a:moveTo>
                      <a:pt x="0" y="0"/>
                    </a:moveTo>
                    <a:lnTo>
                      <a:pt x="3460" y="3419"/>
                    </a:lnTo>
                    <a:lnTo>
                      <a:pt x="34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35"/>
              <p:cNvSpPr/>
              <p:nvPr/>
            </p:nvSpPr>
            <p:spPr>
              <a:xfrm>
                <a:off x="7260100" y="5015975"/>
                <a:ext cx="86500" cy="85475"/>
              </a:xfrm>
              <a:custGeom>
                <a:avLst/>
                <a:gdLst/>
                <a:ahLst/>
                <a:cxnLst/>
                <a:rect l="l" t="t" r="r" b="b"/>
                <a:pathLst>
                  <a:path w="3460" h="3419" extrusionOk="0">
                    <a:moveTo>
                      <a:pt x="0" y="0"/>
                    </a:moveTo>
                    <a:lnTo>
                      <a:pt x="3460" y="3419"/>
                    </a:lnTo>
                    <a:lnTo>
                      <a:pt x="34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35"/>
              <p:cNvSpPr/>
              <p:nvPr/>
            </p:nvSpPr>
            <p:spPr>
              <a:xfrm>
                <a:off x="7371000" y="5015975"/>
                <a:ext cx="85475" cy="85475"/>
              </a:xfrm>
              <a:custGeom>
                <a:avLst/>
                <a:gdLst/>
                <a:ahLst/>
                <a:cxnLst/>
                <a:rect l="l" t="t" r="r" b="b"/>
                <a:pathLst>
                  <a:path w="3419" h="3419" extrusionOk="0">
                    <a:moveTo>
                      <a:pt x="0" y="0"/>
                    </a:moveTo>
                    <a:lnTo>
                      <a:pt x="3419" y="3419"/>
                    </a:lnTo>
                    <a:lnTo>
                      <a:pt x="341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35"/>
              <p:cNvSpPr/>
              <p:nvPr/>
            </p:nvSpPr>
            <p:spPr>
              <a:xfrm>
                <a:off x="7149200" y="4906075"/>
                <a:ext cx="86500" cy="85500"/>
              </a:xfrm>
              <a:custGeom>
                <a:avLst/>
                <a:gdLst/>
                <a:ahLst/>
                <a:cxnLst/>
                <a:rect l="l" t="t" r="r" b="b"/>
                <a:pathLst>
                  <a:path w="3460" h="3420" extrusionOk="0">
                    <a:moveTo>
                      <a:pt x="0" y="1"/>
                    </a:moveTo>
                    <a:lnTo>
                      <a:pt x="3460" y="3419"/>
                    </a:lnTo>
                    <a:lnTo>
                      <a:pt x="346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35"/>
              <p:cNvSpPr/>
              <p:nvPr/>
            </p:nvSpPr>
            <p:spPr>
              <a:xfrm>
                <a:off x="7260100" y="4906075"/>
                <a:ext cx="86500" cy="85500"/>
              </a:xfrm>
              <a:custGeom>
                <a:avLst/>
                <a:gdLst/>
                <a:ahLst/>
                <a:cxnLst/>
                <a:rect l="l" t="t" r="r" b="b"/>
                <a:pathLst>
                  <a:path w="3460" h="3420" extrusionOk="0">
                    <a:moveTo>
                      <a:pt x="0" y="1"/>
                    </a:moveTo>
                    <a:lnTo>
                      <a:pt x="3460" y="3419"/>
                    </a:lnTo>
                    <a:lnTo>
                      <a:pt x="346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35"/>
              <p:cNvSpPr/>
              <p:nvPr/>
            </p:nvSpPr>
            <p:spPr>
              <a:xfrm>
                <a:off x="7371000" y="4906075"/>
                <a:ext cx="85475" cy="85500"/>
              </a:xfrm>
              <a:custGeom>
                <a:avLst/>
                <a:gdLst/>
                <a:ahLst/>
                <a:cxnLst/>
                <a:rect l="l" t="t" r="r" b="b"/>
                <a:pathLst>
                  <a:path w="3419" h="3420" extrusionOk="0">
                    <a:moveTo>
                      <a:pt x="0" y="1"/>
                    </a:moveTo>
                    <a:lnTo>
                      <a:pt x="3419" y="3419"/>
                    </a:lnTo>
                    <a:lnTo>
                      <a:pt x="341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35"/>
              <p:cNvSpPr/>
              <p:nvPr/>
            </p:nvSpPr>
            <p:spPr>
              <a:xfrm>
                <a:off x="7149200" y="4796200"/>
                <a:ext cx="86500" cy="85500"/>
              </a:xfrm>
              <a:custGeom>
                <a:avLst/>
                <a:gdLst/>
                <a:ahLst/>
                <a:cxnLst/>
                <a:rect l="l" t="t" r="r" b="b"/>
                <a:pathLst>
                  <a:path w="3460" h="3420" extrusionOk="0">
                    <a:moveTo>
                      <a:pt x="0" y="1"/>
                    </a:moveTo>
                    <a:lnTo>
                      <a:pt x="3460" y="3419"/>
                    </a:lnTo>
                    <a:lnTo>
                      <a:pt x="346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35"/>
              <p:cNvSpPr/>
              <p:nvPr/>
            </p:nvSpPr>
            <p:spPr>
              <a:xfrm>
                <a:off x="7260100" y="4796200"/>
                <a:ext cx="86500" cy="85500"/>
              </a:xfrm>
              <a:custGeom>
                <a:avLst/>
                <a:gdLst/>
                <a:ahLst/>
                <a:cxnLst/>
                <a:rect l="l" t="t" r="r" b="b"/>
                <a:pathLst>
                  <a:path w="3460" h="3420" extrusionOk="0">
                    <a:moveTo>
                      <a:pt x="0" y="1"/>
                    </a:moveTo>
                    <a:lnTo>
                      <a:pt x="3460" y="3419"/>
                    </a:lnTo>
                    <a:lnTo>
                      <a:pt x="346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35"/>
              <p:cNvSpPr/>
              <p:nvPr/>
            </p:nvSpPr>
            <p:spPr>
              <a:xfrm>
                <a:off x="7371000" y="4796200"/>
                <a:ext cx="85475" cy="85500"/>
              </a:xfrm>
              <a:custGeom>
                <a:avLst/>
                <a:gdLst/>
                <a:ahLst/>
                <a:cxnLst/>
                <a:rect l="l" t="t" r="r" b="b"/>
                <a:pathLst>
                  <a:path w="3419" h="3420" extrusionOk="0">
                    <a:moveTo>
                      <a:pt x="0" y="1"/>
                    </a:moveTo>
                    <a:lnTo>
                      <a:pt x="3419" y="3419"/>
                    </a:lnTo>
                    <a:lnTo>
                      <a:pt x="341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139" name="Google Shape;2139;p35"/>
          <p:cNvSpPr/>
          <p:nvPr/>
        </p:nvSpPr>
        <p:spPr>
          <a:xfrm>
            <a:off x="7955325" y="-12"/>
            <a:ext cx="593938" cy="594323"/>
          </a:xfrm>
          <a:custGeom>
            <a:avLst/>
            <a:gdLst/>
            <a:ahLst/>
            <a:cxnLst/>
            <a:rect l="l" t="t" r="r" b="b"/>
            <a:pathLst>
              <a:path w="15385" h="15385" extrusionOk="0">
                <a:moveTo>
                  <a:pt x="1" y="1"/>
                </a:moveTo>
                <a:cubicBezTo>
                  <a:pt x="1" y="8506"/>
                  <a:pt x="6919" y="15384"/>
                  <a:pt x="15384" y="15384"/>
                </a:cubicBezTo>
                <a:lnTo>
                  <a:pt x="1538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40" name="Google Shape;2140;p35"/>
          <p:cNvGrpSpPr/>
          <p:nvPr/>
        </p:nvGrpSpPr>
        <p:grpSpPr>
          <a:xfrm>
            <a:off x="-148" y="4549144"/>
            <a:ext cx="594322" cy="594361"/>
            <a:chOff x="2560575" y="527075"/>
            <a:chExt cx="384600" cy="384600"/>
          </a:xfrm>
        </p:grpSpPr>
        <p:sp>
          <p:nvSpPr>
            <p:cNvPr id="2141" name="Google Shape;2141;p35"/>
            <p:cNvSpPr/>
            <p:nvPr/>
          </p:nvSpPr>
          <p:spPr>
            <a:xfrm>
              <a:off x="2560575" y="527075"/>
              <a:ext cx="384600" cy="384600"/>
            </a:xfrm>
            <a:custGeom>
              <a:avLst/>
              <a:gdLst/>
              <a:ahLst/>
              <a:cxnLst/>
              <a:rect l="l" t="t" r="r" b="b"/>
              <a:pathLst>
                <a:path w="15384" h="15384" extrusionOk="0">
                  <a:moveTo>
                    <a:pt x="0" y="0"/>
                  </a:moveTo>
                  <a:lnTo>
                    <a:pt x="0" y="15384"/>
                  </a:lnTo>
                  <a:lnTo>
                    <a:pt x="15384" y="15384"/>
                  </a:lnTo>
                  <a:lnTo>
                    <a:pt x="1538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42" name="Google Shape;2142;p35"/>
            <p:cNvGrpSpPr/>
            <p:nvPr/>
          </p:nvGrpSpPr>
          <p:grpSpPr>
            <a:xfrm>
              <a:off x="2612450" y="593200"/>
              <a:ext cx="280850" cy="252350"/>
              <a:chOff x="2612450" y="593200"/>
              <a:chExt cx="280850" cy="252350"/>
            </a:xfrm>
          </p:grpSpPr>
          <p:sp>
            <p:nvSpPr>
              <p:cNvPr id="2143" name="Google Shape;2143;p35"/>
              <p:cNvSpPr/>
              <p:nvPr/>
            </p:nvSpPr>
            <p:spPr>
              <a:xfrm>
                <a:off x="2612450" y="593200"/>
                <a:ext cx="79400" cy="69200"/>
              </a:xfrm>
              <a:custGeom>
                <a:avLst/>
                <a:gdLst/>
                <a:ahLst/>
                <a:cxnLst/>
                <a:rect l="l" t="t" r="r" b="b"/>
                <a:pathLst>
                  <a:path w="3176" h="2768" extrusionOk="0">
                    <a:moveTo>
                      <a:pt x="1588" y="0"/>
                    </a:moveTo>
                    <a:lnTo>
                      <a:pt x="1" y="2768"/>
                    </a:lnTo>
                    <a:lnTo>
                      <a:pt x="3175" y="2768"/>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35"/>
              <p:cNvSpPr/>
              <p:nvPr/>
            </p:nvSpPr>
            <p:spPr>
              <a:xfrm>
                <a:off x="2713175" y="593200"/>
                <a:ext cx="79400" cy="69200"/>
              </a:xfrm>
              <a:custGeom>
                <a:avLst/>
                <a:gdLst/>
                <a:ahLst/>
                <a:cxnLst/>
                <a:rect l="l" t="t" r="r" b="b"/>
                <a:pathLst>
                  <a:path w="3176" h="2768" extrusionOk="0">
                    <a:moveTo>
                      <a:pt x="1588" y="0"/>
                    </a:moveTo>
                    <a:lnTo>
                      <a:pt x="1" y="2768"/>
                    </a:lnTo>
                    <a:lnTo>
                      <a:pt x="3175" y="2768"/>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35"/>
              <p:cNvSpPr/>
              <p:nvPr/>
            </p:nvSpPr>
            <p:spPr>
              <a:xfrm>
                <a:off x="2813900" y="593200"/>
                <a:ext cx="79400" cy="69200"/>
              </a:xfrm>
              <a:custGeom>
                <a:avLst/>
                <a:gdLst/>
                <a:ahLst/>
                <a:cxnLst/>
                <a:rect l="l" t="t" r="r" b="b"/>
                <a:pathLst>
                  <a:path w="3176" h="2768" extrusionOk="0">
                    <a:moveTo>
                      <a:pt x="1588" y="0"/>
                    </a:moveTo>
                    <a:lnTo>
                      <a:pt x="1" y="2768"/>
                    </a:lnTo>
                    <a:lnTo>
                      <a:pt x="3175" y="2768"/>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35"/>
              <p:cNvSpPr/>
              <p:nvPr/>
            </p:nvSpPr>
            <p:spPr>
              <a:xfrm>
                <a:off x="2612450" y="684775"/>
                <a:ext cx="79400" cy="69200"/>
              </a:xfrm>
              <a:custGeom>
                <a:avLst/>
                <a:gdLst/>
                <a:ahLst/>
                <a:cxnLst/>
                <a:rect l="l" t="t" r="r" b="b"/>
                <a:pathLst>
                  <a:path w="3176" h="2768" extrusionOk="0">
                    <a:moveTo>
                      <a:pt x="1588" y="0"/>
                    </a:moveTo>
                    <a:lnTo>
                      <a:pt x="1" y="2767"/>
                    </a:lnTo>
                    <a:lnTo>
                      <a:pt x="3175" y="276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35"/>
              <p:cNvSpPr/>
              <p:nvPr/>
            </p:nvSpPr>
            <p:spPr>
              <a:xfrm>
                <a:off x="2713175" y="684775"/>
                <a:ext cx="79400" cy="69200"/>
              </a:xfrm>
              <a:custGeom>
                <a:avLst/>
                <a:gdLst/>
                <a:ahLst/>
                <a:cxnLst/>
                <a:rect l="l" t="t" r="r" b="b"/>
                <a:pathLst>
                  <a:path w="3176" h="2768" extrusionOk="0">
                    <a:moveTo>
                      <a:pt x="1588" y="0"/>
                    </a:moveTo>
                    <a:lnTo>
                      <a:pt x="1" y="2767"/>
                    </a:lnTo>
                    <a:lnTo>
                      <a:pt x="3175" y="276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35"/>
              <p:cNvSpPr/>
              <p:nvPr/>
            </p:nvSpPr>
            <p:spPr>
              <a:xfrm>
                <a:off x="2813900" y="684775"/>
                <a:ext cx="79400" cy="69200"/>
              </a:xfrm>
              <a:custGeom>
                <a:avLst/>
                <a:gdLst/>
                <a:ahLst/>
                <a:cxnLst/>
                <a:rect l="l" t="t" r="r" b="b"/>
                <a:pathLst>
                  <a:path w="3176" h="2768" extrusionOk="0">
                    <a:moveTo>
                      <a:pt x="1588" y="0"/>
                    </a:moveTo>
                    <a:lnTo>
                      <a:pt x="1" y="2767"/>
                    </a:lnTo>
                    <a:lnTo>
                      <a:pt x="3175" y="276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2149;p35"/>
              <p:cNvSpPr/>
              <p:nvPr/>
            </p:nvSpPr>
            <p:spPr>
              <a:xfrm>
                <a:off x="2612450" y="776325"/>
                <a:ext cx="79400" cy="69225"/>
              </a:xfrm>
              <a:custGeom>
                <a:avLst/>
                <a:gdLst/>
                <a:ahLst/>
                <a:cxnLst/>
                <a:rect l="l" t="t" r="r" b="b"/>
                <a:pathLst>
                  <a:path w="3176" h="2769" extrusionOk="0">
                    <a:moveTo>
                      <a:pt x="1588" y="1"/>
                    </a:moveTo>
                    <a:lnTo>
                      <a:pt x="1"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35"/>
              <p:cNvSpPr/>
              <p:nvPr/>
            </p:nvSpPr>
            <p:spPr>
              <a:xfrm>
                <a:off x="2713175" y="776325"/>
                <a:ext cx="79400" cy="69225"/>
              </a:xfrm>
              <a:custGeom>
                <a:avLst/>
                <a:gdLst/>
                <a:ahLst/>
                <a:cxnLst/>
                <a:rect l="l" t="t" r="r" b="b"/>
                <a:pathLst>
                  <a:path w="3176" h="2769" extrusionOk="0">
                    <a:moveTo>
                      <a:pt x="1588" y="1"/>
                    </a:moveTo>
                    <a:lnTo>
                      <a:pt x="1"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 name="Google Shape;2151;p35"/>
              <p:cNvSpPr/>
              <p:nvPr/>
            </p:nvSpPr>
            <p:spPr>
              <a:xfrm>
                <a:off x="2813900" y="776325"/>
                <a:ext cx="79400" cy="69225"/>
              </a:xfrm>
              <a:custGeom>
                <a:avLst/>
                <a:gdLst/>
                <a:ahLst/>
                <a:cxnLst/>
                <a:rect l="l" t="t" r="r" b="b"/>
                <a:pathLst>
                  <a:path w="3176" h="2769" extrusionOk="0">
                    <a:moveTo>
                      <a:pt x="1588" y="1"/>
                    </a:moveTo>
                    <a:lnTo>
                      <a:pt x="1"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152" name="Google Shape;2152;p35"/>
          <p:cNvSpPr/>
          <p:nvPr/>
        </p:nvSpPr>
        <p:spPr>
          <a:xfrm>
            <a:off x="594353" y="-12"/>
            <a:ext cx="594361" cy="594361"/>
          </a:xfrm>
          <a:custGeom>
            <a:avLst/>
            <a:gdLst/>
            <a:ahLst/>
            <a:cxnLst/>
            <a:rect l="l" t="t" r="r" b="b"/>
            <a:pathLst>
              <a:path w="15385" h="15385" extrusionOk="0">
                <a:moveTo>
                  <a:pt x="1" y="1"/>
                </a:moveTo>
                <a:lnTo>
                  <a:pt x="1" y="15384"/>
                </a:lnTo>
                <a:cubicBezTo>
                  <a:pt x="8507" y="15384"/>
                  <a:pt x="15384" y="8506"/>
                  <a:pt x="153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53" name="Google Shape;2153;p35"/>
          <p:cNvGrpSpPr/>
          <p:nvPr/>
        </p:nvGrpSpPr>
        <p:grpSpPr>
          <a:xfrm rot="-5400000">
            <a:off x="-72" y="3954986"/>
            <a:ext cx="594361" cy="594322"/>
            <a:chOff x="2560575" y="1296250"/>
            <a:chExt cx="384600" cy="384600"/>
          </a:xfrm>
        </p:grpSpPr>
        <p:sp>
          <p:nvSpPr>
            <p:cNvPr id="2154" name="Google Shape;2154;p35"/>
            <p:cNvSpPr/>
            <p:nvPr/>
          </p:nvSpPr>
          <p:spPr>
            <a:xfrm>
              <a:off x="2560575" y="1296250"/>
              <a:ext cx="384600" cy="384600"/>
            </a:xfrm>
            <a:custGeom>
              <a:avLst/>
              <a:gdLst/>
              <a:ahLst/>
              <a:cxnLst/>
              <a:rect l="l" t="t" r="r" b="b"/>
              <a:pathLst>
                <a:path w="15384" h="15384" extrusionOk="0">
                  <a:moveTo>
                    <a:pt x="0" y="0"/>
                  </a:moveTo>
                  <a:lnTo>
                    <a:pt x="0" y="15384"/>
                  </a:lnTo>
                  <a:cubicBezTo>
                    <a:pt x="8506" y="15384"/>
                    <a:pt x="15384" y="8506"/>
                    <a:pt x="1538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35"/>
            <p:cNvSpPr/>
            <p:nvPr/>
          </p:nvSpPr>
          <p:spPr>
            <a:xfrm>
              <a:off x="2560575" y="1296250"/>
              <a:ext cx="325600" cy="325600"/>
            </a:xfrm>
            <a:custGeom>
              <a:avLst/>
              <a:gdLst/>
              <a:ahLst/>
              <a:cxnLst/>
              <a:rect l="l" t="t" r="r" b="b"/>
              <a:pathLst>
                <a:path w="13024" h="13024" extrusionOk="0">
                  <a:moveTo>
                    <a:pt x="0" y="0"/>
                  </a:moveTo>
                  <a:lnTo>
                    <a:pt x="0" y="13023"/>
                  </a:lnTo>
                  <a:cubicBezTo>
                    <a:pt x="7204" y="13023"/>
                    <a:pt x="13023" y="7163"/>
                    <a:pt x="130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56" name="Google Shape;2156;p35"/>
          <p:cNvGrpSpPr/>
          <p:nvPr/>
        </p:nvGrpSpPr>
        <p:grpSpPr>
          <a:xfrm>
            <a:off x="31" y="273"/>
            <a:ext cx="594361" cy="594322"/>
            <a:chOff x="1023225" y="4756525"/>
            <a:chExt cx="384625" cy="384600"/>
          </a:xfrm>
        </p:grpSpPr>
        <p:sp>
          <p:nvSpPr>
            <p:cNvPr id="2157" name="Google Shape;2157;p35"/>
            <p:cNvSpPr/>
            <p:nvPr/>
          </p:nvSpPr>
          <p:spPr>
            <a:xfrm>
              <a:off x="1023225" y="4756525"/>
              <a:ext cx="384625" cy="384600"/>
            </a:xfrm>
            <a:custGeom>
              <a:avLst/>
              <a:gdLst/>
              <a:ahLst/>
              <a:cxnLst/>
              <a:rect l="l" t="t" r="r" b="b"/>
              <a:pathLst>
                <a:path w="15385" h="15384" extrusionOk="0">
                  <a:moveTo>
                    <a:pt x="1" y="0"/>
                  </a:moveTo>
                  <a:lnTo>
                    <a:pt x="1" y="15384"/>
                  </a:lnTo>
                  <a:lnTo>
                    <a:pt x="15385" y="15384"/>
                  </a:lnTo>
                  <a:lnTo>
                    <a:pt x="1538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58" name="Google Shape;2158;p35"/>
            <p:cNvGrpSpPr/>
            <p:nvPr/>
          </p:nvGrpSpPr>
          <p:grpSpPr>
            <a:xfrm>
              <a:off x="1061900" y="4796200"/>
              <a:ext cx="306275" cy="305250"/>
              <a:chOff x="1061900" y="4796200"/>
              <a:chExt cx="306275" cy="305250"/>
            </a:xfrm>
          </p:grpSpPr>
          <p:sp>
            <p:nvSpPr>
              <p:cNvPr id="2159" name="Google Shape;2159;p35"/>
              <p:cNvSpPr/>
              <p:nvPr/>
            </p:nvSpPr>
            <p:spPr>
              <a:xfrm>
                <a:off x="1061900" y="5015975"/>
                <a:ext cx="85500" cy="85475"/>
              </a:xfrm>
              <a:custGeom>
                <a:avLst/>
                <a:gdLst/>
                <a:ahLst/>
                <a:cxnLst/>
                <a:rect l="l" t="t" r="r" b="b"/>
                <a:pathLst>
                  <a:path w="3420" h="3419" extrusionOk="0">
                    <a:moveTo>
                      <a:pt x="0" y="0"/>
                    </a:moveTo>
                    <a:lnTo>
                      <a:pt x="3419" y="3419"/>
                    </a:lnTo>
                    <a:lnTo>
                      <a:pt x="341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35"/>
              <p:cNvSpPr/>
              <p:nvPr/>
            </p:nvSpPr>
            <p:spPr>
              <a:xfrm>
                <a:off x="1171775" y="5015975"/>
                <a:ext cx="86525" cy="85475"/>
              </a:xfrm>
              <a:custGeom>
                <a:avLst/>
                <a:gdLst/>
                <a:ahLst/>
                <a:cxnLst/>
                <a:rect l="l" t="t" r="r" b="b"/>
                <a:pathLst>
                  <a:path w="3461" h="3419" extrusionOk="0">
                    <a:moveTo>
                      <a:pt x="1" y="0"/>
                    </a:moveTo>
                    <a:lnTo>
                      <a:pt x="3460" y="3419"/>
                    </a:lnTo>
                    <a:lnTo>
                      <a:pt x="346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35"/>
              <p:cNvSpPr/>
              <p:nvPr/>
            </p:nvSpPr>
            <p:spPr>
              <a:xfrm>
                <a:off x="1282675" y="5015975"/>
                <a:ext cx="85500" cy="85475"/>
              </a:xfrm>
              <a:custGeom>
                <a:avLst/>
                <a:gdLst/>
                <a:ahLst/>
                <a:cxnLst/>
                <a:rect l="l" t="t" r="r" b="b"/>
                <a:pathLst>
                  <a:path w="3420" h="3419" extrusionOk="0">
                    <a:moveTo>
                      <a:pt x="1" y="0"/>
                    </a:moveTo>
                    <a:lnTo>
                      <a:pt x="3419" y="3419"/>
                    </a:lnTo>
                    <a:lnTo>
                      <a:pt x="341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35"/>
              <p:cNvSpPr/>
              <p:nvPr/>
            </p:nvSpPr>
            <p:spPr>
              <a:xfrm>
                <a:off x="1061900" y="4906075"/>
                <a:ext cx="85500" cy="85500"/>
              </a:xfrm>
              <a:custGeom>
                <a:avLst/>
                <a:gdLst/>
                <a:ahLst/>
                <a:cxnLst/>
                <a:rect l="l" t="t" r="r" b="b"/>
                <a:pathLst>
                  <a:path w="3420" h="3420" extrusionOk="0">
                    <a:moveTo>
                      <a:pt x="0"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35"/>
              <p:cNvSpPr/>
              <p:nvPr/>
            </p:nvSpPr>
            <p:spPr>
              <a:xfrm>
                <a:off x="1171775" y="4906075"/>
                <a:ext cx="86525" cy="85500"/>
              </a:xfrm>
              <a:custGeom>
                <a:avLst/>
                <a:gdLst/>
                <a:ahLst/>
                <a:cxnLst/>
                <a:rect l="l" t="t" r="r" b="b"/>
                <a:pathLst>
                  <a:path w="3461" h="3420" extrusionOk="0">
                    <a:moveTo>
                      <a:pt x="1" y="1"/>
                    </a:moveTo>
                    <a:lnTo>
                      <a:pt x="3460" y="3419"/>
                    </a:lnTo>
                    <a:lnTo>
                      <a:pt x="34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35"/>
              <p:cNvSpPr/>
              <p:nvPr/>
            </p:nvSpPr>
            <p:spPr>
              <a:xfrm>
                <a:off x="1282675" y="4906075"/>
                <a:ext cx="85500" cy="85500"/>
              </a:xfrm>
              <a:custGeom>
                <a:avLst/>
                <a:gdLst/>
                <a:ahLst/>
                <a:cxnLst/>
                <a:rect l="l" t="t" r="r" b="b"/>
                <a:pathLst>
                  <a:path w="3420" h="3420" extrusionOk="0">
                    <a:moveTo>
                      <a:pt x="1"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35"/>
              <p:cNvSpPr/>
              <p:nvPr/>
            </p:nvSpPr>
            <p:spPr>
              <a:xfrm>
                <a:off x="1061900" y="4796200"/>
                <a:ext cx="85500" cy="85500"/>
              </a:xfrm>
              <a:custGeom>
                <a:avLst/>
                <a:gdLst/>
                <a:ahLst/>
                <a:cxnLst/>
                <a:rect l="l" t="t" r="r" b="b"/>
                <a:pathLst>
                  <a:path w="3420" h="3420" extrusionOk="0">
                    <a:moveTo>
                      <a:pt x="0"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35"/>
              <p:cNvSpPr/>
              <p:nvPr/>
            </p:nvSpPr>
            <p:spPr>
              <a:xfrm>
                <a:off x="1171775" y="4796200"/>
                <a:ext cx="86525" cy="85500"/>
              </a:xfrm>
              <a:custGeom>
                <a:avLst/>
                <a:gdLst/>
                <a:ahLst/>
                <a:cxnLst/>
                <a:rect l="l" t="t" r="r" b="b"/>
                <a:pathLst>
                  <a:path w="3461" h="3420" extrusionOk="0">
                    <a:moveTo>
                      <a:pt x="1" y="1"/>
                    </a:moveTo>
                    <a:lnTo>
                      <a:pt x="3460" y="3419"/>
                    </a:lnTo>
                    <a:lnTo>
                      <a:pt x="34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35"/>
              <p:cNvSpPr/>
              <p:nvPr/>
            </p:nvSpPr>
            <p:spPr>
              <a:xfrm>
                <a:off x="1282675" y="4796200"/>
                <a:ext cx="85500" cy="85500"/>
              </a:xfrm>
              <a:custGeom>
                <a:avLst/>
                <a:gdLst/>
                <a:ahLst/>
                <a:cxnLst/>
                <a:rect l="l" t="t" r="r" b="b"/>
                <a:pathLst>
                  <a:path w="3420" h="3420" extrusionOk="0">
                    <a:moveTo>
                      <a:pt x="1"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168" name="Google Shape;2168;p35"/>
          <p:cNvSpPr/>
          <p:nvPr/>
        </p:nvSpPr>
        <p:spPr>
          <a:xfrm>
            <a:off x="7955313" y="4549495"/>
            <a:ext cx="594322" cy="594438"/>
          </a:xfrm>
          <a:custGeom>
            <a:avLst/>
            <a:gdLst/>
            <a:ahLst/>
            <a:cxnLst/>
            <a:rect l="l" t="t" r="r" b="b"/>
            <a:pathLst>
              <a:path w="15384" h="15385" extrusionOk="0">
                <a:moveTo>
                  <a:pt x="15384" y="1"/>
                </a:moveTo>
                <a:cubicBezTo>
                  <a:pt x="6919" y="1"/>
                  <a:pt x="0" y="6919"/>
                  <a:pt x="0" y="15384"/>
                </a:cubicBezTo>
                <a:lnTo>
                  <a:pt x="15384" y="15384"/>
                </a:lnTo>
                <a:lnTo>
                  <a:pt x="1538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69" name="Google Shape;2169;p35"/>
          <p:cNvGrpSpPr/>
          <p:nvPr/>
        </p:nvGrpSpPr>
        <p:grpSpPr>
          <a:xfrm>
            <a:off x="594242" y="4548988"/>
            <a:ext cx="594322" cy="594399"/>
            <a:chOff x="2560575" y="2833575"/>
            <a:chExt cx="384600" cy="384625"/>
          </a:xfrm>
        </p:grpSpPr>
        <p:sp>
          <p:nvSpPr>
            <p:cNvPr id="2170" name="Google Shape;2170;p35"/>
            <p:cNvSpPr/>
            <p:nvPr/>
          </p:nvSpPr>
          <p:spPr>
            <a:xfrm>
              <a:off x="2560575" y="2833575"/>
              <a:ext cx="384600" cy="384625"/>
            </a:xfrm>
            <a:custGeom>
              <a:avLst/>
              <a:gdLst/>
              <a:ahLst/>
              <a:cxnLst/>
              <a:rect l="l" t="t" r="r" b="b"/>
              <a:pathLst>
                <a:path w="15384" h="15385" extrusionOk="0">
                  <a:moveTo>
                    <a:pt x="0" y="1"/>
                  </a:moveTo>
                  <a:lnTo>
                    <a:pt x="0" y="15384"/>
                  </a:lnTo>
                  <a:lnTo>
                    <a:pt x="15384" y="15384"/>
                  </a:lnTo>
                  <a:cubicBezTo>
                    <a:pt x="15384" y="6919"/>
                    <a:pt x="8506" y="1"/>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71" name="Google Shape;2171;p35"/>
            <p:cNvGrpSpPr/>
            <p:nvPr/>
          </p:nvGrpSpPr>
          <p:grpSpPr>
            <a:xfrm>
              <a:off x="2591100" y="2871225"/>
              <a:ext cx="327625" cy="326625"/>
              <a:chOff x="2591100" y="2871225"/>
              <a:chExt cx="327625" cy="326625"/>
            </a:xfrm>
          </p:grpSpPr>
          <p:sp>
            <p:nvSpPr>
              <p:cNvPr id="2172" name="Google Shape;2172;p35"/>
              <p:cNvSpPr/>
              <p:nvPr/>
            </p:nvSpPr>
            <p:spPr>
              <a:xfrm>
                <a:off x="2596175" y="3069625"/>
                <a:ext cx="111950" cy="111950"/>
              </a:xfrm>
              <a:custGeom>
                <a:avLst/>
                <a:gdLst/>
                <a:ahLst/>
                <a:cxnLst/>
                <a:rect l="l" t="t" r="r" b="b"/>
                <a:pathLst>
                  <a:path w="4478" h="4478" extrusionOk="0">
                    <a:moveTo>
                      <a:pt x="2239" y="0"/>
                    </a:moveTo>
                    <a:cubicBezTo>
                      <a:pt x="1018" y="0"/>
                      <a:pt x="1" y="1018"/>
                      <a:pt x="1" y="2239"/>
                    </a:cubicBezTo>
                    <a:cubicBezTo>
                      <a:pt x="1" y="3500"/>
                      <a:pt x="1018" y="4477"/>
                      <a:pt x="2239" y="4477"/>
                    </a:cubicBezTo>
                    <a:cubicBezTo>
                      <a:pt x="3460" y="4477"/>
                      <a:pt x="4477" y="3500"/>
                      <a:pt x="4477" y="2239"/>
                    </a:cubicBezTo>
                    <a:cubicBezTo>
                      <a:pt x="4477" y="1018"/>
                      <a:pt x="3460" y="0"/>
                      <a:pt x="223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35"/>
              <p:cNvSpPr/>
              <p:nvPr/>
            </p:nvSpPr>
            <p:spPr>
              <a:xfrm>
                <a:off x="2708100" y="2944475"/>
                <a:ext cx="111950" cy="111950"/>
              </a:xfrm>
              <a:custGeom>
                <a:avLst/>
                <a:gdLst/>
                <a:ahLst/>
                <a:cxnLst/>
                <a:rect l="l" t="t" r="r" b="b"/>
                <a:pathLst>
                  <a:path w="4478" h="4478" extrusionOk="0">
                    <a:moveTo>
                      <a:pt x="2239" y="1"/>
                    </a:moveTo>
                    <a:cubicBezTo>
                      <a:pt x="1018" y="1"/>
                      <a:pt x="0" y="1018"/>
                      <a:pt x="0" y="2239"/>
                    </a:cubicBezTo>
                    <a:cubicBezTo>
                      <a:pt x="0" y="3501"/>
                      <a:pt x="1018" y="4477"/>
                      <a:pt x="2239" y="4477"/>
                    </a:cubicBezTo>
                    <a:cubicBezTo>
                      <a:pt x="3460" y="4477"/>
                      <a:pt x="4477" y="3501"/>
                      <a:pt x="4477" y="2239"/>
                    </a:cubicBezTo>
                    <a:cubicBezTo>
                      <a:pt x="4477" y="1018"/>
                      <a:pt x="3460" y="1"/>
                      <a:pt x="22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35"/>
              <p:cNvSpPr/>
              <p:nvPr/>
            </p:nvSpPr>
            <p:spPr>
              <a:xfrm>
                <a:off x="2591100" y="3000425"/>
                <a:ext cx="47850" cy="47850"/>
              </a:xfrm>
              <a:custGeom>
                <a:avLst/>
                <a:gdLst/>
                <a:ahLst/>
                <a:cxnLst/>
                <a:rect l="l" t="t" r="r" b="b"/>
                <a:pathLst>
                  <a:path w="1914" h="1914" extrusionOk="0">
                    <a:moveTo>
                      <a:pt x="977" y="1"/>
                    </a:moveTo>
                    <a:cubicBezTo>
                      <a:pt x="448" y="1"/>
                      <a:pt x="0" y="449"/>
                      <a:pt x="0" y="978"/>
                    </a:cubicBezTo>
                    <a:cubicBezTo>
                      <a:pt x="0" y="1507"/>
                      <a:pt x="448" y="1914"/>
                      <a:pt x="977" y="1914"/>
                    </a:cubicBezTo>
                    <a:cubicBezTo>
                      <a:pt x="1506" y="1914"/>
                      <a:pt x="1913" y="1507"/>
                      <a:pt x="1913" y="978"/>
                    </a:cubicBezTo>
                    <a:cubicBezTo>
                      <a:pt x="1913" y="449"/>
                      <a:pt x="1506" y="1"/>
                      <a:pt x="97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35"/>
              <p:cNvSpPr/>
              <p:nvPr/>
            </p:nvSpPr>
            <p:spPr>
              <a:xfrm>
                <a:off x="2620600" y="2871225"/>
                <a:ext cx="81425" cy="81425"/>
              </a:xfrm>
              <a:custGeom>
                <a:avLst/>
                <a:gdLst/>
                <a:ahLst/>
                <a:cxnLst/>
                <a:rect l="l" t="t" r="r" b="b"/>
                <a:pathLst>
                  <a:path w="3257" h="3257" extrusionOk="0">
                    <a:moveTo>
                      <a:pt x="1628" y="0"/>
                    </a:moveTo>
                    <a:cubicBezTo>
                      <a:pt x="733" y="0"/>
                      <a:pt x="1" y="733"/>
                      <a:pt x="1" y="1628"/>
                    </a:cubicBezTo>
                    <a:cubicBezTo>
                      <a:pt x="1" y="2524"/>
                      <a:pt x="733" y="3256"/>
                      <a:pt x="1628" y="3256"/>
                    </a:cubicBezTo>
                    <a:cubicBezTo>
                      <a:pt x="2524" y="3256"/>
                      <a:pt x="3256" y="2524"/>
                      <a:pt x="3256" y="1628"/>
                    </a:cubicBezTo>
                    <a:cubicBezTo>
                      <a:pt x="3256" y="733"/>
                      <a:pt x="2524" y="0"/>
                      <a:pt x="162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35"/>
              <p:cNvSpPr/>
              <p:nvPr/>
            </p:nvSpPr>
            <p:spPr>
              <a:xfrm>
                <a:off x="2752875" y="3112350"/>
                <a:ext cx="40725" cy="40725"/>
              </a:xfrm>
              <a:custGeom>
                <a:avLst/>
                <a:gdLst/>
                <a:ahLst/>
                <a:cxnLst/>
                <a:rect l="l" t="t" r="r" b="b"/>
                <a:pathLst>
                  <a:path w="1629" h="1629" extrusionOk="0">
                    <a:moveTo>
                      <a:pt x="814" y="1"/>
                    </a:moveTo>
                    <a:cubicBezTo>
                      <a:pt x="366" y="1"/>
                      <a:pt x="0" y="367"/>
                      <a:pt x="0" y="815"/>
                    </a:cubicBezTo>
                    <a:cubicBezTo>
                      <a:pt x="0" y="1262"/>
                      <a:pt x="366" y="1629"/>
                      <a:pt x="814" y="1629"/>
                    </a:cubicBezTo>
                    <a:cubicBezTo>
                      <a:pt x="1262" y="1629"/>
                      <a:pt x="1628" y="1262"/>
                      <a:pt x="1628" y="815"/>
                    </a:cubicBezTo>
                    <a:cubicBezTo>
                      <a:pt x="1628" y="367"/>
                      <a:pt x="1262" y="1"/>
                      <a:pt x="81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35"/>
              <p:cNvSpPr/>
              <p:nvPr/>
            </p:nvSpPr>
            <p:spPr>
              <a:xfrm>
                <a:off x="2821025" y="3100150"/>
                <a:ext cx="97700" cy="97700"/>
              </a:xfrm>
              <a:custGeom>
                <a:avLst/>
                <a:gdLst/>
                <a:ahLst/>
                <a:cxnLst/>
                <a:rect l="l" t="t" r="r" b="b"/>
                <a:pathLst>
                  <a:path w="3908" h="3908" extrusionOk="0">
                    <a:moveTo>
                      <a:pt x="1954" y="0"/>
                    </a:moveTo>
                    <a:cubicBezTo>
                      <a:pt x="896" y="0"/>
                      <a:pt x="1" y="855"/>
                      <a:pt x="1" y="1954"/>
                    </a:cubicBezTo>
                    <a:cubicBezTo>
                      <a:pt x="1" y="3053"/>
                      <a:pt x="896" y="3907"/>
                      <a:pt x="1954" y="3907"/>
                    </a:cubicBezTo>
                    <a:cubicBezTo>
                      <a:pt x="3053" y="3907"/>
                      <a:pt x="3908" y="3053"/>
                      <a:pt x="3908" y="1954"/>
                    </a:cubicBezTo>
                    <a:cubicBezTo>
                      <a:pt x="3908" y="855"/>
                      <a:pt x="3053" y="0"/>
                      <a:pt x="19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178" name="Google Shape;2178;p35"/>
          <p:cNvGrpSpPr/>
          <p:nvPr/>
        </p:nvGrpSpPr>
        <p:grpSpPr>
          <a:xfrm>
            <a:off x="8548517" y="594340"/>
            <a:ext cx="595482" cy="594284"/>
            <a:chOff x="1791400" y="1296250"/>
            <a:chExt cx="385625" cy="384600"/>
          </a:xfrm>
        </p:grpSpPr>
        <p:sp>
          <p:nvSpPr>
            <p:cNvPr id="2179" name="Google Shape;2179;p35"/>
            <p:cNvSpPr/>
            <p:nvPr/>
          </p:nvSpPr>
          <p:spPr>
            <a:xfrm>
              <a:off x="1791400" y="1296250"/>
              <a:ext cx="384600" cy="384600"/>
            </a:xfrm>
            <a:custGeom>
              <a:avLst/>
              <a:gdLst/>
              <a:ahLst/>
              <a:cxnLst/>
              <a:rect l="l" t="t" r="r" b="b"/>
              <a:pathLst>
                <a:path w="15384" h="15384" extrusionOk="0">
                  <a:moveTo>
                    <a:pt x="0" y="0"/>
                  </a:moveTo>
                  <a:cubicBezTo>
                    <a:pt x="0" y="8506"/>
                    <a:pt x="6878" y="15384"/>
                    <a:pt x="15384" y="15384"/>
                  </a:cubicBezTo>
                  <a:lnTo>
                    <a:pt x="1538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35"/>
            <p:cNvSpPr/>
            <p:nvPr/>
          </p:nvSpPr>
          <p:spPr>
            <a:xfrm>
              <a:off x="2039650" y="1296250"/>
              <a:ext cx="137375" cy="136350"/>
            </a:xfrm>
            <a:custGeom>
              <a:avLst/>
              <a:gdLst/>
              <a:ahLst/>
              <a:cxnLst/>
              <a:rect l="l" t="t" r="r" b="b"/>
              <a:pathLst>
                <a:path w="5495" h="5454" extrusionOk="0">
                  <a:moveTo>
                    <a:pt x="0" y="0"/>
                  </a:moveTo>
                  <a:cubicBezTo>
                    <a:pt x="0" y="3012"/>
                    <a:pt x="2442" y="5454"/>
                    <a:pt x="5495" y="5454"/>
                  </a:cubicBezTo>
                  <a:lnTo>
                    <a:pt x="54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81" name="Google Shape;2181;p35"/>
          <p:cNvGrpSpPr/>
          <p:nvPr/>
        </p:nvGrpSpPr>
        <p:grpSpPr>
          <a:xfrm>
            <a:off x="8549289" y="2"/>
            <a:ext cx="593899" cy="594284"/>
            <a:chOff x="1791400" y="527075"/>
            <a:chExt cx="384600" cy="384600"/>
          </a:xfrm>
        </p:grpSpPr>
        <p:sp>
          <p:nvSpPr>
            <p:cNvPr id="2182" name="Google Shape;2182;p35"/>
            <p:cNvSpPr/>
            <p:nvPr/>
          </p:nvSpPr>
          <p:spPr>
            <a:xfrm>
              <a:off x="1791400" y="527075"/>
              <a:ext cx="384600" cy="384600"/>
            </a:xfrm>
            <a:custGeom>
              <a:avLst/>
              <a:gdLst/>
              <a:ahLst/>
              <a:cxnLst/>
              <a:rect l="l" t="t" r="r" b="b"/>
              <a:pathLst>
                <a:path w="15384" h="15384" extrusionOk="0">
                  <a:moveTo>
                    <a:pt x="0" y="0"/>
                  </a:moveTo>
                  <a:lnTo>
                    <a:pt x="0" y="15384"/>
                  </a:lnTo>
                  <a:lnTo>
                    <a:pt x="15384" y="15384"/>
                  </a:lnTo>
                  <a:lnTo>
                    <a:pt x="1538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83" name="Google Shape;2183;p35"/>
            <p:cNvGrpSpPr/>
            <p:nvPr/>
          </p:nvGrpSpPr>
          <p:grpSpPr>
            <a:xfrm>
              <a:off x="1827000" y="562675"/>
              <a:ext cx="313400" cy="313400"/>
              <a:chOff x="1827000" y="562675"/>
              <a:chExt cx="313400" cy="313400"/>
            </a:xfrm>
          </p:grpSpPr>
          <p:sp>
            <p:nvSpPr>
              <p:cNvPr id="2184" name="Google Shape;2184;p35"/>
              <p:cNvSpPr/>
              <p:nvPr/>
            </p:nvSpPr>
            <p:spPr>
              <a:xfrm>
                <a:off x="1938925" y="674600"/>
                <a:ext cx="89550" cy="89550"/>
              </a:xfrm>
              <a:custGeom>
                <a:avLst/>
                <a:gdLst/>
                <a:ahLst/>
                <a:cxnLst/>
                <a:rect l="l" t="t" r="r" b="b"/>
                <a:pathLst>
                  <a:path w="3582" h="3582" extrusionOk="0">
                    <a:moveTo>
                      <a:pt x="1791" y="0"/>
                    </a:moveTo>
                    <a:cubicBezTo>
                      <a:pt x="814" y="0"/>
                      <a:pt x="0" y="814"/>
                      <a:pt x="0" y="1791"/>
                    </a:cubicBezTo>
                    <a:cubicBezTo>
                      <a:pt x="0" y="2768"/>
                      <a:pt x="814" y="3581"/>
                      <a:pt x="1791" y="3581"/>
                    </a:cubicBezTo>
                    <a:cubicBezTo>
                      <a:pt x="2768" y="3581"/>
                      <a:pt x="3582" y="2768"/>
                      <a:pt x="3582" y="1791"/>
                    </a:cubicBezTo>
                    <a:cubicBezTo>
                      <a:pt x="3582" y="814"/>
                      <a:pt x="2768" y="0"/>
                      <a:pt x="179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35"/>
              <p:cNvSpPr/>
              <p:nvPr/>
            </p:nvSpPr>
            <p:spPr>
              <a:xfrm>
                <a:off x="2050850" y="562675"/>
                <a:ext cx="89550" cy="89550"/>
              </a:xfrm>
              <a:custGeom>
                <a:avLst/>
                <a:gdLst/>
                <a:ahLst/>
                <a:cxnLst/>
                <a:rect l="l" t="t" r="r" b="b"/>
                <a:pathLst>
                  <a:path w="3582" h="3582" extrusionOk="0">
                    <a:moveTo>
                      <a:pt x="1791" y="0"/>
                    </a:moveTo>
                    <a:cubicBezTo>
                      <a:pt x="814" y="0"/>
                      <a:pt x="0" y="814"/>
                      <a:pt x="0" y="1791"/>
                    </a:cubicBezTo>
                    <a:cubicBezTo>
                      <a:pt x="0" y="2768"/>
                      <a:pt x="814" y="3582"/>
                      <a:pt x="1791" y="3582"/>
                    </a:cubicBezTo>
                    <a:cubicBezTo>
                      <a:pt x="2768" y="3582"/>
                      <a:pt x="3581" y="2768"/>
                      <a:pt x="3581" y="1791"/>
                    </a:cubicBezTo>
                    <a:cubicBezTo>
                      <a:pt x="3581" y="814"/>
                      <a:pt x="2768" y="0"/>
                      <a:pt x="179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35"/>
              <p:cNvSpPr/>
              <p:nvPr/>
            </p:nvSpPr>
            <p:spPr>
              <a:xfrm>
                <a:off x="1827000" y="786500"/>
                <a:ext cx="89575" cy="89575"/>
              </a:xfrm>
              <a:custGeom>
                <a:avLst/>
                <a:gdLst/>
                <a:ahLst/>
                <a:cxnLst/>
                <a:rect l="l" t="t" r="r" b="b"/>
                <a:pathLst>
                  <a:path w="3583" h="3583" extrusionOk="0">
                    <a:moveTo>
                      <a:pt x="1791" y="1"/>
                    </a:moveTo>
                    <a:cubicBezTo>
                      <a:pt x="815" y="1"/>
                      <a:pt x="1" y="815"/>
                      <a:pt x="1" y="1791"/>
                    </a:cubicBezTo>
                    <a:cubicBezTo>
                      <a:pt x="1" y="2768"/>
                      <a:pt x="815" y="3582"/>
                      <a:pt x="1791" y="3582"/>
                    </a:cubicBezTo>
                    <a:cubicBezTo>
                      <a:pt x="2809" y="3582"/>
                      <a:pt x="3582" y="2768"/>
                      <a:pt x="3582" y="1791"/>
                    </a:cubicBezTo>
                    <a:cubicBezTo>
                      <a:pt x="3582" y="815"/>
                      <a:pt x="2809" y="1"/>
                      <a:pt x="179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35"/>
              <p:cNvSpPr/>
              <p:nvPr/>
            </p:nvSpPr>
            <p:spPr>
              <a:xfrm>
                <a:off x="1827000" y="562675"/>
                <a:ext cx="89575" cy="89550"/>
              </a:xfrm>
              <a:custGeom>
                <a:avLst/>
                <a:gdLst/>
                <a:ahLst/>
                <a:cxnLst/>
                <a:rect l="l" t="t" r="r" b="b"/>
                <a:pathLst>
                  <a:path w="3583" h="3582" extrusionOk="0">
                    <a:moveTo>
                      <a:pt x="1791" y="0"/>
                    </a:moveTo>
                    <a:cubicBezTo>
                      <a:pt x="815" y="0"/>
                      <a:pt x="1" y="814"/>
                      <a:pt x="1" y="1791"/>
                    </a:cubicBezTo>
                    <a:cubicBezTo>
                      <a:pt x="1" y="2768"/>
                      <a:pt x="815" y="3582"/>
                      <a:pt x="1791" y="3582"/>
                    </a:cubicBezTo>
                    <a:cubicBezTo>
                      <a:pt x="2809" y="3582"/>
                      <a:pt x="3582" y="2768"/>
                      <a:pt x="3582" y="1791"/>
                    </a:cubicBezTo>
                    <a:cubicBezTo>
                      <a:pt x="3582" y="814"/>
                      <a:pt x="2809" y="0"/>
                      <a:pt x="179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35"/>
              <p:cNvSpPr/>
              <p:nvPr/>
            </p:nvSpPr>
            <p:spPr>
              <a:xfrm>
                <a:off x="2050850" y="786500"/>
                <a:ext cx="89550" cy="89575"/>
              </a:xfrm>
              <a:custGeom>
                <a:avLst/>
                <a:gdLst/>
                <a:ahLst/>
                <a:cxnLst/>
                <a:rect l="l" t="t" r="r" b="b"/>
                <a:pathLst>
                  <a:path w="3582" h="3583" extrusionOk="0">
                    <a:moveTo>
                      <a:pt x="1791" y="1"/>
                    </a:moveTo>
                    <a:cubicBezTo>
                      <a:pt x="814" y="1"/>
                      <a:pt x="0" y="815"/>
                      <a:pt x="0" y="1791"/>
                    </a:cubicBezTo>
                    <a:cubicBezTo>
                      <a:pt x="0" y="2768"/>
                      <a:pt x="814" y="3582"/>
                      <a:pt x="1791" y="3582"/>
                    </a:cubicBezTo>
                    <a:cubicBezTo>
                      <a:pt x="2768" y="3582"/>
                      <a:pt x="3581" y="2768"/>
                      <a:pt x="3581" y="1791"/>
                    </a:cubicBezTo>
                    <a:cubicBezTo>
                      <a:pt x="3581" y="815"/>
                      <a:pt x="2768" y="1"/>
                      <a:pt x="179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44"/>
        <p:cNvGrpSpPr/>
        <p:nvPr/>
      </p:nvGrpSpPr>
      <p:grpSpPr>
        <a:xfrm>
          <a:off x="0" y="0"/>
          <a:ext cx="0" cy="0"/>
          <a:chOff x="0" y="0"/>
          <a:chExt cx="0" cy="0"/>
        </a:xfrm>
      </p:grpSpPr>
      <p:sp>
        <p:nvSpPr>
          <p:cNvPr id="245" name="Google Shape;245;p3"/>
          <p:cNvSpPr txBox="1">
            <a:spLocks noGrp="1"/>
          </p:cNvSpPr>
          <p:nvPr>
            <p:ph type="title"/>
          </p:nvPr>
        </p:nvSpPr>
        <p:spPr>
          <a:xfrm>
            <a:off x="1638150" y="2414400"/>
            <a:ext cx="58677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44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46" name="Google Shape;246;p3"/>
          <p:cNvSpPr txBox="1">
            <a:spLocks noGrp="1"/>
          </p:cNvSpPr>
          <p:nvPr>
            <p:ph type="title" idx="2" hasCustomPrompt="1"/>
          </p:nvPr>
        </p:nvSpPr>
        <p:spPr>
          <a:xfrm>
            <a:off x="3981150" y="1498725"/>
            <a:ext cx="1181700" cy="841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6000">
                <a:solidFill>
                  <a:schemeClr val="accen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47" name="Google Shape;247;p3"/>
          <p:cNvSpPr txBox="1">
            <a:spLocks noGrp="1"/>
          </p:cNvSpPr>
          <p:nvPr>
            <p:ph type="subTitle" idx="1"/>
          </p:nvPr>
        </p:nvSpPr>
        <p:spPr>
          <a:xfrm>
            <a:off x="1638150" y="3167125"/>
            <a:ext cx="5867700" cy="375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48" name="Google Shape;248;p3"/>
          <p:cNvSpPr/>
          <p:nvPr/>
        </p:nvSpPr>
        <p:spPr>
          <a:xfrm rot="10800000">
            <a:off x="8548870" y="3360341"/>
            <a:ext cx="594169" cy="594361"/>
          </a:xfrm>
          <a:custGeom>
            <a:avLst/>
            <a:gdLst/>
            <a:ahLst/>
            <a:cxnLst/>
            <a:rect l="l" t="t" r="r" b="b"/>
            <a:pathLst>
              <a:path w="15385" h="15384" extrusionOk="0">
                <a:moveTo>
                  <a:pt x="1" y="0"/>
                </a:moveTo>
                <a:lnTo>
                  <a:pt x="1" y="15384"/>
                </a:lnTo>
                <a:lnTo>
                  <a:pt x="15384" y="15384"/>
                </a:lnTo>
                <a:lnTo>
                  <a:pt x="1538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9" name="Google Shape;249;p3"/>
          <p:cNvGrpSpPr/>
          <p:nvPr/>
        </p:nvGrpSpPr>
        <p:grpSpPr>
          <a:xfrm rot="10800000">
            <a:off x="7954691" y="4548949"/>
            <a:ext cx="594130" cy="594361"/>
            <a:chOff x="2560575" y="527075"/>
            <a:chExt cx="384600" cy="384600"/>
          </a:xfrm>
        </p:grpSpPr>
        <p:sp>
          <p:nvSpPr>
            <p:cNvPr id="250" name="Google Shape;250;p3"/>
            <p:cNvSpPr/>
            <p:nvPr/>
          </p:nvSpPr>
          <p:spPr>
            <a:xfrm>
              <a:off x="2560575" y="527075"/>
              <a:ext cx="384600" cy="384600"/>
            </a:xfrm>
            <a:custGeom>
              <a:avLst/>
              <a:gdLst/>
              <a:ahLst/>
              <a:cxnLst/>
              <a:rect l="l" t="t" r="r" b="b"/>
              <a:pathLst>
                <a:path w="15384" h="15384" extrusionOk="0">
                  <a:moveTo>
                    <a:pt x="0" y="0"/>
                  </a:moveTo>
                  <a:lnTo>
                    <a:pt x="0" y="15384"/>
                  </a:lnTo>
                  <a:lnTo>
                    <a:pt x="15384" y="15384"/>
                  </a:lnTo>
                  <a:lnTo>
                    <a:pt x="1538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1" name="Google Shape;251;p3"/>
            <p:cNvGrpSpPr/>
            <p:nvPr/>
          </p:nvGrpSpPr>
          <p:grpSpPr>
            <a:xfrm>
              <a:off x="2612450" y="593200"/>
              <a:ext cx="280850" cy="252350"/>
              <a:chOff x="2612450" y="593200"/>
              <a:chExt cx="280850" cy="252350"/>
            </a:xfrm>
          </p:grpSpPr>
          <p:sp>
            <p:nvSpPr>
              <p:cNvPr id="252" name="Google Shape;252;p3"/>
              <p:cNvSpPr/>
              <p:nvPr/>
            </p:nvSpPr>
            <p:spPr>
              <a:xfrm>
                <a:off x="2612450" y="593200"/>
                <a:ext cx="79400" cy="69200"/>
              </a:xfrm>
              <a:custGeom>
                <a:avLst/>
                <a:gdLst/>
                <a:ahLst/>
                <a:cxnLst/>
                <a:rect l="l" t="t" r="r" b="b"/>
                <a:pathLst>
                  <a:path w="3176" h="2768" extrusionOk="0">
                    <a:moveTo>
                      <a:pt x="1588" y="0"/>
                    </a:moveTo>
                    <a:lnTo>
                      <a:pt x="1" y="2768"/>
                    </a:lnTo>
                    <a:lnTo>
                      <a:pt x="3175" y="2768"/>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3"/>
              <p:cNvSpPr/>
              <p:nvPr/>
            </p:nvSpPr>
            <p:spPr>
              <a:xfrm>
                <a:off x="2713175" y="593200"/>
                <a:ext cx="79400" cy="69200"/>
              </a:xfrm>
              <a:custGeom>
                <a:avLst/>
                <a:gdLst/>
                <a:ahLst/>
                <a:cxnLst/>
                <a:rect l="l" t="t" r="r" b="b"/>
                <a:pathLst>
                  <a:path w="3176" h="2768" extrusionOk="0">
                    <a:moveTo>
                      <a:pt x="1588" y="0"/>
                    </a:moveTo>
                    <a:lnTo>
                      <a:pt x="1" y="2768"/>
                    </a:lnTo>
                    <a:lnTo>
                      <a:pt x="3175" y="2768"/>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3"/>
              <p:cNvSpPr/>
              <p:nvPr/>
            </p:nvSpPr>
            <p:spPr>
              <a:xfrm>
                <a:off x="2813900" y="593200"/>
                <a:ext cx="79400" cy="69200"/>
              </a:xfrm>
              <a:custGeom>
                <a:avLst/>
                <a:gdLst/>
                <a:ahLst/>
                <a:cxnLst/>
                <a:rect l="l" t="t" r="r" b="b"/>
                <a:pathLst>
                  <a:path w="3176" h="2768" extrusionOk="0">
                    <a:moveTo>
                      <a:pt x="1588" y="0"/>
                    </a:moveTo>
                    <a:lnTo>
                      <a:pt x="1" y="2768"/>
                    </a:lnTo>
                    <a:lnTo>
                      <a:pt x="3175" y="2768"/>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3"/>
              <p:cNvSpPr/>
              <p:nvPr/>
            </p:nvSpPr>
            <p:spPr>
              <a:xfrm>
                <a:off x="2612450" y="684775"/>
                <a:ext cx="79400" cy="69200"/>
              </a:xfrm>
              <a:custGeom>
                <a:avLst/>
                <a:gdLst/>
                <a:ahLst/>
                <a:cxnLst/>
                <a:rect l="l" t="t" r="r" b="b"/>
                <a:pathLst>
                  <a:path w="3176" h="2768" extrusionOk="0">
                    <a:moveTo>
                      <a:pt x="1588" y="0"/>
                    </a:moveTo>
                    <a:lnTo>
                      <a:pt x="1" y="2767"/>
                    </a:lnTo>
                    <a:lnTo>
                      <a:pt x="3175" y="276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3"/>
              <p:cNvSpPr/>
              <p:nvPr/>
            </p:nvSpPr>
            <p:spPr>
              <a:xfrm>
                <a:off x="2713175" y="684775"/>
                <a:ext cx="79400" cy="69200"/>
              </a:xfrm>
              <a:custGeom>
                <a:avLst/>
                <a:gdLst/>
                <a:ahLst/>
                <a:cxnLst/>
                <a:rect l="l" t="t" r="r" b="b"/>
                <a:pathLst>
                  <a:path w="3176" h="2768" extrusionOk="0">
                    <a:moveTo>
                      <a:pt x="1588" y="0"/>
                    </a:moveTo>
                    <a:lnTo>
                      <a:pt x="1" y="2767"/>
                    </a:lnTo>
                    <a:lnTo>
                      <a:pt x="3175" y="276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3"/>
              <p:cNvSpPr/>
              <p:nvPr/>
            </p:nvSpPr>
            <p:spPr>
              <a:xfrm>
                <a:off x="2813900" y="684775"/>
                <a:ext cx="79400" cy="69200"/>
              </a:xfrm>
              <a:custGeom>
                <a:avLst/>
                <a:gdLst/>
                <a:ahLst/>
                <a:cxnLst/>
                <a:rect l="l" t="t" r="r" b="b"/>
                <a:pathLst>
                  <a:path w="3176" h="2768" extrusionOk="0">
                    <a:moveTo>
                      <a:pt x="1588" y="0"/>
                    </a:moveTo>
                    <a:lnTo>
                      <a:pt x="1" y="2767"/>
                    </a:lnTo>
                    <a:lnTo>
                      <a:pt x="3175" y="276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3"/>
              <p:cNvSpPr/>
              <p:nvPr/>
            </p:nvSpPr>
            <p:spPr>
              <a:xfrm>
                <a:off x="2612450" y="776325"/>
                <a:ext cx="79400" cy="69225"/>
              </a:xfrm>
              <a:custGeom>
                <a:avLst/>
                <a:gdLst/>
                <a:ahLst/>
                <a:cxnLst/>
                <a:rect l="l" t="t" r="r" b="b"/>
                <a:pathLst>
                  <a:path w="3176" h="2769" extrusionOk="0">
                    <a:moveTo>
                      <a:pt x="1588" y="1"/>
                    </a:moveTo>
                    <a:lnTo>
                      <a:pt x="1"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3"/>
              <p:cNvSpPr/>
              <p:nvPr/>
            </p:nvSpPr>
            <p:spPr>
              <a:xfrm>
                <a:off x="2713175" y="776325"/>
                <a:ext cx="79400" cy="69225"/>
              </a:xfrm>
              <a:custGeom>
                <a:avLst/>
                <a:gdLst/>
                <a:ahLst/>
                <a:cxnLst/>
                <a:rect l="l" t="t" r="r" b="b"/>
                <a:pathLst>
                  <a:path w="3176" h="2769" extrusionOk="0">
                    <a:moveTo>
                      <a:pt x="1588" y="1"/>
                    </a:moveTo>
                    <a:lnTo>
                      <a:pt x="1"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3"/>
              <p:cNvSpPr/>
              <p:nvPr/>
            </p:nvSpPr>
            <p:spPr>
              <a:xfrm>
                <a:off x="2813900" y="776325"/>
                <a:ext cx="79400" cy="69225"/>
              </a:xfrm>
              <a:custGeom>
                <a:avLst/>
                <a:gdLst/>
                <a:ahLst/>
                <a:cxnLst/>
                <a:rect l="l" t="t" r="r" b="b"/>
                <a:pathLst>
                  <a:path w="3176" h="2769" extrusionOk="0">
                    <a:moveTo>
                      <a:pt x="1588" y="1"/>
                    </a:moveTo>
                    <a:lnTo>
                      <a:pt x="1"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61" name="Google Shape;261;p3"/>
          <p:cNvSpPr/>
          <p:nvPr/>
        </p:nvSpPr>
        <p:spPr>
          <a:xfrm rot="10800000">
            <a:off x="7360680" y="3954641"/>
            <a:ext cx="594169" cy="594399"/>
          </a:xfrm>
          <a:custGeom>
            <a:avLst/>
            <a:gdLst/>
            <a:ahLst/>
            <a:cxnLst/>
            <a:rect l="l" t="t" r="r" b="b"/>
            <a:pathLst>
              <a:path w="15385" h="15385" extrusionOk="0">
                <a:moveTo>
                  <a:pt x="1" y="1"/>
                </a:moveTo>
                <a:lnTo>
                  <a:pt x="1" y="15384"/>
                </a:lnTo>
                <a:cubicBezTo>
                  <a:pt x="8507" y="15384"/>
                  <a:pt x="15384" y="8506"/>
                  <a:pt x="153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
          <p:cNvSpPr/>
          <p:nvPr/>
        </p:nvSpPr>
        <p:spPr>
          <a:xfrm rot="10800000">
            <a:off x="7360680" y="4548980"/>
            <a:ext cx="594169" cy="594361"/>
          </a:xfrm>
          <a:custGeom>
            <a:avLst/>
            <a:gdLst/>
            <a:ahLst/>
            <a:cxnLst/>
            <a:rect l="l" t="t" r="r" b="b"/>
            <a:pathLst>
              <a:path w="15385" h="15384" extrusionOk="0">
                <a:moveTo>
                  <a:pt x="1" y="0"/>
                </a:moveTo>
                <a:lnTo>
                  <a:pt x="1" y="15384"/>
                </a:lnTo>
                <a:lnTo>
                  <a:pt x="15384" y="15384"/>
                </a:lnTo>
                <a:lnTo>
                  <a:pt x="1538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3" name="Google Shape;263;p3"/>
          <p:cNvGrpSpPr/>
          <p:nvPr/>
        </p:nvGrpSpPr>
        <p:grpSpPr>
          <a:xfrm rot="10800000">
            <a:off x="7954691" y="3360266"/>
            <a:ext cx="594130" cy="594361"/>
            <a:chOff x="2560575" y="1296250"/>
            <a:chExt cx="384600" cy="384600"/>
          </a:xfrm>
        </p:grpSpPr>
        <p:sp>
          <p:nvSpPr>
            <p:cNvPr id="264" name="Google Shape;264;p3"/>
            <p:cNvSpPr/>
            <p:nvPr/>
          </p:nvSpPr>
          <p:spPr>
            <a:xfrm>
              <a:off x="2560575" y="1296250"/>
              <a:ext cx="384600" cy="384600"/>
            </a:xfrm>
            <a:custGeom>
              <a:avLst/>
              <a:gdLst/>
              <a:ahLst/>
              <a:cxnLst/>
              <a:rect l="l" t="t" r="r" b="b"/>
              <a:pathLst>
                <a:path w="15384" h="15384" extrusionOk="0">
                  <a:moveTo>
                    <a:pt x="0" y="0"/>
                  </a:moveTo>
                  <a:lnTo>
                    <a:pt x="0" y="15384"/>
                  </a:lnTo>
                  <a:cubicBezTo>
                    <a:pt x="8506" y="15384"/>
                    <a:pt x="15384" y="8506"/>
                    <a:pt x="1538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3"/>
            <p:cNvSpPr/>
            <p:nvPr/>
          </p:nvSpPr>
          <p:spPr>
            <a:xfrm>
              <a:off x="2560575" y="1296250"/>
              <a:ext cx="325600" cy="325600"/>
            </a:xfrm>
            <a:custGeom>
              <a:avLst/>
              <a:gdLst/>
              <a:ahLst/>
              <a:cxnLst/>
              <a:rect l="l" t="t" r="r" b="b"/>
              <a:pathLst>
                <a:path w="13024" h="13024" extrusionOk="0">
                  <a:moveTo>
                    <a:pt x="0" y="0"/>
                  </a:moveTo>
                  <a:lnTo>
                    <a:pt x="0" y="13023"/>
                  </a:lnTo>
                  <a:cubicBezTo>
                    <a:pt x="7204" y="13023"/>
                    <a:pt x="13023" y="7163"/>
                    <a:pt x="130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6" name="Google Shape;266;p3"/>
          <p:cNvGrpSpPr/>
          <p:nvPr/>
        </p:nvGrpSpPr>
        <p:grpSpPr>
          <a:xfrm rot="10800000">
            <a:off x="7954691" y="3954589"/>
            <a:ext cx="594130" cy="594399"/>
            <a:chOff x="2560575" y="911650"/>
            <a:chExt cx="384600" cy="384625"/>
          </a:xfrm>
        </p:grpSpPr>
        <p:sp>
          <p:nvSpPr>
            <p:cNvPr id="267" name="Google Shape;267;p3"/>
            <p:cNvSpPr/>
            <p:nvPr/>
          </p:nvSpPr>
          <p:spPr>
            <a:xfrm>
              <a:off x="2560575" y="911650"/>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8" name="Google Shape;268;p3"/>
            <p:cNvGrpSpPr/>
            <p:nvPr/>
          </p:nvGrpSpPr>
          <p:grpSpPr>
            <a:xfrm>
              <a:off x="2619575" y="911650"/>
              <a:ext cx="266600" cy="384625"/>
              <a:chOff x="2619575" y="911650"/>
              <a:chExt cx="266600" cy="384625"/>
            </a:xfrm>
          </p:grpSpPr>
          <p:sp>
            <p:nvSpPr>
              <p:cNvPr id="269" name="Google Shape;269;p3"/>
              <p:cNvSpPr/>
              <p:nvPr/>
            </p:nvSpPr>
            <p:spPr>
              <a:xfrm>
                <a:off x="2731500" y="911650"/>
                <a:ext cx="42750" cy="384625"/>
              </a:xfrm>
              <a:custGeom>
                <a:avLst/>
                <a:gdLst/>
                <a:ahLst/>
                <a:cxnLst/>
                <a:rect l="l" t="t" r="r" b="b"/>
                <a:pathLst>
                  <a:path w="1710" h="15385" extrusionOk="0">
                    <a:moveTo>
                      <a:pt x="1" y="1"/>
                    </a:moveTo>
                    <a:lnTo>
                      <a:pt x="1" y="15384"/>
                    </a:lnTo>
                    <a:lnTo>
                      <a:pt x="1710" y="15384"/>
                    </a:lnTo>
                    <a:lnTo>
                      <a:pt x="171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
              <p:cNvSpPr/>
              <p:nvPr/>
            </p:nvSpPr>
            <p:spPr>
              <a:xfrm>
                <a:off x="2619575" y="911650"/>
                <a:ext cx="43775" cy="384625"/>
              </a:xfrm>
              <a:custGeom>
                <a:avLst/>
                <a:gdLst/>
                <a:ahLst/>
                <a:cxnLst/>
                <a:rect l="l" t="t" r="r" b="b"/>
                <a:pathLst>
                  <a:path w="1751" h="15385" extrusionOk="0">
                    <a:moveTo>
                      <a:pt x="1" y="1"/>
                    </a:moveTo>
                    <a:lnTo>
                      <a:pt x="1" y="15384"/>
                    </a:lnTo>
                    <a:lnTo>
                      <a:pt x="1751" y="15384"/>
                    </a:lnTo>
                    <a:lnTo>
                      <a:pt x="17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
              <p:cNvSpPr/>
              <p:nvPr/>
            </p:nvSpPr>
            <p:spPr>
              <a:xfrm>
                <a:off x="2843425" y="911650"/>
                <a:ext cx="42750" cy="384625"/>
              </a:xfrm>
              <a:custGeom>
                <a:avLst/>
                <a:gdLst/>
                <a:ahLst/>
                <a:cxnLst/>
                <a:rect l="l" t="t" r="r" b="b"/>
                <a:pathLst>
                  <a:path w="1710" h="15385" extrusionOk="0">
                    <a:moveTo>
                      <a:pt x="0" y="1"/>
                    </a:moveTo>
                    <a:lnTo>
                      <a:pt x="0" y="15384"/>
                    </a:lnTo>
                    <a:lnTo>
                      <a:pt x="1709" y="15384"/>
                    </a:lnTo>
                    <a:lnTo>
                      <a:pt x="17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72" name="Google Shape;272;p3"/>
          <p:cNvGrpSpPr/>
          <p:nvPr/>
        </p:nvGrpSpPr>
        <p:grpSpPr>
          <a:xfrm rot="10800000">
            <a:off x="8548783" y="3954589"/>
            <a:ext cx="594169" cy="594399"/>
            <a:chOff x="2175975" y="911650"/>
            <a:chExt cx="384625" cy="384625"/>
          </a:xfrm>
        </p:grpSpPr>
        <p:sp>
          <p:nvSpPr>
            <p:cNvPr id="273" name="Google Shape;273;p3"/>
            <p:cNvSpPr/>
            <p:nvPr/>
          </p:nvSpPr>
          <p:spPr>
            <a:xfrm>
              <a:off x="2175975" y="911650"/>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3"/>
            <p:cNvSpPr/>
            <p:nvPr/>
          </p:nvSpPr>
          <p:spPr>
            <a:xfrm>
              <a:off x="2175975" y="1015425"/>
              <a:ext cx="280850" cy="177050"/>
            </a:xfrm>
            <a:custGeom>
              <a:avLst/>
              <a:gdLst/>
              <a:ahLst/>
              <a:cxnLst/>
              <a:rect l="l" t="t" r="r" b="b"/>
              <a:pathLst>
                <a:path w="11234" h="7082" extrusionOk="0">
                  <a:moveTo>
                    <a:pt x="1" y="1"/>
                  </a:moveTo>
                  <a:lnTo>
                    <a:pt x="1" y="7082"/>
                  </a:lnTo>
                  <a:lnTo>
                    <a:pt x="7693" y="7082"/>
                  </a:lnTo>
                  <a:cubicBezTo>
                    <a:pt x="9646" y="7082"/>
                    <a:pt x="11233" y="5495"/>
                    <a:pt x="11233" y="3541"/>
                  </a:cubicBezTo>
                  <a:cubicBezTo>
                    <a:pt x="11233" y="1588"/>
                    <a:pt x="9646" y="1"/>
                    <a:pt x="76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5" name="Google Shape;275;p3"/>
          <p:cNvSpPr/>
          <p:nvPr/>
        </p:nvSpPr>
        <p:spPr>
          <a:xfrm rot="10800000" flipH="1">
            <a:off x="6766600" y="4548960"/>
            <a:ext cx="594169" cy="594399"/>
          </a:xfrm>
          <a:custGeom>
            <a:avLst/>
            <a:gdLst/>
            <a:ahLst/>
            <a:cxnLst/>
            <a:rect l="l" t="t" r="r" b="b"/>
            <a:pathLst>
              <a:path w="15385" h="15385" extrusionOk="0">
                <a:moveTo>
                  <a:pt x="1" y="1"/>
                </a:moveTo>
                <a:cubicBezTo>
                  <a:pt x="1" y="8506"/>
                  <a:pt x="6919" y="15384"/>
                  <a:pt x="15384" y="15384"/>
                </a:cubicBezTo>
                <a:lnTo>
                  <a:pt x="1538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6" name="Google Shape;276;p3"/>
          <p:cNvGrpSpPr/>
          <p:nvPr/>
        </p:nvGrpSpPr>
        <p:grpSpPr>
          <a:xfrm rot="10800000" flipH="1">
            <a:off x="8548186" y="2765928"/>
            <a:ext cx="595713" cy="594361"/>
            <a:chOff x="1791400" y="1296250"/>
            <a:chExt cx="385625" cy="384600"/>
          </a:xfrm>
        </p:grpSpPr>
        <p:sp>
          <p:nvSpPr>
            <p:cNvPr id="277" name="Google Shape;277;p3"/>
            <p:cNvSpPr/>
            <p:nvPr/>
          </p:nvSpPr>
          <p:spPr>
            <a:xfrm>
              <a:off x="1791400" y="1296250"/>
              <a:ext cx="384600" cy="384600"/>
            </a:xfrm>
            <a:custGeom>
              <a:avLst/>
              <a:gdLst/>
              <a:ahLst/>
              <a:cxnLst/>
              <a:rect l="l" t="t" r="r" b="b"/>
              <a:pathLst>
                <a:path w="15384" h="15384" extrusionOk="0">
                  <a:moveTo>
                    <a:pt x="0" y="0"/>
                  </a:moveTo>
                  <a:cubicBezTo>
                    <a:pt x="0" y="8506"/>
                    <a:pt x="6878" y="15384"/>
                    <a:pt x="15384" y="15384"/>
                  </a:cubicBezTo>
                  <a:lnTo>
                    <a:pt x="1538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3"/>
            <p:cNvSpPr/>
            <p:nvPr/>
          </p:nvSpPr>
          <p:spPr>
            <a:xfrm>
              <a:off x="2039650" y="1296250"/>
              <a:ext cx="137375" cy="136350"/>
            </a:xfrm>
            <a:custGeom>
              <a:avLst/>
              <a:gdLst/>
              <a:ahLst/>
              <a:cxnLst/>
              <a:rect l="l" t="t" r="r" b="b"/>
              <a:pathLst>
                <a:path w="5495" h="5454" extrusionOk="0">
                  <a:moveTo>
                    <a:pt x="0" y="0"/>
                  </a:moveTo>
                  <a:cubicBezTo>
                    <a:pt x="0" y="3012"/>
                    <a:pt x="2442" y="5454"/>
                    <a:pt x="5495" y="5454"/>
                  </a:cubicBezTo>
                  <a:lnTo>
                    <a:pt x="54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9" name="Google Shape;279;p3"/>
          <p:cNvSpPr/>
          <p:nvPr/>
        </p:nvSpPr>
        <p:spPr>
          <a:xfrm rot="-5400000">
            <a:off x="594210" y="4548992"/>
            <a:ext cx="594207" cy="594784"/>
          </a:xfrm>
          <a:custGeom>
            <a:avLst/>
            <a:gdLst/>
            <a:ahLst/>
            <a:cxnLst/>
            <a:rect l="l" t="t" r="r" b="b"/>
            <a:pathLst>
              <a:path w="15385" h="15385" extrusionOk="0">
                <a:moveTo>
                  <a:pt x="1" y="1"/>
                </a:moveTo>
                <a:lnTo>
                  <a:pt x="1" y="15384"/>
                </a:lnTo>
                <a:cubicBezTo>
                  <a:pt x="8507" y="15384"/>
                  <a:pt x="15384" y="8506"/>
                  <a:pt x="153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3"/>
          <p:cNvSpPr/>
          <p:nvPr/>
        </p:nvSpPr>
        <p:spPr>
          <a:xfrm rot="10800000">
            <a:off x="7955258" y="184"/>
            <a:ext cx="593938" cy="593861"/>
          </a:xfrm>
          <a:custGeom>
            <a:avLst/>
            <a:gdLst/>
            <a:ahLst/>
            <a:cxnLst/>
            <a:rect l="l" t="t" r="r" b="b"/>
            <a:pathLst>
              <a:path w="15385" h="15385" extrusionOk="0">
                <a:moveTo>
                  <a:pt x="1" y="1"/>
                </a:moveTo>
                <a:lnTo>
                  <a:pt x="1" y="15384"/>
                </a:lnTo>
                <a:lnTo>
                  <a:pt x="15384" y="15384"/>
                </a:lnTo>
                <a:cubicBezTo>
                  <a:pt x="15384" y="6879"/>
                  <a:pt x="8506" y="1"/>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1" name="Google Shape;281;p3"/>
          <p:cNvGrpSpPr/>
          <p:nvPr/>
        </p:nvGrpSpPr>
        <p:grpSpPr>
          <a:xfrm rot="-5400000">
            <a:off x="8549738" y="4548775"/>
            <a:ext cx="594361" cy="594169"/>
            <a:chOff x="5573200" y="4371925"/>
            <a:chExt cx="384600" cy="384625"/>
          </a:xfrm>
        </p:grpSpPr>
        <p:sp>
          <p:nvSpPr>
            <p:cNvPr id="282" name="Google Shape;282;p3"/>
            <p:cNvSpPr/>
            <p:nvPr/>
          </p:nvSpPr>
          <p:spPr>
            <a:xfrm>
              <a:off x="5573200" y="4371925"/>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
            <p:cNvSpPr/>
            <p:nvPr/>
          </p:nvSpPr>
          <p:spPr>
            <a:xfrm>
              <a:off x="5573200" y="4371925"/>
              <a:ext cx="384600" cy="384625"/>
            </a:xfrm>
            <a:custGeom>
              <a:avLst/>
              <a:gdLst/>
              <a:ahLst/>
              <a:cxnLst/>
              <a:rect l="l" t="t" r="r" b="b"/>
              <a:pathLst>
                <a:path w="15384" h="15385" extrusionOk="0">
                  <a:moveTo>
                    <a:pt x="7692" y="1"/>
                  </a:moveTo>
                  <a:cubicBezTo>
                    <a:pt x="3419" y="1"/>
                    <a:pt x="0" y="3460"/>
                    <a:pt x="0" y="7693"/>
                  </a:cubicBezTo>
                  <a:lnTo>
                    <a:pt x="0" y="15384"/>
                  </a:lnTo>
                  <a:lnTo>
                    <a:pt x="15384" y="15384"/>
                  </a:lnTo>
                  <a:lnTo>
                    <a:pt x="15384" y="7693"/>
                  </a:lnTo>
                  <a:cubicBezTo>
                    <a:pt x="15384" y="3460"/>
                    <a:pt x="11925" y="1"/>
                    <a:pt x="76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3"/>
            <p:cNvSpPr/>
            <p:nvPr/>
          </p:nvSpPr>
          <p:spPr>
            <a:xfrm>
              <a:off x="5657650" y="4540825"/>
              <a:ext cx="215725" cy="215725"/>
            </a:xfrm>
            <a:custGeom>
              <a:avLst/>
              <a:gdLst/>
              <a:ahLst/>
              <a:cxnLst/>
              <a:rect l="l" t="t" r="r" b="b"/>
              <a:pathLst>
                <a:path w="8629" h="8629" extrusionOk="0">
                  <a:moveTo>
                    <a:pt x="4314" y="1"/>
                  </a:moveTo>
                  <a:cubicBezTo>
                    <a:pt x="1913" y="1"/>
                    <a:pt x="0" y="1913"/>
                    <a:pt x="0" y="4314"/>
                  </a:cubicBezTo>
                  <a:lnTo>
                    <a:pt x="0" y="8628"/>
                  </a:lnTo>
                  <a:lnTo>
                    <a:pt x="8628" y="8628"/>
                  </a:lnTo>
                  <a:lnTo>
                    <a:pt x="8628" y="4314"/>
                  </a:lnTo>
                  <a:cubicBezTo>
                    <a:pt x="8628" y="1913"/>
                    <a:pt x="6675" y="1"/>
                    <a:pt x="431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5" name="Google Shape;285;p3"/>
          <p:cNvGrpSpPr/>
          <p:nvPr/>
        </p:nvGrpSpPr>
        <p:grpSpPr>
          <a:xfrm>
            <a:off x="8551649" y="813"/>
            <a:ext cx="592355" cy="593822"/>
            <a:chOff x="1407825" y="3987350"/>
            <a:chExt cx="383600" cy="384600"/>
          </a:xfrm>
        </p:grpSpPr>
        <p:sp>
          <p:nvSpPr>
            <p:cNvPr id="286" name="Google Shape;286;p3"/>
            <p:cNvSpPr/>
            <p:nvPr/>
          </p:nvSpPr>
          <p:spPr>
            <a:xfrm>
              <a:off x="1407825" y="3987350"/>
              <a:ext cx="383600" cy="384600"/>
            </a:xfrm>
            <a:custGeom>
              <a:avLst/>
              <a:gdLst/>
              <a:ahLst/>
              <a:cxnLst/>
              <a:rect l="l" t="t" r="r" b="b"/>
              <a:pathLst>
                <a:path w="15344" h="15384" extrusionOk="0">
                  <a:moveTo>
                    <a:pt x="1" y="0"/>
                  </a:moveTo>
                  <a:lnTo>
                    <a:pt x="1" y="15384"/>
                  </a:lnTo>
                  <a:lnTo>
                    <a:pt x="15343" y="15384"/>
                  </a:lnTo>
                  <a:lnTo>
                    <a:pt x="1534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7" name="Google Shape;287;p3"/>
            <p:cNvGrpSpPr/>
            <p:nvPr/>
          </p:nvGrpSpPr>
          <p:grpSpPr>
            <a:xfrm>
              <a:off x="1466825" y="3987350"/>
              <a:ext cx="265575" cy="384600"/>
              <a:chOff x="1466825" y="3987350"/>
              <a:chExt cx="265575" cy="384600"/>
            </a:xfrm>
          </p:grpSpPr>
          <p:sp>
            <p:nvSpPr>
              <p:cNvPr id="288" name="Google Shape;288;p3"/>
              <p:cNvSpPr/>
              <p:nvPr/>
            </p:nvSpPr>
            <p:spPr>
              <a:xfrm>
                <a:off x="1577725" y="3987350"/>
                <a:ext cx="43775" cy="384600"/>
              </a:xfrm>
              <a:custGeom>
                <a:avLst/>
                <a:gdLst/>
                <a:ahLst/>
                <a:cxnLst/>
                <a:rect l="l" t="t" r="r" b="b"/>
                <a:pathLst>
                  <a:path w="1751" h="15384" extrusionOk="0">
                    <a:moveTo>
                      <a:pt x="1" y="0"/>
                    </a:moveTo>
                    <a:lnTo>
                      <a:pt x="1" y="15384"/>
                    </a:lnTo>
                    <a:lnTo>
                      <a:pt x="1751" y="15384"/>
                    </a:lnTo>
                    <a:lnTo>
                      <a:pt x="175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
              <p:cNvSpPr/>
              <p:nvPr/>
            </p:nvSpPr>
            <p:spPr>
              <a:xfrm>
                <a:off x="1466825" y="3987350"/>
                <a:ext cx="42775" cy="384600"/>
              </a:xfrm>
              <a:custGeom>
                <a:avLst/>
                <a:gdLst/>
                <a:ahLst/>
                <a:cxnLst/>
                <a:rect l="l" t="t" r="r" b="b"/>
                <a:pathLst>
                  <a:path w="1711" h="15384" extrusionOk="0">
                    <a:moveTo>
                      <a:pt x="1" y="0"/>
                    </a:moveTo>
                    <a:lnTo>
                      <a:pt x="1" y="15384"/>
                    </a:lnTo>
                    <a:lnTo>
                      <a:pt x="1710" y="15384"/>
                    </a:lnTo>
                    <a:lnTo>
                      <a:pt x="171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3"/>
              <p:cNvSpPr/>
              <p:nvPr/>
            </p:nvSpPr>
            <p:spPr>
              <a:xfrm>
                <a:off x="1689650" y="3987350"/>
                <a:ext cx="42750" cy="384600"/>
              </a:xfrm>
              <a:custGeom>
                <a:avLst/>
                <a:gdLst/>
                <a:ahLst/>
                <a:cxnLst/>
                <a:rect l="l" t="t" r="r" b="b"/>
                <a:pathLst>
                  <a:path w="1710" h="15384" extrusionOk="0">
                    <a:moveTo>
                      <a:pt x="1" y="0"/>
                    </a:moveTo>
                    <a:lnTo>
                      <a:pt x="1" y="15384"/>
                    </a:lnTo>
                    <a:lnTo>
                      <a:pt x="1710" y="15384"/>
                    </a:lnTo>
                    <a:lnTo>
                      <a:pt x="171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91" name="Google Shape;291;p3"/>
          <p:cNvGrpSpPr/>
          <p:nvPr/>
        </p:nvGrpSpPr>
        <p:grpSpPr>
          <a:xfrm>
            <a:off x="-6" y="4549189"/>
            <a:ext cx="594784" cy="594169"/>
            <a:chOff x="1023225" y="4756525"/>
            <a:chExt cx="384625" cy="384600"/>
          </a:xfrm>
        </p:grpSpPr>
        <p:sp>
          <p:nvSpPr>
            <p:cNvPr id="292" name="Google Shape;292;p3"/>
            <p:cNvSpPr/>
            <p:nvPr/>
          </p:nvSpPr>
          <p:spPr>
            <a:xfrm>
              <a:off x="1023225" y="4756525"/>
              <a:ext cx="384625" cy="384600"/>
            </a:xfrm>
            <a:custGeom>
              <a:avLst/>
              <a:gdLst/>
              <a:ahLst/>
              <a:cxnLst/>
              <a:rect l="l" t="t" r="r" b="b"/>
              <a:pathLst>
                <a:path w="15385" h="15384" extrusionOk="0">
                  <a:moveTo>
                    <a:pt x="1" y="0"/>
                  </a:moveTo>
                  <a:lnTo>
                    <a:pt x="1" y="15384"/>
                  </a:lnTo>
                  <a:lnTo>
                    <a:pt x="15385" y="15384"/>
                  </a:lnTo>
                  <a:lnTo>
                    <a:pt x="1538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3" name="Google Shape;293;p3"/>
            <p:cNvGrpSpPr/>
            <p:nvPr/>
          </p:nvGrpSpPr>
          <p:grpSpPr>
            <a:xfrm>
              <a:off x="1061900" y="4796200"/>
              <a:ext cx="306275" cy="305250"/>
              <a:chOff x="1061900" y="4796200"/>
              <a:chExt cx="306275" cy="305250"/>
            </a:xfrm>
          </p:grpSpPr>
          <p:sp>
            <p:nvSpPr>
              <p:cNvPr id="294" name="Google Shape;294;p3"/>
              <p:cNvSpPr/>
              <p:nvPr/>
            </p:nvSpPr>
            <p:spPr>
              <a:xfrm>
                <a:off x="1061900" y="5015975"/>
                <a:ext cx="85500" cy="85475"/>
              </a:xfrm>
              <a:custGeom>
                <a:avLst/>
                <a:gdLst/>
                <a:ahLst/>
                <a:cxnLst/>
                <a:rect l="l" t="t" r="r" b="b"/>
                <a:pathLst>
                  <a:path w="3420" h="3419" extrusionOk="0">
                    <a:moveTo>
                      <a:pt x="0" y="0"/>
                    </a:moveTo>
                    <a:lnTo>
                      <a:pt x="3419" y="3419"/>
                    </a:lnTo>
                    <a:lnTo>
                      <a:pt x="341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3"/>
              <p:cNvSpPr/>
              <p:nvPr/>
            </p:nvSpPr>
            <p:spPr>
              <a:xfrm>
                <a:off x="1171775" y="5015975"/>
                <a:ext cx="86525" cy="85475"/>
              </a:xfrm>
              <a:custGeom>
                <a:avLst/>
                <a:gdLst/>
                <a:ahLst/>
                <a:cxnLst/>
                <a:rect l="l" t="t" r="r" b="b"/>
                <a:pathLst>
                  <a:path w="3461" h="3419" extrusionOk="0">
                    <a:moveTo>
                      <a:pt x="1" y="0"/>
                    </a:moveTo>
                    <a:lnTo>
                      <a:pt x="3460" y="3419"/>
                    </a:lnTo>
                    <a:lnTo>
                      <a:pt x="346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
              <p:cNvSpPr/>
              <p:nvPr/>
            </p:nvSpPr>
            <p:spPr>
              <a:xfrm>
                <a:off x="1282675" y="5015975"/>
                <a:ext cx="85500" cy="85475"/>
              </a:xfrm>
              <a:custGeom>
                <a:avLst/>
                <a:gdLst/>
                <a:ahLst/>
                <a:cxnLst/>
                <a:rect l="l" t="t" r="r" b="b"/>
                <a:pathLst>
                  <a:path w="3420" h="3419" extrusionOk="0">
                    <a:moveTo>
                      <a:pt x="1" y="0"/>
                    </a:moveTo>
                    <a:lnTo>
                      <a:pt x="3419" y="3419"/>
                    </a:lnTo>
                    <a:lnTo>
                      <a:pt x="341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
              <p:cNvSpPr/>
              <p:nvPr/>
            </p:nvSpPr>
            <p:spPr>
              <a:xfrm>
                <a:off x="1061900" y="4906075"/>
                <a:ext cx="85500" cy="85500"/>
              </a:xfrm>
              <a:custGeom>
                <a:avLst/>
                <a:gdLst/>
                <a:ahLst/>
                <a:cxnLst/>
                <a:rect l="l" t="t" r="r" b="b"/>
                <a:pathLst>
                  <a:path w="3420" h="3420" extrusionOk="0">
                    <a:moveTo>
                      <a:pt x="0"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3"/>
              <p:cNvSpPr/>
              <p:nvPr/>
            </p:nvSpPr>
            <p:spPr>
              <a:xfrm>
                <a:off x="1171775" y="4906075"/>
                <a:ext cx="86525" cy="85500"/>
              </a:xfrm>
              <a:custGeom>
                <a:avLst/>
                <a:gdLst/>
                <a:ahLst/>
                <a:cxnLst/>
                <a:rect l="l" t="t" r="r" b="b"/>
                <a:pathLst>
                  <a:path w="3461" h="3420" extrusionOk="0">
                    <a:moveTo>
                      <a:pt x="1" y="1"/>
                    </a:moveTo>
                    <a:lnTo>
                      <a:pt x="3460" y="3419"/>
                    </a:lnTo>
                    <a:lnTo>
                      <a:pt x="34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3"/>
              <p:cNvSpPr/>
              <p:nvPr/>
            </p:nvSpPr>
            <p:spPr>
              <a:xfrm>
                <a:off x="1282675" y="4906075"/>
                <a:ext cx="85500" cy="85500"/>
              </a:xfrm>
              <a:custGeom>
                <a:avLst/>
                <a:gdLst/>
                <a:ahLst/>
                <a:cxnLst/>
                <a:rect l="l" t="t" r="r" b="b"/>
                <a:pathLst>
                  <a:path w="3420" h="3420" extrusionOk="0">
                    <a:moveTo>
                      <a:pt x="1"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3"/>
              <p:cNvSpPr/>
              <p:nvPr/>
            </p:nvSpPr>
            <p:spPr>
              <a:xfrm>
                <a:off x="1061900" y="4796200"/>
                <a:ext cx="85500" cy="85500"/>
              </a:xfrm>
              <a:custGeom>
                <a:avLst/>
                <a:gdLst/>
                <a:ahLst/>
                <a:cxnLst/>
                <a:rect l="l" t="t" r="r" b="b"/>
                <a:pathLst>
                  <a:path w="3420" h="3420" extrusionOk="0">
                    <a:moveTo>
                      <a:pt x="0"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3"/>
              <p:cNvSpPr/>
              <p:nvPr/>
            </p:nvSpPr>
            <p:spPr>
              <a:xfrm>
                <a:off x="1171775" y="4796200"/>
                <a:ext cx="86525" cy="85500"/>
              </a:xfrm>
              <a:custGeom>
                <a:avLst/>
                <a:gdLst/>
                <a:ahLst/>
                <a:cxnLst/>
                <a:rect l="l" t="t" r="r" b="b"/>
                <a:pathLst>
                  <a:path w="3461" h="3420" extrusionOk="0">
                    <a:moveTo>
                      <a:pt x="1" y="1"/>
                    </a:moveTo>
                    <a:lnTo>
                      <a:pt x="3460" y="3419"/>
                    </a:lnTo>
                    <a:lnTo>
                      <a:pt x="34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3"/>
              <p:cNvSpPr/>
              <p:nvPr/>
            </p:nvSpPr>
            <p:spPr>
              <a:xfrm>
                <a:off x="1282675" y="4796200"/>
                <a:ext cx="85500" cy="85500"/>
              </a:xfrm>
              <a:custGeom>
                <a:avLst/>
                <a:gdLst/>
                <a:ahLst/>
                <a:cxnLst/>
                <a:rect l="l" t="t" r="r" b="b"/>
                <a:pathLst>
                  <a:path w="3420" h="3420" extrusionOk="0">
                    <a:moveTo>
                      <a:pt x="1"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03" name="Google Shape;303;p3"/>
          <p:cNvGrpSpPr/>
          <p:nvPr/>
        </p:nvGrpSpPr>
        <p:grpSpPr>
          <a:xfrm rot="5400000">
            <a:off x="-165" y="1188916"/>
            <a:ext cx="594758" cy="594425"/>
            <a:chOff x="6725950" y="4371925"/>
            <a:chExt cx="384600" cy="384625"/>
          </a:xfrm>
        </p:grpSpPr>
        <p:sp>
          <p:nvSpPr>
            <p:cNvPr id="304" name="Google Shape;304;p3"/>
            <p:cNvSpPr/>
            <p:nvPr/>
          </p:nvSpPr>
          <p:spPr>
            <a:xfrm>
              <a:off x="6725950" y="4371925"/>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3"/>
            <p:cNvSpPr/>
            <p:nvPr/>
          </p:nvSpPr>
          <p:spPr>
            <a:xfrm>
              <a:off x="6725950" y="4371925"/>
              <a:ext cx="384600" cy="384625"/>
            </a:xfrm>
            <a:custGeom>
              <a:avLst/>
              <a:gdLst/>
              <a:ahLst/>
              <a:cxnLst/>
              <a:rect l="l" t="t" r="r" b="b"/>
              <a:pathLst>
                <a:path w="15384" h="15385" extrusionOk="0">
                  <a:moveTo>
                    <a:pt x="0" y="1"/>
                  </a:moveTo>
                  <a:lnTo>
                    <a:pt x="0" y="15384"/>
                  </a:lnTo>
                  <a:lnTo>
                    <a:pt x="15384" y="15384"/>
                  </a:lnTo>
                  <a:lnTo>
                    <a:pt x="0" y="1"/>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6" name="Google Shape;306;p3"/>
            <p:cNvGrpSpPr/>
            <p:nvPr/>
          </p:nvGrpSpPr>
          <p:grpSpPr>
            <a:xfrm>
              <a:off x="6725950" y="4448250"/>
              <a:ext cx="308300" cy="232000"/>
              <a:chOff x="6725950" y="4448250"/>
              <a:chExt cx="308300" cy="232000"/>
            </a:xfrm>
          </p:grpSpPr>
          <p:sp>
            <p:nvSpPr>
              <p:cNvPr id="307" name="Google Shape;307;p3"/>
              <p:cNvSpPr/>
              <p:nvPr/>
            </p:nvSpPr>
            <p:spPr>
              <a:xfrm>
                <a:off x="6802250" y="4448250"/>
                <a:ext cx="232000" cy="232000"/>
              </a:xfrm>
              <a:custGeom>
                <a:avLst/>
                <a:gdLst/>
                <a:ahLst/>
                <a:cxnLst/>
                <a:rect l="l" t="t" r="r" b="b"/>
                <a:pathLst>
                  <a:path w="9280" h="9280" fill="none" extrusionOk="0">
                    <a:moveTo>
                      <a:pt x="9279" y="4640"/>
                    </a:moveTo>
                    <a:cubicBezTo>
                      <a:pt x="9279" y="7204"/>
                      <a:pt x="7204" y="9279"/>
                      <a:pt x="4640" y="9279"/>
                    </a:cubicBezTo>
                    <a:cubicBezTo>
                      <a:pt x="2076" y="9279"/>
                      <a:pt x="1" y="7204"/>
                      <a:pt x="1" y="4640"/>
                    </a:cubicBezTo>
                    <a:cubicBezTo>
                      <a:pt x="1" y="2076"/>
                      <a:pt x="2076" y="0"/>
                      <a:pt x="4640" y="0"/>
                    </a:cubicBezTo>
                    <a:cubicBezTo>
                      <a:pt x="7204" y="0"/>
                      <a:pt x="9279" y="2076"/>
                      <a:pt x="9279" y="4640"/>
                    </a:cubicBezTo>
                    <a:close/>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
              <p:cNvSpPr/>
              <p:nvPr/>
            </p:nvSpPr>
            <p:spPr>
              <a:xfrm>
                <a:off x="6725950" y="4564225"/>
                <a:ext cx="76325" cy="25"/>
              </a:xfrm>
              <a:custGeom>
                <a:avLst/>
                <a:gdLst/>
                <a:ahLst/>
                <a:cxnLst/>
                <a:rect l="l" t="t" r="r" b="b"/>
                <a:pathLst>
                  <a:path w="3053" h="1" fill="none" extrusionOk="0">
                    <a:moveTo>
                      <a:pt x="0" y="1"/>
                    </a:moveTo>
                    <a:lnTo>
                      <a:pt x="3053" y="1"/>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
              <p:cNvSpPr/>
              <p:nvPr/>
            </p:nvSpPr>
            <p:spPr>
              <a:xfrm>
                <a:off x="6725950" y="4633425"/>
                <a:ext cx="99725" cy="0"/>
              </a:xfrm>
              <a:custGeom>
                <a:avLst/>
                <a:gdLst/>
                <a:ahLst/>
                <a:cxnLst/>
                <a:rect l="l" t="t" r="r" b="b"/>
                <a:pathLst>
                  <a:path w="3989" fill="none" extrusionOk="0">
                    <a:moveTo>
                      <a:pt x="0" y="0"/>
                    </a:moveTo>
                    <a:lnTo>
                      <a:pt x="3989" y="0"/>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
              <p:cNvSpPr/>
              <p:nvPr/>
            </p:nvSpPr>
            <p:spPr>
              <a:xfrm>
                <a:off x="6725950" y="4495050"/>
                <a:ext cx="99725" cy="25"/>
              </a:xfrm>
              <a:custGeom>
                <a:avLst/>
                <a:gdLst/>
                <a:ahLst/>
                <a:cxnLst/>
                <a:rect l="l" t="t" r="r" b="b"/>
                <a:pathLst>
                  <a:path w="3989" h="1" fill="none" extrusionOk="0">
                    <a:moveTo>
                      <a:pt x="0" y="0"/>
                    </a:moveTo>
                    <a:lnTo>
                      <a:pt x="3989" y="0"/>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11" name="Google Shape;311;p3"/>
          <p:cNvGrpSpPr/>
          <p:nvPr/>
        </p:nvGrpSpPr>
        <p:grpSpPr>
          <a:xfrm rot="5400000">
            <a:off x="1188551" y="1005"/>
            <a:ext cx="594796" cy="594425"/>
            <a:chOff x="5957775" y="3602750"/>
            <a:chExt cx="384625" cy="384625"/>
          </a:xfrm>
        </p:grpSpPr>
        <p:sp>
          <p:nvSpPr>
            <p:cNvPr id="312" name="Google Shape;312;p3"/>
            <p:cNvSpPr/>
            <p:nvPr/>
          </p:nvSpPr>
          <p:spPr>
            <a:xfrm>
              <a:off x="5957775" y="3602750"/>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
            <p:cNvSpPr/>
            <p:nvPr/>
          </p:nvSpPr>
          <p:spPr>
            <a:xfrm>
              <a:off x="5957775" y="3602750"/>
              <a:ext cx="384625" cy="384625"/>
            </a:xfrm>
            <a:custGeom>
              <a:avLst/>
              <a:gdLst/>
              <a:ahLst/>
              <a:cxnLst/>
              <a:rect l="l" t="t" r="r" b="b"/>
              <a:pathLst>
                <a:path w="15385" h="15385" extrusionOk="0">
                  <a:moveTo>
                    <a:pt x="1" y="1"/>
                  </a:moveTo>
                  <a:cubicBezTo>
                    <a:pt x="1" y="8506"/>
                    <a:pt x="6879" y="15384"/>
                    <a:pt x="15384" y="15384"/>
                  </a:cubicBezTo>
                  <a:lnTo>
                    <a:pt x="15384" y="1"/>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4" name="Google Shape;314;p3"/>
            <p:cNvGrpSpPr/>
            <p:nvPr/>
          </p:nvGrpSpPr>
          <p:grpSpPr>
            <a:xfrm>
              <a:off x="6080900" y="3602750"/>
              <a:ext cx="261500" cy="261500"/>
              <a:chOff x="6080900" y="3602750"/>
              <a:chExt cx="261500" cy="261500"/>
            </a:xfrm>
          </p:grpSpPr>
          <p:sp>
            <p:nvSpPr>
              <p:cNvPr id="315" name="Google Shape;315;p3"/>
              <p:cNvSpPr/>
              <p:nvPr/>
            </p:nvSpPr>
            <p:spPr>
              <a:xfrm>
                <a:off x="6080900" y="3602750"/>
                <a:ext cx="261500" cy="261500"/>
              </a:xfrm>
              <a:custGeom>
                <a:avLst/>
                <a:gdLst/>
                <a:ahLst/>
                <a:cxnLst/>
                <a:rect l="l" t="t" r="r" b="b"/>
                <a:pathLst>
                  <a:path w="10460" h="10460" fill="none" extrusionOk="0">
                    <a:moveTo>
                      <a:pt x="10459" y="10460"/>
                    </a:moveTo>
                    <a:cubicBezTo>
                      <a:pt x="4680" y="10460"/>
                      <a:pt x="0" y="5780"/>
                      <a:pt x="0"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
              <p:cNvSpPr/>
              <p:nvPr/>
            </p:nvSpPr>
            <p:spPr>
              <a:xfrm>
                <a:off x="6150075" y="3602750"/>
                <a:ext cx="192325" cy="192325"/>
              </a:xfrm>
              <a:custGeom>
                <a:avLst/>
                <a:gdLst/>
                <a:ahLst/>
                <a:cxnLst/>
                <a:rect l="l" t="t" r="r" b="b"/>
                <a:pathLst>
                  <a:path w="7693" h="7693" fill="none" extrusionOk="0">
                    <a:moveTo>
                      <a:pt x="1" y="1"/>
                    </a:moveTo>
                    <a:cubicBezTo>
                      <a:pt x="1" y="4233"/>
                      <a:pt x="3419" y="7692"/>
                      <a:pt x="7692" y="7692"/>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
              <p:cNvSpPr/>
              <p:nvPr/>
            </p:nvSpPr>
            <p:spPr>
              <a:xfrm>
                <a:off x="6218250" y="3602750"/>
                <a:ext cx="124150" cy="123150"/>
              </a:xfrm>
              <a:custGeom>
                <a:avLst/>
                <a:gdLst/>
                <a:ahLst/>
                <a:cxnLst/>
                <a:rect l="l" t="t" r="r" b="b"/>
                <a:pathLst>
                  <a:path w="4966" h="4926" fill="none" extrusionOk="0">
                    <a:moveTo>
                      <a:pt x="4965" y="4925"/>
                    </a:moveTo>
                    <a:cubicBezTo>
                      <a:pt x="2239" y="4925"/>
                      <a:pt x="0" y="2727"/>
                      <a:pt x="0"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18" name="Google Shape;318;p3"/>
          <p:cNvGrpSpPr/>
          <p:nvPr/>
        </p:nvGrpSpPr>
        <p:grpSpPr>
          <a:xfrm rot="5400000">
            <a:off x="1782918" y="1024"/>
            <a:ext cx="594796" cy="594387"/>
            <a:chOff x="5957775" y="3218175"/>
            <a:chExt cx="384625" cy="384600"/>
          </a:xfrm>
        </p:grpSpPr>
        <p:sp>
          <p:nvSpPr>
            <p:cNvPr id="319" name="Google Shape;319;p3"/>
            <p:cNvSpPr/>
            <p:nvPr/>
          </p:nvSpPr>
          <p:spPr>
            <a:xfrm>
              <a:off x="5957775" y="3218175"/>
              <a:ext cx="384625" cy="384600"/>
            </a:xfrm>
            <a:custGeom>
              <a:avLst/>
              <a:gdLst/>
              <a:ahLst/>
              <a:cxnLst/>
              <a:rect l="l" t="t" r="r" b="b"/>
              <a:pathLst>
                <a:path w="15385" h="15384" extrusionOk="0">
                  <a:moveTo>
                    <a:pt x="1" y="0"/>
                  </a:moveTo>
                  <a:lnTo>
                    <a:pt x="1" y="15384"/>
                  </a:lnTo>
                  <a:lnTo>
                    <a:pt x="15384" y="15384"/>
                  </a:lnTo>
                  <a:cubicBezTo>
                    <a:pt x="15384" y="6878"/>
                    <a:pt x="8466" y="0"/>
                    <a:pt x="1" y="0"/>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0" name="Google Shape;320;p3"/>
            <p:cNvGrpSpPr/>
            <p:nvPr/>
          </p:nvGrpSpPr>
          <p:grpSpPr>
            <a:xfrm>
              <a:off x="5957775" y="3342300"/>
              <a:ext cx="260500" cy="260475"/>
              <a:chOff x="5957775" y="3342300"/>
              <a:chExt cx="260500" cy="260475"/>
            </a:xfrm>
          </p:grpSpPr>
          <p:sp>
            <p:nvSpPr>
              <p:cNvPr id="321" name="Google Shape;321;p3"/>
              <p:cNvSpPr/>
              <p:nvPr/>
            </p:nvSpPr>
            <p:spPr>
              <a:xfrm>
                <a:off x="5957775" y="3342300"/>
                <a:ext cx="260500" cy="260475"/>
              </a:xfrm>
              <a:custGeom>
                <a:avLst/>
                <a:gdLst/>
                <a:ahLst/>
                <a:cxnLst/>
                <a:rect l="l" t="t" r="r" b="b"/>
                <a:pathLst>
                  <a:path w="10420" h="10419" fill="none" extrusionOk="0">
                    <a:moveTo>
                      <a:pt x="1" y="0"/>
                    </a:moveTo>
                    <a:cubicBezTo>
                      <a:pt x="5739" y="0"/>
                      <a:pt x="10419" y="4680"/>
                      <a:pt x="10419" y="10419"/>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
              <p:cNvSpPr/>
              <p:nvPr/>
            </p:nvSpPr>
            <p:spPr>
              <a:xfrm>
                <a:off x="5957775" y="3410450"/>
                <a:ext cx="191300" cy="192325"/>
              </a:xfrm>
              <a:custGeom>
                <a:avLst/>
                <a:gdLst/>
                <a:ahLst/>
                <a:cxnLst/>
                <a:rect l="l" t="t" r="r" b="b"/>
                <a:pathLst>
                  <a:path w="7652" h="7693" fill="none" extrusionOk="0">
                    <a:moveTo>
                      <a:pt x="7652" y="7693"/>
                    </a:moveTo>
                    <a:cubicBezTo>
                      <a:pt x="7652" y="3460"/>
                      <a:pt x="4233" y="1"/>
                      <a:pt x="1"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3"/>
              <p:cNvSpPr/>
              <p:nvPr/>
            </p:nvSpPr>
            <p:spPr>
              <a:xfrm>
                <a:off x="5957775" y="3479650"/>
                <a:ext cx="123150" cy="123125"/>
              </a:xfrm>
              <a:custGeom>
                <a:avLst/>
                <a:gdLst/>
                <a:ahLst/>
                <a:cxnLst/>
                <a:rect l="l" t="t" r="r" b="b"/>
                <a:pathLst>
                  <a:path w="4926" h="4925" fill="none" extrusionOk="0">
                    <a:moveTo>
                      <a:pt x="1" y="0"/>
                    </a:moveTo>
                    <a:cubicBezTo>
                      <a:pt x="2687" y="0"/>
                      <a:pt x="4925" y="2239"/>
                      <a:pt x="4925" y="4925"/>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24" name="Google Shape;324;p3"/>
          <p:cNvGrpSpPr/>
          <p:nvPr/>
        </p:nvGrpSpPr>
        <p:grpSpPr>
          <a:xfrm rot="5400000">
            <a:off x="1189343" y="594970"/>
            <a:ext cx="593211" cy="594425"/>
            <a:chOff x="6342375" y="3602750"/>
            <a:chExt cx="383600" cy="384625"/>
          </a:xfrm>
        </p:grpSpPr>
        <p:sp>
          <p:nvSpPr>
            <p:cNvPr id="325" name="Google Shape;325;p3"/>
            <p:cNvSpPr/>
            <p:nvPr/>
          </p:nvSpPr>
          <p:spPr>
            <a:xfrm>
              <a:off x="6342375" y="3602750"/>
              <a:ext cx="383600" cy="384625"/>
            </a:xfrm>
            <a:custGeom>
              <a:avLst/>
              <a:gdLst/>
              <a:ahLst/>
              <a:cxnLst/>
              <a:rect l="l" t="t" r="r" b="b"/>
              <a:pathLst>
                <a:path w="15344" h="15385" extrusionOk="0">
                  <a:moveTo>
                    <a:pt x="0" y="1"/>
                  </a:moveTo>
                  <a:lnTo>
                    <a:pt x="0" y="15384"/>
                  </a:lnTo>
                  <a:lnTo>
                    <a:pt x="15343" y="15384"/>
                  </a:lnTo>
                  <a:cubicBezTo>
                    <a:pt x="15343" y="6879"/>
                    <a:pt x="8465" y="1"/>
                    <a:pt x="0" y="1"/>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6" name="Google Shape;326;p3"/>
            <p:cNvGrpSpPr/>
            <p:nvPr/>
          </p:nvGrpSpPr>
          <p:grpSpPr>
            <a:xfrm>
              <a:off x="6342375" y="3725875"/>
              <a:ext cx="260475" cy="261500"/>
              <a:chOff x="6342375" y="3725875"/>
              <a:chExt cx="260475" cy="261500"/>
            </a:xfrm>
          </p:grpSpPr>
          <p:sp>
            <p:nvSpPr>
              <p:cNvPr id="327" name="Google Shape;327;p3"/>
              <p:cNvSpPr/>
              <p:nvPr/>
            </p:nvSpPr>
            <p:spPr>
              <a:xfrm>
                <a:off x="6342375" y="3725875"/>
                <a:ext cx="260475" cy="261500"/>
              </a:xfrm>
              <a:custGeom>
                <a:avLst/>
                <a:gdLst/>
                <a:ahLst/>
                <a:cxnLst/>
                <a:rect l="l" t="t" r="r" b="b"/>
                <a:pathLst>
                  <a:path w="10419" h="10460" fill="none" extrusionOk="0">
                    <a:moveTo>
                      <a:pt x="0" y="0"/>
                    </a:moveTo>
                    <a:cubicBezTo>
                      <a:pt x="5739" y="0"/>
                      <a:pt x="10419" y="4721"/>
                      <a:pt x="10419" y="10459"/>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3"/>
              <p:cNvSpPr/>
              <p:nvPr/>
            </p:nvSpPr>
            <p:spPr>
              <a:xfrm>
                <a:off x="6342375" y="3795050"/>
                <a:ext cx="191300" cy="192325"/>
              </a:xfrm>
              <a:custGeom>
                <a:avLst/>
                <a:gdLst/>
                <a:ahLst/>
                <a:cxnLst/>
                <a:rect l="l" t="t" r="r" b="b"/>
                <a:pathLst>
                  <a:path w="7652" h="7693" fill="none" extrusionOk="0">
                    <a:moveTo>
                      <a:pt x="7651" y="7692"/>
                    </a:moveTo>
                    <a:cubicBezTo>
                      <a:pt x="7651" y="3460"/>
                      <a:pt x="4233" y="0"/>
                      <a:pt x="0" y="0"/>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3"/>
              <p:cNvSpPr/>
              <p:nvPr/>
            </p:nvSpPr>
            <p:spPr>
              <a:xfrm>
                <a:off x="6342375" y="3864225"/>
                <a:ext cx="123125" cy="123150"/>
              </a:xfrm>
              <a:custGeom>
                <a:avLst/>
                <a:gdLst/>
                <a:ahLst/>
                <a:cxnLst/>
                <a:rect l="l" t="t" r="r" b="b"/>
                <a:pathLst>
                  <a:path w="4925" h="4926" fill="none" extrusionOk="0">
                    <a:moveTo>
                      <a:pt x="0" y="1"/>
                    </a:moveTo>
                    <a:cubicBezTo>
                      <a:pt x="2686" y="1"/>
                      <a:pt x="4925" y="2199"/>
                      <a:pt x="4925" y="4925"/>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30" name="Google Shape;330;p3"/>
          <p:cNvGrpSpPr/>
          <p:nvPr/>
        </p:nvGrpSpPr>
        <p:grpSpPr>
          <a:xfrm rot="5400000">
            <a:off x="594976" y="594989"/>
            <a:ext cx="593211" cy="594387"/>
            <a:chOff x="6342375" y="3987350"/>
            <a:chExt cx="383600" cy="384600"/>
          </a:xfrm>
        </p:grpSpPr>
        <p:sp>
          <p:nvSpPr>
            <p:cNvPr id="331" name="Google Shape;331;p3"/>
            <p:cNvSpPr/>
            <p:nvPr/>
          </p:nvSpPr>
          <p:spPr>
            <a:xfrm>
              <a:off x="6342375" y="3987350"/>
              <a:ext cx="383600" cy="384600"/>
            </a:xfrm>
            <a:custGeom>
              <a:avLst/>
              <a:gdLst/>
              <a:ahLst/>
              <a:cxnLst/>
              <a:rect l="l" t="t" r="r" b="b"/>
              <a:pathLst>
                <a:path w="15344" h="15384" extrusionOk="0">
                  <a:moveTo>
                    <a:pt x="0" y="0"/>
                  </a:moveTo>
                  <a:lnTo>
                    <a:pt x="0" y="15384"/>
                  </a:lnTo>
                  <a:lnTo>
                    <a:pt x="15343" y="15384"/>
                  </a:lnTo>
                  <a:lnTo>
                    <a:pt x="15343" y="0"/>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2" name="Google Shape;332;p3"/>
            <p:cNvGrpSpPr/>
            <p:nvPr/>
          </p:nvGrpSpPr>
          <p:grpSpPr>
            <a:xfrm>
              <a:off x="6465475" y="3987350"/>
              <a:ext cx="137375" cy="384600"/>
              <a:chOff x="6465475" y="3987350"/>
              <a:chExt cx="137375" cy="384600"/>
            </a:xfrm>
          </p:grpSpPr>
          <p:sp>
            <p:nvSpPr>
              <p:cNvPr id="333" name="Google Shape;333;p3"/>
              <p:cNvSpPr/>
              <p:nvPr/>
            </p:nvSpPr>
            <p:spPr>
              <a:xfrm>
                <a:off x="6465475" y="3987350"/>
                <a:ext cx="25" cy="384600"/>
              </a:xfrm>
              <a:custGeom>
                <a:avLst/>
                <a:gdLst/>
                <a:ahLst/>
                <a:cxnLst/>
                <a:rect l="l" t="t" r="r" b="b"/>
                <a:pathLst>
                  <a:path w="1" h="15384" fill="none" extrusionOk="0">
                    <a:moveTo>
                      <a:pt x="1" y="0"/>
                    </a:moveTo>
                    <a:lnTo>
                      <a:pt x="1" y="15384"/>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3"/>
              <p:cNvSpPr/>
              <p:nvPr/>
            </p:nvSpPr>
            <p:spPr>
              <a:xfrm>
                <a:off x="6533650" y="3987350"/>
                <a:ext cx="25" cy="384600"/>
              </a:xfrm>
              <a:custGeom>
                <a:avLst/>
                <a:gdLst/>
                <a:ahLst/>
                <a:cxnLst/>
                <a:rect l="l" t="t" r="r" b="b"/>
                <a:pathLst>
                  <a:path w="1" h="15384" fill="none" extrusionOk="0">
                    <a:moveTo>
                      <a:pt x="0" y="0"/>
                    </a:moveTo>
                    <a:lnTo>
                      <a:pt x="0" y="15384"/>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3"/>
              <p:cNvSpPr/>
              <p:nvPr/>
            </p:nvSpPr>
            <p:spPr>
              <a:xfrm>
                <a:off x="6602825" y="3987350"/>
                <a:ext cx="25" cy="384600"/>
              </a:xfrm>
              <a:custGeom>
                <a:avLst/>
                <a:gdLst/>
                <a:ahLst/>
                <a:cxnLst/>
                <a:rect l="l" t="t" r="r" b="b"/>
                <a:pathLst>
                  <a:path w="1" h="15384" fill="none" extrusionOk="0">
                    <a:moveTo>
                      <a:pt x="1" y="0"/>
                    </a:moveTo>
                    <a:lnTo>
                      <a:pt x="1" y="15384"/>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36" name="Google Shape;336;p3"/>
          <p:cNvGrpSpPr/>
          <p:nvPr/>
        </p:nvGrpSpPr>
        <p:grpSpPr>
          <a:xfrm rot="5400000">
            <a:off x="609" y="594970"/>
            <a:ext cx="593211" cy="594425"/>
            <a:chOff x="6342375" y="4371925"/>
            <a:chExt cx="383600" cy="384625"/>
          </a:xfrm>
        </p:grpSpPr>
        <p:sp>
          <p:nvSpPr>
            <p:cNvPr id="337" name="Google Shape;337;p3"/>
            <p:cNvSpPr/>
            <p:nvPr/>
          </p:nvSpPr>
          <p:spPr>
            <a:xfrm>
              <a:off x="6342375" y="4371925"/>
              <a:ext cx="383600" cy="384625"/>
            </a:xfrm>
            <a:custGeom>
              <a:avLst/>
              <a:gdLst/>
              <a:ahLst/>
              <a:cxnLst/>
              <a:rect l="l" t="t" r="r" b="b"/>
              <a:pathLst>
                <a:path w="15344" h="15385" extrusionOk="0">
                  <a:moveTo>
                    <a:pt x="0" y="1"/>
                  </a:moveTo>
                  <a:lnTo>
                    <a:pt x="0" y="15384"/>
                  </a:lnTo>
                  <a:lnTo>
                    <a:pt x="15343" y="15384"/>
                  </a:lnTo>
                  <a:lnTo>
                    <a:pt x="1534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3"/>
            <p:cNvSpPr/>
            <p:nvPr/>
          </p:nvSpPr>
          <p:spPr>
            <a:xfrm>
              <a:off x="6342375" y="4371925"/>
              <a:ext cx="383600" cy="384625"/>
            </a:xfrm>
            <a:custGeom>
              <a:avLst/>
              <a:gdLst/>
              <a:ahLst/>
              <a:cxnLst/>
              <a:rect l="l" t="t" r="r" b="b"/>
              <a:pathLst>
                <a:path w="15344" h="15385" extrusionOk="0">
                  <a:moveTo>
                    <a:pt x="0" y="1"/>
                  </a:moveTo>
                  <a:cubicBezTo>
                    <a:pt x="0" y="8507"/>
                    <a:pt x="6878" y="15384"/>
                    <a:pt x="15343" y="15384"/>
                  </a:cubicBezTo>
                  <a:lnTo>
                    <a:pt x="15343" y="1"/>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9" name="Google Shape;339;p3"/>
            <p:cNvGrpSpPr/>
            <p:nvPr/>
          </p:nvGrpSpPr>
          <p:grpSpPr>
            <a:xfrm>
              <a:off x="6465475" y="4371925"/>
              <a:ext cx="260500" cy="261500"/>
              <a:chOff x="6465475" y="4371925"/>
              <a:chExt cx="260500" cy="261500"/>
            </a:xfrm>
          </p:grpSpPr>
          <p:sp>
            <p:nvSpPr>
              <p:cNvPr id="340" name="Google Shape;340;p3"/>
              <p:cNvSpPr/>
              <p:nvPr/>
            </p:nvSpPr>
            <p:spPr>
              <a:xfrm>
                <a:off x="6465475" y="4371925"/>
                <a:ext cx="260500" cy="261500"/>
              </a:xfrm>
              <a:custGeom>
                <a:avLst/>
                <a:gdLst/>
                <a:ahLst/>
                <a:cxnLst/>
                <a:rect l="l" t="t" r="r" b="b"/>
                <a:pathLst>
                  <a:path w="10420" h="10460" fill="none" extrusionOk="0">
                    <a:moveTo>
                      <a:pt x="10419" y="10460"/>
                    </a:moveTo>
                    <a:cubicBezTo>
                      <a:pt x="4681" y="10460"/>
                      <a:pt x="1" y="5780"/>
                      <a:pt x="1"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3"/>
              <p:cNvSpPr/>
              <p:nvPr/>
            </p:nvSpPr>
            <p:spPr>
              <a:xfrm>
                <a:off x="6534675" y="4371925"/>
                <a:ext cx="191300" cy="192325"/>
              </a:xfrm>
              <a:custGeom>
                <a:avLst/>
                <a:gdLst/>
                <a:ahLst/>
                <a:cxnLst/>
                <a:rect l="l" t="t" r="r" b="b"/>
                <a:pathLst>
                  <a:path w="7652" h="7693" fill="none" extrusionOk="0">
                    <a:moveTo>
                      <a:pt x="0" y="1"/>
                    </a:moveTo>
                    <a:cubicBezTo>
                      <a:pt x="0" y="4233"/>
                      <a:pt x="3419" y="7693"/>
                      <a:pt x="7651" y="7693"/>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3"/>
              <p:cNvSpPr/>
              <p:nvPr/>
            </p:nvSpPr>
            <p:spPr>
              <a:xfrm>
                <a:off x="6602825" y="4371925"/>
                <a:ext cx="123150" cy="123150"/>
              </a:xfrm>
              <a:custGeom>
                <a:avLst/>
                <a:gdLst/>
                <a:ahLst/>
                <a:cxnLst/>
                <a:rect l="l" t="t" r="r" b="b"/>
                <a:pathLst>
                  <a:path w="4926" h="4926" fill="none" extrusionOk="0">
                    <a:moveTo>
                      <a:pt x="4925" y="4925"/>
                    </a:moveTo>
                    <a:cubicBezTo>
                      <a:pt x="2239" y="4925"/>
                      <a:pt x="1" y="2728"/>
                      <a:pt x="1"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43" name="Google Shape;343;p3"/>
          <p:cNvGrpSpPr/>
          <p:nvPr/>
        </p:nvGrpSpPr>
        <p:grpSpPr>
          <a:xfrm rot="5400000">
            <a:off x="-184" y="1005"/>
            <a:ext cx="594796" cy="594425"/>
            <a:chOff x="5957775" y="4371925"/>
            <a:chExt cx="384625" cy="384625"/>
          </a:xfrm>
        </p:grpSpPr>
        <p:sp>
          <p:nvSpPr>
            <p:cNvPr id="344" name="Google Shape;344;p3"/>
            <p:cNvSpPr/>
            <p:nvPr/>
          </p:nvSpPr>
          <p:spPr>
            <a:xfrm>
              <a:off x="5957775" y="4371925"/>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5" name="Google Shape;345;p3"/>
            <p:cNvGrpSpPr/>
            <p:nvPr/>
          </p:nvGrpSpPr>
          <p:grpSpPr>
            <a:xfrm>
              <a:off x="6004575" y="4419750"/>
              <a:ext cx="290000" cy="288975"/>
              <a:chOff x="6004575" y="4419750"/>
              <a:chExt cx="290000" cy="288975"/>
            </a:xfrm>
          </p:grpSpPr>
          <p:sp>
            <p:nvSpPr>
              <p:cNvPr id="346" name="Google Shape;346;p3"/>
              <p:cNvSpPr/>
              <p:nvPr/>
            </p:nvSpPr>
            <p:spPr>
              <a:xfrm>
                <a:off x="6114475" y="4419750"/>
                <a:ext cx="70225" cy="69200"/>
              </a:xfrm>
              <a:custGeom>
                <a:avLst/>
                <a:gdLst/>
                <a:ahLst/>
                <a:cxnLst/>
                <a:rect l="l" t="t" r="r" b="b"/>
                <a:pathLst>
                  <a:path w="2809" h="2768" extrusionOk="0">
                    <a:moveTo>
                      <a:pt x="1384" y="1"/>
                    </a:moveTo>
                    <a:lnTo>
                      <a:pt x="0" y="1384"/>
                    </a:lnTo>
                    <a:lnTo>
                      <a:pt x="1384" y="2768"/>
                    </a:lnTo>
                    <a:lnTo>
                      <a:pt x="2808" y="1384"/>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3"/>
              <p:cNvSpPr/>
              <p:nvPr/>
            </p:nvSpPr>
            <p:spPr>
              <a:xfrm>
                <a:off x="6114475" y="4529625"/>
                <a:ext cx="70225" cy="69225"/>
              </a:xfrm>
              <a:custGeom>
                <a:avLst/>
                <a:gdLst/>
                <a:ahLst/>
                <a:cxnLst/>
                <a:rect l="l" t="t" r="r" b="b"/>
                <a:pathLst>
                  <a:path w="2809" h="2769" extrusionOk="0">
                    <a:moveTo>
                      <a:pt x="1384" y="1"/>
                    </a:moveTo>
                    <a:lnTo>
                      <a:pt x="0" y="1385"/>
                    </a:lnTo>
                    <a:lnTo>
                      <a:pt x="1384" y="2768"/>
                    </a:lnTo>
                    <a:lnTo>
                      <a:pt x="2808" y="1385"/>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3"/>
              <p:cNvSpPr/>
              <p:nvPr/>
            </p:nvSpPr>
            <p:spPr>
              <a:xfrm>
                <a:off x="6114475" y="4639525"/>
                <a:ext cx="70225" cy="69200"/>
              </a:xfrm>
              <a:custGeom>
                <a:avLst/>
                <a:gdLst/>
                <a:ahLst/>
                <a:cxnLst/>
                <a:rect l="l" t="t" r="r" b="b"/>
                <a:pathLst>
                  <a:path w="2809" h="2768" extrusionOk="0">
                    <a:moveTo>
                      <a:pt x="1384" y="0"/>
                    </a:moveTo>
                    <a:lnTo>
                      <a:pt x="0" y="1384"/>
                    </a:lnTo>
                    <a:lnTo>
                      <a:pt x="1384" y="2768"/>
                    </a:lnTo>
                    <a:lnTo>
                      <a:pt x="2808" y="1384"/>
                    </a:lnTo>
                    <a:lnTo>
                      <a:pt x="1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3"/>
              <p:cNvSpPr/>
              <p:nvPr/>
            </p:nvSpPr>
            <p:spPr>
              <a:xfrm>
                <a:off x="6224350" y="4419750"/>
                <a:ext cx="70225" cy="69200"/>
              </a:xfrm>
              <a:custGeom>
                <a:avLst/>
                <a:gdLst/>
                <a:ahLst/>
                <a:cxnLst/>
                <a:rect l="l" t="t" r="r" b="b"/>
                <a:pathLst>
                  <a:path w="2809" h="2768" extrusionOk="0">
                    <a:moveTo>
                      <a:pt x="1384" y="1"/>
                    </a:moveTo>
                    <a:lnTo>
                      <a:pt x="1" y="1384"/>
                    </a:lnTo>
                    <a:lnTo>
                      <a:pt x="1384" y="2768"/>
                    </a:lnTo>
                    <a:lnTo>
                      <a:pt x="2809" y="1384"/>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3"/>
              <p:cNvSpPr/>
              <p:nvPr/>
            </p:nvSpPr>
            <p:spPr>
              <a:xfrm>
                <a:off x="6224350" y="4529625"/>
                <a:ext cx="70225" cy="69225"/>
              </a:xfrm>
              <a:custGeom>
                <a:avLst/>
                <a:gdLst/>
                <a:ahLst/>
                <a:cxnLst/>
                <a:rect l="l" t="t" r="r" b="b"/>
                <a:pathLst>
                  <a:path w="2809" h="2769" extrusionOk="0">
                    <a:moveTo>
                      <a:pt x="1384" y="1"/>
                    </a:moveTo>
                    <a:lnTo>
                      <a:pt x="1" y="1385"/>
                    </a:lnTo>
                    <a:lnTo>
                      <a:pt x="1384" y="2768"/>
                    </a:lnTo>
                    <a:lnTo>
                      <a:pt x="2809" y="1385"/>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
              <p:cNvSpPr/>
              <p:nvPr/>
            </p:nvSpPr>
            <p:spPr>
              <a:xfrm>
                <a:off x="6224350" y="4639525"/>
                <a:ext cx="70225" cy="69200"/>
              </a:xfrm>
              <a:custGeom>
                <a:avLst/>
                <a:gdLst/>
                <a:ahLst/>
                <a:cxnLst/>
                <a:rect l="l" t="t" r="r" b="b"/>
                <a:pathLst>
                  <a:path w="2809" h="2768" extrusionOk="0">
                    <a:moveTo>
                      <a:pt x="1384" y="0"/>
                    </a:moveTo>
                    <a:lnTo>
                      <a:pt x="1" y="1384"/>
                    </a:lnTo>
                    <a:lnTo>
                      <a:pt x="1384" y="2768"/>
                    </a:lnTo>
                    <a:lnTo>
                      <a:pt x="2809" y="1384"/>
                    </a:lnTo>
                    <a:lnTo>
                      <a:pt x="1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3"/>
              <p:cNvSpPr/>
              <p:nvPr/>
            </p:nvSpPr>
            <p:spPr>
              <a:xfrm>
                <a:off x="6004575" y="4419750"/>
                <a:ext cx="70250" cy="69200"/>
              </a:xfrm>
              <a:custGeom>
                <a:avLst/>
                <a:gdLst/>
                <a:ahLst/>
                <a:cxnLst/>
                <a:rect l="l" t="t" r="r" b="b"/>
                <a:pathLst>
                  <a:path w="2810" h="2768" extrusionOk="0">
                    <a:moveTo>
                      <a:pt x="1385" y="1"/>
                    </a:moveTo>
                    <a:lnTo>
                      <a:pt x="1" y="1384"/>
                    </a:lnTo>
                    <a:lnTo>
                      <a:pt x="1385" y="2768"/>
                    </a:lnTo>
                    <a:lnTo>
                      <a:pt x="2809" y="1384"/>
                    </a:lnTo>
                    <a:lnTo>
                      <a:pt x="138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3"/>
              <p:cNvSpPr/>
              <p:nvPr/>
            </p:nvSpPr>
            <p:spPr>
              <a:xfrm>
                <a:off x="6004575" y="4529625"/>
                <a:ext cx="70250" cy="69225"/>
              </a:xfrm>
              <a:custGeom>
                <a:avLst/>
                <a:gdLst/>
                <a:ahLst/>
                <a:cxnLst/>
                <a:rect l="l" t="t" r="r" b="b"/>
                <a:pathLst>
                  <a:path w="2810" h="2769" extrusionOk="0">
                    <a:moveTo>
                      <a:pt x="1385" y="1"/>
                    </a:moveTo>
                    <a:lnTo>
                      <a:pt x="1" y="1385"/>
                    </a:lnTo>
                    <a:lnTo>
                      <a:pt x="1385" y="2768"/>
                    </a:lnTo>
                    <a:lnTo>
                      <a:pt x="2809" y="1385"/>
                    </a:lnTo>
                    <a:lnTo>
                      <a:pt x="138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3"/>
              <p:cNvSpPr/>
              <p:nvPr/>
            </p:nvSpPr>
            <p:spPr>
              <a:xfrm>
                <a:off x="6004575" y="4639525"/>
                <a:ext cx="70250" cy="69200"/>
              </a:xfrm>
              <a:custGeom>
                <a:avLst/>
                <a:gdLst/>
                <a:ahLst/>
                <a:cxnLst/>
                <a:rect l="l" t="t" r="r" b="b"/>
                <a:pathLst>
                  <a:path w="2810" h="2768" extrusionOk="0">
                    <a:moveTo>
                      <a:pt x="1385" y="0"/>
                    </a:moveTo>
                    <a:lnTo>
                      <a:pt x="1" y="1384"/>
                    </a:lnTo>
                    <a:lnTo>
                      <a:pt x="1385" y="2768"/>
                    </a:lnTo>
                    <a:lnTo>
                      <a:pt x="2809" y="1384"/>
                    </a:lnTo>
                    <a:lnTo>
                      <a:pt x="138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55" name="Google Shape;355;p3"/>
          <p:cNvSpPr/>
          <p:nvPr/>
        </p:nvSpPr>
        <p:spPr>
          <a:xfrm rot="5400000">
            <a:off x="-166" y="1783628"/>
            <a:ext cx="594796" cy="594425"/>
          </a:xfrm>
          <a:custGeom>
            <a:avLst/>
            <a:gdLst/>
            <a:ahLst/>
            <a:cxnLst/>
            <a:rect l="l" t="t" r="r" b="b"/>
            <a:pathLst>
              <a:path w="15385" h="15385" extrusionOk="0">
                <a:moveTo>
                  <a:pt x="1" y="1"/>
                </a:moveTo>
                <a:lnTo>
                  <a:pt x="1" y="15384"/>
                </a:lnTo>
                <a:lnTo>
                  <a:pt x="15384" y="15384"/>
                </a:lnTo>
                <a:cubicBezTo>
                  <a:pt x="15384" y="6879"/>
                  <a:pt x="8506" y="1"/>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6" name="Google Shape;356;p3"/>
          <p:cNvGrpSpPr/>
          <p:nvPr/>
        </p:nvGrpSpPr>
        <p:grpSpPr>
          <a:xfrm rot="5400000">
            <a:off x="594203" y="1188935"/>
            <a:ext cx="594758" cy="594387"/>
            <a:chOff x="6725950" y="3987350"/>
            <a:chExt cx="384600" cy="384600"/>
          </a:xfrm>
        </p:grpSpPr>
        <p:sp>
          <p:nvSpPr>
            <p:cNvPr id="357" name="Google Shape;357;p3"/>
            <p:cNvSpPr/>
            <p:nvPr/>
          </p:nvSpPr>
          <p:spPr>
            <a:xfrm>
              <a:off x="6725950" y="3987350"/>
              <a:ext cx="384600" cy="384600"/>
            </a:xfrm>
            <a:custGeom>
              <a:avLst/>
              <a:gdLst/>
              <a:ahLst/>
              <a:cxnLst/>
              <a:rect l="l" t="t" r="r" b="b"/>
              <a:pathLst>
                <a:path w="15384" h="15384" extrusionOk="0">
                  <a:moveTo>
                    <a:pt x="0" y="0"/>
                  </a:moveTo>
                  <a:lnTo>
                    <a:pt x="0" y="15384"/>
                  </a:lnTo>
                  <a:lnTo>
                    <a:pt x="15384" y="15384"/>
                  </a:lnTo>
                  <a:cubicBezTo>
                    <a:pt x="15384" y="6878"/>
                    <a:pt x="8506"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3"/>
            <p:cNvSpPr/>
            <p:nvPr/>
          </p:nvSpPr>
          <p:spPr>
            <a:xfrm>
              <a:off x="6725950" y="4087050"/>
              <a:ext cx="284900" cy="284900"/>
            </a:xfrm>
            <a:custGeom>
              <a:avLst/>
              <a:gdLst/>
              <a:ahLst/>
              <a:cxnLst/>
              <a:rect l="l" t="t" r="r" b="b"/>
              <a:pathLst>
                <a:path w="11396" h="11396" extrusionOk="0">
                  <a:moveTo>
                    <a:pt x="0" y="1"/>
                  </a:moveTo>
                  <a:lnTo>
                    <a:pt x="0" y="11396"/>
                  </a:lnTo>
                  <a:lnTo>
                    <a:pt x="11395" y="11396"/>
                  </a:lnTo>
                  <a:cubicBezTo>
                    <a:pt x="11395" y="5128"/>
                    <a:pt x="6308" y="1"/>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3"/>
            <p:cNvSpPr/>
            <p:nvPr/>
          </p:nvSpPr>
          <p:spPr>
            <a:xfrm>
              <a:off x="6725950" y="4179650"/>
              <a:ext cx="192300" cy="192300"/>
            </a:xfrm>
            <a:custGeom>
              <a:avLst/>
              <a:gdLst/>
              <a:ahLst/>
              <a:cxnLst/>
              <a:rect l="l" t="t" r="r" b="b"/>
              <a:pathLst>
                <a:path w="7692" h="7692" extrusionOk="0">
                  <a:moveTo>
                    <a:pt x="0" y="0"/>
                  </a:moveTo>
                  <a:lnTo>
                    <a:pt x="0" y="7692"/>
                  </a:lnTo>
                  <a:lnTo>
                    <a:pt x="7692" y="7692"/>
                  </a:lnTo>
                  <a:cubicBezTo>
                    <a:pt x="7692" y="3459"/>
                    <a:pt x="4273"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0" name="Google Shape;360;p3"/>
          <p:cNvGrpSpPr/>
          <p:nvPr/>
        </p:nvGrpSpPr>
        <p:grpSpPr>
          <a:xfrm rot="5400000">
            <a:off x="594184" y="1024"/>
            <a:ext cx="594796" cy="594387"/>
            <a:chOff x="5957775" y="3987350"/>
            <a:chExt cx="384625" cy="384600"/>
          </a:xfrm>
        </p:grpSpPr>
        <p:sp>
          <p:nvSpPr>
            <p:cNvPr id="361" name="Google Shape;361;p3"/>
            <p:cNvSpPr/>
            <p:nvPr/>
          </p:nvSpPr>
          <p:spPr>
            <a:xfrm>
              <a:off x="5957775" y="3987350"/>
              <a:ext cx="384625" cy="384600"/>
            </a:xfrm>
            <a:custGeom>
              <a:avLst/>
              <a:gdLst/>
              <a:ahLst/>
              <a:cxnLst/>
              <a:rect l="l" t="t" r="r" b="b"/>
              <a:pathLst>
                <a:path w="15385" h="15384" extrusionOk="0">
                  <a:moveTo>
                    <a:pt x="1" y="0"/>
                  </a:moveTo>
                  <a:lnTo>
                    <a:pt x="1" y="15384"/>
                  </a:lnTo>
                  <a:lnTo>
                    <a:pt x="15384" y="15384"/>
                  </a:lnTo>
                  <a:lnTo>
                    <a:pt x="15384" y="0"/>
                  </a:ln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2" name="Google Shape;362;p3"/>
            <p:cNvGrpSpPr/>
            <p:nvPr/>
          </p:nvGrpSpPr>
          <p:grpSpPr>
            <a:xfrm>
              <a:off x="6006625" y="4037200"/>
              <a:ext cx="285925" cy="284900"/>
              <a:chOff x="6006625" y="4037200"/>
              <a:chExt cx="285925" cy="284900"/>
            </a:xfrm>
          </p:grpSpPr>
          <p:sp>
            <p:nvSpPr>
              <p:cNvPr id="363" name="Google Shape;363;p3"/>
              <p:cNvSpPr/>
              <p:nvPr/>
            </p:nvSpPr>
            <p:spPr>
              <a:xfrm>
                <a:off x="6172475" y="4203050"/>
                <a:ext cx="120075" cy="119050"/>
              </a:xfrm>
              <a:custGeom>
                <a:avLst/>
                <a:gdLst/>
                <a:ahLst/>
                <a:cxnLst/>
                <a:rect l="l" t="t" r="r" b="b"/>
                <a:pathLst>
                  <a:path w="4803" h="4762" extrusionOk="0">
                    <a:moveTo>
                      <a:pt x="2401" y="814"/>
                    </a:moveTo>
                    <a:cubicBezTo>
                      <a:pt x="3256" y="814"/>
                      <a:pt x="3988" y="1506"/>
                      <a:pt x="3988" y="2361"/>
                    </a:cubicBezTo>
                    <a:cubicBezTo>
                      <a:pt x="3988" y="3215"/>
                      <a:pt x="3256" y="3948"/>
                      <a:pt x="2401" y="3948"/>
                    </a:cubicBezTo>
                    <a:cubicBezTo>
                      <a:pt x="1546" y="3948"/>
                      <a:pt x="814" y="3215"/>
                      <a:pt x="814" y="2361"/>
                    </a:cubicBezTo>
                    <a:cubicBezTo>
                      <a:pt x="814" y="1506"/>
                      <a:pt x="1546" y="814"/>
                      <a:pt x="2401" y="814"/>
                    </a:cubicBezTo>
                    <a:close/>
                    <a:moveTo>
                      <a:pt x="2401" y="0"/>
                    </a:moveTo>
                    <a:cubicBezTo>
                      <a:pt x="1099" y="0"/>
                      <a:pt x="0" y="1058"/>
                      <a:pt x="0" y="2361"/>
                    </a:cubicBezTo>
                    <a:cubicBezTo>
                      <a:pt x="0" y="3704"/>
                      <a:pt x="1099" y="4762"/>
                      <a:pt x="2401" y="4762"/>
                    </a:cubicBezTo>
                    <a:cubicBezTo>
                      <a:pt x="3744" y="4762"/>
                      <a:pt x="4802" y="3704"/>
                      <a:pt x="4802" y="2361"/>
                    </a:cubicBezTo>
                    <a:cubicBezTo>
                      <a:pt x="4802" y="1058"/>
                      <a:pt x="3744"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3"/>
              <p:cNvSpPr/>
              <p:nvPr/>
            </p:nvSpPr>
            <p:spPr>
              <a:xfrm>
                <a:off x="6172475" y="4037200"/>
                <a:ext cx="120075" cy="120075"/>
              </a:xfrm>
              <a:custGeom>
                <a:avLst/>
                <a:gdLst/>
                <a:ahLst/>
                <a:cxnLst/>
                <a:rect l="l" t="t" r="r" b="b"/>
                <a:pathLst>
                  <a:path w="4803" h="4803" extrusionOk="0">
                    <a:moveTo>
                      <a:pt x="2401" y="855"/>
                    </a:moveTo>
                    <a:cubicBezTo>
                      <a:pt x="3256" y="855"/>
                      <a:pt x="3988" y="1547"/>
                      <a:pt x="3988" y="2402"/>
                    </a:cubicBezTo>
                    <a:cubicBezTo>
                      <a:pt x="3988" y="3256"/>
                      <a:pt x="3256" y="3948"/>
                      <a:pt x="2401" y="3948"/>
                    </a:cubicBezTo>
                    <a:cubicBezTo>
                      <a:pt x="1546" y="3948"/>
                      <a:pt x="814" y="3256"/>
                      <a:pt x="814" y="2402"/>
                    </a:cubicBezTo>
                    <a:cubicBezTo>
                      <a:pt x="814" y="1547"/>
                      <a:pt x="1546" y="855"/>
                      <a:pt x="2401" y="855"/>
                    </a:cubicBezTo>
                    <a:close/>
                    <a:moveTo>
                      <a:pt x="2401" y="0"/>
                    </a:moveTo>
                    <a:cubicBezTo>
                      <a:pt x="1099" y="0"/>
                      <a:pt x="0" y="1099"/>
                      <a:pt x="0" y="2402"/>
                    </a:cubicBezTo>
                    <a:cubicBezTo>
                      <a:pt x="0" y="3704"/>
                      <a:pt x="1099" y="4803"/>
                      <a:pt x="2401" y="4803"/>
                    </a:cubicBezTo>
                    <a:cubicBezTo>
                      <a:pt x="3744" y="4803"/>
                      <a:pt x="4802" y="3704"/>
                      <a:pt x="4802" y="2402"/>
                    </a:cubicBezTo>
                    <a:cubicBezTo>
                      <a:pt x="4802" y="1099"/>
                      <a:pt x="3744"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3"/>
              <p:cNvSpPr/>
              <p:nvPr/>
            </p:nvSpPr>
            <p:spPr>
              <a:xfrm>
                <a:off x="6006625" y="4037200"/>
                <a:ext cx="120075" cy="120075"/>
              </a:xfrm>
              <a:custGeom>
                <a:avLst/>
                <a:gdLst/>
                <a:ahLst/>
                <a:cxnLst/>
                <a:rect l="l" t="t" r="r" b="b"/>
                <a:pathLst>
                  <a:path w="4803" h="4803" extrusionOk="0">
                    <a:moveTo>
                      <a:pt x="2401" y="855"/>
                    </a:moveTo>
                    <a:cubicBezTo>
                      <a:pt x="3256" y="855"/>
                      <a:pt x="3989" y="1547"/>
                      <a:pt x="3989" y="2402"/>
                    </a:cubicBezTo>
                    <a:cubicBezTo>
                      <a:pt x="3989" y="3256"/>
                      <a:pt x="3256" y="3948"/>
                      <a:pt x="2401" y="3948"/>
                    </a:cubicBezTo>
                    <a:cubicBezTo>
                      <a:pt x="1547" y="3948"/>
                      <a:pt x="814" y="3256"/>
                      <a:pt x="814" y="2402"/>
                    </a:cubicBezTo>
                    <a:cubicBezTo>
                      <a:pt x="814" y="1547"/>
                      <a:pt x="1547" y="855"/>
                      <a:pt x="2401" y="855"/>
                    </a:cubicBezTo>
                    <a:close/>
                    <a:moveTo>
                      <a:pt x="2401" y="0"/>
                    </a:moveTo>
                    <a:cubicBezTo>
                      <a:pt x="1099" y="0"/>
                      <a:pt x="0" y="1099"/>
                      <a:pt x="0" y="2402"/>
                    </a:cubicBezTo>
                    <a:cubicBezTo>
                      <a:pt x="0" y="3704"/>
                      <a:pt x="1099" y="4803"/>
                      <a:pt x="2401" y="4803"/>
                    </a:cubicBezTo>
                    <a:cubicBezTo>
                      <a:pt x="3745" y="4803"/>
                      <a:pt x="4803" y="3704"/>
                      <a:pt x="4803" y="2402"/>
                    </a:cubicBezTo>
                    <a:cubicBezTo>
                      <a:pt x="4803" y="1099"/>
                      <a:pt x="3745"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
              <p:cNvSpPr/>
              <p:nvPr/>
            </p:nvSpPr>
            <p:spPr>
              <a:xfrm>
                <a:off x="6006625" y="4203050"/>
                <a:ext cx="120075" cy="119050"/>
              </a:xfrm>
              <a:custGeom>
                <a:avLst/>
                <a:gdLst/>
                <a:ahLst/>
                <a:cxnLst/>
                <a:rect l="l" t="t" r="r" b="b"/>
                <a:pathLst>
                  <a:path w="4803" h="4762" extrusionOk="0">
                    <a:moveTo>
                      <a:pt x="2401" y="814"/>
                    </a:moveTo>
                    <a:cubicBezTo>
                      <a:pt x="3256" y="814"/>
                      <a:pt x="3989" y="1506"/>
                      <a:pt x="3989" y="2361"/>
                    </a:cubicBezTo>
                    <a:cubicBezTo>
                      <a:pt x="3989" y="3215"/>
                      <a:pt x="3256" y="3948"/>
                      <a:pt x="2401" y="3948"/>
                    </a:cubicBezTo>
                    <a:cubicBezTo>
                      <a:pt x="1547" y="3948"/>
                      <a:pt x="814" y="3215"/>
                      <a:pt x="814" y="2361"/>
                    </a:cubicBezTo>
                    <a:cubicBezTo>
                      <a:pt x="814" y="1506"/>
                      <a:pt x="1547" y="814"/>
                      <a:pt x="2401" y="814"/>
                    </a:cubicBezTo>
                    <a:close/>
                    <a:moveTo>
                      <a:pt x="2401" y="0"/>
                    </a:moveTo>
                    <a:cubicBezTo>
                      <a:pt x="1099" y="0"/>
                      <a:pt x="0" y="1058"/>
                      <a:pt x="0" y="2361"/>
                    </a:cubicBezTo>
                    <a:cubicBezTo>
                      <a:pt x="0" y="3704"/>
                      <a:pt x="1099" y="4762"/>
                      <a:pt x="2401" y="4762"/>
                    </a:cubicBezTo>
                    <a:cubicBezTo>
                      <a:pt x="3745" y="4762"/>
                      <a:pt x="4803" y="3704"/>
                      <a:pt x="4803" y="2361"/>
                    </a:cubicBezTo>
                    <a:cubicBezTo>
                      <a:pt x="4803" y="1058"/>
                      <a:pt x="3745"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67" name="Google Shape;367;p3"/>
          <p:cNvSpPr/>
          <p:nvPr/>
        </p:nvSpPr>
        <p:spPr>
          <a:xfrm>
            <a:off x="173225" y="1181100"/>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3"/>
          <p:cNvSpPr/>
          <p:nvPr/>
        </p:nvSpPr>
        <p:spPr>
          <a:xfrm>
            <a:off x="280088" y="1181100"/>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3"/>
          <p:cNvSpPr/>
          <p:nvPr/>
        </p:nvSpPr>
        <p:spPr>
          <a:xfrm>
            <a:off x="386950" y="1181100"/>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3"/>
          <p:cNvSpPr/>
          <p:nvPr/>
        </p:nvSpPr>
        <p:spPr>
          <a:xfrm>
            <a:off x="1362138" y="58222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
          <p:cNvSpPr/>
          <p:nvPr/>
        </p:nvSpPr>
        <p:spPr>
          <a:xfrm>
            <a:off x="1469000" y="58222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
          <p:cNvSpPr/>
          <p:nvPr/>
        </p:nvSpPr>
        <p:spPr>
          <a:xfrm>
            <a:off x="1575863" y="58222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3"/>
          <p:cNvSpPr/>
          <p:nvPr/>
        </p:nvSpPr>
        <p:spPr>
          <a:xfrm rot="5400000">
            <a:off x="579538" y="774363"/>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3"/>
          <p:cNvSpPr/>
          <p:nvPr/>
        </p:nvSpPr>
        <p:spPr>
          <a:xfrm rot="5400000">
            <a:off x="579538" y="88122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3"/>
          <p:cNvSpPr/>
          <p:nvPr/>
        </p:nvSpPr>
        <p:spPr>
          <a:xfrm rot="5400000">
            <a:off x="579538" y="988088"/>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3"/>
          <p:cNvSpPr/>
          <p:nvPr/>
        </p:nvSpPr>
        <p:spPr>
          <a:xfrm rot="5400000">
            <a:off x="1173063" y="774363"/>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3"/>
          <p:cNvSpPr/>
          <p:nvPr/>
        </p:nvSpPr>
        <p:spPr>
          <a:xfrm rot="5400000">
            <a:off x="1173063" y="88122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3"/>
          <p:cNvSpPr/>
          <p:nvPr/>
        </p:nvSpPr>
        <p:spPr>
          <a:xfrm rot="5400000">
            <a:off x="1173063" y="988088"/>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3"/>
          <p:cNvSpPr/>
          <p:nvPr/>
        </p:nvSpPr>
        <p:spPr>
          <a:xfrm rot="5400000">
            <a:off x="1764213" y="180413"/>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3"/>
          <p:cNvSpPr/>
          <p:nvPr/>
        </p:nvSpPr>
        <p:spPr>
          <a:xfrm rot="5400000">
            <a:off x="1764213" y="28727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3"/>
          <p:cNvSpPr/>
          <p:nvPr/>
        </p:nvSpPr>
        <p:spPr>
          <a:xfrm rot="5400000">
            <a:off x="1764213" y="394138"/>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82"/>
        <p:cNvGrpSpPr/>
        <p:nvPr/>
      </p:nvGrpSpPr>
      <p:grpSpPr>
        <a:xfrm>
          <a:off x="0" y="0"/>
          <a:ext cx="0" cy="0"/>
          <a:chOff x="0" y="0"/>
          <a:chExt cx="0" cy="0"/>
        </a:xfrm>
      </p:grpSpPr>
      <p:sp>
        <p:nvSpPr>
          <p:cNvPr id="383" name="Google Shape;383;p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84" name="Google Shape;384;p4"/>
          <p:cNvSpPr txBox="1">
            <a:spLocks noGrp="1"/>
          </p:cNvSpPr>
          <p:nvPr>
            <p:ph type="body" idx="1"/>
          </p:nvPr>
        </p:nvSpPr>
        <p:spPr>
          <a:xfrm>
            <a:off x="720000" y="1215752"/>
            <a:ext cx="7704000" cy="34164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SzPts val="1400"/>
              <a:buFont typeface="Nunito Light"/>
              <a:buChar char="●"/>
              <a:defRPr/>
            </a:lvl1pPr>
            <a:lvl2pPr marL="914400" lvl="1" indent="-317500" rtl="0">
              <a:lnSpc>
                <a:spcPct val="100000"/>
              </a:lnSpc>
              <a:spcBef>
                <a:spcPts val="0"/>
              </a:spcBef>
              <a:spcAft>
                <a:spcPts val="0"/>
              </a:spcAft>
              <a:buSzPts val="1400"/>
              <a:buFont typeface="Nunito Light"/>
              <a:buChar char="○"/>
              <a:defRPr/>
            </a:lvl2pPr>
            <a:lvl3pPr marL="1371600" lvl="2" indent="-317500" rtl="0">
              <a:lnSpc>
                <a:spcPct val="100000"/>
              </a:lnSpc>
              <a:spcBef>
                <a:spcPts val="0"/>
              </a:spcBef>
              <a:spcAft>
                <a:spcPts val="0"/>
              </a:spcAft>
              <a:buSzPts val="1400"/>
              <a:buFont typeface="Nunito Light"/>
              <a:buChar char="■"/>
              <a:defRPr/>
            </a:lvl3pPr>
            <a:lvl4pPr marL="1828800" lvl="3" indent="-317500" rtl="0">
              <a:lnSpc>
                <a:spcPct val="100000"/>
              </a:lnSpc>
              <a:spcBef>
                <a:spcPts val="0"/>
              </a:spcBef>
              <a:spcAft>
                <a:spcPts val="0"/>
              </a:spcAft>
              <a:buSzPts val="1400"/>
              <a:buFont typeface="Nunito Light"/>
              <a:buChar char="●"/>
              <a:defRPr/>
            </a:lvl4pPr>
            <a:lvl5pPr marL="2286000" lvl="4" indent="-317500" rtl="0">
              <a:lnSpc>
                <a:spcPct val="100000"/>
              </a:lnSpc>
              <a:spcBef>
                <a:spcPts val="0"/>
              </a:spcBef>
              <a:spcAft>
                <a:spcPts val="0"/>
              </a:spcAft>
              <a:buSzPts val="1400"/>
              <a:buFont typeface="Nunito Light"/>
              <a:buChar char="○"/>
              <a:defRPr/>
            </a:lvl5pPr>
            <a:lvl6pPr marL="2743200" lvl="5" indent="-317500" rtl="0">
              <a:lnSpc>
                <a:spcPct val="100000"/>
              </a:lnSpc>
              <a:spcBef>
                <a:spcPts val="0"/>
              </a:spcBef>
              <a:spcAft>
                <a:spcPts val="0"/>
              </a:spcAft>
              <a:buSzPts val="1400"/>
              <a:buFont typeface="Nunito Light"/>
              <a:buChar char="■"/>
              <a:defRPr/>
            </a:lvl6pPr>
            <a:lvl7pPr marL="3200400" lvl="6" indent="-317500" rtl="0">
              <a:lnSpc>
                <a:spcPct val="100000"/>
              </a:lnSpc>
              <a:spcBef>
                <a:spcPts val="0"/>
              </a:spcBef>
              <a:spcAft>
                <a:spcPts val="0"/>
              </a:spcAft>
              <a:buSzPts val="1400"/>
              <a:buFont typeface="Nunito Light"/>
              <a:buChar char="●"/>
              <a:defRPr/>
            </a:lvl7pPr>
            <a:lvl8pPr marL="3657600" lvl="7" indent="-317500" rtl="0">
              <a:lnSpc>
                <a:spcPct val="100000"/>
              </a:lnSpc>
              <a:spcBef>
                <a:spcPts val="0"/>
              </a:spcBef>
              <a:spcAft>
                <a:spcPts val="0"/>
              </a:spcAft>
              <a:buSzPts val="1400"/>
              <a:buFont typeface="Nunito Light"/>
              <a:buChar char="○"/>
              <a:defRPr/>
            </a:lvl8pPr>
            <a:lvl9pPr marL="4114800" lvl="8" indent="-317500" rtl="0">
              <a:lnSpc>
                <a:spcPct val="100000"/>
              </a:lnSpc>
              <a:spcBef>
                <a:spcPts val="0"/>
              </a:spcBef>
              <a:spcAft>
                <a:spcPts val="0"/>
              </a:spcAft>
              <a:buSzPts val="1400"/>
              <a:buFont typeface="Nunito Light"/>
              <a:buChar char="■"/>
              <a:defRPr/>
            </a:lvl9pPr>
          </a:lstStyle>
          <a:p>
            <a:endParaRPr/>
          </a:p>
        </p:txBody>
      </p:sp>
      <p:grpSp>
        <p:nvGrpSpPr>
          <p:cNvPr id="385" name="Google Shape;385;p4"/>
          <p:cNvGrpSpPr/>
          <p:nvPr/>
        </p:nvGrpSpPr>
        <p:grpSpPr>
          <a:xfrm>
            <a:off x="8548689" y="4549644"/>
            <a:ext cx="595130" cy="593861"/>
            <a:chOff x="1791400" y="3218175"/>
            <a:chExt cx="384600" cy="384600"/>
          </a:xfrm>
        </p:grpSpPr>
        <p:sp>
          <p:nvSpPr>
            <p:cNvPr id="386" name="Google Shape;386;p4"/>
            <p:cNvSpPr/>
            <p:nvPr/>
          </p:nvSpPr>
          <p:spPr>
            <a:xfrm>
              <a:off x="1791400" y="3218175"/>
              <a:ext cx="384600" cy="384600"/>
            </a:xfrm>
            <a:custGeom>
              <a:avLst/>
              <a:gdLst/>
              <a:ahLst/>
              <a:cxnLst/>
              <a:rect l="l" t="t" r="r" b="b"/>
              <a:pathLst>
                <a:path w="15384" h="15384" extrusionOk="0">
                  <a:moveTo>
                    <a:pt x="0" y="0"/>
                  </a:moveTo>
                  <a:lnTo>
                    <a:pt x="0" y="15384"/>
                  </a:lnTo>
                  <a:lnTo>
                    <a:pt x="15384" y="15384"/>
                  </a:lnTo>
                  <a:lnTo>
                    <a:pt x="1538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4"/>
            <p:cNvSpPr/>
            <p:nvPr/>
          </p:nvSpPr>
          <p:spPr>
            <a:xfrm>
              <a:off x="1791400" y="3218175"/>
              <a:ext cx="384600" cy="384600"/>
            </a:xfrm>
            <a:custGeom>
              <a:avLst/>
              <a:gdLst/>
              <a:ahLst/>
              <a:cxnLst/>
              <a:rect l="l" t="t" r="r" b="b"/>
              <a:pathLst>
                <a:path w="15384" h="15384" extrusionOk="0">
                  <a:moveTo>
                    <a:pt x="15384" y="0"/>
                  </a:moveTo>
                  <a:lnTo>
                    <a:pt x="0" y="15384"/>
                  </a:lnTo>
                  <a:lnTo>
                    <a:pt x="15384" y="15384"/>
                  </a:lnTo>
                  <a:lnTo>
                    <a:pt x="15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4"/>
            <p:cNvSpPr/>
            <p:nvPr/>
          </p:nvSpPr>
          <p:spPr>
            <a:xfrm>
              <a:off x="1874825" y="3301600"/>
              <a:ext cx="301175" cy="301175"/>
            </a:xfrm>
            <a:custGeom>
              <a:avLst/>
              <a:gdLst/>
              <a:ahLst/>
              <a:cxnLst/>
              <a:rect l="l" t="t" r="r" b="b"/>
              <a:pathLst>
                <a:path w="12047" h="12047" extrusionOk="0">
                  <a:moveTo>
                    <a:pt x="12047" y="0"/>
                  </a:moveTo>
                  <a:lnTo>
                    <a:pt x="1" y="12047"/>
                  </a:lnTo>
                  <a:lnTo>
                    <a:pt x="12047" y="12047"/>
                  </a:lnTo>
                  <a:lnTo>
                    <a:pt x="1204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4"/>
            <p:cNvSpPr/>
            <p:nvPr/>
          </p:nvSpPr>
          <p:spPr>
            <a:xfrm>
              <a:off x="1972500" y="3399275"/>
              <a:ext cx="203500" cy="203500"/>
            </a:xfrm>
            <a:custGeom>
              <a:avLst/>
              <a:gdLst/>
              <a:ahLst/>
              <a:cxnLst/>
              <a:rect l="l" t="t" r="r" b="b"/>
              <a:pathLst>
                <a:path w="8140" h="8140" extrusionOk="0">
                  <a:moveTo>
                    <a:pt x="8140" y="0"/>
                  </a:moveTo>
                  <a:lnTo>
                    <a:pt x="0" y="8140"/>
                  </a:lnTo>
                  <a:lnTo>
                    <a:pt x="8140" y="8140"/>
                  </a:lnTo>
                  <a:lnTo>
                    <a:pt x="814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0" name="Google Shape;390;p4"/>
          <p:cNvSpPr/>
          <p:nvPr/>
        </p:nvSpPr>
        <p:spPr>
          <a:xfrm>
            <a:off x="8548870" y="3954745"/>
            <a:ext cx="595130" cy="593899"/>
          </a:xfrm>
          <a:custGeom>
            <a:avLst/>
            <a:gdLst/>
            <a:ahLst/>
            <a:cxnLst/>
            <a:rect l="l" t="t" r="r" b="b"/>
            <a:pathLst>
              <a:path w="15384" h="15385" extrusionOk="0">
                <a:moveTo>
                  <a:pt x="15384" y="1"/>
                </a:moveTo>
                <a:cubicBezTo>
                  <a:pt x="6919" y="1"/>
                  <a:pt x="0" y="6919"/>
                  <a:pt x="0" y="15384"/>
                </a:cubicBezTo>
                <a:lnTo>
                  <a:pt x="15384" y="15384"/>
                </a:lnTo>
                <a:lnTo>
                  <a:pt x="1538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4"/>
          <p:cNvSpPr/>
          <p:nvPr/>
        </p:nvSpPr>
        <p:spPr>
          <a:xfrm>
            <a:off x="7955288" y="4548465"/>
            <a:ext cx="593583" cy="593861"/>
          </a:xfrm>
          <a:custGeom>
            <a:avLst/>
            <a:gdLst/>
            <a:ahLst/>
            <a:cxnLst/>
            <a:rect l="l" t="t" r="r" b="b"/>
            <a:pathLst>
              <a:path w="15344" h="15384" extrusionOk="0">
                <a:moveTo>
                  <a:pt x="15343" y="0"/>
                </a:moveTo>
                <a:cubicBezTo>
                  <a:pt x="6878" y="0"/>
                  <a:pt x="1" y="6919"/>
                  <a:pt x="1" y="15384"/>
                </a:cubicBezTo>
                <a:lnTo>
                  <a:pt x="15343" y="15384"/>
                </a:lnTo>
                <a:lnTo>
                  <a:pt x="1534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4"/>
          <p:cNvSpPr/>
          <p:nvPr/>
        </p:nvSpPr>
        <p:spPr>
          <a:xfrm>
            <a:off x="594389" y="0"/>
            <a:ext cx="594361" cy="594399"/>
          </a:xfrm>
          <a:custGeom>
            <a:avLst/>
            <a:gdLst/>
            <a:ahLst/>
            <a:cxnLst/>
            <a:rect l="l" t="t" r="r" b="b"/>
            <a:pathLst>
              <a:path w="15385" h="15385" extrusionOk="0">
                <a:moveTo>
                  <a:pt x="1" y="1"/>
                </a:moveTo>
                <a:lnTo>
                  <a:pt x="1" y="15384"/>
                </a:lnTo>
                <a:cubicBezTo>
                  <a:pt x="8507" y="15384"/>
                  <a:pt x="15384" y="8506"/>
                  <a:pt x="153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3" name="Google Shape;393;p4"/>
          <p:cNvGrpSpPr/>
          <p:nvPr/>
        </p:nvGrpSpPr>
        <p:grpSpPr>
          <a:xfrm>
            <a:off x="11" y="594435"/>
            <a:ext cx="594322" cy="594361"/>
            <a:chOff x="2560575" y="1296250"/>
            <a:chExt cx="384600" cy="384600"/>
          </a:xfrm>
        </p:grpSpPr>
        <p:sp>
          <p:nvSpPr>
            <p:cNvPr id="394" name="Google Shape;394;p4"/>
            <p:cNvSpPr/>
            <p:nvPr/>
          </p:nvSpPr>
          <p:spPr>
            <a:xfrm>
              <a:off x="2560575" y="1296250"/>
              <a:ext cx="384600" cy="384600"/>
            </a:xfrm>
            <a:custGeom>
              <a:avLst/>
              <a:gdLst/>
              <a:ahLst/>
              <a:cxnLst/>
              <a:rect l="l" t="t" r="r" b="b"/>
              <a:pathLst>
                <a:path w="15384" h="15384" extrusionOk="0">
                  <a:moveTo>
                    <a:pt x="0" y="0"/>
                  </a:moveTo>
                  <a:lnTo>
                    <a:pt x="0" y="15384"/>
                  </a:lnTo>
                  <a:cubicBezTo>
                    <a:pt x="8506" y="15384"/>
                    <a:pt x="15384" y="8506"/>
                    <a:pt x="1538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4"/>
            <p:cNvSpPr/>
            <p:nvPr/>
          </p:nvSpPr>
          <p:spPr>
            <a:xfrm>
              <a:off x="2560575" y="1296250"/>
              <a:ext cx="325600" cy="325600"/>
            </a:xfrm>
            <a:custGeom>
              <a:avLst/>
              <a:gdLst/>
              <a:ahLst/>
              <a:cxnLst/>
              <a:rect l="l" t="t" r="r" b="b"/>
              <a:pathLst>
                <a:path w="13024" h="13024" extrusionOk="0">
                  <a:moveTo>
                    <a:pt x="0" y="0"/>
                  </a:moveTo>
                  <a:lnTo>
                    <a:pt x="0" y="13023"/>
                  </a:lnTo>
                  <a:cubicBezTo>
                    <a:pt x="7204" y="13023"/>
                    <a:pt x="13023" y="7163"/>
                    <a:pt x="130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6" name="Google Shape;396;p4"/>
          <p:cNvGrpSpPr/>
          <p:nvPr/>
        </p:nvGrpSpPr>
        <p:grpSpPr>
          <a:xfrm>
            <a:off x="11" y="74"/>
            <a:ext cx="594322" cy="594399"/>
            <a:chOff x="2560575" y="911650"/>
            <a:chExt cx="384600" cy="384625"/>
          </a:xfrm>
        </p:grpSpPr>
        <p:sp>
          <p:nvSpPr>
            <p:cNvPr id="397" name="Google Shape;397;p4"/>
            <p:cNvSpPr/>
            <p:nvPr/>
          </p:nvSpPr>
          <p:spPr>
            <a:xfrm>
              <a:off x="2560575" y="911650"/>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8" name="Google Shape;398;p4"/>
            <p:cNvGrpSpPr/>
            <p:nvPr/>
          </p:nvGrpSpPr>
          <p:grpSpPr>
            <a:xfrm>
              <a:off x="2619575" y="911650"/>
              <a:ext cx="266600" cy="384625"/>
              <a:chOff x="2619575" y="911650"/>
              <a:chExt cx="266600" cy="384625"/>
            </a:xfrm>
          </p:grpSpPr>
          <p:sp>
            <p:nvSpPr>
              <p:cNvPr id="399" name="Google Shape;399;p4"/>
              <p:cNvSpPr/>
              <p:nvPr/>
            </p:nvSpPr>
            <p:spPr>
              <a:xfrm>
                <a:off x="2731500" y="911650"/>
                <a:ext cx="42750" cy="384625"/>
              </a:xfrm>
              <a:custGeom>
                <a:avLst/>
                <a:gdLst/>
                <a:ahLst/>
                <a:cxnLst/>
                <a:rect l="l" t="t" r="r" b="b"/>
                <a:pathLst>
                  <a:path w="1710" h="15385" extrusionOk="0">
                    <a:moveTo>
                      <a:pt x="1" y="1"/>
                    </a:moveTo>
                    <a:lnTo>
                      <a:pt x="1" y="15384"/>
                    </a:lnTo>
                    <a:lnTo>
                      <a:pt x="1710" y="15384"/>
                    </a:lnTo>
                    <a:lnTo>
                      <a:pt x="171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4"/>
              <p:cNvSpPr/>
              <p:nvPr/>
            </p:nvSpPr>
            <p:spPr>
              <a:xfrm>
                <a:off x="2619575" y="911650"/>
                <a:ext cx="43775" cy="384625"/>
              </a:xfrm>
              <a:custGeom>
                <a:avLst/>
                <a:gdLst/>
                <a:ahLst/>
                <a:cxnLst/>
                <a:rect l="l" t="t" r="r" b="b"/>
                <a:pathLst>
                  <a:path w="1751" h="15385" extrusionOk="0">
                    <a:moveTo>
                      <a:pt x="1" y="1"/>
                    </a:moveTo>
                    <a:lnTo>
                      <a:pt x="1" y="15384"/>
                    </a:lnTo>
                    <a:lnTo>
                      <a:pt x="1751" y="15384"/>
                    </a:lnTo>
                    <a:lnTo>
                      <a:pt x="17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4"/>
              <p:cNvSpPr/>
              <p:nvPr/>
            </p:nvSpPr>
            <p:spPr>
              <a:xfrm>
                <a:off x="2843425" y="911650"/>
                <a:ext cx="42750" cy="384625"/>
              </a:xfrm>
              <a:custGeom>
                <a:avLst/>
                <a:gdLst/>
                <a:ahLst/>
                <a:cxnLst/>
                <a:rect l="l" t="t" r="r" b="b"/>
                <a:pathLst>
                  <a:path w="1710" h="15385" extrusionOk="0">
                    <a:moveTo>
                      <a:pt x="0" y="1"/>
                    </a:moveTo>
                    <a:lnTo>
                      <a:pt x="0" y="15384"/>
                    </a:lnTo>
                    <a:lnTo>
                      <a:pt x="1709" y="15384"/>
                    </a:lnTo>
                    <a:lnTo>
                      <a:pt x="17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02" name="Google Shape;402;p4"/>
          <p:cNvGrpSpPr/>
          <p:nvPr/>
        </p:nvGrpSpPr>
        <p:grpSpPr>
          <a:xfrm>
            <a:off x="8549645" y="-4"/>
            <a:ext cx="594355" cy="594355"/>
            <a:chOff x="4882350" y="786500"/>
            <a:chExt cx="182150" cy="182150"/>
          </a:xfrm>
        </p:grpSpPr>
        <p:sp>
          <p:nvSpPr>
            <p:cNvPr id="403" name="Google Shape;403;p4"/>
            <p:cNvSpPr/>
            <p:nvPr/>
          </p:nvSpPr>
          <p:spPr>
            <a:xfrm>
              <a:off x="4882350" y="786500"/>
              <a:ext cx="182150" cy="182150"/>
            </a:xfrm>
            <a:custGeom>
              <a:avLst/>
              <a:gdLst/>
              <a:ahLst/>
              <a:cxnLst/>
              <a:rect l="l" t="t" r="r" b="b"/>
              <a:pathLst>
                <a:path w="7286" h="7286" extrusionOk="0">
                  <a:moveTo>
                    <a:pt x="0" y="1"/>
                  </a:moveTo>
                  <a:lnTo>
                    <a:pt x="0" y="7286"/>
                  </a:lnTo>
                  <a:lnTo>
                    <a:pt x="7285" y="7286"/>
                  </a:lnTo>
                  <a:lnTo>
                    <a:pt x="728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4"/>
            <p:cNvSpPr/>
            <p:nvPr/>
          </p:nvSpPr>
          <p:spPr>
            <a:xfrm>
              <a:off x="4916950" y="821100"/>
              <a:ext cx="112950" cy="112950"/>
            </a:xfrm>
            <a:custGeom>
              <a:avLst/>
              <a:gdLst/>
              <a:ahLst/>
              <a:cxnLst/>
              <a:rect l="l" t="t" r="r" b="b"/>
              <a:pathLst>
                <a:path w="4518" h="4518" extrusionOk="0">
                  <a:moveTo>
                    <a:pt x="2238" y="1"/>
                  </a:moveTo>
                  <a:cubicBezTo>
                    <a:pt x="1017" y="1"/>
                    <a:pt x="0" y="1018"/>
                    <a:pt x="0" y="2239"/>
                  </a:cubicBezTo>
                  <a:cubicBezTo>
                    <a:pt x="0" y="3500"/>
                    <a:pt x="1017" y="4518"/>
                    <a:pt x="2238" y="4518"/>
                  </a:cubicBezTo>
                  <a:cubicBezTo>
                    <a:pt x="3500" y="4518"/>
                    <a:pt x="4517" y="3500"/>
                    <a:pt x="4517" y="2239"/>
                  </a:cubicBezTo>
                  <a:cubicBezTo>
                    <a:pt x="4517" y="1018"/>
                    <a:pt x="3500" y="1"/>
                    <a:pt x="22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5" name="Google Shape;405;p4"/>
          <p:cNvGrpSpPr/>
          <p:nvPr/>
        </p:nvGrpSpPr>
        <p:grpSpPr>
          <a:xfrm>
            <a:off x="6" y="4549143"/>
            <a:ext cx="594369" cy="594369"/>
            <a:chOff x="5729875" y="782450"/>
            <a:chExt cx="186200" cy="186200"/>
          </a:xfrm>
        </p:grpSpPr>
        <p:sp>
          <p:nvSpPr>
            <p:cNvPr id="406" name="Google Shape;406;p4"/>
            <p:cNvSpPr/>
            <p:nvPr/>
          </p:nvSpPr>
          <p:spPr>
            <a:xfrm>
              <a:off x="5729875" y="782450"/>
              <a:ext cx="186200" cy="186200"/>
            </a:xfrm>
            <a:custGeom>
              <a:avLst/>
              <a:gdLst/>
              <a:ahLst/>
              <a:cxnLst/>
              <a:rect l="l" t="t" r="r" b="b"/>
              <a:pathLst>
                <a:path w="7448" h="7448" extrusionOk="0">
                  <a:moveTo>
                    <a:pt x="0" y="0"/>
                  </a:moveTo>
                  <a:lnTo>
                    <a:pt x="0" y="7448"/>
                  </a:lnTo>
                  <a:lnTo>
                    <a:pt x="7448" y="7448"/>
                  </a:lnTo>
                  <a:lnTo>
                    <a:pt x="74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4"/>
            <p:cNvSpPr/>
            <p:nvPr/>
          </p:nvSpPr>
          <p:spPr>
            <a:xfrm>
              <a:off x="5729875" y="782450"/>
              <a:ext cx="120075" cy="186200"/>
            </a:xfrm>
            <a:custGeom>
              <a:avLst/>
              <a:gdLst/>
              <a:ahLst/>
              <a:cxnLst/>
              <a:rect l="l" t="t" r="r" b="b"/>
              <a:pathLst>
                <a:path w="4803" h="7448" extrusionOk="0">
                  <a:moveTo>
                    <a:pt x="0" y="0"/>
                  </a:moveTo>
                  <a:lnTo>
                    <a:pt x="0" y="7448"/>
                  </a:lnTo>
                  <a:lnTo>
                    <a:pt x="4802" y="7448"/>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4"/>
            <p:cNvSpPr/>
            <p:nvPr/>
          </p:nvSpPr>
          <p:spPr>
            <a:xfrm>
              <a:off x="5797025" y="782450"/>
              <a:ext cx="119050" cy="186200"/>
            </a:xfrm>
            <a:custGeom>
              <a:avLst/>
              <a:gdLst/>
              <a:ahLst/>
              <a:cxnLst/>
              <a:rect l="l" t="t" r="r" b="b"/>
              <a:pathLst>
                <a:path w="4762" h="7448" extrusionOk="0">
                  <a:moveTo>
                    <a:pt x="0" y="0"/>
                  </a:moveTo>
                  <a:lnTo>
                    <a:pt x="4762" y="7448"/>
                  </a:lnTo>
                  <a:lnTo>
                    <a:pt x="476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35"/>
        <p:cNvGrpSpPr/>
        <p:nvPr/>
      </p:nvGrpSpPr>
      <p:grpSpPr>
        <a:xfrm>
          <a:off x="0" y="0"/>
          <a:ext cx="0" cy="0"/>
          <a:chOff x="0" y="0"/>
          <a:chExt cx="0" cy="0"/>
        </a:xfrm>
      </p:grpSpPr>
      <p:sp>
        <p:nvSpPr>
          <p:cNvPr id="636" name="Google Shape;636;p9"/>
          <p:cNvSpPr txBox="1">
            <a:spLocks noGrp="1"/>
          </p:cNvSpPr>
          <p:nvPr>
            <p:ph type="title"/>
          </p:nvPr>
        </p:nvSpPr>
        <p:spPr>
          <a:xfrm>
            <a:off x="1762225" y="1435625"/>
            <a:ext cx="5619600" cy="1601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9600"/>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
        <p:nvSpPr>
          <p:cNvPr id="637" name="Google Shape;637;p9"/>
          <p:cNvSpPr txBox="1">
            <a:spLocks noGrp="1"/>
          </p:cNvSpPr>
          <p:nvPr>
            <p:ph type="subTitle" idx="1"/>
          </p:nvPr>
        </p:nvSpPr>
        <p:spPr>
          <a:xfrm>
            <a:off x="1762225" y="3036775"/>
            <a:ext cx="5619600" cy="671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638" name="Google Shape;638;p9"/>
          <p:cNvGrpSpPr/>
          <p:nvPr/>
        </p:nvGrpSpPr>
        <p:grpSpPr>
          <a:xfrm>
            <a:off x="4" y="2765893"/>
            <a:ext cx="2377377" cy="2377609"/>
            <a:chOff x="-471" y="2802743"/>
            <a:chExt cx="2377377" cy="2377609"/>
          </a:xfrm>
        </p:grpSpPr>
        <p:grpSp>
          <p:nvGrpSpPr>
            <p:cNvPr id="639" name="Google Shape;639;p9"/>
            <p:cNvGrpSpPr/>
            <p:nvPr/>
          </p:nvGrpSpPr>
          <p:grpSpPr>
            <a:xfrm rot="5400000" flipH="1">
              <a:off x="-172" y="3398411"/>
              <a:ext cx="594553" cy="594284"/>
              <a:chOff x="6725950" y="4371925"/>
              <a:chExt cx="384600" cy="384625"/>
            </a:xfrm>
          </p:grpSpPr>
          <p:sp>
            <p:nvSpPr>
              <p:cNvPr id="640" name="Google Shape;640;p9"/>
              <p:cNvSpPr/>
              <p:nvPr/>
            </p:nvSpPr>
            <p:spPr>
              <a:xfrm>
                <a:off x="6725950" y="4371925"/>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9"/>
              <p:cNvSpPr/>
              <p:nvPr/>
            </p:nvSpPr>
            <p:spPr>
              <a:xfrm>
                <a:off x="6725950" y="4371925"/>
                <a:ext cx="384600" cy="384625"/>
              </a:xfrm>
              <a:custGeom>
                <a:avLst/>
                <a:gdLst/>
                <a:ahLst/>
                <a:cxnLst/>
                <a:rect l="l" t="t" r="r" b="b"/>
                <a:pathLst>
                  <a:path w="15384" h="15385" extrusionOk="0">
                    <a:moveTo>
                      <a:pt x="0" y="1"/>
                    </a:moveTo>
                    <a:lnTo>
                      <a:pt x="0" y="15384"/>
                    </a:lnTo>
                    <a:lnTo>
                      <a:pt x="15384" y="15384"/>
                    </a:lnTo>
                    <a:lnTo>
                      <a:pt x="0" y="1"/>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2" name="Google Shape;642;p9"/>
              <p:cNvGrpSpPr/>
              <p:nvPr/>
            </p:nvGrpSpPr>
            <p:grpSpPr>
              <a:xfrm>
                <a:off x="6725950" y="4448250"/>
                <a:ext cx="308300" cy="232000"/>
                <a:chOff x="6725950" y="4448250"/>
                <a:chExt cx="308300" cy="232000"/>
              </a:xfrm>
            </p:grpSpPr>
            <p:sp>
              <p:nvSpPr>
                <p:cNvPr id="643" name="Google Shape;643;p9"/>
                <p:cNvSpPr/>
                <p:nvPr/>
              </p:nvSpPr>
              <p:spPr>
                <a:xfrm>
                  <a:off x="6802250" y="4448250"/>
                  <a:ext cx="232000" cy="232000"/>
                </a:xfrm>
                <a:custGeom>
                  <a:avLst/>
                  <a:gdLst/>
                  <a:ahLst/>
                  <a:cxnLst/>
                  <a:rect l="l" t="t" r="r" b="b"/>
                  <a:pathLst>
                    <a:path w="9280" h="9280" fill="none" extrusionOk="0">
                      <a:moveTo>
                        <a:pt x="9279" y="4640"/>
                      </a:moveTo>
                      <a:cubicBezTo>
                        <a:pt x="9279" y="7204"/>
                        <a:pt x="7204" y="9279"/>
                        <a:pt x="4640" y="9279"/>
                      </a:cubicBezTo>
                      <a:cubicBezTo>
                        <a:pt x="2076" y="9279"/>
                        <a:pt x="1" y="7204"/>
                        <a:pt x="1" y="4640"/>
                      </a:cubicBezTo>
                      <a:cubicBezTo>
                        <a:pt x="1" y="2076"/>
                        <a:pt x="2076" y="0"/>
                        <a:pt x="4640" y="0"/>
                      </a:cubicBezTo>
                      <a:cubicBezTo>
                        <a:pt x="7204" y="0"/>
                        <a:pt x="9279" y="2076"/>
                        <a:pt x="9279" y="4640"/>
                      </a:cubicBezTo>
                      <a:close/>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9"/>
                <p:cNvSpPr/>
                <p:nvPr/>
              </p:nvSpPr>
              <p:spPr>
                <a:xfrm>
                  <a:off x="6725950" y="4564225"/>
                  <a:ext cx="76325" cy="25"/>
                </a:xfrm>
                <a:custGeom>
                  <a:avLst/>
                  <a:gdLst/>
                  <a:ahLst/>
                  <a:cxnLst/>
                  <a:rect l="l" t="t" r="r" b="b"/>
                  <a:pathLst>
                    <a:path w="3053" h="1" fill="none" extrusionOk="0">
                      <a:moveTo>
                        <a:pt x="0" y="1"/>
                      </a:moveTo>
                      <a:lnTo>
                        <a:pt x="3053" y="1"/>
                      </a:ln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9"/>
                <p:cNvSpPr/>
                <p:nvPr/>
              </p:nvSpPr>
              <p:spPr>
                <a:xfrm>
                  <a:off x="6725950" y="4633425"/>
                  <a:ext cx="99725" cy="0"/>
                </a:xfrm>
                <a:custGeom>
                  <a:avLst/>
                  <a:gdLst/>
                  <a:ahLst/>
                  <a:cxnLst/>
                  <a:rect l="l" t="t" r="r" b="b"/>
                  <a:pathLst>
                    <a:path w="3989" fill="none" extrusionOk="0">
                      <a:moveTo>
                        <a:pt x="0" y="0"/>
                      </a:moveTo>
                      <a:lnTo>
                        <a:pt x="3989" y="0"/>
                      </a:ln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9"/>
                <p:cNvSpPr/>
                <p:nvPr/>
              </p:nvSpPr>
              <p:spPr>
                <a:xfrm>
                  <a:off x="6725950" y="4495050"/>
                  <a:ext cx="99725" cy="25"/>
                </a:xfrm>
                <a:custGeom>
                  <a:avLst/>
                  <a:gdLst/>
                  <a:ahLst/>
                  <a:cxnLst/>
                  <a:rect l="l" t="t" r="r" b="b"/>
                  <a:pathLst>
                    <a:path w="3989" h="1" fill="none" extrusionOk="0">
                      <a:moveTo>
                        <a:pt x="0" y="0"/>
                      </a:moveTo>
                      <a:lnTo>
                        <a:pt x="3989" y="0"/>
                      </a:ln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47" name="Google Shape;647;p9"/>
            <p:cNvGrpSpPr/>
            <p:nvPr/>
          </p:nvGrpSpPr>
          <p:grpSpPr>
            <a:xfrm rot="5400000" flipH="1">
              <a:off x="1188261" y="4585914"/>
              <a:ext cx="594592" cy="594284"/>
              <a:chOff x="5957775" y="3602750"/>
              <a:chExt cx="384625" cy="384625"/>
            </a:xfrm>
          </p:grpSpPr>
          <p:sp>
            <p:nvSpPr>
              <p:cNvPr id="648" name="Google Shape;648;p9"/>
              <p:cNvSpPr/>
              <p:nvPr/>
            </p:nvSpPr>
            <p:spPr>
              <a:xfrm>
                <a:off x="5957775" y="3602750"/>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9"/>
              <p:cNvSpPr/>
              <p:nvPr/>
            </p:nvSpPr>
            <p:spPr>
              <a:xfrm>
                <a:off x="5957775" y="3602750"/>
                <a:ext cx="384625" cy="384625"/>
              </a:xfrm>
              <a:custGeom>
                <a:avLst/>
                <a:gdLst/>
                <a:ahLst/>
                <a:cxnLst/>
                <a:rect l="l" t="t" r="r" b="b"/>
                <a:pathLst>
                  <a:path w="15385" h="15385" extrusionOk="0">
                    <a:moveTo>
                      <a:pt x="1" y="1"/>
                    </a:moveTo>
                    <a:cubicBezTo>
                      <a:pt x="1" y="8506"/>
                      <a:pt x="6879" y="15384"/>
                      <a:pt x="15384" y="15384"/>
                    </a:cubicBezTo>
                    <a:lnTo>
                      <a:pt x="15384" y="1"/>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50" name="Google Shape;650;p9"/>
              <p:cNvGrpSpPr/>
              <p:nvPr/>
            </p:nvGrpSpPr>
            <p:grpSpPr>
              <a:xfrm>
                <a:off x="6080900" y="3602750"/>
                <a:ext cx="261500" cy="261500"/>
                <a:chOff x="6080900" y="3602750"/>
                <a:chExt cx="261500" cy="261500"/>
              </a:xfrm>
            </p:grpSpPr>
            <p:sp>
              <p:nvSpPr>
                <p:cNvPr id="651" name="Google Shape;651;p9"/>
                <p:cNvSpPr/>
                <p:nvPr/>
              </p:nvSpPr>
              <p:spPr>
                <a:xfrm>
                  <a:off x="6080900" y="3602750"/>
                  <a:ext cx="261500" cy="261500"/>
                </a:xfrm>
                <a:custGeom>
                  <a:avLst/>
                  <a:gdLst/>
                  <a:ahLst/>
                  <a:cxnLst/>
                  <a:rect l="l" t="t" r="r" b="b"/>
                  <a:pathLst>
                    <a:path w="10460" h="10460" fill="none" extrusionOk="0">
                      <a:moveTo>
                        <a:pt x="10459" y="10460"/>
                      </a:moveTo>
                      <a:cubicBezTo>
                        <a:pt x="4680" y="10460"/>
                        <a:pt x="0" y="5780"/>
                        <a:pt x="0" y="1"/>
                      </a:cubicBez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9"/>
                <p:cNvSpPr/>
                <p:nvPr/>
              </p:nvSpPr>
              <p:spPr>
                <a:xfrm>
                  <a:off x="6150075" y="3602750"/>
                  <a:ext cx="192325" cy="192325"/>
                </a:xfrm>
                <a:custGeom>
                  <a:avLst/>
                  <a:gdLst/>
                  <a:ahLst/>
                  <a:cxnLst/>
                  <a:rect l="l" t="t" r="r" b="b"/>
                  <a:pathLst>
                    <a:path w="7693" h="7693" fill="none" extrusionOk="0">
                      <a:moveTo>
                        <a:pt x="1" y="1"/>
                      </a:moveTo>
                      <a:cubicBezTo>
                        <a:pt x="1" y="4233"/>
                        <a:pt x="3419" y="7692"/>
                        <a:pt x="7692" y="7692"/>
                      </a:cubicBez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9"/>
                <p:cNvSpPr/>
                <p:nvPr/>
              </p:nvSpPr>
              <p:spPr>
                <a:xfrm>
                  <a:off x="6218250" y="3602750"/>
                  <a:ext cx="124150" cy="123150"/>
                </a:xfrm>
                <a:custGeom>
                  <a:avLst/>
                  <a:gdLst/>
                  <a:ahLst/>
                  <a:cxnLst/>
                  <a:rect l="l" t="t" r="r" b="b"/>
                  <a:pathLst>
                    <a:path w="4966" h="4926" fill="none" extrusionOk="0">
                      <a:moveTo>
                        <a:pt x="4965" y="4925"/>
                      </a:moveTo>
                      <a:cubicBezTo>
                        <a:pt x="2239" y="4925"/>
                        <a:pt x="0" y="2727"/>
                        <a:pt x="0" y="1"/>
                      </a:cubicBez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54" name="Google Shape;654;p9"/>
            <p:cNvGrpSpPr/>
            <p:nvPr/>
          </p:nvGrpSpPr>
          <p:grpSpPr>
            <a:xfrm rot="5400000" flipH="1">
              <a:off x="1782487" y="4585933"/>
              <a:ext cx="594592" cy="594245"/>
              <a:chOff x="5957775" y="3218175"/>
              <a:chExt cx="384625" cy="384600"/>
            </a:xfrm>
          </p:grpSpPr>
          <p:sp>
            <p:nvSpPr>
              <p:cNvPr id="655" name="Google Shape;655;p9"/>
              <p:cNvSpPr/>
              <p:nvPr/>
            </p:nvSpPr>
            <p:spPr>
              <a:xfrm>
                <a:off x="5957775" y="3218175"/>
                <a:ext cx="384625" cy="384600"/>
              </a:xfrm>
              <a:custGeom>
                <a:avLst/>
                <a:gdLst/>
                <a:ahLst/>
                <a:cxnLst/>
                <a:rect l="l" t="t" r="r" b="b"/>
                <a:pathLst>
                  <a:path w="15385" h="15384" extrusionOk="0">
                    <a:moveTo>
                      <a:pt x="1" y="0"/>
                    </a:moveTo>
                    <a:lnTo>
                      <a:pt x="1" y="15384"/>
                    </a:lnTo>
                    <a:lnTo>
                      <a:pt x="15384" y="15384"/>
                    </a:lnTo>
                    <a:cubicBezTo>
                      <a:pt x="15384" y="6878"/>
                      <a:pt x="8466" y="0"/>
                      <a:pt x="1" y="0"/>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56" name="Google Shape;656;p9"/>
              <p:cNvGrpSpPr/>
              <p:nvPr/>
            </p:nvGrpSpPr>
            <p:grpSpPr>
              <a:xfrm>
                <a:off x="5957775" y="3342300"/>
                <a:ext cx="260500" cy="260475"/>
                <a:chOff x="5957775" y="3342300"/>
                <a:chExt cx="260500" cy="260475"/>
              </a:xfrm>
            </p:grpSpPr>
            <p:sp>
              <p:nvSpPr>
                <p:cNvPr id="657" name="Google Shape;657;p9"/>
                <p:cNvSpPr/>
                <p:nvPr/>
              </p:nvSpPr>
              <p:spPr>
                <a:xfrm>
                  <a:off x="5957775" y="3342300"/>
                  <a:ext cx="260500" cy="260475"/>
                </a:xfrm>
                <a:custGeom>
                  <a:avLst/>
                  <a:gdLst/>
                  <a:ahLst/>
                  <a:cxnLst/>
                  <a:rect l="l" t="t" r="r" b="b"/>
                  <a:pathLst>
                    <a:path w="10420" h="10419" fill="none" extrusionOk="0">
                      <a:moveTo>
                        <a:pt x="1" y="0"/>
                      </a:moveTo>
                      <a:cubicBezTo>
                        <a:pt x="5739" y="0"/>
                        <a:pt x="10419" y="4680"/>
                        <a:pt x="10419" y="10419"/>
                      </a:cubicBez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9"/>
                <p:cNvSpPr/>
                <p:nvPr/>
              </p:nvSpPr>
              <p:spPr>
                <a:xfrm>
                  <a:off x="5957775" y="3410450"/>
                  <a:ext cx="191300" cy="192325"/>
                </a:xfrm>
                <a:custGeom>
                  <a:avLst/>
                  <a:gdLst/>
                  <a:ahLst/>
                  <a:cxnLst/>
                  <a:rect l="l" t="t" r="r" b="b"/>
                  <a:pathLst>
                    <a:path w="7652" h="7693" fill="none" extrusionOk="0">
                      <a:moveTo>
                        <a:pt x="7652" y="7693"/>
                      </a:moveTo>
                      <a:cubicBezTo>
                        <a:pt x="7652" y="3460"/>
                        <a:pt x="4233" y="1"/>
                        <a:pt x="1" y="1"/>
                      </a:cubicBez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9"/>
                <p:cNvSpPr/>
                <p:nvPr/>
              </p:nvSpPr>
              <p:spPr>
                <a:xfrm>
                  <a:off x="5957775" y="3479650"/>
                  <a:ext cx="123150" cy="123125"/>
                </a:xfrm>
                <a:custGeom>
                  <a:avLst/>
                  <a:gdLst/>
                  <a:ahLst/>
                  <a:cxnLst/>
                  <a:rect l="l" t="t" r="r" b="b"/>
                  <a:pathLst>
                    <a:path w="4926" h="4925" fill="none" extrusionOk="0">
                      <a:moveTo>
                        <a:pt x="1" y="0"/>
                      </a:moveTo>
                      <a:cubicBezTo>
                        <a:pt x="2687" y="0"/>
                        <a:pt x="4925" y="2239"/>
                        <a:pt x="4925" y="4925"/>
                      </a:cubicBez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60" name="Google Shape;660;p9"/>
            <p:cNvGrpSpPr/>
            <p:nvPr/>
          </p:nvGrpSpPr>
          <p:grpSpPr>
            <a:xfrm rot="5400000" flipH="1">
              <a:off x="1189054" y="3992153"/>
              <a:ext cx="593007" cy="594284"/>
              <a:chOff x="6342375" y="3602750"/>
              <a:chExt cx="383600" cy="384625"/>
            </a:xfrm>
          </p:grpSpPr>
          <p:sp>
            <p:nvSpPr>
              <p:cNvPr id="661" name="Google Shape;661;p9"/>
              <p:cNvSpPr/>
              <p:nvPr/>
            </p:nvSpPr>
            <p:spPr>
              <a:xfrm>
                <a:off x="6342375" y="3602750"/>
                <a:ext cx="383600" cy="384625"/>
              </a:xfrm>
              <a:custGeom>
                <a:avLst/>
                <a:gdLst/>
                <a:ahLst/>
                <a:cxnLst/>
                <a:rect l="l" t="t" r="r" b="b"/>
                <a:pathLst>
                  <a:path w="15344" h="15385" extrusionOk="0">
                    <a:moveTo>
                      <a:pt x="0" y="1"/>
                    </a:moveTo>
                    <a:lnTo>
                      <a:pt x="0" y="15384"/>
                    </a:lnTo>
                    <a:lnTo>
                      <a:pt x="15343" y="15384"/>
                    </a:lnTo>
                    <a:cubicBezTo>
                      <a:pt x="15343" y="6879"/>
                      <a:pt x="8465" y="1"/>
                      <a:pt x="0" y="1"/>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62" name="Google Shape;662;p9"/>
              <p:cNvGrpSpPr/>
              <p:nvPr/>
            </p:nvGrpSpPr>
            <p:grpSpPr>
              <a:xfrm>
                <a:off x="6342375" y="3725875"/>
                <a:ext cx="260475" cy="261500"/>
                <a:chOff x="6342375" y="3725875"/>
                <a:chExt cx="260475" cy="261500"/>
              </a:xfrm>
            </p:grpSpPr>
            <p:sp>
              <p:nvSpPr>
                <p:cNvPr id="663" name="Google Shape;663;p9"/>
                <p:cNvSpPr/>
                <p:nvPr/>
              </p:nvSpPr>
              <p:spPr>
                <a:xfrm>
                  <a:off x="6342375" y="3725875"/>
                  <a:ext cx="260475" cy="261500"/>
                </a:xfrm>
                <a:custGeom>
                  <a:avLst/>
                  <a:gdLst/>
                  <a:ahLst/>
                  <a:cxnLst/>
                  <a:rect l="l" t="t" r="r" b="b"/>
                  <a:pathLst>
                    <a:path w="10419" h="10460" fill="none" extrusionOk="0">
                      <a:moveTo>
                        <a:pt x="0" y="0"/>
                      </a:moveTo>
                      <a:cubicBezTo>
                        <a:pt x="5739" y="0"/>
                        <a:pt x="10419" y="4721"/>
                        <a:pt x="10419" y="10459"/>
                      </a:cubicBez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9"/>
                <p:cNvSpPr/>
                <p:nvPr/>
              </p:nvSpPr>
              <p:spPr>
                <a:xfrm>
                  <a:off x="6342375" y="3795050"/>
                  <a:ext cx="191300" cy="192325"/>
                </a:xfrm>
                <a:custGeom>
                  <a:avLst/>
                  <a:gdLst/>
                  <a:ahLst/>
                  <a:cxnLst/>
                  <a:rect l="l" t="t" r="r" b="b"/>
                  <a:pathLst>
                    <a:path w="7652" h="7693" fill="none" extrusionOk="0">
                      <a:moveTo>
                        <a:pt x="7651" y="7692"/>
                      </a:moveTo>
                      <a:cubicBezTo>
                        <a:pt x="7651" y="3460"/>
                        <a:pt x="4233" y="0"/>
                        <a:pt x="0" y="0"/>
                      </a:cubicBez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9"/>
                <p:cNvSpPr/>
                <p:nvPr/>
              </p:nvSpPr>
              <p:spPr>
                <a:xfrm>
                  <a:off x="6342375" y="3864225"/>
                  <a:ext cx="123125" cy="123150"/>
                </a:xfrm>
                <a:custGeom>
                  <a:avLst/>
                  <a:gdLst/>
                  <a:ahLst/>
                  <a:cxnLst/>
                  <a:rect l="l" t="t" r="r" b="b"/>
                  <a:pathLst>
                    <a:path w="4925" h="4926" fill="none" extrusionOk="0">
                      <a:moveTo>
                        <a:pt x="0" y="1"/>
                      </a:moveTo>
                      <a:cubicBezTo>
                        <a:pt x="2686" y="1"/>
                        <a:pt x="4925" y="2199"/>
                        <a:pt x="4925" y="4925"/>
                      </a:cubicBez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66" name="Google Shape;666;p9"/>
            <p:cNvGrpSpPr/>
            <p:nvPr/>
          </p:nvGrpSpPr>
          <p:grpSpPr>
            <a:xfrm rot="5400000" flipH="1">
              <a:off x="594827" y="3992172"/>
              <a:ext cx="593007" cy="594245"/>
              <a:chOff x="6342375" y="3987350"/>
              <a:chExt cx="383600" cy="384600"/>
            </a:xfrm>
          </p:grpSpPr>
          <p:sp>
            <p:nvSpPr>
              <p:cNvPr id="667" name="Google Shape;667;p9"/>
              <p:cNvSpPr/>
              <p:nvPr/>
            </p:nvSpPr>
            <p:spPr>
              <a:xfrm>
                <a:off x="6342375" y="3987350"/>
                <a:ext cx="383600" cy="384600"/>
              </a:xfrm>
              <a:custGeom>
                <a:avLst/>
                <a:gdLst/>
                <a:ahLst/>
                <a:cxnLst/>
                <a:rect l="l" t="t" r="r" b="b"/>
                <a:pathLst>
                  <a:path w="15344" h="15384" extrusionOk="0">
                    <a:moveTo>
                      <a:pt x="0" y="0"/>
                    </a:moveTo>
                    <a:lnTo>
                      <a:pt x="0" y="15384"/>
                    </a:lnTo>
                    <a:lnTo>
                      <a:pt x="15343" y="15384"/>
                    </a:lnTo>
                    <a:lnTo>
                      <a:pt x="15343" y="0"/>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68" name="Google Shape;668;p9"/>
              <p:cNvGrpSpPr/>
              <p:nvPr/>
            </p:nvGrpSpPr>
            <p:grpSpPr>
              <a:xfrm>
                <a:off x="6465475" y="3987350"/>
                <a:ext cx="137375" cy="384600"/>
                <a:chOff x="6465475" y="3987350"/>
                <a:chExt cx="137375" cy="384600"/>
              </a:xfrm>
            </p:grpSpPr>
            <p:sp>
              <p:nvSpPr>
                <p:cNvPr id="669" name="Google Shape;669;p9"/>
                <p:cNvSpPr/>
                <p:nvPr/>
              </p:nvSpPr>
              <p:spPr>
                <a:xfrm>
                  <a:off x="6465475" y="3987350"/>
                  <a:ext cx="25" cy="384600"/>
                </a:xfrm>
                <a:custGeom>
                  <a:avLst/>
                  <a:gdLst/>
                  <a:ahLst/>
                  <a:cxnLst/>
                  <a:rect l="l" t="t" r="r" b="b"/>
                  <a:pathLst>
                    <a:path w="1" h="15384" fill="none" extrusionOk="0">
                      <a:moveTo>
                        <a:pt x="1" y="0"/>
                      </a:moveTo>
                      <a:lnTo>
                        <a:pt x="1" y="15384"/>
                      </a:ln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9"/>
                <p:cNvSpPr/>
                <p:nvPr/>
              </p:nvSpPr>
              <p:spPr>
                <a:xfrm>
                  <a:off x="6533650" y="3987350"/>
                  <a:ext cx="25" cy="384600"/>
                </a:xfrm>
                <a:custGeom>
                  <a:avLst/>
                  <a:gdLst/>
                  <a:ahLst/>
                  <a:cxnLst/>
                  <a:rect l="l" t="t" r="r" b="b"/>
                  <a:pathLst>
                    <a:path w="1" h="15384" fill="none" extrusionOk="0">
                      <a:moveTo>
                        <a:pt x="0" y="0"/>
                      </a:moveTo>
                      <a:lnTo>
                        <a:pt x="0" y="15384"/>
                      </a:ln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9"/>
                <p:cNvSpPr/>
                <p:nvPr/>
              </p:nvSpPr>
              <p:spPr>
                <a:xfrm>
                  <a:off x="6602825" y="3987350"/>
                  <a:ext cx="25" cy="384600"/>
                </a:xfrm>
                <a:custGeom>
                  <a:avLst/>
                  <a:gdLst/>
                  <a:ahLst/>
                  <a:cxnLst/>
                  <a:rect l="l" t="t" r="r" b="b"/>
                  <a:pathLst>
                    <a:path w="1" h="15384" fill="none" extrusionOk="0">
                      <a:moveTo>
                        <a:pt x="1" y="0"/>
                      </a:moveTo>
                      <a:lnTo>
                        <a:pt x="1" y="15384"/>
                      </a:ln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72" name="Google Shape;672;p9"/>
            <p:cNvGrpSpPr/>
            <p:nvPr/>
          </p:nvGrpSpPr>
          <p:grpSpPr>
            <a:xfrm rot="5400000" flipH="1">
              <a:off x="601" y="3992153"/>
              <a:ext cx="593007" cy="594284"/>
              <a:chOff x="6342375" y="4371925"/>
              <a:chExt cx="383600" cy="384625"/>
            </a:xfrm>
          </p:grpSpPr>
          <p:sp>
            <p:nvSpPr>
              <p:cNvPr id="673" name="Google Shape;673;p9"/>
              <p:cNvSpPr/>
              <p:nvPr/>
            </p:nvSpPr>
            <p:spPr>
              <a:xfrm>
                <a:off x="6342375" y="4371925"/>
                <a:ext cx="383600" cy="384625"/>
              </a:xfrm>
              <a:custGeom>
                <a:avLst/>
                <a:gdLst/>
                <a:ahLst/>
                <a:cxnLst/>
                <a:rect l="l" t="t" r="r" b="b"/>
                <a:pathLst>
                  <a:path w="15344" h="15385" extrusionOk="0">
                    <a:moveTo>
                      <a:pt x="0" y="1"/>
                    </a:moveTo>
                    <a:lnTo>
                      <a:pt x="0" y="15384"/>
                    </a:lnTo>
                    <a:lnTo>
                      <a:pt x="15343" y="15384"/>
                    </a:lnTo>
                    <a:lnTo>
                      <a:pt x="1534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9"/>
              <p:cNvSpPr/>
              <p:nvPr/>
            </p:nvSpPr>
            <p:spPr>
              <a:xfrm>
                <a:off x="6342375" y="4371925"/>
                <a:ext cx="383600" cy="384625"/>
              </a:xfrm>
              <a:custGeom>
                <a:avLst/>
                <a:gdLst/>
                <a:ahLst/>
                <a:cxnLst/>
                <a:rect l="l" t="t" r="r" b="b"/>
                <a:pathLst>
                  <a:path w="15344" h="15385" extrusionOk="0">
                    <a:moveTo>
                      <a:pt x="0" y="1"/>
                    </a:moveTo>
                    <a:cubicBezTo>
                      <a:pt x="0" y="8507"/>
                      <a:pt x="6878" y="15384"/>
                      <a:pt x="15343" y="15384"/>
                    </a:cubicBezTo>
                    <a:lnTo>
                      <a:pt x="15343" y="1"/>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5" name="Google Shape;675;p9"/>
              <p:cNvGrpSpPr/>
              <p:nvPr/>
            </p:nvGrpSpPr>
            <p:grpSpPr>
              <a:xfrm>
                <a:off x="6465475" y="4371925"/>
                <a:ext cx="260500" cy="261500"/>
                <a:chOff x="6465475" y="4371925"/>
                <a:chExt cx="260500" cy="261500"/>
              </a:xfrm>
            </p:grpSpPr>
            <p:sp>
              <p:nvSpPr>
                <p:cNvPr id="676" name="Google Shape;676;p9"/>
                <p:cNvSpPr/>
                <p:nvPr/>
              </p:nvSpPr>
              <p:spPr>
                <a:xfrm>
                  <a:off x="6465475" y="4371925"/>
                  <a:ext cx="260500" cy="261500"/>
                </a:xfrm>
                <a:custGeom>
                  <a:avLst/>
                  <a:gdLst/>
                  <a:ahLst/>
                  <a:cxnLst/>
                  <a:rect l="l" t="t" r="r" b="b"/>
                  <a:pathLst>
                    <a:path w="10420" h="10460" fill="none" extrusionOk="0">
                      <a:moveTo>
                        <a:pt x="10419" y="10460"/>
                      </a:moveTo>
                      <a:cubicBezTo>
                        <a:pt x="4681" y="10460"/>
                        <a:pt x="1" y="5780"/>
                        <a:pt x="1" y="1"/>
                      </a:cubicBez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9"/>
                <p:cNvSpPr/>
                <p:nvPr/>
              </p:nvSpPr>
              <p:spPr>
                <a:xfrm>
                  <a:off x="6534675" y="4371925"/>
                  <a:ext cx="191300" cy="192325"/>
                </a:xfrm>
                <a:custGeom>
                  <a:avLst/>
                  <a:gdLst/>
                  <a:ahLst/>
                  <a:cxnLst/>
                  <a:rect l="l" t="t" r="r" b="b"/>
                  <a:pathLst>
                    <a:path w="7652" h="7693" fill="none" extrusionOk="0">
                      <a:moveTo>
                        <a:pt x="0" y="1"/>
                      </a:moveTo>
                      <a:cubicBezTo>
                        <a:pt x="0" y="4233"/>
                        <a:pt x="3419" y="7693"/>
                        <a:pt x="7651" y="7693"/>
                      </a:cubicBez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9"/>
                <p:cNvSpPr/>
                <p:nvPr/>
              </p:nvSpPr>
              <p:spPr>
                <a:xfrm>
                  <a:off x="6602825" y="4371925"/>
                  <a:ext cx="123150" cy="123150"/>
                </a:xfrm>
                <a:custGeom>
                  <a:avLst/>
                  <a:gdLst/>
                  <a:ahLst/>
                  <a:cxnLst/>
                  <a:rect l="l" t="t" r="r" b="b"/>
                  <a:pathLst>
                    <a:path w="4926" h="4926" fill="none" extrusionOk="0">
                      <a:moveTo>
                        <a:pt x="4925" y="4925"/>
                      </a:moveTo>
                      <a:cubicBezTo>
                        <a:pt x="2239" y="4925"/>
                        <a:pt x="1" y="2728"/>
                        <a:pt x="1" y="1"/>
                      </a:cubicBezTo>
                    </a:path>
                  </a:pathLst>
                </a:custGeom>
                <a:no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79" name="Google Shape;679;p9"/>
            <p:cNvGrpSpPr/>
            <p:nvPr/>
          </p:nvGrpSpPr>
          <p:grpSpPr>
            <a:xfrm rot="5400000" flipH="1">
              <a:off x="-191" y="4585914"/>
              <a:ext cx="594592" cy="594284"/>
              <a:chOff x="5957775" y="4371925"/>
              <a:chExt cx="384625" cy="384625"/>
            </a:xfrm>
          </p:grpSpPr>
          <p:sp>
            <p:nvSpPr>
              <p:cNvPr id="680" name="Google Shape;680;p9"/>
              <p:cNvSpPr/>
              <p:nvPr/>
            </p:nvSpPr>
            <p:spPr>
              <a:xfrm>
                <a:off x="5957775" y="4371925"/>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81" name="Google Shape;681;p9"/>
              <p:cNvGrpSpPr/>
              <p:nvPr/>
            </p:nvGrpSpPr>
            <p:grpSpPr>
              <a:xfrm>
                <a:off x="6004575" y="4419750"/>
                <a:ext cx="290000" cy="288975"/>
                <a:chOff x="6004575" y="4419750"/>
                <a:chExt cx="290000" cy="288975"/>
              </a:xfrm>
            </p:grpSpPr>
            <p:sp>
              <p:nvSpPr>
                <p:cNvPr id="682" name="Google Shape;682;p9"/>
                <p:cNvSpPr/>
                <p:nvPr/>
              </p:nvSpPr>
              <p:spPr>
                <a:xfrm>
                  <a:off x="6114475" y="4419750"/>
                  <a:ext cx="70225" cy="69200"/>
                </a:xfrm>
                <a:custGeom>
                  <a:avLst/>
                  <a:gdLst/>
                  <a:ahLst/>
                  <a:cxnLst/>
                  <a:rect l="l" t="t" r="r" b="b"/>
                  <a:pathLst>
                    <a:path w="2809" h="2768" extrusionOk="0">
                      <a:moveTo>
                        <a:pt x="1384" y="1"/>
                      </a:moveTo>
                      <a:lnTo>
                        <a:pt x="0" y="1384"/>
                      </a:lnTo>
                      <a:lnTo>
                        <a:pt x="1384" y="2768"/>
                      </a:lnTo>
                      <a:lnTo>
                        <a:pt x="2808" y="1384"/>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9"/>
                <p:cNvSpPr/>
                <p:nvPr/>
              </p:nvSpPr>
              <p:spPr>
                <a:xfrm>
                  <a:off x="6114475" y="4529625"/>
                  <a:ext cx="70225" cy="69225"/>
                </a:xfrm>
                <a:custGeom>
                  <a:avLst/>
                  <a:gdLst/>
                  <a:ahLst/>
                  <a:cxnLst/>
                  <a:rect l="l" t="t" r="r" b="b"/>
                  <a:pathLst>
                    <a:path w="2809" h="2769" extrusionOk="0">
                      <a:moveTo>
                        <a:pt x="1384" y="1"/>
                      </a:moveTo>
                      <a:lnTo>
                        <a:pt x="0" y="1385"/>
                      </a:lnTo>
                      <a:lnTo>
                        <a:pt x="1384" y="2768"/>
                      </a:lnTo>
                      <a:lnTo>
                        <a:pt x="2808" y="1385"/>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9"/>
                <p:cNvSpPr/>
                <p:nvPr/>
              </p:nvSpPr>
              <p:spPr>
                <a:xfrm>
                  <a:off x="6114475" y="4639525"/>
                  <a:ext cx="70225" cy="69200"/>
                </a:xfrm>
                <a:custGeom>
                  <a:avLst/>
                  <a:gdLst/>
                  <a:ahLst/>
                  <a:cxnLst/>
                  <a:rect l="l" t="t" r="r" b="b"/>
                  <a:pathLst>
                    <a:path w="2809" h="2768" extrusionOk="0">
                      <a:moveTo>
                        <a:pt x="1384" y="0"/>
                      </a:moveTo>
                      <a:lnTo>
                        <a:pt x="0" y="1384"/>
                      </a:lnTo>
                      <a:lnTo>
                        <a:pt x="1384" y="2768"/>
                      </a:lnTo>
                      <a:lnTo>
                        <a:pt x="2808" y="1384"/>
                      </a:lnTo>
                      <a:lnTo>
                        <a:pt x="1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9"/>
                <p:cNvSpPr/>
                <p:nvPr/>
              </p:nvSpPr>
              <p:spPr>
                <a:xfrm>
                  <a:off x="6224350" y="4419750"/>
                  <a:ext cx="70225" cy="69200"/>
                </a:xfrm>
                <a:custGeom>
                  <a:avLst/>
                  <a:gdLst/>
                  <a:ahLst/>
                  <a:cxnLst/>
                  <a:rect l="l" t="t" r="r" b="b"/>
                  <a:pathLst>
                    <a:path w="2809" h="2768" extrusionOk="0">
                      <a:moveTo>
                        <a:pt x="1384" y="1"/>
                      </a:moveTo>
                      <a:lnTo>
                        <a:pt x="1" y="1384"/>
                      </a:lnTo>
                      <a:lnTo>
                        <a:pt x="1384" y="2768"/>
                      </a:lnTo>
                      <a:lnTo>
                        <a:pt x="2809" y="1384"/>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9"/>
                <p:cNvSpPr/>
                <p:nvPr/>
              </p:nvSpPr>
              <p:spPr>
                <a:xfrm>
                  <a:off x="6224350" y="4529625"/>
                  <a:ext cx="70225" cy="69225"/>
                </a:xfrm>
                <a:custGeom>
                  <a:avLst/>
                  <a:gdLst/>
                  <a:ahLst/>
                  <a:cxnLst/>
                  <a:rect l="l" t="t" r="r" b="b"/>
                  <a:pathLst>
                    <a:path w="2809" h="2769" extrusionOk="0">
                      <a:moveTo>
                        <a:pt x="1384" y="1"/>
                      </a:moveTo>
                      <a:lnTo>
                        <a:pt x="1" y="1385"/>
                      </a:lnTo>
                      <a:lnTo>
                        <a:pt x="1384" y="2768"/>
                      </a:lnTo>
                      <a:lnTo>
                        <a:pt x="2809" y="1385"/>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9"/>
                <p:cNvSpPr/>
                <p:nvPr/>
              </p:nvSpPr>
              <p:spPr>
                <a:xfrm>
                  <a:off x="6224350" y="4639525"/>
                  <a:ext cx="70225" cy="69200"/>
                </a:xfrm>
                <a:custGeom>
                  <a:avLst/>
                  <a:gdLst/>
                  <a:ahLst/>
                  <a:cxnLst/>
                  <a:rect l="l" t="t" r="r" b="b"/>
                  <a:pathLst>
                    <a:path w="2809" h="2768" extrusionOk="0">
                      <a:moveTo>
                        <a:pt x="1384" y="0"/>
                      </a:moveTo>
                      <a:lnTo>
                        <a:pt x="1" y="1384"/>
                      </a:lnTo>
                      <a:lnTo>
                        <a:pt x="1384" y="2768"/>
                      </a:lnTo>
                      <a:lnTo>
                        <a:pt x="2809" y="1384"/>
                      </a:lnTo>
                      <a:lnTo>
                        <a:pt x="1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9"/>
                <p:cNvSpPr/>
                <p:nvPr/>
              </p:nvSpPr>
              <p:spPr>
                <a:xfrm>
                  <a:off x="6004575" y="4419750"/>
                  <a:ext cx="70250" cy="69200"/>
                </a:xfrm>
                <a:custGeom>
                  <a:avLst/>
                  <a:gdLst/>
                  <a:ahLst/>
                  <a:cxnLst/>
                  <a:rect l="l" t="t" r="r" b="b"/>
                  <a:pathLst>
                    <a:path w="2810" h="2768" extrusionOk="0">
                      <a:moveTo>
                        <a:pt x="1385" y="1"/>
                      </a:moveTo>
                      <a:lnTo>
                        <a:pt x="1" y="1384"/>
                      </a:lnTo>
                      <a:lnTo>
                        <a:pt x="1385" y="2768"/>
                      </a:lnTo>
                      <a:lnTo>
                        <a:pt x="2809" y="1384"/>
                      </a:lnTo>
                      <a:lnTo>
                        <a:pt x="138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9"/>
                <p:cNvSpPr/>
                <p:nvPr/>
              </p:nvSpPr>
              <p:spPr>
                <a:xfrm>
                  <a:off x="6004575" y="4529625"/>
                  <a:ext cx="70250" cy="69225"/>
                </a:xfrm>
                <a:custGeom>
                  <a:avLst/>
                  <a:gdLst/>
                  <a:ahLst/>
                  <a:cxnLst/>
                  <a:rect l="l" t="t" r="r" b="b"/>
                  <a:pathLst>
                    <a:path w="2810" h="2769" extrusionOk="0">
                      <a:moveTo>
                        <a:pt x="1385" y="1"/>
                      </a:moveTo>
                      <a:lnTo>
                        <a:pt x="1" y="1385"/>
                      </a:lnTo>
                      <a:lnTo>
                        <a:pt x="1385" y="2768"/>
                      </a:lnTo>
                      <a:lnTo>
                        <a:pt x="2809" y="1385"/>
                      </a:lnTo>
                      <a:lnTo>
                        <a:pt x="138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9"/>
                <p:cNvSpPr/>
                <p:nvPr/>
              </p:nvSpPr>
              <p:spPr>
                <a:xfrm>
                  <a:off x="6004575" y="4639525"/>
                  <a:ext cx="70250" cy="69200"/>
                </a:xfrm>
                <a:custGeom>
                  <a:avLst/>
                  <a:gdLst/>
                  <a:ahLst/>
                  <a:cxnLst/>
                  <a:rect l="l" t="t" r="r" b="b"/>
                  <a:pathLst>
                    <a:path w="2810" h="2768" extrusionOk="0">
                      <a:moveTo>
                        <a:pt x="1385" y="0"/>
                      </a:moveTo>
                      <a:lnTo>
                        <a:pt x="1" y="1384"/>
                      </a:lnTo>
                      <a:lnTo>
                        <a:pt x="1385" y="2768"/>
                      </a:lnTo>
                      <a:lnTo>
                        <a:pt x="2809" y="1384"/>
                      </a:lnTo>
                      <a:lnTo>
                        <a:pt x="138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91" name="Google Shape;691;p9"/>
            <p:cNvSpPr/>
            <p:nvPr/>
          </p:nvSpPr>
          <p:spPr>
            <a:xfrm rot="5400000" flipH="1">
              <a:off x="-624" y="2802896"/>
              <a:ext cx="594592" cy="594284"/>
            </a:xfrm>
            <a:custGeom>
              <a:avLst/>
              <a:gdLst/>
              <a:ahLst/>
              <a:cxnLst/>
              <a:rect l="l" t="t" r="r" b="b"/>
              <a:pathLst>
                <a:path w="15385" h="15385" extrusionOk="0">
                  <a:moveTo>
                    <a:pt x="1" y="1"/>
                  </a:moveTo>
                  <a:lnTo>
                    <a:pt x="1" y="15384"/>
                  </a:lnTo>
                  <a:lnTo>
                    <a:pt x="15384" y="15384"/>
                  </a:lnTo>
                  <a:cubicBezTo>
                    <a:pt x="15384" y="6879"/>
                    <a:pt x="8506" y="1"/>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92" name="Google Shape;692;p9"/>
            <p:cNvGrpSpPr/>
            <p:nvPr/>
          </p:nvGrpSpPr>
          <p:grpSpPr>
            <a:xfrm rot="5400000" flipH="1">
              <a:off x="594055" y="3398431"/>
              <a:ext cx="594553" cy="594245"/>
              <a:chOff x="6725950" y="3987350"/>
              <a:chExt cx="384600" cy="384600"/>
            </a:xfrm>
          </p:grpSpPr>
          <p:sp>
            <p:nvSpPr>
              <p:cNvPr id="693" name="Google Shape;693;p9"/>
              <p:cNvSpPr/>
              <p:nvPr/>
            </p:nvSpPr>
            <p:spPr>
              <a:xfrm>
                <a:off x="6725950" y="3987350"/>
                <a:ext cx="384600" cy="384600"/>
              </a:xfrm>
              <a:custGeom>
                <a:avLst/>
                <a:gdLst/>
                <a:ahLst/>
                <a:cxnLst/>
                <a:rect l="l" t="t" r="r" b="b"/>
                <a:pathLst>
                  <a:path w="15384" h="15384" extrusionOk="0">
                    <a:moveTo>
                      <a:pt x="0" y="0"/>
                    </a:moveTo>
                    <a:lnTo>
                      <a:pt x="0" y="15384"/>
                    </a:lnTo>
                    <a:lnTo>
                      <a:pt x="15384" y="15384"/>
                    </a:lnTo>
                    <a:cubicBezTo>
                      <a:pt x="15384" y="6878"/>
                      <a:pt x="8506"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9"/>
              <p:cNvSpPr/>
              <p:nvPr/>
            </p:nvSpPr>
            <p:spPr>
              <a:xfrm>
                <a:off x="6725950" y="4087050"/>
                <a:ext cx="284900" cy="284900"/>
              </a:xfrm>
              <a:custGeom>
                <a:avLst/>
                <a:gdLst/>
                <a:ahLst/>
                <a:cxnLst/>
                <a:rect l="l" t="t" r="r" b="b"/>
                <a:pathLst>
                  <a:path w="11396" h="11396" extrusionOk="0">
                    <a:moveTo>
                      <a:pt x="0" y="1"/>
                    </a:moveTo>
                    <a:lnTo>
                      <a:pt x="0" y="11396"/>
                    </a:lnTo>
                    <a:lnTo>
                      <a:pt x="11395" y="11396"/>
                    </a:lnTo>
                    <a:cubicBezTo>
                      <a:pt x="11395" y="5128"/>
                      <a:pt x="6308" y="1"/>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9"/>
              <p:cNvSpPr/>
              <p:nvPr/>
            </p:nvSpPr>
            <p:spPr>
              <a:xfrm>
                <a:off x="6725950" y="4179650"/>
                <a:ext cx="192300" cy="192300"/>
              </a:xfrm>
              <a:custGeom>
                <a:avLst/>
                <a:gdLst/>
                <a:ahLst/>
                <a:cxnLst/>
                <a:rect l="l" t="t" r="r" b="b"/>
                <a:pathLst>
                  <a:path w="7692" h="7692" extrusionOk="0">
                    <a:moveTo>
                      <a:pt x="0" y="0"/>
                    </a:moveTo>
                    <a:lnTo>
                      <a:pt x="0" y="7692"/>
                    </a:lnTo>
                    <a:lnTo>
                      <a:pt x="7692" y="7692"/>
                    </a:lnTo>
                    <a:cubicBezTo>
                      <a:pt x="7692" y="3459"/>
                      <a:pt x="4273"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6" name="Google Shape;696;p9"/>
            <p:cNvGrpSpPr/>
            <p:nvPr/>
          </p:nvGrpSpPr>
          <p:grpSpPr>
            <a:xfrm rot="5400000" flipH="1">
              <a:off x="594035" y="4585933"/>
              <a:ext cx="594592" cy="594245"/>
              <a:chOff x="5957775" y="3987350"/>
              <a:chExt cx="384625" cy="384600"/>
            </a:xfrm>
          </p:grpSpPr>
          <p:sp>
            <p:nvSpPr>
              <p:cNvPr id="697" name="Google Shape;697;p9"/>
              <p:cNvSpPr/>
              <p:nvPr/>
            </p:nvSpPr>
            <p:spPr>
              <a:xfrm>
                <a:off x="5957775" y="3987350"/>
                <a:ext cx="384625" cy="384600"/>
              </a:xfrm>
              <a:custGeom>
                <a:avLst/>
                <a:gdLst/>
                <a:ahLst/>
                <a:cxnLst/>
                <a:rect l="l" t="t" r="r" b="b"/>
                <a:pathLst>
                  <a:path w="15385" h="15384" extrusionOk="0">
                    <a:moveTo>
                      <a:pt x="1" y="0"/>
                    </a:moveTo>
                    <a:lnTo>
                      <a:pt x="1" y="15384"/>
                    </a:lnTo>
                    <a:lnTo>
                      <a:pt x="15384" y="15384"/>
                    </a:lnTo>
                    <a:lnTo>
                      <a:pt x="15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98" name="Google Shape;698;p9"/>
              <p:cNvGrpSpPr/>
              <p:nvPr/>
            </p:nvGrpSpPr>
            <p:grpSpPr>
              <a:xfrm>
                <a:off x="6006625" y="4037200"/>
                <a:ext cx="285925" cy="284900"/>
                <a:chOff x="6006625" y="4037200"/>
                <a:chExt cx="285925" cy="284900"/>
              </a:xfrm>
            </p:grpSpPr>
            <p:sp>
              <p:nvSpPr>
                <p:cNvPr id="699" name="Google Shape;699;p9"/>
                <p:cNvSpPr/>
                <p:nvPr/>
              </p:nvSpPr>
              <p:spPr>
                <a:xfrm>
                  <a:off x="6172475" y="4203050"/>
                  <a:ext cx="120075" cy="119050"/>
                </a:xfrm>
                <a:custGeom>
                  <a:avLst/>
                  <a:gdLst/>
                  <a:ahLst/>
                  <a:cxnLst/>
                  <a:rect l="l" t="t" r="r" b="b"/>
                  <a:pathLst>
                    <a:path w="4803" h="4762" extrusionOk="0">
                      <a:moveTo>
                        <a:pt x="2401" y="814"/>
                      </a:moveTo>
                      <a:cubicBezTo>
                        <a:pt x="3256" y="814"/>
                        <a:pt x="3988" y="1506"/>
                        <a:pt x="3988" y="2361"/>
                      </a:cubicBezTo>
                      <a:cubicBezTo>
                        <a:pt x="3988" y="3215"/>
                        <a:pt x="3256" y="3948"/>
                        <a:pt x="2401" y="3948"/>
                      </a:cubicBezTo>
                      <a:cubicBezTo>
                        <a:pt x="1546" y="3948"/>
                        <a:pt x="814" y="3215"/>
                        <a:pt x="814" y="2361"/>
                      </a:cubicBezTo>
                      <a:cubicBezTo>
                        <a:pt x="814" y="1506"/>
                        <a:pt x="1546" y="814"/>
                        <a:pt x="2401" y="814"/>
                      </a:cubicBezTo>
                      <a:close/>
                      <a:moveTo>
                        <a:pt x="2401" y="0"/>
                      </a:moveTo>
                      <a:cubicBezTo>
                        <a:pt x="1099" y="0"/>
                        <a:pt x="0" y="1058"/>
                        <a:pt x="0" y="2361"/>
                      </a:cubicBezTo>
                      <a:cubicBezTo>
                        <a:pt x="0" y="3704"/>
                        <a:pt x="1099" y="4762"/>
                        <a:pt x="2401" y="4762"/>
                      </a:cubicBezTo>
                      <a:cubicBezTo>
                        <a:pt x="3744" y="4762"/>
                        <a:pt x="4802" y="3704"/>
                        <a:pt x="4802" y="2361"/>
                      </a:cubicBezTo>
                      <a:cubicBezTo>
                        <a:pt x="4802" y="1058"/>
                        <a:pt x="3744"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9"/>
                <p:cNvSpPr/>
                <p:nvPr/>
              </p:nvSpPr>
              <p:spPr>
                <a:xfrm>
                  <a:off x="6172475" y="4037200"/>
                  <a:ext cx="120075" cy="120075"/>
                </a:xfrm>
                <a:custGeom>
                  <a:avLst/>
                  <a:gdLst/>
                  <a:ahLst/>
                  <a:cxnLst/>
                  <a:rect l="l" t="t" r="r" b="b"/>
                  <a:pathLst>
                    <a:path w="4803" h="4803" extrusionOk="0">
                      <a:moveTo>
                        <a:pt x="2401" y="855"/>
                      </a:moveTo>
                      <a:cubicBezTo>
                        <a:pt x="3256" y="855"/>
                        <a:pt x="3988" y="1547"/>
                        <a:pt x="3988" y="2402"/>
                      </a:cubicBezTo>
                      <a:cubicBezTo>
                        <a:pt x="3988" y="3256"/>
                        <a:pt x="3256" y="3948"/>
                        <a:pt x="2401" y="3948"/>
                      </a:cubicBezTo>
                      <a:cubicBezTo>
                        <a:pt x="1546" y="3948"/>
                        <a:pt x="814" y="3256"/>
                        <a:pt x="814" y="2402"/>
                      </a:cubicBezTo>
                      <a:cubicBezTo>
                        <a:pt x="814" y="1547"/>
                        <a:pt x="1546" y="855"/>
                        <a:pt x="2401" y="855"/>
                      </a:cubicBezTo>
                      <a:close/>
                      <a:moveTo>
                        <a:pt x="2401" y="0"/>
                      </a:moveTo>
                      <a:cubicBezTo>
                        <a:pt x="1099" y="0"/>
                        <a:pt x="0" y="1099"/>
                        <a:pt x="0" y="2402"/>
                      </a:cubicBezTo>
                      <a:cubicBezTo>
                        <a:pt x="0" y="3704"/>
                        <a:pt x="1099" y="4803"/>
                        <a:pt x="2401" y="4803"/>
                      </a:cubicBezTo>
                      <a:cubicBezTo>
                        <a:pt x="3744" y="4803"/>
                        <a:pt x="4802" y="3704"/>
                        <a:pt x="4802" y="2402"/>
                      </a:cubicBezTo>
                      <a:cubicBezTo>
                        <a:pt x="4802" y="1099"/>
                        <a:pt x="3744"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9"/>
                <p:cNvSpPr/>
                <p:nvPr/>
              </p:nvSpPr>
              <p:spPr>
                <a:xfrm>
                  <a:off x="6006625" y="4037200"/>
                  <a:ext cx="120075" cy="120075"/>
                </a:xfrm>
                <a:custGeom>
                  <a:avLst/>
                  <a:gdLst/>
                  <a:ahLst/>
                  <a:cxnLst/>
                  <a:rect l="l" t="t" r="r" b="b"/>
                  <a:pathLst>
                    <a:path w="4803" h="4803" extrusionOk="0">
                      <a:moveTo>
                        <a:pt x="2401" y="855"/>
                      </a:moveTo>
                      <a:cubicBezTo>
                        <a:pt x="3256" y="855"/>
                        <a:pt x="3989" y="1547"/>
                        <a:pt x="3989" y="2402"/>
                      </a:cubicBezTo>
                      <a:cubicBezTo>
                        <a:pt x="3989" y="3256"/>
                        <a:pt x="3256" y="3948"/>
                        <a:pt x="2401" y="3948"/>
                      </a:cubicBezTo>
                      <a:cubicBezTo>
                        <a:pt x="1547" y="3948"/>
                        <a:pt x="814" y="3256"/>
                        <a:pt x="814" y="2402"/>
                      </a:cubicBezTo>
                      <a:cubicBezTo>
                        <a:pt x="814" y="1547"/>
                        <a:pt x="1547" y="855"/>
                        <a:pt x="2401" y="855"/>
                      </a:cubicBezTo>
                      <a:close/>
                      <a:moveTo>
                        <a:pt x="2401" y="0"/>
                      </a:moveTo>
                      <a:cubicBezTo>
                        <a:pt x="1099" y="0"/>
                        <a:pt x="0" y="1099"/>
                        <a:pt x="0" y="2402"/>
                      </a:cubicBezTo>
                      <a:cubicBezTo>
                        <a:pt x="0" y="3704"/>
                        <a:pt x="1099" y="4803"/>
                        <a:pt x="2401" y="4803"/>
                      </a:cubicBezTo>
                      <a:cubicBezTo>
                        <a:pt x="3745" y="4803"/>
                        <a:pt x="4803" y="3704"/>
                        <a:pt x="4803" y="2402"/>
                      </a:cubicBezTo>
                      <a:cubicBezTo>
                        <a:pt x="4803" y="1099"/>
                        <a:pt x="3745"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9"/>
                <p:cNvSpPr/>
                <p:nvPr/>
              </p:nvSpPr>
              <p:spPr>
                <a:xfrm>
                  <a:off x="6006625" y="4203050"/>
                  <a:ext cx="120075" cy="119050"/>
                </a:xfrm>
                <a:custGeom>
                  <a:avLst/>
                  <a:gdLst/>
                  <a:ahLst/>
                  <a:cxnLst/>
                  <a:rect l="l" t="t" r="r" b="b"/>
                  <a:pathLst>
                    <a:path w="4803" h="4762" extrusionOk="0">
                      <a:moveTo>
                        <a:pt x="2401" y="814"/>
                      </a:moveTo>
                      <a:cubicBezTo>
                        <a:pt x="3256" y="814"/>
                        <a:pt x="3989" y="1506"/>
                        <a:pt x="3989" y="2361"/>
                      </a:cubicBezTo>
                      <a:cubicBezTo>
                        <a:pt x="3989" y="3215"/>
                        <a:pt x="3256" y="3948"/>
                        <a:pt x="2401" y="3948"/>
                      </a:cubicBezTo>
                      <a:cubicBezTo>
                        <a:pt x="1547" y="3948"/>
                        <a:pt x="814" y="3215"/>
                        <a:pt x="814" y="2361"/>
                      </a:cubicBezTo>
                      <a:cubicBezTo>
                        <a:pt x="814" y="1506"/>
                        <a:pt x="1547" y="814"/>
                        <a:pt x="2401" y="814"/>
                      </a:cubicBezTo>
                      <a:close/>
                      <a:moveTo>
                        <a:pt x="2401" y="0"/>
                      </a:moveTo>
                      <a:cubicBezTo>
                        <a:pt x="1099" y="0"/>
                        <a:pt x="0" y="1058"/>
                        <a:pt x="0" y="2361"/>
                      </a:cubicBezTo>
                      <a:cubicBezTo>
                        <a:pt x="0" y="3704"/>
                        <a:pt x="1099" y="4762"/>
                        <a:pt x="2401" y="4762"/>
                      </a:cubicBezTo>
                      <a:cubicBezTo>
                        <a:pt x="3745" y="4762"/>
                        <a:pt x="4803" y="3704"/>
                        <a:pt x="4803" y="2361"/>
                      </a:cubicBezTo>
                      <a:cubicBezTo>
                        <a:pt x="4803" y="1058"/>
                        <a:pt x="3745"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703" name="Google Shape;703;p9"/>
          <p:cNvGrpSpPr/>
          <p:nvPr/>
        </p:nvGrpSpPr>
        <p:grpSpPr>
          <a:xfrm>
            <a:off x="6766580" y="-3"/>
            <a:ext cx="2377411" cy="2377428"/>
            <a:chOff x="6802405" y="47"/>
            <a:chExt cx="2377411" cy="2377428"/>
          </a:xfrm>
        </p:grpSpPr>
        <p:sp>
          <p:nvSpPr>
            <p:cNvPr id="704" name="Google Shape;704;p9"/>
            <p:cNvSpPr/>
            <p:nvPr/>
          </p:nvSpPr>
          <p:spPr>
            <a:xfrm flipH="1">
              <a:off x="8584891" y="66"/>
              <a:ext cx="594207" cy="594361"/>
            </a:xfrm>
            <a:custGeom>
              <a:avLst/>
              <a:gdLst/>
              <a:ahLst/>
              <a:cxnLst/>
              <a:rect l="l" t="t" r="r" b="b"/>
              <a:pathLst>
                <a:path w="15385" h="15384" extrusionOk="0">
                  <a:moveTo>
                    <a:pt x="1" y="0"/>
                  </a:moveTo>
                  <a:lnTo>
                    <a:pt x="1" y="15384"/>
                  </a:lnTo>
                  <a:lnTo>
                    <a:pt x="15384" y="15384"/>
                  </a:lnTo>
                  <a:lnTo>
                    <a:pt x="1538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9"/>
            <p:cNvSpPr/>
            <p:nvPr/>
          </p:nvSpPr>
          <p:spPr>
            <a:xfrm flipH="1">
              <a:off x="8584891" y="1188725"/>
              <a:ext cx="594207" cy="594361"/>
            </a:xfrm>
            <a:custGeom>
              <a:avLst/>
              <a:gdLst/>
              <a:ahLst/>
              <a:cxnLst/>
              <a:rect l="l" t="t" r="r" b="b"/>
              <a:pathLst>
                <a:path w="15385" h="15384" extrusionOk="0">
                  <a:moveTo>
                    <a:pt x="1" y="0"/>
                  </a:moveTo>
                  <a:lnTo>
                    <a:pt x="1" y="15384"/>
                  </a:lnTo>
                  <a:lnTo>
                    <a:pt x="15384" y="15384"/>
                  </a:lnTo>
                  <a:lnTo>
                    <a:pt x="1538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6" name="Google Shape;706;p9"/>
            <p:cNvGrpSpPr/>
            <p:nvPr/>
          </p:nvGrpSpPr>
          <p:grpSpPr>
            <a:xfrm flipH="1">
              <a:off x="7990816" y="82"/>
              <a:ext cx="594169" cy="594361"/>
              <a:chOff x="2560575" y="527075"/>
              <a:chExt cx="384600" cy="384600"/>
            </a:xfrm>
          </p:grpSpPr>
          <p:sp>
            <p:nvSpPr>
              <p:cNvPr id="707" name="Google Shape;707;p9"/>
              <p:cNvSpPr/>
              <p:nvPr/>
            </p:nvSpPr>
            <p:spPr>
              <a:xfrm>
                <a:off x="2560575" y="527075"/>
                <a:ext cx="384600" cy="384600"/>
              </a:xfrm>
              <a:custGeom>
                <a:avLst/>
                <a:gdLst/>
                <a:ahLst/>
                <a:cxnLst/>
                <a:rect l="l" t="t" r="r" b="b"/>
                <a:pathLst>
                  <a:path w="15384" h="15384" extrusionOk="0">
                    <a:moveTo>
                      <a:pt x="0" y="0"/>
                    </a:moveTo>
                    <a:lnTo>
                      <a:pt x="0" y="15384"/>
                    </a:lnTo>
                    <a:lnTo>
                      <a:pt x="15384" y="15384"/>
                    </a:lnTo>
                    <a:lnTo>
                      <a:pt x="1538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8" name="Google Shape;708;p9"/>
              <p:cNvGrpSpPr/>
              <p:nvPr/>
            </p:nvGrpSpPr>
            <p:grpSpPr>
              <a:xfrm>
                <a:off x="2612450" y="593200"/>
                <a:ext cx="280850" cy="252350"/>
                <a:chOff x="2612450" y="593200"/>
                <a:chExt cx="280850" cy="252350"/>
              </a:xfrm>
            </p:grpSpPr>
            <p:sp>
              <p:nvSpPr>
                <p:cNvPr id="709" name="Google Shape;709;p9"/>
                <p:cNvSpPr/>
                <p:nvPr/>
              </p:nvSpPr>
              <p:spPr>
                <a:xfrm>
                  <a:off x="2612450" y="593200"/>
                  <a:ext cx="79400" cy="69200"/>
                </a:xfrm>
                <a:custGeom>
                  <a:avLst/>
                  <a:gdLst/>
                  <a:ahLst/>
                  <a:cxnLst/>
                  <a:rect l="l" t="t" r="r" b="b"/>
                  <a:pathLst>
                    <a:path w="3176" h="2768" extrusionOk="0">
                      <a:moveTo>
                        <a:pt x="1588" y="0"/>
                      </a:moveTo>
                      <a:lnTo>
                        <a:pt x="1" y="2768"/>
                      </a:lnTo>
                      <a:lnTo>
                        <a:pt x="3175" y="2768"/>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9"/>
                <p:cNvSpPr/>
                <p:nvPr/>
              </p:nvSpPr>
              <p:spPr>
                <a:xfrm>
                  <a:off x="2713175" y="593200"/>
                  <a:ext cx="79400" cy="69200"/>
                </a:xfrm>
                <a:custGeom>
                  <a:avLst/>
                  <a:gdLst/>
                  <a:ahLst/>
                  <a:cxnLst/>
                  <a:rect l="l" t="t" r="r" b="b"/>
                  <a:pathLst>
                    <a:path w="3176" h="2768" extrusionOk="0">
                      <a:moveTo>
                        <a:pt x="1588" y="0"/>
                      </a:moveTo>
                      <a:lnTo>
                        <a:pt x="1" y="2768"/>
                      </a:lnTo>
                      <a:lnTo>
                        <a:pt x="3175" y="2768"/>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9"/>
                <p:cNvSpPr/>
                <p:nvPr/>
              </p:nvSpPr>
              <p:spPr>
                <a:xfrm>
                  <a:off x="2813900" y="593200"/>
                  <a:ext cx="79400" cy="69200"/>
                </a:xfrm>
                <a:custGeom>
                  <a:avLst/>
                  <a:gdLst/>
                  <a:ahLst/>
                  <a:cxnLst/>
                  <a:rect l="l" t="t" r="r" b="b"/>
                  <a:pathLst>
                    <a:path w="3176" h="2768" extrusionOk="0">
                      <a:moveTo>
                        <a:pt x="1588" y="0"/>
                      </a:moveTo>
                      <a:lnTo>
                        <a:pt x="1" y="2768"/>
                      </a:lnTo>
                      <a:lnTo>
                        <a:pt x="3175" y="2768"/>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9"/>
                <p:cNvSpPr/>
                <p:nvPr/>
              </p:nvSpPr>
              <p:spPr>
                <a:xfrm>
                  <a:off x="2612450" y="684775"/>
                  <a:ext cx="79400" cy="69200"/>
                </a:xfrm>
                <a:custGeom>
                  <a:avLst/>
                  <a:gdLst/>
                  <a:ahLst/>
                  <a:cxnLst/>
                  <a:rect l="l" t="t" r="r" b="b"/>
                  <a:pathLst>
                    <a:path w="3176" h="2768" extrusionOk="0">
                      <a:moveTo>
                        <a:pt x="1588" y="0"/>
                      </a:moveTo>
                      <a:lnTo>
                        <a:pt x="1" y="2767"/>
                      </a:lnTo>
                      <a:lnTo>
                        <a:pt x="3175" y="276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9"/>
                <p:cNvSpPr/>
                <p:nvPr/>
              </p:nvSpPr>
              <p:spPr>
                <a:xfrm>
                  <a:off x="2713175" y="684775"/>
                  <a:ext cx="79400" cy="69200"/>
                </a:xfrm>
                <a:custGeom>
                  <a:avLst/>
                  <a:gdLst/>
                  <a:ahLst/>
                  <a:cxnLst/>
                  <a:rect l="l" t="t" r="r" b="b"/>
                  <a:pathLst>
                    <a:path w="3176" h="2768" extrusionOk="0">
                      <a:moveTo>
                        <a:pt x="1588" y="0"/>
                      </a:moveTo>
                      <a:lnTo>
                        <a:pt x="1" y="2767"/>
                      </a:lnTo>
                      <a:lnTo>
                        <a:pt x="3175" y="276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9"/>
                <p:cNvSpPr/>
                <p:nvPr/>
              </p:nvSpPr>
              <p:spPr>
                <a:xfrm>
                  <a:off x="2813900" y="684775"/>
                  <a:ext cx="79400" cy="69200"/>
                </a:xfrm>
                <a:custGeom>
                  <a:avLst/>
                  <a:gdLst/>
                  <a:ahLst/>
                  <a:cxnLst/>
                  <a:rect l="l" t="t" r="r" b="b"/>
                  <a:pathLst>
                    <a:path w="3176" h="2768" extrusionOk="0">
                      <a:moveTo>
                        <a:pt x="1588" y="0"/>
                      </a:moveTo>
                      <a:lnTo>
                        <a:pt x="1" y="2767"/>
                      </a:lnTo>
                      <a:lnTo>
                        <a:pt x="3175" y="276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9"/>
                <p:cNvSpPr/>
                <p:nvPr/>
              </p:nvSpPr>
              <p:spPr>
                <a:xfrm>
                  <a:off x="2612450" y="776325"/>
                  <a:ext cx="79400" cy="69225"/>
                </a:xfrm>
                <a:custGeom>
                  <a:avLst/>
                  <a:gdLst/>
                  <a:ahLst/>
                  <a:cxnLst/>
                  <a:rect l="l" t="t" r="r" b="b"/>
                  <a:pathLst>
                    <a:path w="3176" h="2769" extrusionOk="0">
                      <a:moveTo>
                        <a:pt x="1588" y="1"/>
                      </a:moveTo>
                      <a:lnTo>
                        <a:pt x="1"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9"/>
                <p:cNvSpPr/>
                <p:nvPr/>
              </p:nvSpPr>
              <p:spPr>
                <a:xfrm>
                  <a:off x="2713175" y="776325"/>
                  <a:ext cx="79400" cy="69225"/>
                </a:xfrm>
                <a:custGeom>
                  <a:avLst/>
                  <a:gdLst/>
                  <a:ahLst/>
                  <a:cxnLst/>
                  <a:rect l="l" t="t" r="r" b="b"/>
                  <a:pathLst>
                    <a:path w="3176" h="2769" extrusionOk="0">
                      <a:moveTo>
                        <a:pt x="1588" y="1"/>
                      </a:moveTo>
                      <a:lnTo>
                        <a:pt x="1"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9"/>
                <p:cNvSpPr/>
                <p:nvPr/>
              </p:nvSpPr>
              <p:spPr>
                <a:xfrm>
                  <a:off x="2813900" y="776325"/>
                  <a:ext cx="79400" cy="69225"/>
                </a:xfrm>
                <a:custGeom>
                  <a:avLst/>
                  <a:gdLst/>
                  <a:ahLst/>
                  <a:cxnLst/>
                  <a:rect l="l" t="t" r="r" b="b"/>
                  <a:pathLst>
                    <a:path w="3176" h="2769" extrusionOk="0">
                      <a:moveTo>
                        <a:pt x="1588" y="1"/>
                      </a:moveTo>
                      <a:lnTo>
                        <a:pt x="1"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18" name="Google Shape;718;p9"/>
            <p:cNvSpPr/>
            <p:nvPr/>
          </p:nvSpPr>
          <p:spPr>
            <a:xfrm flipH="1">
              <a:off x="7396573" y="594376"/>
              <a:ext cx="594207" cy="594399"/>
            </a:xfrm>
            <a:custGeom>
              <a:avLst/>
              <a:gdLst/>
              <a:ahLst/>
              <a:cxnLst/>
              <a:rect l="l" t="t" r="r" b="b"/>
              <a:pathLst>
                <a:path w="15385" h="15385" extrusionOk="0">
                  <a:moveTo>
                    <a:pt x="1" y="1"/>
                  </a:moveTo>
                  <a:lnTo>
                    <a:pt x="1" y="15384"/>
                  </a:lnTo>
                  <a:cubicBezTo>
                    <a:pt x="8507" y="15384"/>
                    <a:pt x="15384" y="8506"/>
                    <a:pt x="153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9"/>
            <p:cNvSpPr/>
            <p:nvPr/>
          </p:nvSpPr>
          <p:spPr>
            <a:xfrm flipH="1">
              <a:off x="7396573" y="66"/>
              <a:ext cx="594207" cy="594361"/>
            </a:xfrm>
            <a:custGeom>
              <a:avLst/>
              <a:gdLst/>
              <a:ahLst/>
              <a:cxnLst/>
              <a:rect l="l" t="t" r="r" b="b"/>
              <a:pathLst>
                <a:path w="15385" h="15384" extrusionOk="0">
                  <a:moveTo>
                    <a:pt x="1" y="0"/>
                  </a:moveTo>
                  <a:lnTo>
                    <a:pt x="1" y="15384"/>
                  </a:lnTo>
                  <a:lnTo>
                    <a:pt x="15384" y="15384"/>
                  </a:lnTo>
                  <a:lnTo>
                    <a:pt x="1538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20" name="Google Shape;720;p9"/>
            <p:cNvGrpSpPr/>
            <p:nvPr/>
          </p:nvGrpSpPr>
          <p:grpSpPr>
            <a:xfrm flipH="1">
              <a:off x="7990816" y="1188765"/>
              <a:ext cx="594169" cy="594361"/>
              <a:chOff x="2560575" y="1296250"/>
              <a:chExt cx="384600" cy="384600"/>
            </a:xfrm>
          </p:grpSpPr>
          <p:sp>
            <p:nvSpPr>
              <p:cNvPr id="721" name="Google Shape;721;p9"/>
              <p:cNvSpPr/>
              <p:nvPr/>
            </p:nvSpPr>
            <p:spPr>
              <a:xfrm>
                <a:off x="2560575" y="1296250"/>
                <a:ext cx="384600" cy="384600"/>
              </a:xfrm>
              <a:custGeom>
                <a:avLst/>
                <a:gdLst/>
                <a:ahLst/>
                <a:cxnLst/>
                <a:rect l="l" t="t" r="r" b="b"/>
                <a:pathLst>
                  <a:path w="15384" h="15384" extrusionOk="0">
                    <a:moveTo>
                      <a:pt x="0" y="0"/>
                    </a:moveTo>
                    <a:lnTo>
                      <a:pt x="0" y="15384"/>
                    </a:lnTo>
                    <a:cubicBezTo>
                      <a:pt x="8506" y="15384"/>
                      <a:pt x="15384" y="8506"/>
                      <a:pt x="1538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9"/>
              <p:cNvSpPr/>
              <p:nvPr/>
            </p:nvSpPr>
            <p:spPr>
              <a:xfrm>
                <a:off x="2560575" y="1296250"/>
                <a:ext cx="325600" cy="325600"/>
              </a:xfrm>
              <a:custGeom>
                <a:avLst/>
                <a:gdLst/>
                <a:ahLst/>
                <a:cxnLst/>
                <a:rect l="l" t="t" r="r" b="b"/>
                <a:pathLst>
                  <a:path w="13024" h="13024" extrusionOk="0">
                    <a:moveTo>
                      <a:pt x="0" y="0"/>
                    </a:moveTo>
                    <a:lnTo>
                      <a:pt x="0" y="13023"/>
                    </a:lnTo>
                    <a:cubicBezTo>
                      <a:pt x="7204" y="13023"/>
                      <a:pt x="13023" y="7163"/>
                      <a:pt x="130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3" name="Google Shape;723;p9"/>
            <p:cNvGrpSpPr/>
            <p:nvPr/>
          </p:nvGrpSpPr>
          <p:grpSpPr>
            <a:xfrm flipH="1">
              <a:off x="7990816" y="594404"/>
              <a:ext cx="594169" cy="594399"/>
              <a:chOff x="2560575" y="911650"/>
              <a:chExt cx="384600" cy="384625"/>
            </a:xfrm>
          </p:grpSpPr>
          <p:sp>
            <p:nvSpPr>
              <p:cNvPr id="724" name="Google Shape;724;p9"/>
              <p:cNvSpPr/>
              <p:nvPr/>
            </p:nvSpPr>
            <p:spPr>
              <a:xfrm>
                <a:off x="2560575" y="911650"/>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25" name="Google Shape;725;p9"/>
              <p:cNvGrpSpPr/>
              <p:nvPr/>
            </p:nvGrpSpPr>
            <p:grpSpPr>
              <a:xfrm>
                <a:off x="2619575" y="911650"/>
                <a:ext cx="266600" cy="384625"/>
                <a:chOff x="2619575" y="911650"/>
                <a:chExt cx="266600" cy="384625"/>
              </a:xfrm>
            </p:grpSpPr>
            <p:sp>
              <p:nvSpPr>
                <p:cNvPr id="726" name="Google Shape;726;p9"/>
                <p:cNvSpPr/>
                <p:nvPr/>
              </p:nvSpPr>
              <p:spPr>
                <a:xfrm>
                  <a:off x="2731500" y="911650"/>
                  <a:ext cx="42750" cy="384625"/>
                </a:xfrm>
                <a:custGeom>
                  <a:avLst/>
                  <a:gdLst/>
                  <a:ahLst/>
                  <a:cxnLst/>
                  <a:rect l="l" t="t" r="r" b="b"/>
                  <a:pathLst>
                    <a:path w="1710" h="15385" extrusionOk="0">
                      <a:moveTo>
                        <a:pt x="1" y="1"/>
                      </a:moveTo>
                      <a:lnTo>
                        <a:pt x="1" y="15384"/>
                      </a:lnTo>
                      <a:lnTo>
                        <a:pt x="1710" y="15384"/>
                      </a:lnTo>
                      <a:lnTo>
                        <a:pt x="171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9"/>
                <p:cNvSpPr/>
                <p:nvPr/>
              </p:nvSpPr>
              <p:spPr>
                <a:xfrm>
                  <a:off x="2619575" y="911650"/>
                  <a:ext cx="43775" cy="384625"/>
                </a:xfrm>
                <a:custGeom>
                  <a:avLst/>
                  <a:gdLst/>
                  <a:ahLst/>
                  <a:cxnLst/>
                  <a:rect l="l" t="t" r="r" b="b"/>
                  <a:pathLst>
                    <a:path w="1751" h="15385" extrusionOk="0">
                      <a:moveTo>
                        <a:pt x="1" y="1"/>
                      </a:moveTo>
                      <a:lnTo>
                        <a:pt x="1" y="15384"/>
                      </a:lnTo>
                      <a:lnTo>
                        <a:pt x="1751" y="15384"/>
                      </a:lnTo>
                      <a:lnTo>
                        <a:pt x="17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9"/>
                <p:cNvSpPr/>
                <p:nvPr/>
              </p:nvSpPr>
              <p:spPr>
                <a:xfrm>
                  <a:off x="2843425" y="911650"/>
                  <a:ext cx="42750" cy="384625"/>
                </a:xfrm>
                <a:custGeom>
                  <a:avLst/>
                  <a:gdLst/>
                  <a:ahLst/>
                  <a:cxnLst/>
                  <a:rect l="l" t="t" r="r" b="b"/>
                  <a:pathLst>
                    <a:path w="1710" h="15385" extrusionOk="0">
                      <a:moveTo>
                        <a:pt x="0" y="1"/>
                      </a:moveTo>
                      <a:lnTo>
                        <a:pt x="0" y="15384"/>
                      </a:lnTo>
                      <a:lnTo>
                        <a:pt x="1709" y="15384"/>
                      </a:lnTo>
                      <a:lnTo>
                        <a:pt x="17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29" name="Google Shape;729;p9"/>
            <p:cNvGrpSpPr/>
            <p:nvPr/>
          </p:nvGrpSpPr>
          <p:grpSpPr>
            <a:xfrm flipH="1">
              <a:off x="8584946" y="594404"/>
              <a:ext cx="594207" cy="594399"/>
              <a:chOff x="2175975" y="911650"/>
              <a:chExt cx="384625" cy="384625"/>
            </a:xfrm>
          </p:grpSpPr>
          <p:sp>
            <p:nvSpPr>
              <p:cNvPr id="730" name="Google Shape;730;p9"/>
              <p:cNvSpPr/>
              <p:nvPr/>
            </p:nvSpPr>
            <p:spPr>
              <a:xfrm>
                <a:off x="2175975" y="911650"/>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9"/>
              <p:cNvSpPr/>
              <p:nvPr/>
            </p:nvSpPr>
            <p:spPr>
              <a:xfrm>
                <a:off x="2175975" y="1015425"/>
                <a:ext cx="280850" cy="177050"/>
              </a:xfrm>
              <a:custGeom>
                <a:avLst/>
                <a:gdLst/>
                <a:ahLst/>
                <a:cxnLst/>
                <a:rect l="l" t="t" r="r" b="b"/>
                <a:pathLst>
                  <a:path w="11234" h="7082" extrusionOk="0">
                    <a:moveTo>
                      <a:pt x="1" y="1"/>
                    </a:moveTo>
                    <a:lnTo>
                      <a:pt x="1" y="7082"/>
                    </a:lnTo>
                    <a:lnTo>
                      <a:pt x="7693" y="7082"/>
                    </a:lnTo>
                    <a:cubicBezTo>
                      <a:pt x="9646" y="7082"/>
                      <a:pt x="11233" y="5495"/>
                      <a:pt x="11233" y="3541"/>
                    </a:cubicBezTo>
                    <a:cubicBezTo>
                      <a:pt x="11233" y="1588"/>
                      <a:pt x="9646" y="1"/>
                      <a:pt x="76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32" name="Google Shape;732;p9"/>
            <p:cNvSpPr/>
            <p:nvPr/>
          </p:nvSpPr>
          <p:spPr>
            <a:xfrm>
              <a:off x="6802405" y="47"/>
              <a:ext cx="594207" cy="594399"/>
            </a:xfrm>
            <a:custGeom>
              <a:avLst/>
              <a:gdLst/>
              <a:ahLst/>
              <a:cxnLst/>
              <a:rect l="l" t="t" r="r" b="b"/>
              <a:pathLst>
                <a:path w="15385" h="15385" extrusionOk="0">
                  <a:moveTo>
                    <a:pt x="1" y="1"/>
                  </a:moveTo>
                  <a:cubicBezTo>
                    <a:pt x="1" y="8506"/>
                    <a:pt x="6919" y="15384"/>
                    <a:pt x="15384" y="15384"/>
                  </a:cubicBezTo>
                  <a:lnTo>
                    <a:pt x="1538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33" name="Google Shape;733;p9"/>
            <p:cNvGrpSpPr/>
            <p:nvPr/>
          </p:nvGrpSpPr>
          <p:grpSpPr>
            <a:xfrm>
              <a:off x="8584064" y="1783114"/>
              <a:ext cx="595752" cy="594361"/>
              <a:chOff x="1791400" y="1296250"/>
              <a:chExt cx="385625" cy="384600"/>
            </a:xfrm>
          </p:grpSpPr>
          <p:sp>
            <p:nvSpPr>
              <p:cNvPr id="734" name="Google Shape;734;p9"/>
              <p:cNvSpPr/>
              <p:nvPr/>
            </p:nvSpPr>
            <p:spPr>
              <a:xfrm>
                <a:off x="1791400" y="1296250"/>
                <a:ext cx="384600" cy="384600"/>
              </a:xfrm>
              <a:custGeom>
                <a:avLst/>
                <a:gdLst/>
                <a:ahLst/>
                <a:cxnLst/>
                <a:rect l="l" t="t" r="r" b="b"/>
                <a:pathLst>
                  <a:path w="15384" h="15384" extrusionOk="0">
                    <a:moveTo>
                      <a:pt x="0" y="0"/>
                    </a:moveTo>
                    <a:cubicBezTo>
                      <a:pt x="0" y="8506"/>
                      <a:pt x="6878" y="15384"/>
                      <a:pt x="15384" y="15384"/>
                    </a:cubicBezTo>
                    <a:lnTo>
                      <a:pt x="1538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9"/>
              <p:cNvSpPr/>
              <p:nvPr/>
            </p:nvSpPr>
            <p:spPr>
              <a:xfrm>
                <a:off x="2039650" y="1296250"/>
                <a:ext cx="137375" cy="136350"/>
              </a:xfrm>
              <a:custGeom>
                <a:avLst/>
                <a:gdLst/>
                <a:ahLst/>
                <a:cxnLst/>
                <a:rect l="l" t="t" r="r" b="b"/>
                <a:pathLst>
                  <a:path w="5495" h="5454" extrusionOk="0">
                    <a:moveTo>
                      <a:pt x="0" y="0"/>
                    </a:moveTo>
                    <a:cubicBezTo>
                      <a:pt x="0" y="3012"/>
                      <a:pt x="2442" y="5454"/>
                      <a:pt x="5495" y="5454"/>
                    </a:cubicBezTo>
                    <a:lnTo>
                      <a:pt x="54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36" name="Google Shape;736;p9"/>
          <p:cNvGrpSpPr/>
          <p:nvPr/>
        </p:nvGrpSpPr>
        <p:grpSpPr>
          <a:xfrm>
            <a:off x="7955405" y="4549013"/>
            <a:ext cx="1188594" cy="594497"/>
            <a:chOff x="7972255" y="4558188"/>
            <a:chExt cx="1188594" cy="594497"/>
          </a:xfrm>
        </p:grpSpPr>
        <p:sp>
          <p:nvSpPr>
            <p:cNvPr id="737" name="Google Shape;737;p9"/>
            <p:cNvSpPr/>
            <p:nvPr/>
          </p:nvSpPr>
          <p:spPr>
            <a:xfrm flipH="1">
              <a:off x="7972255" y="4558400"/>
              <a:ext cx="593553" cy="594284"/>
            </a:xfrm>
            <a:custGeom>
              <a:avLst/>
              <a:gdLst/>
              <a:ahLst/>
              <a:cxnLst/>
              <a:rect l="l" t="t" r="r" b="b"/>
              <a:pathLst>
                <a:path w="15385" h="15385" extrusionOk="0">
                  <a:moveTo>
                    <a:pt x="1" y="1"/>
                  </a:moveTo>
                  <a:lnTo>
                    <a:pt x="1" y="15384"/>
                  </a:lnTo>
                  <a:lnTo>
                    <a:pt x="15384" y="15384"/>
                  </a:lnTo>
                  <a:cubicBezTo>
                    <a:pt x="15384" y="6879"/>
                    <a:pt x="8506" y="1"/>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38" name="Google Shape;738;p9"/>
            <p:cNvGrpSpPr/>
            <p:nvPr/>
          </p:nvGrpSpPr>
          <p:grpSpPr>
            <a:xfrm rot="-5400000">
              <a:off x="8566930" y="4558553"/>
              <a:ext cx="594284" cy="593553"/>
              <a:chOff x="5188600" y="4371925"/>
              <a:chExt cx="384625" cy="384625"/>
            </a:xfrm>
          </p:grpSpPr>
          <p:sp>
            <p:nvSpPr>
              <p:cNvPr id="739" name="Google Shape;739;p9"/>
              <p:cNvSpPr/>
              <p:nvPr/>
            </p:nvSpPr>
            <p:spPr>
              <a:xfrm>
                <a:off x="5188600" y="4371925"/>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40" name="Google Shape;740;p9"/>
              <p:cNvGrpSpPr/>
              <p:nvPr/>
            </p:nvGrpSpPr>
            <p:grpSpPr>
              <a:xfrm>
                <a:off x="5203875" y="4395500"/>
                <a:ext cx="353075" cy="337475"/>
                <a:chOff x="5203875" y="4395500"/>
                <a:chExt cx="353075" cy="337475"/>
              </a:xfrm>
            </p:grpSpPr>
            <p:sp>
              <p:nvSpPr>
                <p:cNvPr id="741" name="Google Shape;741;p9"/>
                <p:cNvSpPr/>
                <p:nvPr/>
              </p:nvSpPr>
              <p:spPr>
                <a:xfrm>
                  <a:off x="5399225" y="4398550"/>
                  <a:ext cx="157725" cy="142150"/>
                </a:xfrm>
                <a:custGeom>
                  <a:avLst/>
                  <a:gdLst/>
                  <a:ahLst/>
                  <a:cxnLst/>
                  <a:rect l="l" t="t" r="r" b="b"/>
                  <a:pathLst>
                    <a:path w="6309" h="5686" extrusionOk="0">
                      <a:moveTo>
                        <a:pt x="5586" y="0"/>
                      </a:moveTo>
                      <a:cubicBezTo>
                        <a:pt x="4941" y="0"/>
                        <a:pt x="3644" y="827"/>
                        <a:pt x="2401" y="2070"/>
                      </a:cubicBezTo>
                      <a:cubicBezTo>
                        <a:pt x="895" y="3575"/>
                        <a:pt x="0" y="5162"/>
                        <a:pt x="448" y="5569"/>
                      </a:cubicBezTo>
                      <a:cubicBezTo>
                        <a:pt x="519" y="5648"/>
                        <a:pt x="626" y="5685"/>
                        <a:pt x="763" y="5685"/>
                      </a:cubicBezTo>
                      <a:cubicBezTo>
                        <a:pt x="1408" y="5685"/>
                        <a:pt x="2706" y="4858"/>
                        <a:pt x="3948" y="3616"/>
                      </a:cubicBezTo>
                      <a:cubicBezTo>
                        <a:pt x="5454" y="2110"/>
                        <a:pt x="6308" y="523"/>
                        <a:pt x="5901" y="116"/>
                      </a:cubicBezTo>
                      <a:cubicBezTo>
                        <a:pt x="5830" y="38"/>
                        <a:pt x="5723" y="0"/>
                        <a:pt x="55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9"/>
                <p:cNvSpPr/>
                <p:nvPr/>
              </p:nvSpPr>
              <p:spPr>
                <a:xfrm>
                  <a:off x="5206925" y="4395500"/>
                  <a:ext cx="157725" cy="142125"/>
                </a:xfrm>
                <a:custGeom>
                  <a:avLst/>
                  <a:gdLst/>
                  <a:ahLst/>
                  <a:cxnLst/>
                  <a:rect l="l" t="t" r="r" b="b"/>
                  <a:pathLst>
                    <a:path w="6309" h="5685" extrusionOk="0">
                      <a:moveTo>
                        <a:pt x="737" y="0"/>
                      </a:moveTo>
                      <a:cubicBezTo>
                        <a:pt x="598" y="0"/>
                        <a:pt x="486" y="38"/>
                        <a:pt x="407" y="116"/>
                      </a:cubicBezTo>
                      <a:cubicBezTo>
                        <a:pt x="0" y="523"/>
                        <a:pt x="896" y="2110"/>
                        <a:pt x="2402" y="3616"/>
                      </a:cubicBezTo>
                      <a:cubicBezTo>
                        <a:pt x="3644" y="4858"/>
                        <a:pt x="4914" y="5685"/>
                        <a:pt x="5572" y="5685"/>
                      </a:cubicBezTo>
                      <a:cubicBezTo>
                        <a:pt x="5711" y="5685"/>
                        <a:pt x="5823" y="5648"/>
                        <a:pt x="5901" y="5569"/>
                      </a:cubicBezTo>
                      <a:cubicBezTo>
                        <a:pt x="6308" y="5162"/>
                        <a:pt x="5454" y="3575"/>
                        <a:pt x="3907" y="2069"/>
                      </a:cubicBezTo>
                      <a:cubicBezTo>
                        <a:pt x="2665" y="827"/>
                        <a:pt x="1395" y="0"/>
                        <a:pt x="7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9"/>
                <p:cNvSpPr/>
                <p:nvPr/>
              </p:nvSpPr>
              <p:spPr>
                <a:xfrm>
                  <a:off x="5203875" y="4588150"/>
                  <a:ext cx="157725" cy="141775"/>
                </a:xfrm>
                <a:custGeom>
                  <a:avLst/>
                  <a:gdLst/>
                  <a:ahLst/>
                  <a:cxnLst/>
                  <a:rect l="l" t="t" r="r" b="b"/>
                  <a:pathLst>
                    <a:path w="6309" h="5671" extrusionOk="0">
                      <a:moveTo>
                        <a:pt x="5588" y="1"/>
                      </a:moveTo>
                      <a:cubicBezTo>
                        <a:pt x="4935" y="1"/>
                        <a:pt x="3654" y="803"/>
                        <a:pt x="2401" y="2055"/>
                      </a:cubicBezTo>
                      <a:cubicBezTo>
                        <a:pt x="896" y="3561"/>
                        <a:pt x="0" y="5148"/>
                        <a:pt x="407" y="5555"/>
                      </a:cubicBezTo>
                      <a:cubicBezTo>
                        <a:pt x="486" y="5634"/>
                        <a:pt x="598" y="5671"/>
                        <a:pt x="737" y="5671"/>
                      </a:cubicBezTo>
                      <a:cubicBezTo>
                        <a:pt x="1396" y="5671"/>
                        <a:pt x="2672" y="4844"/>
                        <a:pt x="3948" y="3602"/>
                      </a:cubicBezTo>
                      <a:cubicBezTo>
                        <a:pt x="5454" y="2096"/>
                        <a:pt x="6308" y="509"/>
                        <a:pt x="5901" y="102"/>
                      </a:cubicBezTo>
                      <a:cubicBezTo>
                        <a:pt x="5826" y="33"/>
                        <a:pt x="5720" y="1"/>
                        <a:pt x="55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9"/>
                <p:cNvSpPr/>
                <p:nvPr/>
              </p:nvSpPr>
              <p:spPr>
                <a:xfrm>
                  <a:off x="5396175" y="4591200"/>
                  <a:ext cx="157725" cy="141775"/>
                </a:xfrm>
                <a:custGeom>
                  <a:avLst/>
                  <a:gdLst/>
                  <a:ahLst/>
                  <a:cxnLst/>
                  <a:rect l="l" t="t" r="r" b="b"/>
                  <a:pathLst>
                    <a:path w="6309" h="5671" extrusionOk="0">
                      <a:moveTo>
                        <a:pt x="747" y="1"/>
                      </a:moveTo>
                      <a:cubicBezTo>
                        <a:pt x="618" y="1"/>
                        <a:pt x="516" y="33"/>
                        <a:pt x="448" y="102"/>
                      </a:cubicBezTo>
                      <a:cubicBezTo>
                        <a:pt x="0" y="509"/>
                        <a:pt x="895" y="2096"/>
                        <a:pt x="2401" y="3602"/>
                      </a:cubicBezTo>
                      <a:cubicBezTo>
                        <a:pt x="3643" y="4844"/>
                        <a:pt x="4941" y="5671"/>
                        <a:pt x="5586" y="5671"/>
                      </a:cubicBezTo>
                      <a:cubicBezTo>
                        <a:pt x="5723" y="5671"/>
                        <a:pt x="5830" y="5634"/>
                        <a:pt x="5901" y="5555"/>
                      </a:cubicBezTo>
                      <a:cubicBezTo>
                        <a:pt x="6308" y="5148"/>
                        <a:pt x="5453" y="3561"/>
                        <a:pt x="3948" y="2055"/>
                      </a:cubicBezTo>
                      <a:cubicBezTo>
                        <a:pt x="2695" y="803"/>
                        <a:pt x="1386" y="1"/>
                        <a:pt x="7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745" name="Google Shape;745;p9"/>
          <p:cNvGrpSpPr/>
          <p:nvPr/>
        </p:nvGrpSpPr>
        <p:grpSpPr>
          <a:xfrm>
            <a:off x="5" y="-6"/>
            <a:ext cx="1188693" cy="594361"/>
            <a:chOff x="30" y="7"/>
            <a:chExt cx="1188693" cy="594361"/>
          </a:xfrm>
        </p:grpSpPr>
        <p:sp>
          <p:nvSpPr>
            <p:cNvPr id="746" name="Google Shape;746;p9"/>
            <p:cNvSpPr/>
            <p:nvPr/>
          </p:nvSpPr>
          <p:spPr>
            <a:xfrm rot="-5400000" flipH="1">
              <a:off x="593958" y="-397"/>
              <a:ext cx="594361" cy="595169"/>
            </a:xfrm>
            <a:custGeom>
              <a:avLst/>
              <a:gdLst/>
              <a:ahLst/>
              <a:cxnLst/>
              <a:rect l="l" t="t" r="r" b="b"/>
              <a:pathLst>
                <a:path w="15385" h="15385" extrusionOk="0">
                  <a:moveTo>
                    <a:pt x="1" y="1"/>
                  </a:moveTo>
                  <a:lnTo>
                    <a:pt x="1" y="15384"/>
                  </a:lnTo>
                  <a:cubicBezTo>
                    <a:pt x="8507" y="15384"/>
                    <a:pt x="15384" y="8506"/>
                    <a:pt x="153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9"/>
            <p:cNvSpPr/>
            <p:nvPr/>
          </p:nvSpPr>
          <p:spPr>
            <a:xfrm rot="10800000">
              <a:off x="30" y="44"/>
              <a:ext cx="595130" cy="594322"/>
            </a:xfrm>
            <a:custGeom>
              <a:avLst/>
              <a:gdLst/>
              <a:ahLst/>
              <a:cxnLst/>
              <a:rect l="l" t="t" r="r" b="b"/>
              <a:pathLst>
                <a:path w="15384" h="15384" extrusionOk="0">
                  <a:moveTo>
                    <a:pt x="0" y="0"/>
                  </a:moveTo>
                  <a:lnTo>
                    <a:pt x="0" y="15384"/>
                  </a:lnTo>
                  <a:lnTo>
                    <a:pt x="15384" y="15384"/>
                  </a:lnTo>
                  <a:lnTo>
                    <a:pt x="1538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8" name="Google Shape;748;p9"/>
          <p:cNvSpPr/>
          <p:nvPr/>
        </p:nvSpPr>
        <p:spPr>
          <a:xfrm>
            <a:off x="281575" y="3943350"/>
            <a:ext cx="32700" cy="20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9"/>
          <p:cNvSpPr/>
          <p:nvPr/>
        </p:nvSpPr>
        <p:spPr>
          <a:xfrm>
            <a:off x="388725" y="3943350"/>
            <a:ext cx="32700" cy="20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9"/>
          <p:cNvSpPr/>
          <p:nvPr/>
        </p:nvSpPr>
        <p:spPr>
          <a:xfrm>
            <a:off x="174425" y="3943350"/>
            <a:ext cx="32700" cy="20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9"/>
          <p:cNvSpPr/>
          <p:nvPr/>
        </p:nvSpPr>
        <p:spPr>
          <a:xfrm rot="-5400000">
            <a:off x="581572" y="4242205"/>
            <a:ext cx="32700" cy="20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9"/>
          <p:cNvSpPr/>
          <p:nvPr/>
        </p:nvSpPr>
        <p:spPr>
          <a:xfrm rot="-5400000">
            <a:off x="581572" y="4135650"/>
            <a:ext cx="32700" cy="20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9"/>
          <p:cNvSpPr/>
          <p:nvPr/>
        </p:nvSpPr>
        <p:spPr>
          <a:xfrm rot="-5400000">
            <a:off x="581572" y="4348164"/>
            <a:ext cx="32700" cy="20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9"/>
          <p:cNvSpPr/>
          <p:nvPr/>
        </p:nvSpPr>
        <p:spPr>
          <a:xfrm rot="-5400000">
            <a:off x="1176297" y="4242800"/>
            <a:ext cx="32700" cy="20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9"/>
          <p:cNvSpPr/>
          <p:nvPr/>
        </p:nvSpPr>
        <p:spPr>
          <a:xfrm rot="-5400000">
            <a:off x="1176297" y="4135650"/>
            <a:ext cx="32700" cy="20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9"/>
          <p:cNvSpPr/>
          <p:nvPr/>
        </p:nvSpPr>
        <p:spPr>
          <a:xfrm rot="-5400000">
            <a:off x="1176297" y="4348759"/>
            <a:ext cx="32700" cy="20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9"/>
          <p:cNvSpPr/>
          <p:nvPr/>
        </p:nvSpPr>
        <p:spPr>
          <a:xfrm>
            <a:off x="1469825" y="4539825"/>
            <a:ext cx="32700" cy="20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9"/>
          <p:cNvSpPr/>
          <p:nvPr/>
        </p:nvSpPr>
        <p:spPr>
          <a:xfrm>
            <a:off x="1576975" y="4539825"/>
            <a:ext cx="32700" cy="20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9"/>
          <p:cNvSpPr/>
          <p:nvPr/>
        </p:nvSpPr>
        <p:spPr>
          <a:xfrm>
            <a:off x="1362675" y="4539825"/>
            <a:ext cx="32700" cy="20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9"/>
          <p:cNvSpPr/>
          <p:nvPr/>
        </p:nvSpPr>
        <p:spPr>
          <a:xfrm rot="-5400000">
            <a:off x="1763872" y="4836513"/>
            <a:ext cx="32700" cy="20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9"/>
          <p:cNvSpPr/>
          <p:nvPr/>
        </p:nvSpPr>
        <p:spPr>
          <a:xfrm rot="-5400000">
            <a:off x="1763872" y="4730553"/>
            <a:ext cx="32700" cy="20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9"/>
          <p:cNvSpPr/>
          <p:nvPr/>
        </p:nvSpPr>
        <p:spPr>
          <a:xfrm rot="-5400000">
            <a:off x="1763872" y="4942472"/>
            <a:ext cx="32700" cy="20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65"/>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866"/>
        <p:cNvGrpSpPr/>
        <p:nvPr/>
      </p:nvGrpSpPr>
      <p:grpSpPr>
        <a:xfrm>
          <a:off x="0" y="0"/>
          <a:ext cx="0" cy="0"/>
          <a:chOff x="0" y="0"/>
          <a:chExt cx="0" cy="0"/>
        </a:xfrm>
      </p:grpSpPr>
      <p:sp>
        <p:nvSpPr>
          <p:cNvPr id="867" name="Google Shape;867;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68" name="Google Shape;868;p13"/>
          <p:cNvSpPr txBox="1">
            <a:spLocks noGrp="1"/>
          </p:cNvSpPr>
          <p:nvPr>
            <p:ph type="subTitle" idx="1"/>
          </p:nvPr>
        </p:nvSpPr>
        <p:spPr>
          <a:xfrm>
            <a:off x="720000" y="2193175"/>
            <a:ext cx="23562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69" name="Google Shape;869;p13"/>
          <p:cNvSpPr txBox="1">
            <a:spLocks noGrp="1"/>
          </p:cNvSpPr>
          <p:nvPr>
            <p:ph type="subTitle" idx="2"/>
          </p:nvPr>
        </p:nvSpPr>
        <p:spPr>
          <a:xfrm>
            <a:off x="3419275" y="2193175"/>
            <a:ext cx="23562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70" name="Google Shape;870;p13"/>
          <p:cNvSpPr txBox="1">
            <a:spLocks noGrp="1"/>
          </p:cNvSpPr>
          <p:nvPr>
            <p:ph type="subTitle" idx="3"/>
          </p:nvPr>
        </p:nvSpPr>
        <p:spPr>
          <a:xfrm>
            <a:off x="720000" y="3702775"/>
            <a:ext cx="23562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71" name="Google Shape;871;p13"/>
          <p:cNvSpPr txBox="1">
            <a:spLocks noGrp="1"/>
          </p:cNvSpPr>
          <p:nvPr>
            <p:ph type="subTitle" idx="4"/>
          </p:nvPr>
        </p:nvSpPr>
        <p:spPr>
          <a:xfrm>
            <a:off x="3419275" y="3702775"/>
            <a:ext cx="23562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72" name="Google Shape;872;p13"/>
          <p:cNvSpPr txBox="1">
            <a:spLocks noGrp="1"/>
          </p:cNvSpPr>
          <p:nvPr>
            <p:ph type="subTitle" idx="5"/>
          </p:nvPr>
        </p:nvSpPr>
        <p:spPr>
          <a:xfrm>
            <a:off x="6118550" y="2193175"/>
            <a:ext cx="23562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73" name="Google Shape;873;p13"/>
          <p:cNvSpPr txBox="1">
            <a:spLocks noGrp="1"/>
          </p:cNvSpPr>
          <p:nvPr>
            <p:ph type="subTitle" idx="6"/>
          </p:nvPr>
        </p:nvSpPr>
        <p:spPr>
          <a:xfrm>
            <a:off x="6118550" y="3702775"/>
            <a:ext cx="23562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74" name="Google Shape;874;p13"/>
          <p:cNvSpPr txBox="1">
            <a:spLocks noGrp="1"/>
          </p:cNvSpPr>
          <p:nvPr>
            <p:ph type="title" idx="7" hasCustomPrompt="1"/>
          </p:nvPr>
        </p:nvSpPr>
        <p:spPr>
          <a:xfrm>
            <a:off x="720000" y="1420983"/>
            <a:ext cx="734700" cy="44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30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75" name="Google Shape;875;p13"/>
          <p:cNvSpPr txBox="1">
            <a:spLocks noGrp="1"/>
          </p:cNvSpPr>
          <p:nvPr>
            <p:ph type="title" idx="8" hasCustomPrompt="1"/>
          </p:nvPr>
        </p:nvSpPr>
        <p:spPr>
          <a:xfrm>
            <a:off x="720000" y="2930591"/>
            <a:ext cx="734700" cy="44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30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76" name="Google Shape;876;p13"/>
          <p:cNvSpPr txBox="1">
            <a:spLocks noGrp="1"/>
          </p:cNvSpPr>
          <p:nvPr>
            <p:ph type="title" idx="9" hasCustomPrompt="1"/>
          </p:nvPr>
        </p:nvSpPr>
        <p:spPr>
          <a:xfrm>
            <a:off x="3419275" y="1420983"/>
            <a:ext cx="734700" cy="44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30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77" name="Google Shape;877;p13"/>
          <p:cNvSpPr txBox="1">
            <a:spLocks noGrp="1"/>
          </p:cNvSpPr>
          <p:nvPr>
            <p:ph type="title" idx="13" hasCustomPrompt="1"/>
          </p:nvPr>
        </p:nvSpPr>
        <p:spPr>
          <a:xfrm>
            <a:off x="3419275" y="2930591"/>
            <a:ext cx="734700" cy="44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30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78" name="Google Shape;878;p13"/>
          <p:cNvSpPr txBox="1">
            <a:spLocks noGrp="1"/>
          </p:cNvSpPr>
          <p:nvPr>
            <p:ph type="title" idx="14" hasCustomPrompt="1"/>
          </p:nvPr>
        </p:nvSpPr>
        <p:spPr>
          <a:xfrm>
            <a:off x="6118550" y="1420983"/>
            <a:ext cx="734700" cy="44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30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79" name="Google Shape;879;p13"/>
          <p:cNvSpPr txBox="1">
            <a:spLocks noGrp="1"/>
          </p:cNvSpPr>
          <p:nvPr>
            <p:ph type="title" idx="15" hasCustomPrompt="1"/>
          </p:nvPr>
        </p:nvSpPr>
        <p:spPr>
          <a:xfrm>
            <a:off x="6118550" y="2930591"/>
            <a:ext cx="734700" cy="44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30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80" name="Google Shape;880;p13"/>
          <p:cNvSpPr txBox="1">
            <a:spLocks noGrp="1"/>
          </p:cNvSpPr>
          <p:nvPr>
            <p:ph type="subTitle" idx="16"/>
          </p:nvPr>
        </p:nvSpPr>
        <p:spPr>
          <a:xfrm>
            <a:off x="720000" y="1980375"/>
            <a:ext cx="2356200" cy="394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2000" b="1">
                <a:solidFill>
                  <a:schemeClr val="lt2"/>
                </a:solidFill>
              </a:defRPr>
            </a:lvl1pPr>
            <a:lvl2pPr lvl="1"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881" name="Google Shape;881;p13"/>
          <p:cNvSpPr txBox="1">
            <a:spLocks noGrp="1"/>
          </p:cNvSpPr>
          <p:nvPr>
            <p:ph type="subTitle" idx="17"/>
          </p:nvPr>
        </p:nvSpPr>
        <p:spPr>
          <a:xfrm>
            <a:off x="3419275" y="1980375"/>
            <a:ext cx="2356200" cy="394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2000" b="1">
                <a:solidFill>
                  <a:schemeClr val="lt2"/>
                </a:solidFill>
              </a:defRPr>
            </a:lvl1pPr>
            <a:lvl2pPr lvl="1"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882" name="Google Shape;882;p13"/>
          <p:cNvSpPr txBox="1">
            <a:spLocks noGrp="1"/>
          </p:cNvSpPr>
          <p:nvPr>
            <p:ph type="subTitle" idx="18"/>
          </p:nvPr>
        </p:nvSpPr>
        <p:spPr>
          <a:xfrm>
            <a:off x="6118550" y="1980375"/>
            <a:ext cx="2356200" cy="394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2000" b="1">
                <a:solidFill>
                  <a:schemeClr val="lt2"/>
                </a:solidFill>
              </a:defRPr>
            </a:lvl1pPr>
            <a:lvl2pPr lvl="1"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883" name="Google Shape;883;p13"/>
          <p:cNvSpPr txBox="1">
            <a:spLocks noGrp="1"/>
          </p:cNvSpPr>
          <p:nvPr>
            <p:ph type="subTitle" idx="19"/>
          </p:nvPr>
        </p:nvSpPr>
        <p:spPr>
          <a:xfrm>
            <a:off x="720000" y="3490050"/>
            <a:ext cx="2356200" cy="394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2000" b="1">
                <a:solidFill>
                  <a:schemeClr val="lt2"/>
                </a:solidFill>
              </a:defRPr>
            </a:lvl1pPr>
            <a:lvl2pPr lvl="1"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884" name="Google Shape;884;p13"/>
          <p:cNvSpPr txBox="1">
            <a:spLocks noGrp="1"/>
          </p:cNvSpPr>
          <p:nvPr>
            <p:ph type="subTitle" idx="20"/>
          </p:nvPr>
        </p:nvSpPr>
        <p:spPr>
          <a:xfrm>
            <a:off x="3419275" y="3490050"/>
            <a:ext cx="2356200" cy="394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2000" b="1">
                <a:solidFill>
                  <a:schemeClr val="lt2"/>
                </a:solidFill>
              </a:defRPr>
            </a:lvl1pPr>
            <a:lvl2pPr lvl="1"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885" name="Google Shape;885;p13"/>
          <p:cNvSpPr txBox="1">
            <a:spLocks noGrp="1"/>
          </p:cNvSpPr>
          <p:nvPr>
            <p:ph type="subTitle" idx="21"/>
          </p:nvPr>
        </p:nvSpPr>
        <p:spPr>
          <a:xfrm>
            <a:off x="6118550" y="3490050"/>
            <a:ext cx="2356200" cy="394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2000" b="1">
                <a:solidFill>
                  <a:schemeClr val="lt2"/>
                </a:solidFill>
              </a:defRPr>
            </a:lvl1pPr>
            <a:lvl2pPr lvl="1"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grpSp>
        <p:nvGrpSpPr>
          <p:cNvPr id="886" name="Google Shape;886;p13"/>
          <p:cNvGrpSpPr/>
          <p:nvPr/>
        </p:nvGrpSpPr>
        <p:grpSpPr>
          <a:xfrm>
            <a:off x="8548689" y="4549644"/>
            <a:ext cx="595130" cy="593861"/>
            <a:chOff x="1791400" y="3218175"/>
            <a:chExt cx="384600" cy="384600"/>
          </a:xfrm>
        </p:grpSpPr>
        <p:sp>
          <p:nvSpPr>
            <p:cNvPr id="887" name="Google Shape;887;p13"/>
            <p:cNvSpPr/>
            <p:nvPr/>
          </p:nvSpPr>
          <p:spPr>
            <a:xfrm>
              <a:off x="1791400" y="3218175"/>
              <a:ext cx="384600" cy="384600"/>
            </a:xfrm>
            <a:custGeom>
              <a:avLst/>
              <a:gdLst/>
              <a:ahLst/>
              <a:cxnLst/>
              <a:rect l="l" t="t" r="r" b="b"/>
              <a:pathLst>
                <a:path w="15384" h="15384" extrusionOk="0">
                  <a:moveTo>
                    <a:pt x="0" y="0"/>
                  </a:moveTo>
                  <a:lnTo>
                    <a:pt x="0" y="15384"/>
                  </a:lnTo>
                  <a:lnTo>
                    <a:pt x="15384" y="15384"/>
                  </a:lnTo>
                  <a:lnTo>
                    <a:pt x="1538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13"/>
            <p:cNvSpPr/>
            <p:nvPr/>
          </p:nvSpPr>
          <p:spPr>
            <a:xfrm>
              <a:off x="1791400" y="3218175"/>
              <a:ext cx="384600" cy="384600"/>
            </a:xfrm>
            <a:custGeom>
              <a:avLst/>
              <a:gdLst/>
              <a:ahLst/>
              <a:cxnLst/>
              <a:rect l="l" t="t" r="r" b="b"/>
              <a:pathLst>
                <a:path w="15384" h="15384" extrusionOk="0">
                  <a:moveTo>
                    <a:pt x="15384" y="0"/>
                  </a:moveTo>
                  <a:lnTo>
                    <a:pt x="0" y="15384"/>
                  </a:lnTo>
                  <a:lnTo>
                    <a:pt x="15384" y="15384"/>
                  </a:lnTo>
                  <a:lnTo>
                    <a:pt x="15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13"/>
            <p:cNvSpPr/>
            <p:nvPr/>
          </p:nvSpPr>
          <p:spPr>
            <a:xfrm>
              <a:off x="1874825" y="3301600"/>
              <a:ext cx="301175" cy="301175"/>
            </a:xfrm>
            <a:custGeom>
              <a:avLst/>
              <a:gdLst/>
              <a:ahLst/>
              <a:cxnLst/>
              <a:rect l="l" t="t" r="r" b="b"/>
              <a:pathLst>
                <a:path w="12047" h="12047" extrusionOk="0">
                  <a:moveTo>
                    <a:pt x="12047" y="0"/>
                  </a:moveTo>
                  <a:lnTo>
                    <a:pt x="1" y="12047"/>
                  </a:lnTo>
                  <a:lnTo>
                    <a:pt x="12047" y="12047"/>
                  </a:lnTo>
                  <a:lnTo>
                    <a:pt x="1204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13"/>
            <p:cNvSpPr/>
            <p:nvPr/>
          </p:nvSpPr>
          <p:spPr>
            <a:xfrm>
              <a:off x="1972500" y="3399275"/>
              <a:ext cx="203500" cy="203500"/>
            </a:xfrm>
            <a:custGeom>
              <a:avLst/>
              <a:gdLst/>
              <a:ahLst/>
              <a:cxnLst/>
              <a:rect l="l" t="t" r="r" b="b"/>
              <a:pathLst>
                <a:path w="8140" h="8140" extrusionOk="0">
                  <a:moveTo>
                    <a:pt x="8140" y="0"/>
                  </a:moveTo>
                  <a:lnTo>
                    <a:pt x="0" y="8140"/>
                  </a:lnTo>
                  <a:lnTo>
                    <a:pt x="8140" y="8140"/>
                  </a:lnTo>
                  <a:lnTo>
                    <a:pt x="814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91" name="Google Shape;891;p13"/>
          <p:cNvSpPr/>
          <p:nvPr/>
        </p:nvSpPr>
        <p:spPr>
          <a:xfrm>
            <a:off x="8548870" y="3954745"/>
            <a:ext cx="595130" cy="593899"/>
          </a:xfrm>
          <a:custGeom>
            <a:avLst/>
            <a:gdLst/>
            <a:ahLst/>
            <a:cxnLst/>
            <a:rect l="l" t="t" r="r" b="b"/>
            <a:pathLst>
              <a:path w="15384" h="15385" extrusionOk="0">
                <a:moveTo>
                  <a:pt x="15384" y="1"/>
                </a:moveTo>
                <a:cubicBezTo>
                  <a:pt x="6919" y="1"/>
                  <a:pt x="0" y="6919"/>
                  <a:pt x="0" y="15384"/>
                </a:cubicBezTo>
                <a:lnTo>
                  <a:pt x="15384" y="15384"/>
                </a:lnTo>
                <a:lnTo>
                  <a:pt x="1538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13"/>
          <p:cNvSpPr/>
          <p:nvPr/>
        </p:nvSpPr>
        <p:spPr>
          <a:xfrm>
            <a:off x="7955288" y="4548465"/>
            <a:ext cx="593583" cy="593861"/>
          </a:xfrm>
          <a:custGeom>
            <a:avLst/>
            <a:gdLst/>
            <a:ahLst/>
            <a:cxnLst/>
            <a:rect l="l" t="t" r="r" b="b"/>
            <a:pathLst>
              <a:path w="15344" h="15384" extrusionOk="0">
                <a:moveTo>
                  <a:pt x="15343" y="0"/>
                </a:moveTo>
                <a:cubicBezTo>
                  <a:pt x="6878" y="0"/>
                  <a:pt x="1" y="6919"/>
                  <a:pt x="1" y="15384"/>
                </a:cubicBezTo>
                <a:lnTo>
                  <a:pt x="15343" y="15384"/>
                </a:lnTo>
                <a:lnTo>
                  <a:pt x="1534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13"/>
          <p:cNvSpPr/>
          <p:nvPr/>
        </p:nvSpPr>
        <p:spPr>
          <a:xfrm>
            <a:off x="594389" y="0"/>
            <a:ext cx="594361" cy="594399"/>
          </a:xfrm>
          <a:custGeom>
            <a:avLst/>
            <a:gdLst/>
            <a:ahLst/>
            <a:cxnLst/>
            <a:rect l="l" t="t" r="r" b="b"/>
            <a:pathLst>
              <a:path w="15385" h="15385" extrusionOk="0">
                <a:moveTo>
                  <a:pt x="1" y="1"/>
                </a:moveTo>
                <a:lnTo>
                  <a:pt x="1" y="15384"/>
                </a:lnTo>
                <a:cubicBezTo>
                  <a:pt x="8507" y="15384"/>
                  <a:pt x="15384" y="8506"/>
                  <a:pt x="153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94" name="Google Shape;894;p13"/>
          <p:cNvGrpSpPr/>
          <p:nvPr/>
        </p:nvGrpSpPr>
        <p:grpSpPr>
          <a:xfrm>
            <a:off x="11" y="594435"/>
            <a:ext cx="594322" cy="594361"/>
            <a:chOff x="2560575" y="1296250"/>
            <a:chExt cx="384600" cy="384600"/>
          </a:xfrm>
        </p:grpSpPr>
        <p:sp>
          <p:nvSpPr>
            <p:cNvPr id="895" name="Google Shape;895;p13"/>
            <p:cNvSpPr/>
            <p:nvPr/>
          </p:nvSpPr>
          <p:spPr>
            <a:xfrm>
              <a:off x="2560575" y="1296250"/>
              <a:ext cx="384600" cy="384600"/>
            </a:xfrm>
            <a:custGeom>
              <a:avLst/>
              <a:gdLst/>
              <a:ahLst/>
              <a:cxnLst/>
              <a:rect l="l" t="t" r="r" b="b"/>
              <a:pathLst>
                <a:path w="15384" h="15384" extrusionOk="0">
                  <a:moveTo>
                    <a:pt x="0" y="0"/>
                  </a:moveTo>
                  <a:lnTo>
                    <a:pt x="0" y="15384"/>
                  </a:lnTo>
                  <a:cubicBezTo>
                    <a:pt x="8506" y="15384"/>
                    <a:pt x="15384" y="8506"/>
                    <a:pt x="1538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13"/>
            <p:cNvSpPr/>
            <p:nvPr/>
          </p:nvSpPr>
          <p:spPr>
            <a:xfrm>
              <a:off x="2560575" y="1296250"/>
              <a:ext cx="325600" cy="325600"/>
            </a:xfrm>
            <a:custGeom>
              <a:avLst/>
              <a:gdLst/>
              <a:ahLst/>
              <a:cxnLst/>
              <a:rect l="l" t="t" r="r" b="b"/>
              <a:pathLst>
                <a:path w="13024" h="13024" extrusionOk="0">
                  <a:moveTo>
                    <a:pt x="0" y="0"/>
                  </a:moveTo>
                  <a:lnTo>
                    <a:pt x="0" y="13023"/>
                  </a:lnTo>
                  <a:cubicBezTo>
                    <a:pt x="7204" y="13023"/>
                    <a:pt x="13023" y="7163"/>
                    <a:pt x="130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7" name="Google Shape;897;p13"/>
          <p:cNvGrpSpPr/>
          <p:nvPr/>
        </p:nvGrpSpPr>
        <p:grpSpPr>
          <a:xfrm>
            <a:off x="11" y="74"/>
            <a:ext cx="594322" cy="594399"/>
            <a:chOff x="2560575" y="911650"/>
            <a:chExt cx="384600" cy="384625"/>
          </a:xfrm>
        </p:grpSpPr>
        <p:sp>
          <p:nvSpPr>
            <p:cNvPr id="898" name="Google Shape;898;p13"/>
            <p:cNvSpPr/>
            <p:nvPr/>
          </p:nvSpPr>
          <p:spPr>
            <a:xfrm>
              <a:off x="2560575" y="911650"/>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99" name="Google Shape;899;p13"/>
            <p:cNvGrpSpPr/>
            <p:nvPr/>
          </p:nvGrpSpPr>
          <p:grpSpPr>
            <a:xfrm>
              <a:off x="2619575" y="911650"/>
              <a:ext cx="266600" cy="384625"/>
              <a:chOff x="2619575" y="911650"/>
              <a:chExt cx="266600" cy="384625"/>
            </a:xfrm>
          </p:grpSpPr>
          <p:sp>
            <p:nvSpPr>
              <p:cNvPr id="900" name="Google Shape;900;p13"/>
              <p:cNvSpPr/>
              <p:nvPr/>
            </p:nvSpPr>
            <p:spPr>
              <a:xfrm>
                <a:off x="2731500" y="911650"/>
                <a:ext cx="42750" cy="384625"/>
              </a:xfrm>
              <a:custGeom>
                <a:avLst/>
                <a:gdLst/>
                <a:ahLst/>
                <a:cxnLst/>
                <a:rect l="l" t="t" r="r" b="b"/>
                <a:pathLst>
                  <a:path w="1710" h="15385" extrusionOk="0">
                    <a:moveTo>
                      <a:pt x="1" y="1"/>
                    </a:moveTo>
                    <a:lnTo>
                      <a:pt x="1" y="15384"/>
                    </a:lnTo>
                    <a:lnTo>
                      <a:pt x="1710" y="15384"/>
                    </a:lnTo>
                    <a:lnTo>
                      <a:pt x="171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13"/>
              <p:cNvSpPr/>
              <p:nvPr/>
            </p:nvSpPr>
            <p:spPr>
              <a:xfrm>
                <a:off x="2619575" y="911650"/>
                <a:ext cx="43775" cy="384625"/>
              </a:xfrm>
              <a:custGeom>
                <a:avLst/>
                <a:gdLst/>
                <a:ahLst/>
                <a:cxnLst/>
                <a:rect l="l" t="t" r="r" b="b"/>
                <a:pathLst>
                  <a:path w="1751" h="15385" extrusionOk="0">
                    <a:moveTo>
                      <a:pt x="1" y="1"/>
                    </a:moveTo>
                    <a:lnTo>
                      <a:pt x="1" y="15384"/>
                    </a:lnTo>
                    <a:lnTo>
                      <a:pt x="1751" y="15384"/>
                    </a:lnTo>
                    <a:lnTo>
                      <a:pt x="17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13"/>
              <p:cNvSpPr/>
              <p:nvPr/>
            </p:nvSpPr>
            <p:spPr>
              <a:xfrm>
                <a:off x="2843425" y="911650"/>
                <a:ext cx="42750" cy="384625"/>
              </a:xfrm>
              <a:custGeom>
                <a:avLst/>
                <a:gdLst/>
                <a:ahLst/>
                <a:cxnLst/>
                <a:rect l="l" t="t" r="r" b="b"/>
                <a:pathLst>
                  <a:path w="1710" h="15385" extrusionOk="0">
                    <a:moveTo>
                      <a:pt x="0" y="1"/>
                    </a:moveTo>
                    <a:lnTo>
                      <a:pt x="0" y="15384"/>
                    </a:lnTo>
                    <a:lnTo>
                      <a:pt x="1709" y="15384"/>
                    </a:lnTo>
                    <a:lnTo>
                      <a:pt x="17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03" name="Google Shape;903;p13"/>
          <p:cNvGrpSpPr/>
          <p:nvPr/>
        </p:nvGrpSpPr>
        <p:grpSpPr>
          <a:xfrm>
            <a:off x="8549645" y="-4"/>
            <a:ext cx="594355" cy="594355"/>
            <a:chOff x="4882350" y="786500"/>
            <a:chExt cx="182150" cy="182150"/>
          </a:xfrm>
        </p:grpSpPr>
        <p:sp>
          <p:nvSpPr>
            <p:cNvPr id="904" name="Google Shape;904;p13"/>
            <p:cNvSpPr/>
            <p:nvPr/>
          </p:nvSpPr>
          <p:spPr>
            <a:xfrm>
              <a:off x="4882350" y="786500"/>
              <a:ext cx="182150" cy="182150"/>
            </a:xfrm>
            <a:custGeom>
              <a:avLst/>
              <a:gdLst/>
              <a:ahLst/>
              <a:cxnLst/>
              <a:rect l="l" t="t" r="r" b="b"/>
              <a:pathLst>
                <a:path w="7286" h="7286" extrusionOk="0">
                  <a:moveTo>
                    <a:pt x="0" y="1"/>
                  </a:moveTo>
                  <a:lnTo>
                    <a:pt x="0" y="7286"/>
                  </a:lnTo>
                  <a:lnTo>
                    <a:pt x="7285" y="7286"/>
                  </a:lnTo>
                  <a:lnTo>
                    <a:pt x="728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13"/>
            <p:cNvSpPr/>
            <p:nvPr/>
          </p:nvSpPr>
          <p:spPr>
            <a:xfrm>
              <a:off x="4916950" y="821100"/>
              <a:ext cx="112950" cy="112950"/>
            </a:xfrm>
            <a:custGeom>
              <a:avLst/>
              <a:gdLst/>
              <a:ahLst/>
              <a:cxnLst/>
              <a:rect l="l" t="t" r="r" b="b"/>
              <a:pathLst>
                <a:path w="4518" h="4518" extrusionOk="0">
                  <a:moveTo>
                    <a:pt x="2238" y="1"/>
                  </a:moveTo>
                  <a:cubicBezTo>
                    <a:pt x="1017" y="1"/>
                    <a:pt x="0" y="1018"/>
                    <a:pt x="0" y="2239"/>
                  </a:cubicBezTo>
                  <a:cubicBezTo>
                    <a:pt x="0" y="3500"/>
                    <a:pt x="1017" y="4518"/>
                    <a:pt x="2238" y="4518"/>
                  </a:cubicBezTo>
                  <a:cubicBezTo>
                    <a:pt x="3500" y="4518"/>
                    <a:pt x="4517" y="3500"/>
                    <a:pt x="4517" y="2239"/>
                  </a:cubicBezTo>
                  <a:cubicBezTo>
                    <a:pt x="4517" y="1018"/>
                    <a:pt x="3500" y="1"/>
                    <a:pt x="22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6" name="Google Shape;906;p13"/>
          <p:cNvGrpSpPr/>
          <p:nvPr/>
        </p:nvGrpSpPr>
        <p:grpSpPr>
          <a:xfrm>
            <a:off x="6" y="4549143"/>
            <a:ext cx="594369" cy="594369"/>
            <a:chOff x="5729875" y="782450"/>
            <a:chExt cx="186200" cy="186200"/>
          </a:xfrm>
        </p:grpSpPr>
        <p:sp>
          <p:nvSpPr>
            <p:cNvPr id="907" name="Google Shape;907;p13"/>
            <p:cNvSpPr/>
            <p:nvPr/>
          </p:nvSpPr>
          <p:spPr>
            <a:xfrm>
              <a:off x="5729875" y="782450"/>
              <a:ext cx="186200" cy="186200"/>
            </a:xfrm>
            <a:custGeom>
              <a:avLst/>
              <a:gdLst/>
              <a:ahLst/>
              <a:cxnLst/>
              <a:rect l="l" t="t" r="r" b="b"/>
              <a:pathLst>
                <a:path w="7448" h="7448" extrusionOk="0">
                  <a:moveTo>
                    <a:pt x="0" y="0"/>
                  </a:moveTo>
                  <a:lnTo>
                    <a:pt x="0" y="7448"/>
                  </a:lnTo>
                  <a:lnTo>
                    <a:pt x="7448" y="7448"/>
                  </a:lnTo>
                  <a:lnTo>
                    <a:pt x="74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13"/>
            <p:cNvSpPr/>
            <p:nvPr/>
          </p:nvSpPr>
          <p:spPr>
            <a:xfrm>
              <a:off x="5729875" y="782450"/>
              <a:ext cx="120075" cy="186200"/>
            </a:xfrm>
            <a:custGeom>
              <a:avLst/>
              <a:gdLst/>
              <a:ahLst/>
              <a:cxnLst/>
              <a:rect l="l" t="t" r="r" b="b"/>
              <a:pathLst>
                <a:path w="4803" h="7448" extrusionOk="0">
                  <a:moveTo>
                    <a:pt x="0" y="0"/>
                  </a:moveTo>
                  <a:lnTo>
                    <a:pt x="0" y="7448"/>
                  </a:lnTo>
                  <a:lnTo>
                    <a:pt x="4802" y="7448"/>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13"/>
            <p:cNvSpPr/>
            <p:nvPr/>
          </p:nvSpPr>
          <p:spPr>
            <a:xfrm>
              <a:off x="5797025" y="782450"/>
              <a:ext cx="119050" cy="186200"/>
            </a:xfrm>
            <a:custGeom>
              <a:avLst/>
              <a:gdLst/>
              <a:ahLst/>
              <a:cxnLst/>
              <a:rect l="l" t="t" r="r" b="b"/>
              <a:pathLst>
                <a:path w="4762" h="7448" extrusionOk="0">
                  <a:moveTo>
                    <a:pt x="0" y="0"/>
                  </a:moveTo>
                  <a:lnTo>
                    <a:pt x="4762" y="7448"/>
                  </a:lnTo>
                  <a:lnTo>
                    <a:pt x="476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910"/>
        <p:cNvGrpSpPr/>
        <p:nvPr/>
      </p:nvGrpSpPr>
      <p:grpSpPr>
        <a:xfrm>
          <a:off x="0" y="0"/>
          <a:ext cx="0" cy="0"/>
          <a:chOff x="0" y="0"/>
          <a:chExt cx="0" cy="0"/>
        </a:xfrm>
      </p:grpSpPr>
      <p:sp>
        <p:nvSpPr>
          <p:cNvPr id="911" name="Google Shape;911;p14"/>
          <p:cNvSpPr txBox="1">
            <a:spLocks noGrp="1"/>
          </p:cNvSpPr>
          <p:nvPr>
            <p:ph type="title"/>
          </p:nvPr>
        </p:nvSpPr>
        <p:spPr>
          <a:xfrm>
            <a:off x="1380699" y="3100303"/>
            <a:ext cx="6537000" cy="5319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912" name="Google Shape;912;p14"/>
          <p:cNvSpPr txBox="1">
            <a:spLocks noGrp="1"/>
          </p:cNvSpPr>
          <p:nvPr>
            <p:ph type="subTitle" idx="1"/>
          </p:nvPr>
        </p:nvSpPr>
        <p:spPr>
          <a:xfrm>
            <a:off x="1380650" y="1511325"/>
            <a:ext cx="6537000" cy="1478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3000"/>
              <a:buNone/>
              <a:defRPr sz="2600"/>
            </a:lvl1pPr>
            <a:lvl2pPr lvl="1" algn="ctr" rtl="0">
              <a:lnSpc>
                <a:spcPct val="100000"/>
              </a:lnSpc>
              <a:spcBef>
                <a:spcPts val="0"/>
              </a:spcBef>
              <a:spcAft>
                <a:spcPts val="0"/>
              </a:spcAft>
              <a:buSzPts val="3000"/>
              <a:buNone/>
              <a:defRPr sz="3000"/>
            </a:lvl2pPr>
            <a:lvl3pPr lvl="2" algn="ctr" rtl="0">
              <a:lnSpc>
                <a:spcPct val="100000"/>
              </a:lnSpc>
              <a:spcBef>
                <a:spcPts val="1600"/>
              </a:spcBef>
              <a:spcAft>
                <a:spcPts val="0"/>
              </a:spcAft>
              <a:buSzPts val="3000"/>
              <a:buNone/>
              <a:defRPr sz="3000"/>
            </a:lvl3pPr>
            <a:lvl4pPr lvl="3" algn="ctr" rtl="0">
              <a:lnSpc>
                <a:spcPct val="100000"/>
              </a:lnSpc>
              <a:spcBef>
                <a:spcPts val="1600"/>
              </a:spcBef>
              <a:spcAft>
                <a:spcPts val="0"/>
              </a:spcAft>
              <a:buSzPts val="3000"/>
              <a:buNone/>
              <a:defRPr sz="3000"/>
            </a:lvl4pPr>
            <a:lvl5pPr lvl="4" algn="ctr" rtl="0">
              <a:lnSpc>
                <a:spcPct val="100000"/>
              </a:lnSpc>
              <a:spcBef>
                <a:spcPts val="1600"/>
              </a:spcBef>
              <a:spcAft>
                <a:spcPts val="0"/>
              </a:spcAft>
              <a:buSzPts val="3000"/>
              <a:buNone/>
              <a:defRPr sz="3000"/>
            </a:lvl5pPr>
            <a:lvl6pPr lvl="5" algn="ctr" rtl="0">
              <a:lnSpc>
                <a:spcPct val="100000"/>
              </a:lnSpc>
              <a:spcBef>
                <a:spcPts val="1600"/>
              </a:spcBef>
              <a:spcAft>
                <a:spcPts val="0"/>
              </a:spcAft>
              <a:buSzPts val="3000"/>
              <a:buNone/>
              <a:defRPr sz="3000"/>
            </a:lvl6pPr>
            <a:lvl7pPr lvl="6" algn="ctr" rtl="0">
              <a:lnSpc>
                <a:spcPct val="100000"/>
              </a:lnSpc>
              <a:spcBef>
                <a:spcPts val="1600"/>
              </a:spcBef>
              <a:spcAft>
                <a:spcPts val="0"/>
              </a:spcAft>
              <a:buSzPts val="3000"/>
              <a:buNone/>
              <a:defRPr sz="3000"/>
            </a:lvl7pPr>
            <a:lvl8pPr lvl="7" algn="ctr" rtl="0">
              <a:lnSpc>
                <a:spcPct val="100000"/>
              </a:lnSpc>
              <a:spcBef>
                <a:spcPts val="1600"/>
              </a:spcBef>
              <a:spcAft>
                <a:spcPts val="0"/>
              </a:spcAft>
              <a:buSzPts val="3000"/>
              <a:buNone/>
              <a:defRPr sz="3000"/>
            </a:lvl8pPr>
            <a:lvl9pPr lvl="8" algn="ctr" rtl="0">
              <a:lnSpc>
                <a:spcPct val="100000"/>
              </a:lnSpc>
              <a:spcBef>
                <a:spcPts val="1600"/>
              </a:spcBef>
              <a:spcAft>
                <a:spcPts val="1600"/>
              </a:spcAft>
              <a:buSzPts val="3000"/>
              <a:buNone/>
              <a:defRPr sz="3000"/>
            </a:lvl9pPr>
          </a:lstStyle>
          <a:p>
            <a:endParaRPr/>
          </a:p>
        </p:txBody>
      </p:sp>
      <p:sp>
        <p:nvSpPr>
          <p:cNvPr id="913" name="Google Shape;913;p14"/>
          <p:cNvSpPr/>
          <p:nvPr/>
        </p:nvSpPr>
        <p:spPr>
          <a:xfrm rot="10800000" flipH="1">
            <a:off x="811" y="3360341"/>
            <a:ext cx="594169" cy="594361"/>
          </a:xfrm>
          <a:custGeom>
            <a:avLst/>
            <a:gdLst/>
            <a:ahLst/>
            <a:cxnLst/>
            <a:rect l="l" t="t" r="r" b="b"/>
            <a:pathLst>
              <a:path w="15385" h="15384" extrusionOk="0">
                <a:moveTo>
                  <a:pt x="1" y="0"/>
                </a:moveTo>
                <a:lnTo>
                  <a:pt x="1" y="15384"/>
                </a:lnTo>
                <a:lnTo>
                  <a:pt x="15384" y="15384"/>
                </a:lnTo>
                <a:lnTo>
                  <a:pt x="1538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14" name="Google Shape;914;p14"/>
          <p:cNvGrpSpPr/>
          <p:nvPr/>
        </p:nvGrpSpPr>
        <p:grpSpPr>
          <a:xfrm rot="10800000" flipH="1">
            <a:off x="595028" y="4548949"/>
            <a:ext cx="594130" cy="594361"/>
            <a:chOff x="2560575" y="527075"/>
            <a:chExt cx="384600" cy="384600"/>
          </a:xfrm>
        </p:grpSpPr>
        <p:sp>
          <p:nvSpPr>
            <p:cNvPr id="915" name="Google Shape;915;p14"/>
            <p:cNvSpPr/>
            <p:nvPr/>
          </p:nvSpPr>
          <p:spPr>
            <a:xfrm>
              <a:off x="2560575" y="527075"/>
              <a:ext cx="384600" cy="384600"/>
            </a:xfrm>
            <a:custGeom>
              <a:avLst/>
              <a:gdLst/>
              <a:ahLst/>
              <a:cxnLst/>
              <a:rect l="l" t="t" r="r" b="b"/>
              <a:pathLst>
                <a:path w="15384" h="15384" extrusionOk="0">
                  <a:moveTo>
                    <a:pt x="0" y="0"/>
                  </a:moveTo>
                  <a:lnTo>
                    <a:pt x="0" y="15384"/>
                  </a:lnTo>
                  <a:lnTo>
                    <a:pt x="15384" y="15384"/>
                  </a:lnTo>
                  <a:lnTo>
                    <a:pt x="1538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16" name="Google Shape;916;p14"/>
            <p:cNvGrpSpPr/>
            <p:nvPr/>
          </p:nvGrpSpPr>
          <p:grpSpPr>
            <a:xfrm>
              <a:off x="2612450" y="593200"/>
              <a:ext cx="280850" cy="252350"/>
              <a:chOff x="2612450" y="593200"/>
              <a:chExt cx="280850" cy="252350"/>
            </a:xfrm>
          </p:grpSpPr>
          <p:sp>
            <p:nvSpPr>
              <p:cNvPr id="917" name="Google Shape;917;p14"/>
              <p:cNvSpPr/>
              <p:nvPr/>
            </p:nvSpPr>
            <p:spPr>
              <a:xfrm>
                <a:off x="2612450" y="593200"/>
                <a:ext cx="79400" cy="69200"/>
              </a:xfrm>
              <a:custGeom>
                <a:avLst/>
                <a:gdLst/>
                <a:ahLst/>
                <a:cxnLst/>
                <a:rect l="l" t="t" r="r" b="b"/>
                <a:pathLst>
                  <a:path w="3176" h="2768" extrusionOk="0">
                    <a:moveTo>
                      <a:pt x="1588" y="0"/>
                    </a:moveTo>
                    <a:lnTo>
                      <a:pt x="1" y="2768"/>
                    </a:lnTo>
                    <a:lnTo>
                      <a:pt x="3175" y="2768"/>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14"/>
              <p:cNvSpPr/>
              <p:nvPr/>
            </p:nvSpPr>
            <p:spPr>
              <a:xfrm>
                <a:off x="2713175" y="593200"/>
                <a:ext cx="79400" cy="69200"/>
              </a:xfrm>
              <a:custGeom>
                <a:avLst/>
                <a:gdLst/>
                <a:ahLst/>
                <a:cxnLst/>
                <a:rect l="l" t="t" r="r" b="b"/>
                <a:pathLst>
                  <a:path w="3176" h="2768" extrusionOk="0">
                    <a:moveTo>
                      <a:pt x="1588" y="0"/>
                    </a:moveTo>
                    <a:lnTo>
                      <a:pt x="1" y="2768"/>
                    </a:lnTo>
                    <a:lnTo>
                      <a:pt x="3175" y="2768"/>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14"/>
              <p:cNvSpPr/>
              <p:nvPr/>
            </p:nvSpPr>
            <p:spPr>
              <a:xfrm>
                <a:off x="2813900" y="593200"/>
                <a:ext cx="79400" cy="69200"/>
              </a:xfrm>
              <a:custGeom>
                <a:avLst/>
                <a:gdLst/>
                <a:ahLst/>
                <a:cxnLst/>
                <a:rect l="l" t="t" r="r" b="b"/>
                <a:pathLst>
                  <a:path w="3176" h="2768" extrusionOk="0">
                    <a:moveTo>
                      <a:pt x="1588" y="0"/>
                    </a:moveTo>
                    <a:lnTo>
                      <a:pt x="1" y="2768"/>
                    </a:lnTo>
                    <a:lnTo>
                      <a:pt x="3175" y="2768"/>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14"/>
              <p:cNvSpPr/>
              <p:nvPr/>
            </p:nvSpPr>
            <p:spPr>
              <a:xfrm>
                <a:off x="2612450" y="684775"/>
                <a:ext cx="79400" cy="69200"/>
              </a:xfrm>
              <a:custGeom>
                <a:avLst/>
                <a:gdLst/>
                <a:ahLst/>
                <a:cxnLst/>
                <a:rect l="l" t="t" r="r" b="b"/>
                <a:pathLst>
                  <a:path w="3176" h="2768" extrusionOk="0">
                    <a:moveTo>
                      <a:pt x="1588" y="0"/>
                    </a:moveTo>
                    <a:lnTo>
                      <a:pt x="1" y="2767"/>
                    </a:lnTo>
                    <a:lnTo>
                      <a:pt x="3175" y="276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14"/>
              <p:cNvSpPr/>
              <p:nvPr/>
            </p:nvSpPr>
            <p:spPr>
              <a:xfrm>
                <a:off x="2713175" y="684775"/>
                <a:ext cx="79400" cy="69200"/>
              </a:xfrm>
              <a:custGeom>
                <a:avLst/>
                <a:gdLst/>
                <a:ahLst/>
                <a:cxnLst/>
                <a:rect l="l" t="t" r="r" b="b"/>
                <a:pathLst>
                  <a:path w="3176" h="2768" extrusionOk="0">
                    <a:moveTo>
                      <a:pt x="1588" y="0"/>
                    </a:moveTo>
                    <a:lnTo>
                      <a:pt x="1" y="2767"/>
                    </a:lnTo>
                    <a:lnTo>
                      <a:pt x="3175" y="276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14"/>
              <p:cNvSpPr/>
              <p:nvPr/>
            </p:nvSpPr>
            <p:spPr>
              <a:xfrm>
                <a:off x="2813900" y="684775"/>
                <a:ext cx="79400" cy="69200"/>
              </a:xfrm>
              <a:custGeom>
                <a:avLst/>
                <a:gdLst/>
                <a:ahLst/>
                <a:cxnLst/>
                <a:rect l="l" t="t" r="r" b="b"/>
                <a:pathLst>
                  <a:path w="3176" h="2768" extrusionOk="0">
                    <a:moveTo>
                      <a:pt x="1588" y="0"/>
                    </a:moveTo>
                    <a:lnTo>
                      <a:pt x="1" y="2767"/>
                    </a:lnTo>
                    <a:lnTo>
                      <a:pt x="3175" y="276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14"/>
              <p:cNvSpPr/>
              <p:nvPr/>
            </p:nvSpPr>
            <p:spPr>
              <a:xfrm>
                <a:off x="2612450" y="776325"/>
                <a:ext cx="79400" cy="69225"/>
              </a:xfrm>
              <a:custGeom>
                <a:avLst/>
                <a:gdLst/>
                <a:ahLst/>
                <a:cxnLst/>
                <a:rect l="l" t="t" r="r" b="b"/>
                <a:pathLst>
                  <a:path w="3176" h="2769" extrusionOk="0">
                    <a:moveTo>
                      <a:pt x="1588" y="1"/>
                    </a:moveTo>
                    <a:lnTo>
                      <a:pt x="1"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14"/>
              <p:cNvSpPr/>
              <p:nvPr/>
            </p:nvSpPr>
            <p:spPr>
              <a:xfrm>
                <a:off x="2713175" y="776325"/>
                <a:ext cx="79400" cy="69225"/>
              </a:xfrm>
              <a:custGeom>
                <a:avLst/>
                <a:gdLst/>
                <a:ahLst/>
                <a:cxnLst/>
                <a:rect l="l" t="t" r="r" b="b"/>
                <a:pathLst>
                  <a:path w="3176" h="2769" extrusionOk="0">
                    <a:moveTo>
                      <a:pt x="1588" y="1"/>
                    </a:moveTo>
                    <a:lnTo>
                      <a:pt x="1"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14"/>
              <p:cNvSpPr/>
              <p:nvPr/>
            </p:nvSpPr>
            <p:spPr>
              <a:xfrm>
                <a:off x="2813900" y="776325"/>
                <a:ext cx="79400" cy="69225"/>
              </a:xfrm>
              <a:custGeom>
                <a:avLst/>
                <a:gdLst/>
                <a:ahLst/>
                <a:cxnLst/>
                <a:rect l="l" t="t" r="r" b="b"/>
                <a:pathLst>
                  <a:path w="3176" h="2769" extrusionOk="0">
                    <a:moveTo>
                      <a:pt x="1588" y="1"/>
                    </a:moveTo>
                    <a:lnTo>
                      <a:pt x="1"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26" name="Google Shape;926;p14"/>
          <p:cNvSpPr/>
          <p:nvPr/>
        </p:nvSpPr>
        <p:spPr>
          <a:xfrm rot="10800000" flipH="1">
            <a:off x="1189001" y="3954641"/>
            <a:ext cx="594169" cy="594399"/>
          </a:xfrm>
          <a:custGeom>
            <a:avLst/>
            <a:gdLst/>
            <a:ahLst/>
            <a:cxnLst/>
            <a:rect l="l" t="t" r="r" b="b"/>
            <a:pathLst>
              <a:path w="15385" h="15385" extrusionOk="0">
                <a:moveTo>
                  <a:pt x="1" y="1"/>
                </a:moveTo>
                <a:lnTo>
                  <a:pt x="1" y="15384"/>
                </a:lnTo>
                <a:cubicBezTo>
                  <a:pt x="8507" y="15384"/>
                  <a:pt x="15384" y="8506"/>
                  <a:pt x="153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14"/>
          <p:cNvSpPr/>
          <p:nvPr/>
        </p:nvSpPr>
        <p:spPr>
          <a:xfrm rot="10800000" flipH="1">
            <a:off x="1189001" y="4548980"/>
            <a:ext cx="594169" cy="594361"/>
          </a:xfrm>
          <a:custGeom>
            <a:avLst/>
            <a:gdLst/>
            <a:ahLst/>
            <a:cxnLst/>
            <a:rect l="l" t="t" r="r" b="b"/>
            <a:pathLst>
              <a:path w="15385" h="15384" extrusionOk="0">
                <a:moveTo>
                  <a:pt x="1" y="0"/>
                </a:moveTo>
                <a:lnTo>
                  <a:pt x="1" y="15384"/>
                </a:lnTo>
                <a:lnTo>
                  <a:pt x="15384" y="15384"/>
                </a:lnTo>
                <a:lnTo>
                  <a:pt x="1538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28" name="Google Shape;928;p14"/>
          <p:cNvGrpSpPr/>
          <p:nvPr/>
        </p:nvGrpSpPr>
        <p:grpSpPr>
          <a:xfrm rot="10800000" flipH="1">
            <a:off x="595028" y="3360266"/>
            <a:ext cx="594130" cy="594361"/>
            <a:chOff x="2560575" y="1296250"/>
            <a:chExt cx="384600" cy="384600"/>
          </a:xfrm>
        </p:grpSpPr>
        <p:sp>
          <p:nvSpPr>
            <p:cNvPr id="929" name="Google Shape;929;p14"/>
            <p:cNvSpPr/>
            <p:nvPr/>
          </p:nvSpPr>
          <p:spPr>
            <a:xfrm>
              <a:off x="2560575" y="1296250"/>
              <a:ext cx="384600" cy="384600"/>
            </a:xfrm>
            <a:custGeom>
              <a:avLst/>
              <a:gdLst/>
              <a:ahLst/>
              <a:cxnLst/>
              <a:rect l="l" t="t" r="r" b="b"/>
              <a:pathLst>
                <a:path w="15384" h="15384" extrusionOk="0">
                  <a:moveTo>
                    <a:pt x="0" y="0"/>
                  </a:moveTo>
                  <a:lnTo>
                    <a:pt x="0" y="15384"/>
                  </a:lnTo>
                  <a:cubicBezTo>
                    <a:pt x="8506" y="15384"/>
                    <a:pt x="15384" y="8506"/>
                    <a:pt x="1538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14"/>
            <p:cNvSpPr/>
            <p:nvPr/>
          </p:nvSpPr>
          <p:spPr>
            <a:xfrm>
              <a:off x="2560575" y="1296250"/>
              <a:ext cx="325600" cy="325600"/>
            </a:xfrm>
            <a:custGeom>
              <a:avLst/>
              <a:gdLst/>
              <a:ahLst/>
              <a:cxnLst/>
              <a:rect l="l" t="t" r="r" b="b"/>
              <a:pathLst>
                <a:path w="13024" h="13024" extrusionOk="0">
                  <a:moveTo>
                    <a:pt x="0" y="0"/>
                  </a:moveTo>
                  <a:lnTo>
                    <a:pt x="0" y="13023"/>
                  </a:lnTo>
                  <a:cubicBezTo>
                    <a:pt x="7204" y="13023"/>
                    <a:pt x="13023" y="7163"/>
                    <a:pt x="130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31" name="Google Shape;931;p14"/>
          <p:cNvGrpSpPr/>
          <p:nvPr/>
        </p:nvGrpSpPr>
        <p:grpSpPr>
          <a:xfrm rot="10800000" flipH="1">
            <a:off x="595028" y="3954589"/>
            <a:ext cx="594130" cy="594399"/>
            <a:chOff x="2560575" y="911650"/>
            <a:chExt cx="384600" cy="384625"/>
          </a:xfrm>
        </p:grpSpPr>
        <p:sp>
          <p:nvSpPr>
            <p:cNvPr id="932" name="Google Shape;932;p14"/>
            <p:cNvSpPr/>
            <p:nvPr/>
          </p:nvSpPr>
          <p:spPr>
            <a:xfrm>
              <a:off x="2560575" y="911650"/>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33" name="Google Shape;933;p14"/>
            <p:cNvGrpSpPr/>
            <p:nvPr/>
          </p:nvGrpSpPr>
          <p:grpSpPr>
            <a:xfrm>
              <a:off x="2619575" y="911650"/>
              <a:ext cx="266600" cy="384625"/>
              <a:chOff x="2619575" y="911650"/>
              <a:chExt cx="266600" cy="384625"/>
            </a:xfrm>
          </p:grpSpPr>
          <p:sp>
            <p:nvSpPr>
              <p:cNvPr id="934" name="Google Shape;934;p14"/>
              <p:cNvSpPr/>
              <p:nvPr/>
            </p:nvSpPr>
            <p:spPr>
              <a:xfrm>
                <a:off x="2731500" y="911650"/>
                <a:ext cx="42750" cy="384625"/>
              </a:xfrm>
              <a:custGeom>
                <a:avLst/>
                <a:gdLst/>
                <a:ahLst/>
                <a:cxnLst/>
                <a:rect l="l" t="t" r="r" b="b"/>
                <a:pathLst>
                  <a:path w="1710" h="15385" extrusionOk="0">
                    <a:moveTo>
                      <a:pt x="1" y="1"/>
                    </a:moveTo>
                    <a:lnTo>
                      <a:pt x="1" y="15384"/>
                    </a:lnTo>
                    <a:lnTo>
                      <a:pt x="1710" y="15384"/>
                    </a:lnTo>
                    <a:lnTo>
                      <a:pt x="171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14"/>
              <p:cNvSpPr/>
              <p:nvPr/>
            </p:nvSpPr>
            <p:spPr>
              <a:xfrm>
                <a:off x="2619575" y="911650"/>
                <a:ext cx="43775" cy="384625"/>
              </a:xfrm>
              <a:custGeom>
                <a:avLst/>
                <a:gdLst/>
                <a:ahLst/>
                <a:cxnLst/>
                <a:rect l="l" t="t" r="r" b="b"/>
                <a:pathLst>
                  <a:path w="1751" h="15385" extrusionOk="0">
                    <a:moveTo>
                      <a:pt x="1" y="1"/>
                    </a:moveTo>
                    <a:lnTo>
                      <a:pt x="1" y="15384"/>
                    </a:lnTo>
                    <a:lnTo>
                      <a:pt x="1751" y="15384"/>
                    </a:lnTo>
                    <a:lnTo>
                      <a:pt x="17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14"/>
              <p:cNvSpPr/>
              <p:nvPr/>
            </p:nvSpPr>
            <p:spPr>
              <a:xfrm>
                <a:off x="2843425" y="911650"/>
                <a:ext cx="42750" cy="384625"/>
              </a:xfrm>
              <a:custGeom>
                <a:avLst/>
                <a:gdLst/>
                <a:ahLst/>
                <a:cxnLst/>
                <a:rect l="l" t="t" r="r" b="b"/>
                <a:pathLst>
                  <a:path w="1710" h="15385" extrusionOk="0">
                    <a:moveTo>
                      <a:pt x="0" y="1"/>
                    </a:moveTo>
                    <a:lnTo>
                      <a:pt x="0" y="15384"/>
                    </a:lnTo>
                    <a:lnTo>
                      <a:pt x="1709" y="15384"/>
                    </a:lnTo>
                    <a:lnTo>
                      <a:pt x="17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37" name="Google Shape;937;p14"/>
          <p:cNvGrpSpPr/>
          <p:nvPr/>
        </p:nvGrpSpPr>
        <p:grpSpPr>
          <a:xfrm rot="10800000" flipH="1">
            <a:off x="898" y="3954589"/>
            <a:ext cx="594169" cy="594399"/>
            <a:chOff x="2175975" y="911650"/>
            <a:chExt cx="384625" cy="384625"/>
          </a:xfrm>
        </p:grpSpPr>
        <p:sp>
          <p:nvSpPr>
            <p:cNvPr id="938" name="Google Shape;938;p14"/>
            <p:cNvSpPr/>
            <p:nvPr/>
          </p:nvSpPr>
          <p:spPr>
            <a:xfrm>
              <a:off x="2175975" y="911650"/>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14"/>
            <p:cNvSpPr/>
            <p:nvPr/>
          </p:nvSpPr>
          <p:spPr>
            <a:xfrm>
              <a:off x="2175975" y="1015425"/>
              <a:ext cx="280850" cy="177050"/>
            </a:xfrm>
            <a:custGeom>
              <a:avLst/>
              <a:gdLst/>
              <a:ahLst/>
              <a:cxnLst/>
              <a:rect l="l" t="t" r="r" b="b"/>
              <a:pathLst>
                <a:path w="11234" h="7082" extrusionOk="0">
                  <a:moveTo>
                    <a:pt x="1" y="1"/>
                  </a:moveTo>
                  <a:lnTo>
                    <a:pt x="1" y="7082"/>
                  </a:lnTo>
                  <a:lnTo>
                    <a:pt x="7693" y="7082"/>
                  </a:lnTo>
                  <a:cubicBezTo>
                    <a:pt x="9646" y="7082"/>
                    <a:pt x="11233" y="5495"/>
                    <a:pt x="11233" y="3541"/>
                  </a:cubicBezTo>
                  <a:cubicBezTo>
                    <a:pt x="11233" y="1588"/>
                    <a:pt x="9646" y="1"/>
                    <a:pt x="76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40" name="Google Shape;940;p14"/>
          <p:cNvSpPr/>
          <p:nvPr/>
        </p:nvSpPr>
        <p:spPr>
          <a:xfrm rot="10800000">
            <a:off x="1783081" y="4548960"/>
            <a:ext cx="594169" cy="594399"/>
          </a:xfrm>
          <a:custGeom>
            <a:avLst/>
            <a:gdLst/>
            <a:ahLst/>
            <a:cxnLst/>
            <a:rect l="l" t="t" r="r" b="b"/>
            <a:pathLst>
              <a:path w="15385" h="15385" extrusionOk="0">
                <a:moveTo>
                  <a:pt x="1" y="1"/>
                </a:moveTo>
                <a:cubicBezTo>
                  <a:pt x="1" y="8506"/>
                  <a:pt x="6919" y="15384"/>
                  <a:pt x="15384" y="15384"/>
                </a:cubicBezTo>
                <a:lnTo>
                  <a:pt x="1538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41" name="Google Shape;941;p14"/>
          <p:cNvGrpSpPr/>
          <p:nvPr/>
        </p:nvGrpSpPr>
        <p:grpSpPr>
          <a:xfrm rot="10800000">
            <a:off x="-49" y="2765928"/>
            <a:ext cx="595713" cy="594361"/>
            <a:chOff x="1791400" y="1296250"/>
            <a:chExt cx="385625" cy="384600"/>
          </a:xfrm>
        </p:grpSpPr>
        <p:sp>
          <p:nvSpPr>
            <p:cNvPr id="942" name="Google Shape;942;p14"/>
            <p:cNvSpPr/>
            <p:nvPr/>
          </p:nvSpPr>
          <p:spPr>
            <a:xfrm>
              <a:off x="1791400" y="1296250"/>
              <a:ext cx="384600" cy="384600"/>
            </a:xfrm>
            <a:custGeom>
              <a:avLst/>
              <a:gdLst/>
              <a:ahLst/>
              <a:cxnLst/>
              <a:rect l="l" t="t" r="r" b="b"/>
              <a:pathLst>
                <a:path w="15384" h="15384" extrusionOk="0">
                  <a:moveTo>
                    <a:pt x="0" y="0"/>
                  </a:moveTo>
                  <a:cubicBezTo>
                    <a:pt x="0" y="8506"/>
                    <a:pt x="6878" y="15384"/>
                    <a:pt x="15384" y="15384"/>
                  </a:cubicBezTo>
                  <a:lnTo>
                    <a:pt x="1538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14"/>
            <p:cNvSpPr/>
            <p:nvPr/>
          </p:nvSpPr>
          <p:spPr>
            <a:xfrm>
              <a:off x="2039650" y="1296250"/>
              <a:ext cx="137375" cy="136350"/>
            </a:xfrm>
            <a:custGeom>
              <a:avLst/>
              <a:gdLst/>
              <a:ahLst/>
              <a:cxnLst/>
              <a:rect l="l" t="t" r="r" b="b"/>
              <a:pathLst>
                <a:path w="5495" h="5454" extrusionOk="0">
                  <a:moveTo>
                    <a:pt x="0" y="0"/>
                  </a:moveTo>
                  <a:cubicBezTo>
                    <a:pt x="0" y="3012"/>
                    <a:pt x="2442" y="5454"/>
                    <a:pt x="5495" y="5454"/>
                  </a:cubicBezTo>
                  <a:lnTo>
                    <a:pt x="54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44" name="Google Shape;944;p14"/>
          <p:cNvSpPr/>
          <p:nvPr/>
        </p:nvSpPr>
        <p:spPr>
          <a:xfrm rot="5400000" flipH="1">
            <a:off x="7955433" y="4548992"/>
            <a:ext cx="594207" cy="594784"/>
          </a:xfrm>
          <a:custGeom>
            <a:avLst/>
            <a:gdLst/>
            <a:ahLst/>
            <a:cxnLst/>
            <a:rect l="l" t="t" r="r" b="b"/>
            <a:pathLst>
              <a:path w="15385" h="15385" extrusionOk="0">
                <a:moveTo>
                  <a:pt x="1" y="1"/>
                </a:moveTo>
                <a:lnTo>
                  <a:pt x="1" y="15384"/>
                </a:lnTo>
                <a:cubicBezTo>
                  <a:pt x="8507" y="15384"/>
                  <a:pt x="15384" y="8506"/>
                  <a:pt x="153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14"/>
          <p:cNvSpPr/>
          <p:nvPr/>
        </p:nvSpPr>
        <p:spPr>
          <a:xfrm rot="10800000" flipH="1">
            <a:off x="594654" y="184"/>
            <a:ext cx="593938" cy="593861"/>
          </a:xfrm>
          <a:custGeom>
            <a:avLst/>
            <a:gdLst/>
            <a:ahLst/>
            <a:cxnLst/>
            <a:rect l="l" t="t" r="r" b="b"/>
            <a:pathLst>
              <a:path w="15385" h="15385" extrusionOk="0">
                <a:moveTo>
                  <a:pt x="1" y="1"/>
                </a:moveTo>
                <a:lnTo>
                  <a:pt x="1" y="15384"/>
                </a:lnTo>
                <a:lnTo>
                  <a:pt x="15384" y="15384"/>
                </a:lnTo>
                <a:cubicBezTo>
                  <a:pt x="15384" y="6879"/>
                  <a:pt x="8506" y="1"/>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46" name="Google Shape;946;p14"/>
          <p:cNvGrpSpPr/>
          <p:nvPr/>
        </p:nvGrpSpPr>
        <p:grpSpPr>
          <a:xfrm rot="5400000" flipH="1">
            <a:off x="-249" y="4548775"/>
            <a:ext cx="594361" cy="594169"/>
            <a:chOff x="5573200" y="4371925"/>
            <a:chExt cx="384600" cy="384625"/>
          </a:xfrm>
        </p:grpSpPr>
        <p:sp>
          <p:nvSpPr>
            <p:cNvPr id="947" name="Google Shape;947;p14"/>
            <p:cNvSpPr/>
            <p:nvPr/>
          </p:nvSpPr>
          <p:spPr>
            <a:xfrm>
              <a:off x="5573200" y="4371925"/>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14"/>
            <p:cNvSpPr/>
            <p:nvPr/>
          </p:nvSpPr>
          <p:spPr>
            <a:xfrm>
              <a:off x="5573200" y="4371925"/>
              <a:ext cx="384600" cy="384625"/>
            </a:xfrm>
            <a:custGeom>
              <a:avLst/>
              <a:gdLst/>
              <a:ahLst/>
              <a:cxnLst/>
              <a:rect l="l" t="t" r="r" b="b"/>
              <a:pathLst>
                <a:path w="15384" h="15385" extrusionOk="0">
                  <a:moveTo>
                    <a:pt x="7692" y="1"/>
                  </a:moveTo>
                  <a:cubicBezTo>
                    <a:pt x="3419" y="1"/>
                    <a:pt x="0" y="3460"/>
                    <a:pt x="0" y="7693"/>
                  </a:cubicBezTo>
                  <a:lnTo>
                    <a:pt x="0" y="15384"/>
                  </a:lnTo>
                  <a:lnTo>
                    <a:pt x="15384" y="15384"/>
                  </a:lnTo>
                  <a:lnTo>
                    <a:pt x="15384" y="7693"/>
                  </a:lnTo>
                  <a:cubicBezTo>
                    <a:pt x="15384" y="3460"/>
                    <a:pt x="11925" y="1"/>
                    <a:pt x="76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14"/>
            <p:cNvSpPr/>
            <p:nvPr/>
          </p:nvSpPr>
          <p:spPr>
            <a:xfrm>
              <a:off x="5657650" y="4540825"/>
              <a:ext cx="215725" cy="215725"/>
            </a:xfrm>
            <a:custGeom>
              <a:avLst/>
              <a:gdLst/>
              <a:ahLst/>
              <a:cxnLst/>
              <a:rect l="l" t="t" r="r" b="b"/>
              <a:pathLst>
                <a:path w="8629" h="8629" extrusionOk="0">
                  <a:moveTo>
                    <a:pt x="4314" y="1"/>
                  </a:moveTo>
                  <a:cubicBezTo>
                    <a:pt x="1913" y="1"/>
                    <a:pt x="0" y="1913"/>
                    <a:pt x="0" y="4314"/>
                  </a:cubicBezTo>
                  <a:lnTo>
                    <a:pt x="0" y="8628"/>
                  </a:lnTo>
                  <a:lnTo>
                    <a:pt x="8628" y="8628"/>
                  </a:lnTo>
                  <a:lnTo>
                    <a:pt x="8628" y="4314"/>
                  </a:lnTo>
                  <a:cubicBezTo>
                    <a:pt x="8628" y="1913"/>
                    <a:pt x="6675" y="1"/>
                    <a:pt x="431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50" name="Google Shape;950;p14"/>
          <p:cNvGrpSpPr/>
          <p:nvPr/>
        </p:nvGrpSpPr>
        <p:grpSpPr>
          <a:xfrm flipH="1">
            <a:off x="-154" y="813"/>
            <a:ext cx="592355" cy="593822"/>
            <a:chOff x="1407825" y="3987350"/>
            <a:chExt cx="383600" cy="384600"/>
          </a:xfrm>
        </p:grpSpPr>
        <p:sp>
          <p:nvSpPr>
            <p:cNvPr id="951" name="Google Shape;951;p14"/>
            <p:cNvSpPr/>
            <p:nvPr/>
          </p:nvSpPr>
          <p:spPr>
            <a:xfrm>
              <a:off x="1407825" y="3987350"/>
              <a:ext cx="383600" cy="384600"/>
            </a:xfrm>
            <a:custGeom>
              <a:avLst/>
              <a:gdLst/>
              <a:ahLst/>
              <a:cxnLst/>
              <a:rect l="l" t="t" r="r" b="b"/>
              <a:pathLst>
                <a:path w="15344" h="15384" extrusionOk="0">
                  <a:moveTo>
                    <a:pt x="1" y="0"/>
                  </a:moveTo>
                  <a:lnTo>
                    <a:pt x="1" y="15384"/>
                  </a:lnTo>
                  <a:lnTo>
                    <a:pt x="15343" y="15384"/>
                  </a:lnTo>
                  <a:lnTo>
                    <a:pt x="1534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52" name="Google Shape;952;p14"/>
            <p:cNvGrpSpPr/>
            <p:nvPr/>
          </p:nvGrpSpPr>
          <p:grpSpPr>
            <a:xfrm>
              <a:off x="1466825" y="3987350"/>
              <a:ext cx="265575" cy="384600"/>
              <a:chOff x="1466825" y="3987350"/>
              <a:chExt cx="265575" cy="384600"/>
            </a:xfrm>
          </p:grpSpPr>
          <p:sp>
            <p:nvSpPr>
              <p:cNvPr id="953" name="Google Shape;953;p14"/>
              <p:cNvSpPr/>
              <p:nvPr/>
            </p:nvSpPr>
            <p:spPr>
              <a:xfrm>
                <a:off x="1577725" y="3987350"/>
                <a:ext cx="43775" cy="384600"/>
              </a:xfrm>
              <a:custGeom>
                <a:avLst/>
                <a:gdLst/>
                <a:ahLst/>
                <a:cxnLst/>
                <a:rect l="l" t="t" r="r" b="b"/>
                <a:pathLst>
                  <a:path w="1751" h="15384" extrusionOk="0">
                    <a:moveTo>
                      <a:pt x="1" y="0"/>
                    </a:moveTo>
                    <a:lnTo>
                      <a:pt x="1" y="15384"/>
                    </a:lnTo>
                    <a:lnTo>
                      <a:pt x="1751" y="15384"/>
                    </a:lnTo>
                    <a:lnTo>
                      <a:pt x="175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14"/>
              <p:cNvSpPr/>
              <p:nvPr/>
            </p:nvSpPr>
            <p:spPr>
              <a:xfrm>
                <a:off x="1466825" y="3987350"/>
                <a:ext cx="42775" cy="384600"/>
              </a:xfrm>
              <a:custGeom>
                <a:avLst/>
                <a:gdLst/>
                <a:ahLst/>
                <a:cxnLst/>
                <a:rect l="l" t="t" r="r" b="b"/>
                <a:pathLst>
                  <a:path w="1711" h="15384" extrusionOk="0">
                    <a:moveTo>
                      <a:pt x="1" y="0"/>
                    </a:moveTo>
                    <a:lnTo>
                      <a:pt x="1" y="15384"/>
                    </a:lnTo>
                    <a:lnTo>
                      <a:pt x="1710" y="15384"/>
                    </a:lnTo>
                    <a:lnTo>
                      <a:pt x="171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14"/>
              <p:cNvSpPr/>
              <p:nvPr/>
            </p:nvSpPr>
            <p:spPr>
              <a:xfrm>
                <a:off x="1689650" y="3987350"/>
                <a:ext cx="42750" cy="384600"/>
              </a:xfrm>
              <a:custGeom>
                <a:avLst/>
                <a:gdLst/>
                <a:ahLst/>
                <a:cxnLst/>
                <a:rect l="l" t="t" r="r" b="b"/>
                <a:pathLst>
                  <a:path w="1710" h="15384" extrusionOk="0">
                    <a:moveTo>
                      <a:pt x="1" y="0"/>
                    </a:moveTo>
                    <a:lnTo>
                      <a:pt x="1" y="15384"/>
                    </a:lnTo>
                    <a:lnTo>
                      <a:pt x="1710" y="15384"/>
                    </a:lnTo>
                    <a:lnTo>
                      <a:pt x="171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56" name="Google Shape;956;p14"/>
          <p:cNvGrpSpPr/>
          <p:nvPr/>
        </p:nvGrpSpPr>
        <p:grpSpPr>
          <a:xfrm flipH="1">
            <a:off x="8549071" y="4549189"/>
            <a:ext cx="594784" cy="594169"/>
            <a:chOff x="1023225" y="4756525"/>
            <a:chExt cx="384625" cy="384600"/>
          </a:xfrm>
        </p:grpSpPr>
        <p:sp>
          <p:nvSpPr>
            <p:cNvPr id="957" name="Google Shape;957;p14"/>
            <p:cNvSpPr/>
            <p:nvPr/>
          </p:nvSpPr>
          <p:spPr>
            <a:xfrm>
              <a:off x="1023225" y="4756525"/>
              <a:ext cx="384625" cy="384600"/>
            </a:xfrm>
            <a:custGeom>
              <a:avLst/>
              <a:gdLst/>
              <a:ahLst/>
              <a:cxnLst/>
              <a:rect l="l" t="t" r="r" b="b"/>
              <a:pathLst>
                <a:path w="15385" h="15384" extrusionOk="0">
                  <a:moveTo>
                    <a:pt x="1" y="0"/>
                  </a:moveTo>
                  <a:lnTo>
                    <a:pt x="1" y="15384"/>
                  </a:lnTo>
                  <a:lnTo>
                    <a:pt x="15385" y="15384"/>
                  </a:lnTo>
                  <a:lnTo>
                    <a:pt x="1538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58" name="Google Shape;958;p14"/>
            <p:cNvGrpSpPr/>
            <p:nvPr/>
          </p:nvGrpSpPr>
          <p:grpSpPr>
            <a:xfrm>
              <a:off x="1061900" y="4796200"/>
              <a:ext cx="306275" cy="305250"/>
              <a:chOff x="1061900" y="4796200"/>
              <a:chExt cx="306275" cy="305250"/>
            </a:xfrm>
          </p:grpSpPr>
          <p:sp>
            <p:nvSpPr>
              <p:cNvPr id="959" name="Google Shape;959;p14"/>
              <p:cNvSpPr/>
              <p:nvPr/>
            </p:nvSpPr>
            <p:spPr>
              <a:xfrm>
                <a:off x="1061900" y="5015975"/>
                <a:ext cx="85500" cy="85475"/>
              </a:xfrm>
              <a:custGeom>
                <a:avLst/>
                <a:gdLst/>
                <a:ahLst/>
                <a:cxnLst/>
                <a:rect l="l" t="t" r="r" b="b"/>
                <a:pathLst>
                  <a:path w="3420" h="3419" extrusionOk="0">
                    <a:moveTo>
                      <a:pt x="0" y="0"/>
                    </a:moveTo>
                    <a:lnTo>
                      <a:pt x="3419" y="3419"/>
                    </a:lnTo>
                    <a:lnTo>
                      <a:pt x="341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14"/>
              <p:cNvSpPr/>
              <p:nvPr/>
            </p:nvSpPr>
            <p:spPr>
              <a:xfrm>
                <a:off x="1171775" y="5015975"/>
                <a:ext cx="86525" cy="85475"/>
              </a:xfrm>
              <a:custGeom>
                <a:avLst/>
                <a:gdLst/>
                <a:ahLst/>
                <a:cxnLst/>
                <a:rect l="l" t="t" r="r" b="b"/>
                <a:pathLst>
                  <a:path w="3461" h="3419" extrusionOk="0">
                    <a:moveTo>
                      <a:pt x="1" y="0"/>
                    </a:moveTo>
                    <a:lnTo>
                      <a:pt x="3460" y="3419"/>
                    </a:lnTo>
                    <a:lnTo>
                      <a:pt x="346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14"/>
              <p:cNvSpPr/>
              <p:nvPr/>
            </p:nvSpPr>
            <p:spPr>
              <a:xfrm>
                <a:off x="1282675" y="5015975"/>
                <a:ext cx="85500" cy="85475"/>
              </a:xfrm>
              <a:custGeom>
                <a:avLst/>
                <a:gdLst/>
                <a:ahLst/>
                <a:cxnLst/>
                <a:rect l="l" t="t" r="r" b="b"/>
                <a:pathLst>
                  <a:path w="3420" h="3419" extrusionOk="0">
                    <a:moveTo>
                      <a:pt x="1" y="0"/>
                    </a:moveTo>
                    <a:lnTo>
                      <a:pt x="3419" y="3419"/>
                    </a:lnTo>
                    <a:lnTo>
                      <a:pt x="341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14"/>
              <p:cNvSpPr/>
              <p:nvPr/>
            </p:nvSpPr>
            <p:spPr>
              <a:xfrm>
                <a:off x="1061900" y="4906075"/>
                <a:ext cx="85500" cy="85500"/>
              </a:xfrm>
              <a:custGeom>
                <a:avLst/>
                <a:gdLst/>
                <a:ahLst/>
                <a:cxnLst/>
                <a:rect l="l" t="t" r="r" b="b"/>
                <a:pathLst>
                  <a:path w="3420" h="3420" extrusionOk="0">
                    <a:moveTo>
                      <a:pt x="0"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14"/>
              <p:cNvSpPr/>
              <p:nvPr/>
            </p:nvSpPr>
            <p:spPr>
              <a:xfrm>
                <a:off x="1171775" y="4906075"/>
                <a:ext cx="86525" cy="85500"/>
              </a:xfrm>
              <a:custGeom>
                <a:avLst/>
                <a:gdLst/>
                <a:ahLst/>
                <a:cxnLst/>
                <a:rect l="l" t="t" r="r" b="b"/>
                <a:pathLst>
                  <a:path w="3461" h="3420" extrusionOk="0">
                    <a:moveTo>
                      <a:pt x="1" y="1"/>
                    </a:moveTo>
                    <a:lnTo>
                      <a:pt x="3460" y="3419"/>
                    </a:lnTo>
                    <a:lnTo>
                      <a:pt x="34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14"/>
              <p:cNvSpPr/>
              <p:nvPr/>
            </p:nvSpPr>
            <p:spPr>
              <a:xfrm>
                <a:off x="1282675" y="4906075"/>
                <a:ext cx="85500" cy="85500"/>
              </a:xfrm>
              <a:custGeom>
                <a:avLst/>
                <a:gdLst/>
                <a:ahLst/>
                <a:cxnLst/>
                <a:rect l="l" t="t" r="r" b="b"/>
                <a:pathLst>
                  <a:path w="3420" h="3420" extrusionOk="0">
                    <a:moveTo>
                      <a:pt x="1"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14"/>
              <p:cNvSpPr/>
              <p:nvPr/>
            </p:nvSpPr>
            <p:spPr>
              <a:xfrm>
                <a:off x="1061900" y="4796200"/>
                <a:ext cx="85500" cy="85500"/>
              </a:xfrm>
              <a:custGeom>
                <a:avLst/>
                <a:gdLst/>
                <a:ahLst/>
                <a:cxnLst/>
                <a:rect l="l" t="t" r="r" b="b"/>
                <a:pathLst>
                  <a:path w="3420" h="3420" extrusionOk="0">
                    <a:moveTo>
                      <a:pt x="0"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14"/>
              <p:cNvSpPr/>
              <p:nvPr/>
            </p:nvSpPr>
            <p:spPr>
              <a:xfrm>
                <a:off x="1171775" y="4796200"/>
                <a:ext cx="86525" cy="85500"/>
              </a:xfrm>
              <a:custGeom>
                <a:avLst/>
                <a:gdLst/>
                <a:ahLst/>
                <a:cxnLst/>
                <a:rect l="l" t="t" r="r" b="b"/>
                <a:pathLst>
                  <a:path w="3461" h="3420" extrusionOk="0">
                    <a:moveTo>
                      <a:pt x="1" y="1"/>
                    </a:moveTo>
                    <a:lnTo>
                      <a:pt x="3460" y="3419"/>
                    </a:lnTo>
                    <a:lnTo>
                      <a:pt x="34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14"/>
              <p:cNvSpPr/>
              <p:nvPr/>
            </p:nvSpPr>
            <p:spPr>
              <a:xfrm>
                <a:off x="1282675" y="4796200"/>
                <a:ext cx="85500" cy="85500"/>
              </a:xfrm>
              <a:custGeom>
                <a:avLst/>
                <a:gdLst/>
                <a:ahLst/>
                <a:cxnLst/>
                <a:rect l="l" t="t" r="r" b="b"/>
                <a:pathLst>
                  <a:path w="3420" h="3420" extrusionOk="0">
                    <a:moveTo>
                      <a:pt x="1"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68" name="Google Shape;968;p14"/>
          <p:cNvGrpSpPr/>
          <p:nvPr/>
        </p:nvGrpSpPr>
        <p:grpSpPr>
          <a:xfrm rot="-5400000" flipH="1">
            <a:off x="8549412" y="1188690"/>
            <a:ext cx="594745" cy="594438"/>
            <a:chOff x="6725950" y="4371925"/>
            <a:chExt cx="384600" cy="384625"/>
          </a:xfrm>
        </p:grpSpPr>
        <p:sp>
          <p:nvSpPr>
            <p:cNvPr id="969" name="Google Shape;969;p14"/>
            <p:cNvSpPr/>
            <p:nvPr/>
          </p:nvSpPr>
          <p:spPr>
            <a:xfrm>
              <a:off x="6725950" y="4371925"/>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14"/>
            <p:cNvSpPr/>
            <p:nvPr/>
          </p:nvSpPr>
          <p:spPr>
            <a:xfrm>
              <a:off x="6725950" y="4371925"/>
              <a:ext cx="384600" cy="384625"/>
            </a:xfrm>
            <a:custGeom>
              <a:avLst/>
              <a:gdLst/>
              <a:ahLst/>
              <a:cxnLst/>
              <a:rect l="l" t="t" r="r" b="b"/>
              <a:pathLst>
                <a:path w="15384" h="15385" extrusionOk="0">
                  <a:moveTo>
                    <a:pt x="0" y="1"/>
                  </a:moveTo>
                  <a:lnTo>
                    <a:pt x="0" y="15384"/>
                  </a:lnTo>
                  <a:lnTo>
                    <a:pt x="15384" y="15384"/>
                  </a:lnTo>
                  <a:lnTo>
                    <a:pt x="0" y="1"/>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71" name="Google Shape;971;p14"/>
            <p:cNvGrpSpPr/>
            <p:nvPr/>
          </p:nvGrpSpPr>
          <p:grpSpPr>
            <a:xfrm>
              <a:off x="6725950" y="4448250"/>
              <a:ext cx="308300" cy="232000"/>
              <a:chOff x="6725950" y="4448250"/>
              <a:chExt cx="308300" cy="232000"/>
            </a:xfrm>
          </p:grpSpPr>
          <p:sp>
            <p:nvSpPr>
              <p:cNvPr id="972" name="Google Shape;972;p14"/>
              <p:cNvSpPr/>
              <p:nvPr/>
            </p:nvSpPr>
            <p:spPr>
              <a:xfrm>
                <a:off x="6802250" y="4448250"/>
                <a:ext cx="232000" cy="232000"/>
              </a:xfrm>
              <a:custGeom>
                <a:avLst/>
                <a:gdLst/>
                <a:ahLst/>
                <a:cxnLst/>
                <a:rect l="l" t="t" r="r" b="b"/>
                <a:pathLst>
                  <a:path w="9280" h="9280" fill="none" extrusionOk="0">
                    <a:moveTo>
                      <a:pt x="9279" y="4640"/>
                    </a:moveTo>
                    <a:cubicBezTo>
                      <a:pt x="9279" y="7204"/>
                      <a:pt x="7204" y="9279"/>
                      <a:pt x="4640" y="9279"/>
                    </a:cubicBezTo>
                    <a:cubicBezTo>
                      <a:pt x="2076" y="9279"/>
                      <a:pt x="1" y="7204"/>
                      <a:pt x="1" y="4640"/>
                    </a:cubicBezTo>
                    <a:cubicBezTo>
                      <a:pt x="1" y="2076"/>
                      <a:pt x="2076" y="0"/>
                      <a:pt x="4640" y="0"/>
                    </a:cubicBezTo>
                    <a:cubicBezTo>
                      <a:pt x="7204" y="0"/>
                      <a:pt x="9279" y="2076"/>
                      <a:pt x="9279" y="4640"/>
                    </a:cubicBezTo>
                    <a:close/>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14"/>
              <p:cNvSpPr/>
              <p:nvPr/>
            </p:nvSpPr>
            <p:spPr>
              <a:xfrm>
                <a:off x="6725950" y="4564225"/>
                <a:ext cx="76325" cy="25"/>
              </a:xfrm>
              <a:custGeom>
                <a:avLst/>
                <a:gdLst/>
                <a:ahLst/>
                <a:cxnLst/>
                <a:rect l="l" t="t" r="r" b="b"/>
                <a:pathLst>
                  <a:path w="3053" h="1" fill="none" extrusionOk="0">
                    <a:moveTo>
                      <a:pt x="0" y="1"/>
                    </a:moveTo>
                    <a:lnTo>
                      <a:pt x="3053" y="1"/>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14"/>
              <p:cNvSpPr/>
              <p:nvPr/>
            </p:nvSpPr>
            <p:spPr>
              <a:xfrm>
                <a:off x="6725950" y="4633425"/>
                <a:ext cx="99725" cy="0"/>
              </a:xfrm>
              <a:custGeom>
                <a:avLst/>
                <a:gdLst/>
                <a:ahLst/>
                <a:cxnLst/>
                <a:rect l="l" t="t" r="r" b="b"/>
                <a:pathLst>
                  <a:path w="3989" fill="none" extrusionOk="0">
                    <a:moveTo>
                      <a:pt x="0" y="0"/>
                    </a:moveTo>
                    <a:lnTo>
                      <a:pt x="3989" y="0"/>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14"/>
              <p:cNvSpPr/>
              <p:nvPr/>
            </p:nvSpPr>
            <p:spPr>
              <a:xfrm>
                <a:off x="6725950" y="4495050"/>
                <a:ext cx="99725" cy="25"/>
              </a:xfrm>
              <a:custGeom>
                <a:avLst/>
                <a:gdLst/>
                <a:ahLst/>
                <a:cxnLst/>
                <a:rect l="l" t="t" r="r" b="b"/>
                <a:pathLst>
                  <a:path w="3989" h="1" fill="none" extrusionOk="0">
                    <a:moveTo>
                      <a:pt x="0" y="0"/>
                    </a:moveTo>
                    <a:lnTo>
                      <a:pt x="3989" y="0"/>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76" name="Google Shape;976;p14"/>
          <p:cNvGrpSpPr/>
          <p:nvPr/>
        </p:nvGrpSpPr>
        <p:grpSpPr>
          <a:xfrm rot="-5400000" flipH="1">
            <a:off x="7360633" y="804"/>
            <a:ext cx="594784" cy="594438"/>
            <a:chOff x="5957775" y="3602750"/>
            <a:chExt cx="384625" cy="384625"/>
          </a:xfrm>
        </p:grpSpPr>
        <p:sp>
          <p:nvSpPr>
            <p:cNvPr id="977" name="Google Shape;977;p14"/>
            <p:cNvSpPr/>
            <p:nvPr/>
          </p:nvSpPr>
          <p:spPr>
            <a:xfrm>
              <a:off x="5957775" y="3602750"/>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14"/>
            <p:cNvSpPr/>
            <p:nvPr/>
          </p:nvSpPr>
          <p:spPr>
            <a:xfrm>
              <a:off x="5957775" y="3602750"/>
              <a:ext cx="384625" cy="384625"/>
            </a:xfrm>
            <a:custGeom>
              <a:avLst/>
              <a:gdLst/>
              <a:ahLst/>
              <a:cxnLst/>
              <a:rect l="l" t="t" r="r" b="b"/>
              <a:pathLst>
                <a:path w="15385" h="15385" extrusionOk="0">
                  <a:moveTo>
                    <a:pt x="1" y="1"/>
                  </a:moveTo>
                  <a:cubicBezTo>
                    <a:pt x="1" y="8506"/>
                    <a:pt x="6879" y="15384"/>
                    <a:pt x="15384" y="15384"/>
                  </a:cubicBezTo>
                  <a:lnTo>
                    <a:pt x="15384" y="1"/>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79" name="Google Shape;979;p14"/>
            <p:cNvGrpSpPr/>
            <p:nvPr/>
          </p:nvGrpSpPr>
          <p:grpSpPr>
            <a:xfrm>
              <a:off x="6080900" y="3602750"/>
              <a:ext cx="261500" cy="261500"/>
              <a:chOff x="6080900" y="3602750"/>
              <a:chExt cx="261500" cy="261500"/>
            </a:xfrm>
          </p:grpSpPr>
          <p:sp>
            <p:nvSpPr>
              <p:cNvPr id="980" name="Google Shape;980;p14"/>
              <p:cNvSpPr/>
              <p:nvPr/>
            </p:nvSpPr>
            <p:spPr>
              <a:xfrm>
                <a:off x="6080900" y="3602750"/>
                <a:ext cx="261500" cy="261500"/>
              </a:xfrm>
              <a:custGeom>
                <a:avLst/>
                <a:gdLst/>
                <a:ahLst/>
                <a:cxnLst/>
                <a:rect l="l" t="t" r="r" b="b"/>
                <a:pathLst>
                  <a:path w="10460" h="10460" fill="none" extrusionOk="0">
                    <a:moveTo>
                      <a:pt x="10459" y="10460"/>
                    </a:moveTo>
                    <a:cubicBezTo>
                      <a:pt x="4680" y="10460"/>
                      <a:pt x="0" y="5780"/>
                      <a:pt x="0"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14"/>
              <p:cNvSpPr/>
              <p:nvPr/>
            </p:nvSpPr>
            <p:spPr>
              <a:xfrm>
                <a:off x="6150075" y="3602750"/>
                <a:ext cx="192325" cy="192325"/>
              </a:xfrm>
              <a:custGeom>
                <a:avLst/>
                <a:gdLst/>
                <a:ahLst/>
                <a:cxnLst/>
                <a:rect l="l" t="t" r="r" b="b"/>
                <a:pathLst>
                  <a:path w="7693" h="7693" fill="none" extrusionOk="0">
                    <a:moveTo>
                      <a:pt x="1" y="1"/>
                    </a:moveTo>
                    <a:cubicBezTo>
                      <a:pt x="1" y="4233"/>
                      <a:pt x="3419" y="7692"/>
                      <a:pt x="7692" y="7692"/>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14"/>
              <p:cNvSpPr/>
              <p:nvPr/>
            </p:nvSpPr>
            <p:spPr>
              <a:xfrm>
                <a:off x="6218250" y="3602750"/>
                <a:ext cx="124150" cy="123150"/>
              </a:xfrm>
              <a:custGeom>
                <a:avLst/>
                <a:gdLst/>
                <a:ahLst/>
                <a:cxnLst/>
                <a:rect l="l" t="t" r="r" b="b"/>
                <a:pathLst>
                  <a:path w="4966" h="4926" fill="none" extrusionOk="0">
                    <a:moveTo>
                      <a:pt x="4965" y="4925"/>
                    </a:moveTo>
                    <a:cubicBezTo>
                      <a:pt x="2239" y="4925"/>
                      <a:pt x="0" y="2727"/>
                      <a:pt x="0"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83" name="Google Shape;983;p14"/>
          <p:cNvGrpSpPr/>
          <p:nvPr/>
        </p:nvGrpSpPr>
        <p:grpSpPr>
          <a:xfrm rot="-5400000" flipH="1">
            <a:off x="6766253" y="823"/>
            <a:ext cx="594784" cy="594399"/>
            <a:chOff x="5957775" y="3218175"/>
            <a:chExt cx="384625" cy="384600"/>
          </a:xfrm>
        </p:grpSpPr>
        <p:sp>
          <p:nvSpPr>
            <p:cNvPr id="984" name="Google Shape;984;p14"/>
            <p:cNvSpPr/>
            <p:nvPr/>
          </p:nvSpPr>
          <p:spPr>
            <a:xfrm>
              <a:off x="5957775" y="3218175"/>
              <a:ext cx="384625" cy="384600"/>
            </a:xfrm>
            <a:custGeom>
              <a:avLst/>
              <a:gdLst/>
              <a:ahLst/>
              <a:cxnLst/>
              <a:rect l="l" t="t" r="r" b="b"/>
              <a:pathLst>
                <a:path w="15385" h="15384" extrusionOk="0">
                  <a:moveTo>
                    <a:pt x="1" y="0"/>
                  </a:moveTo>
                  <a:lnTo>
                    <a:pt x="1" y="15384"/>
                  </a:lnTo>
                  <a:lnTo>
                    <a:pt x="15384" y="15384"/>
                  </a:lnTo>
                  <a:cubicBezTo>
                    <a:pt x="15384" y="6878"/>
                    <a:pt x="8466" y="0"/>
                    <a:pt x="1" y="0"/>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85" name="Google Shape;985;p14"/>
            <p:cNvGrpSpPr/>
            <p:nvPr/>
          </p:nvGrpSpPr>
          <p:grpSpPr>
            <a:xfrm>
              <a:off x="5957775" y="3342300"/>
              <a:ext cx="260500" cy="260475"/>
              <a:chOff x="5957775" y="3342300"/>
              <a:chExt cx="260500" cy="260475"/>
            </a:xfrm>
          </p:grpSpPr>
          <p:sp>
            <p:nvSpPr>
              <p:cNvPr id="986" name="Google Shape;986;p14"/>
              <p:cNvSpPr/>
              <p:nvPr/>
            </p:nvSpPr>
            <p:spPr>
              <a:xfrm>
                <a:off x="5957775" y="3342300"/>
                <a:ext cx="260500" cy="260475"/>
              </a:xfrm>
              <a:custGeom>
                <a:avLst/>
                <a:gdLst/>
                <a:ahLst/>
                <a:cxnLst/>
                <a:rect l="l" t="t" r="r" b="b"/>
                <a:pathLst>
                  <a:path w="10420" h="10419" fill="none" extrusionOk="0">
                    <a:moveTo>
                      <a:pt x="1" y="0"/>
                    </a:moveTo>
                    <a:cubicBezTo>
                      <a:pt x="5739" y="0"/>
                      <a:pt x="10419" y="4680"/>
                      <a:pt x="10419" y="10419"/>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14"/>
              <p:cNvSpPr/>
              <p:nvPr/>
            </p:nvSpPr>
            <p:spPr>
              <a:xfrm>
                <a:off x="5957775" y="3410450"/>
                <a:ext cx="191300" cy="192325"/>
              </a:xfrm>
              <a:custGeom>
                <a:avLst/>
                <a:gdLst/>
                <a:ahLst/>
                <a:cxnLst/>
                <a:rect l="l" t="t" r="r" b="b"/>
                <a:pathLst>
                  <a:path w="7652" h="7693" fill="none" extrusionOk="0">
                    <a:moveTo>
                      <a:pt x="7652" y="7693"/>
                    </a:moveTo>
                    <a:cubicBezTo>
                      <a:pt x="7652" y="3460"/>
                      <a:pt x="4233" y="1"/>
                      <a:pt x="1"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14"/>
              <p:cNvSpPr/>
              <p:nvPr/>
            </p:nvSpPr>
            <p:spPr>
              <a:xfrm>
                <a:off x="5957775" y="3479650"/>
                <a:ext cx="123150" cy="123125"/>
              </a:xfrm>
              <a:custGeom>
                <a:avLst/>
                <a:gdLst/>
                <a:ahLst/>
                <a:cxnLst/>
                <a:rect l="l" t="t" r="r" b="b"/>
                <a:pathLst>
                  <a:path w="4926" h="4925" fill="none" extrusionOk="0">
                    <a:moveTo>
                      <a:pt x="1" y="0"/>
                    </a:moveTo>
                    <a:cubicBezTo>
                      <a:pt x="2687" y="0"/>
                      <a:pt x="4925" y="2239"/>
                      <a:pt x="4925" y="4925"/>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89" name="Google Shape;989;p14"/>
          <p:cNvGrpSpPr/>
          <p:nvPr/>
        </p:nvGrpSpPr>
        <p:grpSpPr>
          <a:xfrm rot="-5400000" flipH="1">
            <a:off x="7361425" y="594757"/>
            <a:ext cx="593199" cy="594438"/>
            <a:chOff x="6342375" y="3602750"/>
            <a:chExt cx="383600" cy="384625"/>
          </a:xfrm>
        </p:grpSpPr>
        <p:sp>
          <p:nvSpPr>
            <p:cNvPr id="990" name="Google Shape;990;p14"/>
            <p:cNvSpPr/>
            <p:nvPr/>
          </p:nvSpPr>
          <p:spPr>
            <a:xfrm>
              <a:off x="6342375" y="3602750"/>
              <a:ext cx="383600" cy="384625"/>
            </a:xfrm>
            <a:custGeom>
              <a:avLst/>
              <a:gdLst/>
              <a:ahLst/>
              <a:cxnLst/>
              <a:rect l="l" t="t" r="r" b="b"/>
              <a:pathLst>
                <a:path w="15344" h="15385" extrusionOk="0">
                  <a:moveTo>
                    <a:pt x="0" y="1"/>
                  </a:moveTo>
                  <a:lnTo>
                    <a:pt x="0" y="15384"/>
                  </a:lnTo>
                  <a:lnTo>
                    <a:pt x="15343" y="15384"/>
                  </a:lnTo>
                  <a:cubicBezTo>
                    <a:pt x="15343" y="6879"/>
                    <a:pt x="8465" y="1"/>
                    <a:pt x="0" y="1"/>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91" name="Google Shape;991;p14"/>
            <p:cNvGrpSpPr/>
            <p:nvPr/>
          </p:nvGrpSpPr>
          <p:grpSpPr>
            <a:xfrm>
              <a:off x="6342375" y="3725875"/>
              <a:ext cx="260475" cy="261500"/>
              <a:chOff x="6342375" y="3725875"/>
              <a:chExt cx="260475" cy="261500"/>
            </a:xfrm>
          </p:grpSpPr>
          <p:sp>
            <p:nvSpPr>
              <p:cNvPr id="992" name="Google Shape;992;p14"/>
              <p:cNvSpPr/>
              <p:nvPr/>
            </p:nvSpPr>
            <p:spPr>
              <a:xfrm>
                <a:off x="6342375" y="3725875"/>
                <a:ext cx="260475" cy="261500"/>
              </a:xfrm>
              <a:custGeom>
                <a:avLst/>
                <a:gdLst/>
                <a:ahLst/>
                <a:cxnLst/>
                <a:rect l="l" t="t" r="r" b="b"/>
                <a:pathLst>
                  <a:path w="10419" h="10460" fill="none" extrusionOk="0">
                    <a:moveTo>
                      <a:pt x="0" y="0"/>
                    </a:moveTo>
                    <a:cubicBezTo>
                      <a:pt x="5739" y="0"/>
                      <a:pt x="10419" y="4721"/>
                      <a:pt x="10419" y="10459"/>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14"/>
              <p:cNvSpPr/>
              <p:nvPr/>
            </p:nvSpPr>
            <p:spPr>
              <a:xfrm>
                <a:off x="6342375" y="3795050"/>
                <a:ext cx="191300" cy="192325"/>
              </a:xfrm>
              <a:custGeom>
                <a:avLst/>
                <a:gdLst/>
                <a:ahLst/>
                <a:cxnLst/>
                <a:rect l="l" t="t" r="r" b="b"/>
                <a:pathLst>
                  <a:path w="7652" h="7693" fill="none" extrusionOk="0">
                    <a:moveTo>
                      <a:pt x="7651" y="7692"/>
                    </a:moveTo>
                    <a:cubicBezTo>
                      <a:pt x="7651" y="3460"/>
                      <a:pt x="4233" y="0"/>
                      <a:pt x="0" y="0"/>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14"/>
              <p:cNvSpPr/>
              <p:nvPr/>
            </p:nvSpPr>
            <p:spPr>
              <a:xfrm>
                <a:off x="6342375" y="3864225"/>
                <a:ext cx="123125" cy="123150"/>
              </a:xfrm>
              <a:custGeom>
                <a:avLst/>
                <a:gdLst/>
                <a:ahLst/>
                <a:cxnLst/>
                <a:rect l="l" t="t" r="r" b="b"/>
                <a:pathLst>
                  <a:path w="4925" h="4926" fill="none" extrusionOk="0">
                    <a:moveTo>
                      <a:pt x="0" y="1"/>
                    </a:moveTo>
                    <a:cubicBezTo>
                      <a:pt x="2686" y="1"/>
                      <a:pt x="4925" y="2199"/>
                      <a:pt x="4925" y="4925"/>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95" name="Google Shape;995;p14"/>
          <p:cNvGrpSpPr/>
          <p:nvPr/>
        </p:nvGrpSpPr>
        <p:grpSpPr>
          <a:xfrm rot="-5400000" flipH="1">
            <a:off x="7955805" y="594776"/>
            <a:ext cx="593199" cy="594399"/>
            <a:chOff x="6342375" y="3987350"/>
            <a:chExt cx="383600" cy="384600"/>
          </a:xfrm>
        </p:grpSpPr>
        <p:sp>
          <p:nvSpPr>
            <p:cNvPr id="996" name="Google Shape;996;p14"/>
            <p:cNvSpPr/>
            <p:nvPr/>
          </p:nvSpPr>
          <p:spPr>
            <a:xfrm>
              <a:off x="6342375" y="3987350"/>
              <a:ext cx="383600" cy="384600"/>
            </a:xfrm>
            <a:custGeom>
              <a:avLst/>
              <a:gdLst/>
              <a:ahLst/>
              <a:cxnLst/>
              <a:rect l="l" t="t" r="r" b="b"/>
              <a:pathLst>
                <a:path w="15344" h="15384" extrusionOk="0">
                  <a:moveTo>
                    <a:pt x="0" y="0"/>
                  </a:moveTo>
                  <a:lnTo>
                    <a:pt x="0" y="15384"/>
                  </a:lnTo>
                  <a:lnTo>
                    <a:pt x="15343" y="15384"/>
                  </a:lnTo>
                  <a:lnTo>
                    <a:pt x="15343" y="0"/>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97" name="Google Shape;997;p14"/>
            <p:cNvGrpSpPr/>
            <p:nvPr/>
          </p:nvGrpSpPr>
          <p:grpSpPr>
            <a:xfrm>
              <a:off x="6465475" y="3987350"/>
              <a:ext cx="137375" cy="384600"/>
              <a:chOff x="6465475" y="3987350"/>
              <a:chExt cx="137375" cy="384600"/>
            </a:xfrm>
          </p:grpSpPr>
          <p:sp>
            <p:nvSpPr>
              <p:cNvPr id="998" name="Google Shape;998;p14"/>
              <p:cNvSpPr/>
              <p:nvPr/>
            </p:nvSpPr>
            <p:spPr>
              <a:xfrm>
                <a:off x="6465475" y="3987350"/>
                <a:ext cx="25" cy="384600"/>
              </a:xfrm>
              <a:custGeom>
                <a:avLst/>
                <a:gdLst/>
                <a:ahLst/>
                <a:cxnLst/>
                <a:rect l="l" t="t" r="r" b="b"/>
                <a:pathLst>
                  <a:path w="1" h="15384" fill="none" extrusionOk="0">
                    <a:moveTo>
                      <a:pt x="1" y="0"/>
                    </a:moveTo>
                    <a:lnTo>
                      <a:pt x="1" y="15384"/>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14"/>
              <p:cNvSpPr/>
              <p:nvPr/>
            </p:nvSpPr>
            <p:spPr>
              <a:xfrm>
                <a:off x="6533650" y="3987350"/>
                <a:ext cx="25" cy="384600"/>
              </a:xfrm>
              <a:custGeom>
                <a:avLst/>
                <a:gdLst/>
                <a:ahLst/>
                <a:cxnLst/>
                <a:rect l="l" t="t" r="r" b="b"/>
                <a:pathLst>
                  <a:path w="1" h="15384" fill="none" extrusionOk="0">
                    <a:moveTo>
                      <a:pt x="0" y="0"/>
                    </a:moveTo>
                    <a:lnTo>
                      <a:pt x="0" y="15384"/>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14"/>
              <p:cNvSpPr/>
              <p:nvPr/>
            </p:nvSpPr>
            <p:spPr>
              <a:xfrm>
                <a:off x="6602825" y="3987350"/>
                <a:ext cx="25" cy="384600"/>
              </a:xfrm>
              <a:custGeom>
                <a:avLst/>
                <a:gdLst/>
                <a:ahLst/>
                <a:cxnLst/>
                <a:rect l="l" t="t" r="r" b="b"/>
                <a:pathLst>
                  <a:path w="1" h="15384" fill="none" extrusionOk="0">
                    <a:moveTo>
                      <a:pt x="1" y="0"/>
                    </a:moveTo>
                    <a:lnTo>
                      <a:pt x="1" y="15384"/>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001" name="Google Shape;1001;p14"/>
          <p:cNvGrpSpPr/>
          <p:nvPr/>
        </p:nvGrpSpPr>
        <p:grpSpPr>
          <a:xfrm rot="-5400000" flipH="1">
            <a:off x="8550185" y="594757"/>
            <a:ext cx="593199" cy="594438"/>
            <a:chOff x="6342375" y="4371925"/>
            <a:chExt cx="383600" cy="384625"/>
          </a:xfrm>
        </p:grpSpPr>
        <p:sp>
          <p:nvSpPr>
            <p:cNvPr id="1002" name="Google Shape;1002;p14"/>
            <p:cNvSpPr/>
            <p:nvPr/>
          </p:nvSpPr>
          <p:spPr>
            <a:xfrm>
              <a:off x="6342375" y="4371925"/>
              <a:ext cx="383600" cy="384625"/>
            </a:xfrm>
            <a:custGeom>
              <a:avLst/>
              <a:gdLst/>
              <a:ahLst/>
              <a:cxnLst/>
              <a:rect l="l" t="t" r="r" b="b"/>
              <a:pathLst>
                <a:path w="15344" h="15385" extrusionOk="0">
                  <a:moveTo>
                    <a:pt x="0" y="1"/>
                  </a:moveTo>
                  <a:lnTo>
                    <a:pt x="0" y="15384"/>
                  </a:lnTo>
                  <a:lnTo>
                    <a:pt x="15343" y="15384"/>
                  </a:lnTo>
                  <a:lnTo>
                    <a:pt x="1534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14"/>
            <p:cNvSpPr/>
            <p:nvPr/>
          </p:nvSpPr>
          <p:spPr>
            <a:xfrm>
              <a:off x="6342375" y="4371925"/>
              <a:ext cx="383600" cy="384625"/>
            </a:xfrm>
            <a:custGeom>
              <a:avLst/>
              <a:gdLst/>
              <a:ahLst/>
              <a:cxnLst/>
              <a:rect l="l" t="t" r="r" b="b"/>
              <a:pathLst>
                <a:path w="15344" h="15385" extrusionOk="0">
                  <a:moveTo>
                    <a:pt x="0" y="1"/>
                  </a:moveTo>
                  <a:cubicBezTo>
                    <a:pt x="0" y="8507"/>
                    <a:pt x="6878" y="15384"/>
                    <a:pt x="15343" y="15384"/>
                  </a:cubicBezTo>
                  <a:lnTo>
                    <a:pt x="15343" y="1"/>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04" name="Google Shape;1004;p14"/>
            <p:cNvGrpSpPr/>
            <p:nvPr/>
          </p:nvGrpSpPr>
          <p:grpSpPr>
            <a:xfrm>
              <a:off x="6465475" y="4371925"/>
              <a:ext cx="260500" cy="261500"/>
              <a:chOff x="6465475" y="4371925"/>
              <a:chExt cx="260500" cy="261500"/>
            </a:xfrm>
          </p:grpSpPr>
          <p:sp>
            <p:nvSpPr>
              <p:cNvPr id="1005" name="Google Shape;1005;p14"/>
              <p:cNvSpPr/>
              <p:nvPr/>
            </p:nvSpPr>
            <p:spPr>
              <a:xfrm>
                <a:off x="6465475" y="4371925"/>
                <a:ext cx="260500" cy="261500"/>
              </a:xfrm>
              <a:custGeom>
                <a:avLst/>
                <a:gdLst/>
                <a:ahLst/>
                <a:cxnLst/>
                <a:rect l="l" t="t" r="r" b="b"/>
                <a:pathLst>
                  <a:path w="10420" h="10460" fill="none" extrusionOk="0">
                    <a:moveTo>
                      <a:pt x="10419" y="10460"/>
                    </a:moveTo>
                    <a:cubicBezTo>
                      <a:pt x="4681" y="10460"/>
                      <a:pt x="1" y="5780"/>
                      <a:pt x="1"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14"/>
              <p:cNvSpPr/>
              <p:nvPr/>
            </p:nvSpPr>
            <p:spPr>
              <a:xfrm>
                <a:off x="6534675" y="4371925"/>
                <a:ext cx="191300" cy="192325"/>
              </a:xfrm>
              <a:custGeom>
                <a:avLst/>
                <a:gdLst/>
                <a:ahLst/>
                <a:cxnLst/>
                <a:rect l="l" t="t" r="r" b="b"/>
                <a:pathLst>
                  <a:path w="7652" h="7693" fill="none" extrusionOk="0">
                    <a:moveTo>
                      <a:pt x="0" y="1"/>
                    </a:moveTo>
                    <a:cubicBezTo>
                      <a:pt x="0" y="4233"/>
                      <a:pt x="3419" y="7693"/>
                      <a:pt x="7651" y="7693"/>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14"/>
              <p:cNvSpPr/>
              <p:nvPr/>
            </p:nvSpPr>
            <p:spPr>
              <a:xfrm>
                <a:off x="6602825" y="4371925"/>
                <a:ext cx="123150" cy="123150"/>
              </a:xfrm>
              <a:custGeom>
                <a:avLst/>
                <a:gdLst/>
                <a:ahLst/>
                <a:cxnLst/>
                <a:rect l="l" t="t" r="r" b="b"/>
                <a:pathLst>
                  <a:path w="4926" h="4926" fill="none" extrusionOk="0">
                    <a:moveTo>
                      <a:pt x="4925" y="4925"/>
                    </a:moveTo>
                    <a:cubicBezTo>
                      <a:pt x="2239" y="4925"/>
                      <a:pt x="1" y="2728"/>
                      <a:pt x="1"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008" name="Google Shape;1008;p14"/>
          <p:cNvGrpSpPr/>
          <p:nvPr/>
        </p:nvGrpSpPr>
        <p:grpSpPr>
          <a:xfrm rot="-5400000" flipH="1">
            <a:off x="8549393" y="804"/>
            <a:ext cx="594784" cy="594438"/>
            <a:chOff x="5957775" y="4371925"/>
            <a:chExt cx="384625" cy="384625"/>
          </a:xfrm>
        </p:grpSpPr>
        <p:sp>
          <p:nvSpPr>
            <p:cNvPr id="1009" name="Google Shape;1009;p14"/>
            <p:cNvSpPr/>
            <p:nvPr/>
          </p:nvSpPr>
          <p:spPr>
            <a:xfrm>
              <a:off x="5957775" y="4371925"/>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10" name="Google Shape;1010;p14"/>
            <p:cNvGrpSpPr/>
            <p:nvPr/>
          </p:nvGrpSpPr>
          <p:grpSpPr>
            <a:xfrm>
              <a:off x="6004575" y="4419750"/>
              <a:ext cx="290000" cy="288975"/>
              <a:chOff x="6004575" y="4419750"/>
              <a:chExt cx="290000" cy="288975"/>
            </a:xfrm>
          </p:grpSpPr>
          <p:sp>
            <p:nvSpPr>
              <p:cNvPr id="1011" name="Google Shape;1011;p14"/>
              <p:cNvSpPr/>
              <p:nvPr/>
            </p:nvSpPr>
            <p:spPr>
              <a:xfrm>
                <a:off x="6114475" y="4419750"/>
                <a:ext cx="70225" cy="69200"/>
              </a:xfrm>
              <a:custGeom>
                <a:avLst/>
                <a:gdLst/>
                <a:ahLst/>
                <a:cxnLst/>
                <a:rect l="l" t="t" r="r" b="b"/>
                <a:pathLst>
                  <a:path w="2809" h="2768" extrusionOk="0">
                    <a:moveTo>
                      <a:pt x="1384" y="1"/>
                    </a:moveTo>
                    <a:lnTo>
                      <a:pt x="0" y="1384"/>
                    </a:lnTo>
                    <a:lnTo>
                      <a:pt x="1384" y="2768"/>
                    </a:lnTo>
                    <a:lnTo>
                      <a:pt x="2808" y="1384"/>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14"/>
              <p:cNvSpPr/>
              <p:nvPr/>
            </p:nvSpPr>
            <p:spPr>
              <a:xfrm>
                <a:off x="6114475" y="4529625"/>
                <a:ext cx="70225" cy="69225"/>
              </a:xfrm>
              <a:custGeom>
                <a:avLst/>
                <a:gdLst/>
                <a:ahLst/>
                <a:cxnLst/>
                <a:rect l="l" t="t" r="r" b="b"/>
                <a:pathLst>
                  <a:path w="2809" h="2769" extrusionOk="0">
                    <a:moveTo>
                      <a:pt x="1384" y="1"/>
                    </a:moveTo>
                    <a:lnTo>
                      <a:pt x="0" y="1385"/>
                    </a:lnTo>
                    <a:lnTo>
                      <a:pt x="1384" y="2768"/>
                    </a:lnTo>
                    <a:lnTo>
                      <a:pt x="2808" y="1385"/>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14"/>
              <p:cNvSpPr/>
              <p:nvPr/>
            </p:nvSpPr>
            <p:spPr>
              <a:xfrm>
                <a:off x="6114475" y="4639525"/>
                <a:ext cx="70225" cy="69200"/>
              </a:xfrm>
              <a:custGeom>
                <a:avLst/>
                <a:gdLst/>
                <a:ahLst/>
                <a:cxnLst/>
                <a:rect l="l" t="t" r="r" b="b"/>
                <a:pathLst>
                  <a:path w="2809" h="2768" extrusionOk="0">
                    <a:moveTo>
                      <a:pt x="1384" y="0"/>
                    </a:moveTo>
                    <a:lnTo>
                      <a:pt x="0" y="1384"/>
                    </a:lnTo>
                    <a:lnTo>
                      <a:pt x="1384" y="2768"/>
                    </a:lnTo>
                    <a:lnTo>
                      <a:pt x="2808" y="1384"/>
                    </a:lnTo>
                    <a:lnTo>
                      <a:pt x="1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14"/>
              <p:cNvSpPr/>
              <p:nvPr/>
            </p:nvSpPr>
            <p:spPr>
              <a:xfrm>
                <a:off x="6224350" y="4419750"/>
                <a:ext cx="70225" cy="69200"/>
              </a:xfrm>
              <a:custGeom>
                <a:avLst/>
                <a:gdLst/>
                <a:ahLst/>
                <a:cxnLst/>
                <a:rect l="l" t="t" r="r" b="b"/>
                <a:pathLst>
                  <a:path w="2809" h="2768" extrusionOk="0">
                    <a:moveTo>
                      <a:pt x="1384" y="1"/>
                    </a:moveTo>
                    <a:lnTo>
                      <a:pt x="1" y="1384"/>
                    </a:lnTo>
                    <a:lnTo>
                      <a:pt x="1384" y="2768"/>
                    </a:lnTo>
                    <a:lnTo>
                      <a:pt x="2809" y="1384"/>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14"/>
              <p:cNvSpPr/>
              <p:nvPr/>
            </p:nvSpPr>
            <p:spPr>
              <a:xfrm>
                <a:off x="6224350" y="4529625"/>
                <a:ext cx="70225" cy="69225"/>
              </a:xfrm>
              <a:custGeom>
                <a:avLst/>
                <a:gdLst/>
                <a:ahLst/>
                <a:cxnLst/>
                <a:rect l="l" t="t" r="r" b="b"/>
                <a:pathLst>
                  <a:path w="2809" h="2769" extrusionOk="0">
                    <a:moveTo>
                      <a:pt x="1384" y="1"/>
                    </a:moveTo>
                    <a:lnTo>
                      <a:pt x="1" y="1385"/>
                    </a:lnTo>
                    <a:lnTo>
                      <a:pt x="1384" y="2768"/>
                    </a:lnTo>
                    <a:lnTo>
                      <a:pt x="2809" y="1385"/>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14"/>
              <p:cNvSpPr/>
              <p:nvPr/>
            </p:nvSpPr>
            <p:spPr>
              <a:xfrm>
                <a:off x="6224350" y="4639525"/>
                <a:ext cx="70225" cy="69200"/>
              </a:xfrm>
              <a:custGeom>
                <a:avLst/>
                <a:gdLst/>
                <a:ahLst/>
                <a:cxnLst/>
                <a:rect l="l" t="t" r="r" b="b"/>
                <a:pathLst>
                  <a:path w="2809" h="2768" extrusionOk="0">
                    <a:moveTo>
                      <a:pt x="1384" y="0"/>
                    </a:moveTo>
                    <a:lnTo>
                      <a:pt x="1" y="1384"/>
                    </a:lnTo>
                    <a:lnTo>
                      <a:pt x="1384" y="2768"/>
                    </a:lnTo>
                    <a:lnTo>
                      <a:pt x="2809" y="1384"/>
                    </a:lnTo>
                    <a:lnTo>
                      <a:pt x="1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14"/>
              <p:cNvSpPr/>
              <p:nvPr/>
            </p:nvSpPr>
            <p:spPr>
              <a:xfrm>
                <a:off x="6004575" y="4419750"/>
                <a:ext cx="70250" cy="69200"/>
              </a:xfrm>
              <a:custGeom>
                <a:avLst/>
                <a:gdLst/>
                <a:ahLst/>
                <a:cxnLst/>
                <a:rect l="l" t="t" r="r" b="b"/>
                <a:pathLst>
                  <a:path w="2810" h="2768" extrusionOk="0">
                    <a:moveTo>
                      <a:pt x="1385" y="1"/>
                    </a:moveTo>
                    <a:lnTo>
                      <a:pt x="1" y="1384"/>
                    </a:lnTo>
                    <a:lnTo>
                      <a:pt x="1385" y="2768"/>
                    </a:lnTo>
                    <a:lnTo>
                      <a:pt x="2809" y="1384"/>
                    </a:lnTo>
                    <a:lnTo>
                      <a:pt x="138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14"/>
              <p:cNvSpPr/>
              <p:nvPr/>
            </p:nvSpPr>
            <p:spPr>
              <a:xfrm>
                <a:off x="6004575" y="4529625"/>
                <a:ext cx="70250" cy="69225"/>
              </a:xfrm>
              <a:custGeom>
                <a:avLst/>
                <a:gdLst/>
                <a:ahLst/>
                <a:cxnLst/>
                <a:rect l="l" t="t" r="r" b="b"/>
                <a:pathLst>
                  <a:path w="2810" h="2769" extrusionOk="0">
                    <a:moveTo>
                      <a:pt x="1385" y="1"/>
                    </a:moveTo>
                    <a:lnTo>
                      <a:pt x="1" y="1385"/>
                    </a:lnTo>
                    <a:lnTo>
                      <a:pt x="1385" y="2768"/>
                    </a:lnTo>
                    <a:lnTo>
                      <a:pt x="2809" y="1385"/>
                    </a:lnTo>
                    <a:lnTo>
                      <a:pt x="138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14"/>
              <p:cNvSpPr/>
              <p:nvPr/>
            </p:nvSpPr>
            <p:spPr>
              <a:xfrm>
                <a:off x="6004575" y="4639525"/>
                <a:ext cx="70250" cy="69200"/>
              </a:xfrm>
              <a:custGeom>
                <a:avLst/>
                <a:gdLst/>
                <a:ahLst/>
                <a:cxnLst/>
                <a:rect l="l" t="t" r="r" b="b"/>
                <a:pathLst>
                  <a:path w="2810" h="2768" extrusionOk="0">
                    <a:moveTo>
                      <a:pt x="1385" y="0"/>
                    </a:moveTo>
                    <a:lnTo>
                      <a:pt x="1" y="1384"/>
                    </a:lnTo>
                    <a:lnTo>
                      <a:pt x="1385" y="2768"/>
                    </a:lnTo>
                    <a:lnTo>
                      <a:pt x="2809" y="1384"/>
                    </a:lnTo>
                    <a:lnTo>
                      <a:pt x="138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20" name="Google Shape;1020;p14"/>
          <p:cNvSpPr/>
          <p:nvPr/>
        </p:nvSpPr>
        <p:spPr>
          <a:xfrm rot="-5400000" flipH="1">
            <a:off x="8549232" y="1783616"/>
            <a:ext cx="594784" cy="594438"/>
          </a:xfrm>
          <a:custGeom>
            <a:avLst/>
            <a:gdLst/>
            <a:ahLst/>
            <a:cxnLst/>
            <a:rect l="l" t="t" r="r" b="b"/>
            <a:pathLst>
              <a:path w="15385" h="15385" extrusionOk="0">
                <a:moveTo>
                  <a:pt x="1" y="1"/>
                </a:moveTo>
                <a:lnTo>
                  <a:pt x="1" y="15384"/>
                </a:lnTo>
                <a:lnTo>
                  <a:pt x="15384" y="15384"/>
                </a:lnTo>
                <a:cubicBezTo>
                  <a:pt x="15384" y="6879"/>
                  <a:pt x="8506" y="1"/>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21" name="Google Shape;1021;p14"/>
          <p:cNvGrpSpPr/>
          <p:nvPr/>
        </p:nvGrpSpPr>
        <p:grpSpPr>
          <a:xfrm rot="-5400000" flipH="1">
            <a:off x="7955032" y="1188710"/>
            <a:ext cx="594745" cy="594399"/>
            <a:chOff x="6725950" y="3987350"/>
            <a:chExt cx="384600" cy="384600"/>
          </a:xfrm>
        </p:grpSpPr>
        <p:sp>
          <p:nvSpPr>
            <p:cNvPr id="1022" name="Google Shape;1022;p14"/>
            <p:cNvSpPr/>
            <p:nvPr/>
          </p:nvSpPr>
          <p:spPr>
            <a:xfrm>
              <a:off x="6725950" y="3987350"/>
              <a:ext cx="384600" cy="384600"/>
            </a:xfrm>
            <a:custGeom>
              <a:avLst/>
              <a:gdLst/>
              <a:ahLst/>
              <a:cxnLst/>
              <a:rect l="l" t="t" r="r" b="b"/>
              <a:pathLst>
                <a:path w="15384" h="15384" extrusionOk="0">
                  <a:moveTo>
                    <a:pt x="0" y="0"/>
                  </a:moveTo>
                  <a:lnTo>
                    <a:pt x="0" y="15384"/>
                  </a:lnTo>
                  <a:lnTo>
                    <a:pt x="15384" y="15384"/>
                  </a:lnTo>
                  <a:cubicBezTo>
                    <a:pt x="15384" y="6878"/>
                    <a:pt x="8506"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14"/>
            <p:cNvSpPr/>
            <p:nvPr/>
          </p:nvSpPr>
          <p:spPr>
            <a:xfrm>
              <a:off x="6725950" y="4087050"/>
              <a:ext cx="284900" cy="284900"/>
            </a:xfrm>
            <a:custGeom>
              <a:avLst/>
              <a:gdLst/>
              <a:ahLst/>
              <a:cxnLst/>
              <a:rect l="l" t="t" r="r" b="b"/>
              <a:pathLst>
                <a:path w="11396" h="11396" extrusionOk="0">
                  <a:moveTo>
                    <a:pt x="0" y="1"/>
                  </a:moveTo>
                  <a:lnTo>
                    <a:pt x="0" y="11396"/>
                  </a:lnTo>
                  <a:lnTo>
                    <a:pt x="11395" y="11396"/>
                  </a:lnTo>
                  <a:cubicBezTo>
                    <a:pt x="11395" y="5128"/>
                    <a:pt x="6308" y="1"/>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14"/>
            <p:cNvSpPr/>
            <p:nvPr/>
          </p:nvSpPr>
          <p:spPr>
            <a:xfrm>
              <a:off x="6725950" y="4179650"/>
              <a:ext cx="192300" cy="192300"/>
            </a:xfrm>
            <a:custGeom>
              <a:avLst/>
              <a:gdLst/>
              <a:ahLst/>
              <a:cxnLst/>
              <a:rect l="l" t="t" r="r" b="b"/>
              <a:pathLst>
                <a:path w="7692" h="7692" extrusionOk="0">
                  <a:moveTo>
                    <a:pt x="0" y="0"/>
                  </a:moveTo>
                  <a:lnTo>
                    <a:pt x="0" y="7692"/>
                  </a:lnTo>
                  <a:lnTo>
                    <a:pt x="7692" y="7692"/>
                  </a:lnTo>
                  <a:cubicBezTo>
                    <a:pt x="7692" y="3459"/>
                    <a:pt x="4273"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5" name="Google Shape;1025;p14"/>
          <p:cNvGrpSpPr/>
          <p:nvPr/>
        </p:nvGrpSpPr>
        <p:grpSpPr>
          <a:xfrm rot="-5400000" flipH="1">
            <a:off x="7955013" y="823"/>
            <a:ext cx="594784" cy="594399"/>
            <a:chOff x="5957775" y="3987350"/>
            <a:chExt cx="384625" cy="384600"/>
          </a:xfrm>
        </p:grpSpPr>
        <p:sp>
          <p:nvSpPr>
            <p:cNvPr id="1026" name="Google Shape;1026;p14"/>
            <p:cNvSpPr/>
            <p:nvPr/>
          </p:nvSpPr>
          <p:spPr>
            <a:xfrm>
              <a:off x="5957775" y="3987350"/>
              <a:ext cx="384625" cy="384600"/>
            </a:xfrm>
            <a:custGeom>
              <a:avLst/>
              <a:gdLst/>
              <a:ahLst/>
              <a:cxnLst/>
              <a:rect l="l" t="t" r="r" b="b"/>
              <a:pathLst>
                <a:path w="15385" h="15384" extrusionOk="0">
                  <a:moveTo>
                    <a:pt x="1" y="0"/>
                  </a:moveTo>
                  <a:lnTo>
                    <a:pt x="1" y="15384"/>
                  </a:lnTo>
                  <a:lnTo>
                    <a:pt x="15384" y="15384"/>
                  </a:lnTo>
                  <a:lnTo>
                    <a:pt x="15384" y="0"/>
                  </a:ln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27" name="Google Shape;1027;p14"/>
            <p:cNvGrpSpPr/>
            <p:nvPr/>
          </p:nvGrpSpPr>
          <p:grpSpPr>
            <a:xfrm>
              <a:off x="6006625" y="4037200"/>
              <a:ext cx="285925" cy="284900"/>
              <a:chOff x="6006625" y="4037200"/>
              <a:chExt cx="285925" cy="284900"/>
            </a:xfrm>
          </p:grpSpPr>
          <p:sp>
            <p:nvSpPr>
              <p:cNvPr id="1028" name="Google Shape;1028;p14"/>
              <p:cNvSpPr/>
              <p:nvPr/>
            </p:nvSpPr>
            <p:spPr>
              <a:xfrm>
                <a:off x="6172475" y="4203050"/>
                <a:ext cx="120075" cy="119050"/>
              </a:xfrm>
              <a:custGeom>
                <a:avLst/>
                <a:gdLst/>
                <a:ahLst/>
                <a:cxnLst/>
                <a:rect l="l" t="t" r="r" b="b"/>
                <a:pathLst>
                  <a:path w="4803" h="4762" extrusionOk="0">
                    <a:moveTo>
                      <a:pt x="2401" y="814"/>
                    </a:moveTo>
                    <a:cubicBezTo>
                      <a:pt x="3256" y="814"/>
                      <a:pt x="3988" y="1506"/>
                      <a:pt x="3988" y="2361"/>
                    </a:cubicBezTo>
                    <a:cubicBezTo>
                      <a:pt x="3988" y="3215"/>
                      <a:pt x="3256" y="3948"/>
                      <a:pt x="2401" y="3948"/>
                    </a:cubicBezTo>
                    <a:cubicBezTo>
                      <a:pt x="1546" y="3948"/>
                      <a:pt x="814" y="3215"/>
                      <a:pt x="814" y="2361"/>
                    </a:cubicBezTo>
                    <a:cubicBezTo>
                      <a:pt x="814" y="1506"/>
                      <a:pt x="1546" y="814"/>
                      <a:pt x="2401" y="814"/>
                    </a:cubicBezTo>
                    <a:close/>
                    <a:moveTo>
                      <a:pt x="2401" y="0"/>
                    </a:moveTo>
                    <a:cubicBezTo>
                      <a:pt x="1099" y="0"/>
                      <a:pt x="0" y="1058"/>
                      <a:pt x="0" y="2361"/>
                    </a:cubicBezTo>
                    <a:cubicBezTo>
                      <a:pt x="0" y="3704"/>
                      <a:pt x="1099" y="4762"/>
                      <a:pt x="2401" y="4762"/>
                    </a:cubicBezTo>
                    <a:cubicBezTo>
                      <a:pt x="3744" y="4762"/>
                      <a:pt x="4802" y="3704"/>
                      <a:pt x="4802" y="2361"/>
                    </a:cubicBezTo>
                    <a:cubicBezTo>
                      <a:pt x="4802" y="1058"/>
                      <a:pt x="3744"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14"/>
              <p:cNvSpPr/>
              <p:nvPr/>
            </p:nvSpPr>
            <p:spPr>
              <a:xfrm>
                <a:off x="6172475" y="4037200"/>
                <a:ext cx="120075" cy="120075"/>
              </a:xfrm>
              <a:custGeom>
                <a:avLst/>
                <a:gdLst/>
                <a:ahLst/>
                <a:cxnLst/>
                <a:rect l="l" t="t" r="r" b="b"/>
                <a:pathLst>
                  <a:path w="4803" h="4803" extrusionOk="0">
                    <a:moveTo>
                      <a:pt x="2401" y="855"/>
                    </a:moveTo>
                    <a:cubicBezTo>
                      <a:pt x="3256" y="855"/>
                      <a:pt x="3988" y="1547"/>
                      <a:pt x="3988" y="2402"/>
                    </a:cubicBezTo>
                    <a:cubicBezTo>
                      <a:pt x="3988" y="3256"/>
                      <a:pt x="3256" y="3948"/>
                      <a:pt x="2401" y="3948"/>
                    </a:cubicBezTo>
                    <a:cubicBezTo>
                      <a:pt x="1546" y="3948"/>
                      <a:pt x="814" y="3256"/>
                      <a:pt x="814" y="2402"/>
                    </a:cubicBezTo>
                    <a:cubicBezTo>
                      <a:pt x="814" y="1547"/>
                      <a:pt x="1546" y="855"/>
                      <a:pt x="2401" y="855"/>
                    </a:cubicBezTo>
                    <a:close/>
                    <a:moveTo>
                      <a:pt x="2401" y="0"/>
                    </a:moveTo>
                    <a:cubicBezTo>
                      <a:pt x="1099" y="0"/>
                      <a:pt x="0" y="1099"/>
                      <a:pt x="0" y="2402"/>
                    </a:cubicBezTo>
                    <a:cubicBezTo>
                      <a:pt x="0" y="3704"/>
                      <a:pt x="1099" y="4803"/>
                      <a:pt x="2401" y="4803"/>
                    </a:cubicBezTo>
                    <a:cubicBezTo>
                      <a:pt x="3744" y="4803"/>
                      <a:pt x="4802" y="3704"/>
                      <a:pt x="4802" y="2402"/>
                    </a:cubicBezTo>
                    <a:cubicBezTo>
                      <a:pt x="4802" y="1099"/>
                      <a:pt x="3744"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14"/>
              <p:cNvSpPr/>
              <p:nvPr/>
            </p:nvSpPr>
            <p:spPr>
              <a:xfrm>
                <a:off x="6006625" y="4037200"/>
                <a:ext cx="120075" cy="120075"/>
              </a:xfrm>
              <a:custGeom>
                <a:avLst/>
                <a:gdLst/>
                <a:ahLst/>
                <a:cxnLst/>
                <a:rect l="l" t="t" r="r" b="b"/>
                <a:pathLst>
                  <a:path w="4803" h="4803" extrusionOk="0">
                    <a:moveTo>
                      <a:pt x="2401" y="855"/>
                    </a:moveTo>
                    <a:cubicBezTo>
                      <a:pt x="3256" y="855"/>
                      <a:pt x="3989" y="1547"/>
                      <a:pt x="3989" y="2402"/>
                    </a:cubicBezTo>
                    <a:cubicBezTo>
                      <a:pt x="3989" y="3256"/>
                      <a:pt x="3256" y="3948"/>
                      <a:pt x="2401" y="3948"/>
                    </a:cubicBezTo>
                    <a:cubicBezTo>
                      <a:pt x="1547" y="3948"/>
                      <a:pt x="814" y="3256"/>
                      <a:pt x="814" y="2402"/>
                    </a:cubicBezTo>
                    <a:cubicBezTo>
                      <a:pt x="814" y="1547"/>
                      <a:pt x="1547" y="855"/>
                      <a:pt x="2401" y="855"/>
                    </a:cubicBezTo>
                    <a:close/>
                    <a:moveTo>
                      <a:pt x="2401" y="0"/>
                    </a:moveTo>
                    <a:cubicBezTo>
                      <a:pt x="1099" y="0"/>
                      <a:pt x="0" y="1099"/>
                      <a:pt x="0" y="2402"/>
                    </a:cubicBezTo>
                    <a:cubicBezTo>
                      <a:pt x="0" y="3704"/>
                      <a:pt x="1099" y="4803"/>
                      <a:pt x="2401" y="4803"/>
                    </a:cubicBezTo>
                    <a:cubicBezTo>
                      <a:pt x="3745" y="4803"/>
                      <a:pt x="4803" y="3704"/>
                      <a:pt x="4803" y="2402"/>
                    </a:cubicBezTo>
                    <a:cubicBezTo>
                      <a:pt x="4803" y="1099"/>
                      <a:pt x="3745"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14"/>
              <p:cNvSpPr/>
              <p:nvPr/>
            </p:nvSpPr>
            <p:spPr>
              <a:xfrm>
                <a:off x="6006625" y="4203050"/>
                <a:ext cx="120075" cy="119050"/>
              </a:xfrm>
              <a:custGeom>
                <a:avLst/>
                <a:gdLst/>
                <a:ahLst/>
                <a:cxnLst/>
                <a:rect l="l" t="t" r="r" b="b"/>
                <a:pathLst>
                  <a:path w="4803" h="4762" extrusionOk="0">
                    <a:moveTo>
                      <a:pt x="2401" y="814"/>
                    </a:moveTo>
                    <a:cubicBezTo>
                      <a:pt x="3256" y="814"/>
                      <a:pt x="3989" y="1506"/>
                      <a:pt x="3989" y="2361"/>
                    </a:cubicBezTo>
                    <a:cubicBezTo>
                      <a:pt x="3989" y="3215"/>
                      <a:pt x="3256" y="3948"/>
                      <a:pt x="2401" y="3948"/>
                    </a:cubicBezTo>
                    <a:cubicBezTo>
                      <a:pt x="1547" y="3948"/>
                      <a:pt x="814" y="3215"/>
                      <a:pt x="814" y="2361"/>
                    </a:cubicBezTo>
                    <a:cubicBezTo>
                      <a:pt x="814" y="1506"/>
                      <a:pt x="1547" y="814"/>
                      <a:pt x="2401" y="814"/>
                    </a:cubicBezTo>
                    <a:close/>
                    <a:moveTo>
                      <a:pt x="2401" y="0"/>
                    </a:moveTo>
                    <a:cubicBezTo>
                      <a:pt x="1099" y="0"/>
                      <a:pt x="0" y="1058"/>
                      <a:pt x="0" y="2361"/>
                    </a:cubicBezTo>
                    <a:cubicBezTo>
                      <a:pt x="0" y="3704"/>
                      <a:pt x="1099" y="4762"/>
                      <a:pt x="2401" y="4762"/>
                    </a:cubicBezTo>
                    <a:cubicBezTo>
                      <a:pt x="3745" y="4762"/>
                      <a:pt x="4803" y="3704"/>
                      <a:pt x="4803" y="2361"/>
                    </a:cubicBezTo>
                    <a:cubicBezTo>
                      <a:pt x="4803" y="1058"/>
                      <a:pt x="3745"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32" name="Google Shape;1032;p14"/>
          <p:cNvSpPr/>
          <p:nvPr/>
        </p:nvSpPr>
        <p:spPr>
          <a:xfrm flipH="1">
            <a:off x="8936725" y="1181100"/>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14"/>
          <p:cNvSpPr/>
          <p:nvPr/>
        </p:nvSpPr>
        <p:spPr>
          <a:xfrm flipH="1">
            <a:off x="8829862" y="1181100"/>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14"/>
          <p:cNvSpPr/>
          <p:nvPr/>
        </p:nvSpPr>
        <p:spPr>
          <a:xfrm flipH="1">
            <a:off x="8723000" y="1181100"/>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14"/>
          <p:cNvSpPr/>
          <p:nvPr/>
        </p:nvSpPr>
        <p:spPr>
          <a:xfrm flipH="1">
            <a:off x="7747812" y="58222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14"/>
          <p:cNvSpPr/>
          <p:nvPr/>
        </p:nvSpPr>
        <p:spPr>
          <a:xfrm flipH="1">
            <a:off x="7640950" y="58222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14"/>
          <p:cNvSpPr/>
          <p:nvPr/>
        </p:nvSpPr>
        <p:spPr>
          <a:xfrm flipH="1">
            <a:off x="7534087" y="58222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14"/>
          <p:cNvSpPr/>
          <p:nvPr/>
        </p:nvSpPr>
        <p:spPr>
          <a:xfrm rot="-5400000" flipH="1">
            <a:off x="8530412" y="774363"/>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14"/>
          <p:cNvSpPr/>
          <p:nvPr/>
        </p:nvSpPr>
        <p:spPr>
          <a:xfrm rot="-5400000" flipH="1">
            <a:off x="8530412" y="88122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14"/>
          <p:cNvSpPr/>
          <p:nvPr/>
        </p:nvSpPr>
        <p:spPr>
          <a:xfrm rot="-5400000" flipH="1">
            <a:off x="8530412" y="988088"/>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14"/>
          <p:cNvSpPr/>
          <p:nvPr/>
        </p:nvSpPr>
        <p:spPr>
          <a:xfrm rot="-5400000" flipH="1">
            <a:off x="7936887" y="774363"/>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14"/>
          <p:cNvSpPr/>
          <p:nvPr/>
        </p:nvSpPr>
        <p:spPr>
          <a:xfrm rot="-5400000" flipH="1">
            <a:off x="7936887" y="88122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14"/>
          <p:cNvSpPr/>
          <p:nvPr/>
        </p:nvSpPr>
        <p:spPr>
          <a:xfrm rot="-5400000" flipH="1">
            <a:off x="7936887" y="988088"/>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14"/>
          <p:cNvSpPr/>
          <p:nvPr/>
        </p:nvSpPr>
        <p:spPr>
          <a:xfrm rot="-5400000" flipH="1">
            <a:off x="7345737" y="180413"/>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14"/>
          <p:cNvSpPr/>
          <p:nvPr/>
        </p:nvSpPr>
        <p:spPr>
          <a:xfrm rot="-5400000" flipH="1">
            <a:off x="7345737" y="28727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14"/>
          <p:cNvSpPr/>
          <p:nvPr/>
        </p:nvSpPr>
        <p:spPr>
          <a:xfrm rot="-5400000" flipH="1">
            <a:off x="7345737" y="394138"/>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header 1">
  <p:cSld name="SECTION_HEADER_1">
    <p:spTree>
      <p:nvGrpSpPr>
        <p:cNvPr id="1" name="Shape 1217"/>
        <p:cNvGrpSpPr/>
        <p:nvPr/>
      </p:nvGrpSpPr>
      <p:grpSpPr>
        <a:xfrm>
          <a:off x="0" y="0"/>
          <a:ext cx="0" cy="0"/>
          <a:chOff x="0" y="0"/>
          <a:chExt cx="0" cy="0"/>
        </a:xfrm>
      </p:grpSpPr>
      <p:sp>
        <p:nvSpPr>
          <p:cNvPr id="1218" name="Google Shape;1218;p20"/>
          <p:cNvSpPr txBox="1">
            <a:spLocks noGrp="1"/>
          </p:cNvSpPr>
          <p:nvPr>
            <p:ph type="title"/>
          </p:nvPr>
        </p:nvSpPr>
        <p:spPr>
          <a:xfrm>
            <a:off x="2713575" y="2057850"/>
            <a:ext cx="5192100" cy="841800"/>
          </a:xfrm>
          <a:prstGeom prst="rect">
            <a:avLst/>
          </a:prstGeom>
        </p:spPr>
        <p:txBody>
          <a:bodyPr spcFirstLastPara="1" wrap="square" lIns="91425" tIns="91425" rIns="91425" bIns="91425" anchor="b" anchorCtr="0">
            <a:noAutofit/>
          </a:bodyPr>
          <a:lstStyle>
            <a:lvl1pPr lvl="0" algn="l" rtl="0">
              <a:spcBef>
                <a:spcPts val="0"/>
              </a:spcBef>
              <a:spcAft>
                <a:spcPts val="0"/>
              </a:spcAft>
              <a:buSzPts val="3600"/>
              <a:buNone/>
              <a:defRPr sz="4400"/>
            </a:lvl1pPr>
            <a:lvl2pPr lvl="1" algn="l" rtl="0">
              <a:spcBef>
                <a:spcPts val="0"/>
              </a:spcBef>
              <a:spcAft>
                <a:spcPts val="0"/>
              </a:spcAft>
              <a:buSzPts val="3600"/>
              <a:buNone/>
              <a:defRPr sz="3600"/>
            </a:lvl2pPr>
            <a:lvl3pPr lvl="2" algn="l" rtl="0">
              <a:spcBef>
                <a:spcPts val="0"/>
              </a:spcBef>
              <a:spcAft>
                <a:spcPts val="0"/>
              </a:spcAft>
              <a:buSzPts val="3600"/>
              <a:buNone/>
              <a:defRPr sz="3600"/>
            </a:lvl3pPr>
            <a:lvl4pPr lvl="3" algn="l" rtl="0">
              <a:spcBef>
                <a:spcPts val="0"/>
              </a:spcBef>
              <a:spcAft>
                <a:spcPts val="0"/>
              </a:spcAft>
              <a:buSzPts val="3600"/>
              <a:buNone/>
              <a:defRPr sz="3600"/>
            </a:lvl4pPr>
            <a:lvl5pPr lvl="4" algn="l" rtl="0">
              <a:spcBef>
                <a:spcPts val="0"/>
              </a:spcBef>
              <a:spcAft>
                <a:spcPts val="0"/>
              </a:spcAft>
              <a:buSzPts val="3600"/>
              <a:buNone/>
              <a:defRPr sz="3600"/>
            </a:lvl5pPr>
            <a:lvl6pPr lvl="5" algn="l" rtl="0">
              <a:spcBef>
                <a:spcPts val="0"/>
              </a:spcBef>
              <a:spcAft>
                <a:spcPts val="0"/>
              </a:spcAft>
              <a:buSzPts val="3600"/>
              <a:buNone/>
              <a:defRPr sz="3600"/>
            </a:lvl6pPr>
            <a:lvl7pPr lvl="6" algn="l" rtl="0">
              <a:spcBef>
                <a:spcPts val="0"/>
              </a:spcBef>
              <a:spcAft>
                <a:spcPts val="0"/>
              </a:spcAft>
              <a:buSzPts val="3600"/>
              <a:buNone/>
              <a:defRPr sz="3600"/>
            </a:lvl7pPr>
            <a:lvl8pPr lvl="7" algn="l" rtl="0">
              <a:spcBef>
                <a:spcPts val="0"/>
              </a:spcBef>
              <a:spcAft>
                <a:spcPts val="0"/>
              </a:spcAft>
              <a:buSzPts val="3600"/>
              <a:buNone/>
              <a:defRPr sz="3600"/>
            </a:lvl8pPr>
            <a:lvl9pPr lvl="8" algn="l" rtl="0">
              <a:spcBef>
                <a:spcPts val="0"/>
              </a:spcBef>
              <a:spcAft>
                <a:spcPts val="0"/>
              </a:spcAft>
              <a:buSzPts val="3600"/>
              <a:buNone/>
              <a:defRPr sz="3600"/>
            </a:lvl9pPr>
          </a:lstStyle>
          <a:p>
            <a:endParaRPr/>
          </a:p>
        </p:txBody>
      </p:sp>
      <p:sp>
        <p:nvSpPr>
          <p:cNvPr id="1219" name="Google Shape;1219;p20"/>
          <p:cNvSpPr txBox="1">
            <a:spLocks noGrp="1"/>
          </p:cNvSpPr>
          <p:nvPr>
            <p:ph type="title" idx="2" hasCustomPrompt="1"/>
          </p:nvPr>
        </p:nvSpPr>
        <p:spPr>
          <a:xfrm>
            <a:off x="1238325" y="2057850"/>
            <a:ext cx="1475400" cy="1027800"/>
          </a:xfrm>
          <a:prstGeom prst="rect">
            <a:avLst/>
          </a:prstGeom>
          <a:noFill/>
        </p:spPr>
        <p:txBody>
          <a:bodyPr spcFirstLastPara="1" wrap="square" lIns="91425" tIns="91425" rIns="91425" bIns="91425" anchor="ctr" anchorCtr="0">
            <a:noAutofit/>
          </a:bodyPr>
          <a:lstStyle>
            <a:lvl1pPr lvl="0" algn="r" rtl="0">
              <a:spcBef>
                <a:spcPts val="0"/>
              </a:spcBef>
              <a:spcAft>
                <a:spcPts val="0"/>
              </a:spcAft>
              <a:buClr>
                <a:schemeClr val="lt1"/>
              </a:buClr>
              <a:buSzPts val="7200"/>
              <a:buNone/>
              <a:defRPr sz="7200">
                <a:solidFill>
                  <a:schemeClr val="accent1"/>
                </a:solidFill>
              </a:defRPr>
            </a:lvl1pPr>
            <a:lvl2pPr lvl="1" algn="ctr" rtl="0">
              <a:spcBef>
                <a:spcPts val="0"/>
              </a:spcBef>
              <a:spcAft>
                <a:spcPts val="0"/>
              </a:spcAft>
              <a:buClr>
                <a:schemeClr val="lt1"/>
              </a:buClr>
              <a:buSzPts val="7200"/>
              <a:buNone/>
              <a:defRPr sz="7200">
                <a:solidFill>
                  <a:schemeClr val="lt1"/>
                </a:solidFill>
              </a:defRPr>
            </a:lvl2pPr>
            <a:lvl3pPr lvl="2" algn="ctr" rtl="0">
              <a:spcBef>
                <a:spcPts val="0"/>
              </a:spcBef>
              <a:spcAft>
                <a:spcPts val="0"/>
              </a:spcAft>
              <a:buClr>
                <a:schemeClr val="lt1"/>
              </a:buClr>
              <a:buSzPts val="7200"/>
              <a:buNone/>
              <a:defRPr sz="7200">
                <a:solidFill>
                  <a:schemeClr val="lt1"/>
                </a:solidFill>
              </a:defRPr>
            </a:lvl3pPr>
            <a:lvl4pPr lvl="3" algn="ctr" rtl="0">
              <a:spcBef>
                <a:spcPts val="0"/>
              </a:spcBef>
              <a:spcAft>
                <a:spcPts val="0"/>
              </a:spcAft>
              <a:buClr>
                <a:schemeClr val="lt1"/>
              </a:buClr>
              <a:buSzPts val="7200"/>
              <a:buNone/>
              <a:defRPr sz="7200">
                <a:solidFill>
                  <a:schemeClr val="lt1"/>
                </a:solidFill>
              </a:defRPr>
            </a:lvl4pPr>
            <a:lvl5pPr lvl="4" algn="ctr" rtl="0">
              <a:spcBef>
                <a:spcPts val="0"/>
              </a:spcBef>
              <a:spcAft>
                <a:spcPts val="0"/>
              </a:spcAft>
              <a:buClr>
                <a:schemeClr val="lt1"/>
              </a:buClr>
              <a:buSzPts val="7200"/>
              <a:buNone/>
              <a:defRPr sz="7200">
                <a:solidFill>
                  <a:schemeClr val="lt1"/>
                </a:solidFill>
              </a:defRPr>
            </a:lvl5pPr>
            <a:lvl6pPr lvl="5" algn="ctr" rtl="0">
              <a:spcBef>
                <a:spcPts val="0"/>
              </a:spcBef>
              <a:spcAft>
                <a:spcPts val="0"/>
              </a:spcAft>
              <a:buClr>
                <a:schemeClr val="lt1"/>
              </a:buClr>
              <a:buSzPts val="7200"/>
              <a:buNone/>
              <a:defRPr sz="7200">
                <a:solidFill>
                  <a:schemeClr val="lt1"/>
                </a:solidFill>
              </a:defRPr>
            </a:lvl6pPr>
            <a:lvl7pPr lvl="6" algn="ctr" rtl="0">
              <a:spcBef>
                <a:spcPts val="0"/>
              </a:spcBef>
              <a:spcAft>
                <a:spcPts val="0"/>
              </a:spcAft>
              <a:buClr>
                <a:schemeClr val="lt1"/>
              </a:buClr>
              <a:buSzPts val="7200"/>
              <a:buNone/>
              <a:defRPr sz="7200">
                <a:solidFill>
                  <a:schemeClr val="lt1"/>
                </a:solidFill>
              </a:defRPr>
            </a:lvl7pPr>
            <a:lvl8pPr lvl="7" algn="ctr" rtl="0">
              <a:spcBef>
                <a:spcPts val="0"/>
              </a:spcBef>
              <a:spcAft>
                <a:spcPts val="0"/>
              </a:spcAft>
              <a:buClr>
                <a:schemeClr val="lt1"/>
              </a:buClr>
              <a:buSzPts val="7200"/>
              <a:buNone/>
              <a:defRPr sz="7200">
                <a:solidFill>
                  <a:schemeClr val="lt1"/>
                </a:solidFill>
              </a:defRPr>
            </a:lvl8pPr>
            <a:lvl9pPr lvl="8" algn="ctr" rtl="0">
              <a:spcBef>
                <a:spcPts val="0"/>
              </a:spcBef>
              <a:spcAft>
                <a:spcPts val="0"/>
              </a:spcAft>
              <a:buClr>
                <a:schemeClr val="lt1"/>
              </a:buClr>
              <a:buSzPts val="7200"/>
              <a:buNone/>
              <a:defRPr sz="7200">
                <a:solidFill>
                  <a:schemeClr val="lt1"/>
                </a:solidFill>
              </a:defRPr>
            </a:lvl9pPr>
          </a:lstStyle>
          <a:p>
            <a:r>
              <a:t>xx%</a:t>
            </a:r>
          </a:p>
        </p:txBody>
      </p:sp>
      <p:sp>
        <p:nvSpPr>
          <p:cNvPr id="1220" name="Google Shape;1220;p20"/>
          <p:cNvSpPr txBox="1">
            <a:spLocks noGrp="1"/>
          </p:cNvSpPr>
          <p:nvPr>
            <p:ph type="subTitle" idx="1"/>
          </p:nvPr>
        </p:nvSpPr>
        <p:spPr>
          <a:xfrm>
            <a:off x="2713575" y="2710625"/>
            <a:ext cx="5192100" cy="375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1221" name="Google Shape;1221;p20"/>
          <p:cNvSpPr/>
          <p:nvPr/>
        </p:nvSpPr>
        <p:spPr>
          <a:xfrm rot="10800000" flipH="1">
            <a:off x="811" y="3360341"/>
            <a:ext cx="594169" cy="594361"/>
          </a:xfrm>
          <a:custGeom>
            <a:avLst/>
            <a:gdLst/>
            <a:ahLst/>
            <a:cxnLst/>
            <a:rect l="l" t="t" r="r" b="b"/>
            <a:pathLst>
              <a:path w="15385" h="15384" extrusionOk="0">
                <a:moveTo>
                  <a:pt x="1" y="0"/>
                </a:moveTo>
                <a:lnTo>
                  <a:pt x="1" y="15384"/>
                </a:lnTo>
                <a:lnTo>
                  <a:pt x="15384" y="15384"/>
                </a:lnTo>
                <a:lnTo>
                  <a:pt x="1538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22" name="Google Shape;1222;p20"/>
          <p:cNvGrpSpPr/>
          <p:nvPr/>
        </p:nvGrpSpPr>
        <p:grpSpPr>
          <a:xfrm rot="10800000" flipH="1">
            <a:off x="595028" y="4548949"/>
            <a:ext cx="594130" cy="594361"/>
            <a:chOff x="2560575" y="527075"/>
            <a:chExt cx="384600" cy="384600"/>
          </a:xfrm>
        </p:grpSpPr>
        <p:sp>
          <p:nvSpPr>
            <p:cNvPr id="1223" name="Google Shape;1223;p20"/>
            <p:cNvSpPr/>
            <p:nvPr/>
          </p:nvSpPr>
          <p:spPr>
            <a:xfrm>
              <a:off x="2560575" y="527075"/>
              <a:ext cx="384600" cy="384600"/>
            </a:xfrm>
            <a:custGeom>
              <a:avLst/>
              <a:gdLst/>
              <a:ahLst/>
              <a:cxnLst/>
              <a:rect l="l" t="t" r="r" b="b"/>
              <a:pathLst>
                <a:path w="15384" h="15384" extrusionOk="0">
                  <a:moveTo>
                    <a:pt x="0" y="0"/>
                  </a:moveTo>
                  <a:lnTo>
                    <a:pt x="0" y="15384"/>
                  </a:lnTo>
                  <a:lnTo>
                    <a:pt x="15384" y="15384"/>
                  </a:lnTo>
                  <a:lnTo>
                    <a:pt x="1538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24" name="Google Shape;1224;p20"/>
            <p:cNvGrpSpPr/>
            <p:nvPr/>
          </p:nvGrpSpPr>
          <p:grpSpPr>
            <a:xfrm>
              <a:off x="2612450" y="593200"/>
              <a:ext cx="280850" cy="252350"/>
              <a:chOff x="2612450" y="593200"/>
              <a:chExt cx="280850" cy="252350"/>
            </a:xfrm>
          </p:grpSpPr>
          <p:sp>
            <p:nvSpPr>
              <p:cNvPr id="1225" name="Google Shape;1225;p20"/>
              <p:cNvSpPr/>
              <p:nvPr/>
            </p:nvSpPr>
            <p:spPr>
              <a:xfrm>
                <a:off x="2612450" y="593200"/>
                <a:ext cx="79400" cy="69200"/>
              </a:xfrm>
              <a:custGeom>
                <a:avLst/>
                <a:gdLst/>
                <a:ahLst/>
                <a:cxnLst/>
                <a:rect l="l" t="t" r="r" b="b"/>
                <a:pathLst>
                  <a:path w="3176" h="2768" extrusionOk="0">
                    <a:moveTo>
                      <a:pt x="1588" y="0"/>
                    </a:moveTo>
                    <a:lnTo>
                      <a:pt x="1" y="2768"/>
                    </a:lnTo>
                    <a:lnTo>
                      <a:pt x="3175" y="2768"/>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20"/>
              <p:cNvSpPr/>
              <p:nvPr/>
            </p:nvSpPr>
            <p:spPr>
              <a:xfrm>
                <a:off x="2713175" y="593200"/>
                <a:ext cx="79400" cy="69200"/>
              </a:xfrm>
              <a:custGeom>
                <a:avLst/>
                <a:gdLst/>
                <a:ahLst/>
                <a:cxnLst/>
                <a:rect l="l" t="t" r="r" b="b"/>
                <a:pathLst>
                  <a:path w="3176" h="2768" extrusionOk="0">
                    <a:moveTo>
                      <a:pt x="1588" y="0"/>
                    </a:moveTo>
                    <a:lnTo>
                      <a:pt x="1" y="2768"/>
                    </a:lnTo>
                    <a:lnTo>
                      <a:pt x="3175" y="2768"/>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20"/>
              <p:cNvSpPr/>
              <p:nvPr/>
            </p:nvSpPr>
            <p:spPr>
              <a:xfrm>
                <a:off x="2813900" y="593200"/>
                <a:ext cx="79400" cy="69200"/>
              </a:xfrm>
              <a:custGeom>
                <a:avLst/>
                <a:gdLst/>
                <a:ahLst/>
                <a:cxnLst/>
                <a:rect l="l" t="t" r="r" b="b"/>
                <a:pathLst>
                  <a:path w="3176" h="2768" extrusionOk="0">
                    <a:moveTo>
                      <a:pt x="1588" y="0"/>
                    </a:moveTo>
                    <a:lnTo>
                      <a:pt x="1" y="2768"/>
                    </a:lnTo>
                    <a:lnTo>
                      <a:pt x="3175" y="2768"/>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20"/>
              <p:cNvSpPr/>
              <p:nvPr/>
            </p:nvSpPr>
            <p:spPr>
              <a:xfrm>
                <a:off x="2612450" y="684775"/>
                <a:ext cx="79400" cy="69200"/>
              </a:xfrm>
              <a:custGeom>
                <a:avLst/>
                <a:gdLst/>
                <a:ahLst/>
                <a:cxnLst/>
                <a:rect l="l" t="t" r="r" b="b"/>
                <a:pathLst>
                  <a:path w="3176" h="2768" extrusionOk="0">
                    <a:moveTo>
                      <a:pt x="1588" y="0"/>
                    </a:moveTo>
                    <a:lnTo>
                      <a:pt x="1" y="2767"/>
                    </a:lnTo>
                    <a:lnTo>
                      <a:pt x="3175" y="276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20"/>
              <p:cNvSpPr/>
              <p:nvPr/>
            </p:nvSpPr>
            <p:spPr>
              <a:xfrm>
                <a:off x="2713175" y="684775"/>
                <a:ext cx="79400" cy="69200"/>
              </a:xfrm>
              <a:custGeom>
                <a:avLst/>
                <a:gdLst/>
                <a:ahLst/>
                <a:cxnLst/>
                <a:rect l="l" t="t" r="r" b="b"/>
                <a:pathLst>
                  <a:path w="3176" h="2768" extrusionOk="0">
                    <a:moveTo>
                      <a:pt x="1588" y="0"/>
                    </a:moveTo>
                    <a:lnTo>
                      <a:pt x="1" y="2767"/>
                    </a:lnTo>
                    <a:lnTo>
                      <a:pt x="3175" y="276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20"/>
              <p:cNvSpPr/>
              <p:nvPr/>
            </p:nvSpPr>
            <p:spPr>
              <a:xfrm>
                <a:off x="2813900" y="684775"/>
                <a:ext cx="79400" cy="69200"/>
              </a:xfrm>
              <a:custGeom>
                <a:avLst/>
                <a:gdLst/>
                <a:ahLst/>
                <a:cxnLst/>
                <a:rect l="l" t="t" r="r" b="b"/>
                <a:pathLst>
                  <a:path w="3176" h="2768" extrusionOk="0">
                    <a:moveTo>
                      <a:pt x="1588" y="0"/>
                    </a:moveTo>
                    <a:lnTo>
                      <a:pt x="1" y="2767"/>
                    </a:lnTo>
                    <a:lnTo>
                      <a:pt x="3175" y="276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20"/>
              <p:cNvSpPr/>
              <p:nvPr/>
            </p:nvSpPr>
            <p:spPr>
              <a:xfrm>
                <a:off x="2612450" y="776325"/>
                <a:ext cx="79400" cy="69225"/>
              </a:xfrm>
              <a:custGeom>
                <a:avLst/>
                <a:gdLst/>
                <a:ahLst/>
                <a:cxnLst/>
                <a:rect l="l" t="t" r="r" b="b"/>
                <a:pathLst>
                  <a:path w="3176" h="2769" extrusionOk="0">
                    <a:moveTo>
                      <a:pt x="1588" y="1"/>
                    </a:moveTo>
                    <a:lnTo>
                      <a:pt x="1"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20"/>
              <p:cNvSpPr/>
              <p:nvPr/>
            </p:nvSpPr>
            <p:spPr>
              <a:xfrm>
                <a:off x="2713175" y="776325"/>
                <a:ext cx="79400" cy="69225"/>
              </a:xfrm>
              <a:custGeom>
                <a:avLst/>
                <a:gdLst/>
                <a:ahLst/>
                <a:cxnLst/>
                <a:rect l="l" t="t" r="r" b="b"/>
                <a:pathLst>
                  <a:path w="3176" h="2769" extrusionOk="0">
                    <a:moveTo>
                      <a:pt x="1588" y="1"/>
                    </a:moveTo>
                    <a:lnTo>
                      <a:pt x="1"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20"/>
              <p:cNvSpPr/>
              <p:nvPr/>
            </p:nvSpPr>
            <p:spPr>
              <a:xfrm>
                <a:off x="2813900" y="776325"/>
                <a:ext cx="79400" cy="69225"/>
              </a:xfrm>
              <a:custGeom>
                <a:avLst/>
                <a:gdLst/>
                <a:ahLst/>
                <a:cxnLst/>
                <a:rect l="l" t="t" r="r" b="b"/>
                <a:pathLst>
                  <a:path w="3176" h="2769" extrusionOk="0">
                    <a:moveTo>
                      <a:pt x="1588" y="1"/>
                    </a:moveTo>
                    <a:lnTo>
                      <a:pt x="1"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234" name="Google Shape;1234;p20"/>
          <p:cNvSpPr/>
          <p:nvPr/>
        </p:nvSpPr>
        <p:spPr>
          <a:xfrm rot="10800000" flipH="1">
            <a:off x="1189001" y="3954641"/>
            <a:ext cx="594169" cy="594399"/>
          </a:xfrm>
          <a:custGeom>
            <a:avLst/>
            <a:gdLst/>
            <a:ahLst/>
            <a:cxnLst/>
            <a:rect l="l" t="t" r="r" b="b"/>
            <a:pathLst>
              <a:path w="15385" h="15385" extrusionOk="0">
                <a:moveTo>
                  <a:pt x="1" y="1"/>
                </a:moveTo>
                <a:lnTo>
                  <a:pt x="1" y="15384"/>
                </a:lnTo>
                <a:cubicBezTo>
                  <a:pt x="8507" y="15384"/>
                  <a:pt x="15384" y="8506"/>
                  <a:pt x="153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20"/>
          <p:cNvSpPr/>
          <p:nvPr/>
        </p:nvSpPr>
        <p:spPr>
          <a:xfrm rot="10800000" flipH="1">
            <a:off x="1189001" y="4548980"/>
            <a:ext cx="594169" cy="594361"/>
          </a:xfrm>
          <a:custGeom>
            <a:avLst/>
            <a:gdLst/>
            <a:ahLst/>
            <a:cxnLst/>
            <a:rect l="l" t="t" r="r" b="b"/>
            <a:pathLst>
              <a:path w="15385" h="15384" extrusionOk="0">
                <a:moveTo>
                  <a:pt x="1" y="0"/>
                </a:moveTo>
                <a:lnTo>
                  <a:pt x="1" y="15384"/>
                </a:lnTo>
                <a:lnTo>
                  <a:pt x="15384" y="15384"/>
                </a:lnTo>
                <a:lnTo>
                  <a:pt x="1538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36" name="Google Shape;1236;p20"/>
          <p:cNvGrpSpPr/>
          <p:nvPr/>
        </p:nvGrpSpPr>
        <p:grpSpPr>
          <a:xfrm rot="10800000" flipH="1">
            <a:off x="595028" y="3360266"/>
            <a:ext cx="594130" cy="594361"/>
            <a:chOff x="2560575" y="1296250"/>
            <a:chExt cx="384600" cy="384600"/>
          </a:xfrm>
        </p:grpSpPr>
        <p:sp>
          <p:nvSpPr>
            <p:cNvPr id="1237" name="Google Shape;1237;p20"/>
            <p:cNvSpPr/>
            <p:nvPr/>
          </p:nvSpPr>
          <p:spPr>
            <a:xfrm>
              <a:off x="2560575" y="1296250"/>
              <a:ext cx="384600" cy="384600"/>
            </a:xfrm>
            <a:custGeom>
              <a:avLst/>
              <a:gdLst/>
              <a:ahLst/>
              <a:cxnLst/>
              <a:rect l="l" t="t" r="r" b="b"/>
              <a:pathLst>
                <a:path w="15384" h="15384" extrusionOk="0">
                  <a:moveTo>
                    <a:pt x="0" y="0"/>
                  </a:moveTo>
                  <a:lnTo>
                    <a:pt x="0" y="15384"/>
                  </a:lnTo>
                  <a:cubicBezTo>
                    <a:pt x="8506" y="15384"/>
                    <a:pt x="15384" y="8506"/>
                    <a:pt x="1538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20"/>
            <p:cNvSpPr/>
            <p:nvPr/>
          </p:nvSpPr>
          <p:spPr>
            <a:xfrm>
              <a:off x="2560575" y="1296250"/>
              <a:ext cx="325600" cy="325600"/>
            </a:xfrm>
            <a:custGeom>
              <a:avLst/>
              <a:gdLst/>
              <a:ahLst/>
              <a:cxnLst/>
              <a:rect l="l" t="t" r="r" b="b"/>
              <a:pathLst>
                <a:path w="13024" h="13024" extrusionOk="0">
                  <a:moveTo>
                    <a:pt x="0" y="0"/>
                  </a:moveTo>
                  <a:lnTo>
                    <a:pt x="0" y="13023"/>
                  </a:lnTo>
                  <a:cubicBezTo>
                    <a:pt x="7204" y="13023"/>
                    <a:pt x="13023" y="7163"/>
                    <a:pt x="130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39" name="Google Shape;1239;p20"/>
          <p:cNvGrpSpPr/>
          <p:nvPr/>
        </p:nvGrpSpPr>
        <p:grpSpPr>
          <a:xfrm rot="10800000" flipH="1">
            <a:off x="595028" y="3954589"/>
            <a:ext cx="594130" cy="594399"/>
            <a:chOff x="2560575" y="911650"/>
            <a:chExt cx="384600" cy="384625"/>
          </a:xfrm>
        </p:grpSpPr>
        <p:sp>
          <p:nvSpPr>
            <p:cNvPr id="1240" name="Google Shape;1240;p20"/>
            <p:cNvSpPr/>
            <p:nvPr/>
          </p:nvSpPr>
          <p:spPr>
            <a:xfrm>
              <a:off x="2560575" y="911650"/>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41" name="Google Shape;1241;p20"/>
            <p:cNvGrpSpPr/>
            <p:nvPr/>
          </p:nvGrpSpPr>
          <p:grpSpPr>
            <a:xfrm>
              <a:off x="2619575" y="911650"/>
              <a:ext cx="266600" cy="384625"/>
              <a:chOff x="2619575" y="911650"/>
              <a:chExt cx="266600" cy="384625"/>
            </a:xfrm>
          </p:grpSpPr>
          <p:sp>
            <p:nvSpPr>
              <p:cNvPr id="1242" name="Google Shape;1242;p20"/>
              <p:cNvSpPr/>
              <p:nvPr/>
            </p:nvSpPr>
            <p:spPr>
              <a:xfrm>
                <a:off x="2731500" y="911650"/>
                <a:ext cx="42750" cy="384625"/>
              </a:xfrm>
              <a:custGeom>
                <a:avLst/>
                <a:gdLst/>
                <a:ahLst/>
                <a:cxnLst/>
                <a:rect l="l" t="t" r="r" b="b"/>
                <a:pathLst>
                  <a:path w="1710" h="15385" extrusionOk="0">
                    <a:moveTo>
                      <a:pt x="1" y="1"/>
                    </a:moveTo>
                    <a:lnTo>
                      <a:pt x="1" y="15384"/>
                    </a:lnTo>
                    <a:lnTo>
                      <a:pt x="1710" y="15384"/>
                    </a:lnTo>
                    <a:lnTo>
                      <a:pt x="171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20"/>
              <p:cNvSpPr/>
              <p:nvPr/>
            </p:nvSpPr>
            <p:spPr>
              <a:xfrm>
                <a:off x="2619575" y="911650"/>
                <a:ext cx="43775" cy="384625"/>
              </a:xfrm>
              <a:custGeom>
                <a:avLst/>
                <a:gdLst/>
                <a:ahLst/>
                <a:cxnLst/>
                <a:rect l="l" t="t" r="r" b="b"/>
                <a:pathLst>
                  <a:path w="1751" h="15385" extrusionOk="0">
                    <a:moveTo>
                      <a:pt x="1" y="1"/>
                    </a:moveTo>
                    <a:lnTo>
                      <a:pt x="1" y="15384"/>
                    </a:lnTo>
                    <a:lnTo>
                      <a:pt x="1751" y="15384"/>
                    </a:lnTo>
                    <a:lnTo>
                      <a:pt x="17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20"/>
              <p:cNvSpPr/>
              <p:nvPr/>
            </p:nvSpPr>
            <p:spPr>
              <a:xfrm>
                <a:off x="2843425" y="911650"/>
                <a:ext cx="42750" cy="384625"/>
              </a:xfrm>
              <a:custGeom>
                <a:avLst/>
                <a:gdLst/>
                <a:ahLst/>
                <a:cxnLst/>
                <a:rect l="l" t="t" r="r" b="b"/>
                <a:pathLst>
                  <a:path w="1710" h="15385" extrusionOk="0">
                    <a:moveTo>
                      <a:pt x="0" y="1"/>
                    </a:moveTo>
                    <a:lnTo>
                      <a:pt x="0" y="15384"/>
                    </a:lnTo>
                    <a:lnTo>
                      <a:pt x="1709" y="15384"/>
                    </a:lnTo>
                    <a:lnTo>
                      <a:pt x="17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245" name="Google Shape;1245;p20"/>
          <p:cNvGrpSpPr/>
          <p:nvPr/>
        </p:nvGrpSpPr>
        <p:grpSpPr>
          <a:xfrm rot="10800000" flipH="1">
            <a:off x="898" y="3954589"/>
            <a:ext cx="594169" cy="594399"/>
            <a:chOff x="2175975" y="911650"/>
            <a:chExt cx="384625" cy="384625"/>
          </a:xfrm>
        </p:grpSpPr>
        <p:sp>
          <p:nvSpPr>
            <p:cNvPr id="1246" name="Google Shape;1246;p20"/>
            <p:cNvSpPr/>
            <p:nvPr/>
          </p:nvSpPr>
          <p:spPr>
            <a:xfrm>
              <a:off x="2175975" y="911650"/>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20"/>
            <p:cNvSpPr/>
            <p:nvPr/>
          </p:nvSpPr>
          <p:spPr>
            <a:xfrm>
              <a:off x="2175975" y="1015425"/>
              <a:ext cx="280850" cy="177050"/>
            </a:xfrm>
            <a:custGeom>
              <a:avLst/>
              <a:gdLst/>
              <a:ahLst/>
              <a:cxnLst/>
              <a:rect l="l" t="t" r="r" b="b"/>
              <a:pathLst>
                <a:path w="11234" h="7082" extrusionOk="0">
                  <a:moveTo>
                    <a:pt x="1" y="1"/>
                  </a:moveTo>
                  <a:lnTo>
                    <a:pt x="1" y="7082"/>
                  </a:lnTo>
                  <a:lnTo>
                    <a:pt x="7693" y="7082"/>
                  </a:lnTo>
                  <a:cubicBezTo>
                    <a:pt x="9646" y="7082"/>
                    <a:pt x="11233" y="5495"/>
                    <a:pt x="11233" y="3541"/>
                  </a:cubicBezTo>
                  <a:cubicBezTo>
                    <a:pt x="11233" y="1588"/>
                    <a:pt x="9646" y="1"/>
                    <a:pt x="76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48" name="Google Shape;1248;p20"/>
          <p:cNvSpPr/>
          <p:nvPr/>
        </p:nvSpPr>
        <p:spPr>
          <a:xfrm rot="10800000">
            <a:off x="1783081" y="4548960"/>
            <a:ext cx="594169" cy="594399"/>
          </a:xfrm>
          <a:custGeom>
            <a:avLst/>
            <a:gdLst/>
            <a:ahLst/>
            <a:cxnLst/>
            <a:rect l="l" t="t" r="r" b="b"/>
            <a:pathLst>
              <a:path w="15385" h="15385" extrusionOk="0">
                <a:moveTo>
                  <a:pt x="1" y="1"/>
                </a:moveTo>
                <a:cubicBezTo>
                  <a:pt x="1" y="8506"/>
                  <a:pt x="6919" y="15384"/>
                  <a:pt x="15384" y="15384"/>
                </a:cubicBezTo>
                <a:lnTo>
                  <a:pt x="1538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49" name="Google Shape;1249;p20"/>
          <p:cNvGrpSpPr/>
          <p:nvPr/>
        </p:nvGrpSpPr>
        <p:grpSpPr>
          <a:xfrm rot="10800000">
            <a:off x="-49" y="2765928"/>
            <a:ext cx="595713" cy="594361"/>
            <a:chOff x="1791400" y="1296250"/>
            <a:chExt cx="385625" cy="384600"/>
          </a:xfrm>
        </p:grpSpPr>
        <p:sp>
          <p:nvSpPr>
            <p:cNvPr id="1250" name="Google Shape;1250;p20"/>
            <p:cNvSpPr/>
            <p:nvPr/>
          </p:nvSpPr>
          <p:spPr>
            <a:xfrm>
              <a:off x="1791400" y="1296250"/>
              <a:ext cx="384600" cy="384600"/>
            </a:xfrm>
            <a:custGeom>
              <a:avLst/>
              <a:gdLst/>
              <a:ahLst/>
              <a:cxnLst/>
              <a:rect l="l" t="t" r="r" b="b"/>
              <a:pathLst>
                <a:path w="15384" h="15384" extrusionOk="0">
                  <a:moveTo>
                    <a:pt x="0" y="0"/>
                  </a:moveTo>
                  <a:cubicBezTo>
                    <a:pt x="0" y="8506"/>
                    <a:pt x="6878" y="15384"/>
                    <a:pt x="15384" y="15384"/>
                  </a:cubicBezTo>
                  <a:lnTo>
                    <a:pt x="1538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20"/>
            <p:cNvSpPr/>
            <p:nvPr/>
          </p:nvSpPr>
          <p:spPr>
            <a:xfrm>
              <a:off x="2039650" y="1296250"/>
              <a:ext cx="137375" cy="136350"/>
            </a:xfrm>
            <a:custGeom>
              <a:avLst/>
              <a:gdLst/>
              <a:ahLst/>
              <a:cxnLst/>
              <a:rect l="l" t="t" r="r" b="b"/>
              <a:pathLst>
                <a:path w="5495" h="5454" extrusionOk="0">
                  <a:moveTo>
                    <a:pt x="0" y="0"/>
                  </a:moveTo>
                  <a:cubicBezTo>
                    <a:pt x="0" y="3012"/>
                    <a:pt x="2442" y="5454"/>
                    <a:pt x="5495" y="5454"/>
                  </a:cubicBezTo>
                  <a:lnTo>
                    <a:pt x="54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52" name="Google Shape;1252;p20"/>
          <p:cNvSpPr/>
          <p:nvPr/>
        </p:nvSpPr>
        <p:spPr>
          <a:xfrm rot="5400000" flipH="1">
            <a:off x="7955433" y="4548992"/>
            <a:ext cx="594207" cy="594784"/>
          </a:xfrm>
          <a:custGeom>
            <a:avLst/>
            <a:gdLst/>
            <a:ahLst/>
            <a:cxnLst/>
            <a:rect l="l" t="t" r="r" b="b"/>
            <a:pathLst>
              <a:path w="15385" h="15385" extrusionOk="0">
                <a:moveTo>
                  <a:pt x="1" y="1"/>
                </a:moveTo>
                <a:lnTo>
                  <a:pt x="1" y="15384"/>
                </a:lnTo>
                <a:cubicBezTo>
                  <a:pt x="8507" y="15384"/>
                  <a:pt x="15384" y="8506"/>
                  <a:pt x="153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20"/>
          <p:cNvSpPr/>
          <p:nvPr/>
        </p:nvSpPr>
        <p:spPr>
          <a:xfrm rot="10800000" flipH="1">
            <a:off x="594654" y="184"/>
            <a:ext cx="593938" cy="593861"/>
          </a:xfrm>
          <a:custGeom>
            <a:avLst/>
            <a:gdLst/>
            <a:ahLst/>
            <a:cxnLst/>
            <a:rect l="l" t="t" r="r" b="b"/>
            <a:pathLst>
              <a:path w="15385" h="15385" extrusionOk="0">
                <a:moveTo>
                  <a:pt x="1" y="1"/>
                </a:moveTo>
                <a:lnTo>
                  <a:pt x="1" y="15384"/>
                </a:lnTo>
                <a:lnTo>
                  <a:pt x="15384" y="15384"/>
                </a:lnTo>
                <a:cubicBezTo>
                  <a:pt x="15384" y="6879"/>
                  <a:pt x="8506" y="1"/>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54" name="Google Shape;1254;p20"/>
          <p:cNvGrpSpPr/>
          <p:nvPr/>
        </p:nvGrpSpPr>
        <p:grpSpPr>
          <a:xfrm rot="5400000" flipH="1">
            <a:off x="-249" y="4548775"/>
            <a:ext cx="594361" cy="594169"/>
            <a:chOff x="5573200" y="4371925"/>
            <a:chExt cx="384600" cy="384625"/>
          </a:xfrm>
        </p:grpSpPr>
        <p:sp>
          <p:nvSpPr>
            <p:cNvPr id="1255" name="Google Shape;1255;p20"/>
            <p:cNvSpPr/>
            <p:nvPr/>
          </p:nvSpPr>
          <p:spPr>
            <a:xfrm>
              <a:off x="5573200" y="4371925"/>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20"/>
            <p:cNvSpPr/>
            <p:nvPr/>
          </p:nvSpPr>
          <p:spPr>
            <a:xfrm>
              <a:off x="5573200" y="4371925"/>
              <a:ext cx="384600" cy="384625"/>
            </a:xfrm>
            <a:custGeom>
              <a:avLst/>
              <a:gdLst/>
              <a:ahLst/>
              <a:cxnLst/>
              <a:rect l="l" t="t" r="r" b="b"/>
              <a:pathLst>
                <a:path w="15384" h="15385" extrusionOk="0">
                  <a:moveTo>
                    <a:pt x="7692" y="1"/>
                  </a:moveTo>
                  <a:cubicBezTo>
                    <a:pt x="3419" y="1"/>
                    <a:pt x="0" y="3460"/>
                    <a:pt x="0" y="7693"/>
                  </a:cubicBezTo>
                  <a:lnTo>
                    <a:pt x="0" y="15384"/>
                  </a:lnTo>
                  <a:lnTo>
                    <a:pt x="15384" y="15384"/>
                  </a:lnTo>
                  <a:lnTo>
                    <a:pt x="15384" y="7693"/>
                  </a:lnTo>
                  <a:cubicBezTo>
                    <a:pt x="15384" y="3460"/>
                    <a:pt x="11925" y="1"/>
                    <a:pt x="76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20"/>
            <p:cNvSpPr/>
            <p:nvPr/>
          </p:nvSpPr>
          <p:spPr>
            <a:xfrm>
              <a:off x="5657650" y="4540825"/>
              <a:ext cx="215725" cy="215725"/>
            </a:xfrm>
            <a:custGeom>
              <a:avLst/>
              <a:gdLst/>
              <a:ahLst/>
              <a:cxnLst/>
              <a:rect l="l" t="t" r="r" b="b"/>
              <a:pathLst>
                <a:path w="8629" h="8629" extrusionOk="0">
                  <a:moveTo>
                    <a:pt x="4314" y="1"/>
                  </a:moveTo>
                  <a:cubicBezTo>
                    <a:pt x="1913" y="1"/>
                    <a:pt x="0" y="1913"/>
                    <a:pt x="0" y="4314"/>
                  </a:cubicBezTo>
                  <a:lnTo>
                    <a:pt x="0" y="8628"/>
                  </a:lnTo>
                  <a:lnTo>
                    <a:pt x="8628" y="8628"/>
                  </a:lnTo>
                  <a:lnTo>
                    <a:pt x="8628" y="4314"/>
                  </a:lnTo>
                  <a:cubicBezTo>
                    <a:pt x="8628" y="1913"/>
                    <a:pt x="6675" y="1"/>
                    <a:pt x="431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58" name="Google Shape;1258;p20"/>
          <p:cNvGrpSpPr/>
          <p:nvPr/>
        </p:nvGrpSpPr>
        <p:grpSpPr>
          <a:xfrm flipH="1">
            <a:off x="-154" y="813"/>
            <a:ext cx="592355" cy="593822"/>
            <a:chOff x="1407825" y="3987350"/>
            <a:chExt cx="383600" cy="384600"/>
          </a:xfrm>
        </p:grpSpPr>
        <p:sp>
          <p:nvSpPr>
            <p:cNvPr id="1259" name="Google Shape;1259;p20"/>
            <p:cNvSpPr/>
            <p:nvPr/>
          </p:nvSpPr>
          <p:spPr>
            <a:xfrm>
              <a:off x="1407825" y="3987350"/>
              <a:ext cx="383600" cy="384600"/>
            </a:xfrm>
            <a:custGeom>
              <a:avLst/>
              <a:gdLst/>
              <a:ahLst/>
              <a:cxnLst/>
              <a:rect l="l" t="t" r="r" b="b"/>
              <a:pathLst>
                <a:path w="15344" h="15384" extrusionOk="0">
                  <a:moveTo>
                    <a:pt x="1" y="0"/>
                  </a:moveTo>
                  <a:lnTo>
                    <a:pt x="1" y="15384"/>
                  </a:lnTo>
                  <a:lnTo>
                    <a:pt x="15343" y="15384"/>
                  </a:lnTo>
                  <a:lnTo>
                    <a:pt x="1534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60" name="Google Shape;1260;p20"/>
            <p:cNvGrpSpPr/>
            <p:nvPr/>
          </p:nvGrpSpPr>
          <p:grpSpPr>
            <a:xfrm>
              <a:off x="1466825" y="3987350"/>
              <a:ext cx="265575" cy="384600"/>
              <a:chOff x="1466825" y="3987350"/>
              <a:chExt cx="265575" cy="384600"/>
            </a:xfrm>
          </p:grpSpPr>
          <p:sp>
            <p:nvSpPr>
              <p:cNvPr id="1261" name="Google Shape;1261;p20"/>
              <p:cNvSpPr/>
              <p:nvPr/>
            </p:nvSpPr>
            <p:spPr>
              <a:xfrm>
                <a:off x="1577725" y="3987350"/>
                <a:ext cx="43775" cy="384600"/>
              </a:xfrm>
              <a:custGeom>
                <a:avLst/>
                <a:gdLst/>
                <a:ahLst/>
                <a:cxnLst/>
                <a:rect l="l" t="t" r="r" b="b"/>
                <a:pathLst>
                  <a:path w="1751" h="15384" extrusionOk="0">
                    <a:moveTo>
                      <a:pt x="1" y="0"/>
                    </a:moveTo>
                    <a:lnTo>
                      <a:pt x="1" y="15384"/>
                    </a:lnTo>
                    <a:lnTo>
                      <a:pt x="1751" y="15384"/>
                    </a:lnTo>
                    <a:lnTo>
                      <a:pt x="175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20"/>
              <p:cNvSpPr/>
              <p:nvPr/>
            </p:nvSpPr>
            <p:spPr>
              <a:xfrm>
                <a:off x="1466825" y="3987350"/>
                <a:ext cx="42775" cy="384600"/>
              </a:xfrm>
              <a:custGeom>
                <a:avLst/>
                <a:gdLst/>
                <a:ahLst/>
                <a:cxnLst/>
                <a:rect l="l" t="t" r="r" b="b"/>
                <a:pathLst>
                  <a:path w="1711" h="15384" extrusionOk="0">
                    <a:moveTo>
                      <a:pt x="1" y="0"/>
                    </a:moveTo>
                    <a:lnTo>
                      <a:pt x="1" y="15384"/>
                    </a:lnTo>
                    <a:lnTo>
                      <a:pt x="1710" y="15384"/>
                    </a:lnTo>
                    <a:lnTo>
                      <a:pt x="171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20"/>
              <p:cNvSpPr/>
              <p:nvPr/>
            </p:nvSpPr>
            <p:spPr>
              <a:xfrm>
                <a:off x="1689650" y="3987350"/>
                <a:ext cx="42750" cy="384600"/>
              </a:xfrm>
              <a:custGeom>
                <a:avLst/>
                <a:gdLst/>
                <a:ahLst/>
                <a:cxnLst/>
                <a:rect l="l" t="t" r="r" b="b"/>
                <a:pathLst>
                  <a:path w="1710" h="15384" extrusionOk="0">
                    <a:moveTo>
                      <a:pt x="1" y="0"/>
                    </a:moveTo>
                    <a:lnTo>
                      <a:pt x="1" y="15384"/>
                    </a:lnTo>
                    <a:lnTo>
                      <a:pt x="1710" y="15384"/>
                    </a:lnTo>
                    <a:lnTo>
                      <a:pt x="171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264" name="Google Shape;1264;p20"/>
          <p:cNvGrpSpPr/>
          <p:nvPr/>
        </p:nvGrpSpPr>
        <p:grpSpPr>
          <a:xfrm flipH="1">
            <a:off x="8549071" y="4549189"/>
            <a:ext cx="594784" cy="594169"/>
            <a:chOff x="1023225" y="4756525"/>
            <a:chExt cx="384625" cy="384600"/>
          </a:xfrm>
        </p:grpSpPr>
        <p:sp>
          <p:nvSpPr>
            <p:cNvPr id="1265" name="Google Shape;1265;p20"/>
            <p:cNvSpPr/>
            <p:nvPr/>
          </p:nvSpPr>
          <p:spPr>
            <a:xfrm>
              <a:off x="1023225" y="4756525"/>
              <a:ext cx="384625" cy="384600"/>
            </a:xfrm>
            <a:custGeom>
              <a:avLst/>
              <a:gdLst/>
              <a:ahLst/>
              <a:cxnLst/>
              <a:rect l="l" t="t" r="r" b="b"/>
              <a:pathLst>
                <a:path w="15385" h="15384" extrusionOk="0">
                  <a:moveTo>
                    <a:pt x="1" y="0"/>
                  </a:moveTo>
                  <a:lnTo>
                    <a:pt x="1" y="15384"/>
                  </a:lnTo>
                  <a:lnTo>
                    <a:pt x="15385" y="15384"/>
                  </a:lnTo>
                  <a:lnTo>
                    <a:pt x="1538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66" name="Google Shape;1266;p20"/>
            <p:cNvGrpSpPr/>
            <p:nvPr/>
          </p:nvGrpSpPr>
          <p:grpSpPr>
            <a:xfrm>
              <a:off x="1061900" y="4796200"/>
              <a:ext cx="306275" cy="305250"/>
              <a:chOff x="1061900" y="4796200"/>
              <a:chExt cx="306275" cy="305250"/>
            </a:xfrm>
          </p:grpSpPr>
          <p:sp>
            <p:nvSpPr>
              <p:cNvPr id="1267" name="Google Shape;1267;p20"/>
              <p:cNvSpPr/>
              <p:nvPr/>
            </p:nvSpPr>
            <p:spPr>
              <a:xfrm>
                <a:off x="1061900" y="5015975"/>
                <a:ext cx="85500" cy="85475"/>
              </a:xfrm>
              <a:custGeom>
                <a:avLst/>
                <a:gdLst/>
                <a:ahLst/>
                <a:cxnLst/>
                <a:rect l="l" t="t" r="r" b="b"/>
                <a:pathLst>
                  <a:path w="3420" h="3419" extrusionOk="0">
                    <a:moveTo>
                      <a:pt x="0" y="0"/>
                    </a:moveTo>
                    <a:lnTo>
                      <a:pt x="3419" y="3419"/>
                    </a:lnTo>
                    <a:lnTo>
                      <a:pt x="341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20"/>
              <p:cNvSpPr/>
              <p:nvPr/>
            </p:nvSpPr>
            <p:spPr>
              <a:xfrm>
                <a:off x="1171775" y="5015975"/>
                <a:ext cx="86525" cy="85475"/>
              </a:xfrm>
              <a:custGeom>
                <a:avLst/>
                <a:gdLst/>
                <a:ahLst/>
                <a:cxnLst/>
                <a:rect l="l" t="t" r="r" b="b"/>
                <a:pathLst>
                  <a:path w="3461" h="3419" extrusionOk="0">
                    <a:moveTo>
                      <a:pt x="1" y="0"/>
                    </a:moveTo>
                    <a:lnTo>
                      <a:pt x="3460" y="3419"/>
                    </a:lnTo>
                    <a:lnTo>
                      <a:pt x="346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20"/>
              <p:cNvSpPr/>
              <p:nvPr/>
            </p:nvSpPr>
            <p:spPr>
              <a:xfrm>
                <a:off x="1282675" y="5015975"/>
                <a:ext cx="85500" cy="85475"/>
              </a:xfrm>
              <a:custGeom>
                <a:avLst/>
                <a:gdLst/>
                <a:ahLst/>
                <a:cxnLst/>
                <a:rect l="l" t="t" r="r" b="b"/>
                <a:pathLst>
                  <a:path w="3420" h="3419" extrusionOk="0">
                    <a:moveTo>
                      <a:pt x="1" y="0"/>
                    </a:moveTo>
                    <a:lnTo>
                      <a:pt x="3419" y="3419"/>
                    </a:lnTo>
                    <a:lnTo>
                      <a:pt x="341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20"/>
              <p:cNvSpPr/>
              <p:nvPr/>
            </p:nvSpPr>
            <p:spPr>
              <a:xfrm>
                <a:off x="1061900" y="4906075"/>
                <a:ext cx="85500" cy="85500"/>
              </a:xfrm>
              <a:custGeom>
                <a:avLst/>
                <a:gdLst/>
                <a:ahLst/>
                <a:cxnLst/>
                <a:rect l="l" t="t" r="r" b="b"/>
                <a:pathLst>
                  <a:path w="3420" h="3420" extrusionOk="0">
                    <a:moveTo>
                      <a:pt x="0"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20"/>
              <p:cNvSpPr/>
              <p:nvPr/>
            </p:nvSpPr>
            <p:spPr>
              <a:xfrm>
                <a:off x="1171775" y="4906075"/>
                <a:ext cx="86525" cy="85500"/>
              </a:xfrm>
              <a:custGeom>
                <a:avLst/>
                <a:gdLst/>
                <a:ahLst/>
                <a:cxnLst/>
                <a:rect l="l" t="t" r="r" b="b"/>
                <a:pathLst>
                  <a:path w="3461" h="3420" extrusionOk="0">
                    <a:moveTo>
                      <a:pt x="1" y="1"/>
                    </a:moveTo>
                    <a:lnTo>
                      <a:pt x="3460" y="3419"/>
                    </a:lnTo>
                    <a:lnTo>
                      <a:pt x="34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20"/>
              <p:cNvSpPr/>
              <p:nvPr/>
            </p:nvSpPr>
            <p:spPr>
              <a:xfrm>
                <a:off x="1282675" y="4906075"/>
                <a:ext cx="85500" cy="85500"/>
              </a:xfrm>
              <a:custGeom>
                <a:avLst/>
                <a:gdLst/>
                <a:ahLst/>
                <a:cxnLst/>
                <a:rect l="l" t="t" r="r" b="b"/>
                <a:pathLst>
                  <a:path w="3420" h="3420" extrusionOk="0">
                    <a:moveTo>
                      <a:pt x="1"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20"/>
              <p:cNvSpPr/>
              <p:nvPr/>
            </p:nvSpPr>
            <p:spPr>
              <a:xfrm>
                <a:off x="1061900" y="4796200"/>
                <a:ext cx="85500" cy="85500"/>
              </a:xfrm>
              <a:custGeom>
                <a:avLst/>
                <a:gdLst/>
                <a:ahLst/>
                <a:cxnLst/>
                <a:rect l="l" t="t" r="r" b="b"/>
                <a:pathLst>
                  <a:path w="3420" h="3420" extrusionOk="0">
                    <a:moveTo>
                      <a:pt x="0"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20"/>
              <p:cNvSpPr/>
              <p:nvPr/>
            </p:nvSpPr>
            <p:spPr>
              <a:xfrm>
                <a:off x="1171775" y="4796200"/>
                <a:ext cx="86525" cy="85500"/>
              </a:xfrm>
              <a:custGeom>
                <a:avLst/>
                <a:gdLst/>
                <a:ahLst/>
                <a:cxnLst/>
                <a:rect l="l" t="t" r="r" b="b"/>
                <a:pathLst>
                  <a:path w="3461" h="3420" extrusionOk="0">
                    <a:moveTo>
                      <a:pt x="1" y="1"/>
                    </a:moveTo>
                    <a:lnTo>
                      <a:pt x="3460" y="3419"/>
                    </a:lnTo>
                    <a:lnTo>
                      <a:pt x="34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20"/>
              <p:cNvSpPr/>
              <p:nvPr/>
            </p:nvSpPr>
            <p:spPr>
              <a:xfrm>
                <a:off x="1282675" y="4796200"/>
                <a:ext cx="85500" cy="85500"/>
              </a:xfrm>
              <a:custGeom>
                <a:avLst/>
                <a:gdLst/>
                <a:ahLst/>
                <a:cxnLst/>
                <a:rect l="l" t="t" r="r" b="b"/>
                <a:pathLst>
                  <a:path w="3420" h="3420" extrusionOk="0">
                    <a:moveTo>
                      <a:pt x="1"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276" name="Google Shape;1276;p20"/>
          <p:cNvGrpSpPr/>
          <p:nvPr/>
        </p:nvGrpSpPr>
        <p:grpSpPr>
          <a:xfrm rot="-5400000" flipH="1">
            <a:off x="8549412" y="1188690"/>
            <a:ext cx="594745" cy="594438"/>
            <a:chOff x="6725950" y="4371925"/>
            <a:chExt cx="384600" cy="384625"/>
          </a:xfrm>
        </p:grpSpPr>
        <p:sp>
          <p:nvSpPr>
            <p:cNvPr id="1277" name="Google Shape;1277;p20"/>
            <p:cNvSpPr/>
            <p:nvPr/>
          </p:nvSpPr>
          <p:spPr>
            <a:xfrm>
              <a:off x="6725950" y="4371925"/>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20"/>
            <p:cNvSpPr/>
            <p:nvPr/>
          </p:nvSpPr>
          <p:spPr>
            <a:xfrm>
              <a:off x="6725950" y="4371925"/>
              <a:ext cx="384600" cy="384625"/>
            </a:xfrm>
            <a:custGeom>
              <a:avLst/>
              <a:gdLst/>
              <a:ahLst/>
              <a:cxnLst/>
              <a:rect l="l" t="t" r="r" b="b"/>
              <a:pathLst>
                <a:path w="15384" h="15385" extrusionOk="0">
                  <a:moveTo>
                    <a:pt x="0" y="1"/>
                  </a:moveTo>
                  <a:lnTo>
                    <a:pt x="0" y="15384"/>
                  </a:lnTo>
                  <a:lnTo>
                    <a:pt x="15384" y="15384"/>
                  </a:lnTo>
                  <a:lnTo>
                    <a:pt x="0" y="1"/>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79" name="Google Shape;1279;p20"/>
            <p:cNvGrpSpPr/>
            <p:nvPr/>
          </p:nvGrpSpPr>
          <p:grpSpPr>
            <a:xfrm>
              <a:off x="6725950" y="4448250"/>
              <a:ext cx="308300" cy="232000"/>
              <a:chOff x="6725950" y="4448250"/>
              <a:chExt cx="308300" cy="232000"/>
            </a:xfrm>
          </p:grpSpPr>
          <p:sp>
            <p:nvSpPr>
              <p:cNvPr id="1280" name="Google Shape;1280;p20"/>
              <p:cNvSpPr/>
              <p:nvPr/>
            </p:nvSpPr>
            <p:spPr>
              <a:xfrm>
                <a:off x="6802250" y="4448250"/>
                <a:ext cx="232000" cy="232000"/>
              </a:xfrm>
              <a:custGeom>
                <a:avLst/>
                <a:gdLst/>
                <a:ahLst/>
                <a:cxnLst/>
                <a:rect l="l" t="t" r="r" b="b"/>
                <a:pathLst>
                  <a:path w="9280" h="9280" fill="none" extrusionOk="0">
                    <a:moveTo>
                      <a:pt x="9279" y="4640"/>
                    </a:moveTo>
                    <a:cubicBezTo>
                      <a:pt x="9279" y="7204"/>
                      <a:pt x="7204" y="9279"/>
                      <a:pt x="4640" y="9279"/>
                    </a:cubicBezTo>
                    <a:cubicBezTo>
                      <a:pt x="2076" y="9279"/>
                      <a:pt x="1" y="7204"/>
                      <a:pt x="1" y="4640"/>
                    </a:cubicBezTo>
                    <a:cubicBezTo>
                      <a:pt x="1" y="2076"/>
                      <a:pt x="2076" y="0"/>
                      <a:pt x="4640" y="0"/>
                    </a:cubicBezTo>
                    <a:cubicBezTo>
                      <a:pt x="7204" y="0"/>
                      <a:pt x="9279" y="2076"/>
                      <a:pt x="9279" y="4640"/>
                    </a:cubicBezTo>
                    <a:close/>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20"/>
              <p:cNvSpPr/>
              <p:nvPr/>
            </p:nvSpPr>
            <p:spPr>
              <a:xfrm>
                <a:off x="6725950" y="4564225"/>
                <a:ext cx="76325" cy="25"/>
              </a:xfrm>
              <a:custGeom>
                <a:avLst/>
                <a:gdLst/>
                <a:ahLst/>
                <a:cxnLst/>
                <a:rect l="l" t="t" r="r" b="b"/>
                <a:pathLst>
                  <a:path w="3053" h="1" fill="none" extrusionOk="0">
                    <a:moveTo>
                      <a:pt x="0" y="1"/>
                    </a:moveTo>
                    <a:lnTo>
                      <a:pt x="3053" y="1"/>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20"/>
              <p:cNvSpPr/>
              <p:nvPr/>
            </p:nvSpPr>
            <p:spPr>
              <a:xfrm>
                <a:off x="6725950" y="4633425"/>
                <a:ext cx="99725" cy="0"/>
              </a:xfrm>
              <a:custGeom>
                <a:avLst/>
                <a:gdLst/>
                <a:ahLst/>
                <a:cxnLst/>
                <a:rect l="l" t="t" r="r" b="b"/>
                <a:pathLst>
                  <a:path w="3989" fill="none" extrusionOk="0">
                    <a:moveTo>
                      <a:pt x="0" y="0"/>
                    </a:moveTo>
                    <a:lnTo>
                      <a:pt x="3989" y="0"/>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20"/>
              <p:cNvSpPr/>
              <p:nvPr/>
            </p:nvSpPr>
            <p:spPr>
              <a:xfrm>
                <a:off x="6725950" y="4495050"/>
                <a:ext cx="99725" cy="25"/>
              </a:xfrm>
              <a:custGeom>
                <a:avLst/>
                <a:gdLst/>
                <a:ahLst/>
                <a:cxnLst/>
                <a:rect l="l" t="t" r="r" b="b"/>
                <a:pathLst>
                  <a:path w="3989" h="1" fill="none" extrusionOk="0">
                    <a:moveTo>
                      <a:pt x="0" y="0"/>
                    </a:moveTo>
                    <a:lnTo>
                      <a:pt x="3989" y="0"/>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284" name="Google Shape;1284;p20"/>
          <p:cNvGrpSpPr/>
          <p:nvPr/>
        </p:nvGrpSpPr>
        <p:grpSpPr>
          <a:xfrm rot="-5400000" flipH="1">
            <a:off x="7360633" y="804"/>
            <a:ext cx="594784" cy="594438"/>
            <a:chOff x="5957775" y="3602750"/>
            <a:chExt cx="384625" cy="384625"/>
          </a:xfrm>
        </p:grpSpPr>
        <p:sp>
          <p:nvSpPr>
            <p:cNvPr id="1285" name="Google Shape;1285;p20"/>
            <p:cNvSpPr/>
            <p:nvPr/>
          </p:nvSpPr>
          <p:spPr>
            <a:xfrm>
              <a:off x="5957775" y="3602750"/>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20"/>
            <p:cNvSpPr/>
            <p:nvPr/>
          </p:nvSpPr>
          <p:spPr>
            <a:xfrm>
              <a:off x="5957775" y="3602750"/>
              <a:ext cx="384625" cy="384625"/>
            </a:xfrm>
            <a:custGeom>
              <a:avLst/>
              <a:gdLst/>
              <a:ahLst/>
              <a:cxnLst/>
              <a:rect l="l" t="t" r="r" b="b"/>
              <a:pathLst>
                <a:path w="15385" h="15385" extrusionOk="0">
                  <a:moveTo>
                    <a:pt x="1" y="1"/>
                  </a:moveTo>
                  <a:cubicBezTo>
                    <a:pt x="1" y="8506"/>
                    <a:pt x="6879" y="15384"/>
                    <a:pt x="15384" y="15384"/>
                  </a:cubicBezTo>
                  <a:lnTo>
                    <a:pt x="15384" y="1"/>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87" name="Google Shape;1287;p20"/>
            <p:cNvGrpSpPr/>
            <p:nvPr/>
          </p:nvGrpSpPr>
          <p:grpSpPr>
            <a:xfrm>
              <a:off x="6080900" y="3602750"/>
              <a:ext cx="261500" cy="261500"/>
              <a:chOff x="6080900" y="3602750"/>
              <a:chExt cx="261500" cy="261500"/>
            </a:xfrm>
          </p:grpSpPr>
          <p:sp>
            <p:nvSpPr>
              <p:cNvPr id="1288" name="Google Shape;1288;p20"/>
              <p:cNvSpPr/>
              <p:nvPr/>
            </p:nvSpPr>
            <p:spPr>
              <a:xfrm>
                <a:off x="6080900" y="3602750"/>
                <a:ext cx="261500" cy="261500"/>
              </a:xfrm>
              <a:custGeom>
                <a:avLst/>
                <a:gdLst/>
                <a:ahLst/>
                <a:cxnLst/>
                <a:rect l="l" t="t" r="r" b="b"/>
                <a:pathLst>
                  <a:path w="10460" h="10460" fill="none" extrusionOk="0">
                    <a:moveTo>
                      <a:pt x="10459" y="10460"/>
                    </a:moveTo>
                    <a:cubicBezTo>
                      <a:pt x="4680" y="10460"/>
                      <a:pt x="0" y="5780"/>
                      <a:pt x="0"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20"/>
              <p:cNvSpPr/>
              <p:nvPr/>
            </p:nvSpPr>
            <p:spPr>
              <a:xfrm>
                <a:off x="6150075" y="3602750"/>
                <a:ext cx="192325" cy="192325"/>
              </a:xfrm>
              <a:custGeom>
                <a:avLst/>
                <a:gdLst/>
                <a:ahLst/>
                <a:cxnLst/>
                <a:rect l="l" t="t" r="r" b="b"/>
                <a:pathLst>
                  <a:path w="7693" h="7693" fill="none" extrusionOk="0">
                    <a:moveTo>
                      <a:pt x="1" y="1"/>
                    </a:moveTo>
                    <a:cubicBezTo>
                      <a:pt x="1" y="4233"/>
                      <a:pt x="3419" y="7692"/>
                      <a:pt x="7692" y="7692"/>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20"/>
              <p:cNvSpPr/>
              <p:nvPr/>
            </p:nvSpPr>
            <p:spPr>
              <a:xfrm>
                <a:off x="6218250" y="3602750"/>
                <a:ext cx="124150" cy="123150"/>
              </a:xfrm>
              <a:custGeom>
                <a:avLst/>
                <a:gdLst/>
                <a:ahLst/>
                <a:cxnLst/>
                <a:rect l="l" t="t" r="r" b="b"/>
                <a:pathLst>
                  <a:path w="4966" h="4926" fill="none" extrusionOk="0">
                    <a:moveTo>
                      <a:pt x="4965" y="4925"/>
                    </a:moveTo>
                    <a:cubicBezTo>
                      <a:pt x="2239" y="4925"/>
                      <a:pt x="0" y="2727"/>
                      <a:pt x="0"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291" name="Google Shape;1291;p20"/>
          <p:cNvGrpSpPr/>
          <p:nvPr/>
        </p:nvGrpSpPr>
        <p:grpSpPr>
          <a:xfrm rot="-5400000" flipH="1">
            <a:off x="6766253" y="823"/>
            <a:ext cx="594784" cy="594399"/>
            <a:chOff x="5957775" y="3218175"/>
            <a:chExt cx="384625" cy="384600"/>
          </a:xfrm>
        </p:grpSpPr>
        <p:sp>
          <p:nvSpPr>
            <p:cNvPr id="1292" name="Google Shape;1292;p20"/>
            <p:cNvSpPr/>
            <p:nvPr/>
          </p:nvSpPr>
          <p:spPr>
            <a:xfrm>
              <a:off x="5957775" y="3218175"/>
              <a:ext cx="384625" cy="384600"/>
            </a:xfrm>
            <a:custGeom>
              <a:avLst/>
              <a:gdLst/>
              <a:ahLst/>
              <a:cxnLst/>
              <a:rect l="l" t="t" r="r" b="b"/>
              <a:pathLst>
                <a:path w="15385" h="15384" extrusionOk="0">
                  <a:moveTo>
                    <a:pt x="1" y="0"/>
                  </a:moveTo>
                  <a:lnTo>
                    <a:pt x="1" y="15384"/>
                  </a:lnTo>
                  <a:lnTo>
                    <a:pt x="15384" y="15384"/>
                  </a:lnTo>
                  <a:cubicBezTo>
                    <a:pt x="15384" y="6878"/>
                    <a:pt x="8466" y="0"/>
                    <a:pt x="1" y="0"/>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93" name="Google Shape;1293;p20"/>
            <p:cNvGrpSpPr/>
            <p:nvPr/>
          </p:nvGrpSpPr>
          <p:grpSpPr>
            <a:xfrm>
              <a:off x="5957775" y="3342300"/>
              <a:ext cx="260500" cy="260475"/>
              <a:chOff x="5957775" y="3342300"/>
              <a:chExt cx="260500" cy="260475"/>
            </a:xfrm>
          </p:grpSpPr>
          <p:sp>
            <p:nvSpPr>
              <p:cNvPr id="1294" name="Google Shape;1294;p20"/>
              <p:cNvSpPr/>
              <p:nvPr/>
            </p:nvSpPr>
            <p:spPr>
              <a:xfrm>
                <a:off x="5957775" y="3342300"/>
                <a:ext cx="260500" cy="260475"/>
              </a:xfrm>
              <a:custGeom>
                <a:avLst/>
                <a:gdLst/>
                <a:ahLst/>
                <a:cxnLst/>
                <a:rect l="l" t="t" r="r" b="b"/>
                <a:pathLst>
                  <a:path w="10420" h="10419" fill="none" extrusionOk="0">
                    <a:moveTo>
                      <a:pt x="1" y="0"/>
                    </a:moveTo>
                    <a:cubicBezTo>
                      <a:pt x="5739" y="0"/>
                      <a:pt x="10419" y="4680"/>
                      <a:pt x="10419" y="10419"/>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20"/>
              <p:cNvSpPr/>
              <p:nvPr/>
            </p:nvSpPr>
            <p:spPr>
              <a:xfrm>
                <a:off x="5957775" y="3410450"/>
                <a:ext cx="191300" cy="192325"/>
              </a:xfrm>
              <a:custGeom>
                <a:avLst/>
                <a:gdLst/>
                <a:ahLst/>
                <a:cxnLst/>
                <a:rect l="l" t="t" r="r" b="b"/>
                <a:pathLst>
                  <a:path w="7652" h="7693" fill="none" extrusionOk="0">
                    <a:moveTo>
                      <a:pt x="7652" y="7693"/>
                    </a:moveTo>
                    <a:cubicBezTo>
                      <a:pt x="7652" y="3460"/>
                      <a:pt x="4233" y="1"/>
                      <a:pt x="1"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20"/>
              <p:cNvSpPr/>
              <p:nvPr/>
            </p:nvSpPr>
            <p:spPr>
              <a:xfrm>
                <a:off x="5957775" y="3479650"/>
                <a:ext cx="123150" cy="123125"/>
              </a:xfrm>
              <a:custGeom>
                <a:avLst/>
                <a:gdLst/>
                <a:ahLst/>
                <a:cxnLst/>
                <a:rect l="l" t="t" r="r" b="b"/>
                <a:pathLst>
                  <a:path w="4926" h="4925" fill="none" extrusionOk="0">
                    <a:moveTo>
                      <a:pt x="1" y="0"/>
                    </a:moveTo>
                    <a:cubicBezTo>
                      <a:pt x="2687" y="0"/>
                      <a:pt x="4925" y="2239"/>
                      <a:pt x="4925" y="4925"/>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297" name="Google Shape;1297;p20"/>
          <p:cNvGrpSpPr/>
          <p:nvPr/>
        </p:nvGrpSpPr>
        <p:grpSpPr>
          <a:xfrm rot="-5400000" flipH="1">
            <a:off x="7361425" y="594757"/>
            <a:ext cx="593199" cy="594438"/>
            <a:chOff x="6342375" y="3602750"/>
            <a:chExt cx="383600" cy="384625"/>
          </a:xfrm>
        </p:grpSpPr>
        <p:sp>
          <p:nvSpPr>
            <p:cNvPr id="1298" name="Google Shape;1298;p20"/>
            <p:cNvSpPr/>
            <p:nvPr/>
          </p:nvSpPr>
          <p:spPr>
            <a:xfrm>
              <a:off x="6342375" y="3602750"/>
              <a:ext cx="383600" cy="384625"/>
            </a:xfrm>
            <a:custGeom>
              <a:avLst/>
              <a:gdLst/>
              <a:ahLst/>
              <a:cxnLst/>
              <a:rect l="l" t="t" r="r" b="b"/>
              <a:pathLst>
                <a:path w="15344" h="15385" extrusionOk="0">
                  <a:moveTo>
                    <a:pt x="0" y="1"/>
                  </a:moveTo>
                  <a:lnTo>
                    <a:pt x="0" y="15384"/>
                  </a:lnTo>
                  <a:lnTo>
                    <a:pt x="15343" y="15384"/>
                  </a:lnTo>
                  <a:cubicBezTo>
                    <a:pt x="15343" y="6879"/>
                    <a:pt x="8465" y="1"/>
                    <a:pt x="0" y="1"/>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99" name="Google Shape;1299;p20"/>
            <p:cNvGrpSpPr/>
            <p:nvPr/>
          </p:nvGrpSpPr>
          <p:grpSpPr>
            <a:xfrm>
              <a:off x="6342375" y="3725875"/>
              <a:ext cx="260475" cy="261500"/>
              <a:chOff x="6342375" y="3725875"/>
              <a:chExt cx="260475" cy="261500"/>
            </a:xfrm>
          </p:grpSpPr>
          <p:sp>
            <p:nvSpPr>
              <p:cNvPr id="1300" name="Google Shape;1300;p20"/>
              <p:cNvSpPr/>
              <p:nvPr/>
            </p:nvSpPr>
            <p:spPr>
              <a:xfrm>
                <a:off x="6342375" y="3725875"/>
                <a:ext cx="260475" cy="261500"/>
              </a:xfrm>
              <a:custGeom>
                <a:avLst/>
                <a:gdLst/>
                <a:ahLst/>
                <a:cxnLst/>
                <a:rect l="l" t="t" r="r" b="b"/>
                <a:pathLst>
                  <a:path w="10419" h="10460" fill="none" extrusionOk="0">
                    <a:moveTo>
                      <a:pt x="0" y="0"/>
                    </a:moveTo>
                    <a:cubicBezTo>
                      <a:pt x="5739" y="0"/>
                      <a:pt x="10419" y="4721"/>
                      <a:pt x="10419" y="10459"/>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20"/>
              <p:cNvSpPr/>
              <p:nvPr/>
            </p:nvSpPr>
            <p:spPr>
              <a:xfrm>
                <a:off x="6342375" y="3795050"/>
                <a:ext cx="191300" cy="192325"/>
              </a:xfrm>
              <a:custGeom>
                <a:avLst/>
                <a:gdLst/>
                <a:ahLst/>
                <a:cxnLst/>
                <a:rect l="l" t="t" r="r" b="b"/>
                <a:pathLst>
                  <a:path w="7652" h="7693" fill="none" extrusionOk="0">
                    <a:moveTo>
                      <a:pt x="7651" y="7692"/>
                    </a:moveTo>
                    <a:cubicBezTo>
                      <a:pt x="7651" y="3460"/>
                      <a:pt x="4233" y="0"/>
                      <a:pt x="0" y="0"/>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20"/>
              <p:cNvSpPr/>
              <p:nvPr/>
            </p:nvSpPr>
            <p:spPr>
              <a:xfrm>
                <a:off x="6342375" y="3864225"/>
                <a:ext cx="123125" cy="123150"/>
              </a:xfrm>
              <a:custGeom>
                <a:avLst/>
                <a:gdLst/>
                <a:ahLst/>
                <a:cxnLst/>
                <a:rect l="l" t="t" r="r" b="b"/>
                <a:pathLst>
                  <a:path w="4925" h="4926" fill="none" extrusionOk="0">
                    <a:moveTo>
                      <a:pt x="0" y="1"/>
                    </a:moveTo>
                    <a:cubicBezTo>
                      <a:pt x="2686" y="1"/>
                      <a:pt x="4925" y="2199"/>
                      <a:pt x="4925" y="4925"/>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03" name="Google Shape;1303;p20"/>
          <p:cNvGrpSpPr/>
          <p:nvPr/>
        </p:nvGrpSpPr>
        <p:grpSpPr>
          <a:xfrm rot="-5400000" flipH="1">
            <a:off x="7955805" y="594776"/>
            <a:ext cx="593199" cy="594399"/>
            <a:chOff x="6342375" y="3987350"/>
            <a:chExt cx="383600" cy="384600"/>
          </a:xfrm>
        </p:grpSpPr>
        <p:sp>
          <p:nvSpPr>
            <p:cNvPr id="1304" name="Google Shape;1304;p20"/>
            <p:cNvSpPr/>
            <p:nvPr/>
          </p:nvSpPr>
          <p:spPr>
            <a:xfrm>
              <a:off x="6342375" y="3987350"/>
              <a:ext cx="383600" cy="384600"/>
            </a:xfrm>
            <a:custGeom>
              <a:avLst/>
              <a:gdLst/>
              <a:ahLst/>
              <a:cxnLst/>
              <a:rect l="l" t="t" r="r" b="b"/>
              <a:pathLst>
                <a:path w="15344" h="15384" extrusionOk="0">
                  <a:moveTo>
                    <a:pt x="0" y="0"/>
                  </a:moveTo>
                  <a:lnTo>
                    <a:pt x="0" y="15384"/>
                  </a:lnTo>
                  <a:lnTo>
                    <a:pt x="15343" y="15384"/>
                  </a:lnTo>
                  <a:lnTo>
                    <a:pt x="15343" y="0"/>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05" name="Google Shape;1305;p20"/>
            <p:cNvGrpSpPr/>
            <p:nvPr/>
          </p:nvGrpSpPr>
          <p:grpSpPr>
            <a:xfrm>
              <a:off x="6465475" y="3987350"/>
              <a:ext cx="137375" cy="384600"/>
              <a:chOff x="6465475" y="3987350"/>
              <a:chExt cx="137375" cy="384600"/>
            </a:xfrm>
          </p:grpSpPr>
          <p:sp>
            <p:nvSpPr>
              <p:cNvPr id="1306" name="Google Shape;1306;p20"/>
              <p:cNvSpPr/>
              <p:nvPr/>
            </p:nvSpPr>
            <p:spPr>
              <a:xfrm>
                <a:off x="6465475" y="3987350"/>
                <a:ext cx="25" cy="384600"/>
              </a:xfrm>
              <a:custGeom>
                <a:avLst/>
                <a:gdLst/>
                <a:ahLst/>
                <a:cxnLst/>
                <a:rect l="l" t="t" r="r" b="b"/>
                <a:pathLst>
                  <a:path w="1" h="15384" fill="none" extrusionOk="0">
                    <a:moveTo>
                      <a:pt x="1" y="0"/>
                    </a:moveTo>
                    <a:lnTo>
                      <a:pt x="1" y="15384"/>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20"/>
              <p:cNvSpPr/>
              <p:nvPr/>
            </p:nvSpPr>
            <p:spPr>
              <a:xfrm>
                <a:off x="6533650" y="3987350"/>
                <a:ext cx="25" cy="384600"/>
              </a:xfrm>
              <a:custGeom>
                <a:avLst/>
                <a:gdLst/>
                <a:ahLst/>
                <a:cxnLst/>
                <a:rect l="l" t="t" r="r" b="b"/>
                <a:pathLst>
                  <a:path w="1" h="15384" fill="none" extrusionOk="0">
                    <a:moveTo>
                      <a:pt x="0" y="0"/>
                    </a:moveTo>
                    <a:lnTo>
                      <a:pt x="0" y="15384"/>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20"/>
              <p:cNvSpPr/>
              <p:nvPr/>
            </p:nvSpPr>
            <p:spPr>
              <a:xfrm>
                <a:off x="6602825" y="3987350"/>
                <a:ext cx="25" cy="384600"/>
              </a:xfrm>
              <a:custGeom>
                <a:avLst/>
                <a:gdLst/>
                <a:ahLst/>
                <a:cxnLst/>
                <a:rect l="l" t="t" r="r" b="b"/>
                <a:pathLst>
                  <a:path w="1" h="15384" fill="none" extrusionOk="0">
                    <a:moveTo>
                      <a:pt x="1" y="0"/>
                    </a:moveTo>
                    <a:lnTo>
                      <a:pt x="1" y="15384"/>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09" name="Google Shape;1309;p20"/>
          <p:cNvGrpSpPr/>
          <p:nvPr/>
        </p:nvGrpSpPr>
        <p:grpSpPr>
          <a:xfrm rot="-5400000" flipH="1">
            <a:off x="8550185" y="594757"/>
            <a:ext cx="593199" cy="594438"/>
            <a:chOff x="6342375" y="4371925"/>
            <a:chExt cx="383600" cy="384625"/>
          </a:xfrm>
        </p:grpSpPr>
        <p:sp>
          <p:nvSpPr>
            <p:cNvPr id="1310" name="Google Shape;1310;p20"/>
            <p:cNvSpPr/>
            <p:nvPr/>
          </p:nvSpPr>
          <p:spPr>
            <a:xfrm>
              <a:off x="6342375" y="4371925"/>
              <a:ext cx="383600" cy="384625"/>
            </a:xfrm>
            <a:custGeom>
              <a:avLst/>
              <a:gdLst/>
              <a:ahLst/>
              <a:cxnLst/>
              <a:rect l="l" t="t" r="r" b="b"/>
              <a:pathLst>
                <a:path w="15344" h="15385" extrusionOk="0">
                  <a:moveTo>
                    <a:pt x="0" y="1"/>
                  </a:moveTo>
                  <a:lnTo>
                    <a:pt x="0" y="15384"/>
                  </a:lnTo>
                  <a:lnTo>
                    <a:pt x="15343" y="15384"/>
                  </a:lnTo>
                  <a:lnTo>
                    <a:pt x="1534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20"/>
            <p:cNvSpPr/>
            <p:nvPr/>
          </p:nvSpPr>
          <p:spPr>
            <a:xfrm>
              <a:off x="6342375" y="4371925"/>
              <a:ext cx="383600" cy="384625"/>
            </a:xfrm>
            <a:custGeom>
              <a:avLst/>
              <a:gdLst/>
              <a:ahLst/>
              <a:cxnLst/>
              <a:rect l="l" t="t" r="r" b="b"/>
              <a:pathLst>
                <a:path w="15344" h="15385" extrusionOk="0">
                  <a:moveTo>
                    <a:pt x="0" y="1"/>
                  </a:moveTo>
                  <a:cubicBezTo>
                    <a:pt x="0" y="8507"/>
                    <a:pt x="6878" y="15384"/>
                    <a:pt x="15343" y="15384"/>
                  </a:cubicBezTo>
                  <a:lnTo>
                    <a:pt x="15343" y="1"/>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12" name="Google Shape;1312;p20"/>
            <p:cNvGrpSpPr/>
            <p:nvPr/>
          </p:nvGrpSpPr>
          <p:grpSpPr>
            <a:xfrm>
              <a:off x="6465475" y="4371925"/>
              <a:ext cx="260500" cy="261500"/>
              <a:chOff x="6465475" y="4371925"/>
              <a:chExt cx="260500" cy="261500"/>
            </a:xfrm>
          </p:grpSpPr>
          <p:sp>
            <p:nvSpPr>
              <p:cNvPr id="1313" name="Google Shape;1313;p20"/>
              <p:cNvSpPr/>
              <p:nvPr/>
            </p:nvSpPr>
            <p:spPr>
              <a:xfrm>
                <a:off x="6465475" y="4371925"/>
                <a:ext cx="260500" cy="261500"/>
              </a:xfrm>
              <a:custGeom>
                <a:avLst/>
                <a:gdLst/>
                <a:ahLst/>
                <a:cxnLst/>
                <a:rect l="l" t="t" r="r" b="b"/>
                <a:pathLst>
                  <a:path w="10420" h="10460" fill="none" extrusionOk="0">
                    <a:moveTo>
                      <a:pt x="10419" y="10460"/>
                    </a:moveTo>
                    <a:cubicBezTo>
                      <a:pt x="4681" y="10460"/>
                      <a:pt x="1" y="5780"/>
                      <a:pt x="1"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20"/>
              <p:cNvSpPr/>
              <p:nvPr/>
            </p:nvSpPr>
            <p:spPr>
              <a:xfrm>
                <a:off x="6534675" y="4371925"/>
                <a:ext cx="191300" cy="192325"/>
              </a:xfrm>
              <a:custGeom>
                <a:avLst/>
                <a:gdLst/>
                <a:ahLst/>
                <a:cxnLst/>
                <a:rect l="l" t="t" r="r" b="b"/>
                <a:pathLst>
                  <a:path w="7652" h="7693" fill="none" extrusionOk="0">
                    <a:moveTo>
                      <a:pt x="0" y="1"/>
                    </a:moveTo>
                    <a:cubicBezTo>
                      <a:pt x="0" y="4233"/>
                      <a:pt x="3419" y="7693"/>
                      <a:pt x="7651" y="7693"/>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20"/>
              <p:cNvSpPr/>
              <p:nvPr/>
            </p:nvSpPr>
            <p:spPr>
              <a:xfrm>
                <a:off x="6602825" y="4371925"/>
                <a:ext cx="123150" cy="123150"/>
              </a:xfrm>
              <a:custGeom>
                <a:avLst/>
                <a:gdLst/>
                <a:ahLst/>
                <a:cxnLst/>
                <a:rect l="l" t="t" r="r" b="b"/>
                <a:pathLst>
                  <a:path w="4926" h="4926" fill="none" extrusionOk="0">
                    <a:moveTo>
                      <a:pt x="4925" y="4925"/>
                    </a:moveTo>
                    <a:cubicBezTo>
                      <a:pt x="2239" y="4925"/>
                      <a:pt x="1" y="2728"/>
                      <a:pt x="1"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16" name="Google Shape;1316;p20"/>
          <p:cNvGrpSpPr/>
          <p:nvPr/>
        </p:nvGrpSpPr>
        <p:grpSpPr>
          <a:xfrm rot="-5400000" flipH="1">
            <a:off x="8549393" y="804"/>
            <a:ext cx="594784" cy="594438"/>
            <a:chOff x="5957775" y="4371925"/>
            <a:chExt cx="384625" cy="384625"/>
          </a:xfrm>
        </p:grpSpPr>
        <p:sp>
          <p:nvSpPr>
            <p:cNvPr id="1317" name="Google Shape;1317;p20"/>
            <p:cNvSpPr/>
            <p:nvPr/>
          </p:nvSpPr>
          <p:spPr>
            <a:xfrm>
              <a:off x="5957775" y="4371925"/>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18" name="Google Shape;1318;p20"/>
            <p:cNvGrpSpPr/>
            <p:nvPr/>
          </p:nvGrpSpPr>
          <p:grpSpPr>
            <a:xfrm>
              <a:off x="6004575" y="4419750"/>
              <a:ext cx="290000" cy="288975"/>
              <a:chOff x="6004575" y="4419750"/>
              <a:chExt cx="290000" cy="288975"/>
            </a:xfrm>
          </p:grpSpPr>
          <p:sp>
            <p:nvSpPr>
              <p:cNvPr id="1319" name="Google Shape;1319;p20"/>
              <p:cNvSpPr/>
              <p:nvPr/>
            </p:nvSpPr>
            <p:spPr>
              <a:xfrm>
                <a:off x="6114475" y="4419750"/>
                <a:ext cx="70225" cy="69200"/>
              </a:xfrm>
              <a:custGeom>
                <a:avLst/>
                <a:gdLst/>
                <a:ahLst/>
                <a:cxnLst/>
                <a:rect l="l" t="t" r="r" b="b"/>
                <a:pathLst>
                  <a:path w="2809" h="2768" extrusionOk="0">
                    <a:moveTo>
                      <a:pt x="1384" y="1"/>
                    </a:moveTo>
                    <a:lnTo>
                      <a:pt x="0" y="1384"/>
                    </a:lnTo>
                    <a:lnTo>
                      <a:pt x="1384" y="2768"/>
                    </a:lnTo>
                    <a:lnTo>
                      <a:pt x="2808" y="1384"/>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20"/>
              <p:cNvSpPr/>
              <p:nvPr/>
            </p:nvSpPr>
            <p:spPr>
              <a:xfrm>
                <a:off x="6114475" y="4529625"/>
                <a:ext cx="70225" cy="69225"/>
              </a:xfrm>
              <a:custGeom>
                <a:avLst/>
                <a:gdLst/>
                <a:ahLst/>
                <a:cxnLst/>
                <a:rect l="l" t="t" r="r" b="b"/>
                <a:pathLst>
                  <a:path w="2809" h="2769" extrusionOk="0">
                    <a:moveTo>
                      <a:pt x="1384" y="1"/>
                    </a:moveTo>
                    <a:lnTo>
                      <a:pt x="0" y="1385"/>
                    </a:lnTo>
                    <a:lnTo>
                      <a:pt x="1384" y="2768"/>
                    </a:lnTo>
                    <a:lnTo>
                      <a:pt x="2808" y="1385"/>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20"/>
              <p:cNvSpPr/>
              <p:nvPr/>
            </p:nvSpPr>
            <p:spPr>
              <a:xfrm>
                <a:off x="6114475" y="4639525"/>
                <a:ext cx="70225" cy="69200"/>
              </a:xfrm>
              <a:custGeom>
                <a:avLst/>
                <a:gdLst/>
                <a:ahLst/>
                <a:cxnLst/>
                <a:rect l="l" t="t" r="r" b="b"/>
                <a:pathLst>
                  <a:path w="2809" h="2768" extrusionOk="0">
                    <a:moveTo>
                      <a:pt x="1384" y="0"/>
                    </a:moveTo>
                    <a:lnTo>
                      <a:pt x="0" y="1384"/>
                    </a:lnTo>
                    <a:lnTo>
                      <a:pt x="1384" y="2768"/>
                    </a:lnTo>
                    <a:lnTo>
                      <a:pt x="2808" y="1384"/>
                    </a:lnTo>
                    <a:lnTo>
                      <a:pt x="1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20"/>
              <p:cNvSpPr/>
              <p:nvPr/>
            </p:nvSpPr>
            <p:spPr>
              <a:xfrm>
                <a:off x="6224350" y="4419750"/>
                <a:ext cx="70225" cy="69200"/>
              </a:xfrm>
              <a:custGeom>
                <a:avLst/>
                <a:gdLst/>
                <a:ahLst/>
                <a:cxnLst/>
                <a:rect l="l" t="t" r="r" b="b"/>
                <a:pathLst>
                  <a:path w="2809" h="2768" extrusionOk="0">
                    <a:moveTo>
                      <a:pt x="1384" y="1"/>
                    </a:moveTo>
                    <a:lnTo>
                      <a:pt x="1" y="1384"/>
                    </a:lnTo>
                    <a:lnTo>
                      <a:pt x="1384" y="2768"/>
                    </a:lnTo>
                    <a:lnTo>
                      <a:pt x="2809" y="1384"/>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20"/>
              <p:cNvSpPr/>
              <p:nvPr/>
            </p:nvSpPr>
            <p:spPr>
              <a:xfrm>
                <a:off x="6224350" y="4529625"/>
                <a:ext cx="70225" cy="69225"/>
              </a:xfrm>
              <a:custGeom>
                <a:avLst/>
                <a:gdLst/>
                <a:ahLst/>
                <a:cxnLst/>
                <a:rect l="l" t="t" r="r" b="b"/>
                <a:pathLst>
                  <a:path w="2809" h="2769" extrusionOk="0">
                    <a:moveTo>
                      <a:pt x="1384" y="1"/>
                    </a:moveTo>
                    <a:lnTo>
                      <a:pt x="1" y="1385"/>
                    </a:lnTo>
                    <a:lnTo>
                      <a:pt x="1384" y="2768"/>
                    </a:lnTo>
                    <a:lnTo>
                      <a:pt x="2809" y="1385"/>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20"/>
              <p:cNvSpPr/>
              <p:nvPr/>
            </p:nvSpPr>
            <p:spPr>
              <a:xfrm>
                <a:off x="6224350" y="4639525"/>
                <a:ext cx="70225" cy="69200"/>
              </a:xfrm>
              <a:custGeom>
                <a:avLst/>
                <a:gdLst/>
                <a:ahLst/>
                <a:cxnLst/>
                <a:rect l="l" t="t" r="r" b="b"/>
                <a:pathLst>
                  <a:path w="2809" h="2768" extrusionOk="0">
                    <a:moveTo>
                      <a:pt x="1384" y="0"/>
                    </a:moveTo>
                    <a:lnTo>
                      <a:pt x="1" y="1384"/>
                    </a:lnTo>
                    <a:lnTo>
                      <a:pt x="1384" y="2768"/>
                    </a:lnTo>
                    <a:lnTo>
                      <a:pt x="2809" y="1384"/>
                    </a:lnTo>
                    <a:lnTo>
                      <a:pt x="1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20"/>
              <p:cNvSpPr/>
              <p:nvPr/>
            </p:nvSpPr>
            <p:spPr>
              <a:xfrm>
                <a:off x="6004575" y="4419750"/>
                <a:ext cx="70250" cy="69200"/>
              </a:xfrm>
              <a:custGeom>
                <a:avLst/>
                <a:gdLst/>
                <a:ahLst/>
                <a:cxnLst/>
                <a:rect l="l" t="t" r="r" b="b"/>
                <a:pathLst>
                  <a:path w="2810" h="2768" extrusionOk="0">
                    <a:moveTo>
                      <a:pt x="1385" y="1"/>
                    </a:moveTo>
                    <a:lnTo>
                      <a:pt x="1" y="1384"/>
                    </a:lnTo>
                    <a:lnTo>
                      <a:pt x="1385" y="2768"/>
                    </a:lnTo>
                    <a:lnTo>
                      <a:pt x="2809" y="1384"/>
                    </a:lnTo>
                    <a:lnTo>
                      <a:pt x="138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20"/>
              <p:cNvSpPr/>
              <p:nvPr/>
            </p:nvSpPr>
            <p:spPr>
              <a:xfrm>
                <a:off x="6004575" y="4529625"/>
                <a:ext cx="70250" cy="69225"/>
              </a:xfrm>
              <a:custGeom>
                <a:avLst/>
                <a:gdLst/>
                <a:ahLst/>
                <a:cxnLst/>
                <a:rect l="l" t="t" r="r" b="b"/>
                <a:pathLst>
                  <a:path w="2810" h="2769" extrusionOk="0">
                    <a:moveTo>
                      <a:pt x="1385" y="1"/>
                    </a:moveTo>
                    <a:lnTo>
                      <a:pt x="1" y="1385"/>
                    </a:lnTo>
                    <a:lnTo>
                      <a:pt x="1385" y="2768"/>
                    </a:lnTo>
                    <a:lnTo>
                      <a:pt x="2809" y="1385"/>
                    </a:lnTo>
                    <a:lnTo>
                      <a:pt x="138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20"/>
              <p:cNvSpPr/>
              <p:nvPr/>
            </p:nvSpPr>
            <p:spPr>
              <a:xfrm>
                <a:off x="6004575" y="4639525"/>
                <a:ext cx="70250" cy="69200"/>
              </a:xfrm>
              <a:custGeom>
                <a:avLst/>
                <a:gdLst/>
                <a:ahLst/>
                <a:cxnLst/>
                <a:rect l="l" t="t" r="r" b="b"/>
                <a:pathLst>
                  <a:path w="2810" h="2768" extrusionOk="0">
                    <a:moveTo>
                      <a:pt x="1385" y="0"/>
                    </a:moveTo>
                    <a:lnTo>
                      <a:pt x="1" y="1384"/>
                    </a:lnTo>
                    <a:lnTo>
                      <a:pt x="1385" y="2768"/>
                    </a:lnTo>
                    <a:lnTo>
                      <a:pt x="2809" y="1384"/>
                    </a:lnTo>
                    <a:lnTo>
                      <a:pt x="138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328" name="Google Shape;1328;p20"/>
          <p:cNvSpPr/>
          <p:nvPr/>
        </p:nvSpPr>
        <p:spPr>
          <a:xfrm rot="-5400000" flipH="1">
            <a:off x="8549232" y="1783616"/>
            <a:ext cx="594784" cy="594438"/>
          </a:xfrm>
          <a:custGeom>
            <a:avLst/>
            <a:gdLst/>
            <a:ahLst/>
            <a:cxnLst/>
            <a:rect l="l" t="t" r="r" b="b"/>
            <a:pathLst>
              <a:path w="15385" h="15385" extrusionOk="0">
                <a:moveTo>
                  <a:pt x="1" y="1"/>
                </a:moveTo>
                <a:lnTo>
                  <a:pt x="1" y="15384"/>
                </a:lnTo>
                <a:lnTo>
                  <a:pt x="15384" y="15384"/>
                </a:lnTo>
                <a:cubicBezTo>
                  <a:pt x="15384" y="6879"/>
                  <a:pt x="8506" y="1"/>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29" name="Google Shape;1329;p20"/>
          <p:cNvGrpSpPr/>
          <p:nvPr/>
        </p:nvGrpSpPr>
        <p:grpSpPr>
          <a:xfrm rot="-5400000" flipH="1">
            <a:off x="7955032" y="1188710"/>
            <a:ext cx="594745" cy="594399"/>
            <a:chOff x="6725950" y="3987350"/>
            <a:chExt cx="384600" cy="384600"/>
          </a:xfrm>
        </p:grpSpPr>
        <p:sp>
          <p:nvSpPr>
            <p:cNvPr id="1330" name="Google Shape;1330;p20"/>
            <p:cNvSpPr/>
            <p:nvPr/>
          </p:nvSpPr>
          <p:spPr>
            <a:xfrm>
              <a:off x="6725950" y="3987350"/>
              <a:ext cx="384600" cy="384600"/>
            </a:xfrm>
            <a:custGeom>
              <a:avLst/>
              <a:gdLst/>
              <a:ahLst/>
              <a:cxnLst/>
              <a:rect l="l" t="t" r="r" b="b"/>
              <a:pathLst>
                <a:path w="15384" h="15384" extrusionOk="0">
                  <a:moveTo>
                    <a:pt x="0" y="0"/>
                  </a:moveTo>
                  <a:lnTo>
                    <a:pt x="0" y="15384"/>
                  </a:lnTo>
                  <a:lnTo>
                    <a:pt x="15384" y="15384"/>
                  </a:lnTo>
                  <a:cubicBezTo>
                    <a:pt x="15384" y="6878"/>
                    <a:pt x="8506"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20"/>
            <p:cNvSpPr/>
            <p:nvPr/>
          </p:nvSpPr>
          <p:spPr>
            <a:xfrm>
              <a:off x="6725950" y="4087050"/>
              <a:ext cx="284900" cy="284900"/>
            </a:xfrm>
            <a:custGeom>
              <a:avLst/>
              <a:gdLst/>
              <a:ahLst/>
              <a:cxnLst/>
              <a:rect l="l" t="t" r="r" b="b"/>
              <a:pathLst>
                <a:path w="11396" h="11396" extrusionOk="0">
                  <a:moveTo>
                    <a:pt x="0" y="1"/>
                  </a:moveTo>
                  <a:lnTo>
                    <a:pt x="0" y="11396"/>
                  </a:lnTo>
                  <a:lnTo>
                    <a:pt x="11395" y="11396"/>
                  </a:lnTo>
                  <a:cubicBezTo>
                    <a:pt x="11395" y="5128"/>
                    <a:pt x="6308" y="1"/>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20"/>
            <p:cNvSpPr/>
            <p:nvPr/>
          </p:nvSpPr>
          <p:spPr>
            <a:xfrm>
              <a:off x="6725950" y="4179650"/>
              <a:ext cx="192300" cy="192300"/>
            </a:xfrm>
            <a:custGeom>
              <a:avLst/>
              <a:gdLst/>
              <a:ahLst/>
              <a:cxnLst/>
              <a:rect l="l" t="t" r="r" b="b"/>
              <a:pathLst>
                <a:path w="7692" h="7692" extrusionOk="0">
                  <a:moveTo>
                    <a:pt x="0" y="0"/>
                  </a:moveTo>
                  <a:lnTo>
                    <a:pt x="0" y="7692"/>
                  </a:lnTo>
                  <a:lnTo>
                    <a:pt x="7692" y="7692"/>
                  </a:lnTo>
                  <a:cubicBezTo>
                    <a:pt x="7692" y="3459"/>
                    <a:pt x="4273"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33" name="Google Shape;1333;p20"/>
          <p:cNvGrpSpPr/>
          <p:nvPr/>
        </p:nvGrpSpPr>
        <p:grpSpPr>
          <a:xfrm rot="-5400000" flipH="1">
            <a:off x="7955013" y="823"/>
            <a:ext cx="594784" cy="594399"/>
            <a:chOff x="5957775" y="3987350"/>
            <a:chExt cx="384625" cy="384600"/>
          </a:xfrm>
        </p:grpSpPr>
        <p:sp>
          <p:nvSpPr>
            <p:cNvPr id="1334" name="Google Shape;1334;p20"/>
            <p:cNvSpPr/>
            <p:nvPr/>
          </p:nvSpPr>
          <p:spPr>
            <a:xfrm>
              <a:off x="5957775" y="3987350"/>
              <a:ext cx="384625" cy="384600"/>
            </a:xfrm>
            <a:custGeom>
              <a:avLst/>
              <a:gdLst/>
              <a:ahLst/>
              <a:cxnLst/>
              <a:rect l="l" t="t" r="r" b="b"/>
              <a:pathLst>
                <a:path w="15385" h="15384" extrusionOk="0">
                  <a:moveTo>
                    <a:pt x="1" y="0"/>
                  </a:moveTo>
                  <a:lnTo>
                    <a:pt x="1" y="15384"/>
                  </a:lnTo>
                  <a:lnTo>
                    <a:pt x="15384" y="15384"/>
                  </a:lnTo>
                  <a:lnTo>
                    <a:pt x="15384" y="0"/>
                  </a:ln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35" name="Google Shape;1335;p20"/>
            <p:cNvGrpSpPr/>
            <p:nvPr/>
          </p:nvGrpSpPr>
          <p:grpSpPr>
            <a:xfrm>
              <a:off x="6006625" y="4037200"/>
              <a:ext cx="285925" cy="284900"/>
              <a:chOff x="6006625" y="4037200"/>
              <a:chExt cx="285925" cy="284900"/>
            </a:xfrm>
          </p:grpSpPr>
          <p:sp>
            <p:nvSpPr>
              <p:cNvPr id="1336" name="Google Shape;1336;p20"/>
              <p:cNvSpPr/>
              <p:nvPr/>
            </p:nvSpPr>
            <p:spPr>
              <a:xfrm>
                <a:off x="6172475" y="4203050"/>
                <a:ext cx="120075" cy="119050"/>
              </a:xfrm>
              <a:custGeom>
                <a:avLst/>
                <a:gdLst/>
                <a:ahLst/>
                <a:cxnLst/>
                <a:rect l="l" t="t" r="r" b="b"/>
                <a:pathLst>
                  <a:path w="4803" h="4762" extrusionOk="0">
                    <a:moveTo>
                      <a:pt x="2401" y="814"/>
                    </a:moveTo>
                    <a:cubicBezTo>
                      <a:pt x="3256" y="814"/>
                      <a:pt x="3988" y="1506"/>
                      <a:pt x="3988" y="2361"/>
                    </a:cubicBezTo>
                    <a:cubicBezTo>
                      <a:pt x="3988" y="3215"/>
                      <a:pt x="3256" y="3948"/>
                      <a:pt x="2401" y="3948"/>
                    </a:cubicBezTo>
                    <a:cubicBezTo>
                      <a:pt x="1546" y="3948"/>
                      <a:pt x="814" y="3215"/>
                      <a:pt x="814" y="2361"/>
                    </a:cubicBezTo>
                    <a:cubicBezTo>
                      <a:pt x="814" y="1506"/>
                      <a:pt x="1546" y="814"/>
                      <a:pt x="2401" y="814"/>
                    </a:cubicBezTo>
                    <a:close/>
                    <a:moveTo>
                      <a:pt x="2401" y="0"/>
                    </a:moveTo>
                    <a:cubicBezTo>
                      <a:pt x="1099" y="0"/>
                      <a:pt x="0" y="1058"/>
                      <a:pt x="0" y="2361"/>
                    </a:cubicBezTo>
                    <a:cubicBezTo>
                      <a:pt x="0" y="3704"/>
                      <a:pt x="1099" y="4762"/>
                      <a:pt x="2401" y="4762"/>
                    </a:cubicBezTo>
                    <a:cubicBezTo>
                      <a:pt x="3744" y="4762"/>
                      <a:pt x="4802" y="3704"/>
                      <a:pt x="4802" y="2361"/>
                    </a:cubicBezTo>
                    <a:cubicBezTo>
                      <a:pt x="4802" y="1058"/>
                      <a:pt x="3744"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20"/>
              <p:cNvSpPr/>
              <p:nvPr/>
            </p:nvSpPr>
            <p:spPr>
              <a:xfrm>
                <a:off x="6172475" y="4037200"/>
                <a:ext cx="120075" cy="120075"/>
              </a:xfrm>
              <a:custGeom>
                <a:avLst/>
                <a:gdLst/>
                <a:ahLst/>
                <a:cxnLst/>
                <a:rect l="l" t="t" r="r" b="b"/>
                <a:pathLst>
                  <a:path w="4803" h="4803" extrusionOk="0">
                    <a:moveTo>
                      <a:pt x="2401" y="855"/>
                    </a:moveTo>
                    <a:cubicBezTo>
                      <a:pt x="3256" y="855"/>
                      <a:pt x="3988" y="1547"/>
                      <a:pt x="3988" y="2402"/>
                    </a:cubicBezTo>
                    <a:cubicBezTo>
                      <a:pt x="3988" y="3256"/>
                      <a:pt x="3256" y="3948"/>
                      <a:pt x="2401" y="3948"/>
                    </a:cubicBezTo>
                    <a:cubicBezTo>
                      <a:pt x="1546" y="3948"/>
                      <a:pt x="814" y="3256"/>
                      <a:pt x="814" y="2402"/>
                    </a:cubicBezTo>
                    <a:cubicBezTo>
                      <a:pt x="814" y="1547"/>
                      <a:pt x="1546" y="855"/>
                      <a:pt x="2401" y="855"/>
                    </a:cubicBezTo>
                    <a:close/>
                    <a:moveTo>
                      <a:pt x="2401" y="0"/>
                    </a:moveTo>
                    <a:cubicBezTo>
                      <a:pt x="1099" y="0"/>
                      <a:pt x="0" y="1099"/>
                      <a:pt x="0" y="2402"/>
                    </a:cubicBezTo>
                    <a:cubicBezTo>
                      <a:pt x="0" y="3704"/>
                      <a:pt x="1099" y="4803"/>
                      <a:pt x="2401" y="4803"/>
                    </a:cubicBezTo>
                    <a:cubicBezTo>
                      <a:pt x="3744" y="4803"/>
                      <a:pt x="4802" y="3704"/>
                      <a:pt x="4802" y="2402"/>
                    </a:cubicBezTo>
                    <a:cubicBezTo>
                      <a:pt x="4802" y="1099"/>
                      <a:pt x="3744"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20"/>
              <p:cNvSpPr/>
              <p:nvPr/>
            </p:nvSpPr>
            <p:spPr>
              <a:xfrm>
                <a:off x="6006625" y="4037200"/>
                <a:ext cx="120075" cy="120075"/>
              </a:xfrm>
              <a:custGeom>
                <a:avLst/>
                <a:gdLst/>
                <a:ahLst/>
                <a:cxnLst/>
                <a:rect l="l" t="t" r="r" b="b"/>
                <a:pathLst>
                  <a:path w="4803" h="4803" extrusionOk="0">
                    <a:moveTo>
                      <a:pt x="2401" y="855"/>
                    </a:moveTo>
                    <a:cubicBezTo>
                      <a:pt x="3256" y="855"/>
                      <a:pt x="3989" y="1547"/>
                      <a:pt x="3989" y="2402"/>
                    </a:cubicBezTo>
                    <a:cubicBezTo>
                      <a:pt x="3989" y="3256"/>
                      <a:pt x="3256" y="3948"/>
                      <a:pt x="2401" y="3948"/>
                    </a:cubicBezTo>
                    <a:cubicBezTo>
                      <a:pt x="1547" y="3948"/>
                      <a:pt x="814" y="3256"/>
                      <a:pt x="814" y="2402"/>
                    </a:cubicBezTo>
                    <a:cubicBezTo>
                      <a:pt x="814" y="1547"/>
                      <a:pt x="1547" y="855"/>
                      <a:pt x="2401" y="855"/>
                    </a:cubicBezTo>
                    <a:close/>
                    <a:moveTo>
                      <a:pt x="2401" y="0"/>
                    </a:moveTo>
                    <a:cubicBezTo>
                      <a:pt x="1099" y="0"/>
                      <a:pt x="0" y="1099"/>
                      <a:pt x="0" y="2402"/>
                    </a:cubicBezTo>
                    <a:cubicBezTo>
                      <a:pt x="0" y="3704"/>
                      <a:pt x="1099" y="4803"/>
                      <a:pt x="2401" y="4803"/>
                    </a:cubicBezTo>
                    <a:cubicBezTo>
                      <a:pt x="3745" y="4803"/>
                      <a:pt x="4803" y="3704"/>
                      <a:pt x="4803" y="2402"/>
                    </a:cubicBezTo>
                    <a:cubicBezTo>
                      <a:pt x="4803" y="1099"/>
                      <a:pt x="3745"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20"/>
              <p:cNvSpPr/>
              <p:nvPr/>
            </p:nvSpPr>
            <p:spPr>
              <a:xfrm>
                <a:off x="6006625" y="4203050"/>
                <a:ext cx="120075" cy="119050"/>
              </a:xfrm>
              <a:custGeom>
                <a:avLst/>
                <a:gdLst/>
                <a:ahLst/>
                <a:cxnLst/>
                <a:rect l="l" t="t" r="r" b="b"/>
                <a:pathLst>
                  <a:path w="4803" h="4762" extrusionOk="0">
                    <a:moveTo>
                      <a:pt x="2401" y="814"/>
                    </a:moveTo>
                    <a:cubicBezTo>
                      <a:pt x="3256" y="814"/>
                      <a:pt x="3989" y="1506"/>
                      <a:pt x="3989" y="2361"/>
                    </a:cubicBezTo>
                    <a:cubicBezTo>
                      <a:pt x="3989" y="3215"/>
                      <a:pt x="3256" y="3948"/>
                      <a:pt x="2401" y="3948"/>
                    </a:cubicBezTo>
                    <a:cubicBezTo>
                      <a:pt x="1547" y="3948"/>
                      <a:pt x="814" y="3215"/>
                      <a:pt x="814" y="2361"/>
                    </a:cubicBezTo>
                    <a:cubicBezTo>
                      <a:pt x="814" y="1506"/>
                      <a:pt x="1547" y="814"/>
                      <a:pt x="2401" y="814"/>
                    </a:cubicBezTo>
                    <a:close/>
                    <a:moveTo>
                      <a:pt x="2401" y="0"/>
                    </a:moveTo>
                    <a:cubicBezTo>
                      <a:pt x="1099" y="0"/>
                      <a:pt x="0" y="1058"/>
                      <a:pt x="0" y="2361"/>
                    </a:cubicBezTo>
                    <a:cubicBezTo>
                      <a:pt x="0" y="3704"/>
                      <a:pt x="1099" y="4762"/>
                      <a:pt x="2401" y="4762"/>
                    </a:cubicBezTo>
                    <a:cubicBezTo>
                      <a:pt x="3745" y="4762"/>
                      <a:pt x="4803" y="3704"/>
                      <a:pt x="4803" y="2361"/>
                    </a:cubicBezTo>
                    <a:cubicBezTo>
                      <a:pt x="4803" y="1058"/>
                      <a:pt x="3745"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340" name="Google Shape;1340;p20"/>
          <p:cNvSpPr/>
          <p:nvPr/>
        </p:nvSpPr>
        <p:spPr>
          <a:xfrm flipH="1">
            <a:off x="8936725" y="1181100"/>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20"/>
          <p:cNvSpPr/>
          <p:nvPr/>
        </p:nvSpPr>
        <p:spPr>
          <a:xfrm flipH="1">
            <a:off x="8829862" y="1181100"/>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20"/>
          <p:cNvSpPr/>
          <p:nvPr/>
        </p:nvSpPr>
        <p:spPr>
          <a:xfrm flipH="1">
            <a:off x="8723000" y="1181100"/>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20"/>
          <p:cNvSpPr/>
          <p:nvPr/>
        </p:nvSpPr>
        <p:spPr>
          <a:xfrm flipH="1">
            <a:off x="7747812" y="58222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20"/>
          <p:cNvSpPr/>
          <p:nvPr/>
        </p:nvSpPr>
        <p:spPr>
          <a:xfrm flipH="1">
            <a:off x="7640950" y="58222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20"/>
          <p:cNvSpPr/>
          <p:nvPr/>
        </p:nvSpPr>
        <p:spPr>
          <a:xfrm flipH="1">
            <a:off x="7534087" y="58222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20"/>
          <p:cNvSpPr/>
          <p:nvPr/>
        </p:nvSpPr>
        <p:spPr>
          <a:xfrm rot="-5400000" flipH="1">
            <a:off x="8530412" y="774363"/>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20"/>
          <p:cNvSpPr/>
          <p:nvPr/>
        </p:nvSpPr>
        <p:spPr>
          <a:xfrm rot="-5400000" flipH="1">
            <a:off x="8530412" y="88122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20"/>
          <p:cNvSpPr/>
          <p:nvPr/>
        </p:nvSpPr>
        <p:spPr>
          <a:xfrm rot="-5400000" flipH="1">
            <a:off x="8530412" y="988088"/>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20"/>
          <p:cNvSpPr/>
          <p:nvPr/>
        </p:nvSpPr>
        <p:spPr>
          <a:xfrm rot="-5400000" flipH="1">
            <a:off x="7936887" y="774363"/>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20"/>
          <p:cNvSpPr/>
          <p:nvPr/>
        </p:nvSpPr>
        <p:spPr>
          <a:xfrm rot="-5400000" flipH="1">
            <a:off x="7936887" y="88122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20"/>
          <p:cNvSpPr/>
          <p:nvPr/>
        </p:nvSpPr>
        <p:spPr>
          <a:xfrm rot="-5400000" flipH="1">
            <a:off x="7936887" y="988088"/>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20"/>
          <p:cNvSpPr/>
          <p:nvPr/>
        </p:nvSpPr>
        <p:spPr>
          <a:xfrm rot="-5400000" flipH="1">
            <a:off x="7345737" y="180413"/>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20"/>
          <p:cNvSpPr/>
          <p:nvPr/>
        </p:nvSpPr>
        <p:spPr>
          <a:xfrm rot="-5400000" flipH="1">
            <a:off x="7345737" y="28727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20"/>
          <p:cNvSpPr/>
          <p:nvPr/>
        </p:nvSpPr>
        <p:spPr>
          <a:xfrm rot="-5400000" flipH="1">
            <a:off x="7345737" y="394138"/>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2">
  <p:cSld name="SECTION_HEADER_2">
    <p:spTree>
      <p:nvGrpSpPr>
        <p:cNvPr id="1" name="Shape 1355"/>
        <p:cNvGrpSpPr/>
        <p:nvPr/>
      </p:nvGrpSpPr>
      <p:grpSpPr>
        <a:xfrm>
          <a:off x="0" y="0"/>
          <a:ext cx="0" cy="0"/>
          <a:chOff x="0" y="0"/>
          <a:chExt cx="0" cy="0"/>
        </a:xfrm>
      </p:grpSpPr>
      <p:sp>
        <p:nvSpPr>
          <p:cNvPr id="1356" name="Google Shape;1356;p21"/>
          <p:cNvSpPr txBox="1">
            <a:spLocks noGrp="1"/>
          </p:cNvSpPr>
          <p:nvPr>
            <p:ph type="title"/>
          </p:nvPr>
        </p:nvSpPr>
        <p:spPr>
          <a:xfrm>
            <a:off x="1238325" y="2057850"/>
            <a:ext cx="5191800" cy="841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3600"/>
              <a:buNone/>
              <a:defRPr sz="4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357" name="Google Shape;1357;p21"/>
          <p:cNvSpPr txBox="1">
            <a:spLocks noGrp="1"/>
          </p:cNvSpPr>
          <p:nvPr>
            <p:ph type="title" idx="2" hasCustomPrompt="1"/>
          </p:nvPr>
        </p:nvSpPr>
        <p:spPr>
          <a:xfrm>
            <a:off x="6430125" y="2057850"/>
            <a:ext cx="1475400" cy="1027800"/>
          </a:xfrm>
          <a:prstGeom prst="rect">
            <a:avLst/>
          </a:prstGeom>
          <a:noFill/>
        </p:spPr>
        <p:txBody>
          <a:bodyPr spcFirstLastPara="1" wrap="square" lIns="91425" tIns="91425" rIns="91425" bIns="91425" anchor="ctr" anchorCtr="0">
            <a:noAutofit/>
          </a:bodyPr>
          <a:lstStyle>
            <a:lvl1pPr lvl="0" algn="l" rtl="0">
              <a:spcBef>
                <a:spcPts val="0"/>
              </a:spcBef>
              <a:spcAft>
                <a:spcPts val="0"/>
              </a:spcAft>
              <a:buClr>
                <a:schemeClr val="lt1"/>
              </a:buClr>
              <a:buSzPts val="6000"/>
              <a:buNone/>
              <a:defRPr sz="7200">
                <a:solidFill>
                  <a:schemeClr val="accen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358" name="Google Shape;1358;p21"/>
          <p:cNvSpPr txBox="1">
            <a:spLocks noGrp="1"/>
          </p:cNvSpPr>
          <p:nvPr>
            <p:ph type="subTitle" idx="1"/>
          </p:nvPr>
        </p:nvSpPr>
        <p:spPr>
          <a:xfrm>
            <a:off x="1238325" y="2710625"/>
            <a:ext cx="5191800" cy="375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359" name="Google Shape;1359;p21"/>
          <p:cNvSpPr/>
          <p:nvPr/>
        </p:nvSpPr>
        <p:spPr>
          <a:xfrm rot="10800000">
            <a:off x="8548870" y="3360341"/>
            <a:ext cx="594169" cy="594361"/>
          </a:xfrm>
          <a:custGeom>
            <a:avLst/>
            <a:gdLst/>
            <a:ahLst/>
            <a:cxnLst/>
            <a:rect l="l" t="t" r="r" b="b"/>
            <a:pathLst>
              <a:path w="15385" h="15384" extrusionOk="0">
                <a:moveTo>
                  <a:pt x="1" y="0"/>
                </a:moveTo>
                <a:lnTo>
                  <a:pt x="1" y="15384"/>
                </a:lnTo>
                <a:lnTo>
                  <a:pt x="15384" y="15384"/>
                </a:lnTo>
                <a:lnTo>
                  <a:pt x="1538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60" name="Google Shape;1360;p21"/>
          <p:cNvGrpSpPr/>
          <p:nvPr/>
        </p:nvGrpSpPr>
        <p:grpSpPr>
          <a:xfrm rot="10800000">
            <a:off x="7954691" y="4548949"/>
            <a:ext cx="594130" cy="594361"/>
            <a:chOff x="2560575" y="527075"/>
            <a:chExt cx="384600" cy="384600"/>
          </a:xfrm>
        </p:grpSpPr>
        <p:sp>
          <p:nvSpPr>
            <p:cNvPr id="1361" name="Google Shape;1361;p21"/>
            <p:cNvSpPr/>
            <p:nvPr/>
          </p:nvSpPr>
          <p:spPr>
            <a:xfrm>
              <a:off x="2560575" y="527075"/>
              <a:ext cx="384600" cy="384600"/>
            </a:xfrm>
            <a:custGeom>
              <a:avLst/>
              <a:gdLst/>
              <a:ahLst/>
              <a:cxnLst/>
              <a:rect l="l" t="t" r="r" b="b"/>
              <a:pathLst>
                <a:path w="15384" h="15384" extrusionOk="0">
                  <a:moveTo>
                    <a:pt x="0" y="0"/>
                  </a:moveTo>
                  <a:lnTo>
                    <a:pt x="0" y="15384"/>
                  </a:lnTo>
                  <a:lnTo>
                    <a:pt x="15384" y="15384"/>
                  </a:lnTo>
                  <a:lnTo>
                    <a:pt x="1538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62" name="Google Shape;1362;p21"/>
            <p:cNvGrpSpPr/>
            <p:nvPr/>
          </p:nvGrpSpPr>
          <p:grpSpPr>
            <a:xfrm>
              <a:off x="2612450" y="593200"/>
              <a:ext cx="280850" cy="252350"/>
              <a:chOff x="2612450" y="593200"/>
              <a:chExt cx="280850" cy="252350"/>
            </a:xfrm>
          </p:grpSpPr>
          <p:sp>
            <p:nvSpPr>
              <p:cNvPr id="1363" name="Google Shape;1363;p21"/>
              <p:cNvSpPr/>
              <p:nvPr/>
            </p:nvSpPr>
            <p:spPr>
              <a:xfrm>
                <a:off x="2612450" y="593200"/>
                <a:ext cx="79400" cy="69200"/>
              </a:xfrm>
              <a:custGeom>
                <a:avLst/>
                <a:gdLst/>
                <a:ahLst/>
                <a:cxnLst/>
                <a:rect l="l" t="t" r="r" b="b"/>
                <a:pathLst>
                  <a:path w="3176" h="2768" extrusionOk="0">
                    <a:moveTo>
                      <a:pt x="1588" y="0"/>
                    </a:moveTo>
                    <a:lnTo>
                      <a:pt x="1" y="2768"/>
                    </a:lnTo>
                    <a:lnTo>
                      <a:pt x="3175" y="2768"/>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21"/>
              <p:cNvSpPr/>
              <p:nvPr/>
            </p:nvSpPr>
            <p:spPr>
              <a:xfrm>
                <a:off x="2713175" y="593200"/>
                <a:ext cx="79400" cy="69200"/>
              </a:xfrm>
              <a:custGeom>
                <a:avLst/>
                <a:gdLst/>
                <a:ahLst/>
                <a:cxnLst/>
                <a:rect l="l" t="t" r="r" b="b"/>
                <a:pathLst>
                  <a:path w="3176" h="2768" extrusionOk="0">
                    <a:moveTo>
                      <a:pt x="1588" y="0"/>
                    </a:moveTo>
                    <a:lnTo>
                      <a:pt x="1" y="2768"/>
                    </a:lnTo>
                    <a:lnTo>
                      <a:pt x="3175" y="2768"/>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21"/>
              <p:cNvSpPr/>
              <p:nvPr/>
            </p:nvSpPr>
            <p:spPr>
              <a:xfrm>
                <a:off x="2813900" y="593200"/>
                <a:ext cx="79400" cy="69200"/>
              </a:xfrm>
              <a:custGeom>
                <a:avLst/>
                <a:gdLst/>
                <a:ahLst/>
                <a:cxnLst/>
                <a:rect l="l" t="t" r="r" b="b"/>
                <a:pathLst>
                  <a:path w="3176" h="2768" extrusionOk="0">
                    <a:moveTo>
                      <a:pt x="1588" y="0"/>
                    </a:moveTo>
                    <a:lnTo>
                      <a:pt x="1" y="2768"/>
                    </a:lnTo>
                    <a:lnTo>
                      <a:pt x="3175" y="2768"/>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21"/>
              <p:cNvSpPr/>
              <p:nvPr/>
            </p:nvSpPr>
            <p:spPr>
              <a:xfrm>
                <a:off x="2612450" y="684775"/>
                <a:ext cx="79400" cy="69200"/>
              </a:xfrm>
              <a:custGeom>
                <a:avLst/>
                <a:gdLst/>
                <a:ahLst/>
                <a:cxnLst/>
                <a:rect l="l" t="t" r="r" b="b"/>
                <a:pathLst>
                  <a:path w="3176" h="2768" extrusionOk="0">
                    <a:moveTo>
                      <a:pt x="1588" y="0"/>
                    </a:moveTo>
                    <a:lnTo>
                      <a:pt x="1" y="2767"/>
                    </a:lnTo>
                    <a:lnTo>
                      <a:pt x="3175" y="276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21"/>
              <p:cNvSpPr/>
              <p:nvPr/>
            </p:nvSpPr>
            <p:spPr>
              <a:xfrm>
                <a:off x="2713175" y="684775"/>
                <a:ext cx="79400" cy="69200"/>
              </a:xfrm>
              <a:custGeom>
                <a:avLst/>
                <a:gdLst/>
                <a:ahLst/>
                <a:cxnLst/>
                <a:rect l="l" t="t" r="r" b="b"/>
                <a:pathLst>
                  <a:path w="3176" h="2768" extrusionOk="0">
                    <a:moveTo>
                      <a:pt x="1588" y="0"/>
                    </a:moveTo>
                    <a:lnTo>
                      <a:pt x="1" y="2767"/>
                    </a:lnTo>
                    <a:lnTo>
                      <a:pt x="3175" y="276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21"/>
              <p:cNvSpPr/>
              <p:nvPr/>
            </p:nvSpPr>
            <p:spPr>
              <a:xfrm>
                <a:off x="2813900" y="684775"/>
                <a:ext cx="79400" cy="69200"/>
              </a:xfrm>
              <a:custGeom>
                <a:avLst/>
                <a:gdLst/>
                <a:ahLst/>
                <a:cxnLst/>
                <a:rect l="l" t="t" r="r" b="b"/>
                <a:pathLst>
                  <a:path w="3176" h="2768" extrusionOk="0">
                    <a:moveTo>
                      <a:pt x="1588" y="0"/>
                    </a:moveTo>
                    <a:lnTo>
                      <a:pt x="1" y="2767"/>
                    </a:lnTo>
                    <a:lnTo>
                      <a:pt x="3175" y="2767"/>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21"/>
              <p:cNvSpPr/>
              <p:nvPr/>
            </p:nvSpPr>
            <p:spPr>
              <a:xfrm>
                <a:off x="2612450" y="776325"/>
                <a:ext cx="79400" cy="69225"/>
              </a:xfrm>
              <a:custGeom>
                <a:avLst/>
                <a:gdLst/>
                <a:ahLst/>
                <a:cxnLst/>
                <a:rect l="l" t="t" r="r" b="b"/>
                <a:pathLst>
                  <a:path w="3176" h="2769" extrusionOk="0">
                    <a:moveTo>
                      <a:pt x="1588" y="1"/>
                    </a:moveTo>
                    <a:lnTo>
                      <a:pt x="1"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21"/>
              <p:cNvSpPr/>
              <p:nvPr/>
            </p:nvSpPr>
            <p:spPr>
              <a:xfrm>
                <a:off x="2713175" y="776325"/>
                <a:ext cx="79400" cy="69225"/>
              </a:xfrm>
              <a:custGeom>
                <a:avLst/>
                <a:gdLst/>
                <a:ahLst/>
                <a:cxnLst/>
                <a:rect l="l" t="t" r="r" b="b"/>
                <a:pathLst>
                  <a:path w="3176" h="2769" extrusionOk="0">
                    <a:moveTo>
                      <a:pt x="1588" y="1"/>
                    </a:moveTo>
                    <a:lnTo>
                      <a:pt x="1"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21"/>
              <p:cNvSpPr/>
              <p:nvPr/>
            </p:nvSpPr>
            <p:spPr>
              <a:xfrm>
                <a:off x="2813900" y="776325"/>
                <a:ext cx="79400" cy="69225"/>
              </a:xfrm>
              <a:custGeom>
                <a:avLst/>
                <a:gdLst/>
                <a:ahLst/>
                <a:cxnLst/>
                <a:rect l="l" t="t" r="r" b="b"/>
                <a:pathLst>
                  <a:path w="3176" h="2769" extrusionOk="0">
                    <a:moveTo>
                      <a:pt x="1588" y="1"/>
                    </a:moveTo>
                    <a:lnTo>
                      <a:pt x="1" y="2768"/>
                    </a:lnTo>
                    <a:lnTo>
                      <a:pt x="3175" y="2768"/>
                    </a:lnTo>
                    <a:lnTo>
                      <a:pt x="15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372" name="Google Shape;1372;p21"/>
          <p:cNvSpPr/>
          <p:nvPr/>
        </p:nvSpPr>
        <p:spPr>
          <a:xfrm rot="10800000">
            <a:off x="7360680" y="3954641"/>
            <a:ext cx="594169" cy="594399"/>
          </a:xfrm>
          <a:custGeom>
            <a:avLst/>
            <a:gdLst/>
            <a:ahLst/>
            <a:cxnLst/>
            <a:rect l="l" t="t" r="r" b="b"/>
            <a:pathLst>
              <a:path w="15385" h="15385" extrusionOk="0">
                <a:moveTo>
                  <a:pt x="1" y="1"/>
                </a:moveTo>
                <a:lnTo>
                  <a:pt x="1" y="15384"/>
                </a:lnTo>
                <a:cubicBezTo>
                  <a:pt x="8507" y="15384"/>
                  <a:pt x="15384" y="8506"/>
                  <a:pt x="153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21"/>
          <p:cNvSpPr/>
          <p:nvPr/>
        </p:nvSpPr>
        <p:spPr>
          <a:xfrm rot="10800000">
            <a:off x="7360680" y="4548980"/>
            <a:ext cx="594169" cy="594361"/>
          </a:xfrm>
          <a:custGeom>
            <a:avLst/>
            <a:gdLst/>
            <a:ahLst/>
            <a:cxnLst/>
            <a:rect l="l" t="t" r="r" b="b"/>
            <a:pathLst>
              <a:path w="15385" h="15384" extrusionOk="0">
                <a:moveTo>
                  <a:pt x="1" y="0"/>
                </a:moveTo>
                <a:lnTo>
                  <a:pt x="1" y="15384"/>
                </a:lnTo>
                <a:lnTo>
                  <a:pt x="15384" y="15384"/>
                </a:lnTo>
                <a:lnTo>
                  <a:pt x="1538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74" name="Google Shape;1374;p21"/>
          <p:cNvGrpSpPr/>
          <p:nvPr/>
        </p:nvGrpSpPr>
        <p:grpSpPr>
          <a:xfrm rot="10800000">
            <a:off x="7954691" y="3360266"/>
            <a:ext cx="594130" cy="594361"/>
            <a:chOff x="2560575" y="1296250"/>
            <a:chExt cx="384600" cy="384600"/>
          </a:xfrm>
        </p:grpSpPr>
        <p:sp>
          <p:nvSpPr>
            <p:cNvPr id="1375" name="Google Shape;1375;p21"/>
            <p:cNvSpPr/>
            <p:nvPr/>
          </p:nvSpPr>
          <p:spPr>
            <a:xfrm>
              <a:off x="2560575" y="1296250"/>
              <a:ext cx="384600" cy="384600"/>
            </a:xfrm>
            <a:custGeom>
              <a:avLst/>
              <a:gdLst/>
              <a:ahLst/>
              <a:cxnLst/>
              <a:rect l="l" t="t" r="r" b="b"/>
              <a:pathLst>
                <a:path w="15384" h="15384" extrusionOk="0">
                  <a:moveTo>
                    <a:pt x="0" y="0"/>
                  </a:moveTo>
                  <a:lnTo>
                    <a:pt x="0" y="15384"/>
                  </a:lnTo>
                  <a:cubicBezTo>
                    <a:pt x="8506" y="15384"/>
                    <a:pt x="15384" y="8506"/>
                    <a:pt x="1538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21"/>
            <p:cNvSpPr/>
            <p:nvPr/>
          </p:nvSpPr>
          <p:spPr>
            <a:xfrm>
              <a:off x="2560575" y="1296250"/>
              <a:ext cx="325600" cy="325600"/>
            </a:xfrm>
            <a:custGeom>
              <a:avLst/>
              <a:gdLst/>
              <a:ahLst/>
              <a:cxnLst/>
              <a:rect l="l" t="t" r="r" b="b"/>
              <a:pathLst>
                <a:path w="13024" h="13024" extrusionOk="0">
                  <a:moveTo>
                    <a:pt x="0" y="0"/>
                  </a:moveTo>
                  <a:lnTo>
                    <a:pt x="0" y="13023"/>
                  </a:lnTo>
                  <a:cubicBezTo>
                    <a:pt x="7204" y="13023"/>
                    <a:pt x="13023" y="7163"/>
                    <a:pt x="130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77" name="Google Shape;1377;p21"/>
          <p:cNvGrpSpPr/>
          <p:nvPr/>
        </p:nvGrpSpPr>
        <p:grpSpPr>
          <a:xfrm rot="10800000">
            <a:off x="7954691" y="3954589"/>
            <a:ext cx="594130" cy="594399"/>
            <a:chOff x="2560575" y="911650"/>
            <a:chExt cx="384600" cy="384625"/>
          </a:xfrm>
        </p:grpSpPr>
        <p:sp>
          <p:nvSpPr>
            <p:cNvPr id="1378" name="Google Shape;1378;p21"/>
            <p:cNvSpPr/>
            <p:nvPr/>
          </p:nvSpPr>
          <p:spPr>
            <a:xfrm>
              <a:off x="2560575" y="911650"/>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79" name="Google Shape;1379;p21"/>
            <p:cNvGrpSpPr/>
            <p:nvPr/>
          </p:nvGrpSpPr>
          <p:grpSpPr>
            <a:xfrm>
              <a:off x="2619575" y="911650"/>
              <a:ext cx="266600" cy="384625"/>
              <a:chOff x="2619575" y="911650"/>
              <a:chExt cx="266600" cy="384625"/>
            </a:xfrm>
          </p:grpSpPr>
          <p:sp>
            <p:nvSpPr>
              <p:cNvPr id="1380" name="Google Shape;1380;p21"/>
              <p:cNvSpPr/>
              <p:nvPr/>
            </p:nvSpPr>
            <p:spPr>
              <a:xfrm>
                <a:off x="2731500" y="911650"/>
                <a:ext cx="42750" cy="384625"/>
              </a:xfrm>
              <a:custGeom>
                <a:avLst/>
                <a:gdLst/>
                <a:ahLst/>
                <a:cxnLst/>
                <a:rect l="l" t="t" r="r" b="b"/>
                <a:pathLst>
                  <a:path w="1710" h="15385" extrusionOk="0">
                    <a:moveTo>
                      <a:pt x="1" y="1"/>
                    </a:moveTo>
                    <a:lnTo>
                      <a:pt x="1" y="15384"/>
                    </a:lnTo>
                    <a:lnTo>
                      <a:pt x="1710" y="15384"/>
                    </a:lnTo>
                    <a:lnTo>
                      <a:pt x="171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21"/>
              <p:cNvSpPr/>
              <p:nvPr/>
            </p:nvSpPr>
            <p:spPr>
              <a:xfrm>
                <a:off x="2619575" y="911650"/>
                <a:ext cx="43775" cy="384625"/>
              </a:xfrm>
              <a:custGeom>
                <a:avLst/>
                <a:gdLst/>
                <a:ahLst/>
                <a:cxnLst/>
                <a:rect l="l" t="t" r="r" b="b"/>
                <a:pathLst>
                  <a:path w="1751" h="15385" extrusionOk="0">
                    <a:moveTo>
                      <a:pt x="1" y="1"/>
                    </a:moveTo>
                    <a:lnTo>
                      <a:pt x="1" y="15384"/>
                    </a:lnTo>
                    <a:lnTo>
                      <a:pt x="1751" y="15384"/>
                    </a:lnTo>
                    <a:lnTo>
                      <a:pt x="17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21"/>
              <p:cNvSpPr/>
              <p:nvPr/>
            </p:nvSpPr>
            <p:spPr>
              <a:xfrm>
                <a:off x="2843425" y="911650"/>
                <a:ext cx="42750" cy="384625"/>
              </a:xfrm>
              <a:custGeom>
                <a:avLst/>
                <a:gdLst/>
                <a:ahLst/>
                <a:cxnLst/>
                <a:rect l="l" t="t" r="r" b="b"/>
                <a:pathLst>
                  <a:path w="1710" h="15385" extrusionOk="0">
                    <a:moveTo>
                      <a:pt x="0" y="1"/>
                    </a:moveTo>
                    <a:lnTo>
                      <a:pt x="0" y="15384"/>
                    </a:lnTo>
                    <a:lnTo>
                      <a:pt x="1709" y="15384"/>
                    </a:lnTo>
                    <a:lnTo>
                      <a:pt x="17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83" name="Google Shape;1383;p21"/>
          <p:cNvGrpSpPr/>
          <p:nvPr/>
        </p:nvGrpSpPr>
        <p:grpSpPr>
          <a:xfrm rot="10800000">
            <a:off x="8548783" y="3954589"/>
            <a:ext cx="594169" cy="594399"/>
            <a:chOff x="2175975" y="911650"/>
            <a:chExt cx="384625" cy="384625"/>
          </a:xfrm>
        </p:grpSpPr>
        <p:sp>
          <p:nvSpPr>
            <p:cNvPr id="1384" name="Google Shape;1384;p21"/>
            <p:cNvSpPr/>
            <p:nvPr/>
          </p:nvSpPr>
          <p:spPr>
            <a:xfrm>
              <a:off x="2175975" y="911650"/>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21"/>
            <p:cNvSpPr/>
            <p:nvPr/>
          </p:nvSpPr>
          <p:spPr>
            <a:xfrm>
              <a:off x="2175975" y="1015425"/>
              <a:ext cx="280850" cy="177050"/>
            </a:xfrm>
            <a:custGeom>
              <a:avLst/>
              <a:gdLst/>
              <a:ahLst/>
              <a:cxnLst/>
              <a:rect l="l" t="t" r="r" b="b"/>
              <a:pathLst>
                <a:path w="11234" h="7082" extrusionOk="0">
                  <a:moveTo>
                    <a:pt x="1" y="1"/>
                  </a:moveTo>
                  <a:lnTo>
                    <a:pt x="1" y="7082"/>
                  </a:lnTo>
                  <a:lnTo>
                    <a:pt x="7693" y="7082"/>
                  </a:lnTo>
                  <a:cubicBezTo>
                    <a:pt x="9646" y="7082"/>
                    <a:pt x="11233" y="5495"/>
                    <a:pt x="11233" y="3541"/>
                  </a:cubicBezTo>
                  <a:cubicBezTo>
                    <a:pt x="11233" y="1588"/>
                    <a:pt x="9646" y="1"/>
                    <a:pt x="76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86" name="Google Shape;1386;p21"/>
          <p:cNvSpPr/>
          <p:nvPr/>
        </p:nvSpPr>
        <p:spPr>
          <a:xfrm rot="10800000" flipH="1">
            <a:off x="6766600" y="4548960"/>
            <a:ext cx="594169" cy="594399"/>
          </a:xfrm>
          <a:custGeom>
            <a:avLst/>
            <a:gdLst/>
            <a:ahLst/>
            <a:cxnLst/>
            <a:rect l="l" t="t" r="r" b="b"/>
            <a:pathLst>
              <a:path w="15385" h="15385" extrusionOk="0">
                <a:moveTo>
                  <a:pt x="1" y="1"/>
                </a:moveTo>
                <a:cubicBezTo>
                  <a:pt x="1" y="8506"/>
                  <a:pt x="6919" y="15384"/>
                  <a:pt x="15384" y="15384"/>
                </a:cubicBezTo>
                <a:lnTo>
                  <a:pt x="1538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87" name="Google Shape;1387;p21"/>
          <p:cNvGrpSpPr/>
          <p:nvPr/>
        </p:nvGrpSpPr>
        <p:grpSpPr>
          <a:xfrm rot="10800000" flipH="1">
            <a:off x="8548186" y="2765928"/>
            <a:ext cx="595713" cy="594361"/>
            <a:chOff x="1791400" y="1296250"/>
            <a:chExt cx="385625" cy="384600"/>
          </a:xfrm>
        </p:grpSpPr>
        <p:sp>
          <p:nvSpPr>
            <p:cNvPr id="1388" name="Google Shape;1388;p21"/>
            <p:cNvSpPr/>
            <p:nvPr/>
          </p:nvSpPr>
          <p:spPr>
            <a:xfrm>
              <a:off x="1791400" y="1296250"/>
              <a:ext cx="384600" cy="384600"/>
            </a:xfrm>
            <a:custGeom>
              <a:avLst/>
              <a:gdLst/>
              <a:ahLst/>
              <a:cxnLst/>
              <a:rect l="l" t="t" r="r" b="b"/>
              <a:pathLst>
                <a:path w="15384" h="15384" extrusionOk="0">
                  <a:moveTo>
                    <a:pt x="0" y="0"/>
                  </a:moveTo>
                  <a:cubicBezTo>
                    <a:pt x="0" y="8506"/>
                    <a:pt x="6878" y="15384"/>
                    <a:pt x="15384" y="15384"/>
                  </a:cubicBezTo>
                  <a:lnTo>
                    <a:pt x="1538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21"/>
            <p:cNvSpPr/>
            <p:nvPr/>
          </p:nvSpPr>
          <p:spPr>
            <a:xfrm>
              <a:off x="2039650" y="1296250"/>
              <a:ext cx="137375" cy="136350"/>
            </a:xfrm>
            <a:custGeom>
              <a:avLst/>
              <a:gdLst/>
              <a:ahLst/>
              <a:cxnLst/>
              <a:rect l="l" t="t" r="r" b="b"/>
              <a:pathLst>
                <a:path w="5495" h="5454" extrusionOk="0">
                  <a:moveTo>
                    <a:pt x="0" y="0"/>
                  </a:moveTo>
                  <a:cubicBezTo>
                    <a:pt x="0" y="3012"/>
                    <a:pt x="2442" y="5454"/>
                    <a:pt x="5495" y="5454"/>
                  </a:cubicBezTo>
                  <a:lnTo>
                    <a:pt x="54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90" name="Google Shape;1390;p21"/>
          <p:cNvSpPr/>
          <p:nvPr/>
        </p:nvSpPr>
        <p:spPr>
          <a:xfrm rot="-5400000">
            <a:off x="594210" y="4548992"/>
            <a:ext cx="594207" cy="594784"/>
          </a:xfrm>
          <a:custGeom>
            <a:avLst/>
            <a:gdLst/>
            <a:ahLst/>
            <a:cxnLst/>
            <a:rect l="l" t="t" r="r" b="b"/>
            <a:pathLst>
              <a:path w="15385" h="15385" extrusionOk="0">
                <a:moveTo>
                  <a:pt x="1" y="1"/>
                </a:moveTo>
                <a:lnTo>
                  <a:pt x="1" y="15384"/>
                </a:lnTo>
                <a:cubicBezTo>
                  <a:pt x="8507" y="15384"/>
                  <a:pt x="15384" y="8506"/>
                  <a:pt x="153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21"/>
          <p:cNvSpPr/>
          <p:nvPr/>
        </p:nvSpPr>
        <p:spPr>
          <a:xfrm rot="10800000">
            <a:off x="7955258" y="184"/>
            <a:ext cx="593938" cy="593861"/>
          </a:xfrm>
          <a:custGeom>
            <a:avLst/>
            <a:gdLst/>
            <a:ahLst/>
            <a:cxnLst/>
            <a:rect l="l" t="t" r="r" b="b"/>
            <a:pathLst>
              <a:path w="15385" h="15385" extrusionOk="0">
                <a:moveTo>
                  <a:pt x="1" y="1"/>
                </a:moveTo>
                <a:lnTo>
                  <a:pt x="1" y="15384"/>
                </a:lnTo>
                <a:lnTo>
                  <a:pt x="15384" y="15384"/>
                </a:lnTo>
                <a:cubicBezTo>
                  <a:pt x="15384" y="6879"/>
                  <a:pt x="8506" y="1"/>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92" name="Google Shape;1392;p21"/>
          <p:cNvGrpSpPr/>
          <p:nvPr/>
        </p:nvGrpSpPr>
        <p:grpSpPr>
          <a:xfrm rot="-5400000">
            <a:off x="8549738" y="4548775"/>
            <a:ext cx="594361" cy="594169"/>
            <a:chOff x="5573200" y="4371925"/>
            <a:chExt cx="384600" cy="384625"/>
          </a:xfrm>
        </p:grpSpPr>
        <p:sp>
          <p:nvSpPr>
            <p:cNvPr id="1393" name="Google Shape;1393;p21"/>
            <p:cNvSpPr/>
            <p:nvPr/>
          </p:nvSpPr>
          <p:spPr>
            <a:xfrm>
              <a:off x="5573200" y="4371925"/>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21"/>
            <p:cNvSpPr/>
            <p:nvPr/>
          </p:nvSpPr>
          <p:spPr>
            <a:xfrm>
              <a:off x="5573200" y="4371925"/>
              <a:ext cx="384600" cy="384625"/>
            </a:xfrm>
            <a:custGeom>
              <a:avLst/>
              <a:gdLst/>
              <a:ahLst/>
              <a:cxnLst/>
              <a:rect l="l" t="t" r="r" b="b"/>
              <a:pathLst>
                <a:path w="15384" h="15385" extrusionOk="0">
                  <a:moveTo>
                    <a:pt x="7692" y="1"/>
                  </a:moveTo>
                  <a:cubicBezTo>
                    <a:pt x="3419" y="1"/>
                    <a:pt x="0" y="3460"/>
                    <a:pt x="0" y="7693"/>
                  </a:cubicBezTo>
                  <a:lnTo>
                    <a:pt x="0" y="15384"/>
                  </a:lnTo>
                  <a:lnTo>
                    <a:pt x="15384" y="15384"/>
                  </a:lnTo>
                  <a:lnTo>
                    <a:pt x="15384" y="7693"/>
                  </a:lnTo>
                  <a:cubicBezTo>
                    <a:pt x="15384" y="3460"/>
                    <a:pt x="11925" y="1"/>
                    <a:pt x="76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21"/>
            <p:cNvSpPr/>
            <p:nvPr/>
          </p:nvSpPr>
          <p:spPr>
            <a:xfrm>
              <a:off x="5657650" y="4540825"/>
              <a:ext cx="215725" cy="215725"/>
            </a:xfrm>
            <a:custGeom>
              <a:avLst/>
              <a:gdLst/>
              <a:ahLst/>
              <a:cxnLst/>
              <a:rect l="l" t="t" r="r" b="b"/>
              <a:pathLst>
                <a:path w="8629" h="8629" extrusionOk="0">
                  <a:moveTo>
                    <a:pt x="4314" y="1"/>
                  </a:moveTo>
                  <a:cubicBezTo>
                    <a:pt x="1913" y="1"/>
                    <a:pt x="0" y="1913"/>
                    <a:pt x="0" y="4314"/>
                  </a:cubicBezTo>
                  <a:lnTo>
                    <a:pt x="0" y="8628"/>
                  </a:lnTo>
                  <a:lnTo>
                    <a:pt x="8628" y="8628"/>
                  </a:lnTo>
                  <a:lnTo>
                    <a:pt x="8628" y="4314"/>
                  </a:lnTo>
                  <a:cubicBezTo>
                    <a:pt x="8628" y="1913"/>
                    <a:pt x="6675" y="1"/>
                    <a:pt x="431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96" name="Google Shape;1396;p21"/>
          <p:cNvGrpSpPr/>
          <p:nvPr/>
        </p:nvGrpSpPr>
        <p:grpSpPr>
          <a:xfrm>
            <a:off x="8551649" y="813"/>
            <a:ext cx="592355" cy="593822"/>
            <a:chOff x="1407825" y="3987350"/>
            <a:chExt cx="383600" cy="384600"/>
          </a:xfrm>
        </p:grpSpPr>
        <p:sp>
          <p:nvSpPr>
            <p:cNvPr id="1397" name="Google Shape;1397;p21"/>
            <p:cNvSpPr/>
            <p:nvPr/>
          </p:nvSpPr>
          <p:spPr>
            <a:xfrm>
              <a:off x="1407825" y="3987350"/>
              <a:ext cx="383600" cy="384600"/>
            </a:xfrm>
            <a:custGeom>
              <a:avLst/>
              <a:gdLst/>
              <a:ahLst/>
              <a:cxnLst/>
              <a:rect l="l" t="t" r="r" b="b"/>
              <a:pathLst>
                <a:path w="15344" h="15384" extrusionOk="0">
                  <a:moveTo>
                    <a:pt x="1" y="0"/>
                  </a:moveTo>
                  <a:lnTo>
                    <a:pt x="1" y="15384"/>
                  </a:lnTo>
                  <a:lnTo>
                    <a:pt x="15343" y="15384"/>
                  </a:lnTo>
                  <a:lnTo>
                    <a:pt x="1534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98" name="Google Shape;1398;p21"/>
            <p:cNvGrpSpPr/>
            <p:nvPr/>
          </p:nvGrpSpPr>
          <p:grpSpPr>
            <a:xfrm>
              <a:off x="1466825" y="3987350"/>
              <a:ext cx="265575" cy="384600"/>
              <a:chOff x="1466825" y="3987350"/>
              <a:chExt cx="265575" cy="384600"/>
            </a:xfrm>
          </p:grpSpPr>
          <p:sp>
            <p:nvSpPr>
              <p:cNvPr id="1399" name="Google Shape;1399;p21"/>
              <p:cNvSpPr/>
              <p:nvPr/>
            </p:nvSpPr>
            <p:spPr>
              <a:xfrm>
                <a:off x="1577725" y="3987350"/>
                <a:ext cx="43775" cy="384600"/>
              </a:xfrm>
              <a:custGeom>
                <a:avLst/>
                <a:gdLst/>
                <a:ahLst/>
                <a:cxnLst/>
                <a:rect l="l" t="t" r="r" b="b"/>
                <a:pathLst>
                  <a:path w="1751" h="15384" extrusionOk="0">
                    <a:moveTo>
                      <a:pt x="1" y="0"/>
                    </a:moveTo>
                    <a:lnTo>
                      <a:pt x="1" y="15384"/>
                    </a:lnTo>
                    <a:lnTo>
                      <a:pt x="1751" y="15384"/>
                    </a:lnTo>
                    <a:lnTo>
                      <a:pt x="175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21"/>
              <p:cNvSpPr/>
              <p:nvPr/>
            </p:nvSpPr>
            <p:spPr>
              <a:xfrm>
                <a:off x="1466825" y="3987350"/>
                <a:ext cx="42775" cy="384600"/>
              </a:xfrm>
              <a:custGeom>
                <a:avLst/>
                <a:gdLst/>
                <a:ahLst/>
                <a:cxnLst/>
                <a:rect l="l" t="t" r="r" b="b"/>
                <a:pathLst>
                  <a:path w="1711" h="15384" extrusionOk="0">
                    <a:moveTo>
                      <a:pt x="1" y="0"/>
                    </a:moveTo>
                    <a:lnTo>
                      <a:pt x="1" y="15384"/>
                    </a:lnTo>
                    <a:lnTo>
                      <a:pt x="1710" y="15384"/>
                    </a:lnTo>
                    <a:lnTo>
                      <a:pt x="171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21"/>
              <p:cNvSpPr/>
              <p:nvPr/>
            </p:nvSpPr>
            <p:spPr>
              <a:xfrm>
                <a:off x="1689650" y="3987350"/>
                <a:ext cx="42750" cy="384600"/>
              </a:xfrm>
              <a:custGeom>
                <a:avLst/>
                <a:gdLst/>
                <a:ahLst/>
                <a:cxnLst/>
                <a:rect l="l" t="t" r="r" b="b"/>
                <a:pathLst>
                  <a:path w="1710" h="15384" extrusionOk="0">
                    <a:moveTo>
                      <a:pt x="1" y="0"/>
                    </a:moveTo>
                    <a:lnTo>
                      <a:pt x="1" y="15384"/>
                    </a:lnTo>
                    <a:lnTo>
                      <a:pt x="1710" y="15384"/>
                    </a:lnTo>
                    <a:lnTo>
                      <a:pt x="171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402" name="Google Shape;1402;p21"/>
          <p:cNvGrpSpPr/>
          <p:nvPr/>
        </p:nvGrpSpPr>
        <p:grpSpPr>
          <a:xfrm>
            <a:off x="-6" y="4549189"/>
            <a:ext cx="594784" cy="594169"/>
            <a:chOff x="1023225" y="4756525"/>
            <a:chExt cx="384625" cy="384600"/>
          </a:xfrm>
        </p:grpSpPr>
        <p:sp>
          <p:nvSpPr>
            <p:cNvPr id="1403" name="Google Shape;1403;p21"/>
            <p:cNvSpPr/>
            <p:nvPr/>
          </p:nvSpPr>
          <p:spPr>
            <a:xfrm>
              <a:off x="1023225" y="4756525"/>
              <a:ext cx="384625" cy="384600"/>
            </a:xfrm>
            <a:custGeom>
              <a:avLst/>
              <a:gdLst/>
              <a:ahLst/>
              <a:cxnLst/>
              <a:rect l="l" t="t" r="r" b="b"/>
              <a:pathLst>
                <a:path w="15385" h="15384" extrusionOk="0">
                  <a:moveTo>
                    <a:pt x="1" y="0"/>
                  </a:moveTo>
                  <a:lnTo>
                    <a:pt x="1" y="15384"/>
                  </a:lnTo>
                  <a:lnTo>
                    <a:pt x="15385" y="15384"/>
                  </a:lnTo>
                  <a:lnTo>
                    <a:pt x="1538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04" name="Google Shape;1404;p21"/>
            <p:cNvGrpSpPr/>
            <p:nvPr/>
          </p:nvGrpSpPr>
          <p:grpSpPr>
            <a:xfrm>
              <a:off x="1061900" y="4796200"/>
              <a:ext cx="306275" cy="305250"/>
              <a:chOff x="1061900" y="4796200"/>
              <a:chExt cx="306275" cy="305250"/>
            </a:xfrm>
          </p:grpSpPr>
          <p:sp>
            <p:nvSpPr>
              <p:cNvPr id="1405" name="Google Shape;1405;p21"/>
              <p:cNvSpPr/>
              <p:nvPr/>
            </p:nvSpPr>
            <p:spPr>
              <a:xfrm>
                <a:off x="1061900" y="5015975"/>
                <a:ext cx="85500" cy="85475"/>
              </a:xfrm>
              <a:custGeom>
                <a:avLst/>
                <a:gdLst/>
                <a:ahLst/>
                <a:cxnLst/>
                <a:rect l="l" t="t" r="r" b="b"/>
                <a:pathLst>
                  <a:path w="3420" h="3419" extrusionOk="0">
                    <a:moveTo>
                      <a:pt x="0" y="0"/>
                    </a:moveTo>
                    <a:lnTo>
                      <a:pt x="3419" y="3419"/>
                    </a:lnTo>
                    <a:lnTo>
                      <a:pt x="341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21"/>
              <p:cNvSpPr/>
              <p:nvPr/>
            </p:nvSpPr>
            <p:spPr>
              <a:xfrm>
                <a:off x="1171775" y="5015975"/>
                <a:ext cx="86525" cy="85475"/>
              </a:xfrm>
              <a:custGeom>
                <a:avLst/>
                <a:gdLst/>
                <a:ahLst/>
                <a:cxnLst/>
                <a:rect l="l" t="t" r="r" b="b"/>
                <a:pathLst>
                  <a:path w="3461" h="3419" extrusionOk="0">
                    <a:moveTo>
                      <a:pt x="1" y="0"/>
                    </a:moveTo>
                    <a:lnTo>
                      <a:pt x="3460" y="3419"/>
                    </a:lnTo>
                    <a:lnTo>
                      <a:pt x="346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21"/>
              <p:cNvSpPr/>
              <p:nvPr/>
            </p:nvSpPr>
            <p:spPr>
              <a:xfrm>
                <a:off x="1282675" y="5015975"/>
                <a:ext cx="85500" cy="85475"/>
              </a:xfrm>
              <a:custGeom>
                <a:avLst/>
                <a:gdLst/>
                <a:ahLst/>
                <a:cxnLst/>
                <a:rect l="l" t="t" r="r" b="b"/>
                <a:pathLst>
                  <a:path w="3420" h="3419" extrusionOk="0">
                    <a:moveTo>
                      <a:pt x="1" y="0"/>
                    </a:moveTo>
                    <a:lnTo>
                      <a:pt x="3419" y="3419"/>
                    </a:lnTo>
                    <a:lnTo>
                      <a:pt x="341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21"/>
              <p:cNvSpPr/>
              <p:nvPr/>
            </p:nvSpPr>
            <p:spPr>
              <a:xfrm>
                <a:off x="1061900" y="4906075"/>
                <a:ext cx="85500" cy="85500"/>
              </a:xfrm>
              <a:custGeom>
                <a:avLst/>
                <a:gdLst/>
                <a:ahLst/>
                <a:cxnLst/>
                <a:rect l="l" t="t" r="r" b="b"/>
                <a:pathLst>
                  <a:path w="3420" h="3420" extrusionOk="0">
                    <a:moveTo>
                      <a:pt x="0"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21"/>
              <p:cNvSpPr/>
              <p:nvPr/>
            </p:nvSpPr>
            <p:spPr>
              <a:xfrm>
                <a:off x="1171775" y="4906075"/>
                <a:ext cx="86525" cy="85500"/>
              </a:xfrm>
              <a:custGeom>
                <a:avLst/>
                <a:gdLst/>
                <a:ahLst/>
                <a:cxnLst/>
                <a:rect l="l" t="t" r="r" b="b"/>
                <a:pathLst>
                  <a:path w="3461" h="3420" extrusionOk="0">
                    <a:moveTo>
                      <a:pt x="1" y="1"/>
                    </a:moveTo>
                    <a:lnTo>
                      <a:pt x="3460" y="3419"/>
                    </a:lnTo>
                    <a:lnTo>
                      <a:pt x="34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21"/>
              <p:cNvSpPr/>
              <p:nvPr/>
            </p:nvSpPr>
            <p:spPr>
              <a:xfrm>
                <a:off x="1282675" y="4906075"/>
                <a:ext cx="85500" cy="85500"/>
              </a:xfrm>
              <a:custGeom>
                <a:avLst/>
                <a:gdLst/>
                <a:ahLst/>
                <a:cxnLst/>
                <a:rect l="l" t="t" r="r" b="b"/>
                <a:pathLst>
                  <a:path w="3420" h="3420" extrusionOk="0">
                    <a:moveTo>
                      <a:pt x="1"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21"/>
              <p:cNvSpPr/>
              <p:nvPr/>
            </p:nvSpPr>
            <p:spPr>
              <a:xfrm>
                <a:off x="1061900" y="4796200"/>
                <a:ext cx="85500" cy="85500"/>
              </a:xfrm>
              <a:custGeom>
                <a:avLst/>
                <a:gdLst/>
                <a:ahLst/>
                <a:cxnLst/>
                <a:rect l="l" t="t" r="r" b="b"/>
                <a:pathLst>
                  <a:path w="3420" h="3420" extrusionOk="0">
                    <a:moveTo>
                      <a:pt x="0"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21"/>
              <p:cNvSpPr/>
              <p:nvPr/>
            </p:nvSpPr>
            <p:spPr>
              <a:xfrm>
                <a:off x="1171775" y="4796200"/>
                <a:ext cx="86525" cy="85500"/>
              </a:xfrm>
              <a:custGeom>
                <a:avLst/>
                <a:gdLst/>
                <a:ahLst/>
                <a:cxnLst/>
                <a:rect l="l" t="t" r="r" b="b"/>
                <a:pathLst>
                  <a:path w="3461" h="3420" extrusionOk="0">
                    <a:moveTo>
                      <a:pt x="1" y="1"/>
                    </a:moveTo>
                    <a:lnTo>
                      <a:pt x="3460" y="3419"/>
                    </a:lnTo>
                    <a:lnTo>
                      <a:pt x="34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21"/>
              <p:cNvSpPr/>
              <p:nvPr/>
            </p:nvSpPr>
            <p:spPr>
              <a:xfrm>
                <a:off x="1282675" y="4796200"/>
                <a:ext cx="85500" cy="85500"/>
              </a:xfrm>
              <a:custGeom>
                <a:avLst/>
                <a:gdLst/>
                <a:ahLst/>
                <a:cxnLst/>
                <a:rect l="l" t="t" r="r" b="b"/>
                <a:pathLst>
                  <a:path w="3420" h="3420" extrusionOk="0">
                    <a:moveTo>
                      <a:pt x="1" y="1"/>
                    </a:moveTo>
                    <a:lnTo>
                      <a:pt x="3419" y="3419"/>
                    </a:lnTo>
                    <a:lnTo>
                      <a:pt x="34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414" name="Google Shape;1414;p21"/>
          <p:cNvGrpSpPr/>
          <p:nvPr/>
        </p:nvGrpSpPr>
        <p:grpSpPr>
          <a:xfrm rot="5400000">
            <a:off x="-308" y="1188690"/>
            <a:ext cx="594745" cy="594438"/>
            <a:chOff x="6725950" y="4371925"/>
            <a:chExt cx="384600" cy="384625"/>
          </a:xfrm>
        </p:grpSpPr>
        <p:sp>
          <p:nvSpPr>
            <p:cNvPr id="1415" name="Google Shape;1415;p21"/>
            <p:cNvSpPr/>
            <p:nvPr/>
          </p:nvSpPr>
          <p:spPr>
            <a:xfrm>
              <a:off x="6725950" y="4371925"/>
              <a:ext cx="384600" cy="384625"/>
            </a:xfrm>
            <a:custGeom>
              <a:avLst/>
              <a:gdLst/>
              <a:ahLst/>
              <a:cxnLst/>
              <a:rect l="l" t="t" r="r" b="b"/>
              <a:pathLst>
                <a:path w="15384" h="15385" extrusionOk="0">
                  <a:moveTo>
                    <a:pt x="0" y="1"/>
                  </a:moveTo>
                  <a:lnTo>
                    <a:pt x="0" y="15384"/>
                  </a:lnTo>
                  <a:lnTo>
                    <a:pt x="15384" y="15384"/>
                  </a:lnTo>
                  <a:lnTo>
                    <a:pt x="1538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21"/>
            <p:cNvSpPr/>
            <p:nvPr/>
          </p:nvSpPr>
          <p:spPr>
            <a:xfrm>
              <a:off x="6725950" y="4371925"/>
              <a:ext cx="384600" cy="384625"/>
            </a:xfrm>
            <a:custGeom>
              <a:avLst/>
              <a:gdLst/>
              <a:ahLst/>
              <a:cxnLst/>
              <a:rect l="l" t="t" r="r" b="b"/>
              <a:pathLst>
                <a:path w="15384" h="15385" extrusionOk="0">
                  <a:moveTo>
                    <a:pt x="0" y="1"/>
                  </a:moveTo>
                  <a:lnTo>
                    <a:pt x="0" y="15384"/>
                  </a:lnTo>
                  <a:lnTo>
                    <a:pt x="15384" y="15384"/>
                  </a:lnTo>
                  <a:lnTo>
                    <a:pt x="0" y="1"/>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17" name="Google Shape;1417;p21"/>
            <p:cNvGrpSpPr/>
            <p:nvPr/>
          </p:nvGrpSpPr>
          <p:grpSpPr>
            <a:xfrm>
              <a:off x="6725950" y="4448250"/>
              <a:ext cx="308300" cy="232000"/>
              <a:chOff x="6725950" y="4448250"/>
              <a:chExt cx="308300" cy="232000"/>
            </a:xfrm>
          </p:grpSpPr>
          <p:sp>
            <p:nvSpPr>
              <p:cNvPr id="1418" name="Google Shape;1418;p21"/>
              <p:cNvSpPr/>
              <p:nvPr/>
            </p:nvSpPr>
            <p:spPr>
              <a:xfrm>
                <a:off x="6802250" y="4448250"/>
                <a:ext cx="232000" cy="232000"/>
              </a:xfrm>
              <a:custGeom>
                <a:avLst/>
                <a:gdLst/>
                <a:ahLst/>
                <a:cxnLst/>
                <a:rect l="l" t="t" r="r" b="b"/>
                <a:pathLst>
                  <a:path w="9280" h="9280" fill="none" extrusionOk="0">
                    <a:moveTo>
                      <a:pt x="9279" y="4640"/>
                    </a:moveTo>
                    <a:cubicBezTo>
                      <a:pt x="9279" y="7204"/>
                      <a:pt x="7204" y="9279"/>
                      <a:pt x="4640" y="9279"/>
                    </a:cubicBezTo>
                    <a:cubicBezTo>
                      <a:pt x="2076" y="9279"/>
                      <a:pt x="1" y="7204"/>
                      <a:pt x="1" y="4640"/>
                    </a:cubicBezTo>
                    <a:cubicBezTo>
                      <a:pt x="1" y="2076"/>
                      <a:pt x="2076" y="0"/>
                      <a:pt x="4640" y="0"/>
                    </a:cubicBezTo>
                    <a:cubicBezTo>
                      <a:pt x="7204" y="0"/>
                      <a:pt x="9279" y="2076"/>
                      <a:pt x="9279" y="4640"/>
                    </a:cubicBezTo>
                    <a:close/>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21"/>
              <p:cNvSpPr/>
              <p:nvPr/>
            </p:nvSpPr>
            <p:spPr>
              <a:xfrm>
                <a:off x="6725950" y="4564225"/>
                <a:ext cx="76325" cy="25"/>
              </a:xfrm>
              <a:custGeom>
                <a:avLst/>
                <a:gdLst/>
                <a:ahLst/>
                <a:cxnLst/>
                <a:rect l="l" t="t" r="r" b="b"/>
                <a:pathLst>
                  <a:path w="3053" h="1" fill="none" extrusionOk="0">
                    <a:moveTo>
                      <a:pt x="0" y="1"/>
                    </a:moveTo>
                    <a:lnTo>
                      <a:pt x="3053" y="1"/>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21"/>
              <p:cNvSpPr/>
              <p:nvPr/>
            </p:nvSpPr>
            <p:spPr>
              <a:xfrm>
                <a:off x="6725950" y="4633425"/>
                <a:ext cx="99725" cy="0"/>
              </a:xfrm>
              <a:custGeom>
                <a:avLst/>
                <a:gdLst/>
                <a:ahLst/>
                <a:cxnLst/>
                <a:rect l="l" t="t" r="r" b="b"/>
                <a:pathLst>
                  <a:path w="3989" fill="none" extrusionOk="0">
                    <a:moveTo>
                      <a:pt x="0" y="0"/>
                    </a:moveTo>
                    <a:lnTo>
                      <a:pt x="3989" y="0"/>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21"/>
              <p:cNvSpPr/>
              <p:nvPr/>
            </p:nvSpPr>
            <p:spPr>
              <a:xfrm>
                <a:off x="6725950" y="4495050"/>
                <a:ext cx="99725" cy="25"/>
              </a:xfrm>
              <a:custGeom>
                <a:avLst/>
                <a:gdLst/>
                <a:ahLst/>
                <a:cxnLst/>
                <a:rect l="l" t="t" r="r" b="b"/>
                <a:pathLst>
                  <a:path w="3989" h="1" fill="none" extrusionOk="0">
                    <a:moveTo>
                      <a:pt x="0" y="0"/>
                    </a:moveTo>
                    <a:lnTo>
                      <a:pt x="3989" y="0"/>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422" name="Google Shape;1422;p21"/>
          <p:cNvGrpSpPr/>
          <p:nvPr/>
        </p:nvGrpSpPr>
        <p:grpSpPr>
          <a:xfrm rot="5400000">
            <a:off x="1188433" y="804"/>
            <a:ext cx="594784" cy="594438"/>
            <a:chOff x="5957775" y="3602750"/>
            <a:chExt cx="384625" cy="384625"/>
          </a:xfrm>
        </p:grpSpPr>
        <p:sp>
          <p:nvSpPr>
            <p:cNvPr id="1423" name="Google Shape;1423;p21"/>
            <p:cNvSpPr/>
            <p:nvPr/>
          </p:nvSpPr>
          <p:spPr>
            <a:xfrm>
              <a:off x="5957775" y="3602750"/>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21"/>
            <p:cNvSpPr/>
            <p:nvPr/>
          </p:nvSpPr>
          <p:spPr>
            <a:xfrm>
              <a:off x="5957775" y="3602750"/>
              <a:ext cx="384625" cy="384625"/>
            </a:xfrm>
            <a:custGeom>
              <a:avLst/>
              <a:gdLst/>
              <a:ahLst/>
              <a:cxnLst/>
              <a:rect l="l" t="t" r="r" b="b"/>
              <a:pathLst>
                <a:path w="15385" h="15385" extrusionOk="0">
                  <a:moveTo>
                    <a:pt x="1" y="1"/>
                  </a:moveTo>
                  <a:cubicBezTo>
                    <a:pt x="1" y="8506"/>
                    <a:pt x="6879" y="15384"/>
                    <a:pt x="15384" y="15384"/>
                  </a:cubicBezTo>
                  <a:lnTo>
                    <a:pt x="15384" y="1"/>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25" name="Google Shape;1425;p21"/>
            <p:cNvGrpSpPr/>
            <p:nvPr/>
          </p:nvGrpSpPr>
          <p:grpSpPr>
            <a:xfrm>
              <a:off x="6080900" y="3602750"/>
              <a:ext cx="261500" cy="261500"/>
              <a:chOff x="6080900" y="3602750"/>
              <a:chExt cx="261500" cy="261500"/>
            </a:xfrm>
          </p:grpSpPr>
          <p:sp>
            <p:nvSpPr>
              <p:cNvPr id="1426" name="Google Shape;1426;p21"/>
              <p:cNvSpPr/>
              <p:nvPr/>
            </p:nvSpPr>
            <p:spPr>
              <a:xfrm>
                <a:off x="6080900" y="3602750"/>
                <a:ext cx="261500" cy="261500"/>
              </a:xfrm>
              <a:custGeom>
                <a:avLst/>
                <a:gdLst/>
                <a:ahLst/>
                <a:cxnLst/>
                <a:rect l="l" t="t" r="r" b="b"/>
                <a:pathLst>
                  <a:path w="10460" h="10460" fill="none" extrusionOk="0">
                    <a:moveTo>
                      <a:pt x="10459" y="10460"/>
                    </a:moveTo>
                    <a:cubicBezTo>
                      <a:pt x="4680" y="10460"/>
                      <a:pt x="0" y="5780"/>
                      <a:pt x="0"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21"/>
              <p:cNvSpPr/>
              <p:nvPr/>
            </p:nvSpPr>
            <p:spPr>
              <a:xfrm>
                <a:off x="6150075" y="3602750"/>
                <a:ext cx="192325" cy="192325"/>
              </a:xfrm>
              <a:custGeom>
                <a:avLst/>
                <a:gdLst/>
                <a:ahLst/>
                <a:cxnLst/>
                <a:rect l="l" t="t" r="r" b="b"/>
                <a:pathLst>
                  <a:path w="7693" h="7693" fill="none" extrusionOk="0">
                    <a:moveTo>
                      <a:pt x="1" y="1"/>
                    </a:moveTo>
                    <a:cubicBezTo>
                      <a:pt x="1" y="4233"/>
                      <a:pt x="3419" y="7692"/>
                      <a:pt x="7692" y="7692"/>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21"/>
              <p:cNvSpPr/>
              <p:nvPr/>
            </p:nvSpPr>
            <p:spPr>
              <a:xfrm>
                <a:off x="6218250" y="3602750"/>
                <a:ext cx="124150" cy="123150"/>
              </a:xfrm>
              <a:custGeom>
                <a:avLst/>
                <a:gdLst/>
                <a:ahLst/>
                <a:cxnLst/>
                <a:rect l="l" t="t" r="r" b="b"/>
                <a:pathLst>
                  <a:path w="4966" h="4926" fill="none" extrusionOk="0">
                    <a:moveTo>
                      <a:pt x="4965" y="4925"/>
                    </a:moveTo>
                    <a:cubicBezTo>
                      <a:pt x="2239" y="4925"/>
                      <a:pt x="0" y="2727"/>
                      <a:pt x="0"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429" name="Google Shape;1429;p21"/>
          <p:cNvGrpSpPr/>
          <p:nvPr/>
        </p:nvGrpSpPr>
        <p:grpSpPr>
          <a:xfrm rot="5400000">
            <a:off x="1782813" y="823"/>
            <a:ext cx="594784" cy="594399"/>
            <a:chOff x="5957775" y="3218175"/>
            <a:chExt cx="384625" cy="384600"/>
          </a:xfrm>
        </p:grpSpPr>
        <p:sp>
          <p:nvSpPr>
            <p:cNvPr id="1430" name="Google Shape;1430;p21"/>
            <p:cNvSpPr/>
            <p:nvPr/>
          </p:nvSpPr>
          <p:spPr>
            <a:xfrm>
              <a:off x="5957775" y="3218175"/>
              <a:ext cx="384625" cy="384600"/>
            </a:xfrm>
            <a:custGeom>
              <a:avLst/>
              <a:gdLst/>
              <a:ahLst/>
              <a:cxnLst/>
              <a:rect l="l" t="t" r="r" b="b"/>
              <a:pathLst>
                <a:path w="15385" h="15384" extrusionOk="0">
                  <a:moveTo>
                    <a:pt x="1" y="0"/>
                  </a:moveTo>
                  <a:lnTo>
                    <a:pt x="1" y="15384"/>
                  </a:lnTo>
                  <a:lnTo>
                    <a:pt x="15384" y="15384"/>
                  </a:lnTo>
                  <a:cubicBezTo>
                    <a:pt x="15384" y="6878"/>
                    <a:pt x="8466" y="0"/>
                    <a:pt x="1" y="0"/>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31" name="Google Shape;1431;p21"/>
            <p:cNvGrpSpPr/>
            <p:nvPr/>
          </p:nvGrpSpPr>
          <p:grpSpPr>
            <a:xfrm>
              <a:off x="5957775" y="3342300"/>
              <a:ext cx="260500" cy="260475"/>
              <a:chOff x="5957775" y="3342300"/>
              <a:chExt cx="260500" cy="260475"/>
            </a:xfrm>
          </p:grpSpPr>
          <p:sp>
            <p:nvSpPr>
              <p:cNvPr id="1432" name="Google Shape;1432;p21"/>
              <p:cNvSpPr/>
              <p:nvPr/>
            </p:nvSpPr>
            <p:spPr>
              <a:xfrm>
                <a:off x="5957775" y="3342300"/>
                <a:ext cx="260500" cy="260475"/>
              </a:xfrm>
              <a:custGeom>
                <a:avLst/>
                <a:gdLst/>
                <a:ahLst/>
                <a:cxnLst/>
                <a:rect l="l" t="t" r="r" b="b"/>
                <a:pathLst>
                  <a:path w="10420" h="10419" fill="none" extrusionOk="0">
                    <a:moveTo>
                      <a:pt x="1" y="0"/>
                    </a:moveTo>
                    <a:cubicBezTo>
                      <a:pt x="5739" y="0"/>
                      <a:pt x="10419" y="4680"/>
                      <a:pt x="10419" y="10419"/>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21"/>
              <p:cNvSpPr/>
              <p:nvPr/>
            </p:nvSpPr>
            <p:spPr>
              <a:xfrm>
                <a:off x="5957775" y="3410450"/>
                <a:ext cx="191300" cy="192325"/>
              </a:xfrm>
              <a:custGeom>
                <a:avLst/>
                <a:gdLst/>
                <a:ahLst/>
                <a:cxnLst/>
                <a:rect l="l" t="t" r="r" b="b"/>
                <a:pathLst>
                  <a:path w="7652" h="7693" fill="none" extrusionOk="0">
                    <a:moveTo>
                      <a:pt x="7652" y="7693"/>
                    </a:moveTo>
                    <a:cubicBezTo>
                      <a:pt x="7652" y="3460"/>
                      <a:pt x="4233" y="1"/>
                      <a:pt x="1"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21"/>
              <p:cNvSpPr/>
              <p:nvPr/>
            </p:nvSpPr>
            <p:spPr>
              <a:xfrm>
                <a:off x="5957775" y="3479650"/>
                <a:ext cx="123150" cy="123125"/>
              </a:xfrm>
              <a:custGeom>
                <a:avLst/>
                <a:gdLst/>
                <a:ahLst/>
                <a:cxnLst/>
                <a:rect l="l" t="t" r="r" b="b"/>
                <a:pathLst>
                  <a:path w="4926" h="4925" fill="none" extrusionOk="0">
                    <a:moveTo>
                      <a:pt x="1" y="0"/>
                    </a:moveTo>
                    <a:cubicBezTo>
                      <a:pt x="2687" y="0"/>
                      <a:pt x="4925" y="2239"/>
                      <a:pt x="4925" y="4925"/>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435" name="Google Shape;1435;p21"/>
          <p:cNvGrpSpPr/>
          <p:nvPr/>
        </p:nvGrpSpPr>
        <p:grpSpPr>
          <a:xfrm rot="5400000">
            <a:off x="1189225" y="594757"/>
            <a:ext cx="593199" cy="594438"/>
            <a:chOff x="6342375" y="3602750"/>
            <a:chExt cx="383600" cy="384625"/>
          </a:xfrm>
        </p:grpSpPr>
        <p:sp>
          <p:nvSpPr>
            <p:cNvPr id="1436" name="Google Shape;1436;p21"/>
            <p:cNvSpPr/>
            <p:nvPr/>
          </p:nvSpPr>
          <p:spPr>
            <a:xfrm>
              <a:off x="6342375" y="3602750"/>
              <a:ext cx="383600" cy="384625"/>
            </a:xfrm>
            <a:custGeom>
              <a:avLst/>
              <a:gdLst/>
              <a:ahLst/>
              <a:cxnLst/>
              <a:rect l="l" t="t" r="r" b="b"/>
              <a:pathLst>
                <a:path w="15344" h="15385" extrusionOk="0">
                  <a:moveTo>
                    <a:pt x="0" y="1"/>
                  </a:moveTo>
                  <a:lnTo>
                    <a:pt x="0" y="15384"/>
                  </a:lnTo>
                  <a:lnTo>
                    <a:pt x="15343" y="15384"/>
                  </a:lnTo>
                  <a:cubicBezTo>
                    <a:pt x="15343" y="6879"/>
                    <a:pt x="8465" y="1"/>
                    <a:pt x="0" y="1"/>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37" name="Google Shape;1437;p21"/>
            <p:cNvGrpSpPr/>
            <p:nvPr/>
          </p:nvGrpSpPr>
          <p:grpSpPr>
            <a:xfrm>
              <a:off x="6342375" y="3725875"/>
              <a:ext cx="260475" cy="261500"/>
              <a:chOff x="6342375" y="3725875"/>
              <a:chExt cx="260475" cy="261500"/>
            </a:xfrm>
          </p:grpSpPr>
          <p:sp>
            <p:nvSpPr>
              <p:cNvPr id="1438" name="Google Shape;1438;p21"/>
              <p:cNvSpPr/>
              <p:nvPr/>
            </p:nvSpPr>
            <p:spPr>
              <a:xfrm>
                <a:off x="6342375" y="3725875"/>
                <a:ext cx="260475" cy="261500"/>
              </a:xfrm>
              <a:custGeom>
                <a:avLst/>
                <a:gdLst/>
                <a:ahLst/>
                <a:cxnLst/>
                <a:rect l="l" t="t" r="r" b="b"/>
                <a:pathLst>
                  <a:path w="10419" h="10460" fill="none" extrusionOk="0">
                    <a:moveTo>
                      <a:pt x="0" y="0"/>
                    </a:moveTo>
                    <a:cubicBezTo>
                      <a:pt x="5739" y="0"/>
                      <a:pt x="10419" y="4721"/>
                      <a:pt x="10419" y="10459"/>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21"/>
              <p:cNvSpPr/>
              <p:nvPr/>
            </p:nvSpPr>
            <p:spPr>
              <a:xfrm>
                <a:off x="6342375" y="3795050"/>
                <a:ext cx="191300" cy="192325"/>
              </a:xfrm>
              <a:custGeom>
                <a:avLst/>
                <a:gdLst/>
                <a:ahLst/>
                <a:cxnLst/>
                <a:rect l="l" t="t" r="r" b="b"/>
                <a:pathLst>
                  <a:path w="7652" h="7693" fill="none" extrusionOk="0">
                    <a:moveTo>
                      <a:pt x="7651" y="7692"/>
                    </a:moveTo>
                    <a:cubicBezTo>
                      <a:pt x="7651" y="3460"/>
                      <a:pt x="4233" y="0"/>
                      <a:pt x="0" y="0"/>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21"/>
              <p:cNvSpPr/>
              <p:nvPr/>
            </p:nvSpPr>
            <p:spPr>
              <a:xfrm>
                <a:off x="6342375" y="3864225"/>
                <a:ext cx="123125" cy="123150"/>
              </a:xfrm>
              <a:custGeom>
                <a:avLst/>
                <a:gdLst/>
                <a:ahLst/>
                <a:cxnLst/>
                <a:rect l="l" t="t" r="r" b="b"/>
                <a:pathLst>
                  <a:path w="4925" h="4926" fill="none" extrusionOk="0">
                    <a:moveTo>
                      <a:pt x="0" y="1"/>
                    </a:moveTo>
                    <a:cubicBezTo>
                      <a:pt x="2686" y="1"/>
                      <a:pt x="4925" y="2199"/>
                      <a:pt x="4925" y="4925"/>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441" name="Google Shape;1441;p21"/>
          <p:cNvGrpSpPr/>
          <p:nvPr/>
        </p:nvGrpSpPr>
        <p:grpSpPr>
          <a:xfrm rot="5400000">
            <a:off x="594846" y="594776"/>
            <a:ext cx="593199" cy="594399"/>
            <a:chOff x="6342375" y="3987350"/>
            <a:chExt cx="383600" cy="384600"/>
          </a:xfrm>
        </p:grpSpPr>
        <p:sp>
          <p:nvSpPr>
            <p:cNvPr id="1442" name="Google Shape;1442;p21"/>
            <p:cNvSpPr/>
            <p:nvPr/>
          </p:nvSpPr>
          <p:spPr>
            <a:xfrm>
              <a:off x="6342375" y="3987350"/>
              <a:ext cx="383600" cy="384600"/>
            </a:xfrm>
            <a:custGeom>
              <a:avLst/>
              <a:gdLst/>
              <a:ahLst/>
              <a:cxnLst/>
              <a:rect l="l" t="t" r="r" b="b"/>
              <a:pathLst>
                <a:path w="15344" h="15384" extrusionOk="0">
                  <a:moveTo>
                    <a:pt x="0" y="0"/>
                  </a:moveTo>
                  <a:lnTo>
                    <a:pt x="0" y="15384"/>
                  </a:lnTo>
                  <a:lnTo>
                    <a:pt x="15343" y="15384"/>
                  </a:lnTo>
                  <a:lnTo>
                    <a:pt x="15343" y="0"/>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43" name="Google Shape;1443;p21"/>
            <p:cNvGrpSpPr/>
            <p:nvPr/>
          </p:nvGrpSpPr>
          <p:grpSpPr>
            <a:xfrm>
              <a:off x="6465475" y="3987350"/>
              <a:ext cx="137375" cy="384600"/>
              <a:chOff x="6465475" y="3987350"/>
              <a:chExt cx="137375" cy="384600"/>
            </a:xfrm>
          </p:grpSpPr>
          <p:sp>
            <p:nvSpPr>
              <p:cNvPr id="1444" name="Google Shape;1444;p21"/>
              <p:cNvSpPr/>
              <p:nvPr/>
            </p:nvSpPr>
            <p:spPr>
              <a:xfrm>
                <a:off x="6465475" y="3987350"/>
                <a:ext cx="25" cy="384600"/>
              </a:xfrm>
              <a:custGeom>
                <a:avLst/>
                <a:gdLst/>
                <a:ahLst/>
                <a:cxnLst/>
                <a:rect l="l" t="t" r="r" b="b"/>
                <a:pathLst>
                  <a:path w="1" h="15384" fill="none" extrusionOk="0">
                    <a:moveTo>
                      <a:pt x="1" y="0"/>
                    </a:moveTo>
                    <a:lnTo>
                      <a:pt x="1" y="15384"/>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21"/>
              <p:cNvSpPr/>
              <p:nvPr/>
            </p:nvSpPr>
            <p:spPr>
              <a:xfrm>
                <a:off x="6533650" y="3987350"/>
                <a:ext cx="25" cy="384600"/>
              </a:xfrm>
              <a:custGeom>
                <a:avLst/>
                <a:gdLst/>
                <a:ahLst/>
                <a:cxnLst/>
                <a:rect l="l" t="t" r="r" b="b"/>
                <a:pathLst>
                  <a:path w="1" h="15384" fill="none" extrusionOk="0">
                    <a:moveTo>
                      <a:pt x="0" y="0"/>
                    </a:moveTo>
                    <a:lnTo>
                      <a:pt x="0" y="15384"/>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21"/>
              <p:cNvSpPr/>
              <p:nvPr/>
            </p:nvSpPr>
            <p:spPr>
              <a:xfrm>
                <a:off x="6602825" y="3987350"/>
                <a:ext cx="25" cy="384600"/>
              </a:xfrm>
              <a:custGeom>
                <a:avLst/>
                <a:gdLst/>
                <a:ahLst/>
                <a:cxnLst/>
                <a:rect l="l" t="t" r="r" b="b"/>
                <a:pathLst>
                  <a:path w="1" h="15384" fill="none" extrusionOk="0">
                    <a:moveTo>
                      <a:pt x="1" y="0"/>
                    </a:moveTo>
                    <a:lnTo>
                      <a:pt x="1" y="15384"/>
                    </a:ln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447" name="Google Shape;1447;p21"/>
          <p:cNvGrpSpPr/>
          <p:nvPr/>
        </p:nvGrpSpPr>
        <p:grpSpPr>
          <a:xfrm rot="5400000">
            <a:off x="466" y="594757"/>
            <a:ext cx="593199" cy="594438"/>
            <a:chOff x="6342375" y="4371925"/>
            <a:chExt cx="383600" cy="384625"/>
          </a:xfrm>
        </p:grpSpPr>
        <p:sp>
          <p:nvSpPr>
            <p:cNvPr id="1448" name="Google Shape;1448;p21"/>
            <p:cNvSpPr/>
            <p:nvPr/>
          </p:nvSpPr>
          <p:spPr>
            <a:xfrm>
              <a:off x="6342375" y="4371925"/>
              <a:ext cx="383600" cy="384625"/>
            </a:xfrm>
            <a:custGeom>
              <a:avLst/>
              <a:gdLst/>
              <a:ahLst/>
              <a:cxnLst/>
              <a:rect l="l" t="t" r="r" b="b"/>
              <a:pathLst>
                <a:path w="15344" h="15385" extrusionOk="0">
                  <a:moveTo>
                    <a:pt x="0" y="1"/>
                  </a:moveTo>
                  <a:lnTo>
                    <a:pt x="0" y="15384"/>
                  </a:lnTo>
                  <a:lnTo>
                    <a:pt x="15343" y="15384"/>
                  </a:lnTo>
                  <a:lnTo>
                    <a:pt x="1534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21"/>
            <p:cNvSpPr/>
            <p:nvPr/>
          </p:nvSpPr>
          <p:spPr>
            <a:xfrm>
              <a:off x="6342375" y="4371925"/>
              <a:ext cx="383600" cy="384625"/>
            </a:xfrm>
            <a:custGeom>
              <a:avLst/>
              <a:gdLst/>
              <a:ahLst/>
              <a:cxnLst/>
              <a:rect l="l" t="t" r="r" b="b"/>
              <a:pathLst>
                <a:path w="15344" h="15385" extrusionOk="0">
                  <a:moveTo>
                    <a:pt x="0" y="1"/>
                  </a:moveTo>
                  <a:cubicBezTo>
                    <a:pt x="0" y="8507"/>
                    <a:pt x="6878" y="15384"/>
                    <a:pt x="15343" y="15384"/>
                  </a:cubicBezTo>
                  <a:lnTo>
                    <a:pt x="15343" y="1"/>
                  </a:ln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50" name="Google Shape;1450;p21"/>
            <p:cNvGrpSpPr/>
            <p:nvPr/>
          </p:nvGrpSpPr>
          <p:grpSpPr>
            <a:xfrm>
              <a:off x="6465475" y="4371925"/>
              <a:ext cx="260500" cy="261500"/>
              <a:chOff x="6465475" y="4371925"/>
              <a:chExt cx="260500" cy="261500"/>
            </a:xfrm>
          </p:grpSpPr>
          <p:sp>
            <p:nvSpPr>
              <p:cNvPr id="1451" name="Google Shape;1451;p21"/>
              <p:cNvSpPr/>
              <p:nvPr/>
            </p:nvSpPr>
            <p:spPr>
              <a:xfrm>
                <a:off x="6465475" y="4371925"/>
                <a:ext cx="260500" cy="261500"/>
              </a:xfrm>
              <a:custGeom>
                <a:avLst/>
                <a:gdLst/>
                <a:ahLst/>
                <a:cxnLst/>
                <a:rect l="l" t="t" r="r" b="b"/>
                <a:pathLst>
                  <a:path w="10420" h="10460" fill="none" extrusionOk="0">
                    <a:moveTo>
                      <a:pt x="10419" y="10460"/>
                    </a:moveTo>
                    <a:cubicBezTo>
                      <a:pt x="4681" y="10460"/>
                      <a:pt x="1" y="5780"/>
                      <a:pt x="1"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21"/>
              <p:cNvSpPr/>
              <p:nvPr/>
            </p:nvSpPr>
            <p:spPr>
              <a:xfrm>
                <a:off x="6534675" y="4371925"/>
                <a:ext cx="191300" cy="192325"/>
              </a:xfrm>
              <a:custGeom>
                <a:avLst/>
                <a:gdLst/>
                <a:ahLst/>
                <a:cxnLst/>
                <a:rect l="l" t="t" r="r" b="b"/>
                <a:pathLst>
                  <a:path w="7652" h="7693" fill="none" extrusionOk="0">
                    <a:moveTo>
                      <a:pt x="0" y="1"/>
                    </a:moveTo>
                    <a:cubicBezTo>
                      <a:pt x="0" y="4233"/>
                      <a:pt x="3419" y="7693"/>
                      <a:pt x="7651" y="7693"/>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21"/>
              <p:cNvSpPr/>
              <p:nvPr/>
            </p:nvSpPr>
            <p:spPr>
              <a:xfrm>
                <a:off x="6602825" y="4371925"/>
                <a:ext cx="123150" cy="123150"/>
              </a:xfrm>
              <a:custGeom>
                <a:avLst/>
                <a:gdLst/>
                <a:ahLst/>
                <a:cxnLst/>
                <a:rect l="l" t="t" r="r" b="b"/>
                <a:pathLst>
                  <a:path w="4926" h="4926" fill="none" extrusionOk="0">
                    <a:moveTo>
                      <a:pt x="4925" y="4925"/>
                    </a:moveTo>
                    <a:cubicBezTo>
                      <a:pt x="2239" y="4925"/>
                      <a:pt x="1" y="2728"/>
                      <a:pt x="1" y="1"/>
                    </a:cubicBezTo>
                  </a:path>
                </a:pathLst>
              </a:custGeom>
              <a:solidFill>
                <a:schemeClr val="dk1"/>
              </a:solidFill>
              <a:ln w="33575" cap="flat" cmpd="sng">
                <a:solidFill>
                  <a:schemeClr val="dk1"/>
                </a:solidFill>
                <a:prstDash val="solid"/>
                <a:miter lim="406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454" name="Google Shape;1454;p21"/>
          <p:cNvGrpSpPr/>
          <p:nvPr/>
        </p:nvGrpSpPr>
        <p:grpSpPr>
          <a:xfrm rot="5400000">
            <a:off x="-327" y="804"/>
            <a:ext cx="594784" cy="594438"/>
            <a:chOff x="5957775" y="4371925"/>
            <a:chExt cx="384625" cy="384625"/>
          </a:xfrm>
        </p:grpSpPr>
        <p:sp>
          <p:nvSpPr>
            <p:cNvPr id="1455" name="Google Shape;1455;p21"/>
            <p:cNvSpPr/>
            <p:nvPr/>
          </p:nvSpPr>
          <p:spPr>
            <a:xfrm>
              <a:off x="5957775" y="4371925"/>
              <a:ext cx="384625" cy="384625"/>
            </a:xfrm>
            <a:custGeom>
              <a:avLst/>
              <a:gdLst/>
              <a:ahLst/>
              <a:cxnLst/>
              <a:rect l="l" t="t" r="r" b="b"/>
              <a:pathLst>
                <a:path w="15385" h="15385" extrusionOk="0">
                  <a:moveTo>
                    <a:pt x="1" y="1"/>
                  </a:moveTo>
                  <a:lnTo>
                    <a:pt x="1" y="15384"/>
                  </a:lnTo>
                  <a:lnTo>
                    <a:pt x="15384" y="15384"/>
                  </a:lnTo>
                  <a:lnTo>
                    <a:pt x="1538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56" name="Google Shape;1456;p21"/>
            <p:cNvGrpSpPr/>
            <p:nvPr/>
          </p:nvGrpSpPr>
          <p:grpSpPr>
            <a:xfrm>
              <a:off x="6004575" y="4419750"/>
              <a:ext cx="290000" cy="288975"/>
              <a:chOff x="6004575" y="4419750"/>
              <a:chExt cx="290000" cy="288975"/>
            </a:xfrm>
          </p:grpSpPr>
          <p:sp>
            <p:nvSpPr>
              <p:cNvPr id="1457" name="Google Shape;1457;p21"/>
              <p:cNvSpPr/>
              <p:nvPr/>
            </p:nvSpPr>
            <p:spPr>
              <a:xfrm>
                <a:off x="6114475" y="4419750"/>
                <a:ext cx="70225" cy="69200"/>
              </a:xfrm>
              <a:custGeom>
                <a:avLst/>
                <a:gdLst/>
                <a:ahLst/>
                <a:cxnLst/>
                <a:rect l="l" t="t" r="r" b="b"/>
                <a:pathLst>
                  <a:path w="2809" h="2768" extrusionOk="0">
                    <a:moveTo>
                      <a:pt x="1384" y="1"/>
                    </a:moveTo>
                    <a:lnTo>
                      <a:pt x="0" y="1384"/>
                    </a:lnTo>
                    <a:lnTo>
                      <a:pt x="1384" y="2768"/>
                    </a:lnTo>
                    <a:lnTo>
                      <a:pt x="2808" y="1384"/>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21"/>
              <p:cNvSpPr/>
              <p:nvPr/>
            </p:nvSpPr>
            <p:spPr>
              <a:xfrm>
                <a:off x="6114475" y="4529625"/>
                <a:ext cx="70225" cy="69225"/>
              </a:xfrm>
              <a:custGeom>
                <a:avLst/>
                <a:gdLst/>
                <a:ahLst/>
                <a:cxnLst/>
                <a:rect l="l" t="t" r="r" b="b"/>
                <a:pathLst>
                  <a:path w="2809" h="2769" extrusionOk="0">
                    <a:moveTo>
                      <a:pt x="1384" y="1"/>
                    </a:moveTo>
                    <a:lnTo>
                      <a:pt x="0" y="1385"/>
                    </a:lnTo>
                    <a:lnTo>
                      <a:pt x="1384" y="2768"/>
                    </a:lnTo>
                    <a:lnTo>
                      <a:pt x="2808" y="1385"/>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21"/>
              <p:cNvSpPr/>
              <p:nvPr/>
            </p:nvSpPr>
            <p:spPr>
              <a:xfrm>
                <a:off x="6114475" y="4639525"/>
                <a:ext cx="70225" cy="69200"/>
              </a:xfrm>
              <a:custGeom>
                <a:avLst/>
                <a:gdLst/>
                <a:ahLst/>
                <a:cxnLst/>
                <a:rect l="l" t="t" r="r" b="b"/>
                <a:pathLst>
                  <a:path w="2809" h="2768" extrusionOk="0">
                    <a:moveTo>
                      <a:pt x="1384" y="0"/>
                    </a:moveTo>
                    <a:lnTo>
                      <a:pt x="0" y="1384"/>
                    </a:lnTo>
                    <a:lnTo>
                      <a:pt x="1384" y="2768"/>
                    </a:lnTo>
                    <a:lnTo>
                      <a:pt x="2808" y="1384"/>
                    </a:lnTo>
                    <a:lnTo>
                      <a:pt x="1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21"/>
              <p:cNvSpPr/>
              <p:nvPr/>
            </p:nvSpPr>
            <p:spPr>
              <a:xfrm>
                <a:off x="6224350" y="4419750"/>
                <a:ext cx="70225" cy="69200"/>
              </a:xfrm>
              <a:custGeom>
                <a:avLst/>
                <a:gdLst/>
                <a:ahLst/>
                <a:cxnLst/>
                <a:rect l="l" t="t" r="r" b="b"/>
                <a:pathLst>
                  <a:path w="2809" h="2768" extrusionOk="0">
                    <a:moveTo>
                      <a:pt x="1384" y="1"/>
                    </a:moveTo>
                    <a:lnTo>
                      <a:pt x="1" y="1384"/>
                    </a:lnTo>
                    <a:lnTo>
                      <a:pt x="1384" y="2768"/>
                    </a:lnTo>
                    <a:lnTo>
                      <a:pt x="2809" y="1384"/>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21"/>
              <p:cNvSpPr/>
              <p:nvPr/>
            </p:nvSpPr>
            <p:spPr>
              <a:xfrm>
                <a:off x="6224350" y="4529625"/>
                <a:ext cx="70225" cy="69225"/>
              </a:xfrm>
              <a:custGeom>
                <a:avLst/>
                <a:gdLst/>
                <a:ahLst/>
                <a:cxnLst/>
                <a:rect l="l" t="t" r="r" b="b"/>
                <a:pathLst>
                  <a:path w="2809" h="2769" extrusionOk="0">
                    <a:moveTo>
                      <a:pt x="1384" y="1"/>
                    </a:moveTo>
                    <a:lnTo>
                      <a:pt x="1" y="1385"/>
                    </a:lnTo>
                    <a:lnTo>
                      <a:pt x="1384" y="2768"/>
                    </a:lnTo>
                    <a:lnTo>
                      <a:pt x="2809" y="1385"/>
                    </a:lnTo>
                    <a:lnTo>
                      <a:pt x="138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21"/>
              <p:cNvSpPr/>
              <p:nvPr/>
            </p:nvSpPr>
            <p:spPr>
              <a:xfrm>
                <a:off x="6224350" y="4639525"/>
                <a:ext cx="70225" cy="69200"/>
              </a:xfrm>
              <a:custGeom>
                <a:avLst/>
                <a:gdLst/>
                <a:ahLst/>
                <a:cxnLst/>
                <a:rect l="l" t="t" r="r" b="b"/>
                <a:pathLst>
                  <a:path w="2809" h="2768" extrusionOk="0">
                    <a:moveTo>
                      <a:pt x="1384" y="0"/>
                    </a:moveTo>
                    <a:lnTo>
                      <a:pt x="1" y="1384"/>
                    </a:lnTo>
                    <a:lnTo>
                      <a:pt x="1384" y="2768"/>
                    </a:lnTo>
                    <a:lnTo>
                      <a:pt x="2809" y="1384"/>
                    </a:lnTo>
                    <a:lnTo>
                      <a:pt x="13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21"/>
              <p:cNvSpPr/>
              <p:nvPr/>
            </p:nvSpPr>
            <p:spPr>
              <a:xfrm>
                <a:off x="6004575" y="4419750"/>
                <a:ext cx="70250" cy="69200"/>
              </a:xfrm>
              <a:custGeom>
                <a:avLst/>
                <a:gdLst/>
                <a:ahLst/>
                <a:cxnLst/>
                <a:rect l="l" t="t" r="r" b="b"/>
                <a:pathLst>
                  <a:path w="2810" h="2768" extrusionOk="0">
                    <a:moveTo>
                      <a:pt x="1385" y="1"/>
                    </a:moveTo>
                    <a:lnTo>
                      <a:pt x="1" y="1384"/>
                    </a:lnTo>
                    <a:lnTo>
                      <a:pt x="1385" y="2768"/>
                    </a:lnTo>
                    <a:lnTo>
                      <a:pt x="2809" y="1384"/>
                    </a:lnTo>
                    <a:lnTo>
                      <a:pt x="138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21"/>
              <p:cNvSpPr/>
              <p:nvPr/>
            </p:nvSpPr>
            <p:spPr>
              <a:xfrm>
                <a:off x="6004575" y="4529625"/>
                <a:ext cx="70250" cy="69225"/>
              </a:xfrm>
              <a:custGeom>
                <a:avLst/>
                <a:gdLst/>
                <a:ahLst/>
                <a:cxnLst/>
                <a:rect l="l" t="t" r="r" b="b"/>
                <a:pathLst>
                  <a:path w="2810" h="2769" extrusionOk="0">
                    <a:moveTo>
                      <a:pt x="1385" y="1"/>
                    </a:moveTo>
                    <a:lnTo>
                      <a:pt x="1" y="1385"/>
                    </a:lnTo>
                    <a:lnTo>
                      <a:pt x="1385" y="2768"/>
                    </a:lnTo>
                    <a:lnTo>
                      <a:pt x="2809" y="1385"/>
                    </a:lnTo>
                    <a:lnTo>
                      <a:pt x="138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21"/>
              <p:cNvSpPr/>
              <p:nvPr/>
            </p:nvSpPr>
            <p:spPr>
              <a:xfrm>
                <a:off x="6004575" y="4639525"/>
                <a:ext cx="70250" cy="69200"/>
              </a:xfrm>
              <a:custGeom>
                <a:avLst/>
                <a:gdLst/>
                <a:ahLst/>
                <a:cxnLst/>
                <a:rect l="l" t="t" r="r" b="b"/>
                <a:pathLst>
                  <a:path w="2810" h="2768" extrusionOk="0">
                    <a:moveTo>
                      <a:pt x="1385" y="0"/>
                    </a:moveTo>
                    <a:lnTo>
                      <a:pt x="1" y="1384"/>
                    </a:lnTo>
                    <a:lnTo>
                      <a:pt x="1385" y="2768"/>
                    </a:lnTo>
                    <a:lnTo>
                      <a:pt x="2809" y="1384"/>
                    </a:lnTo>
                    <a:lnTo>
                      <a:pt x="138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466" name="Google Shape;1466;p21"/>
          <p:cNvSpPr/>
          <p:nvPr/>
        </p:nvSpPr>
        <p:spPr>
          <a:xfrm rot="5400000">
            <a:off x="-166" y="1783616"/>
            <a:ext cx="594784" cy="594438"/>
          </a:xfrm>
          <a:custGeom>
            <a:avLst/>
            <a:gdLst/>
            <a:ahLst/>
            <a:cxnLst/>
            <a:rect l="l" t="t" r="r" b="b"/>
            <a:pathLst>
              <a:path w="15385" h="15385" extrusionOk="0">
                <a:moveTo>
                  <a:pt x="1" y="1"/>
                </a:moveTo>
                <a:lnTo>
                  <a:pt x="1" y="15384"/>
                </a:lnTo>
                <a:lnTo>
                  <a:pt x="15384" y="15384"/>
                </a:lnTo>
                <a:cubicBezTo>
                  <a:pt x="15384" y="6879"/>
                  <a:pt x="8506" y="1"/>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67" name="Google Shape;1467;p21"/>
          <p:cNvGrpSpPr/>
          <p:nvPr/>
        </p:nvGrpSpPr>
        <p:grpSpPr>
          <a:xfrm rot="5400000">
            <a:off x="594072" y="1188710"/>
            <a:ext cx="594745" cy="594399"/>
            <a:chOff x="6725950" y="3987350"/>
            <a:chExt cx="384600" cy="384600"/>
          </a:xfrm>
        </p:grpSpPr>
        <p:sp>
          <p:nvSpPr>
            <p:cNvPr id="1468" name="Google Shape;1468;p21"/>
            <p:cNvSpPr/>
            <p:nvPr/>
          </p:nvSpPr>
          <p:spPr>
            <a:xfrm>
              <a:off x="6725950" y="3987350"/>
              <a:ext cx="384600" cy="384600"/>
            </a:xfrm>
            <a:custGeom>
              <a:avLst/>
              <a:gdLst/>
              <a:ahLst/>
              <a:cxnLst/>
              <a:rect l="l" t="t" r="r" b="b"/>
              <a:pathLst>
                <a:path w="15384" h="15384" extrusionOk="0">
                  <a:moveTo>
                    <a:pt x="0" y="0"/>
                  </a:moveTo>
                  <a:lnTo>
                    <a:pt x="0" y="15384"/>
                  </a:lnTo>
                  <a:lnTo>
                    <a:pt x="15384" y="15384"/>
                  </a:lnTo>
                  <a:cubicBezTo>
                    <a:pt x="15384" y="6878"/>
                    <a:pt x="8506"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21"/>
            <p:cNvSpPr/>
            <p:nvPr/>
          </p:nvSpPr>
          <p:spPr>
            <a:xfrm>
              <a:off x="6725950" y="4087050"/>
              <a:ext cx="284900" cy="284900"/>
            </a:xfrm>
            <a:custGeom>
              <a:avLst/>
              <a:gdLst/>
              <a:ahLst/>
              <a:cxnLst/>
              <a:rect l="l" t="t" r="r" b="b"/>
              <a:pathLst>
                <a:path w="11396" h="11396" extrusionOk="0">
                  <a:moveTo>
                    <a:pt x="0" y="1"/>
                  </a:moveTo>
                  <a:lnTo>
                    <a:pt x="0" y="11396"/>
                  </a:lnTo>
                  <a:lnTo>
                    <a:pt x="11395" y="11396"/>
                  </a:lnTo>
                  <a:cubicBezTo>
                    <a:pt x="11395" y="5128"/>
                    <a:pt x="6308" y="1"/>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21"/>
            <p:cNvSpPr/>
            <p:nvPr/>
          </p:nvSpPr>
          <p:spPr>
            <a:xfrm>
              <a:off x="6725950" y="4179650"/>
              <a:ext cx="192300" cy="192300"/>
            </a:xfrm>
            <a:custGeom>
              <a:avLst/>
              <a:gdLst/>
              <a:ahLst/>
              <a:cxnLst/>
              <a:rect l="l" t="t" r="r" b="b"/>
              <a:pathLst>
                <a:path w="7692" h="7692" extrusionOk="0">
                  <a:moveTo>
                    <a:pt x="0" y="0"/>
                  </a:moveTo>
                  <a:lnTo>
                    <a:pt x="0" y="7692"/>
                  </a:lnTo>
                  <a:lnTo>
                    <a:pt x="7692" y="7692"/>
                  </a:lnTo>
                  <a:cubicBezTo>
                    <a:pt x="7692" y="3459"/>
                    <a:pt x="4273"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71" name="Google Shape;1471;p21"/>
          <p:cNvGrpSpPr/>
          <p:nvPr/>
        </p:nvGrpSpPr>
        <p:grpSpPr>
          <a:xfrm rot="5400000">
            <a:off x="594053" y="823"/>
            <a:ext cx="594784" cy="594399"/>
            <a:chOff x="5957775" y="3987350"/>
            <a:chExt cx="384625" cy="384600"/>
          </a:xfrm>
        </p:grpSpPr>
        <p:sp>
          <p:nvSpPr>
            <p:cNvPr id="1472" name="Google Shape;1472;p21"/>
            <p:cNvSpPr/>
            <p:nvPr/>
          </p:nvSpPr>
          <p:spPr>
            <a:xfrm>
              <a:off x="5957775" y="3987350"/>
              <a:ext cx="384625" cy="384600"/>
            </a:xfrm>
            <a:custGeom>
              <a:avLst/>
              <a:gdLst/>
              <a:ahLst/>
              <a:cxnLst/>
              <a:rect l="l" t="t" r="r" b="b"/>
              <a:pathLst>
                <a:path w="15385" h="15384" extrusionOk="0">
                  <a:moveTo>
                    <a:pt x="1" y="0"/>
                  </a:moveTo>
                  <a:lnTo>
                    <a:pt x="1" y="15384"/>
                  </a:lnTo>
                  <a:lnTo>
                    <a:pt x="15384" y="15384"/>
                  </a:lnTo>
                  <a:lnTo>
                    <a:pt x="15384" y="0"/>
                  </a:ln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73" name="Google Shape;1473;p21"/>
            <p:cNvGrpSpPr/>
            <p:nvPr/>
          </p:nvGrpSpPr>
          <p:grpSpPr>
            <a:xfrm>
              <a:off x="6006625" y="4037200"/>
              <a:ext cx="285925" cy="284900"/>
              <a:chOff x="6006625" y="4037200"/>
              <a:chExt cx="285925" cy="284900"/>
            </a:xfrm>
          </p:grpSpPr>
          <p:sp>
            <p:nvSpPr>
              <p:cNvPr id="1474" name="Google Shape;1474;p21"/>
              <p:cNvSpPr/>
              <p:nvPr/>
            </p:nvSpPr>
            <p:spPr>
              <a:xfrm>
                <a:off x="6172475" y="4203050"/>
                <a:ext cx="120075" cy="119050"/>
              </a:xfrm>
              <a:custGeom>
                <a:avLst/>
                <a:gdLst/>
                <a:ahLst/>
                <a:cxnLst/>
                <a:rect l="l" t="t" r="r" b="b"/>
                <a:pathLst>
                  <a:path w="4803" h="4762" extrusionOk="0">
                    <a:moveTo>
                      <a:pt x="2401" y="814"/>
                    </a:moveTo>
                    <a:cubicBezTo>
                      <a:pt x="3256" y="814"/>
                      <a:pt x="3988" y="1506"/>
                      <a:pt x="3988" y="2361"/>
                    </a:cubicBezTo>
                    <a:cubicBezTo>
                      <a:pt x="3988" y="3215"/>
                      <a:pt x="3256" y="3948"/>
                      <a:pt x="2401" y="3948"/>
                    </a:cubicBezTo>
                    <a:cubicBezTo>
                      <a:pt x="1546" y="3948"/>
                      <a:pt x="814" y="3215"/>
                      <a:pt x="814" y="2361"/>
                    </a:cubicBezTo>
                    <a:cubicBezTo>
                      <a:pt x="814" y="1506"/>
                      <a:pt x="1546" y="814"/>
                      <a:pt x="2401" y="814"/>
                    </a:cubicBezTo>
                    <a:close/>
                    <a:moveTo>
                      <a:pt x="2401" y="0"/>
                    </a:moveTo>
                    <a:cubicBezTo>
                      <a:pt x="1099" y="0"/>
                      <a:pt x="0" y="1058"/>
                      <a:pt x="0" y="2361"/>
                    </a:cubicBezTo>
                    <a:cubicBezTo>
                      <a:pt x="0" y="3704"/>
                      <a:pt x="1099" y="4762"/>
                      <a:pt x="2401" y="4762"/>
                    </a:cubicBezTo>
                    <a:cubicBezTo>
                      <a:pt x="3744" y="4762"/>
                      <a:pt x="4802" y="3704"/>
                      <a:pt x="4802" y="2361"/>
                    </a:cubicBezTo>
                    <a:cubicBezTo>
                      <a:pt x="4802" y="1058"/>
                      <a:pt x="3744"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21"/>
              <p:cNvSpPr/>
              <p:nvPr/>
            </p:nvSpPr>
            <p:spPr>
              <a:xfrm>
                <a:off x="6172475" y="4037200"/>
                <a:ext cx="120075" cy="120075"/>
              </a:xfrm>
              <a:custGeom>
                <a:avLst/>
                <a:gdLst/>
                <a:ahLst/>
                <a:cxnLst/>
                <a:rect l="l" t="t" r="r" b="b"/>
                <a:pathLst>
                  <a:path w="4803" h="4803" extrusionOk="0">
                    <a:moveTo>
                      <a:pt x="2401" y="855"/>
                    </a:moveTo>
                    <a:cubicBezTo>
                      <a:pt x="3256" y="855"/>
                      <a:pt x="3988" y="1547"/>
                      <a:pt x="3988" y="2402"/>
                    </a:cubicBezTo>
                    <a:cubicBezTo>
                      <a:pt x="3988" y="3256"/>
                      <a:pt x="3256" y="3948"/>
                      <a:pt x="2401" y="3948"/>
                    </a:cubicBezTo>
                    <a:cubicBezTo>
                      <a:pt x="1546" y="3948"/>
                      <a:pt x="814" y="3256"/>
                      <a:pt x="814" y="2402"/>
                    </a:cubicBezTo>
                    <a:cubicBezTo>
                      <a:pt x="814" y="1547"/>
                      <a:pt x="1546" y="855"/>
                      <a:pt x="2401" y="855"/>
                    </a:cubicBezTo>
                    <a:close/>
                    <a:moveTo>
                      <a:pt x="2401" y="0"/>
                    </a:moveTo>
                    <a:cubicBezTo>
                      <a:pt x="1099" y="0"/>
                      <a:pt x="0" y="1099"/>
                      <a:pt x="0" y="2402"/>
                    </a:cubicBezTo>
                    <a:cubicBezTo>
                      <a:pt x="0" y="3704"/>
                      <a:pt x="1099" y="4803"/>
                      <a:pt x="2401" y="4803"/>
                    </a:cubicBezTo>
                    <a:cubicBezTo>
                      <a:pt x="3744" y="4803"/>
                      <a:pt x="4802" y="3704"/>
                      <a:pt x="4802" y="2402"/>
                    </a:cubicBezTo>
                    <a:cubicBezTo>
                      <a:pt x="4802" y="1099"/>
                      <a:pt x="3744"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21"/>
              <p:cNvSpPr/>
              <p:nvPr/>
            </p:nvSpPr>
            <p:spPr>
              <a:xfrm>
                <a:off x="6006625" y="4037200"/>
                <a:ext cx="120075" cy="120075"/>
              </a:xfrm>
              <a:custGeom>
                <a:avLst/>
                <a:gdLst/>
                <a:ahLst/>
                <a:cxnLst/>
                <a:rect l="l" t="t" r="r" b="b"/>
                <a:pathLst>
                  <a:path w="4803" h="4803" extrusionOk="0">
                    <a:moveTo>
                      <a:pt x="2401" y="855"/>
                    </a:moveTo>
                    <a:cubicBezTo>
                      <a:pt x="3256" y="855"/>
                      <a:pt x="3989" y="1547"/>
                      <a:pt x="3989" y="2402"/>
                    </a:cubicBezTo>
                    <a:cubicBezTo>
                      <a:pt x="3989" y="3256"/>
                      <a:pt x="3256" y="3948"/>
                      <a:pt x="2401" y="3948"/>
                    </a:cubicBezTo>
                    <a:cubicBezTo>
                      <a:pt x="1547" y="3948"/>
                      <a:pt x="814" y="3256"/>
                      <a:pt x="814" y="2402"/>
                    </a:cubicBezTo>
                    <a:cubicBezTo>
                      <a:pt x="814" y="1547"/>
                      <a:pt x="1547" y="855"/>
                      <a:pt x="2401" y="855"/>
                    </a:cubicBezTo>
                    <a:close/>
                    <a:moveTo>
                      <a:pt x="2401" y="0"/>
                    </a:moveTo>
                    <a:cubicBezTo>
                      <a:pt x="1099" y="0"/>
                      <a:pt x="0" y="1099"/>
                      <a:pt x="0" y="2402"/>
                    </a:cubicBezTo>
                    <a:cubicBezTo>
                      <a:pt x="0" y="3704"/>
                      <a:pt x="1099" y="4803"/>
                      <a:pt x="2401" y="4803"/>
                    </a:cubicBezTo>
                    <a:cubicBezTo>
                      <a:pt x="3745" y="4803"/>
                      <a:pt x="4803" y="3704"/>
                      <a:pt x="4803" y="2402"/>
                    </a:cubicBezTo>
                    <a:cubicBezTo>
                      <a:pt x="4803" y="1099"/>
                      <a:pt x="3745"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21"/>
              <p:cNvSpPr/>
              <p:nvPr/>
            </p:nvSpPr>
            <p:spPr>
              <a:xfrm>
                <a:off x="6006625" y="4203050"/>
                <a:ext cx="120075" cy="119050"/>
              </a:xfrm>
              <a:custGeom>
                <a:avLst/>
                <a:gdLst/>
                <a:ahLst/>
                <a:cxnLst/>
                <a:rect l="l" t="t" r="r" b="b"/>
                <a:pathLst>
                  <a:path w="4803" h="4762" extrusionOk="0">
                    <a:moveTo>
                      <a:pt x="2401" y="814"/>
                    </a:moveTo>
                    <a:cubicBezTo>
                      <a:pt x="3256" y="814"/>
                      <a:pt x="3989" y="1506"/>
                      <a:pt x="3989" y="2361"/>
                    </a:cubicBezTo>
                    <a:cubicBezTo>
                      <a:pt x="3989" y="3215"/>
                      <a:pt x="3256" y="3948"/>
                      <a:pt x="2401" y="3948"/>
                    </a:cubicBezTo>
                    <a:cubicBezTo>
                      <a:pt x="1547" y="3948"/>
                      <a:pt x="814" y="3215"/>
                      <a:pt x="814" y="2361"/>
                    </a:cubicBezTo>
                    <a:cubicBezTo>
                      <a:pt x="814" y="1506"/>
                      <a:pt x="1547" y="814"/>
                      <a:pt x="2401" y="814"/>
                    </a:cubicBezTo>
                    <a:close/>
                    <a:moveTo>
                      <a:pt x="2401" y="0"/>
                    </a:moveTo>
                    <a:cubicBezTo>
                      <a:pt x="1099" y="0"/>
                      <a:pt x="0" y="1058"/>
                      <a:pt x="0" y="2361"/>
                    </a:cubicBezTo>
                    <a:cubicBezTo>
                      <a:pt x="0" y="3704"/>
                      <a:pt x="1099" y="4762"/>
                      <a:pt x="2401" y="4762"/>
                    </a:cubicBezTo>
                    <a:cubicBezTo>
                      <a:pt x="3745" y="4762"/>
                      <a:pt x="4803" y="3704"/>
                      <a:pt x="4803" y="2361"/>
                    </a:cubicBezTo>
                    <a:cubicBezTo>
                      <a:pt x="4803" y="1058"/>
                      <a:pt x="3745" y="0"/>
                      <a:pt x="2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478" name="Google Shape;1478;p21"/>
          <p:cNvSpPr/>
          <p:nvPr/>
        </p:nvSpPr>
        <p:spPr>
          <a:xfrm>
            <a:off x="173225" y="1181100"/>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21"/>
          <p:cNvSpPr/>
          <p:nvPr/>
        </p:nvSpPr>
        <p:spPr>
          <a:xfrm>
            <a:off x="280088" y="1181100"/>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21"/>
          <p:cNvSpPr/>
          <p:nvPr/>
        </p:nvSpPr>
        <p:spPr>
          <a:xfrm>
            <a:off x="386950" y="1181100"/>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21"/>
          <p:cNvSpPr/>
          <p:nvPr/>
        </p:nvSpPr>
        <p:spPr>
          <a:xfrm>
            <a:off x="1362138" y="58222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21"/>
          <p:cNvSpPr/>
          <p:nvPr/>
        </p:nvSpPr>
        <p:spPr>
          <a:xfrm>
            <a:off x="1469000" y="58222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21"/>
          <p:cNvSpPr/>
          <p:nvPr/>
        </p:nvSpPr>
        <p:spPr>
          <a:xfrm>
            <a:off x="1575863" y="58222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21"/>
          <p:cNvSpPr/>
          <p:nvPr/>
        </p:nvSpPr>
        <p:spPr>
          <a:xfrm rot="5400000">
            <a:off x="579538" y="774363"/>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21"/>
          <p:cNvSpPr/>
          <p:nvPr/>
        </p:nvSpPr>
        <p:spPr>
          <a:xfrm rot="5400000">
            <a:off x="579538" y="88122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21"/>
          <p:cNvSpPr/>
          <p:nvPr/>
        </p:nvSpPr>
        <p:spPr>
          <a:xfrm rot="5400000">
            <a:off x="579538" y="988088"/>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21"/>
          <p:cNvSpPr/>
          <p:nvPr/>
        </p:nvSpPr>
        <p:spPr>
          <a:xfrm rot="5400000">
            <a:off x="1173063" y="774363"/>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21"/>
          <p:cNvSpPr/>
          <p:nvPr/>
        </p:nvSpPr>
        <p:spPr>
          <a:xfrm rot="5400000">
            <a:off x="1173063" y="88122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21"/>
          <p:cNvSpPr/>
          <p:nvPr/>
        </p:nvSpPr>
        <p:spPr>
          <a:xfrm rot="5400000">
            <a:off x="1173063" y="988088"/>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21"/>
          <p:cNvSpPr/>
          <p:nvPr/>
        </p:nvSpPr>
        <p:spPr>
          <a:xfrm rot="5400000">
            <a:off x="1764213" y="180413"/>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21"/>
          <p:cNvSpPr/>
          <p:nvPr/>
        </p:nvSpPr>
        <p:spPr>
          <a:xfrm rot="5400000">
            <a:off x="1764213" y="287275"/>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21"/>
          <p:cNvSpPr/>
          <p:nvPr/>
        </p:nvSpPr>
        <p:spPr>
          <a:xfrm rot="5400000">
            <a:off x="1764213" y="394138"/>
            <a:ext cx="33900" cy="21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accent6"/>
              </a:buClr>
              <a:buSzPts val="3000"/>
              <a:buFont typeface="Montserrat"/>
              <a:buNone/>
              <a:defRPr sz="3000" b="1">
                <a:solidFill>
                  <a:schemeClr val="accent6"/>
                </a:solidFill>
                <a:latin typeface="Montserrat"/>
                <a:ea typeface="Montserrat"/>
                <a:cs typeface="Montserrat"/>
                <a:sym typeface="Montserrat"/>
              </a:defRPr>
            </a:lvl1pPr>
            <a:lvl2pPr lvl="1" algn="ctr" rtl="0">
              <a:spcBef>
                <a:spcPts val="0"/>
              </a:spcBef>
              <a:spcAft>
                <a:spcPts val="0"/>
              </a:spcAft>
              <a:buClr>
                <a:schemeClr val="accent6"/>
              </a:buClr>
              <a:buSzPts val="3000"/>
              <a:buFont typeface="Montserrat"/>
              <a:buNone/>
              <a:defRPr sz="3000" b="1">
                <a:solidFill>
                  <a:schemeClr val="accent6"/>
                </a:solidFill>
                <a:latin typeface="Montserrat"/>
                <a:ea typeface="Montserrat"/>
                <a:cs typeface="Montserrat"/>
                <a:sym typeface="Montserrat"/>
              </a:defRPr>
            </a:lvl2pPr>
            <a:lvl3pPr lvl="2" algn="ctr" rtl="0">
              <a:spcBef>
                <a:spcPts val="0"/>
              </a:spcBef>
              <a:spcAft>
                <a:spcPts val="0"/>
              </a:spcAft>
              <a:buClr>
                <a:schemeClr val="accent6"/>
              </a:buClr>
              <a:buSzPts val="3000"/>
              <a:buFont typeface="Montserrat"/>
              <a:buNone/>
              <a:defRPr sz="3000" b="1">
                <a:solidFill>
                  <a:schemeClr val="accent6"/>
                </a:solidFill>
                <a:latin typeface="Montserrat"/>
                <a:ea typeface="Montserrat"/>
                <a:cs typeface="Montserrat"/>
                <a:sym typeface="Montserrat"/>
              </a:defRPr>
            </a:lvl3pPr>
            <a:lvl4pPr lvl="3" algn="ctr" rtl="0">
              <a:spcBef>
                <a:spcPts val="0"/>
              </a:spcBef>
              <a:spcAft>
                <a:spcPts val="0"/>
              </a:spcAft>
              <a:buClr>
                <a:schemeClr val="accent6"/>
              </a:buClr>
              <a:buSzPts val="3000"/>
              <a:buFont typeface="Montserrat"/>
              <a:buNone/>
              <a:defRPr sz="3000" b="1">
                <a:solidFill>
                  <a:schemeClr val="accent6"/>
                </a:solidFill>
                <a:latin typeface="Montserrat"/>
                <a:ea typeface="Montserrat"/>
                <a:cs typeface="Montserrat"/>
                <a:sym typeface="Montserrat"/>
              </a:defRPr>
            </a:lvl4pPr>
            <a:lvl5pPr lvl="4" algn="ctr" rtl="0">
              <a:spcBef>
                <a:spcPts val="0"/>
              </a:spcBef>
              <a:spcAft>
                <a:spcPts val="0"/>
              </a:spcAft>
              <a:buClr>
                <a:schemeClr val="accent6"/>
              </a:buClr>
              <a:buSzPts val="3000"/>
              <a:buFont typeface="Montserrat"/>
              <a:buNone/>
              <a:defRPr sz="3000" b="1">
                <a:solidFill>
                  <a:schemeClr val="accent6"/>
                </a:solidFill>
                <a:latin typeface="Montserrat"/>
                <a:ea typeface="Montserrat"/>
                <a:cs typeface="Montserrat"/>
                <a:sym typeface="Montserrat"/>
              </a:defRPr>
            </a:lvl5pPr>
            <a:lvl6pPr lvl="5" algn="ctr" rtl="0">
              <a:spcBef>
                <a:spcPts val="0"/>
              </a:spcBef>
              <a:spcAft>
                <a:spcPts val="0"/>
              </a:spcAft>
              <a:buClr>
                <a:schemeClr val="accent6"/>
              </a:buClr>
              <a:buSzPts val="3000"/>
              <a:buFont typeface="Montserrat"/>
              <a:buNone/>
              <a:defRPr sz="3000" b="1">
                <a:solidFill>
                  <a:schemeClr val="accent6"/>
                </a:solidFill>
                <a:latin typeface="Montserrat"/>
                <a:ea typeface="Montserrat"/>
                <a:cs typeface="Montserrat"/>
                <a:sym typeface="Montserrat"/>
              </a:defRPr>
            </a:lvl6pPr>
            <a:lvl7pPr lvl="6" algn="ctr" rtl="0">
              <a:spcBef>
                <a:spcPts val="0"/>
              </a:spcBef>
              <a:spcAft>
                <a:spcPts val="0"/>
              </a:spcAft>
              <a:buClr>
                <a:schemeClr val="accent6"/>
              </a:buClr>
              <a:buSzPts val="3000"/>
              <a:buFont typeface="Montserrat"/>
              <a:buNone/>
              <a:defRPr sz="3000" b="1">
                <a:solidFill>
                  <a:schemeClr val="accent6"/>
                </a:solidFill>
                <a:latin typeface="Montserrat"/>
                <a:ea typeface="Montserrat"/>
                <a:cs typeface="Montserrat"/>
                <a:sym typeface="Montserrat"/>
              </a:defRPr>
            </a:lvl7pPr>
            <a:lvl8pPr lvl="7" algn="ctr" rtl="0">
              <a:spcBef>
                <a:spcPts val="0"/>
              </a:spcBef>
              <a:spcAft>
                <a:spcPts val="0"/>
              </a:spcAft>
              <a:buClr>
                <a:schemeClr val="accent6"/>
              </a:buClr>
              <a:buSzPts val="3000"/>
              <a:buFont typeface="Montserrat"/>
              <a:buNone/>
              <a:defRPr sz="3000" b="1">
                <a:solidFill>
                  <a:schemeClr val="accent6"/>
                </a:solidFill>
                <a:latin typeface="Montserrat"/>
                <a:ea typeface="Montserrat"/>
                <a:cs typeface="Montserrat"/>
                <a:sym typeface="Montserrat"/>
              </a:defRPr>
            </a:lvl8pPr>
            <a:lvl9pPr lvl="8" algn="ctr" rtl="0">
              <a:spcBef>
                <a:spcPts val="0"/>
              </a:spcBef>
              <a:spcAft>
                <a:spcPts val="0"/>
              </a:spcAft>
              <a:buClr>
                <a:schemeClr val="accent6"/>
              </a:buClr>
              <a:buSzPts val="3000"/>
              <a:buFont typeface="Montserrat"/>
              <a:buNone/>
              <a:defRPr sz="3000" b="1">
                <a:solidFill>
                  <a:schemeClr val="accent6"/>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713225" y="1152475"/>
            <a:ext cx="77175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1pPr>
            <a:lvl2pPr marL="914400" lvl="1" indent="-317500">
              <a:lnSpc>
                <a:spcPct val="100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1"/>
              </a:buClr>
              <a:buSzPts val="1400"/>
              <a:buFont typeface="Montserrat"/>
              <a:buChar char="■"/>
              <a:defRPr>
                <a:solidFill>
                  <a:schemeClr val="dk1"/>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5" r:id="rId4"/>
    <p:sldLayoutId id="2147483658" r:id="rId5"/>
    <p:sldLayoutId id="2147483659" r:id="rId6"/>
    <p:sldLayoutId id="2147483660" r:id="rId7"/>
    <p:sldLayoutId id="2147483666" r:id="rId8"/>
    <p:sldLayoutId id="2147483667" r:id="rId9"/>
    <p:sldLayoutId id="2147483668" r:id="rId10"/>
    <p:sldLayoutId id="2147483672" r:id="rId11"/>
    <p:sldLayoutId id="2147483680" r:id="rId12"/>
    <p:sldLayoutId id="2147483681"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449">
          <p15:clr>
            <a:srgbClr val="EA4335"/>
          </p15:clr>
        </p15:guide>
        <p15:guide id="2" pos="5311">
          <p15:clr>
            <a:srgbClr val="EA4335"/>
          </p15:clr>
        </p15:guide>
        <p15:guide id="3" orient="horz" pos="340">
          <p15:clr>
            <a:srgbClr val="EA4335"/>
          </p15:clr>
        </p15:guide>
        <p15:guide id="4" orient="horz" pos="2900">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198"/>
        <p:cNvGrpSpPr/>
        <p:nvPr/>
      </p:nvGrpSpPr>
      <p:grpSpPr>
        <a:xfrm>
          <a:off x="0" y="0"/>
          <a:ext cx="0" cy="0"/>
          <a:chOff x="0" y="0"/>
          <a:chExt cx="0" cy="0"/>
        </a:xfrm>
      </p:grpSpPr>
      <p:sp>
        <p:nvSpPr>
          <p:cNvPr id="2199" name="Google Shape;2199;p39"/>
          <p:cNvSpPr txBox="1">
            <a:spLocks noGrp="1"/>
          </p:cNvSpPr>
          <p:nvPr>
            <p:ph type="ctrTitle"/>
          </p:nvPr>
        </p:nvSpPr>
        <p:spPr>
          <a:xfrm>
            <a:off x="369262" y="-410540"/>
            <a:ext cx="6635054" cy="194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000" dirty="0"/>
              <a:t>Libyan International Medical University Faculty of Business Administration</a:t>
            </a:r>
            <a:br>
              <a:rPr lang="en-US" sz="2000" dirty="0"/>
            </a:br>
            <a:endParaRPr sz="2000" dirty="0"/>
          </a:p>
        </p:txBody>
      </p:sp>
      <p:sp>
        <p:nvSpPr>
          <p:cNvPr id="2200" name="Google Shape;2200;p39"/>
          <p:cNvSpPr txBox="1">
            <a:spLocks noGrp="1"/>
          </p:cNvSpPr>
          <p:nvPr>
            <p:ph type="subTitle" idx="1"/>
          </p:nvPr>
        </p:nvSpPr>
        <p:spPr>
          <a:xfrm>
            <a:off x="1351271" y="4159140"/>
            <a:ext cx="7150177" cy="475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100" dirty="0" smtClean="0"/>
              <a:t>Prepared </a:t>
            </a:r>
            <a:r>
              <a:rPr lang="en-US" sz="1100" dirty="0"/>
              <a:t>By: Mohammed Wannees</a:t>
            </a:r>
          </a:p>
          <a:p>
            <a:pPr marL="0" lvl="0" indent="0" algn="ctr" rtl="0">
              <a:spcBef>
                <a:spcPts val="0"/>
              </a:spcBef>
              <a:spcAft>
                <a:spcPts val="0"/>
              </a:spcAft>
              <a:buNone/>
            </a:pPr>
            <a:r>
              <a:rPr lang="en-US" sz="1100" dirty="0"/>
              <a:t>Email</a:t>
            </a:r>
            <a:r>
              <a:rPr lang="en-US" sz="1100" dirty="0" smtClean="0"/>
              <a:t>: mohammed_3781@Limu.Edu.ly</a:t>
            </a:r>
            <a:endParaRPr lang="en-US" sz="1100" dirty="0"/>
          </a:p>
          <a:p>
            <a:pPr marL="0" lvl="0" indent="0" algn="ctr" rtl="0">
              <a:spcBef>
                <a:spcPts val="0"/>
              </a:spcBef>
              <a:spcAft>
                <a:spcPts val="0"/>
              </a:spcAft>
              <a:buNone/>
            </a:pPr>
            <a:r>
              <a:rPr lang="en-US" sz="1100" dirty="0"/>
              <a:t>ID:3781</a:t>
            </a:r>
          </a:p>
        </p:txBody>
      </p:sp>
      <p:sp>
        <p:nvSpPr>
          <p:cNvPr id="4" name="Google Shape;2200;p39">
            <a:extLst>
              <a:ext uri="{FF2B5EF4-FFF2-40B4-BE49-F238E27FC236}">
                <a16:creationId xmlns:a16="http://schemas.microsoft.com/office/drawing/2014/main" id="{6EB58D70-D945-4292-BCA1-3C492C6AB83B}"/>
              </a:ext>
            </a:extLst>
          </p:cNvPr>
          <p:cNvSpPr txBox="1">
            <a:spLocks/>
          </p:cNvSpPr>
          <p:nvPr/>
        </p:nvSpPr>
        <p:spPr>
          <a:xfrm>
            <a:off x="949676" y="2120490"/>
            <a:ext cx="6829476" cy="114169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chemeClr val="dk1"/>
              </a:buClr>
              <a:buSzPts val="1400"/>
              <a:buFont typeface="Montserrat"/>
              <a:buNone/>
              <a:defRPr sz="1800" b="0" i="0" u="none" strike="noStrike" cap="none">
                <a:solidFill>
                  <a:schemeClr val="dk1"/>
                </a:solidFill>
                <a:latin typeface="Montserrat"/>
                <a:ea typeface="Montserrat"/>
                <a:cs typeface="Montserrat"/>
                <a:sym typeface="Montserrat"/>
              </a:defRPr>
            </a:lvl1pPr>
            <a:lvl2pPr marL="914400" marR="0" lvl="1" indent="-317500" algn="ctr" rtl="0">
              <a:lnSpc>
                <a:spcPct val="100000"/>
              </a:lnSpc>
              <a:spcBef>
                <a:spcPts val="0"/>
              </a:spcBef>
              <a:spcAft>
                <a:spcPts val="0"/>
              </a:spcAft>
              <a:buClr>
                <a:schemeClr val="dk1"/>
              </a:buClr>
              <a:buSzPts val="1800"/>
              <a:buFont typeface="Montserrat"/>
              <a:buNone/>
              <a:defRPr sz="1800" b="0" i="0" u="none" strike="noStrike" cap="none">
                <a:solidFill>
                  <a:schemeClr val="dk1"/>
                </a:solidFill>
                <a:latin typeface="Montserrat"/>
                <a:ea typeface="Montserrat"/>
                <a:cs typeface="Montserrat"/>
                <a:sym typeface="Montserrat"/>
              </a:defRPr>
            </a:lvl2pPr>
            <a:lvl3pPr marL="1371600" marR="0" lvl="2" indent="-317500" algn="ctr" rtl="0">
              <a:lnSpc>
                <a:spcPct val="100000"/>
              </a:lnSpc>
              <a:spcBef>
                <a:spcPts val="0"/>
              </a:spcBef>
              <a:spcAft>
                <a:spcPts val="0"/>
              </a:spcAft>
              <a:buClr>
                <a:schemeClr val="dk1"/>
              </a:buClr>
              <a:buSzPts val="1800"/>
              <a:buFont typeface="Montserrat"/>
              <a:buNone/>
              <a:defRPr sz="1800" b="0" i="0" u="none" strike="noStrike" cap="none">
                <a:solidFill>
                  <a:schemeClr val="dk1"/>
                </a:solidFill>
                <a:latin typeface="Montserrat"/>
                <a:ea typeface="Montserrat"/>
                <a:cs typeface="Montserrat"/>
                <a:sym typeface="Montserrat"/>
              </a:defRPr>
            </a:lvl3pPr>
            <a:lvl4pPr marL="1828800" marR="0" lvl="3" indent="-317500" algn="ctr" rtl="0">
              <a:lnSpc>
                <a:spcPct val="100000"/>
              </a:lnSpc>
              <a:spcBef>
                <a:spcPts val="0"/>
              </a:spcBef>
              <a:spcAft>
                <a:spcPts val="0"/>
              </a:spcAft>
              <a:buClr>
                <a:schemeClr val="dk1"/>
              </a:buClr>
              <a:buSzPts val="1800"/>
              <a:buFont typeface="Montserrat"/>
              <a:buNone/>
              <a:defRPr sz="1800" b="0" i="0" u="none" strike="noStrike" cap="none">
                <a:solidFill>
                  <a:schemeClr val="dk1"/>
                </a:solidFill>
                <a:latin typeface="Montserrat"/>
                <a:ea typeface="Montserrat"/>
                <a:cs typeface="Montserrat"/>
                <a:sym typeface="Montserrat"/>
              </a:defRPr>
            </a:lvl4pPr>
            <a:lvl5pPr marL="2286000" marR="0" lvl="4" indent="-317500" algn="ctr" rtl="0">
              <a:lnSpc>
                <a:spcPct val="100000"/>
              </a:lnSpc>
              <a:spcBef>
                <a:spcPts val="0"/>
              </a:spcBef>
              <a:spcAft>
                <a:spcPts val="0"/>
              </a:spcAft>
              <a:buClr>
                <a:schemeClr val="dk1"/>
              </a:buClr>
              <a:buSzPts val="1800"/>
              <a:buFont typeface="Montserrat"/>
              <a:buNone/>
              <a:defRPr sz="1800" b="0" i="0" u="none" strike="noStrike" cap="none">
                <a:solidFill>
                  <a:schemeClr val="dk1"/>
                </a:solidFill>
                <a:latin typeface="Montserrat"/>
                <a:ea typeface="Montserrat"/>
                <a:cs typeface="Montserrat"/>
                <a:sym typeface="Montserrat"/>
              </a:defRPr>
            </a:lvl5pPr>
            <a:lvl6pPr marL="2743200" marR="0" lvl="5" indent="-317500" algn="ctr" rtl="0">
              <a:lnSpc>
                <a:spcPct val="100000"/>
              </a:lnSpc>
              <a:spcBef>
                <a:spcPts val="0"/>
              </a:spcBef>
              <a:spcAft>
                <a:spcPts val="0"/>
              </a:spcAft>
              <a:buClr>
                <a:schemeClr val="dk1"/>
              </a:buClr>
              <a:buSzPts val="1800"/>
              <a:buFont typeface="Montserrat"/>
              <a:buNone/>
              <a:defRPr sz="1800" b="0" i="0" u="none" strike="noStrike" cap="none">
                <a:solidFill>
                  <a:schemeClr val="dk1"/>
                </a:solidFill>
                <a:latin typeface="Montserrat"/>
                <a:ea typeface="Montserrat"/>
                <a:cs typeface="Montserrat"/>
                <a:sym typeface="Montserrat"/>
              </a:defRPr>
            </a:lvl6pPr>
            <a:lvl7pPr marL="3200400" marR="0" lvl="6" indent="-317500" algn="ctr" rtl="0">
              <a:lnSpc>
                <a:spcPct val="100000"/>
              </a:lnSpc>
              <a:spcBef>
                <a:spcPts val="0"/>
              </a:spcBef>
              <a:spcAft>
                <a:spcPts val="0"/>
              </a:spcAft>
              <a:buClr>
                <a:schemeClr val="dk1"/>
              </a:buClr>
              <a:buSzPts val="1800"/>
              <a:buFont typeface="Montserrat"/>
              <a:buNone/>
              <a:defRPr sz="1800" b="0" i="0" u="none" strike="noStrike" cap="none">
                <a:solidFill>
                  <a:schemeClr val="dk1"/>
                </a:solidFill>
                <a:latin typeface="Montserrat"/>
                <a:ea typeface="Montserrat"/>
                <a:cs typeface="Montserrat"/>
                <a:sym typeface="Montserrat"/>
              </a:defRPr>
            </a:lvl7pPr>
            <a:lvl8pPr marL="3657600" marR="0" lvl="7" indent="-317500" algn="ctr" rtl="0">
              <a:lnSpc>
                <a:spcPct val="100000"/>
              </a:lnSpc>
              <a:spcBef>
                <a:spcPts val="0"/>
              </a:spcBef>
              <a:spcAft>
                <a:spcPts val="0"/>
              </a:spcAft>
              <a:buClr>
                <a:schemeClr val="dk1"/>
              </a:buClr>
              <a:buSzPts val="1800"/>
              <a:buFont typeface="Montserrat"/>
              <a:buNone/>
              <a:defRPr sz="1800" b="0" i="0" u="none" strike="noStrike" cap="none">
                <a:solidFill>
                  <a:schemeClr val="dk1"/>
                </a:solidFill>
                <a:latin typeface="Montserrat"/>
                <a:ea typeface="Montserrat"/>
                <a:cs typeface="Montserrat"/>
                <a:sym typeface="Montserrat"/>
              </a:defRPr>
            </a:lvl8pPr>
            <a:lvl9pPr marL="4114800" marR="0" lvl="8" indent="-317500" algn="ctr" rtl="0">
              <a:lnSpc>
                <a:spcPct val="100000"/>
              </a:lnSpc>
              <a:spcBef>
                <a:spcPts val="0"/>
              </a:spcBef>
              <a:spcAft>
                <a:spcPts val="0"/>
              </a:spcAft>
              <a:buClr>
                <a:schemeClr val="dk1"/>
              </a:buClr>
              <a:buSzPts val="1800"/>
              <a:buFont typeface="Montserrat"/>
              <a:buNone/>
              <a:defRPr sz="1800" b="0" i="0" u="none" strike="noStrike" cap="none">
                <a:solidFill>
                  <a:schemeClr val="dk1"/>
                </a:solidFill>
                <a:latin typeface="Montserrat"/>
                <a:ea typeface="Montserrat"/>
                <a:cs typeface="Montserrat"/>
                <a:sym typeface="Montserrat"/>
              </a:defRPr>
            </a:lvl9pPr>
          </a:lstStyle>
          <a:p>
            <a:pPr marL="0" indent="0"/>
            <a:r>
              <a:rPr lang="en-US" dirty="0"/>
              <a:t> </a:t>
            </a:r>
            <a:r>
              <a:rPr lang="en-US" dirty="0" smtClean="0"/>
              <a:t>The Role of Communication at The Different Relationship Stages</a:t>
            </a:r>
            <a:endParaRPr lang="en-US" dirty="0"/>
          </a:p>
        </p:txBody>
      </p:sp>
      <p:pic>
        <p:nvPicPr>
          <p:cNvPr id="3" name="صورة 2">
            <a:extLst>
              <a:ext uri="{FF2B5EF4-FFF2-40B4-BE49-F238E27FC236}">
                <a16:creationId xmlns:a16="http://schemas.microsoft.com/office/drawing/2014/main" id="{9DC63B38-C915-4B90-B194-B840B4C67034}"/>
              </a:ext>
            </a:extLst>
          </p:cNvPr>
          <p:cNvPicPr>
            <a:picLocks noChangeAspect="1"/>
          </p:cNvPicPr>
          <p:nvPr/>
        </p:nvPicPr>
        <p:blipFill>
          <a:blip r:embed="rId3"/>
          <a:stretch>
            <a:fillRect/>
          </a:stretch>
        </p:blipFill>
        <p:spPr>
          <a:xfrm>
            <a:off x="8366697" y="0"/>
            <a:ext cx="777303" cy="777303"/>
          </a:xfrm>
          <a:prstGeom prst="rect">
            <a:avLst/>
          </a:prstGeom>
          <a:ln>
            <a:noFill/>
          </a:ln>
          <a:effectLst>
            <a:softEdge rad="112500"/>
          </a:effectLst>
        </p:spPr>
      </p:pic>
      <p:pic>
        <p:nvPicPr>
          <p:cNvPr id="6" name="صورة 5">
            <a:extLst>
              <a:ext uri="{FF2B5EF4-FFF2-40B4-BE49-F238E27FC236}">
                <a16:creationId xmlns:a16="http://schemas.microsoft.com/office/drawing/2014/main" id="{98669510-3A0A-4F84-8457-59C22FD712EF}"/>
              </a:ext>
            </a:extLst>
          </p:cNvPr>
          <p:cNvPicPr>
            <a:picLocks noChangeAspect="1"/>
          </p:cNvPicPr>
          <p:nvPr/>
        </p:nvPicPr>
        <p:blipFill>
          <a:blip r:embed="rId4"/>
          <a:stretch>
            <a:fillRect/>
          </a:stretch>
        </p:blipFill>
        <p:spPr>
          <a:xfrm>
            <a:off x="0" y="0"/>
            <a:ext cx="850119" cy="630385"/>
          </a:xfrm>
          <a:prstGeom prst="rect">
            <a:avLst/>
          </a:prstGeom>
          <a:ln>
            <a:noFill/>
          </a:ln>
          <a:effectLst>
            <a:softEdge rad="112500"/>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860812F-5B2A-45CC-8126-4FD985C369B3}"/>
              </a:ext>
            </a:extLst>
          </p:cNvPr>
          <p:cNvSpPr>
            <a:spLocks noGrp="1"/>
          </p:cNvSpPr>
          <p:nvPr>
            <p:ph type="title"/>
          </p:nvPr>
        </p:nvSpPr>
        <p:spPr/>
        <p:txBody>
          <a:bodyPr/>
          <a:lstStyle/>
          <a:p>
            <a:r>
              <a:rPr lang="en-US" dirty="0"/>
              <a:t>Formal</a:t>
            </a:r>
            <a:endParaRPr lang="ar-LY" dirty="0"/>
          </a:p>
        </p:txBody>
      </p:sp>
      <p:cxnSp>
        <p:nvCxnSpPr>
          <p:cNvPr id="3" name="Google Shape;3767;p65">
            <a:extLst>
              <a:ext uri="{FF2B5EF4-FFF2-40B4-BE49-F238E27FC236}">
                <a16:creationId xmlns:a16="http://schemas.microsoft.com/office/drawing/2014/main" id="{D4FA57AD-BF75-49CC-9462-858AD360DBA9}"/>
              </a:ext>
            </a:extLst>
          </p:cNvPr>
          <p:cNvCxnSpPr>
            <a:cxnSpLocks/>
            <a:stCxn id="2" idx="2"/>
            <a:endCxn id="5" idx="0"/>
          </p:cNvCxnSpPr>
          <p:nvPr/>
        </p:nvCxnSpPr>
        <p:spPr>
          <a:xfrm rot="5400000">
            <a:off x="1642158" y="95567"/>
            <a:ext cx="2007684" cy="3852000"/>
          </a:xfrm>
          <a:prstGeom prst="curvedConnector3">
            <a:avLst>
              <a:gd name="adj1" fmla="val 50000"/>
            </a:avLst>
          </a:prstGeom>
          <a:noFill/>
          <a:ln w="19050" cap="flat" cmpd="sng">
            <a:solidFill>
              <a:srgbClr val="1A2C57"/>
            </a:solidFill>
            <a:prstDash val="solid"/>
            <a:round/>
            <a:headEnd type="none" w="med" len="med"/>
            <a:tailEnd type="none" w="med" len="med"/>
          </a:ln>
        </p:spPr>
      </p:cxnSp>
      <p:sp>
        <p:nvSpPr>
          <p:cNvPr id="5" name="Google Shape;3768;p65">
            <a:extLst>
              <a:ext uri="{FF2B5EF4-FFF2-40B4-BE49-F238E27FC236}">
                <a16:creationId xmlns:a16="http://schemas.microsoft.com/office/drawing/2014/main" id="{DE021194-1240-47EF-A885-3FF9319C7C9E}"/>
              </a:ext>
            </a:extLst>
          </p:cNvPr>
          <p:cNvSpPr/>
          <p:nvPr/>
        </p:nvSpPr>
        <p:spPr>
          <a:xfrm>
            <a:off x="468000" y="3025409"/>
            <a:ext cx="504000" cy="503400"/>
          </a:xfrm>
          <a:prstGeom prst="rect">
            <a:avLst/>
          </a:prstGeom>
          <a:solidFill>
            <a:srgbClr val="FDB849"/>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dirty="0">
                <a:solidFill>
                  <a:srgbClr val="1A2C57"/>
                </a:solidFill>
              </a:rPr>
              <a:t>01</a:t>
            </a:r>
            <a:endParaRPr kumimoji="0" sz="1800" b="0" i="0" u="none" strike="noStrike" kern="0" cap="none" spc="0" normalizeH="0" baseline="0" noProof="0" dirty="0">
              <a:ln>
                <a:noFill/>
              </a:ln>
              <a:solidFill>
                <a:srgbClr val="1A2C57"/>
              </a:solidFill>
              <a:effectLst/>
              <a:uLnTx/>
              <a:uFillTx/>
            </a:endParaRPr>
          </a:p>
        </p:txBody>
      </p:sp>
      <p:cxnSp>
        <p:nvCxnSpPr>
          <p:cNvPr id="21" name="Google Shape;3767;p65">
            <a:extLst>
              <a:ext uri="{FF2B5EF4-FFF2-40B4-BE49-F238E27FC236}">
                <a16:creationId xmlns:a16="http://schemas.microsoft.com/office/drawing/2014/main" id="{D7C89FD7-157E-4661-BADA-9C1E093FE6A4}"/>
              </a:ext>
            </a:extLst>
          </p:cNvPr>
          <p:cNvCxnSpPr>
            <a:cxnSpLocks/>
            <a:stCxn id="2" idx="2"/>
            <a:endCxn id="35" idx="0"/>
          </p:cNvCxnSpPr>
          <p:nvPr/>
        </p:nvCxnSpPr>
        <p:spPr>
          <a:xfrm rot="16200000" flipH="1">
            <a:off x="3790971" y="1798754"/>
            <a:ext cx="2345293" cy="783234"/>
          </a:xfrm>
          <a:prstGeom prst="curvedConnector3">
            <a:avLst>
              <a:gd name="adj1" fmla="val 50000"/>
            </a:avLst>
          </a:prstGeom>
          <a:noFill/>
          <a:ln w="19050" cap="flat" cmpd="sng">
            <a:solidFill>
              <a:srgbClr val="1A2C57"/>
            </a:solidFill>
            <a:prstDash val="solid"/>
            <a:round/>
            <a:headEnd type="none" w="med" len="med"/>
            <a:tailEnd type="none" w="med" len="med"/>
          </a:ln>
        </p:spPr>
      </p:cxnSp>
      <p:cxnSp>
        <p:nvCxnSpPr>
          <p:cNvPr id="22" name="Google Shape;3767;p65">
            <a:extLst>
              <a:ext uri="{FF2B5EF4-FFF2-40B4-BE49-F238E27FC236}">
                <a16:creationId xmlns:a16="http://schemas.microsoft.com/office/drawing/2014/main" id="{FF72B1FC-EBF9-4AAE-9D85-0AA144DB83B8}"/>
              </a:ext>
            </a:extLst>
          </p:cNvPr>
          <p:cNvCxnSpPr>
            <a:cxnSpLocks/>
            <a:stCxn id="2" idx="2"/>
            <a:endCxn id="36" idx="0"/>
          </p:cNvCxnSpPr>
          <p:nvPr/>
        </p:nvCxnSpPr>
        <p:spPr>
          <a:xfrm rot="16200000" flipH="1">
            <a:off x="5117808" y="471917"/>
            <a:ext cx="2256385" cy="3348000"/>
          </a:xfrm>
          <a:prstGeom prst="curvedConnector3">
            <a:avLst>
              <a:gd name="adj1" fmla="val 50000"/>
            </a:avLst>
          </a:prstGeom>
          <a:noFill/>
          <a:ln w="19050" cap="flat" cmpd="sng">
            <a:solidFill>
              <a:srgbClr val="1A2C57"/>
            </a:solidFill>
            <a:prstDash val="solid"/>
            <a:round/>
            <a:headEnd type="none" w="med" len="med"/>
            <a:tailEnd type="none" w="med" len="med"/>
          </a:ln>
        </p:spPr>
      </p:cxnSp>
      <p:cxnSp>
        <p:nvCxnSpPr>
          <p:cNvPr id="23" name="Google Shape;3767;p65">
            <a:extLst>
              <a:ext uri="{FF2B5EF4-FFF2-40B4-BE49-F238E27FC236}">
                <a16:creationId xmlns:a16="http://schemas.microsoft.com/office/drawing/2014/main" id="{313AAB14-9C6E-49D4-9F4F-20F9EA829934}"/>
              </a:ext>
            </a:extLst>
          </p:cNvPr>
          <p:cNvCxnSpPr>
            <a:cxnSpLocks/>
            <a:endCxn id="34" idx="0"/>
          </p:cNvCxnSpPr>
          <p:nvPr/>
        </p:nvCxnSpPr>
        <p:spPr>
          <a:xfrm rot="5400000">
            <a:off x="2551847" y="1338609"/>
            <a:ext cx="2341041" cy="1699273"/>
          </a:xfrm>
          <a:prstGeom prst="curvedConnector3">
            <a:avLst>
              <a:gd name="adj1" fmla="val 50000"/>
            </a:avLst>
          </a:prstGeom>
          <a:noFill/>
          <a:ln w="19050" cap="flat" cmpd="sng">
            <a:solidFill>
              <a:srgbClr val="1A2C57"/>
            </a:solidFill>
            <a:prstDash val="solid"/>
            <a:round/>
            <a:headEnd type="none" w="med" len="med"/>
            <a:tailEnd type="none" w="med" len="med"/>
          </a:ln>
        </p:spPr>
      </p:cxnSp>
      <p:sp>
        <p:nvSpPr>
          <p:cNvPr id="34" name="Google Shape;3768;p65">
            <a:extLst>
              <a:ext uri="{FF2B5EF4-FFF2-40B4-BE49-F238E27FC236}">
                <a16:creationId xmlns:a16="http://schemas.microsoft.com/office/drawing/2014/main" id="{D22730D2-C1C0-4DE1-B564-4577A841FE5A}"/>
              </a:ext>
            </a:extLst>
          </p:cNvPr>
          <p:cNvSpPr/>
          <p:nvPr/>
        </p:nvSpPr>
        <p:spPr>
          <a:xfrm>
            <a:off x="2620730" y="3358766"/>
            <a:ext cx="504000" cy="503400"/>
          </a:xfrm>
          <a:prstGeom prst="rect">
            <a:avLst/>
          </a:prstGeom>
          <a:solidFill>
            <a:srgbClr val="FDB849"/>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1A2C57"/>
                </a:solidFill>
                <a:effectLst/>
                <a:uLnTx/>
                <a:uFillTx/>
              </a:rPr>
              <a:t>02</a:t>
            </a:r>
            <a:endParaRPr kumimoji="0" sz="1800" b="0" i="0" u="none" strike="noStrike" kern="0" cap="none" spc="0" normalizeH="0" baseline="0" noProof="0" dirty="0">
              <a:ln>
                <a:noFill/>
              </a:ln>
              <a:solidFill>
                <a:srgbClr val="1A2C57"/>
              </a:solidFill>
              <a:effectLst/>
              <a:uLnTx/>
              <a:uFillTx/>
            </a:endParaRPr>
          </a:p>
        </p:txBody>
      </p:sp>
      <p:sp>
        <p:nvSpPr>
          <p:cNvPr id="35" name="Google Shape;3768;p65">
            <a:extLst>
              <a:ext uri="{FF2B5EF4-FFF2-40B4-BE49-F238E27FC236}">
                <a16:creationId xmlns:a16="http://schemas.microsoft.com/office/drawing/2014/main" id="{5DDDF1EA-F1E5-4731-B928-4451B404171E}"/>
              </a:ext>
            </a:extLst>
          </p:cNvPr>
          <p:cNvSpPr/>
          <p:nvPr/>
        </p:nvSpPr>
        <p:spPr>
          <a:xfrm>
            <a:off x="5103234" y="3363018"/>
            <a:ext cx="504000" cy="503400"/>
          </a:xfrm>
          <a:prstGeom prst="rect">
            <a:avLst/>
          </a:prstGeom>
          <a:solidFill>
            <a:srgbClr val="FDB849"/>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1A2C57"/>
                </a:solidFill>
                <a:effectLst/>
                <a:uLnTx/>
                <a:uFillTx/>
              </a:rPr>
              <a:t>03</a:t>
            </a:r>
            <a:endParaRPr kumimoji="0" sz="1800" b="0" i="0" u="none" strike="noStrike" kern="0" cap="none" spc="0" normalizeH="0" baseline="0" noProof="0" dirty="0">
              <a:ln>
                <a:noFill/>
              </a:ln>
              <a:solidFill>
                <a:srgbClr val="1A2C57"/>
              </a:solidFill>
              <a:effectLst/>
              <a:uLnTx/>
              <a:uFillTx/>
            </a:endParaRPr>
          </a:p>
        </p:txBody>
      </p:sp>
      <p:sp>
        <p:nvSpPr>
          <p:cNvPr id="36" name="Google Shape;3768;p65">
            <a:extLst>
              <a:ext uri="{FF2B5EF4-FFF2-40B4-BE49-F238E27FC236}">
                <a16:creationId xmlns:a16="http://schemas.microsoft.com/office/drawing/2014/main" id="{AF417499-3BC3-45A2-A0C6-0901882175F0}"/>
              </a:ext>
            </a:extLst>
          </p:cNvPr>
          <p:cNvSpPr/>
          <p:nvPr/>
        </p:nvSpPr>
        <p:spPr>
          <a:xfrm>
            <a:off x="7668000" y="3274110"/>
            <a:ext cx="504000" cy="503400"/>
          </a:xfrm>
          <a:prstGeom prst="rect">
            <a:avLst/>
          </a:prstGeom>
          <a:solidFill>
            <a:srgbClr val="FDB849"/>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1A2C57"/>
                </a:solidFill>
                <a:effectLst/>
                <a:uLnTx/>
                <a:uFillTx/>
              </a:rPr>
              <a:t>04</a:t>
            </a:r>
            <a:endParaRPr kumimoji="0" sz="1800" b="0" i="0" u="none" strike="noStrike" kern="0" cap="none" spc="0" normalizeH="0" baseline="0" noProof="0" dirty="0">
              <a:ln>
                <a:noFill/>
              </a:ln>
              <a:solidFill>
                <a:srgbClr val="1A2C57"/>
              </a:solidFill>
              <a:effectLst/>
              <a:uLnTx/>
              <a:uFillTx/>
            </a:endParaRPr>
          </a:p>
        </p:txBody>
      </p:sp>
      <p:sp>
        <p:nvSpPr>
          <p:cNvPr id="54" name="مربع نص 53">
            <a:extLst>
              <a:ext uri="{FF2B5EF4-FFF2-40B4-BE49-F238E27FC236}">
                <a16:creationId xmlns:a16="http://schemas.microsoft.com/office/drawing/2014/main" id="{F80DB43C-F5E5-48B5-8709-3E346916F13E}"/>
              </a:ext>
            </a:extLst>
          </p:cNvPr>
          <p:cNvSpPr txBox="1"/>
          <p:nvPr/>
        </p:nvSpPr>
        <p:spPr>
          <a:xfrm>
            <a:off x="285750" y="3672552"/>
            <a:ext cx="2225488" cy="307777"/>
          </a:xfrm>
          <a:prstGeom prst="rect">
            <a:avLst/>
          </a:prstGeom>
          <a:noFill/>
        </p:spPr>
        <p:txBody>
          <a:bodyPr wrap="square" rtlCol="1">
            <a:spAutoFit/>
          </a:bodyPr>
          <a:lstStyle/>
          <a:p>
            <a:r>
              <a:rPr lang="en-US"/>
              <a:t>reports</a:t>
            </a:r>
            <a:endParaRPr lang="ar-LY" dirty="0"/>
          </a:p>
        </p:txBody>
      </p:sp>
      <p:sp>
        <p:nvSpPr>
          <p:cNvPr id="55" name="مربع نص 54">
            <a:extLst>
              <a:ext uri="{FF2B5EF4-FFF2-40B4-BE49-F238E27FC236}">
                <a16:creationId xmlns:a16="http://schemas.microsoft.com/office/drawing/2014/main" id="{395292BF-2D23-4EE9-9563-2F9321517549}"/>
              </a:ext>
            </a:extLst>
          </p:cNvPr>
          <p:cNvSpPr txBox="1"/>
          <p:nvPr/>
        </p:nvSpPr>
        <p:spPr>
          <a:xfrm>
            <a:off x="2104465" y="3980329"/>
            <a:ext cx="1990164" cy="307777"/>
          </a:xfrm>
          <a:prstGeom prst="rect">
            <a:avLst/>
          </a:prstGeom>
          <a:noFill/>
        </p:spPr>
        <p:txBody>
          <a:bodyPr wrap="square" rtlCol="1">
            <a:spAutoFit/>
          </a:bodyPr>
          <a:lstStyle/>
          <a:p>
            <a:r>
              <a:rPr lang="en-US"/>
              <a:t>post descriptions</a:t>
            </a:r>
            <a:endParaRPr lang="ar-LY" dirty="0"/>
          </a:p>
        </p:txBody>
      </p:sp>
      <p:sp>
        <p:nvSpPr>
          <p:cNvPr id="56" name="مربع نص 55">
            <a:extLst>
              <a:ext uri="{FF2B5EF4-FFF2-40B4-BE49-F238E27FC236}">
                <a16:creationId xmlns:a16="http://schemas.microsoft.com/office/drawing/2014/main" id="{4D6B3DA2-39D2-4C6A-A527-0DFF9B29C348}"/>
              </a:ext>
            </a:extLst>
          </p:cNvPr>
          <p:cNvSpPr txBox="1"/>
          <p:nvPr/>
        </p:nvSpPr>
        <p:spPr>
          <a:xfrm>
            <a:off x="4222376" y="3943811"/>
            <a:ext cx="2642347" cy="307777"/>
          </a:xfrm>
          <a:prstGeom prst="rect">
            <a:avLst/>
          </a:prstGeom>
          <a:noFill/>
        </p:spPr>
        <p:txBody>
          <a:bodyPr wrap="square" rtlCol="1">
            <a:spAutoFit/>
          </a:bodyPr>
          <a:lstStyle/>
          <a:p>
            <a:r>
              <a:rPr lang="en-US" dirty="0"/>
              <a:t>information related to sales</a:t>
            </a:r>
            <a:endParaRPr lang="ar-LY" dirty="0"/>
          </a:p>
        </p:txBody>
      </p:sp>
      <p:sp>
        <p:nvSpPr>
          <p:cNvPr id="58" name="مربع نص 57">
            <a:extLst>
              <a:ext uri="{FF2B5EF4-FFF2-40B4-BE49-F238E27FC236}">
                <a16:creationId xmlns:a16="http://schemas.microsoft.com/office/drawing/2014/main" id="{3B12F6AA-6894-450E-B95C-BE332202BB42}"/>
              </a:ext>
            </a:extLst>
          </p:cNvPr>
          <p:cNvSpPr txBox="1"/>
          <p:nvPr/>
        </p:nvSpPr>
        <p:spPr>
          <a:xfrm>
            <a:off x="7126941" y="3866418"/>
            <a:ext cx="1929653" cy="307777"/>
          </a:xfrm>
          <a:prstGeom prst="rect">
            <a:avLst/>
          </a:prstGeom>
          <a:noFill/>
        </p:spPr>
        <p:txBody>
          <a:bodyPr wrap="square" rtlCol="1">
            <a:spAutoFit/>
          </a:bodyPr>
          <a:lstStyle/>
          <a:p>
            <a:r>
              <a:rPr lang="en-US" dirty="0"/>
              <a:t>work command</a:t>
            </a:r>
            <a:endParaRPr lang="ar-LY" dirty="0"/>
          </a:p>
        </p:txBody>
      </p:sp>
    </p:spTree>
    <p:extLst>
      <p:ext uri="{BB962C8B-B14F-4D97-AF65-F5344CB8AC3E}">
        <p14:creationId xmlns:p14="http://schemas.microsoft.com/office/powerpoint/2010/main" val="36615933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25"/>
        <p:cNvGrpSpPr/>
        <p:nvPr/>
      </p:nvGrpSpPr>
      <p:grpSpPr>
        <a:xfrm>
          <a:off x="0" y="0"/>
          <a:ext cx="0" cy="0"/>
          <a:chOff x="0" y="0"/>
          <a:chExt cx="0" cy="0"/>
        </a:xfrm>
      </p:grpSpPr>
      <p:sp>
        <p:nvSpPr>
          <p:cNvPr id="2326" name="Google Shape;2326;p49"/>
          <p:cNvSpPr txBox="1">
            <a:spLocks noGrp="1"/>
          </p:cNvSpPr>
          <p:nvPr>
            <p:ph type="title"/>
          </p:nvPr>
        </p:nvSpPr>
        <p:spPr>
          <a:xfrm>
            <a:off x="1238325" y="2057850"/>
            <a:ext cx="5191800" cy="841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US" dirty="0"/>
              <a:t>Conclusion</a:t>
            </a:r>
            <a:endParaRPr dirty="0"/>
          </a:p>
        </p:txBody>
      </p:sp>
      <p:sp>
        <p:nvSpPr>
          <p:cNvPr id="2327" name="Google Shape;2327;p49"/>
          <p:cNvSpPr txBox="1">
            <a:spLocks noGrp="1"/>
          </p:cNvSpPr>
          <p:nvPr>
            <p:ph type="title" idx="2"/>
          </p:nvPr>
        </p:nvSpPr>
        <p:spPr>
          <a:xfrm>
            <a:off x="4150848" y="1057394"/>
            <a:ext cx="1475400" cy="102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04</a:t>
            </a:r>
            <a:endParaRPr dirty="0"/>
          </a:p>
        </p:txBody>
      </p:sp>
    </p:spTree>
    <p:extLst>
      <p:ext uri="{BB962C8B-B14F-4D97-AF65-F5344CB8AC3E}">
        <p14:creationId xmlns:p14="http://schemas.microsoft.com/office/powerpoint/2010/main" val="21047011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A04E2E6-BE5D-402A-9B97-E27D3453CE20}"/>
              </a:ext>
            </a:extLst>
          </p:cNvPr>
          <p:cNvSpPr>
            <a:spLocks noGrp="1"/>
          </p:cNvSpPr>
          <p:nvPr>
            <p:ph type="title"/>
          </p:nvPr>
        </p:nvSpPr>
        <p:spPr/>
        <p:txBody>
          <a:bodyPr/>
          <a:lstStyle/>
          <a:p>
            <a:endParaRPr lang="ar-LY"/>
          </a:p>
        </p:txBody>
      </p:sp>
      <p:sp>
        <p:nvSpPr>
          <p:cNvPr id="3" name="عنصر نائب للنص 2">
            <a:extLst>
              <a:ext uri="{FF2B5EF4-FFF2-40B4-BE49-F238E27FC236}">
                <a16:creationId xmlns:a16="http://schemas.microsoft.com/office/drawing/2014/main" id="{BEB88A6F-5D9D-430C-8F0B-D0E445AE048B}"/>
              </a:ext>
            </a:extLst>
          </p:cNvPr>
          <p:cNvSpPr>
            <a:spLocks noGrp="1"/>
          </p:cNvSpPr>
          <p:nvPr>
            <p:ph type="body" idx="1"/>
          </p:nvPr>
        </p:nvSpPr>
        <p:spPr/>
        <p:txBody>
          <a:bodyPr/>
          <a:lstStyle/>
          <a:p>
            <a:pPr>
              <a:lnSpc>
                <a:spcPct val="150000"/>
              </a:lnSpc>
            </a:pPr>
            <a:r>
              <a:rPr lang="en-US" sz="2000" dirty="0"/>
              <a:t>Most people can learn how to communicate more effectively.</a:t>
            </a:r>
          </a:p>
          <a:p>
            <a:pPr>
              <a:lnSpc>
                <a:spcPct val="150000"/>
              </a:lnSpc>
            </a:pPr>
            <a:r>
              <a:rPr lang="en-US" sz="2000" dirty="0"/>
              <a:t>Share positive feelings about your partner with them.</a:t>
            </a:r>
          </a:p>
          <a:p>
            <a:pPr algn="just">
              <a:lnSpc>
                <a:spcPct val="150000"/>
              </a:lnSpc>
            </a:pPr>
            <a:r>
              <a:rPr lang="en-US" sz="2000" dirty="0"/>
              <a:t>It is better to act early if you are having difficulties, rather than waiting for the situation to get worse.</a:t>
            </a:r>
            <a:endParaRPr lang="ar-LY" sz="2000" dirty="0"/>
          </a:p>
        </p:txBody>
      </p:sp>
    </p:spTree>
    <p:extLst>
      <p:ext uri="{BB962C8B-B14F-4D97-AF65-F5344CB8AC3E}">
        <p14:creationId xmlns:p14="http://schemas.microsoft.com/office/powerpoint/2010/main" val="40405004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25"/>
        <p:cNvGrpSpPr/>
        <p:nvPr/>
      </p:nvGrpSpPr>
      <p:grpSpPr>
        <a:xfrm>
          <a:off x="0" y="0"/>
          <a:ext cx="0" cy="0"/>
          <a:chOff x="0" y="0"/>
          <a:chExt cx="0" cy="0"/>
        </a:xfrm>
      </p:grpSpPr>
      <p:sp>
        <p:nvSpPr>
          <p:cNvPr id="2326" name="Google Shape;2326;p49"/>
          <p:cNvSpPr txBox="1">
            <a:spLocks noGrp="1"/>
          </p:cNvSpPr>
          <p:nvPr>
            <p:ph type="title"/>
          </p:nvPr>
        </p:nvSpPr>
        <p:spPr>
          <a:xfrm>
            <a:off x="1238325" y="2057850"/>
            <a:ext cx="5191800" cy="841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US" dirty="0"/>
              <a:t>Reflection</a:t>
            </a:r>
            <a:endParaRPr dirty="0"/>
          </a:p>
        </p:txBody>
      </p:sp>
      <p:sp>
        <p:nvSpPr>
          <p:cNvPr id="2327" name="Google Shape;2327;p49"/>
          <p:cNvSpPr txBox="1">
            <a:spLocks noGrp="1"/>
          </p:cNvSpPr>
          <p:nvPr>
            <p:ph type="title" idx="2"/>
          </p:nvPr>
        </p:nvSpPr>
        <p:spPr>
          <a:xfrm>
            <a:off x="3969313" y="1064118"/>
            <a:ext cx="1475400" cy="102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05</a:t>
            </a:r>
            <a:endParaRPr dirty="0"/>
          </a:p>
        </p:txBody>
      </p:sp>
    </p:spTree>
    <p:extLst>
      <p:ext uri="{BB962C8B-B14F-4D97-AF65-F5344CB8AC3E}">
        <p14:creationId xmlns:p14="http://schemas.microsoft.com/office/powerpoint/2010/main" val="2104460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a:extLst>
              <a:ext uri="{FF2B5EF4-FFF2-40B4-BE49-F238E27FC236}">
                <a16:creationId xmlns:a16="http://schemas.microsoft.com/office/drawing/2014/main" id="{6252E74B-A51C-402F-AF33-1DE340F2B3B4}"/>
              </a:ext>
            </a:extLst>
          </p:cNvPr>
          <p:cNvSpPr>
            <a:spLocks noGrp="1"/>
          </p:cNvSpPr>
          <p:nvPr>
            <p:ph type="body" idx="1"/>
          </p:nvPr>
        </p:nvSpPr>
        <p:spPr>
          <a:xfrm>
            <a:off x="720000" y="1659506"/>
            <a:ext cx="7704000" cy="3416400"/>
          </a:xfrm>
        </p:spPr>
        <p:txBody>
          <a:bodyPr/>
          <a:lstStyle/>
          <a:p>
            <a:r>
              <a:rPr lang="en-US" sz="2000" dirty="0"/>
              <a:t>Communication is important in relationships. We need to speak up and be good listeners.</a:t>
            </a:r>
          </a:p>
          <a:p>
            <a:endParaRPr lang="en-US" sz="2000" dirty="0"/>
          </a:p>
          <a:p>
            <a:r>
              <a:rPr lang="en-US" sz="2000" dirty="0"/>
              <a:t>For all people, it is important to differentiate between places, whether they are formal or informal</a:t>
            </a:r>
            <a:endParaRPr lang="ar-LY" sz="2000" dirty="0"/>
          </a:p>
        </p:txBody>
      </p:sp>
    </p:spTree>
    <p:extLst>
      <p:ext uri="{BB962C8B-B14F-4D97-AF65-F5344CB8AC3E}">
        <p14:creationId xmlns:p14="http://schemas.microsoft.com/office/powerpoint/2010/main" val="26058604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25"/>
        <p:cNvGrpSpPr/>
        <p:nvPr/>
      </p:nvGrpSpPr>
      <p:grpSpPr>
        <a:xfrm>
          <a:off x="0" y="0"/>
          <a:ext cx="0" cy="0"/>
          <a:chOff x="0" y="0"/>
          <a:chExt cx="0" cy="0"/>
        </a:xfrm>
      </p:grpSpPr>
      <p:sp>
        <p:nvSpPr>
          <p:cNvPr id="2326" name="Google Shape;2326;p49"/>
          <p:cNvSpPr txBox="1">
            <a:spLocks noGrp="1"/>
          </p:cNvSpPr>
          <p:nvPr>
            <p:ph type="title"/>
          </p:nvPr>
        </p:nvSpPr>
        <p:spPr>
          <a:xfrm>
            <a:off x="1238325" y="2057850"/>
            <a:ext cx="5191800" cy="841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US" dirty="0"/>
              <a:t>References</a:t>
            </a:r>
            <a:endParaRPr dirty="0"/>
          </a:p>
        </p:txBody>
      </p:sp>
      <p:sp>
        <p:nvSpPr>
          <p:cNvPr id="2327" name="Google Shape;2327;p49"/>
          <p:cNvSpPr txBox="1">
            <a:spLocks noGrp="1"/>
          </p:cNvSpPr>
          <p:nvPr>
            <p:ph type="title" idx="2"/>
          </p:nvPr>
        </p:nvSpPr>
        <p:spPr>
          <a:xfrm>
            <a:off x="4332384" y="1163621"/>
            <a:ext cx="1475400" cy="102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06</a:t>
            </a:r>
            <a:endParaRPr dirty="0"/>
          </a:p>
        </p:txBody>
      </p:sp>
    </p:spTree>
    <p:extLst>
      <p:ext uri="{BB962C8B-B14F-4D97-AF65-F5344CB8AC3E}">
        <p14:creationId xmlns:p14="http://schemas.microsoft.com/office/powerpoint/2010/main" val="10305183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a:extLst>
              <a:ext uri="{FF2B5EF4-FFF2-40B4-BE49-F238E27FC236}">
                <a16:creationId xmlns:a16="http://schemas.microsoft.com/office/drawing/2014/main" id="{2F0ECC7D-A8D8-4D0D-868C-ABE1D62DBB33}"/>
              </a:ext>
            </a:extLst>
          </p:cNvPr>
          <p:cNvSpPr>
            <a:spLocks noGrp="1"/>
          </p:cNvSpPr>
          <p:nvPr>
            <p:ph type="body" idx="1"/>
          </p:nvPr>
        </p:nvSpPr>
        <p:spPr/>
        <p:txBody>
          <a:bodyPr/>
          <a:lstStyle/>
          <a:p>
            <a:r>
              <a:rPr lang="en-US" dirty="0"/>
              <a:t>Department of Health &amp;amp; Human Services. (2001, October 12). Relationships and communication. Better Health Channel. Retrieved December 20, 2022, from https://www.betterhealth.vic.gov.au/health/healthyliving/relationships-and-communication </a:t>
            </a:r>
          </a:p>
          <a:p>
            <a:endParaRPr lang="en-US" dirty="0"/>
          </a:p>
          <a:p>
            <a:r>
              <a:rPr lang="en-US" dirty="0"/>
              <a:t>communication: Listening, nonverbal, and written. ERC. (n.d.). Retrieved December 20, 2022, from https://www.yourerc.com/blog/post/3-keys-to-communication-listening-nonverbal-and-written </a:t>
            </a:r>
          </a:p>
          <a:p>
            <a:endParaRPr lang="en-US" dirty="0"/>
          </a:p>
          <a:p>
            <a:r>
              <a:rPr lang="en-US" dirty="0"/>
              <a:t>Google. (n.d.). Google search. Retrieved December 20, 2022, from https://www.google.com/</a:t>
            </a:r>
            <a:r>
              <a:rPr lang="en-US" dirty="0" err="1"/>
              <a:t>search?q</a:t>
            </a:r>
            <a:r>
              <a:rPr lang="en-US" dirty="0"/>
              <a:t>=the%2Brole%2Bof%2Bcommunication%2Bat%2Bthe%2Bdifferent%2Brelationship%2Bstages&amp;amp;rlz=1C1GCEA_enLY1030LY1030&amp;amp;oq=the%2Brole%2Bof%2Bcommunication%2Bat%2Bthe%2Bdifferent%2Brelationship%2Bstages&amp;amp;aqs=chrome..69i57j69i61l2.1246j0j7&amp;amp;sourceid=</a:t>
            </a:r>
            <a:r>
              <a:rPr lang="en-US" dirty="0" err="1"/>
              <a:t>chrome&amp;amp;ie</a:t>
            </a:r>
            <a:r>
              <a:rPr lang="en-US" dirty="0"/>
              <a:t>=UTF-8 </a:t>
            </a:r>
            <a:endParaRPr lang="ar-LY" dirty="0"/>
          </a:p>
        </p:txBody>
      </p:sp>
    </p:spTree>
    <p:extLst>
      <p:ext uri="{BB962C8B-B14F-4D97-AF65-F5344CB8AC3E}">
        <p14:creationId xmlns:p14="http://schemas.microsoft.com/office/powerpoint/2010/main" val="11116852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37"/>
        <p:cNvGrpSpPr/>
        <p:nvPr/>
      </p:nvGrpSpPr>
      <p:grpSpPr>
        <a:xfrm>
          <a:off x="0" y="0"/>
          <a:ext cx="0" cy="0"/>
          <a:chOff x="0" y="0"/>
          <a:chExt cx="0" cy="0"/>
        </a:xfrm>
      </p:grpSpPr>
      <p:sp>
        <p:nvSpPr>
          <p:cNvPr id="2238" name="Google Shape;2238;p42"/>
          <p:cNvSpPr txBox="1">
            <a:spLocks noGrp="1"/>
          </p:cNvSpPr>
          <p:nvPr>
            <p:ph type="title"/>
          </p:nvPr>
        </p:nvSpPr>
        <p:spPr>
          <a:xfrm>
            <a:off x="951709" y="1771200"/>
            <a:ext cx="7240581" cy="1601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Thank you</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14"/>
        <p:cNvGrpSpPr/>
        <p:nvPr/>
      </p:nvGrpSpPr>
      <p:grpSpPr>
        <a:xfrm>
          <a:off x="0" y="0"/>
          <a:ext cx="0" cy="0"/>
          <a:chOff x="0" y="0"/>
          <a:chExt cx="0" cy="0"/>
        </a:xfrm>
      </p:grpSpPr>
      <p:sp>
        <p:nvSpPr>
          <p:cNvPr id="2215" name="Google Shape;2215;p4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TABLE OF CONTENTS</a:t>
            </a:r>
            <a:endParaRPr/>
          </a:p>
        </p:txBody>
      </p:sp>
      <p:sp>
        <p:nvSpPr>
          <p:cNvPr id="2222" name="Google Shape;2222;p41"/>
          <p:cNvSpPr txBox="1">
            <a:spLocks noGrp="1"/>
          </p:cNvSpPr>
          <p:nvPr>
            <p:ph type="title" idx="7"/>
          </p:nvPr>
        </p:nvSpPr>
        <p:spPr>
          <a:xfrm>
            <a:off x="720000" y="1420983"/>
            <a:ext cx="7347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2223" name="Google Shape;2223;p41"/>
          <p:cNvSpPr txBox="1">
            <a:spLocks noGrp="1"/>
          </p:cNvSpPr>
          <p:nvPr>
            <p:ph type="title" idx="8"/>
          </p:nvPr>
        </p:nvSpPr>
        <p:spPr>
          <a:xfrm>
            <a:off x="720000" y="2930591"/>
            <a:ext cx="7347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2224" name="Google Shape;2224;p41"/>
          <p:cNvSpPr txBox="1">
            <a:spLocks noGrp="1"/>
          </p:cNvSpPr>
          <p:nvPr>
            <p:ph type="title" idx="9"/>
          </p:nvPr>
        </p:nvSpPr>
        <p:spPr>
          <a:xfrm>
            <a:off x="3419275" y="1420983"/>
            <a:ext cx="7347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2225" name="Google Shape;2225;p41"/>
          <p:cNvSpPr txBox="1">
            <a:spLocks noGrp="1"/>
          </p:cNvSpPr>
          <p:nvPr>
            <p:ph type="title" idx="13"/>
          </p:nvPr>
        </p:nvSpPr>
        <p:spPr>
          <a:xfrm>
            <a:off x="3419275" y="2930591"/>
            <a:ext cx="7347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05</a:t>
            </a:r>
            <a:endParaRPr/>
          </a:p>
        </p:txBody>
      </p:sp>
      <p:sp>
        <p:nvSpPr>
          <p:cNvPr id="2226" name="Google Shape;2226;p41"/>
          <p:cNvSpPr txBox="1">
            <a:spLocks noGrp="1"/>
          </p:cNvSpPr>
          <p:nvPr>
            <p:ph type="title" idx="14"/>
          </p:nvPr>
        </p:nvSpPr>
        <p:spPr>
          <a:xfrm>
            <a:off x="6118550" y="1420983"/>
            <a:ext cx="7347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2227" name="Google Shape;2227;p41"/>
          <p:cNvSpPr txBox="1">
            <a:spLocks noGrp="1"/>
          </p:cNvSpPr>
          <p:nvPr>
            <p:ph type="title" idx="15"/>
          </p:nvPr>
        </p:nvSpPr>
        <p:spPr>
          <a:xfrm>
            <a:off x="6118550" y="2930591"/>
            <a:ext cx="7347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06</a:t>
            </a:r>
            <a:endParaRPr/>
          </a:p>
        </p:txBody>
      </p:sp>
      <p:sp>
        <p:nvSpPr>
          <p:cNvPr id="2228" name="Google Shape;2228;p41"/>
          <p:cNvSpPr txBox="1">
            <a:spLocks noGrp="1"/>
          </p:cNvSpPr>
          <p:nvPr>
            <p:ph type="subTitle" idx="16"/>
          </p:nvPr>
        </p:nvSpPr>
        <p:spPr>
          <a:xfrm>
            <a:off x="720000" y="1980375"/>
            <a:ext cx="2356200" cy="394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1600" dirty="0"/>
              <a:t>Introduction</a:t>
            </a:r>
            <a:endParaRPr lang="en-US" dirty="0"/>
          </a:p>
        </p:txBody>
      </p:sp>
      <p:sp>
        <p:nvSpPr>
          <p:cNvPr id="2229" name="Google Shape;2229;p41"/>
          <p:cNvSpPr txBox="1">
            <a:spLocks noGrp="1"/>
          </p:cNvSpPr>
          <p:nvPr>
            <p:ph type="subTitle" idx="17"/>
          </p:nvPr>
        </p:nvSpPr>
        <p:spPr>
          <a:xfrm>
            <a:off x="3076200" y="1980375"/>
            <a:ext cx="3042349" cy="394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1100" dirty="0"/>
              <a:t> the role of communication at the different relationship stages</a:t>
            </a:r>
          </a:p>
        </p:txBody>
      </p:sp>
      <p:sp>
        <p:nvSpPr>
          <p:cNvPr id="2230" name="Google Shape;2230;p41"/>
          <p:cNvSpPr txBox="1">
            <a:spLocks noGrp="1"/>
          </p:cNvSpPr>
          <p:nvPr>
            <p:ph type="subTitle" idx="18"/>
          </p:nvPr>
        </p:nvSpPr>
        <p:spPr>
          <a:xfrm>
            <a:off x="6118550" y="1980375"/>
            <a:ext cx="2356200" cy="394500"/>
          </a:xfrm>
          <a:prstGeom prst="rect">
            <a:avLst/>
          </a:prstGeom>
        </p:spPr>
        <p:txBody>
          <a:bodyPr spcFirstLastPara="1" wrap="square" lIns="91425" tIns="91425" rIns="91425" bIns="91425" anchor="b" anchorCtr="0">
            <a:noAutofit/>
          </a:bodyPr>
          <a:lstStyle/>
          <a:p>
            <a:pPr marL="0" indent="0"/>
            <a:r>
              <a:rPr lang="en-US" sz="1600" dirty="0"/>
              <a:t>Examples</a:t>
            </a:r>
            <a:endParaRPr lang="en-US" dirty="0"/>
          </a:p>
        </p:txBody>
      </p:sp>
      <p:sp>
        <p:nvSpPr>
          <p:cNvPr id="2231" name="Google Shape;2231;p41"/>
          <p:cNvSpPr txBox="1">
            <a:spLocks noGrp="1"/>
          </p:cNvSpPr>
          <p:nvPr>
            <p:ph type="subTitle" idx="19"/>
          </p:nvPr>
        </p:nvSpPr>
        <p:spPr>
          <a:xfrm>
            <a:off x="720000" y="3490050"/>
            <a:ext cx="2356200" cy="394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1600" dirty="0"/>
              <a:t>Conclusion</a:t>
            </a:r>
            <a:endParaRPr dirty="0"/>
          </a:p>
        </p:txBody>
      </p:sp>
      <p:sp>
        <p:nvSpPr>
          <p:cNvPr id="2232" name="Google Shape;2232;p41"/>
          <p:cNvSpPr txBox="1">
            <a:spLocks noGrp="1"/>
          </p:cNvSpPr>
          <p:nvPr>
            <p:ph type="subTitle" idx="20"/>
          </p:nvPr>
        </p:nvSpPr>
        <p:spPr>
          <a:xfrm>
            <a:off x="3419275" y="3490050"/>
            <a:ext cx="2356200" cy="394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1600" dirty="0"/>
              <a:t>Reflection</a:t>
            </a:r>
            <a:endParaRPr dirty="0"/>
          </a:p>
        </p:txBody>
      </p:sp>
      <p:sp>
        <p:nvSpPr>
          <p:cNvPr id="2233" name="Google Shape;2233;p41"/>
          <p:cNvSpPr txBox="1">
            <a:spLocks noGrp="1"/>
          </p:cNvSpPr>
          <p:nvPr>
            <p:ph type="subTitle" idx="21"/>
          </p:nvPr>
        </p:nvSpPr>
        <p:spPr>
          <a:xfrm>
            <a:off x="6118550" y="3490050"/>
            <a:ext cx="2356200" cy="394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1600" dirty="0"/>
              <a:t>References</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43"/>
        <p:cNvGrpSpPr/>
        <p:nvPr/>
      </p:nvGrpSpPr>
      <p:grpSpPr>
        <a:xfrm>
          <a:off x="0" y="0"/>
          <a:ext cx="0" cy="0"/>
          <a:chOff x="0" y="0"/>
          <a:chExt cx="0" cy="0"/>
        </a:xfrm>
      </p:grpSpPr>
      <p:sp>
        <p:nvSpPr>
          <p:cNvPr id="2244" name="Google Shape;2244;p43"/>
          <p:cNvSpPr txBox="1">
            <a:spLocks noGrp="1"/>
          </p:cNvSpPr>
          <p:nvPr>
            <p:ph type="title"/>
          </p:nvPr>
        </p:nvSpPr>
        <p:spPr>
          <a:xfrm>
            <a:off x="1638150" y="2414400"/>
            <a:ext cx="58677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Introduction</a:t>
            </a:r>
            <a:endParaRPr dirty="0"/>
          </a:p>
        </p:txBody>
      </p:sp>
      <p:sp>
        <p:nvSpPr>
          <p:cNvPr id="2245" name="Google Shape;2245;p43"/>
          <p:cNvSpPr txBox="1">
            <a:spLocks noGrp="1"/>
          </p:cNvSpPr>
          <p:nvPr>
            <p:ph type="title" idx="2"/>
          </p:nvPr>
        </p:nvSpPr>
        <p:spPr>
          <a:xfrm>
            <a:off x="3981150" y="1498725"/>
            <a:ext cx="11817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50"/>
        <p:cNvGrpSpPr/>
        <p:nvPr/>
      </p:nvGrpSpPr>
      <p:grpSpPr>
        <a:xfrm>
          <a:off x="0" y="0"/>
          <a:ext cx="0" cy="0"/>
          <a:chOff x="0" y="0"/>
          <a:chExt cx="0" cy="0"/>
        </a:xfrm>
      </p:grpSpPr>
      <p:sp>
        <p:nvSpPr>
          <p:cNvPr id="2252" name="Google Shape;2252;p44"/>
          <p:cNvSpPr txBox="1">
            <a:spLocks noGrp="1"/>
          </p:cNvSpPr>
          <p:nvPr>
            <p:ph type="subTitle" idx="1"/>
          </p:nvPr>
        </p:nvSpPr>
        <p:spPr>
          <a:xfrm>
            <a:off x="743699" y="1239461"/>
            <a:ext cx="4682189" cy="3616074"/>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1800" dirty="0"/>
              <a:t>Communication plays a pivotal role in reducing misunderstandings and eventually strengthens the bond among individuals. A relationship loses its charm if individuals do not express and reciprocate their feelings through various modes of communication. A healthy interaction is essential for a healthy relationship.</a:t>
            </a:r>
            <a:endParaRPr sz="1800" dirty="0"/>
          </a:p>
        </p:txBody>
      </p:sp>
      <p:pic>
        <p:nvPicPr>
          <p:cNvPr id="9" name="Google Shape;3554;p80">
            <a:extLst>
              <a:ext uri="{FF2B5EF4-FFF2-40B4-BE49-F238E27FC236}">
                <a16:creationId xmlns:a16="http://schemas.microsoft.com/office/drawing/2014/main" id="{1EF51B72-F5A0-424A-AAE0-21CDCFD11EB9}"/>
              </a:ext>
            </a:extLst>
          </p:cNvPr>
          <p:cNvPicPr preferRelativeResize="0"/>
          <p:nvPr/>
        </p:nvPicPr>
        <p:blipFill rotWithShape="1">
          <a:blip r:embed="rId3">
            <a:alphaModFix/>
          </a:blip>
          <a:srcRect t="14837" b="14844"/>
          <a:stretch/>
        </p:blipFill>
        <p:spPr>
          <a:xfrm>
            <a:off x="5706527" y="1103481"/>
            <a:ext cx="3437473" cy="266718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68"/>
        <p:cNvGrpSpPr/>
        <p:nvPr/>
      </p:nvGrpSpPr>
      <p:grpSpPr>
        <a:xfrm>
          <a:off x="0" y="0"/>
          <a:ext cx="0" cy="0"/>
          <a:chOff x="0" y="0"/>
          <a:chExt cx="0" cy="0"/>
        </a:xfrm>
      </p:grpSpPr>
      <p:sp>
        <p:nvSpPr>
          <p:cNvPr id="2269" name="Google Shape;2269;p46"/>
          <p:cNvSpPr txBox="1">
            <a:spLocks noGrp="1"/>
          </p:cNvSpPr>
          <p:nvPr>
            <p:ph type="title"/>
          </p:nvPr>
        </p:nvSpPr>
        <p:spPr>
          <a:xfrm>
            <a:off x="559982" y="2660362"/>
            <a:ext cx="8165804" cy="841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3200" dirty="0"/>
              <a:t> The role of Communication at the Different Relationship Stages</a:t>
            </a:r>
            <a:endParaRPr sz="3200" dirty="0"/>
          </a:p>
        </p:txBody>
      </p:sp>
      <p:sp>
        <p:nvSpPr>
          <p:cNvPr id="2270" name="Google Shape;2270;p46"/>
          <p:cNvSpPr txBox="1">
            <a:spLocks noGrp="1"/>
          </p:cNvSpPr>
          <p:nvPr>
            <p:ph type="title" idx="2"/>
          </p:nvPr>
        </p:nvSpPr>
        <p:spPr>
          <a:xfrm>
            <a:off x="3649493" y="1326769"/>
            <a:ext cx="1475400" cy="1027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02</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45"/>
        <p:cNvGrpSpPr/>
        <p:nvPr/>
      </p:nvGrpSpPr>
      <p:grpSpPr>
        <a:xfrm>
          <a:off x="0" y="0"/>
          <a:ext cx="0" cy="0"/>
          <a:chOff x="0" y="0"/>
          <a:chExt cx="0" cy="0"/>
        </a:xfrm>
      </p:grpSpPr>
      <p:sp>
        <p:nvSpPr>
          <p:cNvPr id="2446" name="Google Shape;2446;p54"/>
          <p:cNvSpPr txBox="1">
            <a:spLocks noGrp="1"/>
          </p:cNvSpPr>
          <p:nvPr>
            <p:ph type="subTitle" idx="1"/>
          </p:nvPr>
        </p:nvSpPr>
        <p:spPr>
          <a:xfrm>
            <a:off x="1394827" y="1745241"/>
            <a:ext cx="6537000" cy="14784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sz="2000" dirty="0"/>
              <a:t>In relationships, communication allows to you explain to someone else what you are experiencing and what your needs are. The act of communicating not only helps to meet your needs, but it also helps you to be connected in your relationship.</a:t>
            </a:r>
            <a:endParaRPr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a:extLst>
              <a:ext uri="{FF2B5EF4-FFF2-40B4-BE49-F238E27FC236}">
                <a16:creationId xmlns:a16="http://schemas.microsoft.com/office/drawing/2014/main" id="{55B46A5C-7EF1-4280-B20C-FD54D7FD296D}"/>
              </a:ext>
            </a:extLst>
          </p:cNvPr>
          <p:cNvSpPr>
            <a:spLocks noGrp="1"/>
          </p:cNvSpPr>
          <p:nvPr>
            <p:ph type="title"/>
          </p:nvPr>
        </p:nvSpPr>
        <p:spPr/>
        <p:txBody>
          <a:bodyPr/>
          <a:lstStyle/>
          <a:p>
            <a:r>
              <a:rPr lang="en-US" dirty="0"/>
              <a:t>Different Stages of Relationships</a:t>
            </a:r>
            <a:endParaRPr lang="ar-LY" dirty="0"/>
          </a:p>
        </p:txBody>
      </p:sp>
      <p:pic>
        <p:nvPicPr>
          <p:cNvPr id="9" name="صورة 8">
            <a:extLst>
              <a:ext uri="{FF2B5EF4-FFF2-40B4-BE49-F238E27FC236}">
                <a16:creationId xmlns:a16="http://schemas.microsoft.com/office/drawing/2014/main" id="{39F46B84-820B-421E-8A5A-80FAA071BF43}"/>
              </a:ext>
            </a:extLst>
          </p:cNvPr>
          <p:cNvPicPr>
            <a:picLocks noChangeAspect="1"/>
          </p:cNvPicPr>
          <p:nvPr/>
        </p:nvPicPr>
        <p:blipFill>
          <a:blip r:embed="rId2"/>
          <a:stretch>
            <a:fillRect/>
          </a:stretch>
        </p:blipFill>
        <p:spPr>
          <a:xfrm>
            <a:off x="229502" y="1615092"/>
            <a:ext cx="4005419" cy="4340728"/>
          </a:xfrm>
          <a:prstGeom prst="rect">
            <a:avLst/>
          </a:prstGeom>
        </p:spPr>
      </p:pic>
      <p:sp>
        <p:nvSpPr>
          <p:cNvPr id="7" name="مربع نص 6">
            <a:extLst>
              <a:ext uri="{FF2B5EF4-FFF2-40B4-BE49-F238E27FC236}">
                <a16:creationId xmlns:a16="http://schemas.microsoft.com/office/drawing/2014/main" id="{FE1ECE05-C0DC-4AE6-ABF2-857FACB1E362}"/>
              </a:ext>
            </a:extLst>
          </p:cNvPr>
          <p:cNvSpPr txBox="1"/>
          <p:nvPr/>
        </p:nvSpPr>
        <p:spPr>
          <a:xfrm>
            <a:off x="881548" y="835410"/>
            <a:ext cx="3236699" cy="755015"/>
          </a:xfrm>
          <a:prstGeom prst="rect">
            <a:avLst/>
          </a:prstGeom>
          <a:noFill/>
        </p:spPr>
        <p:txBody>
          <a:bodyPr wrap="square" rtlCol="1">
            <a:spAutoFit/>
          </a:bodyPr>
          <a:lstStyle/>
          <a:p>
            <a:pPr marL="0" marR="0" lvl="0" indent="0" algn="l" defTabSz="914400" rtl="0" eaLnBrk="1" fontAlgn="auto" latinLnBrk="0" hangingPunct="1">
              <a:lnSpc>
                <a:spcPct val="115000"/>
              </a:lnSpc>
              <a:spcBef>
                <a:spcPts val="0"/>
              </a:spcBef>
              <a:spcAft>
                <a:spcPts val="1200"/>
              </a:spcAft>
              <a:buClr>
                <a:srgbClr val="595959"/>
              </a:buClr>
              <a:buSzPts val="1800"/>
              <a:buFont typeface="Arial"/>
              <a:buNone/>
              <a:tabLst/>
              <a:defRPr/>
            </a:pPr>
            <a:r>
              <a:rPr kumimoji="0" lang="en-US" sz="3200" b="1" i="0" u="none" strike="noStrike" kern="0" cap="none" spc="0" normalizeH="0" baseline="0" noProof="0" dirty="0">
                <a:ln>
                  <a:noFill/>
                </a:ln>
                <a:solidFill>
                  <a:srgbClr val="FF0000"/>
                </a:solidFill>
                <a:effectLst/>
                <a:uLnTx/>
                <a:uFillTx/>
                <a:latin typeface="Lora"/>
                <a:ea typeface="Lora"/>
                <a:cs typeface="Lora"/>
                <a:sym typeface="Lora"/>
              </a:rPr>
              <a:t>1-</a:t>
            </a:r>
            <a:r>
              <a:rPr kumimoji="0" lang="en-US" sz="4000" b="1" i="0" u="none" strike="noStrike" kern="0" cap="none" spc="0" normalizeH="0" baseline="0" noProof="0" dirty="0">
                <a:ln>
                  <a:noFill/>
                </a:ln>
                <a:solidFill>
                  <a:srgbClr val="FF0000"/>
                </a:solidFill>
                <a:effectLst/>
                <a:uLnTx/>
                <a:uFillTx/>
                <a:latin typeface="Lora"/>
                <a:ea typeface="Lora"/>
                <a:cs typeface="Lora"/>
                <a:sym typeface="Lora"/>
              </a:rPr>
              <a:t> </a:t>
            </a:r>
            <a:r>
              <a:rPr kumimoji="0" lang="en-US" sz="2800" b="1" i="0" u="none" strike="noStrike" kern="0" cap="none" spc="0" normalizeH="0" baseline="0" noProof="0" dirty="0">
                <a:ln>
                  <a:noFill/>
                </a:ln>
                <a:solidFill>
                  <a:srgbClr val="FF0000"/>
                </a:solidFill>
                <a:effectLst/>
                <a:uLnTx/>
                <a:uFillTx/>
                <a:latin typeface="Lora"/>
                <a:ea typeface="Lora"/>
                <a:cs typeface="Lora"/>
                <a:sym typeface="Lora"/>
              </a:rPr>
              <a:t>Formal</a:t>
            </a:r>
            <a:r>
              <a:rPr kumimoji="0" lang="en-US" sz="1800" b="1" i="0" u="none" strike="noStrike" kern="0" cap="none" spc="0" normalizeH="0" baseline="0" noProof="0" dirty="0">
                <a:ln>
                  <a:noFill/>
                </a:ln>
                <a:solidFill>
                  <a:srgbClr val="FF0000"/>
                </a:solidFill>
                <a:effectLst/>
                <a:uLnTx/>
                <a:uFillTx/>
                <a:latin typeface="Lora"/>
                <a:ea typeface="Lora"/>
                <a:cs typeface="Lora"/>
                <a:sym typeface="Lora"/>
              </a:rPr>
              <a:t> </a:t>
            </a:r>
          </a:p>
        </p:txBody>
      </p:sp>
      <p:sp>
        <p:nvSpPr>
          <p:cNvPr id="8" name="مربع نص 7">
            <a:extLst>
              <a:ext uri="{FF2B5EF4-FFF2-40B4-BE49-F238E27FC236}">
                <a16:creationId xmlns:a16="http://schemas.microsoft.com/office/drawing/2014/main" id="{0FC7EFF6-71E8-4F1B-90F3-D1D57A79D147}"/>
              </a:ext>
            </a:extLst>
          </p:cNvPr>
          <p:cNvSpPr txBox="1"/>
          <p:nvPr/>
        </p:nvSpPr>
        <p:spPr>
          <a:xfrm>
            <a:off x="5025753" y="1017725"/>
            <a:ext cx="3236700" cy="572700"/>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000" b="1" i="0" u="none" strike="noStrike" kern="0" cap="none" spc="0" normalizeH="0" baseline="0" noProof="0" dirty="0">
                <a:ln>
                  <a:noFill/>
                </a:ln>
                <a:solidFill>
                  <a:srgbClr val="FF0000"/>
                </a:solidFill>
                <a:effectLst/>
                <a:uLnTx/>
                <a:uFillTx/>
                <a:latin typeface="Lora"/>
                <a:ea typeface="Lora"/>
                <a:cs typeface="Lora"/>
                <a:sym typeface="Lora"/>
              </a:rPr>
              <a:t>2- Informal</a:t>
            </a:r>
          </a:p>
        </p:txBody>
      </p:sp>
      <p:pic>
        <p:nvPicPr>
          <p:cNvPr id="11" name="صورة 10">
            <a:extLst>
              <a:ext uri="{FF2B5EF4-FFF2-40B4-BE49-F238E27FC236}">
                <a16:creationId xmlns:a16="http://schemas.microsoft.com/office/drawing/2014/main" id="{D1D09CDD-608F-4356-8FEE-B6E8AD70B105}"/>
              </a:ext>
            </a:extLst>
          </p:cNvPr>
          <p:cNvPicPr>
            <a:picLocks noChangeAspect="1"/>
          </p:cNvPicPr>
          <p:nvPr/>
        </p:nvPicPr>
        <p:blipFill>
          <a:blip r:embed="rId3"/>
          <a:stretch>
            <a:fillRect/>
          </a:stretch>
        </p:blipFill>
        <p:spPr>
          <a:xfrm>
            <a:off x="4948349" y="1762047"/>
            <a:ext cx="2962913" cy="4389500"/>
          </a:xfrm>
          <a:prstGeom prst="rect">
            <a:avLst/>
          </a:prstGeom>
        </p:spPr>
      </p:pic>
    </p:spTree>
    <p:extLst>
      <p:ext uri="{BB962C8B-B14F-4D97-AF65-F5344CB8AC3E}">
        <p14:creationId xmlns:p14="http://schemas.microsoft.com/office/powerpoint/2010/main" val="19915548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25"/>
        <p:cNvGrpSpPr/>
        <p:nvPr/>
      </p:nvGrpSpPr>
      <p:grpSpPr>
        <a:xfrm>
          <a:off x="0" y="0"/>
          <a:ext cx="0" cy="0"/>
          <a:chOff x="0" y="0"/>
          <a:chExt cx="0" cy="0"/>
        </a:xfrm>
      </p:grpSpPr>
      <p:sp>
        <p:nvSpPr>
          <p:cNvPr id="2326" name="Google Shape;2326;p49"/>
          <p:cNvSpPr txBox="1">
            <a:spLocks noGrp="1"/>
          </p:cNvSpPr>
          <p:nvPr>
            <p:ph type="title"/>
          </p:nvPr>
        </p:nvSpPr>
        <p:spPr>
          <a:xfrm>
            <a:off x="1238325" y="2057850"/>
            <a:ext cx="5191800" cy="841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US" dirty="0"/>
              <a:t>Examples</a:t>
            </a:r>
            <a:endParaRPr dirty="0"/>
          </a:p>
        </p:txBody>
      </p:sp>
      <p:sp>
        <p:nvSpPr>
          <p:cNvPr id="2327" name="Google Shape;2327;p49"/>
          <p:cNvSpPr txBox="1">
            <a:spLocks noGrp="1"/>
          </p:cNvSpPr>
          <p:nvPr>
            <p:ph type="title" idx="2"/>
          </p:nvPr>
        </p:nvSpPr>
        <p:spPr>
          <a:xfrm>
            <a:off x="4083613" y="1030050"/>
            <a:ext cx="1475400" cy="102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03</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860812F-5B2A-45CC-8126-4FD985C369B3}"/>
              </a:ext>
            </a:extLst>
          </p:cNvPr>
          <p:cNvSpPr>
            <a:spLocks noGrp="1"/>
          </p:cNvSpPr>
          <p:nvPr>
            <p:ph type="title"/>
          </p:nvPr>
        </p:nvSpPr>
        <p:spPr/>
        <p:txBody>
          <a:bodyPr/>
          <a:lstStyle/>
          <a:p>
            <a:r>
              <a:rPr lang="en-US" dirty="0"/>
              <a:t>Informal</a:t>
            </a:r>
            <a:endParaRPr lang="ar-LY" dirty="0"/>
          </a:p>
        </p:txBody>
      </p:sp>
      <p:cxnSp>
        <p:nvCxnSpPr>
          <p:cNvPr id="3" name="Google Shape;3767;p65">
            <a:extLst>
              <a:ext uri="{FF2B5EF4-FFF2-40B4-BE49-F238E27FC236}">
                <a16:creationId xmlns:a16="http://schemas.microsoft.com/office/drawing/2014/main" id="{D4FA57AD-BF75-49CC-9462-858AD360DBA9}"/>
              </a:ext>
            </a:extLst>
          </p:cNvPr>
          <p:cNvCxnSpPr>
            <a:cxnSpLocks/>
            <a:stCxn id="2" idx="2"/>
            <a:endCxn id="5" idx="0"/>
          </p:cNvCxnSpPr>
          <p:nvPr/>
        </p:nvCxnSpPr>
        <p:spPr>
          <a:xfrm rot="5400000">
            <a:off x="1642158" y="95567"/>
            <a:ext cx="2007684" cy="3852000"/>
          </a:xfrm>
          <a:prstGeom prst="curvedConnector3">
            <a:avLst>
              <a:gd name="adj1" fmla="val 50000"/>
            </a:avLst>
          </a:prstGeom>
          <a:noFill/>
          <a:ln w="19050" cap="flat" cmpd="sng">
            <a:solidFill>
              <a:srgbClr val="1A2C57"/>
            </a:solidFill>
            <a:prstDash val="solid"/>
            <a:round/>
            <a:headEnd type="none" w="med" len="med"/>
            <a:tailEnd type="none" w="med" len="med"/>
          </a:ln>
        </p:spPr>
      </p:cxnSp>
      <p:sp>
        <p:nvSpPr>
          <p:cNvPr id="5" name="Google Shape;3768;p65">
            <a:extLst>
              <a:ext uri="{FF2B5EF4-FFF2-40B4-BE49-F238E27FC236}">
                <a16:creationId xmlns:a16="http://schemas.microsoft.com/office/drawing/2014/main" id="{DE021194-1240-47EF-A885-3FF9319C7C9E}"/>
              </a:ext>
            </a:extLst>
          </p:cNvPr>
          <p:cNvSpPr/>
          <p:nvPr/>
        </p:nvSpPr>
        <p:spPr>
          <a:xfrm>
            <a:off x="468000" y="3025409"/>
            <a:ext cx="504000" cy="503400"/>
          </a:xfrm>
          <a:prstGeom prst="rect">
            <a:avLst/>
          </a:prstGeom>
          <a:solidFill>
            <a:srgbClr val="FDB849"/>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dirty="0">
                <a:solidFill>
                  <a:srgbClr val="1A2C57"/>
                </a:solidFill>
              </a:rPr>
              <a:t>01</a:t>
            </a:r>
            <a:endParaRPr kumimoji="0" sz="1800" b="0" i="0" u="none" strike="noStrike" kern="0" cap="none" spc="0" normalizeH="0" baseline="0" noProof="0" dirty="0">
              <a:ln>
                <a:noFill/>
              </a:ln>
              <a:solidFill>
                <a:srgbClr val="1A2C57"/>
              </a:solidFill>
              <a:effectLst/>
              <a:uLnTx/>
              <a:uFillTx/>
            </a:endParaRPr>
          </a:p>
        </p:txBody>
      </p:sp>
      <p:cxnSp>
        <p:nvCxnSpPr>
          <p:cNvPr id="21" name="Google Shape;3767;p65">
            <a:extLst>
              <a:ext uri="{FF2B5EF4-FFF2-40B4-BE49-F238E27FC236}">
                <a16:creationId xmlns:a16="http://schemas.microsoft.com/office/drawing/2014/main" id="{D7C89FD7-157E-4661-BADA-9C1E093FE6A4}"/>
              </a:ext>
            </a:extLst>
          </p:cNvPr>
          <p:cNvCxnSpPr>
            <a:cxnSpLocks/>
            <a:stCxn id="2" idx="2"/>
            <a:endCxn id="35" idx="0"/>
          </p:cNvCxnSpPr>
          <p:nvPr/>
        </p:nvCxnSpPr>
        <p:spPr>
          <a:xfrm rot="16200000" flipH="1">
            <a:off x="3973845" y="1615880"/>
            <a:ext cx="2341041" cy="1144730"/>
          </a:xfrm>
          <a:prstGeom prst="curvedConnector3">
            <a:avLst>
              <a:gd name="adj1" fmla="val 50000"/>
            </a:avLst>
          </a:prstGeom>
          <a:noFill/>
          <a:ln w="19050" cap="flat" cmpd="sng">
            <a:solidFill>
              <a:srgbClr val="1A2C57"/>
            </a:solidFill>
            <a:prstDash val="solid"/>
            <a:round/>
            <a:headEnd type="none" w="med" len="med"/>
            <a:tailEnd type="none" w="med" len="med"/>
          </a:ln>
        </p:spPr>
      </p:cxnSp>
      <p:cxnSp>
        <p:nvCxnSpPr>
          <p:cNvPr id="22" name="Google Shape;3767;p65">
            <a:extLst>
              <a:ext uri="{FF2B5EF4-FFF2-40B4-BE49-F238E27FC236}">
                <a16:creationId xmlns:a16="http://schemas.microsoft.com/office/drawing/2014/main" id="{FF72B1FC-EBF9-4AAE-9D85-0AA144DB83B8}"/>
              </a:ext>
            </a:extLst>
          </p:cNvPr>
          <p:cNvCxnSpPr>
            <a:cxnSpLocks/>
            <a:stCxn id="2" idx="2"/>
            <a:endCxn id="36" idx="0"/>
          </p:cNvCxnSpPr>
          <p:nvPr/>
        </p:nvCxnSpPr>
        <p:spPr>
          <a:xfrm rot="16200000" flipH="1">
            <a:off x="5117808" y="471917"/>
            <a:ext cx="2256385" cy="3348000"/>
          </a:xfrm>
          <a:prstGeom prst="curvedConnector3">
            <a:avLst>
              <a:gd name="adj1" fmla="val 50000"/>
            </a:avLst>
          </a:prstGeom>
          <a:noFill/>
          <a:ln w="19050" cap="flat" cmpd="sng">
            <a:solidFill>
              <a:srgbClr val="1A2C57"/>
            </a:solidFill>
            <a:prstDash val="solid"/>
            <a:round/>
            <a:headEnd type="none" w="med" len="med"/>
            <a:tailEnd type="none" w="med" len="med"/>
          </a:ln>
        </p:spPr>
      </p:cxnSp>
      <p:cxnSp>
        <p:nvCxnSpPr>
          <p:cNvPr id="23" name="Google Shape;3767;p65">
            <a:extLst>
              <a:ext uri="{FF2B5EF4-FFF2-40B4-BE49-F238E27FC236}">
                <a16:creationId xmlns:a16="http://schemas.microsoft.com/office/drawing/2014/main" id="{313AAB14-9C6E-49D4-9F4F-20F9EA829934}"/>
              </a:ext>
            </a:extLst>
          </p:cNvPr>
          <p:cNvCxnSpPr>
            <a:cxnSpLocks/>
            <a:endCxn id="34" idx="0"/>
          </p:cNvCxnSpPr>
          <p:nvPr/>
        </p:nvCxnSpPr>
        <p:spPr>
          <a:xfrm rot="5400000">
            <a:off x="2551847" y="1338609"/>
            <a:ext cx="2341041" cy="1699273"/>
          </a:xfrm>
          <a:prstGeom prst="curvedConnector3">
            <a:avLst>
              <a:gd name="adj1" fmla="val 50000"/>
            </a:avLst>
          </a:prstGeom>
          <a:noFill/>
          <a:ln w="19050" cap="flat" cmpd="sng">
            <a:solidFill>
              <a:srgbClr val="1A2C57"/>
            </a:solidFill>
            <a:prstDash val="solid"/>
            <a:round/>
            <a:headEnd type="none" w="med" len="med"/>
            <a:tailEnd type="none" w="med" len="med"/>
          </a:ln>
        </p:spPr>
      </p:cxnSp>
      <p:sp>
        <p:nvSpPr>
          <p:cNvPr id="34" name="Google Shape;3768;p65">
            <a:extLst>
              <a:ext uri="{FF2B5EF4-FFF2-40B4-BE49-F238E27FC236}">
                <a16:creationId xmlns:a16="http://schemas.microsoft.com/office/drawing/2014/main" id="{D22730D2-C1C0-4DE1-B564-4577A841FE5A}"/>
              </a:ext>
            </a:extLst>
          </p:cNvPr>
          <p:cNvSpPr/>
          <p:nvPr/>
        </p:nvSpPr>
        <p:spPr>
          <a:xfrm>
            <a:off x="2620730" y="3358766"/>
            <a:ext cx="504000" cy="503400"/>
          </a:xfrm>
          <a:prstGeom prst="rect">
            <a:avLst/>
          </a:prstGeom>
          <a:solidFill>
            <a:srgbClr val="FDB849"/>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1A2C57"/>
                </a:solidFill>
                <a:effectLst/>
                <a:uLnTx/>
                <a:uFillTx/>
              </a:rPr>
              <a:t>02</a:t>
            </a:r>
            <a:endParaRPr kumimoji="0" sz="1800" b="0" i="0" u="none" strike="noStrike" kern="0" cap="none" spc="0" normalizeH="0" baseline="0" noProof="0" dirty="0">
              <a:ln>
                <a:noFill/>
              </a:ln>
              <a:solidFill>
                <a:srgbClr val="1A2C57"/>
              </a:solidFill>
              <a:effectLst/>
              <a:uLnTx/>
              <a:uFillTx/>
            </a:endParaRPr>
          </a:p>
        </p:txBody>
      </p:sp>
      <p:sp>
        <p:nvSpPr>
          <p:cNvPr id="35" name="Google Shape;3768;p65">
            <a:extLst>
              <a:ext uri="{FF2B5EF4-FFF2-40B4-BE49-F238E27FC236}">
                <a16:creationId xmlns:a16="http://schemas.microsoft.com/office/drawing/2014/main" id="{5DDDF1EA-F1E5-4731-B928-4451B404171E}"/>
              </a:ext>
            </a:extLst>
          </p:cNvPr>
          <p:cNvSpPr/>
          <p:nvPr/>
        </p:nvSpPr>
        <p:spPr>
          <a:xfrm>
            <a:off x="5464730" y="3358766"/>
            <a:ext cx="504000" cy="503400"/>
          </a:xfrm>
          <a:prstGeom prst="rect">
            <a:avLst/>
          </a:prstGeom>
          <a:solidFill>
            <a:srgbClr val="FDB849"/>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1A2C57"/>
                </a:solidFill>
                <a:effectLst/>
                <a:uLnTx/>
                <a:uFillTx/>
              </a:rPr>
              <a:t>03</a:t>
            </a:r>
            <a:endParaRPr kumimoji="0" sz="1800" b="0" i="0" u="none" strike="noStrike" kern="0" cap="none" spc="0" normalizeH="0" baseline="0" noProof="0" dirty="0">
              <a:ln>
                <a:noFill/>
              </a:ln>
              <a:solidFill>
                <a:srgbClr val="1A2C57"/>
              </a:solidFill>
              <a:effectLst/>
              <a:uLnTx/>
              <a:uFillTx/>
            </a:endParaRPr>
          </a:p>
        </p:txBody>
      </p:sp>
      <p:sp>
        <p:nvSpPr>
          <p:cNvPr id="36" name="Google Shape;3768;p65">
            <a:extLst>
              <a:ext uri="{FF2B5EF4-FFF2-40B4-BE49-F238E27FC236}">
                <a16:creationId xmlns:a16="http://schemas.microsoft.com/office/drawing/2014/main" id="{AF417499-3BC3-45A2-A0C6-0901882175F0}"/>
              </a:ext>
            </a:extLst>
          </p:cNvPr>
          <p:cNvSpPr/>
          <p:nvPr/>
        </p:nvSpPr>
        <p:spPr>
          <a:xfrm>
            <a:off x="7668000" y="3274110"/>
            <a:ext cx="504000" cy="503400"/>
          </a:xfrm>
          <a:prstGeom prst="rect">
            <a:avLst/>
          </a:prstGeom>
          <a:solidFill>
            <a:srgbClr val="FDB849"/>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1A2C57"/>
                </a:solidFill>
                <a:effectLst/>
                <a:uLnTx/>
                <a:uFillTx/>
              </a:rPr>
              <a:t>04</a:t>
            </a:r>
            <a:endParaRPr kumimoji="0" sz="1800" b="0" i="0" u="none" strike="noStrike" kern="0" cap="none" spc="0" normalizeH="0" baseline="0" noProof="0" dirty="0">
              <a:ln>
                <a:noFill/>
              </a:ln>
              <a:solidFill>
                <a:srgbClr val="1A2C57"/>
              </a:solidFill>
              <a:effectLst/>
              <a:uLnTx/>
              <a:uFillTx/>
            </a:endParaRPr>
          </a:p>
        </p:txBody>
      </p:sp>
      <p:sp>
        <p:nvSpPr>
          <p:cNvPr id="54" name="مربع نص 53">
            <a:extLst>
              <a:ext uri="{FF2B5EF4-FFF2-40B4-BE49-F238E27FC236}">
                <a16:creationId xmlns:a16="http://schemas.microsoft.com/office/drawing/2014/main" id="{F80DB43C-F5E5-48B5-8709-3E346916F13E}"/>
              </a:ext>
            </a:extLst>
          </p:cNvPr>
          <p:cNvSpPr txBox="1"/>
          <p:nvPr/>
        </p:nvSpPr>
        <p:spPr>
          <a:xfrm>
            <a:off x="161365" y="3610466"/>
            <a:ext cx="2225488" cy="523220"/>
          </a:xfrm>
          <a:prstGeom prst="rect">
            <a:avLst/>
          </a:prstGeom>
          <a:noFill/>
        </p:spPr>
        <p:txBody>
          <a:bodyPr wrap="square" rtlCol="1">
            <a:spAutoFit/>
          </a:bodyPr>
          <a:lstStyle/>
          <a:p>
            <a:r>
              <a:rPr lang="en-US"/>
              <a:t>speaking to a person about the weather</a:t>
            </a:r>
            <a:endParaRPr lang="ar-LY" dirty="0"/>
          </a:p>
        </p:txBody>
      </p:sp>
      <p:sp>
        <p:nvSpPr>
          <p:cNvPr id="55" name="مربع نص 54">
            <a:extLst>
              <a:ext uri="{FF2B5EF4-FFF2-40B4-BE49-F238E27FC236}">
                <a16:creationId xmlns:a16="http://schemas.microsoft.com/office/drawing/2014/main" id="{395292BF-2D23-4EE9-9563-2F9321517549}"/>
              </a:ext>
            </a:extLst>
          </p:cNvPr>
          <p:cNvSpPr txBox="1"/>
          <p:nvPr/>
        </p:nvSpPr>
        <p:spPr>
          <a:xfrm>
            <a:off x="2104465" y="3980329"/>
            <a:ext cx="1990164" cy="523220"/>
          </a:xfrm>
          <a:prstGeom prst="rect">
            <a:avLst/>
          </a:prstGeom>
          <a:noFill/>
        </p:spPr>
        <p:txBody>
          <a:bodyPr wrap="square" rtlCol="1">
            <a:spAutoFit/>
          </a:bodyPr>
          <a:lstStyle/>
          <a:p>
            <a:r>
              <a:rPr lang="en-US" dirty="0"/>
              <a:t>writing an email about your holiday</a:t>
            </a:r>
            <a:endParaRPr lang="ar-LY" dirty="0"/>
          </a:p>
        </p:txBody>
      </p:sp>
      <p:sp>
        <p:nvSpPr>
          <p:cNvPr id="56" name="مربع نص 55">
            <a:extLst>
              <a:ext uri="{FF2B5EF4-FFF2-40B4-BE49-F238E27FC236}">
                <a16:creationId xmlns:a16="http://schemas.microsoft.com/office/drawing/2014/main" id="{4D6B3DA2-39D2-4C6A-A527-0DFF9B29C348}"/>
              </a:ext>
            </a:extLst>
          </p:cNvPr>
          <p:cNvSpPr txBox="1"/>
          <p:nvPr/>
        </p:nvSpPr>
        <p:spPr>
          <a:xfrm>
            <a:off x="6878171" y="3817999"/>
            <a:ext cx="2642347" cy="307777"/>
          </a:xfrm>
          <a:prstGeom prst="rect">
            <a:avLst/>
          </a:prstGeom>
          <a:noFill/>
        </p:spPr>
        <p:txBody>
          <a:bodyPr wrap="square" rtlCol="1">
            <a:spAutoFit/>
          </a:bodyPr>
          <a:lstStyle/>
          <a:p>
            <a:r>
              <a:rPr lang="en-US"/>
              <a:t>sending a birthday card</a:t>
            </a:r>
            <a:endParaRPr lang="ar-LY" dirty="0"/>
          </a:p>
        </p:txBody>
      </p:sp>
      <p:sp>
        <p:nvSpPr>
          <p:cNvPr id="58" name="مربع نص 57">
            <a:extLst>
              <a:ext uri="{FF2B5EF4-FFF2-40B4-BE49-F238E27FC236}">
                <a16:creationId xmlns:a16="http://schemas.microsoft.com/office/drawing/2014/main" id="{3B12F6AA-6894-450E-B95C-BE332202BB42}"/>
              </a:ext>
            </a:extLst>
          </p:cNvPr>
          <p:cNvSpPr txBox="1"/>
          <p:nvPr/>
        </p:nvSpPr>
        <p:spPr>
          <a:xfrm>
            <a:off x="4800600" y="4125776"/>
            <a:ext cx="1929653" cy="523220"/>
          </a:xfrm>
          <a:prstGeom prst="rect">
            <a:avLst/>
          </a:prstGeom>
          <a:noFill/>
        </p:spPr>
        <p:txBody>
          <a:bodyPr wrap="square" rtlCol="1">
            <a:spAutoFit/>
          </a:bodyPr>
          <a:lstStyle/>
          <a:p>
            <a:r>
              <a:rPr lang="en-US"/>
              <a:t>Talk to your friend on football</a:t>
            </a:r>
            <a:endParaRPr lang="ar-LY" dirty="0"/>
          </a:p>
        </p:txBody>
      </p:sp>
    </p:spTree>
    <p:extLst>
      <p:ext uri="{BB962C8B-B14F-4D97-AF65-F5344CB8AC3E}">
        <p14:creationId xmlns:p14="http://schemas.microsoft.com/office/powerpoint/2010/main" val="3734217062"/>
      </p:ext>
    </p:extLst>
  </p:cSld>
  <p:clrMapOvr>
    <a:masterClrMapping/>
  </p:clrMapOvr>
</p:sld>
</file>

<file path=ppt/theme/theme1.xml><?xml version="1.0" encoding="utf-8"?>
<a:theme xmlns:a="http://schemas.openxmlformats.org/drawingml/2006/main" name="European Cervical Cancer Prevention Week by Slidesgo">
  <a:themeElements>
    <a:clrScheme name="Simple Light">
      <a:dk1>
        <a:srgbClr val="413E66"/>
      </a:dk1>
      <a:lt1>
        <a:srgbClr val="FFFFFF"/>
      </a:lt1>
      <a:dk2>
        <a:srgbClr val="F05E81"/>
      </a:dk2>
      <a:lt2>
        <a:srgbClr val="E62351"/>
      </a:lt2>
      <a:accent1>
        <a:srgbClr val="F5AE3C"/>
      </a:accent1>
      <a:accent2>
        <a:srgbClr val="FECC7A"/>
      </a:accent2>
      <a:accent3>
        <a:srgbClr val="7DD1D0"/>
      </a:accent3>
      <a:accent4>
        <a:srgbClr val="3EBFB6"/>
      </a:accent4>
      <a:accent5>
        <a:srgbClr val="11989D"/>
      </a:accent5>
      <a:accent6>
        <a:srgbClr val="0F68B2"/>
      </a:accent6>
      <a:hlink>
        <a:srgbClr val="413E6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277</TotalTime>
  <Words>367</Words>
  <Application>Microsoft Office PowerPoint</Application>
  <PresentationFormat>On-screen Show (16:9)</PresentationFormat>
  <Paragraphs>65</Paragraphs>
  <Slides>17</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Anaheim</vt:lpstr>
      <vt:lpstr>Arial</vt:lpstr>
      <vt:lpstr>Bebas Neue</vt:lpstr>
      <vt:lpstr>Lora</vt:lpstr>
      <vt:lpstr>Montserrat</vt:lpstr>
      <vt:lpstr>Nunito Light</vt:lpstr>
      <vt:lpstr>European Cervical Cancer Prevention Week by Slidesgo</vt:lpstr>
      <vt:lpstr>Libyan International Medical University Faculty of Business Administration </vt:lpstr>
      <vt:lpstr>TABLE OF CONTENTS</vt:lpstr>
      <vt:lpstr>Introduction</vt:lpstr>
      <vt:lpstr>PowerPoint Presentation</vt:lpstr>
      <vt:lpstr> The role of Communication at the Different Relationship Stages</vt:lpstr>
      <vt:lpstr>PowerPoint Presentation</vt:lpstr>
      <vt:lpstr>Different Stages of Relationships</vt:lpstr>
      <vt:lpstr>Examples</vt:lpstr>
      <vt:lpstr>Informal</vt:lpstr>
      <vt:lpstr>Formal</vt:lpstr>
      <vt:lpstr>Conclusion</vt:lpstr>
      <vt:lpstr>PowerPoint Presentation</vt:lpstr>
      <vt:lpstr>Reflection</vt:lpstr>
      <vt:lpstr>PowerPoint Presentation</vt:lpstr>
      <vt:lpstr>References</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dc:title>
  <dc:creator>ROUYA</dc:creator>
  <cp:lastModifiedBy>Maher Fattouh</cp:lastModifiedBy>
  <cp:revision>6</cp:revision>
  <dcterms:modified xsi:type="dcterms:W3CDTF">2023-02-15T08:10:12Z</dcterms:modified>
</cp:coreProperties>
</file>