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47D092-FA70-4303-8708-AA51A000AA54}" type="datetimeFigureOut">
              <a:rPr lang="en-US" smtClean="0"/>
              <a:t>4/10/2022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E63D6E-80A3-4490-B9BD-82AFD5418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777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63D6E-80A3-4490-B9BD-82AFD5418CF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955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D0C13B2B-A6C1-4453-B9CA-4F6A17694300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738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E5B8-98A7-49B8-88A1-6ECE13FAC05A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666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E1818-779C-4BDF-8F94-11AA1D9EA8A6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725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2C567-BB19-4FD8-93F3-9168EC11D813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521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44D47-5A41-4CDF-9009-FBC9C2868E62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27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0574E-C60B-4919-8213-6410CF1D185D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649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5C1F-1D94-4F2B-B24C-75D972E39E63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089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30E1932E-807D-4D69-8667-93E53A63D222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8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6BA46C4E-3D61-4BFE-A025-F88539F3594C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27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1EB76-CF35-4E11-8C28-6BAE2D659208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589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F844-B2F2-43F0-948C-9A5A772D9A5D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494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26C69-4A8B-4442-B815-E280550A5261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497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6FA47-1D4A-42CB-98A1-5B251CC8AFA1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076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E82E7-E1DC-424D-BDD0-D25C959F45B9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242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9A7C4-0162-428E-8EBD-A1C882E373E5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719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EFEF-1AA5-4312-A8BE-268B3CE7FA82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844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9512-C3EF-460C-84AE-D3D03AD3B586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993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241E38D-3639-4778-BC22-744852C24506}" type="datetime1">
              <a:rPr lang="en-US" smtClean="0"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568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7687" y="2290617"/>
            <a:ext cx="8825658" cy="1377461"/>
          </a:xfrm>
        </p:spPr>
        <p:txBody>
          <a:bodyPr/>
          <a:lstStyle/>
          <a:p>
            <a:r>
              <a:rPr lang="en-US" dirty="0"/>
              <a:t>Management in Business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656" y="4777379"/>
            <a:ext cx="8825658" cy="124993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Student name: </a:t>
            </a:r>
            <a:r>
              <a:rPr lang="en-US" dirty="0" smtClean="0"/>
              <a:t>Hajer elsaaiti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Id: </a:t>
            </a:r>
            <a:r>
              <a:rPr lang="en-US" dirty="0" smtClean="0"/>
              <a:t>3178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Email: </a:t>
            </a:r>
            <a:r>
              <a:rPr lang="en-US" dirty="0" smtClean="0"/>
              <a:t>Hajer_3178@limu.edu.ly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8433" y="437719"/>
            <a:ext cx="1378680" cy="12365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42" y="437718"/>
            <a:ext cx="1653123" cy="123653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92352" y="890669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rgbClr val="EBEBEB"/>
                </a:solidFill>
              </a:rPr>
              <a:t>Libyan International Medical University</a:t>
            </a:r>
            <a:br>
              <a:rPr lang="en-US" sz="2400" dirty="0">
                <a:solidFill>
                  <a:srgbClr val="EBEBEB"/>
                </a:solidFill>
              </a:rPr>
            </a:br>
            <a:r>
              <a:rPr lang="en-US" sz="2400" dirty="0">
                <a:solidFill>
                  <a:srgbClr val="EBEBEB"/>
                </a:solidFill>
              </a:rPr>
              <a:t>  Faculty of Business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851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83805"/>
            <a:ext cx="8825659" cy="34163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Introduction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Define management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Recognize the impact of effective management on a business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Conclusion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/>
              <a:t>R</a:t>
            </a:r>
            <a:r>
              <a:rPr lang="en-US" dirty="0" smtClean="0"/>
              <a:t>eferences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067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54954" y="2381450"/>
            <a:ext cx="41342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What is </a:t>
            </a: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management</a:t>
            </a: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?</a:t>
            </a:r>
          </a:p>
        </p:txBody>
      </p:sp>
      <p:sp>
        <p:nvSpPr>
          <p:cNvPr id="5" name="Rectangle 4"/>
          <p:cNvSpPr/>
          <p:nvPr/>
        </p:nvSpPr>
        <p:spPr>
          <a:xfrm>
            <a:off x="1154954" y="2843115"/>
            <a:ext cx="103201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Management is the coordination and administration of tasks to achieve a goal. Such administration activities include setting the organization’s strategy and coordinating the efforts of staff to accomplish these objectives through the application of available resources.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036" y="4316033"/>
            <a:ext cx="5713122" cy="21234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462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Effective business management:</a:t>
            </a:r>
          </a:p>
        </p:txBody>
      </p:sp>
      <p:sp>
        <p:nvSpPr>
          <p:cNvPr id="3" name="Rectangle 2"/>
          <p:cNvSpPr/>
          <p:nvPr/>
        </p:nvSpPr>
        <p:spPr>
          <a:xfrm>
            <a:off x="1154954" y="2484274"/>
            <a:ext cx="10242849" cy="1286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1.Ensure your employees feel valued</a:t>
            </a:r>
          </a:p>
          <a:p>
            <a:pPr>
              <a:lnSpc>
                <a:spcPct val="150000"/>
              </a:lnSpc>
            </a:pPr>
            <a:r>
              <a:rPr lang="en-US" dirty="0"/>
              <a:t>The most effective managers understand that  leadership is about people. An essential element of strong leadership is ensuring your employees feel they are valued.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154954" y="4235802"/>
            <a:ext cx="10809519" cy="1286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2.Work smart</a:t>
            </a:r>
          </a:p>
          <a:p>
            <a:pPr>
              <a:lnSpc>
                <a:spcPct val="150000"/>
              </a:lnSpc>
            </a:pPr>
            <a:r>
              <a:rPr lang="en-US" dirty="0"/>
              <a:t>Effective managers develop efficient practices to save time and increase productivity. A critical element to working smarter is to improve time management skills.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968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Effective business management:</a:t>
            </a:r>
          </a:p>
        </p:txBody>
      </p:sp>
      <p:sp>
        <p:nvSpPr>
          <p:cNvPr id="3" name="Rectangle 2"/>
          <p:cNvSpPr/>
          <p:nvPr/>
        </p:nvSpPr>
        <p:spPr>
          <a:xfrm>
            <a:off x="1154954" y="2596810"/>
            <a:ext cx="10728101" cy="2117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3.Ensure your sales reps spend time and resources on the right customers</a:t>
            </a:r>
          </a:p>
          <a:p>
            <a:pPr>
              <a:lnSpc>
                <a:spcPct val="150000"/>
              </a:lnSpc>
            </a:pPr>
            <a:r>
              <a:rPr lang="en-US" dirty="0"/>
              <a:t>Customer Lifetime Value (CLV) is a metric that represents the total net profit of any given customer</a:t>
            </a:r>
            <a:r>
              <a:rPr lang="en-US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dirty="0"/>
              <a:t>This metric can help a company determine what it can expect in terms of future sales from certain customers, and how much money to invest in new customer acquisition.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746" y="4842457"/>
            <a:ext cx="6102625" cy="180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246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Conclusion:</a:t>
            </a:r>
          </a:p>
        </p:txBody>
      </p:sp>
      <p:sp>
        <p:nvSpPr>
          <p:cNvPr id="3" name="Rectangle 2"/>
          <p:cNvSpPr/>
          <p:nvPr/>
        </p:nvSpPr>
        <p:spPr>
          <a:xfrm>
            <a:off x="1154954" y="2567885"/>
            <a:ext cx="102686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Having an effective performance management program increases the productivity of the company; helps identify top performers and motivate them to work harder.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Having </a:t>
            </a:r>
            <a:r>
              <a:rPr lang="en-US" dirty="0"/>
              <a:t>a perfect Performance Management program can also ensure their objectives and goals coordinate with hiring and employee development </a:t>
            </a:r>
            <a:r>
              <a:rPr lang="en-US" dirty="0" smtClean="0"/>
              <a:t>plan.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536" y="4568137"/>
            <a:ext cx="5298583" cy="1977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886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Terry, G. R. (2018). Principles of management. Homewood, Ill: R.D. Irwin.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515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9939" y="1342406"/>
            <a:ext cx="6461183" cy="430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2886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123</TotalTime>
  <Words>286</Words>
  <Application>Microsoft Office PowerPoint</Application>
  <PresentationFormat>Widescreen</PresentationFormat>
  <Paragraphs>37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Wingdings</vt:lpstr>
      <vt:lpstr>Wingdings 3</vt:lpstr>
      <vt:lpstr>Ion Boardroom</vt:lpstr>
      <vt:lpstr>Management in Business</vt:lpstr>
      <vt:lpstr>Content:</vt:lpstr>
      <vt:lpstr>INTRODUCTION:</vt:lpstr>
      <vt:lpstr>Effective business management:</vt:lpstr>
      <vt:lpstr>Effective business management:</vt:lpstr>
      <vt:lpstr>Conclusion:</vt:lpstr>
      <vt:lpstr>Reference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in business</dc:title>
  <dc:creator>ilife</dc:creator>
  <cp:lastModifiedBy>Maher Fattouh</cp:lastModifiedBy>
  <cp:revision>8</cp:revision>
  <dcterms:created xsi:type="dcterms:W3CDTF">2022-03-22T15:47:11Z</dcterms:created>
  <dcterms:modified xsi:type="dcterms:W3CDTF">2022-04-10T10:28:37Z</dcterms:modified>
</cp:coreProperties>
</file>