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1" r:id="rId1"/>
  </p:sldMasterIdLst>
  <p:notesMasterIdLst>
    <p:notesMasterId r:id="rId47"/>
  </p:notesMasterIdLst>
  <p:sldIdLst>
    <p:sldId id="283" r:id="rId2"/>
    <p:sldId id="284" r:id="rId3"/>
    <p:sldId id="322" r:id="rId4"/>
    <p:sldId id="307" r:id="rId5"/>
    <p:sldId id="308" r:id="rId6"/>
    <p:sldId id="309" r:id="rId7"/>
    <p:sldId id="293" r:id="rId8"/>
    <p:sldId id="275" r:id="rId9"/>
    <p:sldId id="257" r:id="rId10"/>
    <p:sldId id="258" r:id="rId11"/>
    <p:sldId id="276" r:id="rId12"/>
    <p:sldId id="262" r:id="rId13"/>
    <p:sldId id="259" r:id="rId14"/>
    <p:sldId id="297" r:id="rId15"/>
    <p:sldId id="311" r:id="rId16"/>
    <p:sldId id="310" r:id="rId17"/>
    <p:sldId id="305" r:id="rId18"/>
    <p:sldId id="299" r:id="rId19"/>
    <p:sldId id="302" r:id="rId20"/>
    <p:sldId id="303" r:id="rId21"/>
    <p:sldId id="304" r:id="rId22"/>
    <p:sldId id="300" r:id="rId23"/>
    <p:sldId id="326" r:id="rId24"/>
    <p:sldId id="327" r:id="rId25"/>
    <p:sldId id="301" r:id="rId26"/>
    <p:sldId id="306" r:id="rId27"/>
    <p:sldId id="263" r:id="rId28"/>
    <p:sldId id="312" r:id="rId29"/>
    <p:sldId id="313" r:id="rId30"/>
    <p:sldId id="314" r:id="rId31"/>
    <p:sldId id="264" r:id="rId32"/>
    <p:sldId id="315" r:id="rId33"/>
    <p:sldId id="323" r:id="rId34"/>
    <p:sldId id="279" r:id="rId35"/>
    <p:sldId id="324" r:id="rId36"/>
    <p:sldId id="319" r:id="rId37"/>
    <p:sldId id="316" r:id="rId38"/>
    <p:sldId id="325" r:id="rId39"/>
    <p:sldId id="317" r:id="rId40"/>
    <p:sldId id="271" r:id="rId41"/>
    <p:sldId id="272" r:id="rId42"/>
    <p:sldId id="273" r:id="rId43"/>
    <p:sldId id="294" r:id="rId44"/>
    <p:sldId id="320" r:id="rId45"/>
    <p:sldId id="321" r:id="rId46"/>
  </p:sldIdLst>
  <p:sldSz cx="9144000" cy="6858000" type="screen4x3"/>
  <p:notesSz cx="6858000" cy="9144000"/>
  <p:defaultTextStyle>
    <a:defPPr>
      <a:defRPr lang="ar-SA"/>
    </a:defPPr>
    <a:lvl1pPr algn="l" rtl="0" fontAlgn="base">
      <a:spcBef>
        <a:spcPct val="0"/>
      </a:spcBef>
      <a:spcAft>
        <a:spcPct val="0"/>
      </a:spcAft>
      <a:defRPr sz="3200" b="1" kern="1200">
        <a:solidFill>
          <a:schemeClr val="accent2"/>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sz="3200" b="1" kern="1200">
        <a:solidFill>
          <a:schemeClr val="accent2"/>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sz="3200" b="1" kern="1200">
        <a:solidFill>
          <a:schemeClr val="accent2"/>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sz="3200" b="1" kern="1200">
        <a:solidFill>
          <a:schemeClr val="accent2"/>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sz="3200" b="1" kern="1200">
        <a:solidFill>
          <a:schemeClr val="accent2"/>
        </a:solidFill>
        <a:latin typeface="Arial" panose="020B0604020202020204" pitchFamily="34" charset="0"/>
        <a:ea typeface="+mn-ea"/>
        <a:cs typeface="Arial" panose="020B0604020202020204" pitchFamily="34" charset="0"/>
      </a:defRPr>
    </a:lvl5pPr>
    <a:lvl6pPr marL="2286000" algn="l" defTabSz="914400" rtl="0" eaLnBrk="1" latinLnBrk="0" hangingPunct="1">
      <a:defRPr sz="3200" b="1" kern="1200">
        <a:solidFill>
          <a:schemeClr val="accent2"/>
        </a:solidFill>
        <a:latin typeface="Arial" panose="020B0604020202020204" pitchFamily="34" charset="0"/>
        <a:ea typeface="+mn-ea"/>
        <a:cs typeface="Arial" panose="020B0604020202020204" pitchFamily="34" charset="0"/>
      </a:defRPr>
    </a:lvl6pPr>
    <a:lvl7pPr marL="2743200" algn="l" defTabSz="914400" rtl="0" eaLnBrk="1" latinLnBrk="0" hangingPunct="1">
      <a:defRPr sz="3200" b="1" kern="1200">
        <a:solidFill>
          <a:schemeClr val="accent2"/>
        </a:solidFill>
        <a:latin typeface="Arial" panose="020B0604020202020204" pitchFamily="34" charset="0"/>
        <a:ea typeface="+mn-ea"/>
        <a:cs typeface="Arial" panose="020B0604020202020204" pitchFamily="34" charset="0"/>
      </a:defRPr>
    </a:lvl7pPr>
    <a:lvl8pPr marL="3200400" algn="l" defTabSz="914400" rtl="0" eaLnBrk="1" latinLnBrk="0" hangingPunct="1">
      <a:defRPr sz="3200" b="1" kern="1200">
        <a:solidFill>
          <a:schemeClr val="accent2"/>
        </a:solidFill>
        <a:latin typeface="Arial" panose="020B0604020202020204" pitchFamily="34" charset="0"/>
        <a:ea typeface="+mn-ea"/>
        <a:cs typeface="Arial" panose="020B0604020202020204" pitchFamily="34" charset="0"/>
      </a:defRPr>
    </a:lvl8pPr>
    <a:lvl9pPr marL="3657600" algn="l" defTabSz="914400" rtl="0" eaLnBrk="1" latinLnBrk="0" hangingPunct="1">
      <a:defRPr sz="3200" b="1" kern="1200">
        <a:solidFill>
          <a:schemeClr val="accent2"/>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0754" autoAdjust="0"/>
  </p:normalViewPr>
  <p:slideViewPr>
    <p:cSldViewPr>
      <p:cViewPr varScale="1">
        <p:scale>
          <a:sx n="51" d="100"/>
          <a:sy n="51" d="100"/>
        </p:scale>
        <p:origin x="1146" y="6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1803"/>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7200"/>
          </a:xfrm>
          <a:prstGeom prst="rect">
            <a:avLst/>
          </a:prstGeom>
        </p:spPr>
        <p:txBody>
          <a:bodyPr vert="horz" lIns="91440" tIns="45720" rIns="91440" bIns="45720" rtlCol="0"/>
          <a:lstStyle>
            <a:lvl1pPr algn="l" rtl="1">
              <a:defRPr sz="1200">
                <a:latin typeface="Arial" charset="0"/>
                <a:cs typeface="Arial" charset="0"/>
              </a:defRPr>
            </a:lvl1pPr>
          </a:lstStyle>
          <a:p>
            <a:pPr>
              <a:defRPr/>
            </a:pPr>
            <a:endParaRPr lang="en-US"/>
          </a:p>
        </p:txBody>
      </p:sp>
      <p:sp>
        <p:nvSpPr>
          <p:cNvPr id="3" name="عنصر نائب للتاريخ 2"/>
          <p:cNvSpPr>
            <a:spLocks noGrp="1"/>
          </p:cNvSpPr>
          <p:nvPr>
            <p:ph type="dt" idx="1"/>
          </p:nvPr>
        </p:nvSpPr>
        <p:spPr>
          <a:xfrm>
            <a:off x="3884613" y="0"/>
            <a:ext cx="2971800" cy="457200"/>
          </a:xfrm>
          <a:prstGeom prst="rect">
            <a:avLst/>
          </a:prstGeom>
        </p:spPr>
        <p:txBody>
          <a:bodyPr vert="horz" lIns="91440" tIns="45720" rIns="91440" bIns="45720" rtlCol="0"/>
          <a:lstStyle>
            <a:lvl1pPr algn="r" rtl="1">
              <a:defRPr sz="1200">
                <a:latin typeface="Arial" charset="0"/>
                <a:cs typeface="Arial" charset="0"/>
              </a:defRPr>
            </a:lvl1pPr>
          </a:lstStyle>
          <a:p>
            <a:pPr>
              <a:defRPr/>
            </a:pPr>
            <a:fld id="{E17E7F90-E06C-47A0-8D7F-B5ABB8EFEF20}" type="datetimeFigureOut">
              <a:rPr lang="en-US"/>
              <a:pPr>
                <a:defRPr/>
              </a:pPr>
              <a:t>6/20/2020</a:t>
            </a:fld>
            <a:endParaRPr lang="en-US"/>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bodyPr>
          <a:lstStyle/>
          <a:p>
            <a:pPr lvl="0"/>
            <a:r>
              <a:rPr lang="ar-SA" noProof="0" smtClean="0"/>
              <a:t>انقر لتحرير أنماط النص الرئيسي</a:t>
            </a:r>
            <a:endParaRPr lang="en-US" noProof="0" smtClean="0"/>
          </a:p>
          <a:p>
            <a:pPr lvl="1"/>
            <a:r>
              <a:rPr lang="ar-SA" noProof="0" smtClean="0"/>
              <a:t>المستوى الثاني</a:t>
            </a:r>
            <a:endParaRPr lang="en-US" noProof="0" smtClean="0"/>
          </a:p>
          <a:p>
            <a:pPr lvl="2"/>
            <a:r>
              <a:rPr lang="ar-SA" noProof="0" smtClean="0"/>
              <a:t>المستوى الثالث</a:t>
            </a:r>
            <a:endParaRPr lang="en-US" noProof="0" smtClean="0"/>
          </a:p>
          <a:p>
            <a:pPr lvl="3"/>
            <a:r>
              <a:rPr lang="ar-SA" noProof="0" smtClean="0"/>
              <a:t>المستوى الرابع</a:t>
            </a:r>
            <a:endParaRPr lang="en-US" noProof="0" smtClean="0"/>
          </a:p>
          <a:p>
            <a:pPr lvl="4"/>
            <a:r>
              <a:rPr lang="ar-SA" noProof="0" smtClean="0"/>
              <a:t>المستوى الخامس</a:t>
            </a:r>
            <a:endParaRPr lang="en-US" noProof="0" smtClean="0"/>
          </a:p>
        </p:txBody>
      </p:sp>
      <p:sp>
        <p:nvSpPr>
          <p:cNvPr id="6" name="عنصر نائب للتذييل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rtl="1">
              <a:defRPr sz="1200">
                <a:latin typeface="Arial" charset="0"/>
                <a:cs typeface="Arial" charset="0"/>
              </a:defRPr>
            </a:lvl1pPr>
          </a:lstStyle>
          <a:p>
            <a:pPr>
              <a:defRPr/>
            </a:pPr>
            <a:endParaRPr lang="en-US"/>
          </a:p>
        </p:txBody>
      </p:sp>
      <p:sp>
        <p:nvSpPr>
          <p:cNvPr id="7" name="عنصر نائب لرقم الشريحة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rtl="1">
              <a:defRPr sz="1200"/>
            </a:lvl1pPr>
          </a:lstStyle>
          <a:p>
            <a:fld id="{2E7079A8-7DFF-4BBD-A1A6-614961FD9190}" type="slidenum">
              <a:rPr lang="en-US" altLang="en-US"/>
              <a:pPr/>
              <a:t>‹#›</a:t>
            </a:fld>
            <a:endParaRPr lang="en-US" altLang="en-US"/>
          </a:p>
        </p:txBody>
      </p:sp>
    </p:spTree>
    <p:extLst>
      <p:ext uri="{BB962C8B-B14F-4D97-AF65-F5344CB8AC3E}">
        <p14:creationId xmlns:p14="http://schemas.microsoft.com/office/powerpoint/2010/main" val="115987726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ltLang="en-US" smtClean="0">
              <a:cs typeface="Arial" panose="020B0604020202020204" pitchFamily="34" charset="0"/>
            </a:endParaRPr>
          </a:p>
        </p:txBody>
      </p:sp>
      <p:sp>
        <p:nvSpPr>
          <p:cNvPr id="573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rtl="1" eaLnBrk="0" hangingPunct="0">
              <a:defRPr sz="3200" b="1">
                <a:solidFill>
                  <a:schemeClr val="accent2"/>
                </a:solidFill>
                <a:latin typeface="Arial" panose="020B0604020202020204" pitchFamily="34" charset="0"/>
                <a:cs typeface="Arial" panose="020B0604020202020204" pitchFamily="34" charset="0"/>
              </a:defRPr>
            </a:lvl1pPr>
            <a:lvl2pPr marL="742950" indent="-285750" algn="r" rtl="1" eaLnBrk="0" hangingPunct="0">
              <a:defRPr sz="3200" b="1">
                <a:solidFill>
                  <a:schemeClr val="accent2"/>
                </a:solidFill>
                <a:latin typeface="Arial" panose="020B0604020202020204" pitchFamily="34" charset="0"/>
                <a:cs typeface="Arial" panose="020B0604020202020204" pitchFamily="34" charset="0"/>
              </a:defRPr>
            </a:lvl2pPr>
            <a:lvl3pPr marL="1143000" indent="-228600" algn="r" rtl="1" eaLnBrk="0" hangingPunct="0">
              <a:defRPr sz="3200" b="1">
                <a:solidFill>
                  <a:schemeClr val="accent2"/>
                </a:solidFill>
                <a:latin typeface="Arial" panose="020B0604020202020204" pitchFamily="34" charset="0"/>
                <a:cs typeface="Arial" panose="020B0604020202020204" pitchFamily="34" charset="0"/>
              </a:defRPr>
            </a:lvl3pPr>
            <a:lvl4pPr marL="1600200" indent="-228600" algn="r" rtl="1" eaLnBrk="0" hangingPunct="0">
              <a:defRPr sz="3200" b="1">
                <a:solidFill>
                  <a:schemeClr val="accent2"/>
                </a:solidFill>
                <a:latin typeface="Arial" panose="020B0604020202020204" pitchFamily="34" charset="0"/>
                <a:cs typeface="Arial" panose="020B0604020202020204" pitchFamily="34" charset="0"/>
              </a:defRPr>
            </a:lvl4pPr>
            <a:lvl5pPr marL="2057400" indent="-228600" algn="r" rtl="1" eaLnBrk="0" hangingPunct="0">
              <a:defRPr sz="3200" b="1">
                <a:solidFill>
                  <a:schemeClr val="accent2"/>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sz="3200" b="1">
                <a:solidFill>
                  <a:schemeClr val="accent2"/>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sz="3200" b="1">
                <a:solidFill>
                  <a:schemeClr val="accent2"/>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sz="3200" b="1">
                <a:solidFill>
                  <a:schemeClr val="accent2"/>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sz="3200" b="1">
                <a:solidFill>
                  <a:schemeClr val="accent2"/>
                </a:solidFill>
                <a:latin typeface="Arial" panose="020B0604020202020204" pitchFamily="34" charset="0"/>
                <a:cs typeface="Arial" panose="020B0604020202020204" pitchFamily="34" charset="0"/>
              </a:defRPr>
            </a:lvl9pPr>
          </a:lstStyle>
          <a:p>
            <a:pPr eaLnBrk="1" hangingPunct="1"/>
            <a:fld id="{186FED61-1419-43E4-B83E-0262C801E622}" type="slidenum">
              <a:rPr lang="en-US" altLang="en-US" sz="1200"/>
              <a:pPr eaLnBrk="1" hangingPunct="1"/>
              <a:t>21</a:t>
            </a:fld>
            <a:endParaRPr lang="en-US" altLang="en-US" sz="1200"/>
          </a:p>
        </p:txBody>
      </p:sp>
    </p:spTree>
    <p:extLst>
      <p:ext uri="{BB962C8B-B14F-4D97-AF65-F5344CB8AC3E}">
        <p14:creationId xmlns:p14="http://schemas.microsoft.com/office/powerpoint/2010/main" val="3920071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4" name="مستطيل ذو زوايا قطرية مستديرة 7"/>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1">
              <a:defRPr/>
            </a:pPr>
            <a:endParaRPr lang="en-US"/>
          </a:p>
        </p:txBody>
      </p:sp>
      <p:sp>
        <p:nvSpPr>
          <p:cNvPr id="8" name="عنوان 7"/>
          <p:cNvSpPr>
            <a:spLocks noGrp="1"/>
          </p:cNvSpPr>
          <p:nvPr>
            <p:ph type="ctrTitle"/>
          </p:nvPr>
        </p:nvSpPr>
        <p:spPr>
          <a:xfrm>
            <a:off x="464234" y="381001"/>
            <a:ext cx="8229600" cy="2209800"/>
          </a:xfrm>
        </p:spPr>
        <p:txBody>
          <a:bodyPr lIns="45720" rIns="228600"/>
          <a:lstStyle>
            <a:lvl1pPr marL="0" algn="r">
              <a:defRPr sz="4800"/>
            </a:lvl1pPr>
            <a:extLst/>
          </a:lstStyle>
          <a:p>
            <a:r>
              <a:rPr lang="ar-SA" smtClean="0"/>
              <a:t>انقر لتحرير نمط العنوان الرئيسي</a:t>
            </a:r>
            <a:endParaRPr lang="en-US"/>
          </a:p>
        </p:txBody>
      </p:sp>
      <p:sp>
        <p:nvSpPr>
          <p:cNvPr id="9" name="عنوان فرعي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ar-SA" smtClean="0"/>
              <a:t>انقر لتحرير نمط العنوان الثانوي الرئيسي</a:t>
            </a:r>
            <a:endParaRPr lang="en-US"/>
          </a:p>
        </p:txBody>
      </p:sp>
      <p:sp>
        <p:nvSpPr>
          <p:cNvPr id="5" name="عنصر نائب للتاريخ 9"/>
          <p:cNvSpPr>
            <a:spLocks noGrp="1"/>
          </p:cNvSpPr>
          <p:nvPr>
            <p:ph type="dt" sz="half" idx="10"/>
          </p:nvPr>
        </p:nvSpPr>
        <p:spPr>
          <a:xfrm>
            <a:off x="5562600" y="6508750"/>
            <a:ext cx="3001963" cy="274638"/>
          </a:xfrm>
        </p:spPr>
        <p:txBody>
          <a:bodyPr vert="horz" rtlCol="0"/>
          <a:lstStyle>
            <a:lvl1pPr>
              <a:defRPr/>
            </a:lvl1pPr>
            <a:extLst/>
          </a:lstStyle>
          <a:p>
            <a:pPr>
              <a:defRPr/>
            </a:pPr>
            <a:endParaRPr lang="en-US"/>
          </a:p>
        </p:txBody>
      </p:sp>
      <p:sp>
        <p:nvSpPr>
          <p:cNvPr id="6" name="عنصر نائب لرقم الشريحة 10"/>
          <p:cNvSpPr>
            <a:spLocks noGrp="1"/>
          </p:cNvSpPr>
          <p:nvPr>
            <p:ph type="sldNum" sz="quarter" idx="11"/>
          </p:nvPr>
        </p:nvSpPr>
        <p:spPr>
          <a:xfrm>
            <a:off x="8639175" y="6508750"/>
            <a:ext cx="463550" cy="274638"/>
          </a:xfrm>
        </p:spPr>
        <p:txBody>
          <a:bodyPr/>
          <a:lstStyle>
            <a:lvl1pPr>
              <a:defRPr/>
            </a:lvl1pPr>
          </a:lstStyle>
          <a:p>
            <a:fld id="{9525E0A7-478B-4FBA-9601-F392C4334E9F}" type="slidenum">
              <a:rPr lang="ar-SA" altLang="en-US"/>
              <a:pPr/>
              <a:t>‹#›</a:t>
            </a:fld>
            <a:endParaRPr lang="en-US" altLang="en-US"/>
          </a:p>
        </p:txBody>
      </p:sp>
      <p:sp>
        <p:nvSpPr>
          <p:cNvPr id="7" name="عنصر نائب للتذييل 11"/>
          <p:cNvSpPr>
            <a:spLocks noGrp="1"/>
          </p:cNvSpPr>
          <p:nvPr>
            <p:ph type="ftr" sz="quarter" idx="12"/>
          </p:nvPr>
        </p:nvSpPr>
        <p:spPr>
          <a:xfrm>
            <a:off x="1600200" y="6508750"/>
            <a:ext cx="3906838" cy="274638"/>
          </a:xfrm>
        </p:spPr>
        <p:txBody>
          <a:bodyPr vert="horz" rtlCol="0"/>
          <a:lstStyle>
            <a:lvl1pPr>
              <a:defRPr/>
            </a:lvl1pPr>
            <a:extLst/>
          </a:lstStyle>
          <a:p>
            <a:pPr>
              <a:defRPr/>
            </a:pPr>
            <a:endParaRPr lang="en-US"/>
          </a:p>
        </p:txBody>
      </p:sp>
    </p:spTree>
    <p:extLst>
      <p:ext uri="{BB962C8B-B14F-4D97-AF65-F5344CB8AC3E}">
        <p14:creationId xmlns:p14="http://schemas.microsoft.com/office/powerpoint/2010/main" val="40556472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extLs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ذييل 2"/>
          <p:cNvSpPr>
            <a:spLocks noGrp="1"/>
          </p:cNvSpPr>
          <p:nvPr>
            <p:ph type="ftr" sz="quarter" idx="10"/>
          </p:nvPr>
        </p:nvSpPr>
        <p:spPr/>
        <p:txBody>
          <a:bodyPr/>
          <a:lstStyle>
            <a:lvl1pPr>
              <a:defRPr/>
            </a:lvl1pPr>
          </a:lstStyle>
          <a:p>
            <a:pPr>
              <a:defRPr/>
            </a:pPr>
            <a:endParaRPr lang="en-US"/>
          </a:p>
        </p:txBody>
      </p:sp>
      <p:sp>
        <p:nvSpPr>
          <p:cNvPr id="5" name="عنصر نائب للتاريخ 13"/>
          <p:cNvSpPr>
            <a:spLocks noGrp="1"/>
          </p:cNvSpPr>
          <p:nvPr>
            <p:ph type="dt" sz="half" idx="11"/>
          </p:nvPr>
        </p:nvSpPr>
        <p:spPr/>
        <p:txBody>
          <a:bodyPr/>
          <a:lstStyle>
            <a:lvl1pPr>
              <a:defRPr/>
            </a:lvl1pPr>
          </a:lstStyle>
          <a:p>
            <a:pPr>
              <a:defRPr/>
            </a:pPr>
            <a:endParaRPr lang="en-US"/>
          </a:p>
        </p:txBody>
      </p:sp>
      <p:sp>
        <p:nvSpPr>
          <p:cNvPr id="6" name="عنصر نائب لرقم الشريحة 22"/>
          <p:cNvSpPr>
            <a:spLocks noGrp="1"/>
          </p:cNvSpPr>
          <p:nvPr>
            <p:ph type="sldNum" sz="quarter" idx="12"/>
          </p:nvPr>
        </p:nvSpPr>
        <p:spPr/>
        <p:txBody>
          <a:bodyPr/>
          <a:lstStyle>
            <a:lvl1pPr>
              <a:defRPr/>
            </a:lvl1pPr>
          </a:lstStyle>
          <a:p>
            <a:fld id="{E879FC61-0D5D-4F53-A849-7DBA7D968CFF}" type="slidenum">
              <a:rPr lang="ar-SA" altLang="en-US"/>
              <a:pPr/>
              <a:t>‹#›</a:t>
            </a:fld>
            <a:endParaRPr lang="en-US" altLang="en-US"/>
          </a:p>
        </p:txBody>
      </p:sp>
    </p:spTree>
    <p:extLst>
      <p:ext uri="{BB962C8B-B14F-4D97-AF65-F5344CB8AC3E}">
        <p14:creationId xmlns:p14="http://schemas.microsoft.com/office/powerpoint/2010/main" val="35440273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lvl1pPr algn="l">
              <a:defRPr/>
            </a:lvl1pPr>
            <a:extLs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extLs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ذييل 2"/>
          <p:cNvSpPr>
            <a:spLocks noGrp="1"/>
          </p:cNvSpPr>
          <p:nvPr>
            <p:ph type="ftr" sz="quarter" idx="10"/>
          </p:nvPr>
        </p:nvSpPr>
        <p:spPr/>
        <p:txBody>
          <a:bodyPr/>
          <a:lstStyle>
            <a:lvl1pPr>
              <a:defRPr/>
            </a:lvl1pPr>
          </a:lstStyle>
          <a:p>
            <a:pPr>
              <a:defRPr/>
            </a:pPr>
            <a:endParaRPr lang="en-US"/>
          </a:p>
        </p:txBody>
      </p:sp>
      <p:sp>
        <p:nvSpPr>
          <p:cNvPr id="5" name="عنصر نائب للتاريخ 13"/>
          <p:cNvSpPr>
            <a:spLocks noGrp="1"/>
          </p:cNvSpPr>
          <p:nvPr>
            <p:ph type="dt" sz="half" idx="11"/>
          </p:nvPr>
        </p:nvSpPr>
        <p:spPr/>
        <p:txBody>
          <a:bodyPr/>
          <a:lstStyle>
            <a:lvl1pPr>
              <a:defRPr/>
            </a:lvl1pPr>
          </a:lstStyle>
          <a:p>
            <a:pPr>
              <a:defRPr/>
            </a:pPr>
            <a:endParaRPr lang="en-US"/>
          </a:p>
        </p:txBody>
      </p:sp>
      <p:sp>
        <p:nvSpPr>
          <p:cNvPr id="6" name="عنصر نائب لرقم الشريحة 22"/>
          <p:cNvSpPr>
            <a:spLocks noGrp="1"/>
          </p:cNvSpPr>
          <p:nvPr>
            <p:ph type="sldNum" sz="quarter" idx="12"/>
          </p:nvPr>
        </p:nvSpPr>
        <p:spPr/>
        <p:txBody>
          <a:bodyPr/>
          <a:lstStyle>
            <a:lvl1pPr>
              <a:defRPr/>
            </a:lvl1pPr>
          </a:lstStyle>
          <a:p>
            <a:fld id="{B8CF84E7-B4D3-4D40-A630-67D7BE067031}" type="slidenum">
              <a:rPr lang="ar-SA" altLang="en-US"/>
              <a:pPr/>
              <a:t>‹#›</a:t>
            </a:fld>
            <a:endParaRPr lang="en-US" altLang="en-US"/>
          </a:p>
        </p:txBody>
      </p:sp>
    </p:spTree>
    <p:extLst>
      <p:ext uri="{BB962C8B-B14F-4D97-AF65-F5344CB8AC3E}">
        <p14:creationId xmlns:p14="http://schemas.microsoft.com/office/powerpoint/2010/main" val="23363159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4" name="مستطيل 7"/>
          <p:cNvSpPr/>
          <p:nvPr/>
        </p:nvSpPr>
        <p:spPr>
          <a:xfrm>
            <a:off x="588963" y="1423988"/>
            <a:ext cx="8001000"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1">
              <a:defRPr/>
            </a:pPr>
            <a:endParaRPr lang="en-US"/>
          </a:p>
        </p:txBody>
      </p:sp>
      <p:sp>
        <p:nvSpPr>
          <p:cNvPr id="2" name="عنوان 1"/>
          <p:cNvSpPr>
            <a:spLocks noGrp="1"/>
          </p:cNvSpPr>
          <p:nvPr>
            <p:ph type="title"/>
          </p:nvPr>
        </p:nvSpPr>
        <p:spPr/>
        <p:txBody>
          <a:bodyPr/>
          <a:lstStyle>
            <a:extLst/>
          </a:lstStyle>
          <a:p>
            <a:r>
              <a:rPr lang="ar-SA" smtClean="0"/>
              <a:t>انقر لتحرير نمط العنوان الرئيسي</a:t>
            </a:r>
            <a:endParaRPr lang="en-US"/>
          </a:p>
        </p:txBody>
      </p:sp>
      <p:sp>
        <p:nvSpPr>
          <p:cNvPr id="3" name="عنصر نائب للمحتوى 2"/>
          <p:cNvSpPr>
            <a:spLocks noGrp="1"/>
          </p:cNvSpPr>
          <p:nvPr>
            <p:ph idx="1"/>
          </p:nvPr>
        </p:nvSpPr>
        <p:spPr/>
        <p:txBody>
          <a:bodyPr/>
          <a:lstStyle>
            <a:extLs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3"/>
          <p:cNvSpPr>
            <a:spLocks noGrp="1"/>
          </p:cNvSpPr>
          <p:nvPr>
            <p:ph type="dt" sz="half" idx="10"/>
          </p:nvPr>
        </p:nvSpPr>
        <p:spPr/>
        <p:txBody>
          <a:bodyPr/>
          <a:lstStyle>
            <a:lvl1pPr>
              <a:defRPr/>
            </a:lvl1pPr>
            <a:extLst/>
          </a:lstStyle>
          <a:p>
            <a:pPr>
              <a:defRPr/>
            </a:pPr>
            <a:endParaRPr lang="en-US"/>
          </a:p>
        </p:txBody>
      </p:sp>
      <p:sp>
        <p:nvSpPr>
          <p:cNvPr id="6" name="عنصر نائب للتذييل 4"/>
          <p:cNvSpPr>
            <a:spLocks noGrp="1"/>
          </p:cNvSpPr>
          <p:nvPr>
            <p:ph type="ftr" sz="quarter" idx="11"/>
          </p:nvPr>
        </p:nvSpPr>
        <p:spPr/>
        <p:txBody>
          <a:bodyPr/>
          <a:lstStyle>
            <a:lvl1pPr>
              <a:defRPr/>
            </a:lvl1pPr>
            <a:extLst/>
          </a:lstStyle>
          <a:p>
            <a:pPr>
              <a:defRPr/>
            </a:pPr>
            <a:endParaRPr lang="en-US"/>
          </a:p>
        </p:txBody>
      </p:sp>
      <p:sp>
        <p:nvSpPr>
          <p:cNvPr id="7" name="عنصر نائب لرقم الشريحة 5"/>
          <p:cNvSpPr>
            <a:spLocks noGrp="1"/>
          </p:cNvSpPr>
          <p:nvPr>
            <p:ph type="sldNum" sz="quarter" idx="12"/>
          </p:nvPr>
        </p:nvSpPr>
        <p:spPr/>
        <p:txBody>
          <a:bodyPr/>
          <a:lstStyle>
            <a:lvl1pPr>
              <a:defRPr/>
            </a:lvl1pPr>
          </a:lstStyle>
          <a:p>
            <a:fld id="{AD036839-A986-41D4-8C21-443676139CE9}" type="slidenum">
              <a:rPr lang="ar-SA" altLang="en-US"/>
              <a:pPr/>
              <a:t>‹#›</a:t>
            </a:fld>
            <a:endParaRPr lang="en-US" altLang="en-US"/>
          </a:p>
        </p:txBody>
      </p:sp>
    </p:spTree>
    <p:extLst>
      <p:ext uri="{BB962C8B-B14F-4D97-AF65-F5344CB8AC3E}">
        <p14:creationId xmlns:p14="http://schemas.microsoft.com/office/powerpoint/2010/main" val="1357069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4" name="مستطيل 7"/>
          <p:cNvSpPr/>
          <p:nvPr/>
        </p:nvSpPr>
        <p:spPr>
          <a:xfrm>
            <a:off x="1000125" y="3267075"/>
            <a:ext cx="7407275"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1">
              <a:defRPr/>
            </a:pPr>
            <a:endParaRPr lang="en-US"/>
          </a:p>
        </p:txBody>
      </p:sp>
      <p:sp>
        <p:nvSpPr>
          <p:cNvPr id="2" name="عنوان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722313" y="3287713"/>
            <a:ext cx="7772400" cy="1509712"/>
          </a:xfrm>
        </p:spPr>
        <p:txBody>
          <a:bodyPr rIns="128016"/>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ar-SA" smtClean="0"/>
              <a:t>انقر لتحرير أنماط النص الرئيسي</a:t>
            </a:r>
          </a:p>
        </p:txBody>
      </p:sp>
      <p:sp>
        <p:nvSpPr>
          <p:cNvPr id="5" name="عنصر نائب للتاريخ 7"/>
          <p:cNvSpPr>
            <a:spLocks noGrp="1"/>
          </p:cNvSpPr>
          <p:nvPr>
            <p:ph type="dt" sz="half" idx="10"/>
          </p:nvPr>
        </p:nvSpPr>
        <p:spPr>
          <a:xfrm>
            <a:off x="5562600" y="6513513"/>
            <a:ext cx="3001963" cy="274637"/>
          </a:xfrm>
        </p:spPr>
        <p:txBody>
          <a:bodyPr vert="horz" rtlCol="0"/>
          <a:lstStyle>
            <a:lvl1pPr>
              <a:defRPr/>
            </a:lvl1pPr>
            <a:extLst/>
          </a:lstStyle>
          <a:p>
            <a:pPr>
              <a:defRPr/>
            </a:pPr>
            <a:endParaRPr lang="en-US"/>
          </a:p>
        </p:txBody>
      </p:sp>
      <p:sp>
        <p:nvSpPr>
          <p:cNvPr id="6" name="عنصر نائب لرقم الشريحة 8"/>
          <p:cNvSpPr>
            <a:spLocks noGrp="1"/>
          </p:cNvSpPr>
          <p:nvPr>
            <p:ph type="sldNum" sz="quarter" idx="11"/>
          </p:nvPr>
        </p:nvSpPr>
        <p:spPr>
          <a:xfrm>
            <a:off x="8639175" y="6513513"/>
            <a:ext cx="463550" cy="274637"/>
          </a:xfrm>
        </p:spPr>
        <p:txBody>
          <a:bodyPr/>
          <a:lstStyle>
            <a:lvl1pPr>
              <a:defRPr/>
            </a:lvl1pPr>
          </a:lstStyle>
          <a:p>
            <a:fld id="{5ED31051-8D16-42A7-A46F-18955778B5C0}" type="slidenum">
              <a:rPr lang="ar-SA" altLang="en-US"/>
              <a:pPr/>
              <a:t>‹#›</a:t>
            </a:fld>
            <a:endParaRPr lang="en-US" altLang="en-US"/>
          </a:p>
        </p:txBody>
      </p:sp>
      <p:sp>
        <p:nvSpPr>
          <p:cNvPr id="7" name="عنصر نائب للتذييل 9"/>
          <p:cNvSpPr>
            <a:spLocks noGrp="1"/>
          </p:cNvSpPr>
          <p:nvPr>
            <p:ph type="ftr" sz="quarter" idx="12"/>
          </p:nvPr>
        </p:nvSpPr>
        <p:spPr>
          <a:xfrm>
            <a:off x="1600200" y="6513513"/>
            <a:ext cx="3906838" cy="274637"/>
          </a:xfrm>
        </p:spPr>
        <p:txBody>
          <a:bodyPr vert="horz" rtlCol="0"/>
          <a:lstStyle>
            <a:lvl1pPr>
              <a:defRPr/>
            </a:lvl1pPr>
            <a:extLst/>
          </a:lstStyle>
          <a:p>
            <a:pPr>
              <a:defRPr/>
            </a:pPr>
            <a:endParaRPr lang="en-US"/>
          </a:p>
        </p:txBody>
      </p:sp>
    </p:spTree>
    <p:extLst>
      <p:ext uri="{BB962C8B-B14F-4D97-AF65-F5344CB8AC3E}">
        <p14:creationId xmlns:p14="http://schemas.microsoft.com/office/powerpoint/2010/main" val="2840452435"/>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5" name="مستطيل 7"/>
          <p:cNvSpPr/>
          <p:nvPr/>
        </p:nvSpPr>
        <p:spPr>
          <a:xfrm>
            <a:off x="588963" y="1423988"/>
            <a:ext cx="8001000"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1">
              <a:defRPr/>
            </a:pPr>
            <a:endParaRPr lang="en-US"/>
          </a:p>
        </p:txBody>
      </p:sp>
      <p:sp>
        <p:nvSpPr>
          <p:cNvPr id="2" name="عنوان 1"/>
          <p:cNvSpPr>
            <a:spLocks noGrp="1"/>
          </p:cNvSpPr>
          <p:nvPr>
            <p:ph type="title"/>
          </p:nvPr>
        </p:nvSpPr>
        <p:spPr/>
        <p:txBody>
          <a:bodyPr/>
          <a:lstStyle>
            <a:extLst/>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تاريخ 4"/>
          <p:cNvSpPr>
            <a:spLocks noGrp="1"/>
          </p:cNvSpPr>
          <p:nvPr>
            <p:ph type="dt" sz="half" idx="10"/>
          </p:nvPr>
        </p:nvSpPr>
        <p:spPr/>
        <p:txBody>
          <a:bodyPr/>
          <a:lstStyle>
            <a:lvl1pPr>
              <a:defRPr/>
            </a:lvl1pPr>
            <a:extLst/>
          </a:lstStyle>
          <a:p>
            <a:pPr>
              <a:defRPr/>
            </a:pPr>
            <a:endParaRPr lang="en-US"/>
          </a:p>
        </p:txBody>
      </p:sp>
      <p:sp>
        <p:nvSpPr>
          <p:cNvPr id="7" name="عنصر نائب للتذييل 5"/>
          <p:cNvSpPr>
            <a:spLocks noGrp="1"/>
          </p:cNvSpPr>
          <p:nvPr>
            <p:ph type="ftr" sz="quarter" idx="11"/>
          </p:nvPr>
        </p:nvSpPr>
        <p:spPr/>
        <p:txBody>
          <a:bodyPr/>
          <a:lstStyle>
            <a:lvl1pPr>
              <a:defRPr/>
            </a:lvl1pPr>
            <a:extLst/>
          </a:lstStyle>
          <a:p>
            <a:pPr>
              <a:defRPr/>
            </a:pPr>
            <a:endParaRPr lang="en-US"/>
          </a:p>
        </p:txBody>
      </p:sp>
      <p:sp>
        <p:nvSpPr>
          <p:cNvPr id="8" name="عنصر نائب لرقم الشريحة 6"/>
          <p:cNvSpPr>
            <a:spLocks noGrp="1"/>
          </p:cNvSpPr>
          <p:nvPr>
            <p:ph type="sldNum" sz="quarter" idx="12"/>
          </p:nvPr>
        </p:nvSpPr>
        <p:spPr>
          <a:xfrm>
            <a:off x="8640763" y="6515100"/>
            <a:ext cx="465137" cy="273050"/>
          </a:xfrm>
        </p:spPr>
        <p:txBody>
          <a:bodyPr/>
          <a:lstStyle>
            <a:lvl1pPr>
              <a:defRPr/>
            </a:lvl1pPr>
          </a:lstStyle>
          <a:p>
            <a:fld id="{BBD14F66-C3CC-44D8-97BD-3B69CBD2B1D1}" type="slidenum">
              <a:rPr lang="ar-SA" altLang="en-US"/>
              <a:pPr/>
              <a:t>‹#›</a:t>
            </a:fld>
            <a:endParaRPr lang="en-US" altLang="en-US"/>
          </a:p>
        </p:txBody>
      </p:sp>
    </p:spTree>
    <p:extLst>
      <p:ext uri="{BB962C8B-B14F-4D97-AF65-F5344CB8AC3E}">
        <p14:creationId xmlns:p14="http://schemas.microsoft.com/office/powerpoint/2010/main" val="39698599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7" name="مستطيل 7"/>
          <p:cNvSpPr/>
          <p:nvPr/>
        </p:nvSpPr>
        <p:spPr>
          <a:xfrm>
            <a:off x="617538" y="2165350"/>
            <a:ext cx="3748087"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rtl="1">
              <a:defRPr/>
            </a:pPr>
            <a:endParaRPr lang="en-US"/>
          </a:p>
        </p:txBody>
      </p:sp>
      <p:sp>
        <p:nvSpPr>
          <p:cNvPr id="8" name="مستطيل 8"/>
          <p:cNvSpPr/>
          <p:nvPr/>
        </p:nvSpPr>
        <p:spPr>
          <a:xfrm>
            <a:off x="4800600" y="2165350"/>
            <a:ext cx="3749675"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rtl="1">
              <a:defRPr/>
            </a:pPr>
            <a:endParaRPr lang="en-US"/>
          </a:p>
        </p:txBody>
      </p:sp>
      <p:sp>
        <p:nvSpPr>
          <p:cNvPr id="2" name="عنوان 1"/>
          <p:cNvSpPr>
            <a:spLocks noGrp="1"/>
          </p:cNvSpPr>
          <p:nvPr>
            <p:ph type="title"/>
          </p:nvPr>
        </p:nvSpPr>
        <p:spPr>
          <a:xfrm>
            <a:off x="457200" y="251948"/>
            <a:ext cx="8229600" cy="1143000"/>
          </a:xfrm>
        </p:spPr>
        <p:txBody>
          <a:bodyPr/>
          <a:lstStyle>
            <a:lvl1pPr>
              <a:defRPr/>
            </a:lvl1pPr>
            <a:extLst/>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a:r>
              <a:rPr lang="ar-SA" smtClean="0"/>
              <a:t>انقر لتحرير أنماط النص الرئيسي</a:t>
            </a:r>
          </a:p>
        </p:txBody>
      </p:sp>
      <p:sp>
        <p:nvSpPr>
          <p:cNvPr id="4" name="عنصر نائب للنص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a:r>
              <a:rPr lang="ar-SA" smtClean="0"/>
              <a:t>انقر لتحرير أنماط النص الرئيسي</a:t>
            </a:r>
          </a:p>
        </p:txBody>
      </p:sp>
      <p:sp>
        <p:nvSpPr>
          <p:cNvPr id="5" name="عنصر نائب للمحتوى 4"/>
          <p:cNvSpPr>
            <a:spLocks noGrp="1"/>
          </p:cNvSpPr>
          <p:nvPr>
            <p:ph sz="quarter" idx="2"/>
          </p:nvPr>
        </p:nvSpPr>
        <p:spPr>
          <a:xfrm>
            <a:off x="457200" y="2362200"/>
            <a:ext cx="4040188" cy="3941763"/>
          </a:xfrm>
        </p:spPr>
        <p:txBody>
          <a:bodyPr/>
          <a:lstStyle>
            <a:lvl1pPr>
              <a:defRPr sz="2200"/>
            </a:lvl1pPr>
            <a:lvl2pPr>
              <a:defRPr sz="2000"/>
            </a:lvl2pPr>
            <a:lvl3pPr>
              <a:defRPr sz="1800"/>
            </a:lvl3pPr>
            <a:lvl4pPr>
              <a:defRPr sz="1600"/>
            </a:lvl4pPr>
            <a:lvl5pPr>
              <a:defRPr sz="1600"/>
            </a:lvl5pPr>
            <a:extLs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محتوى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9" name="عنصر نائب للتاريخ 6"/>
          <p:cNvSpPr>
            <a:spLocks noGrp="1"/>
          </p:cNvSpPr>
          <p:nvPr>
            <p:ph type="dt" sz="half" idx="10"/>
          </p:nvPr>
        </p:nvSpPr>
        <p:spPr/>
        <p:txBody>
          <a:bodyPr/>
          <a:lstStyle>
            <a:lvl1pPr>
              <a:defRPr/>
            </a:lvl1pPr>
            <a:extLst/>
          </a:lstStyle>
          <a:p>
            <a:pPr>
              <a:defRPr/>
            </a:pPr>
            <a:endParaRPr lang="en-US"/>
          </a:p>
        </p:txBody>
      </p:sp>
      <p:sp>
        <p:nvSpPr>
          <p:cNvPr id="10" name="عنصر نائب للتذييل 7"/>
          <p:cNvSpPr>
            <a:spLocks noGrp="1"/>
          </p:cNvSpPr>
          <p:nvPr>
            <p:ph type="ftr" sz="quarter" idx="11"/>
          </p:nvPr>
        </p:nvSpPr>
        <p:spPr/>
        <p:txBody>
          <a:bodyPr/>
          <a:lstStyle>
            <a:lvl1pPr>
              <a:defRPr/>
            </a:lvl1pPr>
            <a:extLst/>
          </a:lstStyle>
          <a:p>
            <a:pPr>
              <a:defRPr/>
            </a:pPr>
            <a:endParaRPr lang="en-US"/>
          </a:p>
        </p:txBody>
      </p:sp>
      <p:sp>
        <p:nvSpPr>
          <p:cNvPr id="11" name="عنصر نائب لرقم الشريحة 8"/>
          <p:cNvSpPr>
            <a:spLocks noGrp="1"/>
          </p:cNvSpPr>
          <p:nvPr>
            <p:ph type="sldNum" sz="quarter" idx="12"/>
          </p:nvPr>
        </p:nvSpPr>
        <p:spPr>
          <a:xfrm>
            <a:off x="8640763" y="6515100"/>
            <a:ext cx="465137" cy="273050"/>
          </a:xfrm>
        </p:spPr>
        <p:txBody>
          <a:bodyPr/>
          <a:lstStyle>
            <a:lvl1pPr>
              <a:defRPr/>
            </a:lvl1pPr>
          </a:lstStyle>
          <a:p>
            <a:fld id="{83007EDE-4BD3-49C4-9339-A6A72CBBF0EB}" type="slidenum">
              <a:rPr lang="ar-SA" altLang="en-US"/>
              <a:pPr/>
              <a:t>‹#›</a:t>
            </a:fld>
            <a:endParaRPr lang="en-US" altLang="en-US"/>
          </a:p>
        </p:txBody>
      </p:sp>
    </p:spTree>
    <p:extLst>
      <p:ext uri="{BB962C8B-B14F-4D97-AF65-F5344CB8AC3E}">
        <p14:creationId xmlns:p14="http://schemas.microsoft.com/office/powerpoint/2010/main" val="30669375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3" name="مستطيل 7"/>
          <p:cNvSpPr/>
          <p:nvPr/>
        </p:nvSpPr>
        <p:spPr>
          <a:xfrm>
            <a:off x="588963" y="1423988"/>
            <a:ext cx="8001000"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1">
              <a:defRPr/>
            </a:pPr>
            <a:endParaRPr lang="en-US"/>
          </a:p>
        </p:txBody>
      </p:sp>
      <p:sp>
        <p:nvSpPr>
          <p:cNvPr id="2" name="عنوان 1"/>
          <p:cNvSpPr>
            <a:spLocks noGrp="1"/>
          </p:cNvSpPr>
          <p:nvPr>
            <p:ph type="title"/>
          </p:nvPr>
        </p:nvSpPr>
        <p:spPr>
          <a:xfrm>
            <a:off x="457200" y="253218"/>
            <a:ext cx="8229600" cy="1143000"/>
          </a:xfrm>
        </p:spPr>
        <p:txBody>
          <a:bodyPr/>
          <a:lstStyle>
            <a:extLst/>
          </a:lstStyle>
          <a:p>
            <a:r>
              <a:rPr lang="ar-SA" smtClean="0"/>
              <a:t>انقر لتحرير نمط العنوان الرئيسي</a:t>
            </a:r>
            <a:endParaRPr lang="en-US"/>
          </a:p>
        </p:txBody>
      </p:sp>
      <p:sp>
        <p:nvSpPr>
          <p:cNvPr id="4" name="عنصر نائب للتاريخ 2"/>
          <p:cNvSpPr>
            <a:spLocks noGrp="1"/>
          </p:cNvSpPr>
          <p:nvPr>
            <p:ph type="dt" sz="half" idx="10"/>
          </p:nvPr>
        </p:nvSpPr>
        <p:spPr/>
        <p:txBody>
          <a:bodyPr/>
          <a:lstStyle>
            <a:lvl1pPr>
              <a:defRPr/>
            </a:lvl1pPr>
            <a:extLst/>
          </a:lstStyle>
          <a:p>
            <a:pPr>
              <a:defRPr/>
            </a:pPr>
            <a:endParaRPr lang="en-US"/>
          </a:p>
        </p:txBody>
      </p:sp>
      <p:sp>
        <p:nvSpPr>
          <p:cNvPr id="5" name="عنصر نائب للتذييل 3"/>
          <p:cNvSpPr>
            <a:spLocks noGrp="1"/>
          </p:cNvSpPr>
          <p:nvPr>
            <p:ph type="ftr" sz="quarter" idx="11"/>
          </p:nvPr>
        </p:nvSpPr>
        <p:spPr/>
        <p:txBody>
          <a:bodyPr/>
          <a:lstStyle>
            <a:lvl1pPr>
              <a:defRPr/>
            </a:lvl1pPr>
            <a:extLst/>
          </a:lstStyle>
          <a:p>
            <a:pPr>
              <a:defRPr/>
            </a:pPr>
            <a:endParaRPr lang="en-US"/>
          </a:p>
        </p:txBody>
      </p:sp>
      <p:sp>
        <p:nvSpPr>
          <p:cNvPr id="6" name="عنصر نائب لرقم الشريحة 4"/>
          <p:cNvSpPr>
            <a:spLocks noGrp="1"/>
          </p:cNvSpPr>
          <p:nvPr>
            <p:ph type="sldNum" sz="quarter" idx="12"/>
          </p:nvPr>
        </p:nvSpPr>
        <p:spPr/>
        <p:txBody>
          <a:bodyPr/>
          <a:lstStyle>
            <a:lvl1pPr>
              <a:defRPr/>
            </a:lvl1pPr>
          </a:lstStyle>
          <a:p>
            <a:fld id="{29AD9E1A-CF94-4E41-B4C9-E75F2AE0F81D}" type="slidenum">
              <a:rPr lang="ar-SA" altLang="en-US"/>
              <a:pPr/>
              <a:t>‹#›</a:t>
            </a:fld>
            <a:endParaRPr lang="en-US" altLang="en-US"/>
          </a:p>
        </p:txBody>
      </p:sp>
    </p:spTree>
    <p:extLst>
      <p:ext uri="{BB962C8B-B14F-4D97-AF65-F5344CB8AC3E}">
        <p14:creationId xmlns:p14="http://schemas.microsoft.com/office/powerpoint/2010/main" val="15536452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ذييل 2"/>
          <p:cNvSpPr>
            <a:spLocks noGrp="1"/>
          </p:cNvSpPr>
          <p:nvPr>
            <p:ph type="ftr" sz="quarter" idx="10"/>
          </p:nvPr>
        </p:nvSpPr>
        <p:spPr/>
        <p:txBody>
          <a:bodyPr/>
          <a:lstStyle>
            <a:lvl1pPr>
              <a:defRPr/>
            </a:lvl1pPr>
          </a:lstStyle>
          <a:p>
            <a:pPr>
              <a:defRPr/>
            </a:pPr>
            <a:endParaRPr lang="en-US"/>
          </a:p>
        </p:txBody>
      </p:sp>
      <p:sp>
        <p:nvSpPr>
          <p:cNvPr id="3" name="عنصر نائب للتاريخ 13"/>
          <p:cNvSpPr>
            <a:spLocks noGrp="1"/>
          </p:cNvSpPr>
          <p:nvPr>
            <p:ph type="dt" sz="half" idx="11"/>
          </p:nvPr>
        </p:nvSpPr>
        <p:spPr/>
        <p:txBody>
          <a:bodyPr/>
          <a:lstStyle>
            <a:lvl1pPr>
              <a:defRPr/>
            </a:lvl1pPr>
          </a:lstStyle>
          <a:p>
            <a:pPr>
              <a:defRPr/>
            </a:pPr>
            <a:endParaRPr lang="en-US"/>
          </a:p>
        </p:txBody>
      </p:sp>
      <p:sp>
        <p:nvSpPr>
          <p:cNvPr id="4" name="عنصر نائب لرقم الشريحة 22"/>
          <p:cNvSpPr>
            <a:spLocks noGrp="1"/>
          </p:cNvSpPr>
          <p:nvPr>
            <p:ph type="sldNum" sz="quarter" idx="12"/>
          </p:nvPr>
        </p:nvSpPr>
        <p:spPr/>
        <p:txBody>
          <a:bodyPr/>
          <a:lstStyle>
            <a:lvl1pPr>
              <a:defRPr/>
            </a:lvl1pPr>
          </a:lstStyle>
          <a:p>
            <a:fld id="{99752727-9002-4329-AF77-C115C22185BC}" type="slidenum">
              <a:rPr lang="ar-SA" altLang="en-US"/>
              <a:pPr/>
              <a:t>‹#›</a:t>
            </a:fld>
            <a:endParaRPr lang="en-US" altLang="en-US"/>
          </a:p>
        </p:txBody>
      </p:sp>
    </p:spTree>
    <p:extLst>
      <p:ext uri="{BB962C8B-B14F-4D97-AF65-F5344CB8AC3E}">
        <p14:creationId xmlns:p14="http://schemas.microsoft.com/office/powerpoint/2010/main" val="38584012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5" name="مستطيل 7"/>
          <p:cNvSpPr/>
          <p:nvPr/>
        </p:nvSpPr>
        <p:spPr>
          <a:xfrm>
            <a:off x="5057775" y="1057275"/>
            <a:ext cx="3748088"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1">
              <a:defRPr/>
            </a:pPr>
            <a:endParaRPr lang="en-US"/>
          </a:p>
        </p:txBody>
      </p:sp>
      <p:sp>
        <p:nvSpPr>
          <p:cNvPr id="2" name="عنوان 1"/>
          <p:cNvSpPr>
            <a:spLocks noGrp="1"/>
          </p:cNvSpPr>
          <p:nvPr>
            <p:ph type="title"/>
          </p:nvPr>
        </p:nvSpPr>
        <p:spPr>
          <a:xfrm>
            <a:off x="4963136" y="304800"/>
            <a:ext cx="3931920" cy="762000"/>
          </a:xfrm>
        </p:spPr>
        <p:txBody>
          <a:bodyPr/>
          <a:lstStyle>
            <a:lvl1pPr marL="0" algn="r">
              <a:buNone/>
              <a:defRPr sz="2000" b="1"/>
            </a:lvl1pPr>
            <a:extLst/>
          </a:lstStyle>
          <a:p>
            <a:r>
              <a:rPr lang="ar-SA" smtClean="0"/>
              <a:t>انقر لتحرير نمط العنوان الرئيسي</a:t>
            </a:r>
            <a:endParaRPr lang="en-US"/>
          </a:p>
        </p:txBody>
      </p:sp>
      <p:sp>
        <p:nvSpPr>
          <p:cNvPr id="3" name="عنصر نائب للنص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a:r>
              <a:rPr lang="ar-SA" smtClean="0"/>
              <a:t>انقر لتحرير أنماط النص الرئيسي</a:t>
            </a:r>
          </a:p>
        </p:txBody>
      </p:sp>
      <p:sp>
        <p:nvSpPr>
          <p:cNvPr id="4" name="عنصر نائب للمحتوى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تاريخ 8"/>
          <p:cNvSpPr>
            <a:spLocks noGrp="1"/>
          </p:cNvSpPr>
          <p:nvPr>
            <p:ph type="dt" sz="half" idx="10"/>
          </p:nvPr>
        </p:nvSpPr>
        <p:spPr>
          <a:xfrm>
            <a:off x="5562600" y="6513513"/>
            <a:ext cx="3001963" cy="274637"/>
          </a:xfrm>
        </p:spPr>
        <p:txBody>
          <a:bodyPr vert="horz" rtlCol="0"/>
          <a:lstStyle>
            <a:lvl1pPr>
              <a:defRPr/>
            </a:lvl1pPr>
            <a:extLst/>
          </a:lstStyle>
          <a:p>
            <a:pPr>
              <a:defRPr/>
            </a:pPr>
            <a:endParaRPr lang="en-US"/>
          </a:p>
        </p:txBody>
      </p:sp>
      <p:sp>
        <p:nvSpPr>
          <p:cNvPr id="7" name="عنصر نائب لرقم الشريحة 9"/>
          <p:cNvSpPr>
            <a:spLocks noGrp="1"/>
          </p:cNvSpPr>
          <p:nvPr>
            <p:ph type="sldNum" sz="quarter" idx="11"/>
          </p:nvPr>
        </p:nvSpPr>
        <p:spPr>
          <a:xfrm>
            <a:off x="8639175" y="6513513"/>
            <a:ext cx="463550" cy="274637"/>
          </a:xfrm>
        </p:spPr>
        <p:txBody>
          <a:bodyPr/>
          <a:lstStyle>
            <a:lvl1pPr>
              <a:defRPr/>
            </a:lvl1pPr>
          </a:lstStyle>
          <a:p>
            <a:fld id="{0A7B3816-C8CE-484F-AA46-4CA31784D30D}" type="slidenum">
              <a:rPr lang="ar-SA" altLang="en-US"/>
              <a:pPr/>
              <a:t>‹#›</a:t>
            </a:fld>
            <a:endParaRPr lang="en-US" altLang="en-US"/>
          </a:p>
        </p:txBody>
      </p:sp>
      <p:sp>
        <p:nvSpPr>
          <p:cNvPr id="8" name="عنصر نائب للتذييل 10"/>
          <p:cNvSpPr>
            <a:spLocks noGrp="1"/>
          </p:cNvSpPr>
          <p:nvPr>
            <p:ph type="ftr" sz="quarter" idx="12"/>
          </p:nvPr>
        </p:nvSpPr>
        <p:spPr>
          <a:xfrm>
            <a:off x="1600200" y="6513513"/>
            <a:ext cx="3906838" cy="274637"/>
          </a:xfrm>
        </p:spPr>
        <p:txBody>
          <a:bodyPr vert="horz" rtlCol="0"/>
          <a:lstStyle>
            <a:lvl1pPr>
              <a:defRPr/>
            </a:lvl1pPr>
            <a:extLst/>
          </a:lstStyle>
          <a:p>
            <a:pPr>
              <a:defRPr/>
            </a:pPr>
            <a:endParaRPr lang="en-US"/>
          </a:p>
        </p:txBody>
      </p:sp>
    </p:spTree>
    <p:extLst>
      <p:ext uri="{BB962C8B-B14F-4D97-AF65-F5344CB8AC3E}">
        <p14:creationId xmlns:p14="http://schemas.microsoft.com/office/powerpoint/2010/main" val="2974965467"/>
      </p:ext>
    </p:extLst>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3040443" y="4724400"/>
            <a:ext cx="5486400" cy="664536"/>
          </a:xfrm>
        </p:spPr>
        <p:txBody>
          <a:bodyPr/>
          <a:lstStyle>
            <a:lvl1pPr marL="0" algn="r">
              <a:buNone/>
              <a:defRPr sz="2000" b="1"/>
            </a:lvl1pPr>
            <a:extLst/>
          </a:lstStyle>
          <a:p>
            <a:r>
              <a:rPr lang="ar-SA" smtClean="0"/>
              <a:t>انقر لتحرير نمط العنوان الرئيسي</a:t>
            </a:r>
            <a:endParaRPr lang="en-US"/>
          </a:p>
        </p:txBody>
      </p:sp>
      <p:sp>
        <p:nvSpPr>
          <p:cNvPr id="4" name="عنصر نائب للنص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a:r>
              <a:rPr lang="ar-SA" smtClean="0"/>
              <a:t>انقر لتحرير أنماط النص الرئيسي</a:t>
            </a:r>
          </a:p>
        </p:txBody>
      </p:sp>
      <p:sp>
        <p:nvSpPr>
          <p:cNvPr id="13" name="عنصر نائب للصورة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extLst/>
          </a:lstStyle>
          <a:p>
            <a:pPr lvl="0"/>
            <a:r>
              <a:rPr lang="ar-SA" noProof="0" smtClean="0"/>
              <a:t>انقر فوق الأيقونة لإضافة صورة</a:t>
            </a:r>
            <a:endParaRPr lang="en-US" noProof="0" dirty="0"/>
          </a:p>
        </p:txBody>
      </p:sp>
      <p:sp>
        <p:nvSpPr>
          <p:cNvPr id="5" name="عنصر نائب للتاريخ 7"/>
          <p:cNvSpPr>
            <a:spLocks noGrp="1"/>
          </p:cNvSpPr>
          <p:nvPr>
            <p:ph type="dt" sz="half" idx="10"/>
          </p:nvPr>
        </p:nvSpPr>
        <p:spPr>
          <a:xfrm>
            <a:off x="5562600" y="6508750"/>
            <a:ext cx="3001963" cy="274638"/>
          </a:xfrm>
        </p:spPr>
        <p:txBody>
          <a:bodyPr vert="horz" rtlCol="0"/>
          <a:lstStyle>
            <a:lvl1pPr>
              <a:defRPr/>
            </a:lvl1pPr>
            <a:extLst/>
          </a:lstStyle>
          <a:p>
            <a:pPr>
              <a:defRPr/>
            </a:pPr>
            <a:endParaRPr lang="en-US"/>
          </a:p>
        </p:txBody>
      </p:sp>
      <p:sp>
        <p:nvSpPr>
          <p:cNvPr id="6" name="عنصر نائب لرقم الشريحة 8"/>
          <p:cNvSpPr>
            <a:spLocks noGrp="1"/>
          </p:cNvSpPr>
          <p:nvPr>
            <p:ph type="sldNum" sz="quarter" idx="11"/>
          </p:nvPr>
        </p:nvSpPr>
        <p:spPr>
          <a:xfrm>
            <a:off x="8639175" y="6508750"/>
            <a:ext cx="463550" cy="274638"/>
          </a:xfrm>
        </p:spPr>
        <p:txBody>
          <a:bodyPr/>
          <a:lstStyle>
            <a:lvl1pPr>
              <a:defRPr/>
            </a:lvl1pPr>
          </a:lstStyle>
          <a:p>
            <a:fld id="{0D414578-B6C5-49C4-9E20-588DC1A5BD7D}" type="slidenum">
              <a:rPr lang="ar-SA" altLang="en-US"/>
              <a:pPr/>
              <a:t>‹#›</a:t>
            </a:fld>
            <a:endParaRPr lang="en-US" altLang="en-US"/>
          </a:p>
        </p:txBody>
      </p:sp>
      <p:sp>
        <p:nvSpPr>
          <p:cNvPr id="7" name="عنصر نائب للتذييل 9"/>
          <p:cNvSpPr>
            <a:spLocks noGrp="1"/>
          </p:cNvSpPr>
          <p:nvPr>
            <p:ph type="ftr" sz="quarter" idx="12"/>
          </p:nvPr>
        </p:nvSpPr>
        <p:spPr>
          <a:xfrm>
            <a:off x="1600200" y="6508750"/>
            <a:ext cx="3906838" cy="274638"/>
          </a:xfrm>
        </p:spPr>
        <p:txBody>
          <a:bodyPr vert="horz" rtlCol="0"/>
          <a:lstStyle>
            <a:lvl1pPr>
              <a:defRPr/>
            </a:lvl1pPr>
            <a:extLst/>
          </a:lstStyle>
          <a:p>
            <a:pPr>
              <a:defRPr/>
            </a:pPr>
            <a:endParaRPr lang="en-US"/>
          </a:p>
        </p:txBody>
      </p:sp>
    </p:spTree>
    <p:extLst>
      <p:ext uri="{BB962C8B-B14F-4D97-AF65-F5344CB8AC3E}">
        <p14:creationId xmlns:p14="http://schemas.microsoft.com/office/powerpoint/2010/main" val="42141580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مستطيل ذو زوايا قطرية مستديرة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1">
              <a:defRPr/>
            </a:pPr>
            <a:endParaRPr lang="en-US"/>
          </a:p>
        </p:txBody>
      </p:sp>
      <p:sp>
        <p:nvSpPr>
          <p:cNvPr id="3" name="عنصر نائب للتذييل 2"/>
          <p:cNvSpPr>
            <a:spLocks noGrp="1"/>
          </p:cNvSpPr>
          <p:nvPr>
            <p:ph type="ftr" sz="quarter" idx="3"/>
          </p:nvPr>
        </p:nvSpPr>
        <p:spPr>
          <a:xfrm>
            <a:off x="1295400" y="6400800"/>
            <a:ext cx="4211638" cy="274638"/>
          </a:xfrm>
          <a:prstGeom prst="rect">
            <a:avLst/>
          </a:prstGeom>
        </p:spPr>
        <p:txBody>
          <a:bodyPr/>
          <a:lstStyle>
            <a:lvl1pPr algn="r" rtl="1" eaLnBrk="1" latinLnBrk="0" hangingPunct="1">
              <a:defRPr kumimoji="0" sz="1300">
                <a:solidFill>
                  <a:schemeClr val="bg2">
                    <a:tint val="60000"/>
                    <a:satMod val="155000"/>
                  </a:schemeClr>
                </a:solidFill>
                <a:latin typeface="Arial" charset="0"/>
                <a:cs typeface="Arial" charset="0"/>
              </a:defRPr>
            </a:lvl1pPr>
            <a:extLst/>
          </a:lstStyle>
          <a:p>
            <a:pPr>
              <a:defRPr/>
            </a:pPr>
            <a:endParaRPr lang="en-US"/>
          </a:p>
        </p:txBody>
      </p:sp>
      <p:sp>
        <p:nvSpPr>
          <p:cNvPr id="14" name="عنصر نائب للتاريخ 13"/>
          <p:cNvSpPr>
            <a:spLocks noGrp="1"/>
          </p:cNvSpPr>
          <p:nvPr>
            <p:ph type="dt" sz="half" idx="2"/>
          </p:nvPr>
        </p:nvSpPr>
        <p:spPr>
          <a:xfrm>
            <a:off x="5562600" y="6400800"/>
            <a:ext cx="3001963" cy="274638"/>
          </a:xfrm>
          <a:prstGeom prst="rect">
            <a:avLst/>
          </a:prstGeom>
        </p:spPr>
        <p:txBody>
          <a:bodyPr/>
          <a:lstStyle>
            <a:lvl1pPr algn="l" rtl="1" eaLnBrk="1" latinLnBrk="0" hangingPunct="1">
              <a:defRPr kumimoji="0" sz="1300">
                <a:solidFill>
                  <a:schemeClr val="bg2">
                    <a:tint val="60000"/>
                    <a:satMod val="155000"/>
                  </a:schemeClr>
                </a:solidFill>
                <a:latin typeface="Arial" charset="0"/>
                <a:cs typeface="Arial" charset="0"/>
              </a:defRPr>
            </a:lvl1pPr>
            <a:extLst/>
          </a:lstStyle>
          <a:p>
            <a:pPr>
              <a:defRPr/>
            </a:pPr>
            <a:endParaRPr lang="en-US"/>
          </a:p>
        </p:txBody>
      </p:sp>
      <p:sp>
        <p:nvSpPr>
          <p:cNvPr id="23" name="عنصر نائب لرقم الشريحة 22"/>
          <p:cNvSpPr>
            <a:spLocks noGrp="1"/>
          </p:cNvSpPr>
          <p:nvPr>
            <p:ph type="sldNum" sz="quarter" idx="4"/>
          </p:nvPr>
        </p:nvSpPr>
        <p:spPr>
          <a:xfrm>
            <a:off x="8639175" y="6515100"/>
            <a:ext cx="463550" cy="273050"/>
          </a:xfrm>
          <a:prstGeom prst="rect">
            <a:avLst/>
          </a:prstGeom>
        </p:spPr>
        <p:txBody>
          <a:bodyPr vert="horz" wrap="square" lIns="91440" tIns="45720" rIns="91440" bIns="45720" numCol="1" anchor="ctr" anchorCtr="0" compatLnSpc="1">
            <a:prstTxWarp prst="textNoShape">
              <a:avLst/>
            </a:prstTxWarp>
          </a:bodyPr>
          <a:lstStyle>
            <a:lvl1pPr algn="r" rtl="1">
              <a:defRPr sz="1600">
                <a:solidFill>
                  <a:srgbClr val="C3D3DF"/>
                </a:solidFill>
              </a:defRPr>
            </a:lvl1pPr>
          </a:lstStyle>
          <a:p>
            <a:fld id="{0B7A60B0-E465-445E-ABAC-D08233FC921A}" type="slidenum">
              <a:rPr lang="ar-SA" altLang="en-US"/>
              <a:pPr/>
              <a:t>‹#›</a:t>
            </a:fld>
            <a:endParaRPr lang="en-US" altLang="en-US"/>
          </a:p>
        </p:txBody>
      </p:sp>
      <p:sp>
        <p:nvSpPr>
          <p:cNvPr id="22" name="عنصر نائب للعنوان 21"/>
          <p:cNvSpPr>
            <a:spLocks noGrp="1"/>
          </p:cNvSpPr>
          <p:nvPr>
            <p:ph type="title"/>
          </p:nvPr>
        </p:nvSpPr>
        <p:spPr>
          <a:xfrm>
            <a:off x="457200" y="254000"/>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lang="ar-SA" smtClean="0"/>
              <a:t>انقر لتحرير نمط العنوان الرئيسي</a:t>
            </a:r>
            <a:endParaRPr lang="en-US"/>
          </a:p>
        </p:txBody>
      </p:sp>
      <p:sp>
        <p:nvSpPr>
          <p:cNvPr id="1033" name="عنصر نائب للنص 12"/>
          <p:cNvSpPr>
            <a:spLocks noGrp="1"/>
          </p:cNvSpPr>
          <p:nvPr>
            <p:ph type="body" idx="1"/>
          </p:nvPr>
        </p:nvSpPr>
        <p:spPr bwMode="auto">
          <a:xfrm>
            <a:off x="457200" y="1646238"/>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ar-SA" altLang="en-US" smtClean="0"/>
              <a:t>انقر لتحرير أنماط النص الرئيسي</a:t>
            </a:r>
            <a:endParaRPr lang="en-US" altLang="en-US" smtClean="0"/>
          </a:p>
          <a:p>
            <a:pPr lvl="1"/>
            <a:r>
              <a:rPr lang="ar-SA" altLang="en-US" smtClean="0"/>
              <a:t>المستوى الثاني</a:t>
            </a:r>
            <a:endParaRPr lang="en-US" altLang="en-US" smtClean="0"/>
          </a:p>
          <a:p>
            <a:pPr lvl="2"/>
            <a:r>
              <a:rPr lang="ar-SA" altLang="en-US" smtClean="0"/>
              <a:t>المستوى الثالث</a:t>
            </a:r>
            <a:endParaRPr lang="en-US" altLang="en-US" smtClean="0"/>
          </a:p>
          <a:p>
            <a:pPr lvl="3"/>
            <a:r>
              <a:rPr lang="ar-SA" altLang="en-US" smtClean="0"/>
              <a:t>المستوى الرابع</a:t>
            </a:r>
            <a:endParaRPr lang="en-US" altLang="en-US" smtClean="0"/>
          </a:p>
          <a:p>
            <a:pPr lvl="4"/>
            <a:r>
              <a:rPr lang="ar-SA" altLang="en-US" smtClean="0"/>
              <a:t>المستوى الخامس</a:t>
            </a:r>
            <a:endParaRPr lang="en-US" altLang="en-US" smtClean="0"/>
          </a:p>
        </p:txBody>
      </p:sp>
    </p:spTree>
  </p:cSld>
  <p:clrMap bg1="dk1" tx1="lt1" bg2="dk2" tx2="lt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81" r:id="rId7"/>
    <p:sldLayoutId id="2147483690" r:id="rId8"/>
    <p:sldLayoutId id="2147483691" r:id="rId9"/>
    <p:sldLayoutId id="2147483682" r:id="rId10"/>
    <p:sldLayoutId id="2147483683" r:id="rId11"/>
  </p:sldLayoutIdLst>
  <p:txStyles>
    <p:titleStyle>
      <a:lvl1pPr marL="53975" indent="-53975" algn="r" rtl="0" fontAlgn="base">
        <a:spcBef>
          <a:spcPct val="0"/>
        </a:spcBef>
        <a:spcAft>
          <a:spcPct val="0"/>
        </a:spcAft>
        <a:defRPr sz="4600" kern="1200">
          <a:solidFill>
            <a:srgbClr val="ADD6F5"/>
          </a:solidFill>
          <a:effectLst>
            <a:outerShdw blurRad="38100" dist="25500" dir="5400000" algn="tl" rotWithShape="0">
              <a:srgbClr val="000000">
                <a:satMod val="180000"/>
                <a:alpha val="75000"/>
              </a:srgbClr>
            </a:outerShdw>
          </a:effectLst>
          <a:latin typeface="+mj-lt"/>
          <a:ea typeface="+mj-ea"/>
          <a:cs typeface="+mj-cs"/>
        </a:defRPr>
      </a:lvl1pPr>
      <a:lvl2pPr marL="53975" indent="-53975" algn="r" rtl="0" fontAlgn="base">
        <a:spcBef>
          <a:spcPct val="0"/>
        </a:spcBef>
        <a:spcAft>
          <a:spcPct val="0"/>
        </a:spcAft>
        <a:defRPr sz="4600">
          <a:solidFill>
            <a:srgbClr val="ADD6F5"/>
          </a:solidFill>
          <a:latin typeface="Rockwell" panose="02060603020205020403" pitchFamily="18" charset="0"/>
          <a:cs typeface="Times New Roman" panose="02020603050405020304" pitchFamily="18" charset="0"/>
        </a:defRPr>
      </a:lvl2pPr>
      <a:lvl3pPr marL="53975" indent="-53975" algn="r" rtl="0" fontAlgn="base">
        <a:spcBef>
          <a:spcPct val="0"/>
        </a:spcBef>
        <a:spcAft>
          <a:spcPct val="0"/>
        </a:spcAft>
        <a:defRPr sz="4600">
          <a:solidFill>
            <a:srgbClr val="ADD6F5"/>
          </a:solidFill>
          <a:latin typeface="Rockwell" panose="02060603020205020403" pitchFamily="18" charset="0"/>
          <a:cs typeface="Times New Roman" panose="02020603050405020304" pitchFamily="18" charset="0"/>
        </a:defRPr>
      </a:lvl3pPr>
      <a:lvl4pPr marL="53975" indent="-53975" algn="r" rtl="0" fontAlgn="base">
        <a:spcBef>
          <a:spcPct val="0"/>
        </a:spcBef>
        <a:spcAft>
          <a:spcPct val="0"/>
        </a:spcAft>
        <a:defRPr sz="4600">
          <a:solidFill>
            <a:srgbClr val="ADD6F5"/>
          </a:solidFill>
          <a:latin typeface="Rockwell" panose="02060603020205020403" pitchFamily="18" charset="0"/>
          <a:cs typeface="Times New Roman" panose="02020603050405020304" pitchFamily="18" charset="0"/>
        </a:defRPr>
      </a:lvl4pPr>
      <a:lvl5pPr marL="53975" indent="-53975" algn="r" rtl="0" fontAlgn="base">
        <a:spcBef>
          <a:spcPct val="0"/>
        </a:spcBef>
        <a:spcAft>
          <a:spcPct val="0"/>
        </a:spcAft>
        <a:defRPr sz="4600">
          <a:solidFill>
            <a:srgbClr val="ADD6F5"/>
          </a:solidFill>
          <a:latin typeface="Rockwell" panose="02060603020205020403" pitchFamily="18" charset="0"/>
          <a:cs typeface="Times New Roman" panose="02020603050405020304" pitchFamily="18" charset="0"/>
        </a:defRPr>
      </a:lvl5pPr>
      <a:lvl6pPr marL="511175" indent="-53975" algn="r" rtl="0" fontAlgn="base">
        <a:spcBef>
          <a:spcPct val="0"/>
        </a:spcBef>
        <a:spcAft>
          <a:spcPct val="0"/>
        </a:spcAft>
        <a:defRPr sz="4600">
          <a:solidFill>
            <a:srgbClr val="ADD6F5"/>
          </a:solidFill>
          <a:latin typeface="Rockwell" panose="02060603020205020403" pitchFamily="18" charset="0"/>
          <a:cs typeface="Times New Roman" panose="02020603050405020304" pitchFamily="18" charset="0"/>
        </a:defRPr>
      </a:lvl6pPr>
      <a:lvl7pPr marL="968375" indent="-53975" algn="r" rtl="0" fontAlgn="base">
        <a:spcBef>
          <a:spcPct val="0"/>
        </a:spcBef>
        <a:spcAft>
          <a:spcPct val="0"/>
        </a:spcAft>
        <a:defRPr sz="4600">
          <a:solidFill>
            <a:srgbClr val="ADD6F5"/>
          </a:solidFill>
          <a:latin typeface="Rockwell" panose="02060603020205020403" pitchFamily="18" charset="0"/>
          <a:cs typeface="Times New Roman" panose="02020603050405020304" pitchFamily="18" charset="0"/>
        </a:defRPr>
      </a:lvl7pPr>
      <a:lvl8pPr marL="1425575" indent="-53975" algn="r" rtl="0" fontAlgn="base">
        <a:spcBef>
          <a:spcPct val="0"/>
        </a:spcBef>
        <a:spcAft>
          <a:spcPct val="0"/>
        </a:spcAft>
        <a:defRPr sz="4600">
          <a:solidFill>
            <a:srgbClr val="ADD6F5"/>
          </a:solidFill>
          <a:latin typeface="Rockwell" panose="02060603020205020403" pitchFamily="18" charset="0"/>
          <a:cs typeface="Times New Roman" panose="02020603050405020304" pitchFamily="18" charset="0"/>
        </a:defRPr>
      </a:lvl8pPr>
      <a:lvl9pPr marL="1882775" indent="-53975" algn="r" rtl="0" fontAlgn="base">
        <a:spcBef>
          <a:spcPct val="0"/>
        </a:spcBef>
        <a:spcAft>
          <a:spcPct val="0"/>
        </a:spcAft>
        <a:defRPr sz="4600">
          <a:solidFill>
            <a:srgbClr val="ADD6F5"/>
          </a:solidFill>
          <a:latin typeface="Rockwell" panose="02060603020205020403" pitchFamily="18" charset="0"/>
          <a:cs typeface="Times New Roman" panose="02020603050405020304" pitchFamily="18" charset="0"/>
        </a:defRPr>
      </a:lvl9pPr>
      <a:extLst/>
    </p:titleStyle>
    <p:bodyStyle>
      <a:lvl1pPr marL="292100" indent="-292100" algn="l" rtl="0" fontAlgn="base">
        <a:spcBef>
          <a:spcPct val="0"/>
        </a:spcBef>
        <a:spcAft>
          <a:spcPct val="0"/>
        </a:spcAft>
        <a:buClr>
          <a:schemeClr val="accent1"/>
        </a:buClr>
        <a:buSzPct val="70000"/>
        <a:buFont typeface="Wingdings 2" panose="05020102010507070707" pitchFamily="18" charset="2"/>
        <a:buChar char=""/>
        <a:defRPr sz="3200" kern="1200">
          <a:solidFill>
            <a:schemeClr val="tx1"/>
          </a:solidFill>
          <a:latin typeface="+mn-lt"/>
          <a:ea typeface="+mn-ea"/>
          <a:cs typeface="+mn-cs"/>
        </a:defRPr>
      </a:lvl1pPr>
      <a:lvl2pPr marL="639763" indent="-228600" algn="l" rtl="0" fontAlgn="base">
        <a:spcBef>
          <a:spcPts val="400"/>
        </a:spcBef>
        <a:spcAft>
          <a:spcPct val="0"/>
        </a:spcAft>
        <a:buClr>
          <a:schemeClr val="accent2"/>
        </a:buClr>
        <a:buSzPct val="90000"/>
        <a:buChar char="•"/>
        <a:defRPr sz="2600" kern="1200">
          <a:solidFill>
            <a:schemeClr val="tx1"/>
          </a:solidFill>
          <a:latin typeface="+mn-lt"/>
          <a:ea typeface="+mn-ea"/>
          <a:cs typeface="+mn-cs"/>
        </a:defRPr>
      </a:lvl2pPr>
      <a:lvl3pPr marL="822325" indent="-190500" algn="l" rtl="0" fontAlgn="base">
        <a:spcBef>
          <a:spcPts val="400"/>
        </a:spcBef>
        <a:spcAft>
          <a:spcPct val="0"/>
        </a:spcAft>
        <a:buClr>
          <a:srgbClr val="71685C"/>
        </a:buClr>
        <a:buSzPct val="100000"/>
        <a:buFont typeface="Wingdings 2" panose="05020102010507070707" pitchFamily="18" charset="2"/>
        <a:buChar char=""/>
        <a:defRPr sz="2300" kern="1200">
          <a:solidFill>
            <a:schemeClr val="tx1"/>
          </a:solidFill>
          <a:latin typeface="+mn-lt"/>
          <a:ea typeface="+mn-ea"/>
          <a:cs typeface="+mn-cs"/>
        </a:defRPr>
      </a:lvl3pPr>
      <a:lvl4pPr marL="1004888" indent="-182563" algn="l" rtl="0" fontAlgn="base">
        <a:spcBef>
          <a:spcPts val="400"/>
        </a:spcBef>
        <a:spcAft>
          <a:spcPct val="0"/>
        </a:spcAft>
        <a:buClr>
          <a:srgbClr val="71685C"/>
        </a:buClr>
        <a:buSzPct val="100000"/>
        <a:buFont typeface="Wingdings 2" panose="05020102010507070707" pitchFamily="18" charset="2"/>
        <a:buChar char=""/>
        <a:defRPr sz="2000" kern="1200">
          <a:solidFill>
            <a:schemeClr val="tx1"/>
          </a:solidFill>
          <a:latin typeface="+mn-lt"/>
          <a:ea typeface="+mn-ea"/>
          <a:cs typeface="+mn-cs"/>
        </a:defRPr>
      </a:lvl4pPr>
      <a:lvl5pPr marL="1187450" indent="-182563" algn="l" rtl="0" fontAlgn="base">
        <a:spcBef>
          <a:spcPts val="400"/>
        </a:spcBef>
        <a:spcAft>
          <a:spcPct val="0"/>
        </a:spcAft>
        <a:buClr>
          <a:srgbClr val="71685C"/>
        </a:buClr>
        <a:buSzPct val="100000"/>
        <a:buFont typeface="Wingdings 2" panose="05020102010507070707" pitchFamily="18" charset="2"/>
        <a:buChar char=""/>
        <a:defRPr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323528" y="1628800"/>
            <a:ext cx="8229600" cy="1143000"/>
          </a:xfrm>
        </p:spPr>
        <p:txBody>
          <a:bodyPr/>
          <a:lstStyle/>
          <a:p>
            <a:pPr marL="54864" indent="0" fontAlgn="auto">
              <a:spcAft>
                <a:spcPts val="0"/>
              </a:spcAft>
              <a:defRPr/>
            </a:pPr>
            <a:r>
              <a:rPr lang="en-US" sz="5400" dirty="0" smtClean="0">
                <a:solidFill>
                  <a:schemeClr val="tx1"/>
                </a:solidFill>
                <a:effectLst>
                  <a:outerShdw blurRad="38100" dist="38100" dir="2700000" algn="tl">
                    <a:srgbClr val="000000">
                      <a:alpha val="43137"/>
                    </a:srgbClr>
                  </a:outerShdw>
                </a:effectLst>
              </a:rPr>
              <a:t>Fever of unknown origin</a:t>
            </a:r>
          </a:p>
        </p:txBody>
      </p:sp>
      <p:pic>
        <p:nvPicPr>
          <p:cNvPr id="1024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4438" y="3573463"/>
            <a:ext cx="3603625" cy="2693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a:spLocks noGrp="1" noChangeArrowheads="1"/>
          </p:cNvSpPr>
          <p:nvPr>
            <p:ph idx="1"/>
          </p:nvPr>
        </p:nvSpPr>
        <p:spPr>
          <a:xfrm>
            <a:off x="457200" y="1484313"/>
            <a:ext cx="8229600" cy="5040312"/>
          </a:xfrm>
        </p:spPr>
        <p:txBody>
          <a:bodyPr/>
          <a:lstStyle/>
          <a:p>
            <a:pPr>
              <a:buFontTx/>
              <a:buNone/>
            </a:pPr>
            <a:r>
              <a:rPr lang="en-US" altLang="en-US" smtClean="0">
                <a:cs typeface="Times New Roman" panose="02020603050405020304" pitchFamily="18" charset="0"/>
              </a:rPr>
              <a:t>                                                                       History and  Physical examination.</a:t>
            </a:r>
          </a:p>
          <a:p>
            <a:pPr>
              <a:buFontTx/>
              <a:buNone/>
            </a:pPr>
            <a:endParaRPr lang="en-US" altLang="en-US" smtClean="0">
              <a:cs typeface="Times New Roman" panose="02020603050405020304" pitchFamily="18" charset="0"/>
            </a:endParaRPr>
          </a:p>
          <a:p>
            <a:r>
              <a:rPr lang="en-US" altLang="en-US" smtClean="0">
                <a:cs typeface="Times New Roman" panose="02020603050405020304" pitchFamily="18" charset="0"/>
              </a:rPr>
              <a:t>Complete blood count, including .</a:t>
            </a:r>
          </a:p>
          <a:p>
            <a:endParaRPr lang="en-US" altLang="en-US" smtClean="0">
              <a:cs typeface="Times New Roman" panose="02020603050405020304" pitchFamily="18" charset="0"/>
            </a:endParaRPr>
          </a:p>
          <a:p>
            <a:r>
              <a:rPr lang="en-US" altLang="en-US" smtClean="0">
                <a:cs typeface="Times New Roman" panose="02020603050405020304" pitchFamily="18" charset="0"/>
              </a:rPr>
              <a:t>differential and platelet count. </a:t>
            </a:r>
          </a:p>
          <a:p>
            <a:endParaRPr lang="en-US" altLang="en-US" smtClean="0">
              <a:cs typeface="Times New Roman" panose="02020603050405020304" pitchFamily="18" charset="0"/>
            </a:endParaRPr>
          </a:p>
          <a:p>
            <a:r>
              <a:rPr lang="en-US" altLang="en-US" smtClean="0">
                <a:cs typeface="Times New Roman" panose="02020603050405020304" pitchFamily="18" charset="0"/>
              </a:rPr>
              <a:t>Routine blood chemistries, including liver enzymes and bilirubin .</a:t>
            </a:r>
          </a:p>
          <a:p>
            <a:pPr>
              <a:buFontTx/>
              <a:buNone/>
            </a:pPr>
            <a:r>
              <a:rPr lang="en-US" altLang="en-US" smtClean="0">
                <a:cs typeface="Times New Roman" panose="02020603050405020304" pitchFamily="18" charset="0"/>
              </a:rPr>
              <a:t>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p:cNvSpPr>
            <a:spLocks noGrp="1" noChangeArrowheads="1"/>
          </p:cNvSpPr>
          <p:nvPr>
            <p:ph idx="1"/>
          </p:nvPr>
        </p:nvSpPr>
        <p:spPr/>
        <p:txBody>
          <a:bodyPr/>
          <a:lstStyle/>
          <a:p>
            <a:r>
              <a:rPr lang="en-US" altLang="en-US" smtClean="0">
                <a:cs typeface="Times New Roman" panose="02020603050405020304" pitchFamily="18" charset="0"/>
              </a:rPr>
              <a:t>Hepatitis serology (if liver tests abnormal).</a:t>
            </a:r>
          </a:p>
          <a:p>
            <a:pPr>
              <a:buFontTx/>
              <a:buNone/>
            </a:pPr>
            <a:endParaRPr lang="ar-SA" altLang="en-US" smtClean="0"/>
          </a:p>
          <a:p>
            <a:r>
              <a:rPr lang="en-US" altLang="en-US" smtClean="0">
                <a:cs typeface="Times New Roman" panose="02020603050405020304" pitchFamily="18" charset="0"/>
              </a:rPr>
              <a:t> Urinalysis, including microscopic examination, and urine culture.</a:t>
            </a:r>
          </a:p>
          <a:p>
            <a:pPr>
              <a:buFontTx/>
              <a:buNone/>
            </a:pPr>
            <a:endParaRPr lang="en-US" altLang="en-US" smtClean="0">
              <a:cs typeface="Times New Roman" panose="02020603050405020304" pitchFamily="18" charset="0"/>
            </a:endParaRPr>
          </a:p>
          <a:p>
            <a:r>
              <a:rPr lang="en-US" altLang="en-US" smtClean="0">
                <a:cs typeface="Times New Roman" panose="02020603050405020304" pitchFamily="18" charset="0"/>
              </a:rPr>
              <a:t>Chest radiograph</a:t>
            </a:r>
          </a:p>
          <a:p>
            <a:pPr>
              <a:buFontTx/>
              <a:buNone/>
            </a:pPr>
            <a:endParaRPr lang="en-US" altLang="en-US" smtClean="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عنوان 1"/>
          <p:cNvSpPr>
            <a:spLocks noGrp="1"/>
          </p:cNvSpPr>
          <p:nvPr>
            <p:ph type="title"/>
          </p:nvPr>
        </p:nvSpPr>
        <p:spPr>
          <a:xfrm>
            <a:off x="457200" y="253536"/>
            <a:ext cx="8229600" cy="1143000"/>
          </a:xfrm>
        </p:spPr>
        <p:txBody>
          <a:bodyPr/>
          <a:lstStyle/>
          <a:p>
            <a:pPr marL="54864" indent="0" algn="ctr" fontAlgn="auto">
              <a:spcAft>
                <a:spcPts val="0"/>
              </a:spcAft>
              <a:defRPr/>
            </a:pPr>
            <a:r>
              <a:rPr lang="en-US" dirty="0" smtClean="0">
                <a:solidFill>
                  <a:schemeClr val="accent1"/>
                </a:solidFill>
              </a:rPr>
              <a:t>Epidemiology</a:t>
            </a:r>
          </a:p>
        </p:txBody>
      </p:sp>
      <p:sp>
        <p:nvSpPr>
          <p:cNvPr id="13315" name="Rectangle 3"/>
          <p:cNvSpPr>
            <a:spLocks noGrp="1" noChangeArrowheads="1"/>
          </p:cNvSpPr>
          <p:nvPr>
            <p:ph idx="1"/>
          </p:nvPr>
        </p:nvSpPr>
        <p:spPr/>
        <p:txBody>
          <a:bodyPr/>
          <a:lstStyle/>
          <a:p>
            <a:r>
              <a:rPr lang="en-US" altLang="en-US" b="1" smtClean="0">
                <a:cs typeface="Times New Roman" panose="02020603050405020304" pitchFamily="18" charset="0"/>
              </a:rPr>
              <a:t>The incidence of specific etiologic agents of FUO varies by. </a:t>
            </a:r>
          </a:p>
          <a:p>
            <a:pPr>
              <a:buFontTx/>
              <a:buNone/>
            </a:pPr>
            <a:endParaRPr lang="en-US" altLang="en-US" b="1" smtClean="0">
              <a:cs typeface="Times New Roman" panose="02020603050405020304" pitchFamily="18" charset="0"/>
            </a:endParaRPr>
          </a:p>
          <a:p>
            <a:r>
              <a:rPr lang="en-US" altLang="en-US" b="1" smtClean="0">
                <a:cs typeface="Times New Roman" panose="02020603050405020304" pitchFamily="18" charset="0"/>
              </a:rPr>
              <a:t> age of the population.</a:t>
            </a:r>
          </a:p>
          <a:p>
            <a:pPr>
              <a:buFontTx/>
              <a:buNone/>
            </a:pPr>
            <a:endParaRPr lang="en-US" altLang="en-US" b="1" smtClean="0">
              <a:cs typeface="Times New Roman" panose="02020603050405020304" pitchFamily="18" charset="0"/>
            </a:endParaRPr>
          </a:p>
          <a:p>
            <a:r>
              <a:rPr lang="en-US" altLang="en-US" b="1" smtClean="0">
                <a:cs typeface="Times New Roman" panose="02020603050405020304" pitchFamily="18" charset="0"/>
              </a:rPr>
              <a:t> potential exposure to infectious agents.</a:t>
            </a:r>
          </a:p>
          <a:p>
            <a:pPr>
              <a:buFontTx/>
              <a:buNone/>
            </a:pPr>
            <a:endParaRPr lang="en-US" altLang="en-US" b="1" smtClean="0">
              <a:cs typeface="Times New Roman" panose="02020603050405020304" pitchFamily="18" charset="0"/>
            </a:endParaRPr>
          </a:p>
          <a:p>
            <a:r>
              <a:rPr lang="en-US" altLang="en-US" b="1" smtClean="0">
                <a:cs typeface="Times New Roman" panose="02020603050405020304" pitchFamily="18" charset="0"/>
              </a:rPr>
              <a:t> host susceptibility to infection.</a:t>
            </a:r>
          </a:p>
          <a:p>
            <a:pPr>
              <a:buFontTx/>
              <a:buNone/>
            </a:pPr>
            <a:endParaRPr lang="en-US" altLang="en-US" b="1" smtClean="0">
              <a:solidFill>
                <a:schemeClr val="accent2"/>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315">
                                            <p:txEl>
                                              <p:pRg st="2" end="2"/>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13315">
                                            <p:txEl>
                                              <p:pRg st="4" end="4"/>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1331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53536"/>
            <a:ext cx="8229600" cy="1143000"/>
          </a:xfrm>
        </p:spPr>
        <p:txBody>
          <a:bodyPr/>
          <a:lstStyle/>
          <a:p>
            <a:pPr marL="54864" indent="0" algn="ctr" fontAlgn="auto">
              <a:spcAft>
                <a:spcPts val="0"/>
              </a:spcAft>
              <a:defRPr/>
            </a:pPr>
            <a:r>
              <a:rPr lang="en-US" dirty="0" smtClean="0">
                <a:solidFill>
                  <a:schemeClr val="accent1"/>
                </a:solidFill>
              </a:rPr>
              <a:t>Etiology</a:t>
            </a:r>
            <a:endParaRPr lang="en-US" dirty="0">
              <a:solidFill>
                <a:schemeClr val="accent1"/>
              </a:solidFill>
            </a:endParaRPr>
          </a:p>
        </p:txBody>
      </p:sp>
      <p:sp>
        <p:nvSpPr>
          <p:cNvPr id="14338" name="Rectangle 3"/>
          <p:cNvSpPr>
            <a:spLocks noGrp="1" noChangeArrowheads="1"/>
          </p:cNvSpPr>
          <p:nvPr>
            <p:ph idx="1"/>
          </p:nvPr>
        </p:nvSpPr>
        <p:spPr/>
        <p:txBody>
          <a:bodyPr>
            <a:normAutofit/>
          </a:bodyPr>
          <a:lstStyle/>
          <a:p>
            <a:pPr fontAlgn="auto">
              <a:spcBef>
                <a:spcPts val="0"/>
              </a:spcBef>
              <a:spcAft>
                <a:spcPts val="0"/>
              </a:spcAft>
              <a:buFont typeface="Wingdings 2"/>
              <a:buChar char=""/>
              <a:defRPr/>
            </a:pPr>
            <a:endParaRPr lang="en-US" dirty="0" smtClean="0"/>
          </a:p>
          <a:p>
            <a:pPr fontAlgn="auto">
              <a:spcBef>
                <a:spcPts val="0"/>
              </a:spcBef>
              <a:spcAft>
                <a:spcPts val="0"/>
              </a:spcAft>
              <a:buFont typeface="Wingdings 2"/>
              <a:buChar char=""/>
              <a:defRPr/>
            </a:pPr>
            <a:r>
              <a:rPr lang="en-US" dirty="0" smtClean="0"/>
              <a:t>Three general categories of illness account for the majority of "classic" FUO cases . </a:t>
            </a:r>
          </a:p>
          <a:p>
            <a:pPr marL="514350" indent="-514350" fontAlgn="auto">
              <a:spcBef>
                <a:spcPts val="0"/>
              </a:spcBef>
              <a:spcAft>
                <a:spcPts val="0"/>
              </a:spcAft>
              <a:buFont typeface="+mj-lt"/>
              <a:buAutoNum type="arabicPeriod"/>
              <a:defRPr/>
            </a:pPr>
            <a:r>
              <a:rPr lang="en-US" dirty="0" smtClean="0"/>
              <a:t>  Infections.</a:t>
            </a:r>
          </a:p>
          <a:p>
            <a:pPr marL="514350" indent="-514350" fontAlgn="auto">
              <a:spcBef>
                <a:spcPts val="0"/>
              </a:spcBef>
              <a:spcAft>
                <a:spcPts val="0"/>
              </a:spcAft>
              <a:buFont typeface="+mj-lt"/>
              <a:buAutoNum type="arabicPeriod"/>
              <a:defRPr/>
            </a:pPr>
            <a:r>
              <a:rPr lang="en-US" dirty="0" smtClean="0"/>
              <a:t>  Malignancies  .</a:t>
            </a:r>
          </a:p>
          <a:p>
            <a:pPr marL="514350" indent="-514350" fontAlgn="auto">
              <a:spcBef>
                <a:spcPts val="0"/>
              </a:spcBef>
              <a:spcAft>
                <a:spcPts val="0"/>
              </a:spcAft>
              <a:buFont typeface="+mj-lt"/>
              <a:buAutoNum type="arabicPeriod"/>
              <a:defRPr/>
            </a:pPr>
            <a:r>
              <a:rPr lang="en-US" dirty="0" smtClean="0"/>
              <a:t>  systemic inflammation (ctd).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4338">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4338">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4338">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433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عنوان 1"/>
          <p:cNvSpPr>
            <a:spLocks noGrp="1"/>
          </p:cNvSpPr>
          <p:nvPr>
            <p:ph type="title"/>
          </p:nvPr>
        </p:nvSpPr>
        <p:spPr>
          <a:xfrm>
            <a:off x="457200" y="253536"/>
            <a:ext cx="8229600" cy="1143000"/>
          </a:xfrm>
        </p:spPr>
        <p:txBody>
          <a:bodyPr/>
          <a:lstStyle/>
          <a:p>
            <a:pPr marL="54864" indent="0" algn="l" fontAlgn="auto">
              <a:spcAft>
                <a:spcPts val="0"/>
              </a:spcAft>
              <a:defRPr/>
            </a:pPr>
            <a:r>
              <a:rPr lang="en-US" dirty="0" smtClean="0">
                <a:solidFill>
                  <a:schemeClr val="tx2">
                    <a:tint val="100000"/>
                    <a:shade val="90000"/>
                    <a:satMod val="250000"/>
                    <a:alpha val="100000"/>
                  </a:schemeClr>
                </a:solidFill>
              </a:rPr>
              <a:t>Other causes</a:t>
            </a:r>
          </a:p>
        </p:txBody>
      </p:sp>
      <p:sp>
        <p:nvSpPr>
          <p:cNvPr id="15363" name="عنصر نائب للمحتوى 2"/>
          <p:cNvSpPr>
            <a:spLocks noGrp="1"/>
          </p:cNvSpPr>
          <p:nvPr>
            <p:ph idx="1"/>
          </p:nvPr>
        </p:nvSpPr>
        <p:spPr/>
        <p:txBody>
          <a:bodyPr/>
          <a:lstStyle/>
          <a:p>
            <a:r>
              <a:rPr lang="en-US" altLang="en-US" smtClean="0">
                <a:cs typeface="Times New Roman" panose="02020603050405020304" pitchFamily="18" charset="0"/>
              </a:rPr>
              <a:t>Factious fever.</a:t>
            </a:r>
          </a:p>
          <a:p>
            <a:r>
              <a:rPr lang="en-US" altLang="en-US" smtClean="0">
                <a:cs typeface="Times New Roman" panose="02020603050405020304" pitchFamily="18" charset="0"/>
              </a:rPr>
              <a:t>Drug induced.</a:t>
            </a:r>
          </a:p>
          <a:p>
            <a:pPr marL="1227138" lvl="3" indent="-514350">
              <a:buFont typeface="Rockwell" panose="02060603020205020403" pitchFamily="18" charset="0"/>
              <a:buAutoNum type="arabicPeriod"/>
            </a:pPr>
            <a:r>
              <a:rPr lang="en-US" altLang="en-US" sz="2800" smtClean="0">
                <a:cs typeface="Times New Roman" panose="02020603050405020304" pitchFamily="18" charset="0"/>
              </a:rPr>
              <a:t>Carbamazepine</a:t>
            </a:r>
          </a:p>
          <a:p>
            <a:pPr marL="1227138" lvl="3" indent="-514350">
              <a:buFont typeface="Rockwell" panose="02060603020205020403" pitchFamily="18" charset="0"/>
              <a:buAutoNum type="arabicPeriod"/>
            </a:pPr>
            <a:r>
              <a:rPr lang="en-US" altLang="en-US" sz="2800" smtClean="0">
                <a:cs typeface="Times New Roman" panose="02020603050405020304" pitchFamily="18" charset="0"/>
              </a:rPr>
              <a:t>Isoniazid</a:t>
            </a:r>
          </a:p>
          <a:p>
            <a:pPr marL="1227138" lvl="3" indent="-514350">
              <a:buFont typeface="Rockwell" panose="02060603020205020403" pitchFamily="18" charset="0"/>
              <a:buAutoNum type="arabicPeriod"/>
            </a:pPr>
            <a:r>
              <a:rPr lang="en-US" altLang="en-US" sz="2800" smtClean="0">
                <a:cs typeface="Times New Roman" panose="02020603050405020304" pitchFamily="18" charset="0"/>
              </a:rPr>
              <a:t>Nitrofurantoin</a:t>
            </a:r>
          </a:p>
          <a:p>
            <a:pPr marL="1227138" lvl="3" indent="-514350">
              <a:buFont typeface="Rockwell" panose="02060603020205020403" pitchFamily="18" charset="0"/>
              <a:buAutoNum type="arabicPeriod"/>
            </a:pPr>
            <a:r>
              <a:rPr lang="en-US" altLang="en-US" sz="2800" smtClean="0">
                <a:cs typeface="Times New Roman" panose="02020603050405020304" pitchFamily="18" charset="0"/>
              </a:rPr>
              <a:t>Lamotrigine</a:t>
            </a:r>
          </a:p>
          <a:p>
            <a:pPr marL="1227138" lvl="3" indent="-514350">
              <a:buFont typeface="Rockwell" panose="02060603020205020403" pitchFamily="18" charset="0"/>
              <a:buAutoNum type="arabicPeriod"/>
            </a:pPr>
            <a:r>
              <a:rPr lang="en-US" altLang="en-US" sz="2800" smtClean="0">
                <a:cs typeface="Times New Roman" panose="02020603050405020304" pitchFamily="18" charset="0"/>
              </a:rPr>
              <a:t>Penicillin</a:t>
            </a:r>
          </a:p>
          <a:p>
            <a:pPr marL="1227138" lvl="3" indent="-514350">
              <a:buFont typeface="Rockwell" panose="02060603020205020403" pitchFamily="18" charset="0"/>
              <a:buAutoNum type="arabicPeriod"/>
            </a:pPr>
            <a:r>
              <a:rPr lang="en-US" altLang="en-US" sz="2800" smtClean="0">
                <a:cs typeface="Times New Roman" panose="02020603050405020304" pitchFamily="18" charset="0"/>
              </a:rPr>
              <a:t>Phenytoin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536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36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536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536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536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536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عنوان 1"/>
          <p:cNvSpPr>
            <a:spLocks noGrp="1"/>
          </p:cNvSpPr>
          <p:nvPr>
            <p:ph type="title"/>
          </p:nvPr>
        </p:nvSpPr>
        <p:spPr>
          <a:xfrm>
            <a:off x="457200" y="253536"/>
            <a:ext cx="8229600" cy="1143000"/>
          </a:xfrm>
        </p:spPr>
        <p:txBody>
          <a:bodyPr>
            <a:normAutofit fontScale="90000"/>
          </a:bodyPr>
          <a:lstStyle/>
          <a:p>
            <a:pPr marL="54864" indent="0" fontAlgn="auto">
              <a:spcAft>
                <a:spcPts val="0"/>
              </a:spcAft>
              <a:defRPr/>
            </a:pPr>
            <a:r>
              <a:rPr lang="en-US" smtClean="0">
                <a:solidFill>
                  <a:schemeClr val="tx2">
                    <a:tint val="100000"/>
                    <a:shade val="90000"/>
                    <a:satMod val="250000"/>
                    <a:alpha val="100000"/>
                  </a:schemeClr>
                </a:solidFill>
              </a:rPr>
              <a:t>Distribution of different diagnoses</a:t>
            </a:r>
          </a:p>
        </p:txBody>
      </p:sp>
      <p:pic>
        <p:nvPicPr>
          <p:cNvPr id="2457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1575" y="1419225"/>
            <a:ext cx="6800850" cy="4019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388" y="981075"/>
            <a:ext cx="8785225" cy="431958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عنوان 1"/>
          <p:cNvSpPr>
            <a:spLocks noGrp="1"/>
          </p:cNvSpPr>
          <p:nvPr>
            <p:ph type="title"/>
          </p:nvPr>
        </p:nvSpPr>
        <p:spPr>
          <a:xfrm>
            <a:off x="457200" y="253536"/>
            <a:ext cx="8229600" cy="1143000"/>
          </a:xfrm>
        </p:spPr>
        <p:txBody>
          <a:bodyPr/>
          <a:lstStyle/>
          <a:p>
            <a:pPr marL="54864" indent="0" algn="ctr" fontAlgn="auto">
              <a:spcAft>
                <a:spcPts val="0"/>
              </a:spcAft>
              <a:defRPr/>
            </a:pPr>
            <a:r>
              <a:rPr lang="en-US" sz="3200" dirty="0" smtClean="0">
                <a:solidFill>
                  <a:schemeClr val="accent1"/>
                </a:solidFill>
              </a:rPr>
              <a:t>Viral infections</a:t>
            </a:r>
            <a:r>
              <a:rPr lang="en-US" dirty="0" smtClean="0">
                <a:solidFill>
                  <a:schemeClr val="tx2">
                    <a:tint val="100000"/>
                    <a:shade val="90000"/>
                    <a:satMod val="250000"/>
                    <a:alpha val="100000"/>
                  </a:schemeClr>
                </a:solidFill>
              </a:rPr>
              <a:t> </a:t>
            </a:r>
          </a:p>
        </p:txBody>
      </p:sp>
      <p:sp>
        <p:nvSpPr>
          <p:cNvPr id="18435" name="عنصر نائب للمحتوى 2"/>
          <p:cNvSpPr>
            <a:spLocks noGrp="1"/>
          </p:cNvSpPr>
          <p:nvPr>
            <p:ph idx="1"/>
          </p:nvPr>
        </p:nvSpPr>
        <p:spPr/>
        <p:txBody>
          <a:bodyPr/>
          <a:lstStyle/>
          <a:p>
            <a:pPr>
              <a:buFontTx/>
              <a:buNone/>
            </a:pPr>
            <a:r>
              <a:rPr lang="en-US" altLang="en-US" sz="2400" smtClean="0">
                <a:cs typeface="Times New Roman" panose="02020603050405020304" pitchFamily="18" charset="0"/>
              </a:rPr>
              <a:t>    Most viruses cause self-limited infections of brief duration. </a:t>
            </a:r>
          </a:p>
          <a:p>
            <a:pPr>
              <a:buFontTx/>
              <a:buNone/>
            </a:pPr>
            <a:r>
              <a:rPr lang="en-US" altLang="en-US" sz="2400" smtClean="0">
                <a:cs typeface="Times New Roman" panose="02020603050405020304" pitchFamily="18" charset="0"/>
              </a:rPr>
              <a:t>    cytomegalovirus (CMV), Epstein-Barr virus (EBV), hepatitis viruses can cause FUO.</a:t>
            </a:r>
          </a:p>
          <a:p>
            <a:pPr>
              <a:buFontTx/>
              <a:buNone/>
            </a:pPr>
            <a:r>
              <a:rPr lang="en-US" altLang="en-US" sz="2400" smtClean="0">
                <a:cs typeface="Times New Roman" panose="02020603050405020304" pitchFamily="18" charset="0"/>
              </a:rPr>
              <a:t>   Symptoms and signs of these infections can be nonspecific.</a:t>
            </a:r>
          </a:p>
          <a:p>
            <a:pPr>
              <a:buFontTx/>
              <a:buNone/>
            </a:pPr>
            <a:r>
              <a:rPr lang="en-US" altLang="en-US" sz="2400" smtClean="0">
                <a:cs typeface="Times New Roman" panose="02020603050405020304" pitchFamily="18" charset="0"/>
              </a:rPr>
              <a:t>    Liver enzymes may be elevated. Viral cultures, serologic studies, and molecular techniques such as polymerase chain reaction (PCR) can be used to facilitate the Dx.</a:t>
            </a:r>
            <a:endParaRPr lang="en-US" altLang="en-US" smtClean="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843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435">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18435">
                                            <p:txEl>
                                              <p:pRg st="2" end="2"/>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1843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عنوان 1"/>
          <p:cNvSpPr>
            <a:spLocks noGrp="1"/>
          </p:cNvSpPr>
          <p:nvPr>
            <p:ph type="title"/>
          </p:nvPr>
        </p:nvSpPr>
        <p:spPr>
          <a:xfrm>
            <a:off x="457200" y="253536"/>
            <a:ext cx="8229600" cy="1143000"/>
          </a:xfrm>
        </p:spPr>
        <p:txBody>
          <a:bodyPr anchor="ctr"/>
          <a:lstStyle/>
          <a:p>
            <a:pPr marL="54864" indent="0" algn="ctr" fontAlgn="auto">
              <a:spcAft>
                <a:spcPts val="0"/>
              </a:spcAft>
              <a:defRPr/>
            </a:pPr>
            <a:r>
              <a:rPr lang="en-US" sz="3200" dirty="0" smtClean="0">
                <a:solidFill>
                  <a:schemeClr val="accent1"/>
                </a:solidFill>
              </a:rPr>
              <a:t>Brucellosis</a:t>
            </a:r>
          </a:p>
        </p:txBody>
      </p:sp>
      <p:sp>
        <p:nvSpPr>
          <p:cNvPr id="19459" name="عنصر نائب للمحتوى 2"/>
          <p:cNvSpPr>
            <a:spLocks noGrp="1"/>
          </p:cNvSpPr>
          <p:nvPr>
            <p:ph idx="1"/>
          </p:nvPr>
        </p:nvSpPr>
        <p:spPr/>
        <p:txBody>
          <a:bodyPr/>
          <a:lstStyle/>
          <a:p>
            <a:pPr>
              <a:buFontTx/>
              <a:buNone/>
            </a:pPr>
            <a:r>
              <a:rPr lang="en-US" altLang="en-US" sz="2400" smtClean="0">
                <a:cs typeface="Times New Roman" panose="02020603050405020304" pitchFamily="18" charset="0"/>
              </a:rPr>
              <a:t>   Brucellosis frequently is considered in the differential diagnosis of FUO because the infection can be present as chronic non specfic  symptoms and signs.</a:t>
            </a:r>
          </a:p>
          <a:p>
            <a:pPr>
              <a:buFontTx/>
              <a:buNone/>
            </a:pPr>
            <a:endParaRPr lang="en-US" altLang="en-US" sz="2400" smtClean="0">
              <a:cs typeface="Times New Roman" panose="02020603050405020304" pitchFamily="18" charset="0"/>
            </a:endParaRPr>
          </a:p>
          <a:p>
            <a:pPr>
              <a:buFontTx/>
              <a:buNone/>
            </a:pPr>
            <a:r>
              <a:rPr lang="en-US" altLang="en-US" sz="2400" smtClean="0">
                <a:cs typeface="Times New Roman" panose="02020603050405020304" pitchFamily="18" charset="0"/>
              </a:rPr>
              <a:t>   so, it is important to ask about exposure to animals or animal products.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945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945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عنوان 1"/>
          <p:cNvSpPr>
            <a:spLocks noGrp="1"/>
          </p:cNvSpPr>
          <p:nvPr>
            <p:ph type="title"/>
          </p:nvPr>
        </p:nvSpPr>
        <p:spPr>
          <a:xfrm>
            <a:off x="457200" y="253536"/>
            <a:ext cx="8229600" cy="1143000"/>
          </a:xfrm>
        </p:spPr>
        <p:txBody>
          <a:bodyPr anchor="ctr"/>
          <a:lstStyle/>
          <a:p>
            <a:pPr marL="54864" indent="0" algn="ctr" fontAlgn="auto">
              <a:spcAft>
                <a:spcPts val="0"/>
              </a:spcAft>
              <a:defRPr/>
            </a:pPr>
            <a:r>
              <a:rPr lang="en-US" dirty="0" smtClean="0">
                <a:solidFill>
                  <a:schemeClr val="tx2">
                    <a:tint val="100000"/>
                    <a:shade val="90000"/>
                    <a:satMod val="250000"/>
                    <a:alpha val="100000"/>
                  </a:schemeClr>
                </a:solidFill>
              </a:rPr>
              <a:t> </a:t>
            </a:r>
            <a:r>
              <a:rPr lang="en-US" sz="3200" dirty="0" smtClean="0">
                <a:solidFill>
                  <a:schemeClr val="accent1"/>
                </a:solidFill>
              </a:rPr>
              <a:t>Tuberculosis (TB)</a:t>
            </a:r>
          </a:p>
        </p:txBody>
      </p:sp>
      <p:sp>
        <p:nvSpPr>
          <p:cNvPr id="20483" name="عنصر نائب للمحتوى 2"/>
          <p:cNvSpPr>
            <a:spLocks noGrp="1"/>
          </p:cNvSpPr>
          <p:nvPr>
            <p:ph idx="1"/>
          </p:nvPr>
        </p:nvSpPr>
        <p:spPr>
          <a:xfrm>
            <a:off x="395288" y="1844675"/>
            <a:ext cx="8229600" cy="2790825"/>
          </a:xfrm>
        </p:spPr>
        <p:txBody>
          <a:bodyPr/>
          <a:lstStyle/>
          <a:p>
            <a:pPr>
              <a:buFontTx/>
              <a:buNone/>
            </a:pPr>
            <a:endParaRPr lang="en-US" altLang="en-US" sz="2400" smtClean="0">
              <a:cs typeface="Times New Roman" panose="02020603050405020304" pitchFamily="18" charset="0"/>
            </a:endParaRPr>
          </a:p>
          <a:p>
            <a:pPr>
              <a:buFontTx/>
              <a:buNone/>
            </a:pPr>
            <a:r>
              <a:rPr lang="en-US" altLang="en-US" sz="2400" smtClean="0">
                <a:cs typeface="Times New Roman" panose="02020603050405020304" pitchFamily="18" charset="0"/>
              </a:rPr>
              <a:t>   Tuberculosis (important cause of FUO) Extrapulmonary TB (disseminated TB, or TB of the liver, peritoneum, pericardium, or genitourinary tract), is more likely to cause FUO than pulmonary TB, which is usually evident on chest radiography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048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57200" y="253536"/>
            <a:ext cx="8229600" cy="1143000"/>
          </a:xfrm>
        </p:spPr>
        <p:txBody>
          <a:bodyPr/>
          <a:lstStyle/>
          <a:p>
            <a:pPr marL="54864" indent="0" algn="l" fontAlgn="auto">
              <a:spcAft>
                <a:spcPts val="0"/>
              </a:spcAft>
              <a:defRPr/>
            </a:pPr>
            <a:r>
              <a:rPr lang="en-US" dirty="0" smtClean="0">
                <a:solidFill>
                  <a:schemeClr val="accent1"/>
                </a:solidFill>
              </a:rPr>
              <a:t>objective</a:t>
            </a:r>
          </a:p>
        </p:txBody>
      </p:sp>
      <p:sp>
        <p:nvSpPr>
          <p:cNvPr id="11267" name="Rectangle 3"/>
          <p:cNvSpPr>
            <a:spLocks noGrp="1" noChangeArrowheads="1"/>
          </p:cNvSpPr>
          <p:nvPr>
            <p:ph idx="1"/>
          </p:nvPr>
        </p:nvSpPr>
        <p:spPr/>
        <p:txBody>
          <a:bodyPr/>
          <a:lstStyle/>
          <a:p>
            <a:r>
              <a:rPr lang="en-US" altLang="en-US" smtClean="0">
                <a:cs typeface="Times New Roman" panose="02020603050405020304" pitchFamily="18" charset="0"/>
              </a:rPr>
              <a:t>Proper definition of FUO.</a:t>
            </a:r>
          </a:p>
          <a:p>
            <a:r>
              <a:rPr lang="en-US" altLang="en-US" smtClean="0">
                <a:cs typeface="Times New Roman" panose="02020603050405020304" pitchFamily="18" charset="0"/>
              </a:rPr>
              <a:t>Epidemiology.</a:t>
            </a:r>
          </a:p>
          <a:p>
            <a:r>
              <a:rPr lang="en-US" altLang="en-US" smtClean="0">
                <a:cs typeface="Times New Roman" panose="02020603050405020304" pitchFamily="18" charset="0"/>
              </a:rPr>
              <a:t>Etiology.</a:t>
            </a:r>
          </a:p>
          <a:p>
            <a:r>
              <a:rPr lang="en-US" altLang="en-US" smtClean="0">
                <a:cs typeface="Times New Roman" panose="02020603050405020304" pitchFamily="18" charset="0"/>
              </a:rPr>
              <a:t>Approach to the patient with FUO.</a:t>
            </a:r>
          </a:p>
          <a:p>
            <a:r>
              <a:rPr lang="en-US" altLang="en-US" smtClean="0">
                <a:cs typeface="Times New Roman" panose="02020603050405020304" pitchFamily="18" charset="0"/>
              </a:rPr>
              <a:t>Treatment strategies.</a:t>
            </a:r>
          </a:p>
          <a:p>
            <a:endParaRPr lang="en-US" altLang="en-US" smtClean="0">
              <a:solidFill>
                <a:schemeClr val="accent2"/>
              </a:solidFill>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عنوان 1"/>
          <p:cNvSpPr>
            <a:spLocks noGrp="1"/>
          </p:cNvSpPr>
          <p:nvPr>
            <p:ph type="title"/>
          </p:nvPr>
        </p:nvSpPr>
        <p:spPr>
          <a:xfrm>
            <a:off x="457200" y="253536"/>
            <a:ext cx="8229600" cy="1143000"/>
          </a:xfrm>
        </p:spPr>
        <p:txBody>
          <a:bodyPr anchor="ctr"/>
          <a:lstStyle/>
          <a:p>
            <a:pPr marL="54864" indent="0" algn="ctr" fontAlgn="auto">
              <a:spcAft>
                <a:spcPts val="0"/>
              </a:spcAft>
              <a:defRPr/>
            </a:pPr>
            <a:r>
              <a:rPr lang="en-US" sz="3200" dirty="0" smtClean="0">
                <a:solidFill>
                  <a:schemeClr val="accent1"/>
                </a:solidFill>
              </a:rPr>
              <a:t>Salmonellosis</a:t>
            </a:r>
          </a:p>
        </p:txBody>
      </p:sp>
      <p:sp>
        <p:nvSpPr>
          <p:cNvPr id="21507" name="عنصر نائب للمحتوى 2"/>
          <p:cNvSpPr>
            <a:spLocks noGrp="1"/>
          </p:cNvSpPr>
          <p:nvPr>
            <p:ph idx="1"/>
          </p:nvPr>
        </p:nvSpPr>
        <p:spPr>
          <a:xfrm>
            <a:off x="457200" y="1646238"/>
            <a:ext cx="8229600" cy="2503487"/>
          </a:xfrm>
        </p:spPr>
        <p:txBody>
          <a:bodyPr>
            <a:normAutofit fontScale="92500" lnSpcReduction="10000"/>
          </a:bodyPr>
          <a:lstStyle/>
          <a:p>
            <a:pPr fontAlgn="auto">
              <a:spcBef>
                <a:spcPts val="0"/>
              </a:spcBef>
              <a:spcAft>
                <a:spcPts val="0"/>
              </a:spcAft>
              <a:buFontTx/>
              <a:buNone/>
              <a:defRPr/>
            </a:pPr>
            <a:r>
              <a:rPr lang="en-US" sz="2400" dirty="0" smtClean="0"/>
              <a:t>   </a:t>
            </a:r>
          </a:p>
          <a:p>
            <a:pPr fontAlgn="auto">
              <a:spcBef>
                <a:spcPts val="0"/>
              </a:spcBef>
              <a:spcAft>
                <a:spcPts val="0"/>
              </a:spcAft>
              <a:buFontTx/>
              <a:buNone/>
              <a:defRPr/>
            </a:pPr>
            <a:r>
              <a:rPr lang="en-US" sz="2400" dirty="0" smtClean="0"/>
              <a:t>    Salmonella species can cause typhoidal as well as localized gastrointestinal (GI) illness</a:t>
            </a:r>
          </a:p>
          <a:p>
            <a:pPr fontAlgn="auto">
              <a:spcBef>
                <a:spcPts val="0"/>
              </a:spcBef>
              <a:spcAft>
                <a:spcPts val="0"/>
              </a:spcAft>
              <a:buFontTx/>
              <a:buNone/>
              <a:defRPr/>
            </a:pPr>
            <a:endParaRPr lang="en-US" sz="2400" dirty="0" smtClean="0"/>
          </a:p>
          <a:p>
            <a:pPr fontAlgn="auto">
              <a:spcBef>
                <a:spcPts val="0"/>
              </a:spcBef>
              <a:spcAft>
                <a:spcPts val="0"/>
              </a:spcAft>
              <a:buFontTx/>
              <a:buNone/>
              <a:defRPr/>
            </a:pPr>
            <a:r>
              <a:rPr lang="en-US" sz="2400" dirty="0" smtClean="0"/>
              <a:t>   The diagnosis can be made with blood and stool cultures, which should be repeated if initially negative and fevers persist</a:t>
            </a:r>
            <a:r>
              <a:rPr lang="en-US" dirty="0" smtClean="0"/>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1507">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150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عنوان 1"/>
          <p:cNvSpPr>
            <a:spLocks noGrp="1"/>
          </p:cNvSpPr>
          <p:nvPr>
            <p:ph type="title"/>
          </p:nvPr>
        </p:nvSpPr>
        <p:spPr>
          <a:xfrm>
            <a:off x="457200" y="253536"/>
            <a:ext cx="8229600" cy="1143000"/>
          </a:xfrm>
        </p:spPr>
        <p:txBody>
          <a:bodyPr anchor="ctr"/>
          <a:lstStyle/>
          <a:p>
            <a:pPr marL="54864" indent="0" algn="ctr" fontAlgn="auto">
              <a:spcAft>
                <a:spcPts val="0"/>
              </a:spcAft>
              <a:defRPr/>
            </a:pPr>
            <a:r>
              <a:rPr lang="en-US" sz="3200" dirty="0" smtClean="0">
                <a:solidFill>
                  <a:schemeClr val="accent1"/>
                </a:solidFill>
              </a:rPr>
              <a:t>Toxoplasmosis</a:t>
            </a:r>
          </a:p>
        </p:txBody>
      </p:sp>
      <p:sp>
        <p:nvSpPr>
          <p:cNvPr id="22531" name="عنصر نائب للمحتوى 2"/>
          <p:cNvSpPr>
            <a:spLocks noGrp="1"/>
          </p:cNvSpPr>
          <p:nvPr>
            <p:ph idx="1"/>
          </p:nvPr>
        </p:nvSpPr>
        <p:spPr>
          <a:xfrm>
            <a:off x="457200" y="1646238"/>
            <a:ext cx="8229600" cy="2503487"/>
          </a:xfrm>
        </p:spPr>
        <p:txBody>
          <a:bodyPr/>
          <a:lstStyle/>
          <a:p>
            <a:pPr>
              <a:buFontTx/>
              <a:buNone/>
            </a:pPr>
            <a:r>
              <a:rPr lang="en-US" altLang="en-US" smtClean="0">
                <a:cs typeface="Times New Roman" panose="02020603050405020304" pitchFamily="18" charset="0"/>
              </a:rPr>
              <a:t>   </a:t>
            </a:r>
            <a:r>
              <a:rPr lang="en-US" altLang="en-US" sz="2400" smtClean="0">
                <a:cs typeface="Times New Roman" panose="02020603050405020304" pitchFamily="18" charset="0"/>
              </a:rPr>
              <a:t>It should be considered in patient  with exposure to soil contaminated with feline (cats) feces.</a:t>
            </a:r>
          </a:p>
          <a:p>
            <a:pPr>
              <a:buFontTx/>
              <a:buNone/>
            </a:pPr>
            <a:endParaRPr lang="en-US" altLang="en-US" sz="2400" smtClean="0">
              <a:cs typeface="Times New Roman" panose="02020603050405020304" pitchFamily="18" charset="0"/>
            </a:endParaRPr>
          </a:p>
          <a:p>
            <a:pPr>
              <a:buFontTx/>
              <a:buNone/>
            </a:pPr>
            <a:r>
              <a:rPr lang="en-US" altLang="en-US" sz="2400" smtClean="0">
                <a:cs typeface="Times New Roman" panose="02020603050405020304" pitchFamily="18" charset="0"/>
              </a:rPr>
              <a:t>   A rise in antibody titer can establish the diagnosis; however, a single high antibody titer is not sufficient.</a:t>
            </a:r>
            <a:endParaRPr lang="en-US" altLang="en-US" smtClean="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253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عنوان 1"/>
          <p:cNvSpPr>
            <a:spLocks noGrp="1"/>
          </p:cNvSpPr>
          <p:nvPr>
            <p:ph type="title"/>
          </p:nvPr>
        </p:nvSpPr>
        <p:spPr>
          <a:xfrm>
            <a:off x="457200" y="253536"/>
            <a:ext cx="8229600" cy="1143000"/>
          </a:xfrm>
        </p:spPr>
        <p:txBody>
          <a:bodyPr anchor="ctr"/>
          <a:lstStyle/>
          <a:p>
            <a:pPr marL="54864" indent="0" algn="ctr" fontAlgn="auto">
              <a:spcAft>
                <a:spcPts val="0"/>
              </a:spcAft>
              <a:defRPr/>
            </a:pPr>
            <a:r>
              <a:rPr lang="en-US" sz="3200" dirty="0" smtClean="0">
                <a:solidFill>
                  <a:schemeClr val="accent1"/>
                </a:solidFill>
              </a:rPr>
              <a:t>Leptospirosis </a:t>
            </a:r>
          </a:p>
        </p:txBody>
      </p:sp>
      <p:sp>
        <p:nvSpPr>
          <p:cNvPr id="23555" name="عنصر نائب للمحتوى 2"/>
          <p:cNvSpPr>
            <a:spLocks noGrp="1"/>
          </p:cNvSpPr>
          <p:nvPr>
            <p:ph idx="1"/>
          </p:nvPr>
        </p:nvSpPr>
        <p:spPr>
          <a:xfrm>
            <a:off x="457200" y="1646238"/>
            <a:ext cx="8229600" cy="3870325"/>
          </a:xfrm>
        </p:spPr>
        <p:txBody>
          <a:bodyPr/>
          <a:lstStyle/>
          <a:p>
            <a:pPr>
              <a:buFontTx/>
              <a:buNone/>
            </a:pPr>
            <a:r>
              <a:rPr lang="en-US" altLang="en-US" smtClean="0">
                <a:cs typeface="Times New Roman" panose="02020603050405020304" pitchFamily="18" charset="0"/>
              </a:rPr>
              <a:t>  </a:t>
            </a:r>
            <a:r>
              <a:rPr lang="en-US" altLang="en-US" sz="2400" smtClean="0">
                <a:cs typeface="Times New Roman" panose="02020603050405020304" pitchFamily="18" charset="0"/>
              </a:rPr>
              <a:t>Leptospirosis is a common zoonotic infection with worldwide distribution.</a:t>
            </a:r>
          </a:p>
          <a:p>
            <a:pPr>
              <a:buFontTx/>
              <a:buNone/>
            </a:pPr>
            <a:r>
              <a:rPr lang="en-US" altLang="en-US" sz="2400" smtClean="0">
                <a:cs typeface="Times New Roman" panose="02020603050405020304" pitchFamily="18" charset="0"/>
              </a:rPr>
              <a:t>    The clinical manifestations are nonspecific and may include fever, rigors, myalgias, headache, cough, and gastrointestinal complaints. </a:t>
            </a:r>
          </a:p>
          <a:p>
            <a:pPr>
              <a:buFontTx/>
              <a:buNone/>
            </a:pPr>
            <a:r>
              <a:rPr lang="en-US" altLang="en-US" sz="2400" smtClean="0">
                <a:cs typeface="Times New Roman" panose="02020603050405020304" pitchFamily="18" charset="0"/>
              </a:rPr>
              <a:t>    Leptospirosis typically occurs after exposure to environmental sources, such as animal urine, contaminated soil or water (particularly during swimming), or infected animal tissue</a:t>
            </a:r>
            <a:r>
              <a:rPr lang="en-US" altLang="en-US" smtClean="0">
                <a:cs typeface="Times New Roman" panose="02020603050405020304" pitchFamily="18" charset="0"/>
              </a:rPr>
              <a:t>.</a:t>
            </a:r>
          </a:p>
        </p:txBody>
      </p:sp>
      <p:pic>
        <p:nvPicPr>
          <p:cNvPr id="3174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6238" y="5157788"/>
            <a:ext cx="4524375"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555">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2355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713" y="1716088"/>
            <a:ext cx="5429250" cy="3968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4363" y="549275"/>
            <a:ext cx="7915275" cy="5903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عنوان 1"/>
          <p:cNvSpPr>
            <a:spLocks noGrp="1"/>
          </p:cNvSpPr>
          <p:nvPr>
            <p:ph type="title"/>
          </p:nvPr>
        </p:nvSpPr>
        <p:spPr>
          <a:xfrm>
            <a:off x="457200" y="253536"/>
            <a:ext cx="8229600" cy="1143000"/>
          </a:xfrm>
        </p:spPr>
        <p:txBody>
          <a:bodyPr anchor="ctr"/>
          <a:lstStyle/>
          <a:p>
            <a:pPr marL="54864" indent="0" algn="ctr" fontAlgn="auto">
              <a:spcAft>
                <a:spcPts val="0"/>
              </a:spcAft>
              <a:defRPr/>
            </a:pPr>
            <a:r>
              <a:rPr lang="en-US" sz="3200" dirty="0" smtClean="0">
                <a:solidFill>
                  <a:schemeClr val="accent1"/>
                </a:solidFill>
                <a:effectLst/>
              </a:rPr>
              <a:t>Malaria</a:t>
            </a:r>
            <a:r>
              <a:rPr lang="en-US" dirty="0" smtClean="0">
                <a:solidFill>
                  <a:schemeClr val="accent1"/>
                </a:solidFill>
                <a:effectLst/>
              </a:rPr>
              <a:t> </a:t>
            </a:r>
          </a:p>
        </p:txBody>
      </p:sp>
      <p:sp>
        <p:nvSpPr>
          <p:cNvPr id="24579" name="عنصر نائب للمحتوى 2"/>
          <p:cNvSpPr>
            <a:spLocks noGrp="1"/>
          </p:cNvSpPr>
          <p:nvPr>
            <p:ph idx="1"/>
          </p:nvPr>
        </p:nvSpPr>
        <p:spPr>
          <a:xfrm>
            <a:off x="457200" y="1989138"/>
            <a:ext cx="8229600" cy="4183062"/>
          </a:xfrm>
        </p:spPr>
        <p:txBody>
          <a:bodyPr/>
          <a:lstStyle/>
          <a:p>
            <a:pPr>
              <a:buFontTx/>
              <a:buNone/>
            </a:pPr>
            <a:r>
              <a:rPr lang="en-US" altLang="en-US" smtClean="0">
                <a:cs typeface="Times New Roman" panose="02020603050405020304" pitchFamily="18" charset="0"/>
              </a:rPr>
              <a:t>  </a:t>
            </a:r>
            <a:r>
              <a:rPr lang="en-US" altLang="en-US" sz="2400" smtClean="0">
                <a:cs typeface="Times New Roman" panose="02020603050405020304" pitchFamily="18" charset="0"/>
              </a:rPr>
              <a:t>Malaria is an important consideration in a patient  with FUO.. Although the patient frequently has a history of travel to areas where malaria is endemic.</a:t>
            </a:r>
          </a:p>
          <a:p>
            <a:pPr>
              <a:buFontTx/>
              <a:buNone/>
            </a:pPr>
            <a:r>
              <a:rPr lang="en-US" altLang="en-US" sz="2400" smtClean="0">
                <a:cs typeface="Times New Roman" panose="02020603050405020304" pitchFamily="18" charset="0"/>
              </a:rPr>
              <a:t>    Malaria infection can be delayed for months after travel .</a:t>
            </a:r>
          </a:p>
          <a:p>
            <a:pPr>
              <a:buFont typeface="Wingdings 2" panose="05020102010507070707" pitchFamily="18" charset="2"/>
              <a:buNone/>
            </a:pPr>
            <a:r>
              <a:rPr lang="en-US" altLang="en-US" sz="2400" smtClean="0">
                <a:cs typeface="Times New Roman" panose="02020603050405020304" pitchFamily="18" charset="0"/>
              </a:rPr>
              <a:t>   Splenomegaly usually accompanies fever The diagnosis is made by examining appropriately stained thin or thick smears of blood</a:t>
            </a:r>
            <a:r>
              <a:rPr lang="en-US" altLang="en-US" smtClean="0">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579">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2457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عنوان 1"/>
          <p:cNvSpPr>
            <a:spLocks noGrp="1"/>
          </p:cNvSpPr>
          <p:nvPr>
            <p:ph type="title"/>
          </p:nvPr>
        </p:nvSpPr>
        <p:spPr>
          <a:xfrm>
            <a:off x="457200" y="253536"/>
            <a:ext cx="8229600" cy="1143000"/>
          </a:xfrm>
        </p:spPr>
        <p:txBody>
          <a:bodyPr anchor="ctr"/>
          <a:lstStyle/>
          <a:p>
            <a:pPr marL="54864" indent="0" algn="ctr" fontAlgn="auto">
              <a:spcAft>
                <a:spcPts val="0"/>
              </a:spcAft>
              <a:defRPr/>
            </a:pPr>
            <a:r>
              <a:rPr lang="en-US" dirty="0" smtClean="0">
                <a:solidFill>
                  <a:schemeClr val="accent1"/>
                </a:solidFill>
              </a:rPr>
              <a:t>Localized  infection</a:t>
            </a:r>
          </a:p>
        </p:txBody>
      </p:sp>
      <p:sp>
        <p:nvSpPr>
          <p:cNvPr id="25603" name="عنصر نائب للمحتوى 2"/>
          <p:cNvSpPr>
            <a:spLocks noGrp="1"/>
          </p:cNvSpPr>
          <p:nvPr>
            <p:ph idx="1"/>
          </p:nvPr>
        </p:nvSpPr>
        <p:spPr/>
        <p:txBody>
          <a:bodyPr/>
          <a:lstStyle/>
          <a:p>
            <a:pPr>
              <a:buFontTx/>
              <a:buNone/>
            </a:pPr>
            <a:r>
              <a:rPr lang="en-US" altLang="en-US" sz="2400" smtClean="0">
                <a:cs typeface="Times New Roman" panose="02020603050405020304" pitchFamily="18" charset="0"/>
              </a:rPr>
              <a:t>   When common localized infections cause FUO, they may have an unusual presentation. </a:t>
            </a:r>
          </a:p>
          <a:p>
            <a:pPr>
              <a:buFontTx/>
              <a:buNone/>
            </a:pPr>
            <a:r>
              <a:rPr lang="en-US" altLang="en-US" sz="2400" smtClean="0">
                <a:cs typeface="Times New Roman" panose="02020603050405020304" pitchFamily="18" charset="0"/>
              </a:rPr>
              <a:t>     Careful and repeated history and physical examination, and careful review and interpretation of laboratory tests, can help to diagnose these infections.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560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457200" y="253536"/>
            <a:ext cx="8229600" cy="1143000"/>
          </a:xfrm>
        </p:spPr>
        <p:txBody>
          <a:bodyPr anchor="ctr"/>
          <a:lstStyle/>
          <a:p>
            <a:pPr marL="54864" indent="0" algn="ctr" fontAlgn="auto">
              <a:spcAft>
                <a:spcPts val="0"/>
              </a:spcAft>
              <a:defRPr/>
            </a:pPr>
            <a:r>
              <a:rPr lang="en-US" dirty="0" smtClean="0">
                <a:solidFill>
                  <a:schemeClr val="accent1"/>
                </a:solidFill>
              </a:rPr>
              <a:t>approach</a:t>
            </a:r>
          </a:p>
        </p:txBody>
      </p:sp>
      <p:sp>
        <p:nvSpPr>
          <p:cNvPr id="26627" name="Rectangle 3"/>
          <p:cNvSpPr>
            <a:spLocks noGrp="1" noChangeArrowheads="1"/>
          </p:cNvSpPr>
          <p:nvPr>
            <p:ph idx="1"/>
          </p:nvPr>
        </p:nvSpPr>
        <p:spPr/>
        <p:txBody>
          <a:bodyPr/>
          <a:lstStyle/>
          <a:p>
            <a:r>
              <a:rPr lang="en-US" altLang="en-US" sz="2800" smtClean="0">
                <a:cs typeface="Times New Roman" panose="02020603050405020304" pitchFamily="18" charset="0"/>
              </a:rPr>
              <a:t>The most critical feature of the evaluation of a patient with FUO is to take a careful history and to reassess the patient frequently.                                                  </a:t>
            </a:r>
          </a:p>
          <a:p>
            <a:endParaRPr lang="en-US" altLang="en-US" sz="2800" smtClean="0">
              <a:cs typeface="Times New Roman" panose="02020603050405020304" pitchFamily="18" charset="0"/>
            </a:endParaRPr>
          </a:p>
          <a:p>
            <a:r>
              <a:rPr lang="en-US" altLang="en-US" sz="2800" smtClean="0">
                <a:cs typeface="Times New Roman" panose="02020603050405020304" pitchFamily="18" charset="0"/>
              </a:rPr>
              <a:t>It is important to look for uncommon presentations of common diseases and to perform a detailed physical examination</a:t>
            </a:r>
            <a:r>
              <a:rPr lang="ar-SA" altLang="en-US" sz="2800" smtClean="0"/>
              <a:t>. </a:t>
            </a:r>
            <a:endParaRPr lang="en-US" altLang="en-US" sz="2800" smtClean="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662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662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3875" y="1536700"/>
            <a:ext cx="8096250" cy="191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45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3875" y="4149725"/>
            <a:ext cx="8096250" cy="2044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451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645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188" y="2420938"/>
            <a:ext cx="8120062" cy="2952750"/>
          </a:xfrm>
          <a:prstGeom prst="rect">
            <a:avLst/>
          </a:prstGeom>
          <a:noFill/>
          <a:ln w="38100">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8313" y="2060575"/>
            <a:ext cx="8229600" cy="3052763"/>
          </a:xfrm>
        </p:spPr>
        <p:txBody>
          <a:bodyPr lIns="324000" tIns="324000" rIns="324000" bIns="324000">
            <a:normAutofit fontScale="92500" lnSpcReduction="10000"/>
          </a:bodyPr>
          <a:lstStyle/>
          <a:p>
            <a:pPr marL="0" indent="0" fontAlgn="auto">
              <a:spcBef>
                <a:spcPts val="0"/>
              </a:spcBef>
              <a:spcAft>
                <a:spcPts val="0"/>
              </a:spcAft>
              <a:buFont typeface="Wingdings 2"/>
              <a:buNone/>
              <a:defRPr/>
            </a:pPr>
            <a:endParaRPr lang="en-US" dirty="0" smtClean="0"/>
          </a:p>
          <a:p>
            <a:pPr marL="0" indent="0" fontAlgn="auto">
              <a:spcBef>
                <a:spcPts val="0"/>
              </a:spcBef>
              <a:spcAft>
                <a:spcPts val="0"/>
              </a:spcAft>
              <a:buFont typeface="Wingdings 2"/>
              <a:buNone/>
              <a:defRPr/>
            </a:pPr>
            <a:r>
              <a:rPr lang="en-US" sz="3000" dirty="0" smtClean="0"/>
              <a:t>Fever is a protective response to infection . An elevated temperature enhances the body’s innate defense mechanisms by making conditions less favorable</a:t>
            </a:r>
          </a:p>
          <a:p>
            <a:pPr marL="0" indent="0" fontAlgn="auto">
              <a:spcBef>
                <a:spcPts val="0"/>
              </a:spcBef>
              <a:spcAft>
                <a:spcPts val="0"/>
              </a:spcAft>
              <a:buFont typeface="Wingdings 2"/>
              <a:buNone/>
              <a:defRPr/>
            </a:pPr>
            <a:r>
              <a:rPr lang="en-US" sz="3000" dirty="0" smtClean="0"/>
              <a:t>for infectious microorganisms to thrive.</a:t>
            </a:r>
            <a:endParaRPr lang="en-US" sz="30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313" y="1196975"/>
            <a:ext cx="8064500" cy="5041900"/>
          </a:xfrm>
          <a:prstGeom prst="rect">
            <a:avLst/>
          </a:prstGeom>
          <a:noFill/>
          <a:ln w="38100">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323528" y="404664"/>
            <a:ext cx="8229600" cy="1143000"/>
          </a:xfrm>
        </p:spPr>
        <p:txBody>
          <a:bodyPr anchor="ctr">
            <a:normAutofit fontScale="90000"/>
          </a:bodyPr>
          <a:lstStyle/>
          <a:p>
            <a:pPr marL="54864" indent="0" algn="ctr" fontAlgn="auto">
              <a:spcAft>
                <a:spcPts val="0"/>
              </a:spcAft>
              <a:defRPr/>
            </a:pPr>
            <a:r>
              <a:rPr lang="en-US" sz="4000" dirty="0" smtClean="0">
                <a:solidFill>
                  <a:srgbClr val="FFC000"/>
                </a:solidFill>
              </a:rPr>
              <a:t>History and physical examination.</a:t>
            </a:r>
            <a:br>
              <a:rPr lang="en-US" sz="4000" dirty="0" smtClean="0">
                <a:solidFill>
                  <a:srgbClr val="FFC000"/>
                </a:solidFill>
              </a:rPr>
            </a:br>
            <a:endParaRPr lang="en-US" sz="4000" dirty="0" smtClean="0">
              <a:solidFill>
                <a:srgbClr val="FFC000"/>
              </a:solidFill>
            </a:endParaRPr>
          </a:p>
        </p:txBody>
      </p:sp>
      <p:sp>
        <p:nvSpPr>
          <p:cNvPr id="30723" name="Rectangle 3"/>
          <p:cNvSpPr>
            <a:spLocks noGrp="1" noChangeArrowheads="1"/>
          </p:cNvSpPr>
          <p:nvPr>
            <p:ph idx="1"/>
          </p:nvPr>
        </p:nvSpPr>
        <p:spPr>
          <a:xfrm>
            <a:off x="395288" y="2205038"/>
            <a:ext cx="8229600" cy="2376487"/>
          </a:xfrm>
        </p:spPr>
        <p:txBody>
          <a:bodyPr>
            <a:normAutofit lnSpcReduction="10000"/>
          </a:bodyPr>
          <a:lstStyle/>
          <a:p>
            <a:pPr fontAlgn="auto">
              <a:lnSpc>
                <a:spcPct val="90000"/>
              </a:lnSpc>
              <a:spcBef>
                <a:spcPts val="0"/>
              </a:spcBef>
              <a:spcAft>
                <a:spcPts val="0"/>
              </a:spcAft>
              <a:buFont typeface="Wingdings 2"/>
              <a:buChar char=""/>
              <a:defRPr/>
            </a:pPr>
            <a:endParaRPr lang="en-US" sz="2400" b="1" dirty="0" smtClean="0">
              <a:solidFill>
                <a:schemeClr val="accent2"/>
              </a:solidFill>
            </a:endParaRPr>
          </a:p>
          <a:p>
            <a:pPr fontAlgn="auto">
              <a:lnSpc>
                <a:spcPct val="90000"/>
              </a:lnSpc>
              <a:spcBef>
                <a:spcPts val="0"/>
              </a:spcBef>
              <a:spcAft>
                <a:spcPts val="0"/>
              </a:spcAft>
              <a:buFont typeface="Wingdings 2"/>
              <a:buChar char=""/>
              <a:defRPr/>
            </a:pPr>
            <a:r>
              <a:rPr lang="en-US" sz="2400" b="1" dirty="0" smtClean="0"/>
              <a:t>Detailed review of systems.</a:t>
            </a:r>
          </a:p>
          <a:p>
            <a:pPr fontAlgn="auto">
              <a:lnSpc>
                <a:spcPct val="90000"/>
              </a:lnSpc>
              <a:spcBef>
                <a:spcPts val="0"/>
              </a:spcBef>
              <a:spcAft>
                <a:spcPts val="0"/>
              </a:spcAft>
              <a:buFont typeface="Wingdings 2"/>
              <a:buChar char=""/>
              <a:defRPr/>
            </a:pPr>
            <a:endParaRPr lang="en-US" sz="2400" b="1" dirty="0" smtClean="0"/>
          </a:p>
          <a:p>
            <a:pPr fontAlgn="auto">
              <a:lnSpc>
                <a:spcPct val="90000"/>
              </a:lnSpc>
              <a:spcBef>
                <a:spcPts val="0"/>
              </a:spcBef>
              <a:spcAft>
                <a:spcPts val="0"/>
              </a:spcAft>
              <a:buFont typeface="Wingdings 2"/>
              <a:buChar char=""/>
              <a:defRPr/>
            </a:pPr>
            <a:r>
              <a:rPr lang="en-US" sz="2400" b="1" dirty="0" smtClean="0"/>
              <a:t>Localizing symptoms eg </a:t>
            </a:r>
            <a:r>
              <a:rPr lang="fr-FR" sz="2400" b="1" dirty="0" smtClean="0"/>
              <a:t>Joint pain  RA, SLE, vasculitis</a:t>
            </a:r>
          </a:p>
          <a:p>
            <a:pPr fontAlgn="auto">
              <a:lnSpc>
                <a:spcPct val="90000"/>
              </a:lnSpc>
              <a:spcBef>
                <a:spcPts val="0"/>
              </a:spcBef>
              <a:spcAft>
                <a:spcPts val="0"/>
              </a:spcAft>
              <a:buFontTx/>
              <a:buNone/>
              <a:defRPr/>
            </a:pPr>
            <a:r>
              <a:rPr lang="fr-FR" sz="2400" b="1" dirty="0" smtClean="0"/>
              <a:t>Headache +_abnormal behaviour eg mennigitis+_ </a:t>
            </a:r>
          </a:p>
          <a:p>
            <a:pPr fontAlgn="auto">
              <a:lnSpc>
                <a:spcPct val="90000"/>
              </a:lnSpc>
              <a:spcBef>
                <a:spcPts val="0"/>
              </a:spcBef>
              <a:spcAft>
                <a:spcPts val="0"/>
              </a:spcAft>
              <a:buFontTx/>
              <a:buNone/>
              <a:defRPr/>
            </a:pPr>
            <a:r>
              <a:rPr lang="fr-FR" sz="2400" b="1" dirty="0" smtClean="0"/>
              <a:t>encephalitis </a:t>
            </a:r>
            <a:endParaRPr lang="en-US" sz="2400" b="1" dirty="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عنصر نائب للمحتوى 2"/>
          <p:cNvSpPr>
            <a:spLocks noGrp="1"/>
          </p:cNvSpPr>
          <p:nvPr>
            <p:ph idx="1"/>
          </p:nvPr>
        </p:nvSpPr>
        <p:spPr/>
        <p:txBody>
          <a:bodyPr/>
          <a:lstStyle/>
          <a:p>
            <a:r>
              <a:rPr lang="en-US" altLang="en-US" sz="2800" smtClean="0">
                <a:cs typeface="Times New Roman" panose="02020603050405020304" pitchFamily="18" charset="0"/>
              </a:rPr>
              <a:t>Abd. Pain and change bowel habbit e g Cholangitis, Crohn’s disease,typhhoid gynaecological infection.</a:t>
            </a:r>
          </a:p>
          <a:p>
            <a:endParaRPr lang="en-US" altLang="en-US" sz="2800" smtClean="0">
              <a:cs typeface="Times New Roman" panose="02020603050405020304" pitchFamily="18" charset="0"/>
            </a:endParaRPr>
          </a:p>
          <a:p>
            <a:r>
              <a:rPr lang="en-US" altLang="en-US" sz="2800" smtClean="0">
                <a:cs typeface="Times New Roman" panose="02020603050405020304" pitchFamily="18" charset="0"/>
              </a:rPr>
              <a:t>Bone pain: Osteomyelitis, lymphoma.</a:t>
            </a:r>
          </a:p>
          <a:p>
            <a:endParaRPr lang="en-US" altLang="en-US" sz="2800" smtClean="0">
              <a:cs typeface="Times New Roman" panose="02020603050405020304" pitchFamily="18" charset="0"/>
            </a:endParaRPr>
          </a:p>
          <a:p>
            <a:r>
              <a:rPr lang="en-US" altLang="en-US" sz="2800" smtClean="0">
                <a:cs typeface="Times New Roman" panose="02020603050405020304" pitchFamily="18" charset="0"/>
              </a:rPr>
              <a:t> Sorethroat:  IM, retropharyngeal abscess, post-Streptococcal infection.</a:t>
            </a:r>
          </a:p>
          <a:p>
            <a:endParaRPr lang="en-US" altLang="en-US" sz="2800" smtClean="0">
              <a:cs typeface="Times New Roman" panose="02020603050405020304" pitchFamily="18" charset="0"/>
            </a:endParaRPr>
          </a:p>
          <a:p>
            <a:r>
              <a:rPr lang="en-US" altLang="en-US" sz="2800" smtClean="0">
                <a:cs typeface="Times New Roman" panose="02020603050405020304" pitchFamily="18" charset="0"/>
              </a:rPr>
              <a:t>Skin rash: viral ,CTD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174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1746">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1746">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174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en-US" altLang="en-US" smtClean="0">
                <a:cs typeface="Times New Roman" panose="02020603050405020304" pitchFamily="18" charset="0"/>
              </a:rPr>
              <a:t>Travel</a:t>
            </a:r>
          </a:p>
          <a:p>
            <a:r>
              <a:rPr lang="en-US" altLang="en-US" smtClean="0">
                <a:cs typeface="Times New Roman" panose="02020603050405020304" pitchFamily="18" charset="0"/>
              </a:rPr>
              <a:t>Animal exposure (eg, pets, occupational, living on a farm).recent procedure (dntal,u cathetrization.iv catheters iv drugs</a:t>
            </a:r>
          </a:p>
          <a:p>
            <a:r>
              <a:rPr lang="en-US" altLang="en-US" smtClean="0">
                <a:cs typeface="Times New Roman" panose="02020603050405020304" pitchFamily="18" charset="0"/>
              </a:rPr>
              <a:t> Immunosuppression.Vaccination.</a:t>
            </a:r>
          </a:p>
          <a:p>
            <a:r>
              <a:rPr lang="en-US" altLang="en-US" smtClean="0">
                <a:cs typeface="Times New Roman" panose="02020603050405020304" pitchFamily="18" charset="0"/>
              </a:rPr>
              <a:t> Drug history: including antimicrobials.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عنوان 1"/>
          <p:cNvSpPr>
            <a:spLocks noGrp="1"/>
          </p:cNvSpPr>
          <p:nvPr>
            <p:ph type="title"/>
          </p:nvPr>
        </p:nvSpPr>
        <p:spPr>
          <a:xfrm>
            <a:off x="457200" y="253536"/>
            <a:ext cx="8229600" cy="1143000"/>
          </a:xfrm>
        </p:spPr>
        <p:txBody>
          <a:bodyPr/>
          <a:lstStyle/>
          <a:p>
            <a:pPr marL="54864" indent="0" algn="ctr" fontAlgn="auto">
              <a:spcAft>
                <a:spcPts val="0"/>
              </a:spcAft>
              <a:defRPr/>
            </a:pPr>
            <a:r>
              <a:rPr lang="en-US" dirty="0" smtClean="0">
                <a:solidFill>
                  <a:srgbClr val="FFC000"/>
                </a:solidFill>
              </a:rPr>
              <a:t>Lab tests</a:t>
            </a:r>
          </a:p>
        </p:txBody>
      </p:sp>
      <p:sp>
        <p:nvSpPr>
          <p:cNvPr id="37890" name="Rectangle 3"/>
          <p:cNvSpPr>
            <a:spLocks noGrp="1" noChangeArrowheads="1"/>
          </p:cNvSpPr>
          <p:nvPr>
            <p:ph idx="1"/>
          </p:nvPr>
        </p:nvSpPr>
        <p:spPr>
          <a:xfrm>
            <a:off x="457200" y="1600200"/>
            <a:ext cx="8507413" cy="4525963"/>
          </a:xfrm>
        </p:spPr>
        <p:txBody>
          <a:bodyPr>
            <a:normAutofit/>
          </a:bodyPr>
          <a:lstStyle/>
          <a:p>
            <a:pPr marL="0" indent="0" fontAlgn="auto">
              <a:lnSpc>
                <a:spcPct val="90000"/>
              </a:lnSpc>
              <a:spcBef>
                <a:spcPts val="0"/>
              </a:spcBef>
              <a:spcAft>
                <a:spcPts val="0"/>
              </a:spcAft>
              <a:buFontTx/>
              <a:buNone/>
              <a:defRPr/>
            </a:pPr>
            <a:r>
              <a:rPr lang="en-US" sz="2800" b="1" dirty="0" smtClean="0"/>
              <a:t>Stage 1: screening</a:t>
            </a:r>
          </a:p>
          <a:p>
            <a:pPr marL="0" indent="0" fontAlgn="auto">
              <a:lnSpc>
                <a:spcPct val="90000"/>
              </a:lnSpc>
              <a:spcBef>
                <a:spcPts val="0"/>
              </a:spcBef>
              <a:spcAft>
                <a:spcPts val="0"/>
              </a:spcAft>
              <a:buFontTx/>
              <a:buNone/>
              <a:defRPr/>
            </a:pPr>
            <a:r>
              <a:rPr lang="en-US" sz="2800" b="1" dirty="0" smtClean="0"/>
              <a:t>1. CBC,. ESR &amp; CRP</a:t>
            </a:r>
          </a:p>
          <a:p>
            <a:pPr marL="0" indent="0" fontAlgn="auto">
              <a:lnSpc>
                <a:spcPct val="90000"/>
              </a:lnSpc>
              <a:spcBef>
                <a:spcPts val="0"/>
              </a:spcBef>
              <a:spcAft>
                <a:spcPts val="0"/>
              </a:spcAft>
              <a:buFontTx/>
              <a:buNone/>
              <a:defRPr/>
            </a:pPr>
            <a:r>
              <a:rPr lang="en-US" sz="2800" b="1" dirty="0" smtClean="0"/>
              <a:t>2. RFT AND  LFTs</a:t>
            </a:r>
          </a:p>
          <a:p>
            <a:pPr marL="0" indent="0" fontAlgn="auto">
              <a:lnSpc>
                <a:spcPct val="90000"/>
              </a:lnSpc>
              <a:spcBef>
                <a:spcPts val="0"/>
              </a:spcBef>
              <a:spcAft>
                <a:spcPts val="0"/>
              </a:spcAft>
              <a:buFontTx/>
              <a:buNone/>
              <a:defRPr/>
            </a:pPr>
            <a:r>
              <a:rPr lang="en-US" sz="2800" b="1" dirty="0" smtClean="0"/>
              <a:t>3. Blood culture.cosider bl film for malaria.</a:t>
            </a:r>
          </a:p>
          <a:p>
            <a:pPr marL="0" indent="0" fontAlgn="auto">
              <a:lnSpc>
                <a:spcPct val="90000"/>
              </a:lnSpc>
              <a:spcBef>
                <a:spcPts val="0"/>
              </a:spcBef>
              <a:spcAft>
                <a:spcPts val="0"/>
              </a:spcAft>
              <a:buFontTx/>
              <a:buNone/>
              <a:defRPr/>
            </a:pPr>
            <a:r>
              <a:rPr lang="en-US" sz="2800" b="1" dirty="0" smtClean="0"/>
              <a:t>4. Serum virology .</a:t>
            </a:r>
          </a:p>
          <a:p>
            <a:pPr marL="0" indent="0" fontAlgn="auto">
              <a:lnSpc>
                <a:spcPct val="90000"/>
              </a:lnSpc>
              <a:spcBef>
                <a:spcPts val="0"/>
              </a:spcBef>
              <a:spcAft>
                <a:spcPts val="0"/>
              </a:spcAft>
              <a:buFontTx/>
              <a:buNone/>
              <a:defRPr/>
            </a:pPr>
            <a:r>
              <a:rPr lang="en-US" sz="2800" b="1" dirty="0" smtClean="0"/>
              <a:t>5. Urinalysis and culture</a:t>
            </a:r>
          </a:p>
          <a:p>
            <a:pPr marL="0" indent="0" fontAlgn="auto">
              <a:lnSpc>
                <a:spcPct val="90000"/>
              </a:lnSpc>
              <a:spcBef>
                <a:spcPts val="0"/>
              </a:spcBef>
              <a:spcAft>
                <a:spcPts val="0"/>
              </a:spcAft>
              <a:buFontTx/>
              <a:buNone/>
              <a:defRPr/>
            </a:pPr>
            <a:r>
              <a:rPr lang="en-US" sz="2800" b="1" dirty="0" smtClean="0"/>
              <a:t>6. 9. Stool occult blood</a:t>
            </a:r>
          </a:p>
          <a:p>
            <a:pPr marL="0" indent="0" fontAlgn="auto">
              <a:lnSpc>
                <a:spcPct val="90000"/>
              </a:lnSpc>
              <a:spcBef>
                <a:spcPts val="0"/>
              </a:spcBef>
              <a:spcAft>
                <a:spcPts val="0"/>
              </a:spcAft>
              <a:buFontTx/>
              <a:buNone/>
              <a:defRPr/>
            </a:pPr>
            <a:r>
              <a:rPr lang="en-US" sz="2800" b="1" dirty="0"/>
              <a:t>7</a:t>
            </a:r>
            <a:r>
              <a:rPr lang="en-US" sz="2800" b="1" dirty="0" smtClean="0"/>
              <a:t>. CXR and   Tuberculin test</a:t>
            </a:r>
          </a:p>
          <a:p>
            <a:pPr fontAlgn="auto">
              <a:lnSpc>
                <a:spcPct val="90000"/>
              </a:lnSpc>
              <a:spcBef>
                <a:spcPts val="0"/>
              </a:spcBef>
              <a:spcAft>
                <a:spcPts val="0"/>
              </a:spcAft>
              <a:buFont typeface="Wingdings 2"/>
              <a:buChar char=""/>
              <a:defRPr/>
            </a:pPr>
            <a:endParaRPr lang="en-US" b="1" dirty="0" smtClean="0">
              <a:solidFill>
                <a:schemeClr val="accent2"/>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789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7890">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7890">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7890">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7890">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7890">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7890">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7890">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53536"/>
            <a:ext cx="8229600" cy="1143000"/>
          </a:xfrm>
        </p:spPr>
        <p:txBody>
          <a:bodyPr/>
          <a:lstStyle/>
          <a:p>
            <a:pPr marL="54864" indent="0" algn="ctr" fontAlgn="auto">
              <a:spcAft>
                <a:spcPts val="0"/>
              </a:spcAft>
              <a:defRPr/>
            </a:pPr>
            <a:r>
              <a:rPr lang="en-US" sz="3200" dirty="0" smtClean="0">
                <a:solidFill>
                  <a:srgbClr val="FFC000"/>
                </a:solidFill>
              </a:rPr>
              <a:t>Lung tb</a:t>
            </a:r>
            <a:endParaRPr lang="en-US" sz="3200" dirty="0">
              <a:solidFill>
                <a:srgbClr val="FFC000"/>
              </a:solidFill>
            </a:endParaRPr>
          </a:p>
        </p:txBody>
      </p:sp>
      <p:pic>
        <p:nvPicPr>
          <p:cNvPr id="6041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250" y="1628775"/>
            <a:ext cx="5864225" cy="4846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041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53536"/>
            <a:ext cx="8229600" cy="1143000"/>
          </a:xfrm>
        </p:spPr>
        <p:txBody>
          <a:bodyPr/>
          <a:lstStyle/>
          <a:p>
            <a:pPr marL="54864" indent="0" algn="ctr" fontAlgn="auto">
              <a:spcAft>
                <a:spcPts val="0"/>
              </a:spcAft>
              <a:defRPr/>
            </a:pPr>
            <a:r>
              <a:rPr lang="en-US" dirty="0" smtClean="0">
                <a:solidFill>
                  <a:srgbClr val="FFC000"/>
                </a:solidFill>
              </a:rPr>
              <a:t>Blood culture</a:t>
            </a:r>
            <a:endParaRPr lang="en-US" dirty="0">
              <a:solidFill>
                <a:srgbClr val="FFC000"/>
              </a:solidFill>
            </a:endParaRPr>
          </a:p>
        </p:txBody>
      </p:sp>
      <p:sp>
        <p:nvSpPr>
          <p:cNvPr id="46083" name="Rectangle 3"/>
          <p:cNvSpPr>
            <a:spLocks noGrp="1" noChangeArrowheads="1"/>
          </p:cNvSpPr>
          <p:nvPr>
            <p:ph idx="1"/>
          </p:nvPr>
        </p:nvSpPr>
        <p:spPr/>
        <p:txBody>
          <a:bodyPr/>
          <a:lstStyle/>
          <a:p>
            <a:r>
              <a:rPr lang="en-US" altLang="en-US" smtClean="0">
                <a:cs typeface="Times New Roman" panose="02020603050405020304" pitchFamily="18" charset="0"/>
              </a:rPr>
              <a:t>Three routine blood cultures drawn from different sites over a period of at least several hours without administering antibiotics, if not already performed. </a:t>
            </a:r>
          </a:p>
          <a:p>
            <a:r>
              <a:rPr lang="en-US" altLang="en-US" smtClean="0">
                <a:cs typeface="Times New Roman" panose="02020603050405020304" pitchFamily="18" charset="0"/>
              </a:rPr>
              <a:t>Aerobic and non aerobic media should be used.</a:t>
            </a:r>
          </a:p>
          <a:p>
            <a:endParaRPr lang="en-US" altLang="en-US" smtClean="0">
              <a:solidFill>
                <a:schemeClr val="accent2"/>
              </a:solidFill>
              <a:cs typeface="Times New Roman" panose="02020603050405020304" pitchFamily="18" charset="0"/>
            </a:endParaRPr>
          </a:p>
          <a:p>
            <a:endParaRPr lang="en-US" altLang="en-US" smtClean="0">
              <a:solidFill>
                <a:schemeClr val="accent2"/>
              </a:solidFill>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عنوان 1"/>
          <p:cNvSpPr>
            <a:spLocks noGrp="1"/>
          </p:cNvSpPr>
          <p:nvPr>
            <p:ph type="title"/>
          </p:nvPr>
        </p:nvSpPr>
        <p:spPr>
          <a:xfrm>
            <a:off x="457200" y="253536"/>
            <a:ext cx="8229600" cy="1143000"/>
          </a:xfrm>
        </p:spPr>
        <p:txBody>
          <a:bodyPr anchor="ctr"/>
          <a:lstStyle/>
          <a:p>
            <a:pPr marL="54864" indent="0" algn="ctr" fontAlgn="auto">
              <a:spcAft>
                <a:spcPts val="0"/>
              </a:spcAft>
              <a:defRPr/>
            </a:pPr>
            <a:r>
              <a:rPr lang="en-US" sz="3200" dirty="0" smtClean="0">
                <a:solidFill>
                  <a:srgbClr val="FFC000"/>
                </a:solidFill>
              </a:rPr>
              <a:t>Stage 2</a:t>
            </a:r>
          </a:p>
        </p:txBody>
      </p:sp>
      <p:sp>
        <p:nvSpPr>
          <p:cNvPr id="47107" name="عنصر نائب للمحتوى 2"/>
          <p:cNvSpPr>
            <a:spLocks noGrp="1"/>
          </p:cNvSpPr>
          <p:nvPr>
            <p:ph idx="1"/>
          </p:nvPr>
        </p:nvSpPr>
        <p:spPr/>
        <p:txBody>
          <a:bodyPr/>
          <a:lstStyle/>
          <a:p>
            <a:pPr marL="0" indent="0">
              <a:buFontTx/>
              <a:buNone/>
            </a:pPr>
            <a:r>
              <a:rPr lang="en-US" altLang="en-US" sz="2800" smtClean="0">
                <a:cs typeface="Times New Roman" panose="02020603050405020304" pitchFamily="18" charset="0"/>
              </a:rPr>
              <a:t>After Repeat history and examination</a:t>
            </a:r>
          </a:p>
          <a:p>
            <a:pPr marL="0" indent="0">
              <a:buFontTx/>
              <a:buNone/>
            </a:pPr>
            <a:r>
              <a:rPr lang="en-US" altLang="en-US" sz="2800" smtClean="0">
                <a:cs typeface="Times New Roman" panose="02020603050405020304" pitchFamily="18" charset="0"/>
              </a:rPr>
              <a:t>1. CT (chest,abdomen, pelvis)</a:t>
            </a:r>
          </a:p>
          <a:p>
            <a:pPr marL="0" indent="0">
              <a:buFontTx/>
              <a:buNone/>
            </a:pPr>
            <a:r>
              <a:rPr lang="en-US" altLang="en-US" sz="2800" smtClean="0">
                <a:cs typeface="Times New Roman" panose="02020603050405020304" pitchFamily="18" charset="0"/>
              </a:rPr>
              <a:t>2. Autoantibodyscreen(ANA, RF, antidsDNA )</a:t>
            </a:r>
          </a:p>
          <a:p>
            <a:pPr marL="0" indent="0">
              <a:buFontTx/>
              <a:buNone/>
            </a:pPr>
            <a:r>
              <a:rPr lang="en-US" altLang="en-US" sz="2800" smtClean="0">
                <a:cs typeface="Times New Roman" panose="02020603050405020304" pitchFamily="18" charset="0"/>
              </a:rPr>
              <a:t>3. LP</a:t>
            </a:r>
          </a:p>
          <a:p>
            <a:pPr marL="0" indent="0">
              <a:buFontTx/>
              <a:buNone/>
            </a:pPr>
            <a:r>
              <a:rPr lang="en-US" altLang="en-US" sz="2800" smtClean="0">
                <a:cs typeface="Times New Roman" panose="02020603050405020304" pitchFamily="18" charset="0"/>
              </a:rPr>
              <a:t>4.echocardiography.</a:t>
            </a:r>
          </a:p>
        </p:txBody>
      </p:sp>
      <p:pic>
        <p:nvPicPr>
          <p:cNvPr id="4710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5600" y="3371850"/>
            <a:ext cx="2808288" cy="2268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350" y="2205038"/>
            <a:ext cx="6697663" cy="280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عنوان 1"/>
          <p:cNvSpPr>
            <a:spLocks noGrp="1"/>
          </p:cNvSpPr>
          <p:nvPr>
            <p:ph type="title"/>
          </p:nvPr>
        </p:nvSpPr>
        <p:spPr>
          <a:xfrm>
            <a:off x="457200" y="253536"/>
            <a:ext cx="8229600" cy="1143000"/>
          </a:xfrm>
        </p:spPr>
        <p:txBody>
          <a:bodyPr anchor="ctr"/>
          <a:lstStyle/>
          <a:p>
            <a:pPr marL="54864" indent="0" algn="ctr" fontAlgn="auto">
              <a:spcAft>
                <a:spcPts val="0"/>
              </a:spcAft>
              <a:defRPr/>
            </a:pPr>
            <a:r>
              <a:rPr lang="en-US" sz="3200" dirty="0" smtClean="0">
                <a:solidFill>
                  <a:srgbClr val="FFC000"/>
                </a:solidFill>
              </a:rPr>
              <a:t>Stage 3</a:t>
            </a:r>
          </a:p>
        </p:txBody>
      </p:sp>
      <p:sp>
        <p:nvSpPr>
          <p:cNvPr id="49155" name="عنصر نائب للمحتوى 2"/>
          <p:cNvSpPr>
            <a:spLocks noGrp="1"/>
          </p:cNvSpPr>
          <p:nvPr>
            <p:ph idx="1"/>
          </p:nvPr>
        </p:nvSpPr>
        <p:spPr/>
        <p:txBody>
          <a:bodyPr/>
          <a:lstStyle/>
          <a:p>
            <a:r>
              <a:rPr lang="en-US" altLang="en-US" smtClean="0">
                <a:cs typeface="Times New Roman" panose="02020603050405020304" pitchFamily="18" charset="0"/>
              </a:rPr>
              <a:t>Tissue biopsy</a:t>
            </a:r>
          </a:p>
          <a:p>
            <a:r>
              <a:rPr lang="en-US" altLang="en-US" smtClean="0">
                <a:cs typeface="Times New Roman" panose="02020603050405020304" pitchFamily="18" charset="0"/>
              </a:rPr>
              <a:t>Lymph nodes ,bone marrow,liver biopsy.</a:t>
            </a:r>
          </a:p>
          <a:p>
            <a:r>
              <a:rPr lang="en-US" altLang="en-US" smtClean="0">
                <a:cs typeface="Times New Roman" panose="02020603050405020304" pitchFamily="18" charset="0"/>
              </a:rPr>
              <a:t>Consultation.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88" y="908050"/>
            <a:ext cx="8353425" cy="540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457200" y="253536"/>
            <a:ext cx="8229600" cy="1143000"/>
          </a:xfrm>
        </p:spPr>
        <p:txBody>
          <a:bodyPr anchor="ctr"/>
          <a:lstStyle/>
          <a:p>
            <a:pPr marL="54864" indent="0" algn="ctr" fontAlgn="auto">
              <a:spcAft>
                <a:spcPts val="0"/>
              </a:spcAft>
              <a:defRPr/>
            </a:pPr>
            <a:r>
              <a:rPr lang="en-US" sz="3200" dirty="0" smtClean="0">
                <a:solidFill>
                  <a:srgbClr val="FFC000"/>
                </a:solidFill>
              </a:rPr>
              <a:t>Biopsy</a:t>
            </a:r>
          </a:p>
        </p:txBody>
      </p:sp>
      <p:sp>
        <p:nvSpPr>
          <p:cNvPr id="37891" name="Rectangle 3"/>
          <p:cNvSpPr>
            <a:spLocks noGrp="1" noChangeArrowheads="1"/>
          </p:cNvSpPr>
          <p:nvPr>
            <p:ph idx="1"/>
          </p:nvPr>
        </p:nvSpPr>
        <p:spPr>
          <a:xfrm>
            <a:off x="457200" y="1773238"/>
            <a:ext cx="8229600" cy="3887787"/>
          </a:xfrm>
        </p:spPr>
        <p:txBody>
          <a:bodyPr/>
          <a:lstStyle/>
          <a:p>
            <a:endParaRPr lang="en-US" altLang="en-US" sz="2800" smtClean="0">
              <a:cs typeface="Times New Roman" panose="02020603050405020304" pitchFamily="18" charset="0"/>
            </a:endParaRPr>
          </a:p>
          <a:p>
            <a:r>
              <a:rPr lang="en-US" altLang="en-US" sz="2800" smtClean="0">
                <a:cs typeface="Times New Roman" panose="02020603050405020304" pitchFamily="18" charset="0"/>
              </a:rPr>
              <a:t>Bone marrow or liver biopsy in the work-up for miliary tuberculosis Liver biopsy for possible granulomatous hepatitis or sarcoidosis.</a:t>
            </a:r>
          </a:p>
          <a:p>
            <a:pPr>
              <a:buFontTx/>
              <a:buNone/>
            </a:pPr>
            <a:r>
              <a:rPr lang="en-US" altLang="en-US" sz="2800" smtClean="0">
                <a:solidFill>
                  <a:schemeClr val="accent2"/>
                </a:solidFill>
                <a:cs typeface="Times New Roman" panose="02020603050405020304" pitchFamily="18" charset="0"/>
              </a:rPr>
              <a:t> </a:t>
            </a:r>
          </a:p>
          <a:p>
            <a:r>
              <a:rPr lang="en-US" altLang="en-US" sz="2800" smtClean="0">
                <a:solidFill>
                  <a:schemeClr val="accent2"/>
                </a:solidFill>
                <a:cs typeface="Times New Roman" panose="02020603050405020304" pitchFamily="18" charset="0"/>
              </a:rPr>
              <a:t> </a:t>
            </a:r>
            <a:r>
              <a:rPr lang="en-US" altLang="en-US" sz="2800" smtClean="0">
                <a:cs typeface="Times New Roman" panose="02020603050405020304" pitchFamily="18" charset="0"/>
              </a:rPr>
              <a:t>Lymph node biopsy for malignancy, especially lymphoma, or infections such as cat-scratch disease.</a:t>
            </a:r>
          </a:p>
          <a:p>
            <a:pPr>
              <a:buFontTx/>
              <a:buNone/>
            </a:pPr>
            <a:endParaRPr lang="en-US" altLang="en-US" smtClean="0">
              <a:solidFill>
                <a:schemeClr val="accent2"/>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7891">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789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idx="1"/>
          </p:nvPr>
        </p:nvSpPr>
        <p:spPr/>
        <p:txBody>
          <a:bodyPr/>
          <a:lstStyle/>
          <a:p>
            <a:r>
              <a:rPr lang="en-US" altLang="en-US" sz="2800" smtClean="0">
                <a:cs typeface="Times New Roman" panose="02020603050405020304" pitchFamily="18" charset="0"/>
              </a:rPr>
              <a:t>Temporal artery to look for giant cell arteritis or biopsy of an affected tissue to diagnose a vasculitic process such as polyarteritis nodosa.</a:t>
            </a:r>
          </a:p>
          <a:p>
            <a:endParaRPr lang="en-US" altLang="en-US" sz="2800" smtClean="0">
              <a:cs typeface="Times New Roman" panose="02020603050405020304" pitchFamily="18" charset="0"/>
            </a:endParaRPr>
          </a:p>
          <a:p>
            <a:r>
              <a:rPr lang="en-US" altLang="en-US" sz="2800" smtClean="0">
                <a:cs typeface="Times New Roman" panose="02020603050405020304" pitchFamily="18" charset="0"/>
              </a:rPr>
              <a:t> Pleural or pericardial biopsy in the evaluation of extrapulmonary tuberculosis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891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891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457200" y="253536"/>
            <a:ext cx="8229600" cy="1143000"/>
          </a:xfrm>
        </p:spPr>
        <p:txBody>
          <a:bodyPr anchor="ctr"/>
          <a:lstStyle/>
          <a:p>
            <a:pPr marL="54864" indent="0" algn="ctr" fontAlgn="auto">
              <a:spcAft>
                <a:spcPts val="0"/>
              </a:spcAft>
              <a:defRPr/>
            </a:pPr>
            <a:r>
              <a:rPr lang="en-US" sz="3200" dirty="0" smtClean="0">
                <a:solidFill>
                  <a:srgbClr val="FFC000"/>
                </a:solidFill>
              </a:rPr>
              <a:t>Therapeutic trials.</a:t>
            </a:r>
            <a:r>
              <a:rPr lang="ar-SA" sz="3200" dirty="0" smtClean="0">
                <a:solidFill>
                  <a:srgbClr val="FFC000"/>
                </a:solidFill>
              </a:rPr>
              <a:t> </a:t>
            </a:r>
            <a:endParaRPr lang="en-US" sz="3200" dirty="0" smtClean="0">
              <a:solidFill>
                <a:srgbClr val="FFC000"/>
              </a:solidFill>
            </a:endParaRPr>
          </a:p>
        </p:txBody>
      </p:sp>
      <p:sp>
        <p:nvSpPr>
          <p:cNvPr id="39939" name="Rectangle 3"/>
          <p:cNvSpPr>
            <a:spLocks noGrp="1" noChangeArrowheads="1"/>
          </p:cNvSpPr>
          <p:nvPr>
            <p:ph idx="1"/>
          </p:nvPr>
        </p:nvSpPr>
        <p:spPr>
          <a:xfrm>
            <a:off x="457200" y="1412875"/>
            <a:ext cx="8229600" cy="3671888"/>
          </a:xfrm>
        </p:spPr>
        <p:txBody>
          <a:bodyPr>
            <a:normAutofit/>
          </a:bodyPr>
          <a:lstStyle/>
          <a:p>
            <a:pPr fontAlgn="auto">
              <a:lnSpc>
                <a:spcPct val="90000"/>
              </a:lnSpc>
              <a:spcBef>
                <a:spcPts val="0"/>
              </a:spcBef>
              <a:spcAft>
                <a:spcPts val="0"/>
              </a:spcAft>
              <a:buFontTx/>
              <a:buNone/>
              <a:defRPr/>
            </a:pPr>
            <a:endParaRPr lang="en-US" dirty="0" smtClean="0">
              <a:solidFill>
                <a:schemeClr val="accent2"/>
              </a:solidFill>
            </a:endParaRPr>
          </a:p>
          <a:p>
            <a:pPr fontAlgn="auto">
              <a:lnSpc>
                <a:spcPct val="90000"/>
              </a:lnSpc>
              <a:spcBef>
                <a:spcPts val="0"/>
              </a:spcBef>
              <a:spcAft>
                <a:spcPts val="0"/>
              </a:spcAft>
              <a:buFont typeface="Wingdings 2"/>
              <a:buChar char=""/>
              <a:defRPr/>
            </a:pPr>
            <a:endParaRPr lang="en-US" dirty="0" smtClean="0"/>
          </a:p>
          <a:p>
            <a:pPr fontAlgn="auto">
              <a:lnSpc>
                <a:spcPct val="90000"/>
              </a:lnSpc>
              <a:spcBef>
                <a:spcPts val="0"/>
              </a:spcBef>
              <a:spcAft>
                <a:spcPts val="0"/>
              </a:spcAft>
              <a:buFont typeface="Wingdings 2"/>
              <a:buChar char=""/>
              <a:defRPr/>
            </a:pPr>
            <a:r>
              <a:rPr lang="en-US" sz="2800" dirty="0" smtClean="0"/>
              <a:t>A therapeutic trial of corticosteroids for an inflammatory process .</a:t>
            </a:r>
          </a:p>
          <a:p>
            <a:pPr marL="0" indent="0" fontAlgn="auto">
              <a:lnSpc>
                <a:spcPct val="90000"/>
              </a:lnSpc>
              <a:spcBef>
                <a:spcPts val="0"/>
              </a:spcBef>
              <a:spcAft>
                <a:spcPts val="0"/>
              </a:spcAft>
              <a:buFont typeface="Wingdings 2"/>
              <a:buNone/>
              <a:defRPr/>
            </a:pPr>
            <a:endParaRPr lang="en-US" sz="2800" dirty="0" smtClean="0"/>
          </a:p>
          <a:p>
            <a:pPr fontAlgn="auto">
              <a:lnSpc>
                <a:spcPct val="90000"/>
              </a:lnSpc>
              <a:spcBef>
                <a:spcPts val="0"/>
              </a:spcBef>
              <a:spcAft>
                <a:spcPts val="0"/>
              </a:spcAft>
              <a:buFont typeface="Wingdings 2"/>
              <a:buChar char=""/>
              <a:defRPr/>
            </a:pPr>
            <a:r>
              <a:rPr lang="en-US" sz="2800" dirty="0" smtClean="0"/>
              <a:t> A careful evaluation for infection should precede such a trial.</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993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53536"/>
            <a:ext cx="8229600" cy="799200"/>
          </a:xfrm>
        </p:spPr>
        <p:txBody>
          <a:bodyPr anchor="ctr">
            <a:noAutofit/>
          </a:bodyPr>
          <a:lstStyle/>
          <a:p>
            <a:pPr marL="54864" indent="0" algn="ctr" fontAlgn="auto">
              <a:spcAft>
                <a:spcPts val="0"/>
              </a:spcAft>
              <a:defRPr/>
            </a:pPr>
            <a:r>
              <a:rPr lang="en-US" sz="3200" dirty="0">
                <a:solidFill>
                  <a:srgbClr val="FFC000"/>
                </a:solidFill>
              </a:rPr>
              <a:t>Antimicrobial agents</a:t>
            </a:r>
            <a:r>
              <a:rPr lang="en-US" sz="3200" dirty="0" smtClean="0">
                <a:solidFill>
                  <a:srgbClr val="FFC000"/>
                </a:solidFill>
              </a:rPr>
              <a:t>.</a:t>
            </a:r>
            <a:endParaRPr lang="en-US" sz="3200" dirty="0">
              <a:solidFill>
                <a:srgbClr val="FFC000"/>
              </a:solidFill>
            </a:endParaRPr>
          </a:p>
        </p:txBody>
      </p:sp>
      <p:sp>
        <p:nvSpPr>
          <p:cNvPr id="53251" name="Rectangle 3"/>
          <p:cNvSpPr>
            <a:spLocks noGrp="1" noChangeArrowheads="1"/>
          </p:cNvSpPr>
          <p:nvPr>
            <p:ph idx="1"/>
          </p:nvPr>
        </p:nvSpPr>
        <p:spPr>
          <a:xfrm>
            <a:off x="457200" y="1646238"/>
            <a:ext cx="8229600" cy="3511550"/>
          </a:xfrm>
        </p:spPr>
        <p:txBody>
          <a:bodyPr/>
          <a:lstStyle/>
          <a:p>
            <a:endParaRPr lang="en-US" altLang="en-US" sz="2800" smtClean="0">
              <a:solidFill>
                <a:schemeClr val="accent2"/>
              </a:solidFill>
              <a:cs typeface="Times New Roman" panose="02020603050405020304" pitchFamily="18" charset="0"/>
            </a:endParaRPr>
          </a:p>
          <a:p>
            <a:r>
              <a:rPr lang="en-US" altLang="en-US" sz="2800" b="1" smtClean="0">
                <a:cs typeface="Times New Roman" panose="02020603050405020304" pitchFamily="18" charset="0"/>
              </a:rPr>
              <a:t> Antimicrobial agents could be expected to suppress, but not cure, an infectious process such as an occult abscess since adjunctive drainage would usually be required</a:t>
            </a:r>
            <a:r>
              <a:rPr lang="ar-SA" altLang="en-US" sz="2800" b="1" smtClean="0"/>
              <a:t>.</a:t>
            </a:r>
            <a:endParaRPr lang="en-US" altLang="en-US" sz="2800" b="1" smtClean="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عنصر نائب للمحتوى 2"/>
          <p:cNvSpPr>
            <a:spLocks noGrp="1"/>
          </p:cNvSpPr>
          <p:nvPr>
            <p:ph idx="1"/>
          </p:nvPr>
        </p:nvSpPr>
        <p:spPr>
          <a:xfrm>
            <a:off x="468313" y="1989138"/>
            <a:ext cx="8229600" cy="2935287"/>
          </a:xfrm>
        </p:spPr>
        <p:txBody>
          <a:bodyPr/>
          <a:lstStyle/>
          <a:p>
            <a:pPr marL="347663" lvl="1" indent="0">
              <a:buFontTx/>
              <a:buNone/>
            </a:pPr>
            <a:endParaRPr lang="en-US" altLang="en-US" sz="2800" smtClean="0">
              <a:cs typeface="Times New Roman" panose="02020603050405020304" pitchFamily="18" charset="0"/>
            </a:endParaRPr>
          </a:p>
          <a:p>
            <a:pPr marL="347663" lvl="1" indent="0">
              <a:buFontTx/>
              <a:buNone/>
            </a:pPr>
            <a:r>
              <a:rPr lang="en-US" altLang="en-US" sz="2800" smtClean="0">
                <a:cs typeface="Times New Roman" panose="02020603050405020304" pitchFamily="18" charset="0"/>
              </a:rPr>
              <a:t>FUO patients who remain undiagnosed after extensive evaluation generally have a </a:t>
            </a:r>
            <a:r>
              <a:rPr lang="en-US" altLang="en-US" sz="2800" b="1" smtClean="0">
                <a:cs typeface="Times New Roman" panose="02020603050405020304" pitchFamily="18" charset="0"/>
              </a:rPr>
              <a:t>favorable outcome </a:t>
            </a:r>
            <a:r>
              <a:rPr lang="en-US" altLang="en-US" sz="2800" smtClean="0">
                <a:cs typeface="Times New Roman" panose="02020603050405020304" pitchFamily="18" charset="0"/>
              </a:rPr>
              <a:t>and the fever usually resolves after 4-5 weeks.</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عنصر نائب للمحتوى 2"/>
          <p:cNvSpPr>
            <a:spLocks noGrp="1"/>
          </p:cNvSpPr>
          <p:nvPr>
            <p:ph idx="1"/>
          </p:nvPr>
        </p:nvSpPr>
        <p:spPr>
          <a:xfrm>
            <a:off x="457200" y="2565400"/>
            <a:ext cx="8229600" cy="792163"/>
          </a:xfrm>
        </p:spPr>
        <p:txBody>
          <a:bodyPr/>
          <a:lstStyle/>
          <a:p>
            <a:r>
              <a:rPr lang="en-US" altLang="en-US" smtClean="0">
                <a:cs typeface="Times New Roman" panose="02020603050405020304" pitchFamily="18" charset="0"/>
              </a:rPr>
              <a:t>Thank u</a:t>
            </a:r>
          </a:p>
        </p:txBody>
      </p:sp>
      <p:pic>
        <p:nvPicPr>
          <p:cNvPr id="4505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05088" y="1657350"/>
            <a:ext cx="4991100" cy="4003675"/>
          </a:xfrm>
          <a:prstGeom prst="rect">
            <a:avLst/>
          </a:prstGeom>
          <a:noFill/>
          <a:ln w="9525">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505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50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8"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53536"/>
            <a:ext cx="8229600" cy="1143000"/>
          </a:xfrm>
        </p:spPr>
        <p:txBody>
          <a:bodyPr/>
          <a:lstStyle/>
          <a:p>
            <a:pPr marL="54864" indent="0" algn="l" fontAlgn="auto">
              <a:spcAft>
                <a:spcPts val="0"/>
              </a:spcAft>
              <a:defRPr/>
            </a:pPr>
            <a:r>
              <a:rPr lang="en-US" sz="3200" dirty="0">
                <a:solidFill>
                  <a:srgbClr val="FFC000"/>
                </a:solidFill>
              </a:rPr>
              <a:t>Pyrogens(Substances mediate the elevation of core body temperature).</a:t>
            </a:r>
          </a:p>
        </p:txBody>
      </p:sp>
      <p:sp>
        <p:nvSpPr>
          <p:cNvPr id="14339" name="عنصر نائب للمحتوى 2"/>
          <p:cNvSpPr>
            <a:spLocks noGrp="1"/>
          </p:cNvSpPr>
          <p:nvPr>
            <p:ph idx="1"/>
          </p:nvPr>
        </p:nvSpPr>
        <p:spPr>
          <a:xfrm>
            <a:off x="468313" y="2133600"/>
            <a:ext cx="8229600" cy="2808288"/>
          </a:xfrm>
        </p:spPr>
        <p:txBody>
          <a:bodyPr lIns="324000" tIns="324000" rIns="324000" bIns="324000"/>
          <a:lstStyle/>
          <a:p>
            <a:pPr marL="0" indent="0">
              <a:buFont typeface="Wingdings 2" panose="05020102010507070707" pitchFamily="18" charset="2"/>
              <a:buNone/>
            </a:pPr>
            <a:r>
              <a:rPr lang="en-US" altLang="en-US" sz="2800" smtClean="0">
                <a:cs typeface="Times New Roman" panose="02020603050405020304" pitchFamily="18" charset="0"/>
              </a:rPr>
              <a:t>Exogenous pyrogens derived from outside the host ,like Microorganisms and their products and, toxins.</a:t>
            </a:r>
          </a:p>
          <a:p>
            <a:pPr marL="0" indent="0">
              <a:buFont typeface="Wingdings 2" panose="05020102010507070707" pitchFamily="18" charset="2"/>
              <a:buNone/>
            </a:pPr>
            <a:r>
              <a:rPr lang="en-US" altLang="en-US" sz="2800" smtClean="0">
                <a:cs typeface="Times New Roman" panose="02020603050405020304" pitchFamily="18" charset="0"/>
              </a:rPr>
              <a:t>They  induce release of (endogenouse pyrogens) from macrophages.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عنصر نائب للمحتوى 2"/>
          <p:cNvSpPr>
            <a:spLocks noGrp="1"/>
          </p:cNvSpPr>
          <p:nvPr>
            <p:ph idx="1"/>
          </p:nvPr>
        </p:nvSpPr>
        <p:spPr/>
        <p:txBody>
          <a:bodyPr lIns="324000" tIns="324000" rIns="324000" bIns="324000"/>
          <a:lstStyle/>
          <a:p>
            <a:pPr marL="0" indent="0">
              <a:buFontTx/>
              <a:buNone/>
            </a:pPr>
            <a:r>
              <a:rPr lang="en-US" altLang="en-US" sz="2800" smtClean="0">
                <a:cs typeface="Times New Roman" panose="02020603050405020304" pitchFamily="18" charset="0"/>
              </a:rPr>
              <a:t>Pyrogen (cytokines )trigger hypothalamus to release PGE2 resulting in Resetting of thermostatic temperature,activation of vasomotor center ,vasodilatation and heat production.</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Grp="1" noChangeArrowheads="1"/>
          </p:cNvSpPr>
          <p:nvPr>
            <p:ph idx="1"/>
          </p:nvPr>
        </p:nvSpPr>
        <p:spPr>
          <a:xfrm>
            <a:off x="457200" y="1916113"/>
            <a:ext cx="8229600" cy="4033837"/>
          </a:xfrm>
        </p:spPr>
        <p:txBody>
          <a:bodyPr/>
          <a:lstStyle/>
          <a:p>
            <a:r>
              <a:rPr lang="en-US" altLang="en-US" sz="2800" smtClean="0">
                <a:cs typeface="Times New Roman" panose="02020603050405020304" pitchFamily="18" charset="0"/>
              </a:rPr>
              <a:t>Clinicians commonly refer to a febrile illness without an initially obvious etiology as fever of unknown origin (FUO). </a:t>
            </a:r>
          </a:p>
          <a:p>
            <a:endParaRPr lang="en-US" altLang="en-US" sz="2800" smtClean="0">
              <a:cs typeface="Times New Roman" panose="02020603050405020304" pitchFamily="18" charset="0"/>
            </a:endParaRPr>
          </a:p>
          <a:p>
            <a:r>
              <a:rPr lang="en-US" altLang="en-US" sz="2800" u="sng" smtClean="0">
                <a:cs typeface="Times New Roman" panose="02020603050405020304" pitchFamily="18" charset="0"/>
              </a:rPr>
              <a:t>This usage is not accurate</a:t>
            </a:r>
            <a:r>
              <a:rPr lang="en-US" altLang="en-US" sz="2800" smtClean="0">
                <a:cs typeface="Times New Roman" panose="02020603050405020304" pitchFamily="18" charset="0"/>
              </a:rPr>
              <a:t>. Most febrile illnesses either resolve before a diagnosis can be made or develop distinguishing characteristics that lead to a diagnosis</a:t>
            </a:r>
            <a:r>
              <a:rPr lang="ar-SA" altLang="en-US" sz="2800" smtClean="0"/>
              <a:t>.</a:t>
            </a:r>
            <a:endParaRPr lang="en-US" altLang="en-US" sz="2800" smtClean="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19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819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عنوان 1"/>
          <p:cNvSpPr>
            <a:spLocks noGrp="1"/>
          </p:cNvSpPr>
          <p:nvPr>
            <p:ph type="title"/>
          </p:nvPr>
        </p:nvSpPr>
        <p:spPr>
          <a:xfrm>
            <a:off x="457200" y="253536"/>
            <a:ext cx="8229600" cy="1143000"/>
          </a:xfrm>
        </p:spPr>
        <p:txBody>
          <a:bodyPr/>
          <a:lstStyle/>
          <a:p>
            <a:pPr marL="54864" indent="0" algn="ctr" fontAlgn="auto">
              <a:spcAft>
                <a:spcPts val="0"/>
              </a:spcAft>
              <a:defRPr/>
            </a:pPr>
            <a:r>
              <a:rPr lang="en-US" dirty="0" smtClean="0">
                <a:solidFill>
                  <a:srgbClr val="FFC000"/>
                </a:solidFill>
              </a:rPr>
              <a:t>defintion</a:t>
            </a:r>
          </a:p>
        </p:txBody>
      </p:sp>
      <p:sp>
        <p:nvSpPr>
          <p:cNvPr id="9219" name="Rectangle 3"/>
          <p:cNvSpPr>
            <a:spLocks noGrp="1" noChangeArrowheads="1"/>
          </p:cNvSpPr>
          <p:nvPr>
            <p:ph idx="1"/>
          </p:nvPr>
        </p:nvSpPr>
        <p:spPr/>
        <p:txBody>
          <a:bodyPr/>
          <a:lstStyle/>
          <a:p>
            <a:r>
              <a:rPr lang="en-US" altLang="en-US" b="1" smtClean="0">
                <a:cs typeface="Times New Roman" panose="02020603050405020304" pitchFamily="18" charset="0"/>
              </a:rPr>
              <a:t>Fever higher than 38.3ºC on several occasions.             </a:t>
            </a:r>
          </a:p>
          <a:p>
            <a:endParaRPr lang="en-US" altLang="en-US" b="1" smtClean="0">
              <a:cs typeface="Times New Roman" panose="02020603050405020304" pitchFamily="18" charset="0"/>
            </a:endParaRPr>
          </a:p>
          <a:p>
            <a:r>
              <a:rPr lang="en-US" altLang="en-US" b="1" smtClean="0">
                <a:cs typeface="Times New Roman" panose="02020603050405020304" pitchFamily="18" charset="0"/>
              </a:rPr>
              <a:t>Duration of fever for at least three weeks .                                          </a:t>
            </a:r>
          </a:p>
          <a:p>
            <a:endParaRPr lang="en-US" altLang="en-US" b="1" smtClean="0">
              <a:cs typeface="Times New Roman" panose="02020603050405020304" pitchFamily="18" charset="0"/>
            </a:endParaRPr>
          </a:p>
          <a:p>
            <a:r>
              <a:rPr lang="en-US" altLang="en-US" b="1" smtClean="0">
                <a:cs typeface="Times New Roman" panose="02020603050405020304" pitchFamily="18" charset="0"/>
              </a:rPr>
              <a:t>Uncertain diagnosis after one week of study in the hospital</a:t>
            </a:r>
          </a:p>
          <a:p>
            <a:endParaRPr lang="en-US" altLang="en-US" smtClean="0">
              <a:solidFill>
                <a:srgbClr val="FFFF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9219">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921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3"/>
          <p:cNvSpPr>
            <a:spLocks noGrp="1" noChangeArrowheads="1"/>
          </p:cNvSpPr>
          <p:nvPr>
            <p:ph idx="1"/>
          </p:nvPr>
        </p:nvSpPr>
        <p:spPr/>
        <p:txBody>
          <a:bodyPr/>
          <a:lstStyle/>
          <a:p>
            <a:pPr>
              <a:lnSpc>
                <a:spcPct val="90000"/>
              </a:lnSpc>
            </a:pPr>
            <a:endParaRPr lang="en-US" altLang="en-US" sz="2800" smtClean="0">
              <a:cs typeface="Times New Roman" panose="02020603050405020304" pitchFamily="18" charset="0"/>
            </a:endParaRPr>
          </a:p>
          <a:p>
            <a:pPr>
              <a:lnSpc>
                <a:spcPct val="90000"/>
              </a:lnSpc>
            </a:pPr>
            <a:r>
              <a:rPr lang="en-US" altLang="en-US" sz="2800" b="1" smtClean="0">
                <a:cs typeface="Times New Roman" panose="02020603050405020304" pitchFamily="18" charset="0"/>
              </a:rPr>
              <a:t>Establishing that a patient has an FUO   As noted above, the </a:t>
            </a:r>
            <a:r>
              <a:rPr lang="en-US" altLang="en-US" sz="2800" b="1" u="sng" smtClean="0">
                <a:cs typeface="Times New Roman" panose="02020603050405020304" pitchFamily="18" charset="0"/>
              </a:rPr>
              <a:t>degree</a:t>
            </a:r>
            <a:r>
              <a:rPr lang="en-US" altLang="en-US" sz="2800" b="1" smtClean="0">
                <a:cs typeface="Times New Roman" panose="02020603050405020304" pitchFamily="18" charset="0"/>
              </a:rPr>
              <a:t> and </a:t>
            </a:r>
            <a:r>
              <a:rPr lang="en-US" altLang="en-US" sz="2800" b="1" u="sng" smtClean="0">
                <a:cs typeface="Times New Roman" panose="02020603050405020304" pitchFamily="18" charset="0"/>
              </a:rPr>
              <a:t>duration </a:t>
            </a:r>
            <a:r>
              <a:rPr lang="en-US" altLang="en-US" sz="2800" b="1" smtClean="0">
                <a:cs typeface="Times New Roman" panose="02020603050405020304" pitchFamily="18" charset="0"/>
              </a:rPr>
              <a:t>of fever are not the only criteria for defining an FUO.</a:t>
            </a:r>
          </a:p>
          <a:p>
            <a:pPr>
              <a:lnSpc>
                <a:spcPct val="90000"/>
              </a:lnSpc>
            </a:pPr>
            <a:endParaRPr lang="en-US" altLang="en-US" sz="2800" b="1" smtClean="0">
              <a:cs typeface="Times New Roman" panose="02020603050405020304" pitchFamily="18" charset="0"/>
            </a:endParaRPr>
          </a:p>
          <a:p>
            <a:pPr>
              <a:lnSpc>
                <a:spcPct val="90000"/>
              </a:lnSpc>
            </a:pPr>
            <a:r>
              <a:rPr lang="en-US" altLang="en-US" sz="2800" b="1" smtClean="0">
                <a:cs typeface="Times New Roman" panose="02020603050405020304" pitchFamily="18" charset="0"/>
              </a:rPr>
              <a:t>Prior to concluding that a patient has an FUO, the following evaluation should have been performed and should have been unrevealing:</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0242">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024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ever of unknown origin limu‬">
  <a:themeElements>
    <a:clrScheme name="دبوس تثبيت">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مسبوك">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مسبوك">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Fever of unknown origin limu‬</Template>
  <TotalTime>1</TotalTime>
  <Words>1039</Words>
  <Application>Microsoft Office PowerPoint</Application>
  <PresentationFormat>On-screen Show (4:3)</PresentationFormat>
  <Paragraphs>162</Paragraphs>
  <Slides>45</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45</vt:i4>
      </vt:variant>
    </vt:vector>
  </HeadingPairs>
  <TitlesOfParts>
    <vt:vector size="51" baseType="lpstr">
      <vt:lpstr>Arial</vt:lpstr>
      <vt:lpstr>Rockwell</vt:lpstr>
      <vt:lpstr>Times New Roman</vt:lpstr>
      <vt:lpstr>Wingdings 2</vt:lpstr>
      <vt:lpstr>Calibri</vt:lpstr>
      <vt:lpstr>Fever of unknown origin limu‬</vt:lpstr>
      <vt:lpstr>Fever of unknown origin</vt:lpstr>
      <vt:lpstr>objective</vt:lpstr>
      <vt:lpstr>PowerPoint Presentation</vt:lpstr>
      <vt:lpstr>PowerPoint Presentation</vt:lpstr>
      <vt:lpstr>Pyrogens(Substances mediate the elevation of core body temperature).</vt:lpstr>
      <vt:lpstr>PowerPoint Presentation</vt:lpstr>
      <vt:lpstr>PowerPoint Presentation</vt:lpstr>
      <vt:lpstr>defintion</vt:lpstr>
      <vt:lpstr>PowerPoint Presentation</vt:lpstr>
      <vt:lpstr>PowerPoint Presentation</vt:lpstr>
      <vt:lpstr>PowerPoint Presentation</vt:lpstr>
      <vt:lpstr>Epidemiology</vt:lpstr>
      <vt:lpstr>Etiology</vt:lpstr>
      <vt:lpstr>Other causes</vt:lpstr>
      <vt:lpstr>Distribution of different diagnoses</vt:lpstr>
      <vt:lpstr>PowerPoint Presentation</vt:lpstr>
      <vt:lpstr>Viral infections </vt:lpstr>
      <vt:lpstr>Brucellosis</vt:lpstr>
      <vt:lpstr> Tuberculosis (TB)</vt:lpstr>
      <vt:lpstr>Salmonellosis</vt:lpstr>
      <vt:lpstr>Toxoplasmosis</vt:lpstr>
      <vt:lpstr>Leptospirosis </vt:lpstr>
      <vt:lpstr>PowerPoint Presentation</vt:lpstr>
      <vt:lpstr>PowerPoint Presentation</vt:lpstr>
      <vt:lpstr>Malaria </vt:lpstr>
      <vt:lpstr>Localized  infection</vt:lpstr>
      <vt:lpstr>approach</vt:lpstr>
      <vt:lpstr>PowerPoint Presentation</vt:lpstr>
      <vt:lpstr>PowerPoint Presentation</vt:lpstr>
      <vt:lpstr>PowerPoint Presentation</vt:lpstr>
      <vt:lpstr>History and physical examination. </vt:lpstr>
      <vt:lpstr>PowerPoint Presentation</vt:lpstr>
      <vt:lpstr>PowerPoint Presentation</vt:lpstr>
      <vt:lpstr>Lab tests</vt:lpstr>
      <vt:lpstr>Lung tb</vt:lpstr>
      <vt:lpstr>Blood culture</vt:lpstr>
      <vt:lpstr>Stage 2</vt:lpstr>
      <vt:lpstr>PowerPoint Presentation</vt:lpstr>
      <vt:lpstr>Stage 3</vt:lpstr>
      <vt:lpstr>Biopsy</vt:lpstr>
      <vt:lpstr>PowerPoint Presentation</vt:lpstr>
      <vt:lpstr>Therapeutic trials. </vt:lpstr>
      <vt:lpstr>Antimicrobial agents.</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Fever of unknown origin</dc:title>
  <dc:creator>home</dc:creator>
  <cp:lastModifiedBy>SARA</cp:lastModifiedBy>
  <cp:revision>1</cp:revision>
  <dcterms:created xsi:type="dcterms:W3CDTF">2020-03-24T06:42:41Z</dcterms:created>
  <dcterms:modified xsi:type="dcterms:W3CDTF">2020-06-20T07:48:23Z</dcterms:modified>
</cp:coreProperties>
</file>