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4" r:id="rId1"/>
  </p:sldMasterIdLst>
  <p:notesMasterIdLst>
    <p:notesMasterId r:id="rId9"/>
  </p:notesMasterIdLst>
  <p:sldIdLst>
    <p:sldId id="256" r:id="rId2"/>
    <p:sldId id="258" r:id="rId3"/>
    <p:sldId id="259" r:id="rId4"/>
    <p:sldId id="268" r:id="rId5"/>
    <p:sldId id="269" r:id="rId6"/>
    <p:sldId id="262" r:id="rId7"/>
    <p:sldId id="261" r:id="rId8"/>
  </p:sldIdLst>
  <p:sldSz cx="9144000" cy="5143500" type="screen16x9"/>
  <p:notesSz cx="6858000" cy="9144000"/>
  <p:embeddedFontLst>
    <p:embeddedFont>
      <p:font typeface="Montserrat" panose="020B0604020202020204" charset="0"/>
      <p:regular r:id="rId10"/>
      <p:bold r:id="rId11"/>
      <p:italic r:id="rId12"/>
      <p:boldItalic r:id="rId13"/>
    </p:embeddedFont>
    <p:embeddedFont>
      <p:font typeface="Abel" panose="020B0604020202020204" charset="0"/>
      <p:regular r:id="rId14"/>
    </p:embeddedFont>
    <p:embeddedFont>
      <p:font typeface="Rubik Medium" panose="020B0604020202020204" charset="-79"/>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3F49F7-2F96-462E-BB45-973F2E3FA104}">
  <a:tblStyle styleId="{9D3F49F7-2F96-462E-BB45-973F2E3FA10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90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998d722621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998d722621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998d722621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 name="Google Shape;361;g998d722621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9afacedb7c_0_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9afacedb7c_0_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9afacedb7c_0_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9afacedb7c_0_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99640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998d722621_0_2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998d722621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998d722621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9" name="Google Shape;389;g998d722621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2896958" y="-2537327"/>
            <a:ext cx="13462914" cy="9678220"/>
            <a:chOff x="-2896958" y="-2537327"/>
            <a:chExt cx="13462914" cy="9678220"/>
          </a:xfrm>
        </p:grpSpPr>
        <p:sp>
          <p:nvSpPr>
            <p:cNvPr id="11" name="Google Shape;11;p2"/>
            <p:cNvSpPr/>
            <p:nvPr/>
          </p:nvSpPr>
          <p:spPr>
            <a:xfrm rot="1514338">
              <a:off x="5806126" y="-191038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514338">
              <a:off x="-2275832" y="2912408"/>
              <a:ext cx="3410358" cy="367691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514338">
              <a:off x="-1152704" y="2271963"/>
              <a:ext cx="3325502" cy="4032164"/>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514338">
              <a:off x="-1644474" y="2160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430265">
              <a:off x="6184762" y="-1321502"/>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1430265">
              <a:off x="6604611" y="-1035768"/>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75476" y="1244155"/>
              <a:ext cx="4003500" cy="266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5400000">
              <a:off x="3228495" y="568429"/>
              <a:ext cx="2687009" cy="4013952"/>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Google Shape;19;p2"/>
          <p:cNvSpPr txBox="1">
            <a:spLocks noGrp="1"/>
          </p:cNvSpPr>
          <p:nvPr>
            <p:ph type="ctrTitle"/>
          </p:nvPr>
        </p:nvSpPr>
        <p:spPr>
          <a:xfrm>
            <a:off x="2745400" y="1637150"/>
            <a:ext cx="3653400" cy="18873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5200"/>
              <a:buFont typeface="Rubik Medium"/>
              <a:buNone/>
              <a:defRPr sz="8500" b="0">
                <a:solidFill>
                  <a:schemeClr val="accent5"/>
                </a:solidFill>
              </a:defRPr>
            </a:lvl1pPr>
            <a:lvl2pPr lvl="1"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2pPr>
            <a:lvl3pPr lvl="2"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3pPr>
            <a:lvl4pPr lvl="3"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4pPr>
            <a:lvl5pPr lvl="4"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5pPr>
            <a:lvl6pPr lvl="5"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6pPr>
            <a:lvl7pPr lvl="6"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7pPr>
            <a:lvl8pPr lvl="7"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8pPr>
            <a:lvl9pPr lvl="8"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9pPr>
          </a:lstStyle>
          <a:p>
            <a:endParaRPr/>
          </a:p>
        </p:txBody>
      </p:sp>
      <p:sp>
        <p:nvSpPr>
          <p:cNvPr id="20" name="Google Shape;20;p2"/>
          <p:cNvSpPr txBox="1">
            <a:spLocks noGrp="1"/>
          </p:cNvSpPr>
          <p:nvPr>
            <p:ph type="subTitle" idx="1"/>
          </p:nvPr>
        </p:nvSpPr>
        <p:spPr>
          <a:xfrm>
            <a:off x="2053275" y="3906550"/>
            <a:ext cx="5037600" cy="5427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3"/>
              </a:buClr>
              <a:buSzPts val="2800"/>
              <a:buNone/>
              <a:defRPr>
                <a:solidFill>
                  <a:schemeClr val="accent3"/>
                </a:solidFill>
              </a:defRPr>
            </a:lvl1pPr>
            <a:lvl2pPr lvl="1" algn="ctr">
              <a:lnSpc>
                <a:spcPct val="100000"/>
              </a:lnSpc>
              <a:spcBef>
                <a:spcPts val="0"/>
              </a:spcBef>
              <a:spcAft>
                <a:spcPts val="0"/>
              </a:spcAft>
              <a:buClr>
                <a:schemeClr val="accent3"/>
              </a:buClr>
              <a:buSzPts val="2800"/>
              <a:buNone/>
              <a:defRPr sz="2800">
                <a:solidFill>
                  <a:schemeClr val="accent3"/>
                </a:solidFill>
              </a:defRPr>
            </a:lvl2pPr>
            <a:lvl3pPr lvl="2" algn="ctr">
              <a:lnSpc>
                <a:spcPct val="100000"/>
              </a:lnSpc>
              <a:spcBef>
                <a:spcPts val="0"/>
              </a:spcBef>
              <a:spcAft>
                <a:spcPts val="0"/>
              </a:spcAft>
              <a:buClr>
                <a:schemeClr val="accent3"/>
              </a:buClr>
              <a:buSzPts val="2800"/>
              <a:buNone/>
              <a:defRPr sz="2800">
                <a:solidFill>
                  <a:schemeClr val="accent3"/>
                </a:solidFill>
              </a:defRPr>
            </a:lvl3pPr>
            <a:lvl4pPr lvl="3" algn="ctr">
              <a:lnSpc>
                <a:spcPct val="100000"/>
              </a:lnSpc>
              <a:spcBef>
                <a:spcPts val="0"/>
              </a:spcBef>
              <a:spcAft>
                <a:spcPts val="0"/>
              </a:spcAft>
              <a:buClr>
                <a:schemeClr val="accent3"/>
              </a:buClr>
              <a:buSzPts val="2800"/>
              <a:buNone/>
              <a:defRPr sz="2800">
                <a:solidFill>
                  <a:schemeClr val="accent3"/>
                </a:solidFill>
              </a:defRPr>
            </a:lvl4pPr>
            <a:lvl5pPr lvl="4" algn="ctr">
              <a:lnSpc>
                <a:spcPct val="100000"/>
              </a:lnSpc>
              <a:spcBef>
                <a:spcPts val="0"/>
              </a:spcBef>
              <a:spcAft>
                <a:spcPts val="0"/>
              </a:spcAft>
              <a:buClr>
                <a:schemeClr val="accent3"/>
              </a:buClr>
              <a:buSzPts val="2800"/>
              <a:buNone/>
              <a:defRPr sz="2800">
                <a:solidFill>
                  <a:schemeClr val="accent3"/>
                </a:solidFill>
              </a:defRPr>
            </a:lvl5pPr>
            <a:lvl6pPr lvl="5" algn="ctr">
              <a:lnSpc>
                <a:spcPct val="100000"/>
              </a:lnSpc>
              <a:spcBef>
                <a:spcPts val="0"/>
              </a:spcBef>
              <a:spcAft>
                <a:spcPts val="0"/>
              </a:spcAft>
              <a:buClr>
                <a:schemeClr val="accent3"/>
              </a:buClr>
              <a:buSzPts val="2800"/>
              <a:buNone/>
              <a:defRPr sz="2800">
                <a:solidFill>
                  <a:schemeClr val="accent3"/>
                </a:solidFill>
              </a:defRPr>
            </a:lvl6pPr>
            <a:lvl7pPr lvl="6" algn="ctr">
              <a:lnSpc>
                <a:spcPct val="100000"/>
              </a:lnSpc>
              <a:spcBef>
                <a:spcPts val="0"/>
              </a:spcBef>
              <a:spcAft>
                <a:spcPts val="0"/>
              </a:spcAft>
              <a:buClr>
                <a:schemeClr val="accent3"/>
              </a:buClr>
              <a:buSzPts val="2800"/>
              <a:buNone/>
              <a:defRPr sz="2800">
                <a:solidFill>
                  <a:schemeClr val="accent3"/>
                </a:solidFill>
              </a:defRPr>
            </a:lvl7pPr>
            <a:lvl8pPr lvl="7" algn="ctr">
              <a:lnSpc>
                <a:spcPct val="100000"/>
              </a:lnSpc>
              <a:spcBef>
                <a:spcPts val="0"/>
              </a:spcBef>
              <a:spcAft>
                <a:spcPts val="0"/>
              </a:spcAft>
              <a:buClr>
                <a:schemeClr val="accent3"/>
              </a:buClr>
              <a:buSzPts val="2800"/>
              <a:buNone/>
              <a:defRPr sz="2800">
                <a:solidFill>
                  <a:schemeClr val="accent3"/>
                </a:solidFill>
              </a:defRPr>
            </a:lvl8pPr>
            <a:lvl9pPr lvl="8" algn="ctr">
              <a:lnSpc>
                <a:spcPct val="100000"/>
              </a:lnSpc>
              <a:spcBef>
                <a:spcPts val="0"/>
              </a:spcBef>
              <a:spcAft>
                <a:spcPts val="0"/>
              </a:spcAft>
              <a:buClr>
                <a:schemeClr val="accent3"/>
              </a:buClr>
              <a:buSzPts val="2800"/>
              <a:buNone/>
              <a:defRPr sz="2800">
                <a:solidFill>
                  <a:schemeClr val="accent3"/>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2"/>
        <p:cNvGrpSpPr/>
        <p:nvPr/>
      </p:nvGrpSpPr>
      <p:grpSpPr>
        <a:xfrm>
          <a:off x="0" y="0"/>
          <a:ext cx="0" cy="0"/>
          <a:chOff x="0" y="0"/>
          <a:chExt cx="0" cy="0"/>
        </a:xfrm>
      </p:grpSpPr>
      <p:grpSp>
        <p:nvGrpSpPr>
          <p:cNvPr id="33" name="Google Shape;33;p4"/>
          <p:cNvGrpSpPr/>
          <p:nvPr/>
        </p:nvGrpSpPr>
        <p:grpSpPr>
          <a:xfrm>
            <a:off x="-2605605" y="-2596320"/>
            <a:ext cx="13108099" cy="11195357"/>
            <a:chOff x="-2605605" y="-2596320"/>
            <a:chExt cx="13108099" cy="11195357"/>
          </a:xfrm>
        </p:grpSpPr>
        <p:sp>
          <p:nvSpPr>
            <p:cNvPr id="34" name="Google Shape;34;p4"/>
            <p:cNvSpPr/>
            <p:nvPr/>
          </p:nvSpPr>
          <p:spPr>
            <a:xfrm rot="812392">
              <a:off x="912002" y="2074247"/>
              <a:ext cx="2434973" cy="2625289"/>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5"/>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 name="Google Shape;35;p4"/>
            <p:cNvGrpSpPr/>
            <p:nvPr/>
          </p:nvGrpSpPr>
          <p:grpSpPr>
            <a:xfrm rot="375330">
              <a:off x="5113665" y="3499604"/>
              <a:ext cx="5140785" cy="4833748"/>
              <a:chOff x="8101026" y="3219568"/>
              <a:chExt cx="3887248" cy="3655080"/>
            </a:xfrm>
          </p:grpSpPr>
          <p:sp>
            <p:nvSpPr>
              <p:cNvPr id="36" name="Google Shape;36;p4"/>
              <p:cNvSpPr/>
              <p:nvPr/>
            </p:nvSpPr>
            <p:spPr>
              <a:xfrm rot="594768">
                <a:off x="8328626" y="3845818"/>
                <a:ext cx="2348800" cy="2847915"/>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4"/>
              <p:cNvSpPr/>
              <p:nvPr/>
            </p:nvSpPr>
            <p:spPr>
              <a:xfrm rot="-988308">
                <a:off x="8924872" y="3545996"/>
                <a:ext cx="2715038" cy="2850200"/>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38;p4"/>
            <p:cNvGrpSpPr/>
            <p:nvPr/>
          </p:nvGrpSpPr>
          <p:grpSpPr>
            <a:xfrm rot="2219984">
              <a:off x="-1772316" y="-1860620"/>
              <a:ext cx="3796561" cy="4039571"/>
              <a:chOff x="7558301" y="3163860"/>
              <a:chExt cx="3072638" cy="3269311"/>
            </a:xfrm>
          </p:grpSpPr>
          <p:sp>
            <p:nvSpPr>
              <p:cNvPr id="39" name="Google Shape;39;p4"/>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4"/>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4"/>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2" name="Google Shape;42;p4"/>
          <p:cNvSpPr txBox="1">
            <a:spLocks noGrp="1"/>
          </p:cNvSpPr>
          <p:nvPr>
            <p:ph type="body" idx="1"/>
          </p:nvPr>
        </p:nvSpPr>
        <p:spPr>
          <a:xfrm>
            <a:off x="4624775" y="2123100"/>
            <a:ext cx="3294600" cy="1387800"/>
          </a:xfrm>
          <a:prstGeom prst="rect">
            <a:avLst/>
          </a:prstGeom>
        </p:spPr>
        <p:txBody>
          <a:bodyPr spcFirstLastPara="1" wrap="square" lIns="91425" tIns="91425" rIns="91425" bIns="91425" anchor="ctr"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3" name="Google Shape;43;p4"/>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grpSp>
        <p:nvGrpSpPr>
          <p:cNvPr id="58" name="Google Shape;58;p6"/>
          <p:cNvGrpSpPr/>
          <p:nvPr/>
        </p:nvGrpSpPr>
        <p:grpSpPr>
          <a:xfrm>
            <a:off x="-1440509" y="-1153724"/>
            <a:ext cx="13405964" cy="9754155"/>
            <a:chOff x="-1440509" y="-1153724"/>
            <a:chExt cx="13405964" cy="9754155"/>
          </a:xfrm>
        </p:grpSpPr>
        <p:sp>
          <p:nvSpPr>
            <p:cNvPr id="59" name="Google Shape;59;p6"/>
            <p:cNvSpPr/>
            <p:nvPr/>
          </p:nvSpPr>
          <p:spPr>
            <a:xfrm rot="1514338">
              <a:off x="7444426" y="3937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6"/>
            <p:cNvSpPr/>
            <p:nvPr/>
          </p:nvSpPr>
          <p:spPr>
            <a:xfrm rot="5114100">
              <a:off x="-1266016" y="-994810"/>
              <a:ext cx="2215747" cy="23889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6"/>
            <p:cNvSpPr/>
            <p:nvPr/>
          </p:nvSpPr>
          <p:spPr>
            <a:xfrm rot="5114100">
              <a:off x="-760283" y="-943898"/>
              <a:ext cx="2160615" cy="2619741"/>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6"/>
            <p:cNvSpPr/>
            <p:nvPr/>
          </p:nvSpPr>
          <p:spPr>
            <a:xfrm rot="5114100">
              <a:off x="-942760" y="-1111308"/>
              <a:ext cx="2497588" cy="26219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6"/>
            <p:cNvSpPr/>
            <p:nvPr/>
          </p:nvSpPr>
          <p:spPr>
            <a:xfrm rot="1430265">
              <a:off x="6938512" y="3660036"/>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6"/>
            <p:cNvSpPr/>
            <p:nvPr/>
          </p:nvSpPr>
          <p:spPr>
            <a:xfrm rot="1430265">
              <a:off x="7358361" y="3640970"/>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Google Shape;65;p6"/>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6"/>
        <p:cNvGrpSpPr/>
        <p:nvPr/>
      </p:nvGrpSpPr>
      <p:grpSpPr>
        <a:xfrm>
          <a:off x="0" y="0"/>
          <a:ext cx="0" cy="0"/>
          <a:chOff x="0" y="0"/>
          <a:chExt cx="0" cy="0"/>
        </a:xfrm>
      </p:grpSpPr>
      <p:grpSp>
        <p:nvGrpSpPr>
          <p:cNvPr id="67" name="Google Shape;67;p7"/>
          <p:cNvGrpSpPr/>
          <p:nvPr/>
        </p:nvGrpSpPr>
        <p:grpSpPr>
          <a:xfrm>
            <a:off x="-1645549" y="-2015865"/>
            <a:ext cx="14188757" cy="10087940"/>
            <a:chOff x="-1645549" y="-2015865"/>
            <a:chExt cx="14188757" cy="10087940"/>
          </a:xfrm>
        </p:grpSpPr>
        <p:grpSp>
          <p:nvGrpSpPr>
            <p:cNvPr id="68" name="Google Shape;68;p7"/>
            <p:cNvGrpSpPr/>
            <p:nvPr/>
          </p:nvGrpSpPr>
          <p:grpSpPr>
            <a:xfrm>
              <a:off x="-1645549" y="-2015865"/>
              <a:ext cx="3359588" cy="8686086"/>
              <a:chOff x="7271351" y="-2015865"/>
              <a:chExt cx="3359588" cy="8686086"/>
            </a:xfrm>
          </p:grpSpPr>
          <p:sp>
            <p:nvSpPr>
              <p:cNvPr id="69" name="Google Shape;69;p7"/>
              <p:cNvSpPr/>
              <p:nvPr/>
            </p:nvSpPr>
            <p:spPr>
              <a:xfrm rot="-336564">
                <a:off x="7392508" y="351241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7"/>
              <p:cNvSpPr/>
              <p:nvPr/>
            </p:nvSpPr>
            <p:spPr>
              <a:xfrm rot="-336564">
                <a:off x="7859748" y="367736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7"/>
              <p:cNvSpPr/>
              <p:nvPr/>
            </p:nvSpPr>
            <p:spPr>
              <a:xfrm rot="-336564">
                <a:off x="7496060" y="369405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rot="10463436">
                <a:off x="8101045" y="-1455062"/>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rot="10463436">
                <a:off x="7693739" y="-1870925"/>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p:nvPr/>
            </p:nvSpPr>
            <p:spPr>
              <a:xfrm rot="10463436">
                <a:off x="7691103" y="-1889993"/>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oogle Shape;75;p7"/>
            <p:cNvGrpSpPr/>
            <p:nvPr/>
          </p:nvGrpSpPr>
          <p:grpSpPr>
            <a:xfrm rot="2219984">
              <a:off x="7913359" y="3296805"/>
              <a:ext cx="3796561" cy="4039571"/>
              <a:chOff x="7558301" y="3163860"/>
              <a:chExt cx="3072638" cy="3269311"/>
            </a:xfrm>
          </p:grpSpPr>
          <p:sp>
            <p:nvSpPr>
              <p:cNvPr id="76" name="Google Shape;76;p7"/>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7"/>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7"/>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9" name="Google Shape;79;p7"/>
          <p:cNvSpPr txBox="1">
            <a:spLocks noGrp="1"/>
          </p:cNvSpPr>
          <p:nvPr>
            <p:ph type="body" idx="1"/>
          </p:nvPr>
        </p:nvSpPr>
        <p:spPr>
          <a:xfrm>
            <a:off x="1427100" y="1221400"/>
            <a:ext cx="2946900" cy="2753700"/>
          </a:xfrm>
          <a:prstGeom prst="rect">
            <a:avLst/>
          </a:prstGeom>
        </p:spPr>
        <p:txBody>
          <a:bodyPr spcFirstLastPara="1" wrap="square" lIns="91425" tIns="91425" rIns="91425" bIns="91425" anchor="ctr"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80" name="Google Shape;80;p7"/>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1"/>
        <p:cNvGrpSpPr/>
        <p:nvPr/>
      </p:nvGrpSpPr>
      <p:grpSpPr>
        <a:xfrm>
          <a:off x="0" y="0"/>
          <a:ext cx="0" cy="0"/>
          <a:chOff x="0" y="0"/>
          <a:chExt cx="0" cy="0"/>
        </a:xfrm>
      </p:grpSpPr>
      <p:grpSp>
        <p:nvGrpSpPr>
          <p:cNvPr id="82" name="Google Shape;82;p8"/>
          <p:cNvGrpSpPr/>
          <p:nvPr/>
        </p:nvGrpSpPr>
        <p:grpSpPr>
          <a:xfrm>
            <a:off x="-585686" y="-1099379"/>
            <a:ext cx="10929760" cy="7352891"/>
            <a:chOff x="-585686" y="-1099379"/>
            <a:chExt cx="10929760" cy="7352891"/>
          </a:xfrm>
        </p:grpSpPr>
        <p:sp>
          <p:nvSpPr>
            <p:cNvPr id="83" name="Google Shape;83;p8"/>
            <p:cNvSpPr/>
            <p:nvPr/>
          </p:nvSpPr>
          <p:spPr>
            <a:xfrm rot="315833">
              <a:off x="-470260" y="2809509"/>
              <a:ext cx="2437809" cy="2628347"/>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8"/>
            <p:cNvSpPr/>
            <p:nvPr/>
          </p:nvSpPr>
          <p:spPr>
            <a:xfrm rot="315833">
              <a:off x="-13572" y="3038950"/>
              <a:ext cx="2377152" cy="288229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p:nvPr/>
          </p:nvSpPr>
          <p:spPr>
            <a:xfrm rot="315833">
              <a:off x="-286641" y="3248850"/>
              <a:ext cx="2747897" cy="288469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8"/>
            <p:cNvSpPr/>
            <p:nvPr/>
          </p:nvSpPr>
          <p:spPr>
            <a:xfrm rot="315633">
              <a:off x="6771567" y="-971975"/>
              <a:ext cx="2924002" cy="3152541"/>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rot="315633">
              <a:off x="6951891" y="-552494"/>
              <a:ext cx="2851248" cy="345713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rot="315633">
              <a:off x="6896466" y="-360189"/>
              <a:ext cx="3295933" cy="346001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8"/>
            <p:cNvSpPr/>
            <p:nvPr/>
          </p:nvSpPr>
          <p:spPr>
            <a:xfrm>
              <a:off x="1271525" y="759175"/>
              <a:ext cx="6595500" cy="364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8"/>
            <p:cNvSpPr/>
            <p:nvPr/>
          </p:nvSpPr>
          <p:spPr>
            <a:xfrm rot="5400000">
              <a:off x="2739044" y="-751734"/>
              <a:ext cx="3665822" cy="6646939"/>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 name="Google Shape;91;p8"/>
          <p:cNvSpPr txBox="1">
            <a:spLocks noGrp="1"/>
          </p:cNvSpPr>
          <p:nvPr>
            <p:ph type="title"/>
          </p:nvPr>
        </p:nvSpPr>
        <p:spPr>
          <a:xfrm>
            <a:off x="2716500" y="2904100"/>
            <a:ext cx="3711000" cy="3939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92" name="Google Shape;92;p8"/>
          <p:cNvSpPr txBox="1">
            <a:spLocks noGrp="1"/>
          </p:cNvSpPr>
          <p:nvPr>
            <p:ph type="subTitle" idx="1"/>
          </p:nvPr>
        </p:nvSpPr>
        <p:spPr>
          <a:xfrm>
            <a:off x="1986000" y="1750675"/>
            <a:ext cx="5172000" cy="1314300"/>
          </a:xfrm>
          <a:prstGeom prst="rect">
            <a:avLst/>
          </a:prstGeom>
        </p:spPr>
        <p:txBody>
          <a:bodyPr spcFirstLastPara="1" wrap="square" lIns="91425" tIns="91425" rIns="91425" bIns="91425" anchor="ctr" anchorCtr="0">
            <a:noAutofit/>
          </a:bodyPr>
          <a:lstStyle>
            <a:lvl1pPr lvl="0" algn="ctr">
              <a:spcBef>
                <a:spcPts val="0"/>
              </a:spcBef>
              <a:spcAft>
                <a:spcPts val="0"/>
              </a:spcAft>
              <a:buSzPts val="14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26"/>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CUSTOM_11">
    <p:spTree>
      <p:nvGrpSpPr>
        <p:cNvPr id="1" name="Shape 127"/>
        <p:cNvGrpSpPr/>
        <p:nvPr/>
      </p:nvGrpSpPr>
      <p:grpSpPr>
        <a:xfrm>
          <a:off x="0" y="0"/>
          <a:ext cx="0" cy="0"/>
          <a:chOff x="0" y="0"/>
          <a:chExt cx="0" cy="0"/>
        </a:xfrm>
      </p:grpSpPr>
      <p:grpSp>
        <p:nvGrpSpPr>
          <p:cNvPr id="128" name="Google Shape;128;p13"/>
          <p:cNvGrpSpPr/>
          <p:nvPr/>
        </p:nvGrpSpPr>
        <p:grpSpPr>
          <a:xfrm>
            <a:off x="-3157403" y="-2327776"/>
            <a:ext cx="14457596" cy="9492188"/>
            <a:chOff x="-3157403" y="-2327776"/>
            <a:chExt cx="14457596" cy="9492188"/>
          </a:xfrm>
        </p:grpSpPr>
        <p:sp>
          <p:nvSpPr>
            <p:cNvPr id="129" name="Google Shape;129;p13"/>
            <p:cNvSpPr/>
            <p:nvPr/>
          </p:nvSpPr>
          <p:spPr>
            <a:xfrm rot="1514360">
              <a:off x="7664166" y="-1848832"/>
              <a:ext cx="2936660" cy="308285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rot="1514343">
              <a:off x="-2679303" y="3909620"/>
              <a:ext cx="2625055" cy="28302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rot="1514343">
              <a:off x="-1814818" y="3416661"/>
              <a:ext cx="2559739" cy="310367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rot="1514343">
              <a:off x="-2193340" y="3331226"/>
              <a:ext cx="2958960" cy="310626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rot="1430259">
              <a:off x="7953466" y="-1399018"/>
              <a:ext cx="2580939" cy="2782664"/>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rot="1430259">
              <a:off x="8274188" y="-1180746"/>
              <a:ext cx="2516720" cy="305151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2">
  <p:cSld name="CUSTOM_11_1">
    <p:spTree>
      <p:nvGrpSpPr>
        <p:cNvPr id="1" name="Shape 135"/>
        <p:cNvGrpSpPr/>
        <p:nvPr/>
      </p:nvGrpSpPr>
      <p:grpSpPr>
        <a:xfrm>
          <a:off x="0" y="0"/>
          <a:ext cx="0" cy="0"/>
          <a:chOff x="0" y="0"/>
          <a:chExt cx="0" cy="0"/>
        </a:xfrm>
      </p:grpSpPr>
      <p:sp>
        <p:nvSpPr>
          <p:cNvPr id="136" name="Google Shape;136;p14"/>
          <p:cNvSpPr/>
          <p:nvPr/>
        </p:nvSpPr>
        <p:spPr>
          <a:xfrm rot="-1514360" flipH="1">
            <a:off x="-1463407" y="-1848832"/>
            <a:ext cx="2936660" cy="308285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 name="Google Shape;137;p14"/>
          <p:cNvGrpSpPr/>
          <p:nvPr/>
        </p:nvGrpSpPr>
        <p:grpSpPr>
          <a:xfrm>
            <a:off x="6905483" y="3227563"/>
            <a:ext cx="4423513" cy="4265955"/>
            <a:chOff x="6905483" y="3227563"/>
            <a:chExt cx="4423513" cy="4265955"/>
          </a:xfrm>
        </p:grpSpPr>
        <p:sp>
          <p:nvSpPr>
            <p:cNvPr id="138" name="Google Shape;138;p14"/>
            <p:cNvSpPr/>
            <p:nvPr/>
          </p:nvSpPr>
          <p:spPr>
            <a:xfrm rot="6914343">
              <a:off x="7432635" y="4287777"/>
              <a:ext cx="2625055" cy="28302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4"/>
            <p:cNvSpPr/>
            <p:nvPr/>
          </p:nvSpPr>
          <p:spPr>
            <a:xfrm rot="6914343">
              <a:off x="7929276" y="3855129"/>
              <a:ext cx="2559739" cy="310367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4"/>
            <p:cNvSpPr/>
            <p:nvPr/>
          </p:nvSpPr>
          <p:spPr>
            <a:xfrm rot="6914343">
              <a:off x="7813807" y="3674924"/>
              <a:ext cx="2958960" cy="310626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 name="Google Shape;141;p14"/>
          <p:cNvSpPr/>
          <p:nvPr/>
        </p:nvSpPr>
        <p:spPr>
          <a:xfrm rot="-1430259" flipH="1">
            <a:off x="-1396986" y="-1399018"/>
            <a:ext cx="2580939" cy="2782664"/>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4"/>
          <p:cNvSpPr/>
          <p:nvPr/>
        </p:nvSpPr>
        <p:spPr>
          <a:xfrm rot="-1430259" flipH="1">
            <a:off x="-1653489" y="-1180746"/>
            <a:ext cx="2516720" cy="305151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43"/>
        <p:cNvGrpSpPr/>
        <p:nvPr/>
      </p:nvGrpSpPr>
      <p:grpSpPr>
        <a:xfrm>
          <a:off x="0" y="0"/>
          <a:ext cx="0" cy="0"/>
          <a:chOff x="0" y="0"/>
          <a:chExt cx="0" cy="0"/>
        </a:xfrm>
      </p:grpSpPr>
      <p:grpSp>
        <p:nvGrpSpPr>
          <p:cNvPr id="144" name="Google Shape;144;p15"/>
          <p:cNvGrpSpPr/>
          <p:nvPr/>
        </p:nvGrpSpPr>
        <p:grpSpPr>
          <a:xfrm>
            <a:off x="-1870949" y="-2015865"/>
            <a:ext cx="12501888" cy="9499587"/>
            <a:chOff x="-1870949" y="-2015865"/>
            <a:chExt cx="12501888" cy="9499587"/>
          </a:xfrm>
        </p:grpSpPr>
        <p:sp>
          <p:nvSpPr>
            <p:cNvPr id="145" name="Google Shape;145;p15"/>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5"/>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5"/>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5"/>
            <p:cNvSpPr/>
            <p:nvPr/>
          </p:nvSpPr>
          <p:spPr>
            <a:xfrm rot="10463436">
              <a:off x="8101045" y="-1455062"/>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5"/>
            <p:cNvSpPr/>
            <p:nvPr/>
          </p:nvSpPr>
          <p:spPr>
            <a:xfrm rot="10463436">
              <a:off x="7693739" y="-1870925"/>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5"/>
            <p:cNvSpPr/>
            <p:nvPr/>
          </p:nvSpPr>
          <p:spPr>
            <a:xfrm rot="10463436">
              <a:off x="7691103" y="-1889993"/>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5"/>
            <p:cNvSpPr/>
            <p:nvPr/>
          </p:nvSpPr>
          <p:spPr>
            <a:xfrm rot="-336564">
              <a:off x="-1374459" y="4490863"/>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5"/>
            <p:cNvSpPr/>
            <p:nvPr/>
          </p:nvSpPr>
          <p:spPr>
            <a:xfrm rot="-336564">
              <a:off x="-1738147" y="4507557"/>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 name="Google Shape;153;p15"/>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
        <p:nvSpPr>
          <p:cNvPr id="154" name="Google Shape;154;p15"/>
          <p:cNvSpPr txBox="1">
            <a:spLocks noGrp="1"/>
          </p:cNvSpPr>
          <p:nvPr>
            <p:ph type="subTitle" idx="1"/>
          </p:nvPr>
        </p:nvSpPr>
        <p:spPr>
          <a:xfrm>
            <a:off x="1573800" y="1470499"/>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5" name="Google Shape;155;p15"/>
          <p:cNvSpPr txBox="1">
            <a:spLocks noGrp="1"/>
          </p:cNvSpPr>
          <p:nvPr>
            <p:ph type="subTitle" idx="2"/>
          </p:nvPr>
        </p:nvSpPr>
        <p:spPr>
          <a:xfrm>
            <a:off x="1573800" y="1638475"/>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6" name="Google Shape;156;p15"/>
          <p:cNvSpPr txBox="1">
            <a:spLocks noGrp="1"/>
          </p:cNvSpPr>
          <p:nvPr>
            <p:ph type="title" idx="3" hasCustomPrompt="1"/>
          </p:nvPr>
        </p:nvSpPr>
        <p:spPr>
          <a:xfrm>
            <a:off x="718284" y="1405861"/>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57" name="Google Shape;157;p15"/>
          <p:cNvSpPr txBox="1">
            <a:spLocks noGrp="1"/>
          </p:cNvSpPr>
          <p:nvPr>
            <p:ph type="subTitle" idx="4"/>
          </p:nvPr>
        </p:nvSpPr>
        <p:spPr>
          <a:xfrm>
            <a:off x="1573800" y="2591424"/>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8" name="Google Shape;158;p15"/>
          <p:cNvSpPr txBox="1">
            <a:spLocks noGrp="1"/>
          </p:cNvSpPr>
          <p:nvPr>
            <p:ph type="subTitle" idx="5"/>
          </p:nvPr>
        </p:nvSpPr>
        <p:spPr>
          <a:xfrm>
            <a:off x="1573800" y="2759400"/>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9" name="Google Shape;159;p15"/>
          <p:cNvSpPr txBox="1">
            <a:spLocks noGrp="1"/>
          </p:cNvSpPr>
          <p:nvPr>
            <p:ph type="title" idx="6" hasCustomPrompt="1"/>
          </p:nvPr>
        </p:nvSpPr>
        <p:spPr>
          <a:xfrm>
            <a:off x="718284" y="2526786"/>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60" name="Google Shape;160;p15"/>
          <p:cNvSpPr txBox="1">
            <a:spLocks noGrp="1"/>
          </p:cNvSpPr>
          <p:nvPr>
            <p:ph type="subTitle" idx="7"/>
          </p:nvPr>
        </p:nvSpPr>
        <p:spPr>
          <a:xfrm>
            <a:off x="1573800" y="3712349"/>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1" name="Google Shape;161;p15"/>
          <p:cNvSpPr txBox="1">
            <a:spLocks noGrp="1"/>
          </p:cNvSpPr>
          <p:nvPr>
            <p:ph type="subTitle" idx="8"/>
          </p:nvPr>
        </p:nvSpPr>
        <p:spPr>
          <a:xfrm>
            <a:off x="1573800" y="3880325"/>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2" name="Google Shape;162;p15"/>
          <p:cNvSpPr txBox="1">
            <a:spLocks noGrp="1"/>
          </p:cNvSpPr>
          <p:nvPr>
            <p:ph type="title" idx="9" hasCustomPrompt="1"/>
          </p:nvPr>
        </p:nvSpPr>
        <p:spPr>
          <a:xfrm>
            <a:off x="718284" y="3647711"/>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63" name="Google Shape;163;p15"/>
          <p:cNvSpPr txBox="1">
            <a:spLocks noGrp="1"/>
          </p:cNvSpPr>
          <p:nvPr>
            <p:ph type="subTitle" idx="13"/>
          </p:nvPr>
        </p:nvSpPr>
        <p:spPr>
          <a:xfrm>
            <a:off x="5261925" y="1470499"/>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4" name="Google Shape;164;p15"/>
          <p:cNvSpPr txBox="1">
            <a:spLocks noGrp="1"/>
          </p:cNvSpPr>
          <p:nvPr>
            <p:ph type="subTitle" idx="14"/>
          </p:nvPr>
        </p:nvSpPr>
        <p:spPr>
          <a:xfrm>
            <a:off x="5261925" y="1638475"/>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5" name="Google Shape;165;p15"/>
          <p:cNvSpPr txBox="1">
            <a:spLocks noGrp="1"/>
          </p:cNvSpPr>
          <p:nvPr>
            <p:ph type="title" idx="15" hasCustomPrompt="1"/>
          </p:nvPr>
        </p:nvSpPr>
        <p:spPr>
          <a:xfrm>
            <a:off x="4406409" y="1405861"/>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66" name="Google Shape;166;p15"/>
          <p:cNvSpPr txBox="1">
            <a:spLocks noGrp="1"/>
          </p:cNvSpPr>
          <p:nvPr>
            <p:ph type="subTitle" idx="16"/>
          </p:nvPr>
        </p:nvSpPr>
        <p:spPr>
          <a:xfrm>
            <a:off x="5261925" y="2591424"/>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7" name="Google Shape;167;p15"/>
          <p:cNvSpPr txBox="1">
            <a:spLocks noGrp="1"/>
          </p:cNvSpPr>
          <p:nvPr>
            <p:ph type="subTitle" idx="17"/>
          </p:nvPr>
        </p:nvSpPr>
        <p:spPr>
          <a:xfrm>
            <a:off x="5261925" y="2759400"/>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8" name="Google Shape;168;p15"/>
          <p:cNvSpPr txBox="1">
            <a:spLocks noGrp="1"/>
          </p:cNvSpPr>
          <p:nvPr>
            <p:ph type="title" idx="18" hasCustomPrompt="1"/>
          </p:nvPr>
        </p:nvSpPr>
        <p:spPr>
          <a:xfrm>
            <a:off x="4406409" y="2526786"/>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69" name="Google Shape;169;p15"/>
          <p:cNvSpPr txBox="1">
            <a:spLocks noGrp="1"/>
          </p:cNvSpPr>
          <p:nvPr>
            <p:ph type="subTitle" idx="19"/>
          </p:nvPr>
        </p:nvSpPr>
        <p:spPr>
          <a:xfrm>
            <a:off x="5261925" y="3712349"/>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0" name="Google Shape;170;p15"/>
          <p:cNvSpPr txBox="1">
            <a:spLocks noGrp="1"/>
          </p:cNvSpPr>
          <p:nvPr>
            <p:ph type="subTitle" idx="20"/>
          </p:nvPr>
        </p:nvSpPr>
        <p:spPr>
          <a:xfrm>
            <a:off x="5261925" y="3880325"/>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1" name="Google Shape;171;p15"/>
          <p:cNvSpPr txBox="1">
            <a:spLocks noGrp="1"/>
          </p:cNvSpPr>
          <p:nvPr>
            <p:ph type="title" idx="21" hasCustomPrompt="1"/>
          </p:nvPr>
        </p:nvSpPr>
        <p:spPr>
          <a:xfrm>
            <a:off x="4406409" y="3647711"/>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28400" y="445025"/>
            <a:ext cx="7487100" cy="572700"/>
          </a:xfrm>
          <a:prstGeom prst="rect">
            <a:avLst/>
          </a:prstGeom>
          <a:noFill/>
          <a:ln>
            <a:noFill/>
          </a:ln>
        </p:spPr>
        <p:txBody>
          <a:bodyPr spcFirstLastPara="1" wrap="square" lIns="91425" tIns="91425" rIns="91425" bIns="91425" anchor="ctr" anchorCtr="0">
            <a:noAutofit/>
          </a:bodyPr>
          <a:lstStyle>
            <a:lvl1pPr lvl="0"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1pPr>
            <a:lvl2pPr lvl="1"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2pPr>
            <a:lvl3pPr lvl="2"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3pPr>
            <a:lvl4pPr lvl="3"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4pPr>
            <a:lvl5pPr lvl="4"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5pPr>
            <a:lvl6pPr lvl="5"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6pPr>
            <a:lvl7pPr lvl="6"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7pPr>
            <a:lvl8pPr lvl="7"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8pPr>
            <a:lvl9pPr lvl="8"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9pPr>
          </a:lstStyle>
          <a:p>
            <a:endParaRPr/>
          </a:p>
        </p:txBody>
      </p:sp>
      <p:sp>
        <p:nvSpPr>
          <p:cNvPr id="7" name="Google Shape;7;p1"/>
          <p:cNvSpPr txBox="1">
            <a:spLocks noGrp="1"/>
          </p:cNvSpPr>
          <p:nvPr>
            <p:ph type="body" idx="1"/>
          </p:nvPr>
        </p:nvSpPr>
        <p:spPr>
          <a:xfrm>
            <a:off x="828400" y="1808575"/>
            <a:ext cx="7487100" cy="27603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1pPr>
            <a:lvl2pPr marL="914400" lvl="1"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2pPr>
            <a:lvl3pPr marL="1371600" lvl="2"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3pPr>
            <a:lvl4pPr marL="1828800" lvl="3"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4pPr>
            <a:lvl5pPr marL="2286000" lvl="4"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5pPr>
            <a:lvl6pPr marL="2743200" lvl="5"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6pPr>
            <a:lvl7pPr marL="3200400" lvl="6"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7pPr>
            <a:lvl8pPr marL="3657600" lvl="7"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8pPr>
            <a:lvl9pPr marL="4114800" lvl="8"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3" r:id="rId4"/>
    <p:sldLayoutId id="2147483654" r:id="rId5"/>
    <p:sldLayoutId id="2147483658" r:id="rId6"/>
    <p:sldLayoutId id="2147483659" r:id="rId7"/>
    <p:sldLayoutId id="2147483660" r:id="rId8"/>
    <p:sldLayoutId id="2147483661"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29"/>
          <p:cNvSpPr txBox="1">
            <a:spLocks noGrp="1"/>
          </p:cNvSpPr>
          <p:nvPr>
            <p:ph type="ctrTitle"/>
          </p:nvPr>
        </p:nvSpPr>
        <p:spPr>
          <a:xfrm>
            <a:off x="2474509" y="1449091"/>
            <a:ext cx="4233155" cy="2307833"/>
          </a:xfrm>
          <a:prstGeom prst="rect">
            <a:avLst/>
          </a:prstGeom>
        </p:spPr>
        <p:txBody>
          <a:bodyPr spcFirstLastPara="1" wrap="square" lIns="91425" tIns="91425" rIns="91425" bIns="91425" anchor="ctr" anchorCtr="0">
            <a:noAutofit/>
          </a:bodyPr>
          <a:lstStyle/>
          <a:p>
            <a:r>
              <a:rPr lang="en-US" sz="3200" dirty="0"/>
              <a:t>The Difference Between Marketing and Advertising</a:t>
            </a:r>
            <a:endParaRPr sz="3200" dirty="0"/>
          </a:p>
        </p:txBody>
      </p:sp>
      <p:pic>
        <p:nvPicPr>
          <p:cNvPr id="6" name="Picture 5" descr="Logo&#10;&#10;Description automatically generated">
            <a:extLst>
              <a:ext uri="{FF2B5EF4-FFF2-40B4-BE49-F238E27FC236}">
                <a16:creationId xmlns:a16="http://schemas.microsoft.com/office/drawing/2014/main" id="{A3BBE9B1-5CF7-4297-B402-F2AADD241CB3}"/>
              </a:ext>
            </a:extLst>
          </p:cNvPr>
          <p:cNvPicPr>
            <a:picLocks noChangeAspect="1"/>
          </p:cNvPicPr>
          <p:nvPr/>
        </p:nvPicPr>
        <p:blipFill>
          <a:blip r:embed="rId3"/>
          <a:stretch>
            <a:fillRect/>
          </a:stretch>
        </p:blipFill>
        <p:spPr>
          <a:xfrm>
            <a:off x="0" y="0"/>
            <a:ext cx="1466850" cy="1333500"/>
          </a:xfrm>
          <a:prstGeom prst="rect">
            <a:avLst/>
          </a:prstGeom>
        </p:spPr>
      </p:pic>
      <p:pic>
        <p:nvPicPr>
          <p:cNvPr id="7" name="Picture 3" descr="A picture containing text&#10;&#10;Description automatically generated">
            <a:extLst>
              <a:ext uri="{FF2B5EF4-FFF2-40B4-BE49-F238E27FC236}">
                <a16:creationId xmlns:a16="http://schemas.microsoft.com/office/drawing/2014/main" id="{966EEC32-34B2-422A-9762-73FDE6747245}"/>
              </a:ext>
            </a:extLst>
          </p:cNvPr>
          <p:cNvPicPr>
            <a:picLocks noChangeAspect="1"/>
          </p:cNvPicPr>
          <p:nvPr/>
        </p:nvPicPr>
        <p:blipFill>
          <a:blip r:embed="rId4"/>
          <a:stretch>
            <a:fillRect/>
          </a:stretch>
        </p:blipFill>
        <p:spPr>
          <a:xfrm>
            <a:off x="7685597" y="2427"/>
            <a:ext cx="1428750" cy="1343025"/>
          </a:xfrm>
          <a:prstGeom prst="rect">
            <a:avLst/>
          </a:prstGeom>
        </p:spPr>
      </p:pic>
      <p:sp>
        <p:nvSpPr>
          <p:cNvPr id="8" name="TextBox 7">
            <a:extLst>
              <a:ext uri="{FF2B5EF4-FFF2-40B4-BE49-F238E27FC236}">
                <a16:creationId xmlns:a16="http://schemas.microsoft.com/office/drawing/2014/main" id="{CCA92279-8EEB-4F23-92D1-FFAA9D2395C7}"/>
              </a:ext>
            </a:extLst>
          </p:cNvPr>
          <p:cNvSpPr txBox="1"/>
          <p:nvPr/>
        </p:nvSpPr>
        <p:spPr>
          <a:xfrm>
            <a:off x="2474509" y="4090560"/>
            <a:ext cx="4603898" cy="738664"/>
          </a:xfrm>
          <a:prstGeom prst="rect">
            <a:avLst/>
          </a:prstGeom>
          <a:noFill/>
        </p:spPr>
        <p:txBody>
          <a:bodyPr wrap="square">
            <a:spAutoFit/>
          </a:bodyPr>
          <a:lstStyle/>
          <a:p>
            <a:pPr marL="0" indent="0"/>
            <a:r>
              <a:rPr lang="en-US" sz="1400" dirty="0">
                <a:solidFill>
                  <a:schemeClr val="bg1"/>
                </a:solidFill>
                <a:latin typeface="Times New Roman"/>
                <a:cs typeface="Times New Roman"/>
              </a:rPr>
              <a:t>Fahd Elsaite</a:t>
            </a:r>
          </a:p>
          <a:p>
            <a:pPr marL="0" indent="0"/>
            <a:r>
              <a:rPr lang="en-US" sz="1400" dirty="0">
                <a:solidFill>
                  <a:schemeClr val="bg1"/>
                </a:solidFill>
                <a:latin typeface="Times New Roman"/>
                <a:cs typeface="Times New Roman"/>
              </a:rPr>
              <a:t>ID: 3307</a:t>
            </a:r>
          </a:p>
          <a:p>
            <a:pPr marL="0" indent="0"/>
            <a:r>
              <a:rPr lang="en-US" sz="1400" dirty="0">
                <a:solidFill>
                  <a:schemeClr val="bg1"/>
                </a:solidFill>
                <a:latin typeface="Times New Roman"/>
                <a:cs typeface="Times New Roman"/>
              </a:rPr>
              <a:t>Fahd_3307@limu.edu.ly</a:t>
            </a:r>
          </a:p>
        </p:txBody>
      </p:sp>
      <p:sp>
        <p:nvSpPr>
          <p:cNvPr id="9" name="TextBox 8">
            <a:extLst>
              <a:ext uri="{FF2B5EF4-FFF2-40B4-BE49-F238E27FC236}">
                <a16:creationId xmlns:a16="http://schemas.microsoft.com/office/drawing/2014/main" id="{530EF830-A392-49C0-A9F8-9E0EC2CE6C92}"/>
              </a:ext>
            </a:extLst>
          </p:cNvPr>
          <p:cNvSpPr txBox="1"/>
          <p:nvPr/>
        </p:nvSpPr>
        <p:spPr>
          <a:xfrm>
            <a:off x="2474509" y="412329"/>
            <a:ext cx="4603898" cy="523220"/>
          </a:xfrm>
          <a:prstGeom prst="rect">
            <a:avLst/>
          </a:prstGeom>
          <a:noFill/>
        </p:spPr>
        <p:txBody>
          <a:bodyPr wrap="square">
            <a:spAutoFit/>
          </a:bodyPr>
          <a:lstStyle/>
          <a:p>
            <a:r>
              <a:rPr lang="en-US" sz="1400" dirty="0">
                <a:solidFill>
                  <a:schemeClr val="bg1"/>
                </a:solidFill>
              </a:rPr>
              <a:t>Libyan International Medical University</a:t>
            </a:r>
            <a:br>
              <a:rPr lang="en-US" sz="1400" dirty="0">
                <a:solidFill>
                  <a:schemeClr val="bg1"/>
                </a:solidFill>
              </a:rPr>
            </a:br>
            <a:r>
              <a:rPr lang="en-US" sz="1400" dirty="0">
                <a:solidFill>
                  <a:schemeClr val="bg1"/>
                </a:solidFill>
              </a:rPr>
              <a:t>Faculty of Business Administration</a:t>
            </a:r>
            <a:endParaRPr lang="en-US"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31"/>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TABLE OF CONTENTS</a:t>
            </a:r>
            <a:endParaRPr dirty="0"/>
          </a:p>
        </p:txBody>
      </p:sp>
      <p:sp>
        <p:nvSpPr>
          <p:cNvPr id="341" name="Google Shape;341;p31"/>
          <p:cNvSpPr txBox="1">
            <a:spLocks noGrp="1"/>
          </p:cNvSpPr>
          <p:nvPr>
            <p:ph type="subTitle" idx="1"/>
          </p:nvPr>
        </p:nvSpPr>
        <p:spPr>
          <a:xfrm>
            <a:off x="1675584" y="1372786"/>
            <a:ext cx="3096025" cy="57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500" dirty="0"/>
              <a:t>INTRODUCTION </a:t>
            </a:r>
            <a:endParaRPr sz="2500" dirty="0"/>
          </a:p>
        </p:txBody>
      </p:sp>
      <p:sp>
        <p:nvSpPr>
          <p:cNvPr id="343" name="Google Shape;343;p31"/>
          <p:cNvSpPr txBox="1">
            <a:spLocks noGrp="1"/>
          </p:cNvSpPr>
          <p:nvPr>
            <p:ph type="title" idx="3"/>
          </p:nvPr>
        </p:nvSpPr>
        <p:spPr>
          <a:xfrm>
            <a:off x="718284" y="1373542"/>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1.</a:t>
            </a:r>
            <a:endParaRPr dirty="0"/>
          </a:p>
        </p:txBody>
      </p:sp>
      <p:sp>
        <p:nvSpPr>
          <p:cNvPr id="344" name="Google Shape;344;p31"/>
          <p:cNvSpPr txBox="1">
            <a:spLocks noGrp="1"/>
          </p:cNvSpPr>
          <p:nvPr>
            <p:ph type="subTitle" idx="4"/>
          </p:nvPr>
        </p:nvSpPr>
        <p:spPr>
          <a:xfrm>
            <a:off x="1332483" y="2700470"/>
            <a:ext cx="3782226" cy="1059012"/>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500" dirty="0"/>
              <a:t>DIFFERENCE BETWEEN MARKETING AND ADVERTISING</a:t>
            </a:r>
            <a:endParaRPr sz="2500" dirty="0"/>
          </a:p>
        </p:txBody>
      </p:sp>
      <p:sp>
        <p:nvSpPr>
          <p:cNvPr id="346" name="Google Shape;346;p31"/>
          <p:cNvSpPr txBox="1">
            <a:spLocks noGrp="1"/>
          </p:cNvSpPr>
          <p:nvPr>
            <p:ph type="title" idx="6"/>
          </p:nvPr>
        </p:nvSpPr>
        <p:spPr>
          <a:xfrm>
            <a:off x="718284" y="2581547"/>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3.</a:t>
            </a:r>
            <a:endParaRPr dirty="0"/>
          </a:p>
        </p:txBody>
      </p:sp>
      <p:sp>
        <p:nvSpPr>
          <p:cNvPr id="347" name="Google Shape;347;p31"/>
          <p:cNvSpPr txBox="1">
            <a:spLocks noGrp="1"/>
          </p:cNvSpPr>
          <p:nvPr>
            <p:ph type="subTitle" idx="7"/>
          </p:nvPr>
        </p:nvSpPr>
        <p:spPr>
          <a:xfrm>
            <a:off x="1675584" y="3806259"/>
            <a:ext cx="2680200" cy="52078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500" dirty="0"/>
              <a:t>REFERENCES</a:t>
            </a:r>
            <a:endParaRPr sz="2500" dirty="0"/>
          </a:p>
        </p:txBody>
      </p:sp>
      <p:sp>
        <p:nvSpPr>
          <p:cNvPr id="349" name="Google Shape;349;p31"/>
          <p:cNvSpPr txBox="1">
            <a:spLocks noGrp="1"/>
          </p:cNvSpPr>
          <p:nvPr>
            <p:ph type="title" idx="9"/>
          </p:nvPr>
        </p:nvSpPr>
        <p:spPr>
          <a:xfrm>
            <a:off x="718284" y="3734430"/>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5.</a:t>
            </a:r>
            <a:endParaRPr dirty="0"/>
          </a:p>
        </p:txBody>
      </p:sp>
      <p:sp>
        <p:nvSpPr>
          <p:cNvPr id="350" name="Google Shape;350;p31"/>
          <p:cNvSpPr txBox="1">
            <a:spLocks noGrp="1"/>
          </p:cNvSpPr>
          <p:nvPr>
            <p:ph type="subTitle" idx="13"/>
          </p:nvPr>
        </p:nvSpPr>
        <p:spPr>
          <a:xfrm>
            <a:off x="5553586" y="1603061"/>
            <a:ext cx="2680200" cy="57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500" dirty="0"/>
              <a:t>DEFINITION OF MARKETING</a:t>
            </a:r>
            <a:endParaRPr sz="2500" dirty="0"/>
          </a:p>
        </p:txBody>
      </p:sp>
      <p:sp>
        <p:nvSpPr>
          <p:cNvPr id="352" name="Google Shape;352;p31"/>
          <p:cNvSpPr txBox="1">
            <a:spLocks noGrp="1"/>
          </p:cNvSpPr>
          <p:nvPr>
            <p:ph type="title" idx="15"/>
          </p:nvPr>
        </p:nvSpPr>
        <p:spPr>
          <a:xfrm>
            <a:off x="4935684" y="1372786"/>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2.</a:t>
            </a:r>
            <a:endParaRPr dirty="0"/>
          </a:p>
        </p:txBody>
      </p:sp>
      <p:sp>
        <p:nvSpPr>
          <p:cNvPr id="353" name="Google Shape;353;p31"/>
          <p:cNvSpPr txBox="1">
            <a:spLocks noGrp="1"/>
          </p:cNvSpPr>
          <p:nvPr>
            <p:ph type="subTitle" idx="16"/>
          </p:nvPr>
        </p:nvSpPr>
        <p:spPr>
          <a:xfrm>
            <a:off x="5553586" y="2835158"/>
            <a:ext cx="2680200" cy="359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500" dirty="0"/>
              <a:t>CONCLUSION</a:t>
            </a:r>
            <a:endParaRPr sz="2500" dirty="0"/>
          </a:p>
        </p:txBody>
      </p:sp>
      <p:sp>
        <p:nvSpPr>
          <p:cNvPr id="355" name="Google Shape;355;p31"/>
          <p:cNvSpPr txBox="1">
            <a:spLocks noGrp="1"/>
          </p:cNvSpPr>
          <p:nvPr>
            <p:ph type="title" idx="18"/>
          </p:nvPr>
        </p:nvSpPr>
        <p:spPr>
          <a:xfrm>
            <a:off x="4935684" y="2581547"/>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4.</a:t>
            </a:r>
            <a:endParaRPr dirty="0"/>
          </a:p>
        </p:txBody>
      </p:sp>
      <p:sp>
        <p:nvSpPr>
          <p:cNvPr id="14" name="TextBox 13">
            <a:extLst>
              <a:ext uri="{FF2B5EF4-FFF2-40B4-BE49-F238E27FC236}">
                <a16:creationId xmlns:a16="http://schemas.microsoft.com/office/drawing/2014/main" id="{35B94581-FDD7-4660-BD23-73368228CD47}"/>
              </a:ext>
            </a:extLst>
          </p:cNvPr>
          <p:cNvSpPr txBox="1"/>
          <p:nvPr/>
        </p:nvSpPr>
        <p:spPr>
          <a:xfrm flipH="1">
            <a:off x="8538133" y="4649466"/>
            <a:ext cx="242309" cy="400110"/>
          </a:xfrm>
          <a:prstGeom prst="rect">
            <a:avLst/>
          </a:prstGeom>
          <a:noFill/>
        </p:spPr>
        <p:txBody>
          <a:bodyPr wrap="square">
            <a:spAutoFit/>
          </a:bodyPr>
          <a:lstStyle/>
          <a:p>
            <a:r>
              <a:rPr lang="en" sz="2000" dirty="0"/>
              <a:t>2</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32"/>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INTRODUCTION</a:t>
            </a:r>
            <a:endParaRPr dirty="0"/>
          </a:p>
        </p:txBody>
      </p:sp>
      <p:sp>
        <p:nvSpPr>
          <p:cNvPr id="364" name="Google Shape;364;p32"/>
          <p:cNvSpPr txBox="1">
            <a:spLocks noGrp="1"/>
          </p:cNvSpPr>
          <p:nvPr>
            <p:ph type="body" idx="1"/>
          </p:nvPr>
        </p:nvSpPr>
        <p:spPr>
          <a:xfrm>
            <a:off x="1910153" y="1028597"/>
            <a:ext cx="5323694" cy="357540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300" b="0" i="0" dirty="0">
                <a:solidFill>
                  <a:schemeClr val="bg1"/>
                </a:solidFill>
                <a:effectLst/>
                <a:latin typeface="Arial" panose="020B0604020202020204" pitchFamily="34" charset="0"/>
              </a:rPr>
              <a:t> Marketing is important in today’s world as it stands at the interface between customers and businesses, determining and responding to customer needs, while also providing competitor and customer information to an organization</a:t>
            </a:r>
            <a:endParaRPr lang="en-US" sz="2300" dirty="0">
              <a:solidFill>
                <a:schemeClr val="bg1"/>
              </a:solidFill>
            </a:endParaRPr>
          </a:p>
        </p:txBody>
      </p:sp>
      <p:sp>
        <p:nvSpPr>
          <p:cNvPr id="4" name="TextBox 3">
            <a:extLst>
              <a:ext uri="{FF2B5EF4-FFF2-40B4-BE49-F238E27FC236}">
                <a16:creationId xmlns:a16="http://schemas.microsoft.com/office/drawing/2014/main" id="{A3011053-70F6-437F-95F9-189BF61259D8}"/>
              </a:ext>
            </a:extLst>
          </p:cNvPr>
          <p:cNvSpPr txBox="1"/>
          <p:nvPr/>
        </p:nvSpPr>
        <p:spPr>
          <a:xfrm flipH="1">
            <a:off x="8538133" y="4649466"/>
            <a:ext cx="242309" cy="400110"/>
          </a:xfrm>
          <a:prstGeom prst="rect">
            <a:avLst/>
          </a:prstGeom>
          <a:noFill/>
        </p:spPr>
        <p:txBody>
          <a:bodyPr wrap="square">
            <a:spAutoFit/>
          </a:bodyPr>
          <a:lstStyle/>
          <a:p>
            <a:r>
              <a:rPr lang="en" sz="2000" dirty="0"/>
              <a:t>3</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20" name="Google Shape;344;p31">
            <a:extLst>
              <a:ext uri="{FF2B5EF4-FFF2-40B4-BE49-F238E27FC236}">
                <a16:creationId xmlns:a16="http://schemas.microsoft.com/office/drawing/2014/main" id="{527C9D57-1D16-467F-879E-6F8E53D9692C}"/>
              </a:ext>
            </a:extLst>
          </p:cNvPr>
          <p:cNvSpPr txBox="1">
            <a:spLocks noGrp="1"/>
          </p:cNvSpPr>
          <p:nvPr>
            <p:ph type="title"/>
          </p:nvPr>
        </p:nvSpPr>
        <p:spPr>
          <a:xfrm>
            <a:off x="1997075" y="760088"/>
            <a:ext cx="5149850" cy="431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500" dirty="0"/>
              <a:t>DEFINITION OF MARKETING</a:t>
            </a:r>
            <a:endParaRPr sz="2500" dirty="0"/>
          </a:p>
        </p:txBody>
      </p:sp>
      <p:sp>
        <p:nvSpPr>
          <p:cNvPr id="25" name="Google Shape;364;p32">
            <a:extLst>
              <a:ext uri="{FF2B5EF4-FFF2-40B4-BE49-F238E27FC236}">
                <a16:creationId xmlns:a16="http://schemas.microsoft.com/office/drawing/2014/main" id="{22B8DE7B-8C02-458D-830A-DCD3DA67DA65}"/>
              </a:ext>
            </a:extLst>
          </p:cNvPr>
          <p:cNvSpPr txBox="1">
            <a:spLocks/>
          </p:cNvSpPr>
          <p:nvPr/>
        </p:nvSpPr>
        <p:spPr>
          <a:xfrm>
            <a:off x="1910153" y="1698740"/>
            <a:ext cx="5323694" cy="3575403"/>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1800" dirty="0"/>
          </a:p>
        </p:txBody>
      </p:sp>
      <p:sp>
        <p:nvSpPr>
          <p:cNvPr id="2" name="TextBox 1">
            <a:extLst>
              <a:ext uri="{FF2B5EF4-FFF2-40B4-BE49-F238E27FC236}">
                <a16:creationId xmlns:a16="http://schemas.microsoft.com/office/drawing/2014/main" id="{8752D1A7-A55E-438C-A1A2-EFD11D337CA1}"/>
              </a:ext>
            </a:extLst>
          </p:cNvPr>
          <p:cNvSpPr txBox="1"/>
          <p:nvPr/>
        </p:nvSpPr>
        <p:spPr>
          <a:xfrm>
            <a:off x="2324559" y="1698740"/>
            <a:ext cx="4494881" cy="2246769"/>
          </a:xfrm>
          <a:prstGeom prst="rect">
            <a:avLst/>
          </a:prstGeom>
          <a:noFill/>
        </p:spPr>
        <p:txBody>
          <a:bodyPr wrap="square" rtlCol="0">
            <a:spAutoFit/>
          </a:bodyPr>
          <a:lstStyle/>
          <a:p>
            <a:pPr algn="ctr"/>
            <a:r>
              <a:rPr lang="en-US" sz="2000" b="1" i="0" dirty="0">
                <a:solidFill>
                  <a:schemeClr val="bg1"/>
                </a:solidFill>
                <a:effectLst/>
                <a:latin typeface="arial" panose="020B0604020202020204" pitchFamily="34" charset="0"/>
              </a:rPr>
              <a:t>Marketing is the activity, set of institutions, and processes for creating, communicating, delivering, and exchanging offerings that have value for customers, clients, partners, and society at large.</a:t>
            </a:r>
            <a:endParaRPr lang="en-US" sz="2000" b="1" dirty="0">
              <a:solidFill>
                <a:schemeClr val="bg1"/>
              </a:solidFill>
            </a:endParaRPr>
          </a:p>
        </p:txBody>
      </p:sp>
      <p:sp>
        <p:nvSpPr>
          <p:cNvPr id="5" name="TextBox 4">
            <a:extLst>
              <a:ext uri="{FF2B5EF4-FFF2-40B4-BE49-F238E27FC236}">
                <a16:creationId xmlns:a16="http://schemas.microsoft.com/office/drawing/2014/main" id="{AB630D22-4DAC-4811-BD61-A9399018C2F2}"/>
              </a:ext>
            </a:extLst>
          </p:cNvPr>
          <p:cNvSpPr txBox="1"/>
          <p:nvPr/>
        </p:nvSpPr>
        <p:spPr>
          <a:xfrm flipH="1">
            <a:off x="8538133" y="4649466"/>
            <a:ext cx="242309" cy="400110"/>
          </a:xfrm>
          <a:prstGeom prst="rect">
            <a:avLst/>
          </a:prstGeom>
          <a:noFill/>
        </p:spPr>
        <p:txBody>
          <a:bodyPr wrap="square">
            <a:spAutoFit/>
          </a:bodyPr>
          <a:lstStyle/>
          <a:p>
            <a:r>
              <a:rPr lang="en-US" sz="2000" dirty="0"/>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20" name="Google Shape;344;p31">
            <a:extLst>
              <a:ext uri="{FF2B5EF4-FFF2-40B4-BE49-F238E27FC236}">
                <a16:creationId xmlns:a16="http://schemas.microsoft.com/office/drawing/2014/main" id="{527C9D57-1D16-467F-879E-6F8E53D9692C}"/>
              </a:ext>
            </a:extLst>
          </p:cNvPr>
          <p:cNvSpPr txBox="1">
            <a:spLocks noGrp="1"/>
          </p:cNvSpPr>
          <p:nvPr>
            <p:ph type="title"/>
          </p:nvPr>
        </p:nvSpPr>
        <p:spPr>
          <a:xfrm>
            <a:off x="1997074" y="982091"/>
            <a:ext cx="5149850" cy="431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500" dirty="0"/>
              <a:t>DIFFERENCE BETWEEN MARKETING AND ADVERTISING</a:t>
            </a:r>
            <a:endParaRPr sz="2500" dirty="0"/>
          </a:p>
        </p:txBody>
      </p:sp>
      <p:sp>
        <p:nvSpPr>
          <p:cNvPr id="25" name="Google Shape;364;p32">
            <a:extLst>
              <a:ext uri="{FF2B5EF4-FFF2-40B4-BE49-F238E27FC236}">
                <a16:creationId xmlns:a16="http://schemas.microsoft.com/office/drawing/2014/main" id="{22B8DE7B-8C02-458D-830A-DCD3DA67DA65}"/>
              </a:ext>
            </a:extLst>
          </p:cNvPr>
          <p:cNvSpPr txBox="1">
            <a:spLocks/>
          </p:cNvSpPr>
          <p:nvPr/>
        </p:nvSpPr>
        <p:spPr>
          <a:xfrm>
            <a:off x="1910153" y="1698740"/>
            <a:ext cx="5323694" cy="3575403"/>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1800" dirty="0"/>
          </a:p>
        </p:txBody>
      </p:sp>
      <p:sp>
        <p:nvSpPr>
          <p:cNvPr id="2" name="TextBox 1">
            <a:extLst>
              <a:ext uri="{FF2B5EF4-FFF2-40B4-BE49-F238E27FC236}">
                <a16:creationId xmlns:a16="http://schemas.microsoft.com/office/drawing/2014/main" id="{8752D1A7-A55E-438C-A1A2-EFD11D337CA1}"/>
              </a:ext>
            </a:extLst>
          </p:cNvPr>
          <p:cNvSpPr txBox="1"/>
          <p:nvPr/>
        </p:nvSpPr>
        <p:spPr>
          <a:xfrm>
            <a:off x="2324558" y="1830943"/>
            <a:ext cx="4494881" cy="2554545"/>
          </a:xfrm>
          <a:prstGeom prst="rect">
            <a:avLst/>
          </a:prstGeom>
          <a:noFill/>
        </p:spPr>
        <p:txBody>
          <a:bodyPr wrap="square" rtlCol="0">
            <a:spAutoFit/>
          </a:bodyPr>
          <a:lstStyle/>
          <a:p>
            <a:pPr algn="ctr"/>
            <a:r>
              <a:rPr lang="en-US" sz="2000" dirty="0">
                <a:solidFill>
                  <a:schemeClr val="bg1"/>
                </a:solidFill>
                <a:latin typeface="arial" panose="020B0604020202020204" pitchFamily="34" charset="0"/>
              </a:rPr>
              <a:t>M</a:t>
            </a:r>
            <a:r>
              <a:rPr lang="en-US" sz="2000" b="0" i="0" dirty="0">
                <a:solidFill>
                  <a:schemeClr val="bg1"/>
                </a:solidFill>
                <a:effectLst/>
                <a:latin typeface="arial" panose="020B0604020202020204" pitchFamily="34" charset="0"/>
              </a:rPr>
              <a:t>arketing is the process of identifying customer needs and determining how best to meet those needs. In contrast, advertising is the exercise of promoting a company and its products or services through paid channels. In other words, advertising is a component of marketing.</a:t>
            </a:r>
            <a:endParaRPr lang="en-US" sz="2000" b="1" dirty="0">
              <a:solidFill>
                <a:schemeClr val="bg1"/>
              </a:solidFill>
            </a:endParaRPr>
          </a:p>
        </p:txBody>
      </p:sp>
      <p:sp>
        <p:nvSpPr>
          <p:cNvPr id="5" name="TextBox 4">
            <a:extLst>
              <a:ext uri="{FF2B5EF4-FFF2-40B4-BE49-F238E27FC236}">
                <a16:creationId xmlns:a16="http://schemas.microsoft.com/office/drawing/2014/main" id="{C8A546F5-7CF2-4A8A-9F3A-492A6CF6C02B}"/>
              </a:ext>
            </a:extLst>
          </p:cNvPr>
          <p:cNvSpPr txBox="1"/>
          <p:nvPr/>
        </p:nvSpPr>
        <p:spPr>
          <a:xfrm flipH="1">
            <a:off x="8538133" y="4649466"/>
            <a:ext cx="242309" cy="400110"/>
          </a:xfrm>
          <a:prstGeom prst="rect">
            <a:avLst/>
          </a:prstGeom>
          <a:noFill/>
        </p:spPr>
        <p:txBody>
          <a:bodyPr wrap="square">
            <a:spAutoFit/>
          </a:bodyPr>
          <a:lstStyle/>
          <a:p>
            <a:r>
              <a:rPr lang="en-US" sz="2000" dirty="0"/>
              <a:t>5</a:t>
            </a:r>
          </a:p>
        </p:txBody>
      </p:sp>
    </p:spTree>
    <p:extLst>
      <p:ext uri="{BB962C8B-B14F-4D97-AF65-F5344CB8AC3E}">
        <p14:creationId xmlns:p14="http://schemas.microsoft.com/office/powerpoint/2010/main" val="454798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4" name="Google Shape;392;p34">
            <a:extLst>
              <a:ext uri="{FF2B5EF4-FFF2-40B4-BE49-F238E27FC236}">
                <a16:creationId xmlns:a16="http://schemas.microsoft.com/office/drawing/2014/main" id="{8C862AB7-AC10-46FF-8139-360658EA4A0B}"/>
              </a:ext>
            </a:extLst>
          </p:cNvPr>
          <p:cNvSpPr txBox="1">
            <a:spLocks/>
          </p:cNvSpPr>
          <p:nvPr/>
        </p:nvSpPr>
        <p:spPr>
          <a:xfrm>
            <a:off x="1996950" y="199260"/>
            <a:ext cx="5150100" cy="43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5"/>
              </a:buClr>
              <a:buSzPts val="4800"/>
              <a:buFont typeface="Abel"/>
              <a:buNone/>
              <a:defRPr sz="18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9pPr>
          </a:lstStyle>
          <a:p>
            <a:r>
              <a:rPr lang="en-US" sz="2500" dirty="0"/>
              <a:t>CONCLUSION</a:t>
            </a:r>
          </a:p>
        </p:txBody>
      </p:sp>
      <p:sp>
        <p:nvSpPr>
          <p:cNvPr id="2" name="TextBox 1">
            <a:extLst>
              <a:ext uri="{FF2B5EF4-FFF2-40B4-BE49-F238E27FC236}">
                <a16:creationId xmlns:a16="http://schemas.microsoft.com/office/drawing/2014/main" id="{07A5162B-FAEE-405B-A68B-EF6EDBA2870B}"/>
              </a:ext>
            </a:extLst>
          </p:cNvPr>
          <p:cNvSpPr txBox="1"/>
          <p:nvPr/>
        </p:nvSpPr>
        <p:spPr>
          <a:xfrm>
            <a:off x="2444503" y="1605516"/>
            <a:ext cx="4254994" cy="1508105"/>
          </a:xfrm>
          <a:prstGeom prst="rect">
            <a:avLst/>
          </a:prstGeom>
          <a:noFill/>
        </p:spPr>
        <p:txBody>
          <a:bodyPr wrap="square" rtlCol="0">
            <a:spAutoFit/>
          </a:bodyPr>
          <a:lstStyle/>
          <a:p>
            <a:pPr algn="ctr"/>
            <a:r>
              <a:rPr lang="en-US" sz="2300" dirty="0">
                <a:solidFill>
                  <a:schemeClr val="bg1"/>
                </a:solidFill>
              </a:rPr>
              <a:t>Marketing is meeting the customer’s needs while advertising is about promoting your business using money</a:t>
            </a:r>
          </a:p>
        </p:txBody>
      </p:sp>
      <p:sp>
        <p:nvSpPr>
          <p:cNvPr id="5" name="TextBox 4">
            <a:extLst>
              <a:ext uri="{FF2B5EF4-FFF2-40B4-BE49-F238E27FC236}">
                <a16:creationId xmlns:a16="http://schemas.microsoft.com/office/drawing/2014/main" id="{10501B73-44E1-4307-981A-EE4C9793617B}"/>
              </a:ext>
            </a:extLst>
          </p:cNvPr>
          <p:cNvSpPr txBox="1"/>
          <p:nvPr/>
        </p:nvSpPr>
        <p:spPr>
          <a:xfrm flipH="1">
            <a:off x="8538133" y="4649466"/>
            <a:ext cx="242309" cy="400110"/>
          </a:xfrm>
          <a:prstGeom prst="rect">
            <a:avLst/>
          </a:prstGeom>
          <a:noFill/>
        </p:spPr>
        <p:txBody>
          <a:bodyPr wrap="square">
            <a:spAutoFit/>
          </a:bodyPr>
          <a:lstStyle/>
          <a:p>
            <a:r>
              <a:rPr lang="en-US" sz="2000" dirty="0"/>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34"/>
          <p:cNvSpPr txBox="1">
            <a:spLocks noGrp="1"/>
          </p:cNvSpPr>
          <p:nvPr>
            <p:ph type="body" idx="1"/>
          </p:nvPr>
        </p:nvSpPr>
        <p:spPr>
          <a:xfrm>
            <a:off x="2924699" y="1612737"/>
            <a:ext cx="3603691" cy="1715254"/>
          </a:xfrm>
          <a:prstGeom prst="rect">
            <a:avLst/>
          </a:prstGeom>
        </p:spPr>
        <p:txBody>
          <a:bodyPr spcFirstLastPara="1" wrap="square" lIns="91425" tIns="91425" rIns="91425" bIns="91425" anchor="ctr" anchorCtr="0">
            <a:noAutofit/>
          </a:bodyPr>
          <a:lstStyle/>
          <a:p>
            <a:pPr marL="0" indent="0">
              <a:buNone/>
            </a:pPr>
            <a:r>
              <a:rPr lang="en-US" sz="1800" dirty="0">
                <a:effectLst/>
                <a:latin typeface="Times New Roman" panose="02020603050405020304" pitchFamily="18" charset="0"/>
              </a:rPr>
              <a:t>Young, Megan. “Marketing vs. Advertising.” </a:t>
            </a:r>
            <a:r>
              <a:rPr lang="en-US" sz="1800" i="1" dirty="0">
                <a:effectLst/>
                <a:latin typeface="Times New Roman" panose="02020603050405020304" pitchFamily="18" charset="0"/>
              </a:rPr>
              <a:t>American Marketing Association</a:t>
            </a:r>
            <a:r>
              <a:rPr lang="en-US" sz="1800" dirty="0">
                <a:effectLst/>
                <a:latin typeface="Times New Roman" panose="02020603050405020304" pitchFamily="18" charset="0"/>
              </a:rPr>
              <a:t>, 24 Jan. 2022,</a:t>
            </a:r>
          </a:p>
        </p:txBody>
      </p:sp>
      <p:sp>
        <p:nvSpPr>
          <p:cNvPr id="392" name="Google Shape;392;p34"/>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REFERENCE</a:t>
            </a:r>
            <a:endParaRPr dirty="0"/>
          </a:p>
        </p:txBody>
      </p:sp>
      <p:sp>
        <p:nvSpPr>
          <p:cNvPr id="4" name="TextBox 3">
            <a:extLst>
              <a:ext uri="{FF2B5EF4-FFF2-40B4-BE49-F238E27FC236}">
                <a16:creationId xmlns:a16="http://schemas.microsoft.com/office/drawing/2014/main" id="{E20C45FA-0EED-4DC2-9E17-FD18F3635B37}"/>
              </a:ext>
            </a:extLst>
          </p:cNvPr>
          <p:cNvSpPr txBox="1"/>
          <p:nvPr/>
        </p:nvSpPr>
        <p:spPr>
          <a:xfrm flipH="1">
            <a:off x="8538133" y="4649466"/>
            <a:ext cx="242309" cy="400110"/>
          </a:xfrm>
          <a:prstGeom prst="rect">
            <a:avLst/>
          </a:prstGeom>
          <a:noFill/>
        </p:spPr>
        <p:txBody>
          <a:bodyPr wrap="square">
            <a:spAutoFit/>
          </a:bodyPr>
          <a:lstStyle/>
          <a:p>
            <a:r>
              <a:rPr lang="en-US" sz="2000" dirty="0"/>
              <a:t>7</a:t>
            </a:r>
          </a:p>
        </p:txBody>
      </p:sp>
    </p:spTree>
  </p:cSld>
  <p:clrMapOvr>
    <a:masterClrMapping/>
  </p:clrMapOvr>
</p:sld>
</file>

<file path=ppt/theme/theme1.xml><?xml version="1.0" encoding="utf-8"?>
<a:theme xmlns:a="http://schemas.openxmlformats.org/drawingml/2006/main" name="Custal Project Proposal by Slidesgo">
  <a:themeElements>
    <a:clrScheme name="Simple Light">
      <a:dk1>
        <a:srgbClr val="000000"/>
      </a:dk1>
      <a:lt1>
        <a:srgbClr val="FFFFFF"/>
      </a:lt1>
      <a:dk2>
        <a:srgbClr val="595959"/>
      </a:dk2>
      <a:lt2>
        <a:srgbClr val="EEEEEE"/>
      </a:lt2>
      <a:accent1>
        <a:srgbClr val="292C35"/>
      </a:accent1>
      <a:accent2>
        <a:srgbClr val="475972"/>
      </a:accent2>
      <a:accent3>
        <a:srgbClr val="E9E2C9"/>
      </a:accent3>
      <a:accent4>
        <a:srgbClr val="FFDD6B"/>
      </a:accent4>
      <a:accent5>
        <a:srgbClr val="DCAE52"/>
      </a:accent5>
      <a:accent6>
        <a:srgbClr val="AF7132"/>
      </a:accent6>
      <a:hlink>
        <a:srgbClr val="DCAE5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141</Words>
  <Application>Microsoft Office PowerPoint</Application>
  <PresentationFormat>On-screen Show (16:9)</PresentationFormat>
  <Paragraphs>32</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Montserrat</vt:lpstr>
      <vt:lpstr>arial</vt:lpstr>
      <vt:lpstr>Abel</vt:lpstr>
      <vt:lpstr>arial</vt:lpstr>
      <vt:lpstr>Rubik Medium</vt:lpstr>
      <vt:lpstr>Times New Roman</vt:lpstr>
      <vt:lpstr>Custal Project Proposal by Slidesgo</vt:lpstr>
      <vt:lpstr>The Difference Between Marketing and Advertising</vt:lpstr>
      <vt:lpstr>TABLE OF CONTENTS</vt:lpstr>
      <vt:lpstr>INTRODUCTION</vt:lpstr>
      <vt:lpstr>DEFINITION OF MARKETING</vt:lpstr>
      <vt:lpstr>DIFFERENCE BETWEEN MARKETING AND ADVERTISING</vt:lpstr>
      <vt:lpstr>PowerPoint Presentation</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Strategies for Effective Conflict Management</dc:title>
  <dc:creator>Farah Elsaite</dc:creator>
  <cp:lastModifiedBy>Maher Fattouh</cp:lastModifiedBy>
  <cp:revision>10</cp:revision>
  <dcterms:modified xsi:type="dcterms:W3CDTF">2022-04-09T08:20:11Z</dcterms:modified>
</cp:coreProperties>
</file>