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584200" rtl="0" fontAlgn="auto" latinLnBrk="0" hangingPunct="0">
      <a:lnSpc>
        <a:spcPct val="100000"/>
      </a:lnSpc>
      <a:spcBef>
        <a:spcPts val="2400"/>
      </a:spcBef>
      <a:spcAft>
        <a:spcPts val="0"/>
      </a:spcAft>
      <a:buClrTx/>
      <a:buSzTx/>
      <a:buFontTx/>
      <a:buNone/>
      <a:tabLst/>
      <a:defRPr kumimoji="0" sz="2000" b="0" i="0" u="none" strike="noStrike" cap="none" spc="0" normalizeH="0" baseline="0">
        <a:ln>
          <a:noFill/>
        </a:ln>
        <a:solidFill>
          <a:srgbClr val="838787"/>
        </a:solidFill>
        <a:effectLst/>
        <a:uFillTx/>
        <a:latin typeface="Avenir Next Medium"/>
        <a:ea typeface="Avenir Next Medium"/>
        <a:cs typeface="Avenir Next Medium"/>
        <a:sym typeface="Avenir Next Medium"/>
      </a:defRPr>
    </a:lvl1pPr>
    <a:lvl2pPr marL="0" marR="0" indent="0" algn="l" defTabSz="584200" rtl="0" fontAlgn="auto" latinLnBrk="0" hangingPunct="0">
      <a:lnSpc>
        <a:spcPct val="100000"/>
      </a:lnSpc>
      <a:spcBef>
        <a:spcPts val="2400"/>
      </a:spcBef>
      <a:spcAft>
        <a:spcPts val="0"/>
      </a:spcAft>
      <a:buClrTx/>
      <a:buSzTx/>
      <a:buFontTx/>
      <a:buNone/>
      <a:tabLst/>
      <a:defRPr kumimoji="0" sz="2000" b="0" i="0" u="none" strike="noStrike" cap="none" spc="0" normalizeH="0" baseline="0">
        <a:ln>
          <a:noFill/>
        </a:ln>
        <a:solidFill>
          <a:srgbClr val="838787"/>
        </a:solidFill>
        <a:effectLst/>
        <a:uFillTx/>
        <a:latin typeface="Avenir Next Medium"/>
        <a:ea typeface="Avenir Next Medium"/>
        <a:cs typeface="Avenir Next Medium"/>
        <a:sym typeface="Avenir Next Medium"/>
      </a:defRPr>
    </a:lvl2pPr>
    <a:lvl3pPr marL="0" marR="0" indent="0" algn="l" defTabSz="584200" rtl="0" fontAlgn="auto" latinLnBrk="0" hangingPunct="0">
      <a:lnSpc>
        <a:spcPct val="100000"/>
      </a:lnSpc>
      <a:spcBef>
        <a:spcPts val="2400"/>
      </a:spcBef>
      <a:spcAft>
        <a:spcPts val="0"/>
      </a:spcAft>
      <a:buClrTx/>
      <a:buSzTx/>
      <a:buFontTx/>
      <a:buNone/>
      <a:tabLst/>
      <a:defRPr kumimoji="0" sz="2000" b="0" i="0" u="none" strike="noStrike" cap="none" spc="0" normalizeH="0" baseline="0">
        <a:ln>
          <a:noFill/>
        </a:ln>
        <a:solidFill>
          <a:srgbClr val="838787"/>
        </a:solidFill>
        <a:effectLst/>
        <a:uFillTx/>
        <a:latin typeface="Avenir Next Medium"/>
        <a:ea typeface="Avenir Next Medium"/>
        <a:cs typeface="Avenir Next Medium"/>
        <a:sym typeface="Avenir Next Medium"/>
      </a:defRPr>
    </a:lvl3pPr>
    <a:lvl4pPr marL="0" marR="0" indent="0" algn="l" defTabSz="584200" rtl="0" fontAlgn="auto" latinLnBrk="0" hangingPunct="0">
      <a:lnSpc>
        <a:spcPct val="100000"/>
      </a:lnSpc>
      <a:spcBef>
        <a:spcPts val="2400"/>
      </a:spcBef>
      <a:spcAft>
        <a:spcPts val="0"/>
      </a:spcAft>
      <a:buClrTx/>
      <a:buSzTx/>
      <a:buFontTx/>
      <a:buNone/>
      <a:tabLst/>
      <a:defRPr kumimoji="0" sz="2000" b="0" i="0" u="none" strike="noStrike" cap="none" spc="0" normalizeH="0" baseline="0">
        <a:ln>
          <a:noFill/>
        </a:ln>
        <a:solidFill>
          <a:srgbClr val="838787"/>
        </a:solidFill>
        <a:effectLst/>
        <a:uFillTx/>
        <a:latin typeface="Avenir Next Medium"/>
        <a:ea typeface="Avenir Next Medium"/>
        <a:cs typeface="Avenir Next Medium"/>
        <a:sym typeface="Avenir Next Medium"/>
      </a:defRPr>
    </a:lvl4pPr>
    <a:lvl5pPr marL="0" marR="0" indent="0" algn="l" defTabSz="584200" rtl="0" fontAlgn="auto" latinLnBrk="0" hangingPunct="0">
      <a:lnSpc>
        <a:spcPct val="100000"/>
      </a:lnSpc>
      <a:spcBef>
        <a:spcPts val="2400"/>
      </a:spcBef>
      <a:spcAft>
        <a:spcPts val="0"/>
      </a:spcAft>
      <a:buClrTx/>
      <a:buSzTx/>
      <a:buFontTx/>
      <a:buNone/>
      <a:tabLst/>
      <a:defRPr kumimoji="0" sz="2000" b="0" i="0" u="none" strike="noStrike" cap="none" spc="0" normalizeH="0" baseline="0">
        <a:ln>
          <a:noFill/>
        </a:ln>
        <a:solidFill>
          <a:srgbClr val="838787"/>
        </a:solidFill>
        <a:effectLst/>
        <a:uFillTx/>
        <a:latin typeface="Avenir Next Medium"/>
        <a:ea typeface="Avenir Next Medium"/>
        <a:cs typeface="Avenir Next Medium"/>
        <a:sym typeface="Avenir Next Medium"/>
      </a:defRPr>
    </a:lvl5pPr>
    <a:lvl6pPr marL="0" marR="0" indent="0" algn="l" defTabSz="584200" rtl="0" fontAlgn="auto" latinLnBrk="0" hangingPunct="0">
      <a:lnSpc>
        <a:spcPct val="100000"/>
      </a:lnSpc>
      <a:spcBef>
        <a:spcPts val="2400"/>
      </a:spcBef>
      <a:spcAft>
        <a:spcPts val="0"/>
      </a:spcAft>
      <a:buClrTx/>
      <a:buSzTx/>
      <a:buFontTx/>
      <a:buNone/>
      <a:tabLst/>
      <a:defRPr kumimoji="0" sz="2000" b="0" i="0" u="none" strike="noStrike" cap="none" spc="0" normalizeH="0" baseline="0">
        <a:ln>
          <a:noFill/>
        </a:ln>
        <a:solidFill>
          <a:srgbClr val="838787"/>
        </a:solidFill>
        <a:effectLst/>
        <a:uFillTx/>
        <a:latin typeface="Avenir Next Medium"/>
        <a:ea typeface="Avenir Next Medium"/>
        <a:cs typeface="Avenir Next Medium"/>
        <a:sym typeface="Avenir Next Medium"/>
      </a:defRPr>
    </a:lvl6pPr>
    <a:lvl7pPr marL="0" marR="0" indent="0" algn="l" defTabSz="584200" rtl="0" fontAlgn="auto" latinLnBrk="0" hangingPunct="0">
      <a:lnSpc>
        <a:spcPct val="100000"/>
      </a:lnSpc>
      <a:spcBef>
        <a:spcPts val="2400"/>
      </a:spcBef>
      <a:spcAft>
        <a:spcPts val="0"/>
      </a:spcAft>
      <a:buClrTx/>
      <a:buSzTx/>
      <a:buFontTx/>
      <a:buNone/>
      <a:tabLst/>
      <a:defRPr kumimoji="0" sz="2000" b="0" i="0" u="none" strike="noStrike" cap="none" spc="0" normalizeH="0" baseline="0">
        <a:ln>
          <a:noFill/>
        </a:ln>
        <a:solidFill>
          <a:srgbClr val="838787"/>
        </a:solidFill>
        <a:effectLst/>
        <a:uFillTx/>
        <a:latin typeface="Avenir Next Medium"/>
        <a:ea typeface="Avenir Next Medium"/>
        <a:cs typeface="Avenir Next Medium"/>
        <a:sym typeface="Avenir Next Medium"/>
      </a:defRPr>
    </a:lvl7pPr>
    <a:lvl8pPr marL="0" marR="0" indent="0" algn="l" defTabSz="584200" rtl="0" fontAlgn="auto" latinLnBrk="0" hangingPunct="0">
      <a:lnSpc>
        <a:spcPct val="100000"/>
      </a:lnSpc>
      <a:spcBef>
        <a:spcPts val="2400"/>
      </a:spcBef>
      <a:spcAft>
        <a:spcPts val="0"/>
      </a:spcAft>
      <a:buClrTx/>
      <a:buSzTx/>
      <a:buFontTx/>
      <a:buNone/>
      <a:tabLst/>
      <a:defRPr kumimoji="0" sz="2000" b="0" i="0" u="none" strike="noStrike" cap="none" spc="0" normalizeH="0" baseline="0">
        <a:ln>
          <a:noFill/>
        </a:ln>
        <a:solidFill>
          <a:srgbClr val="838787"/>
        </a:solidFill>
        <a:effectLst/>
        <a:uFillTx/>
        <a:latin typeface="Avenir Next Medium"/>
        <a:ea typeface="Avenir Next Medium"/>
        <a:cs typeface="Avenir Next Medium"/>
        <a:sym typeface="Avenir Next Medium"/>
      </a:defRPr>
    </a:lvl8pPr>
    <a:lvl9pPr marL="0" marR="0" indent="0" algn="l" defTabSz="584200" rtl="0" fontAlgn="auto" latinLnBrk="0" hangingPunct="0">
      <a:lnSpc>
        <a:spcPct val="100000"/>
      </a:lnSpc>
      <a:spcBef>
        <a:spcPts val="2400"/>
      </a:spcBef>
      <a:spcAft>
        <a:spcPts val="0"/>
      </a:spcAft>
      <a:buClrTx/>
      <a:buSzTx/>
      <a:buFontTx/>
      <a:buNone/>
      <a:tabLst/>
      <a:defRPr kumimoji="0" sz="2000" b="0" i="0" u="none" strike="noStrike" cap="none" spc="0" normalizeH="0" baseline="0">
        <a:ln>
          <a:noFill/>
        </a:ln>
        <a:solidFill>
          <a:srgbClr val="838787"/>
        </a:solidFill>
        <a:effectLst/>
        <a:uFillTx/>
        <a:latin typeface="Avenir Next Medium"/>
        <a:ea typeface="Avenir Next Medium"/>
        <a:cs typeface="Avenir Next Medium"/>
        <a:sym typeface="Avenir Next Medium"/>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Avenir Next Medium"/>
          <a:ea typeface="Avenir Next Medium"/>
          <a:cs typeface="Avenir Next Medium"/>
        </a:font>
        <a:schemeClr val="accent1"/>
      </a:tcTxStyle>
      <a:tcStyle>
        <a:tcBdr>
          <a:left>
            <a:ln w="12700" cap="flat">
              <a:noFill/>
              <a:miter lim="400000"/>
            </a:ln>
          </a:left>
          <a:right>
            <a:ln w="12700" cap="flat">
              <a:noFill/>
              <a:miter lim="400000"/>
            </a:ln>
          </a:right>
          <a:top>
            <a:ln w="25400" cap="flat">
              <a:solidFill>
                <a:srgbClr val="5F6568"/>
              </a:solidFill>
              <a:prstDash val="solid"/>
              <a:miter lim="400000"/>
            </a:ln>
          </a:top>
          <a:bottom>
            <a:ln w="25400" cap="flat">
              <a:solidFill>
                <a:srgbClr val="5F6568"/>
              </a:solidFill>
              <a:prstDash val="solid"/>
              <a:miter lim="400000"/>
            </a:ln>
          </a:bottom>
          <a:insideH>
            <a:ln w="25400" cap="flat">
              <a:solidFill>
                <a:srgbClr val="5F6568"/>
              </a:solidFill>
              <a:prstDash val="solid"/>
              <a:miter lim="400000"/>
            </a:ln>
          </a:insideH>
          <a:insideV>
            <a:ln w="12700" cap="flat">
              <a:noFill/>
              <a:miter lim="400000"/>
            </a:ln>
          </a:insideV>
        </a:tcBdr>
        <a:fill>
          <a:noFill/>
        </a:fill>
      </a:tcStyle>
    </a:wholeTbl>
    <a:band2H>
      <a:tcTxStyle/>
      <a:tcStyle>
        <a:tcBdr/>
        <a:fill>
          <a:solidFill>
            <a:schemeClr val="accent1">
              <a:hueOff val="178262"/>
              <a:satOff val="-8651"/>
              <a:lumOff val="-7254"/>
              <a:alpha val="29000"/>
            </a:schemeClr>
          </a:solidFill>
        </a:fill>
      </a:tcStyle>
    </a:band2H>
    <a:firstCol>
      <a:tcTxStyle b="on" i="off">
        <a:font>
          <a:latin typeface="Avenir Next Demi Bold"/>
          <a:ea typeface="Avenir Next Demi Bold"/>
          <a:cs typeface="Avenir Next Demi Bold"/>
        </a:font>
        <a:srgbClr val="A6AAA9"/>
      </a:tcTxStyle>
      <a:tcStyle>
        <a:tcBdr>
          <a:left>
            <a:ln w="12700" cap="flat">
              <a:noFill/>
              <a:miter lim="400000"/>
            </a:ln>
          </a:left>
          <a:right>
            <a:ln w="12700" cap="flat">
              <a:noFill/>
              <a:miter lim="400000"/>
            </a:ln>
          </a:right>
          <a:top>
            <a:ln w="25400" cap="flat">
              <a:solidFill>
                <a:srgbClr val="5F6568"/>
              </a:solidFill>
              <a:prstDash val="solid"/>
              <a:miter lim="400000"/>
            </a:ln>
          </a:top>
          <a:bottom>
            <a:ln w="25400" cap="flat">
              <a:solidFill>
                <a:srgbClr val="5F6568"/>
              </a:solidFill>
              <a:prstDash val="solid"/>
              <a:miter lim="400000"/>
            </a:ln>
          </a:bottom>
          <a:insideH>
            <a:ln w="25400" cap="flat">
              <a:solidFill>
                <a:srgbClr val="5F6568"/>
              </a:solidFill>
              <a:prstDash val="solid"/>
              <a:miter lim="400000"/>
            </a:ln>
          </a:insideH>
          <a:insideV>
            <a:ln w="12700" cap="flat">
              <a:noFill/>
              <a:miter lim="400000"/>
            </a:ln>
          </a:insideV>
        </a:tcBdr>
        <a:fill>
          <a:noFill/>
        </a:fill>
      </a:tcStyle>
    </a:firstCol>
    <a:lastRow>
      <a:tcTxStyle b="on" i="off">
        <a:font>
          <a:latin typeface="Avenir Next Demi Bold"/>
          <a:ea typeface="Avenir Next Demi Bold"/>
          <a:cs typeface="Avenir Next Demi Bold"/>
        </a:font>
        <a:srgbClr val="A6AAA9"/>
      </a:tcTxStyle>
      <a:tcStyle>
        <a:tcBdr>
          <a:left>
            <a:ln w="12700" cap="flat">
              <a:noFill/>
              <a:miter lim="400000"/>
            </a:ln>
          </a:left>
          <a:right>
            <a:ln w="12700" cap="flat">
              <a:noFill/>
              <a:miter lim="400000"/>
            </a:ln>
          </a:right>
          <a:top>
            <a:ln w="63500" cap="flat">
              <a:solidFill>
                <a:srgbClr val="5F6568"/>
              </a:solidFill>
              <a:prstDash val="solid"/>
              <a:miter lim="400000"/>
            </a:ln>
          </a:top>
          <a:bottom>
            <a:ln w="12700" cap="flat">
              <a:noFill/>
              <a:miter lim="400000"/>
            </a:ln>
          </a:bottom>
          <a:insideH>
            <a:ln w="25400" cap="flat">
              <a:solidFill>
                <a:srgbClr val="5F6568"/>
              </a:solidFill>
              <a:prstDash val="solid"/>
              <a:miter lim="400000"/>
            </a:ln>
          </a:insideH>
          <a:insideV>
            <a:ln w="12700" cap="flat">
              <a:noFill/>
              <a:miter lim="400000"/>
            </a:ln>
          </a:insideV>
        </a:tcBdr>
        <a:fill>
          <a:noFill/>
        </a:fill>
      </a:tcStyle>
    </a:lastRow>
    <a:firstRow>
      <a:tcTxStyle b="on" i="off">
        <a:font>
          <a:latin typeface="Avenir Next Demi Bold"/>
          <a:ea typeface="Avenir Next Demi Bold"/>
          <a:cs typeface="Avenir Next Demi Bold"/>
        </a:font>
        <a:srgbClr val="A6AAA9"/>
      </a:tcTxStyle>
      <a:tcStyle>
        <a:tcBdr>
          <a:left>
            <a:ln w="12700" cap="flat">
              <a:noFill/>
              <a:miter lim="400000"/>
            </a:ln>
          </a:left>
          <a:right>
            <a:ln w="12700" cap="flat">
              <a:noFill/>
              <a:miter lim="400000"/>
            </a:ln>
          </a:right>
          <a:top>
            <a:ln w="12700" cap="flat">
              <a:noFill/>
              <a:miter lim="400000"/>
            </a:ln>
          </a:top>
          <a:bottom>
            <a:ln w="63500" cap="flat">
              <a:solidFill>
                <a:srgbClr val="5F6568"/>
              </a:solidFill>
              <a:prstDash val="solid"/>
              <a:miter lim="400000"/>
            </a:ln>
          </a:bottom>
          <a:insideH>
            <a:ln w="25400" cap="flat">
              <a:solidFill>
                <a:srgbClr val="5F6568"/>
              </a:solidFill>
              <a:prstDash val="solid"/>
              <a:miter lim="400000"/>
            </a:ln>
          </a:insideH>
          <a:insideV>
            <a:ln w="12700" cap="flat">
              <a:noFill/>
              <a:miter lim="400000"/>
            </a:ln>
          </a:insideV>
        </a:tcBdr>
        <a:fill>
          <a:noFill/>
        </a:fill>
      </a:tcStyle>
    </a:firstRow>
  </a:tblStyle>
  <a:tblStyle styleId="{C7B018BB-80A7-4F77-B60F-C8B233D01FF8}" styleName="">
    <a:tblBg/>
    <a:wholeTbl>
      <a:tcTxStyle b="off" i="off">
        <a:font>
          <a:latin typeface="Avenir Next Medium"/>
          <a:ea typeface="Avenir Next Medium"/>
          <a:cs typeface="Avenir Next Medium"/>
        </a:font>
        <a:srgbClr val="838787"/>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wholeTbl>
    <a:band2H>
      <a:tcTxStyle/>
      <a:tcStyle>
        <a:tcBdr/>
        <a:fill>
          <a:solidFill>
            <a:schemeClr val="accent6">
              <a:alpha val="25000"/>
            </a:schemeClr>
          </a:solidFill>
        </a:fill>
      </a:tcStyle>
    </a:band2H>
    <a:firstCol>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A01D73"/>
          </a:solidFill>
        </a:fill>
      </a:tcStyle>
    </a:firstCol>
    <a:la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781873"/>
          </a:solid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781873"/>
          </a:solidFill>
        </a:fill>
      </a:tcStyle>
    </a:firstRow>
  </a:tblStyle>
  <a:tblStyle styleId="{EEE7283C-3CF3-47DC-8721-378D4A62B228}" styleName="">
    <a:tblBg/>
    <a:wholeTbl>
      <a:tcTxStyle b="off" i="off">
        <a:font>
          <a:latin typeface="Avenir Next Medium"/>
          <a:ea typeface="Avenir Next Medium"/>
          <a:cs typeface="Avenir Next Medium"/>
        </a:font>
        <a:srgbClr val="838787"/>
      </a:tcTxStyle>
      <a:tcStyle>
        <a:tcBdr>
          <a:left>
            <a:ln w="12700" cap="flat">
              <a:noFill/>
              <a:miter lim="400000"/>
            </a:ln>
          </a:left>
          <a:right>
            <a:ln w="12700" cap="flat">
              <a:noFill/>
              <a:miter lim="400000"/>
            </a:ln>
          </a:right>
          <a:top>
            <a:ln w="25400" cap="flat">
              <a:solidFill>
                <a:srgbClr val="5F6568"/>
              </a:solidFill>
              <a:prstDash val="solid"/>
              <a:miter lim="400000"/>
            </a:ln>
          </a:top>
          <a:bottom>
            <a:ln w="25400" cap="flat">
              <a:solidFill>
                <a:srgbClr val="5F6568"/>
              </a:solidFill>
              <a:prstDash val="solid"/>
              <a:miter lim="400000"/>
            </a:ln>
          </a:bottom>
          <a:insideH>
            <a:ln w="25400" cap="flat">
              <a:solidFill>
                <a:srgbClr val="5F6568"/>
              </a:solidFill>
              <a:prstDash val="solid"/>
              <a:miter lim="400000"/>
            </a:ln>
          </a:insideH>
          <a:insideV>
            <a:ln w="12700" cap="flat">
              <a:noFill/>
              <a:miter lim="400000"/>
            </a:ln>
          </a:insideV>
        </a:tcBdr>
        <a:fill>
          <a:noFill/>
        </a:fill>
      </a:tcStyle>
    </a:wholeTbl>
    <a:band2H>
      <a:tcTxStyle/>
      <a:tcStyle>
        <a:tcBdr/>
        <a:fill>
          <a:solidFill>
            <a:srgbClr val="DCDEE0">
              <a:alpha val="18000"/>
            </a:srgbClr>
          </a:solidFill>
        </a:fill>
      </a:tcStyle>
    </a:band2H>
    <a:firstCol>
      <a:tcTxStyle b="on" i="off">
        <a:font>
          <a:latin typeface="Avenir Next Demi Bold"/>
          <a:ea typeface="Avenir Next Demi Bold"/>
          <a:cs typeface="Avenir Next Demi Bold"/>
        </a:font>
        <a:srgbClr val="A6AAA9"/>
      </a:tcTxStyle>
      <a:tcStyle>
        <a:tcBdr>
          <a:left>
            <a:ln w="12700" cap="flat">
              <a:noFill/>
              <a:miter lim="400000"/>
            </a:ln>
          </a:left>
          <a:right>
            <a:ln w="12700" cap="flat">
              <a:noFill/>
              <a:miter lim="400000"/>
            </a:ln>
          </a:right>
          <a:top>
            <a:ln w="25400" cap="flat">
              <a:solidFill>
                <a:srgbClr val="5F6568"/>
              </a:solidFill>
              <a:prstDash val="solid"/>
              <a:miter lim="400000"/>
            </a:ln>
          </a:top>
          <a:bottom>
            <a:ln w="25400" cap="flat">
              <a:solidFill>
                <a:srgbClr val="5F6568"/>
              </a:solidFill>
              <a:prstDash val="solid"/>
              <a:miter lim="400000"/>
            </a:ln>
          </a:bottom>
          <a:insideH>
            <a:ln w="25400" cap="flat">
              <a:solidFill>
                <a:srgbClr val="5F6568"/>
              </a:solidFill>
              <a:prstDash val="solid"/>
              <a:miter lim="400000"/>
            </a:ln>
          </a:insideH>
          <a:insideV>
            <a:ln w="12700" cap="flat">
              <a:noFill/>
              <a:miter lim="400000"/>
            </a:ln>
          </a:insideV>
        </a:tcBdr>
        <a:fill>
          <a:noFill/>
        </a:fill>
      </a:tcStyle>
    </a:firstCol>
    <a:la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25400" cap="flat">
              <a:solidFill>
                <a:srgbClr val="5F6568"/>
              </a:solidFill>
              <a:prstDash val="solid"/>
              <a:miter lim="400000"/>
            </a:ln>
          </a:insideH>
          <a:insideV>
            <a:ln w="12700" cap="flat">
              <a:noFill/>
              <a:miter lim="400000"/>
            </a:ln>
          </a:insideV>
        </a:tcBdr>
        <a:fill>
          <a:solidFill>
            <a:srgbClr val="838787"/>
          </a:solid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25400" cap="flat">
              <a:solidFill>
                <a:srgbClr val="5F6568"/>
              </a:solidFill>
              <a:prstDash val="solid"/>
              <a:miter lim="400000"/>
            </a:ln>
          </a:insideH>
          <a:insideV>
            <a:ln w="12700" cap="flat">
              <a:noFill/>
              <a:miter lim="400000"/>
            </a:ln>
          </a:insideV>
        </a:tcBdr>
        <a:fill>
          <a:solidFill>
            <a:schemeClr val="accent5">
              <a:hueOff val="-239254"/>
              <a:lumOff val="-1399"/>
            </a:schemeClr>
          </a:solidFill>
        </a:fill>
      </a:tcStyle>
    </a:firstRow>
  </a:tblStyle>
  <a:tblStyle styleId="{CF821DB8-F4EB-4A41-A1BA-3FCAFE7338EE}" styleName="">
    <a:tblBg/>
    <a:wholeTbl>
      <a:tcTxStyle b="off" i="off">
        <a:font>
          <a:latin typeface="Avenir Next Medium"/>
          <a:ea typeface="Avenir Next Medium"/>
          <a:cs typeface="Avenir Next Medium"/>
        </a:font>
        <a:srgbClr val="838787"/>
      </a:tcTxStyle>
      <a:tcStyle>
        <a:tcBdr>
          <a:left>
            <a:ln w="12700" cap="flat">
              <a:noFill/>
              <a:miter lim="400000"/>
            </a:ln>
          </a:left>
          <a:right>
            <a:ln w="12700" cap="flat">
              <a:noFill/>
              <a:miter lim="400000"/>
            </a:ln>
          </a:right>
          <a:top>
            <a:ln w="25400" cap="flat">
              <a:solidFill>
                <a:srgbClr val="5F6568"/>
              </a:solidFill>
              <a:prstDash val="solid"/>
              <a:miter lim="400000"/>
            </a:ln>
          </a:top>
          <a:bottom>
            <a:ln w="25400" cap="flat">
              <a:solidFill>
                <a:srgbClr val="5F6568"/>
              </a:solidFill>
              <a:prstDash val="solid"/>
              <a:miter lim="400000"/>
            </a:ln>
          </a:bottom>
          <a:insideH>
            <a:ln w="25400" cap="flat">
              <a:solidFill>
                <a:srgbClr val="5F6568"/>
              </a:solidFill>
              <a:prstDash val="solid"/>
              <a:miter lim="400000"/>
            </a:ln>
          </a:insideH>
          <a:insideV>
            <a:ln w="12700" cap="flat">
              <a:noFill/>
              <a:miter lim="400000"/>
            </a:ln>
          </a:insideV>
        </a:tcBdr>
        <a:fill>
          <a:noFill/>
        </a:fill>
      </a:tcStyle>
    </a:wholeTbl>
    <a:band2H>
      <a:tcTxStyle/>
      <a:tcStyle>
        <a:tcBdr/>
        <a:fill>
          <a:solidFill>
            <a:srgbClr val="D4EB9B">
              <a:alpha val="26000"/>
            </a:srgbClr>
          </a:solidFill>
        </a:fill>
      </a:tcStyle>
    </a:band2H>
    <a:firstCol>
      <a:tcTxStyle b="on" i="off">
        <a:font>
          <a:latin typeface="Avenir Next Demi Bold"/>
          <a:ea typeface="Avenir Next Demi Bold"/>
          <a:cs typeface="Avenir Next Demi Bold"/>
        </a:font>
        <a:srgbClr val="A6AAA9"/>
      </a:tcTxStyle>
      <a:tcStyle>
        <a:tcBdr>
          <a:left>
            <a:ln w="12700" cap="flat">
              <a:noFill/>
              <a:miter lim="400000"/>
            </a:ln>
          </a:left>
          <a:right>
            <a:ln w="12700" cap="flat">
              <a:noFill/>
              <a:miter lim="400000"/>
            </a:ln>
          </a:right>
          <a:top>
            <a:ln w="25400" cap="flat">
              <a:solidFill>
                <a:srgbClr val="5F6568"/>
              </a:solidFill>
              <a:prstDash val="solid"/>
              <a:miter lim="400000"/>
            </a:ln>
          </a:top>
          <a:bottom>
            <a:ln w="25400" cap="flat">
              <a:solidFill>
                <a:srgbClr val="5F6568"/>
              </a:solidFill>
              <a:prstDash val="solid"/>
              <a:miter lim="400000"/>
            </a:ln>
          </a:bottom>
          <a:insideH>
            <a:ln w="25400" cap="flat">
              <a:solidFill>
                <a:srgbClr val="5F6568"/>
              </a:solidFill>
              <a:prstDash val="solid"/>
              <a:miter lim="400000"/>
            </a:ln>
          </a:insideH>
          <a:insideV>
            <a:ln w="12700" cap="flat">
              <a:noFill/>
              <a:miter lim="400000"/>
            </a:ln>
          </a:insideV>
        </a:tcBdr>
        <a:fill>
          <a:noFill/>
        </a:fill>
      </a:tcStyle>
    </a:firstCol>
    <a:lastRow>
      <a:tcTxStyle b="on" i="off">
        <a:font>
          <a:latin typeface="Avenir Next Demi Bold"/>
          <a:ea typeface="Avenir Next Demi Bold"/>
          <a:cs typeface="Avenir Next Demi Bold"/>
        </a:font>
        <a:srgbClr val="A6AAA9"/>
      </a:tcTxStyle>
      <a:tcStyle>
        <a:tcBdr>
          <a:left>
            <a:ln w="12700" cap="flat">
              <a:noFill/>
              <a:miter lim="400000"/>
            </a:ln>
          </a:left>
          <a:right>
            <a:ln w="12700" cap="flat">
              <a:noFill/>
              <a:miter lim="400000"/>
            </a:ln>
          </a:right>
          <a:top>
            <a:ln w="88900" cap="flat">
              <a:solidFill>
                <a:srgbClr val="5F6568"/>
              </a:solidFill>
              <a:prstDash val="solid"/>
              <a:miter lim="400000"/>
            </a:ln>
          </a:top>
          <a:bottom>
            <a:ln w="12700" cap="flat">
              <a:noFill/>
              <a:miter lim="400000"/>
            </a:ln>
          </a:bottom>
          <a:insideH>
            <a:ln w="25400" cap="flat">
              <a:solidFill>
                <a:srgbClr val="D4EB9B">
                  <a:alpha val="26000"/>
                </a:srgbClr>
              </a:solidFill>
              <a:prstDash val="solid"/>
              <a:miter lim="400000"/>
            </a:ln>
          </a:insideH>
          <a:insideV>
            <a:ln w="12700" cap="flat">
              <a:noFill/>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noFill/>
              <a:miter lim="400000"/>
            </a:ln>
          </a:top>
          <a:bottom>
            <a:ln w="63500" cap="flat">
              <a:solidFill>
                <a:srgbClr val="5F6568"/>
              </a:solidFill>
              <a:prstDash val="solid"/>
              <a:miter lim="400000"/>
            </a:ln>
          </a:bottom>
          <a:insideH>
            <a:ln w="25400" cap="flat">
              <a:solidFill>
                <a:srgbClr val="D4EB9B">
                  <a:alpha val="26000"/>
                </a:srgbClr>
              </a:solidFill>
              <a:prstDash val="solid"/>
              <a:miter lim="400000"/>
            </a:ln>
          </a:insideH>
          <a:insideV>
            <a:ln w="12700" cap="flat">
              <a:noFill/>
              <a:miter lim="400000"/>
            </a:ln>
          </a:insideV>
        </a:tcBdr>
        <a:fill>
          <a:solidFill>
            <a:srgbClr val="147882"/>
          </a:solidFill>
        </a:fill>
      </a:tcStyle>
    </a:firstRow>
  </a:tblStyle>
  <a:tblStyle styleId="{33BA23B1-9221-436E-865A-0063620EA4FD}" styleName="">
    <a:tblBg/>
    <a:wholeTbl>
      <a:tcTxStyle b="off" i="off">
        <a:font>
          <a:latin typeface="Avenir Next Medium"/>
          <a:ea typeface="Avenir Next Medium"/>
          <a:cs typeface="Avenir Next Medium"/>
        </a:font>
        <a:srgbClr val="FFFFFF"/>
      </a:tcTxStyle>
      <a:tcStyle>
        <a:tcBdr>
          <a:left>
            <a:ln w="12700" cap="flat">
              <a:noFill/>
              <a:miter lim="400000"/>
            </a:ln>
          </a:left>
          <a:right>
            <a:ln w="12700" cap="flat">
              <a:noFill/>
              <a:miter lim="400000"/>
            </a:ln>
          </a:right>
          <a:top>
            <a:ln w="25400" cap="flat">
              <a:solidFill>
                <a:srgbClr val="222222"/>
              </a:solidFill>
              <a:prstDash val="solid"/>
              <a:miter lim="400000"/>
            </a:ln>
          </a:top>
          <a:bottom>
            <a:ln w="25400" cap="flat">
              <a:solidFill>
                <a:srgbClr val="222222"/>
              </a:solidFill>
              <a:prstDash val="solid"/>
              <a:miter lim="400000"/>
            </a:ln>
          </a:bottom>
          <a:insideH>
            <a:ln w="25400" cap="flat">
              <a:solidFill>
                <a:srgbClr val="222222"/>
              </a:solidFill>
              <a:prstDash val="solid"/>
              <a:miter lim="400000"/>
            </a:ln>
          </a:insideH>
          <a:insideV>
            <a:ln w="12700" cap="flat">
              <a:noFill/>
              <a:miter lim="400000"/>
            </a:ln>
          </a:insideV>
        </a:tcBdr>
        <a:fill>
          <a:solidFill>
            <a:srgbClr val="838787">
              <a:alpha val="75000"/>
            </a:srgbClr>
          </a:solidFill>
        </a:fill>
      </a:tcStyle>
    </a:wholeTbl>
    <a:band2H>
      <a:tcTxStyle/>
      <a:tcStyle>
        <a:tcBdr/>
        <a:fill>
          <a:solidFill>
            <a:srgbClr val="686A6A">
              <a:alpha val="85000"/>
            </a:srgbClr>
          </a:solidFill>
        </a:fill>
      </a:tcStyle>
    </a:band2H>
    <a:firstCol>
      <a:tcTxStyle b="on" i="off">
        <a:font>
          <a:latin typeface="Avenir Next Demi Bold"/>
          <a:ea typeface="Avenir Next Demi Bold"/>
          <a:cs typeface="Avenir Next Demi Bold"/>
        </a:font>
        <a:srgbClr val="222222"/>
      </a:tcTxStyle>
      <a:tcStyle>
        <a:tcBdr>
          <a:left>
            <a:ln w="12700" cap="flat">
              <a:noFill/>
              <a:miter lim="400000"/>
            </a:ln>
          </a:left>
          <a:right>
            <a:ln w="63500" cap="flat">
              <a:solidFill>
                <a:srgbClr val="222222"/>
              </a:solidFill>
              <a:prstDash val="solid"/>
              <a:miter lim="400000"/>
            </a:ln>
          </a:right>
          <a:top>
            <a:ln w="25400" cap="flat">
              <a:solidFill>
                <a:srgbClr val="222222"/>
              </a:solidFill>
              <a:prstDash val="solid"/>
              <a:miter lim="400000"/>
            </a:ln>
          </a:top>
          <a:bottom>
            <a:ln w="25400" cap="flat">
              <a:solidFill>
                <a:srgbClr val="222222"/>
              </a:solidFill>
              <a:prstDash val="solid"/>
              <a:miter lim="400000"/>
            </a:ln>
          </a:bottom>
          <a:insideH>
            <a:ln w="25400" cap="flat">
              <a:solidFill>
                <a:srgbClr val="222222"/>
              </a:solidFill>
              <a:prstDash val="solid"/>
              <a:miter lim="400000"/>
            </a:ln>
          </a:insideH>
          <a:insideV>
            <a:ln w="12700" cap="flat">
              <a:noFill/>
              <a:miter lim="400000"/>
            </a:ln>
          </a:insideV>
        </a:tcBdr>
        <a:fill>
          <a:solidFill>
            <a:srgbClr val="686A6A">
              <a:alpha val="85000"/>
            </a:srgbClr>
          </a:solidFill>
        </a:fill>
      </a:tcStyle>
    </a:firstCol>
    <a:lastRow>
      <a:tcTxStyle b="on" i="off">
        <a:font>
          <a:latin typeface="Avenir Next Demi Bold"/>
          <a:ea typeface="Avenir Next Demi Bold"/>
          <a:cs typeface="Avenir Next Demi Bold"/>
        </a:font>
        <a:srgbClr val="3D3D3D"/>
      </a:tcTxStyle>
      <a:tcStyle>
        <a:tcBdr>
          <a:left>
            <a:ln w="12700" cap="flat">
              <a:noFill/>
              <a:miter lim="400000"/>
            </a:ln>
          </a:left>
          <a:right>
            <a:ln w="12700" cap="flat">
              <a:noFill/>
              <a:miter lim="400000"/>
            </a:ln>
          </a:right>
          <a:top>
            <a:ln w="63500" cap="flat">
              <a:solidFill>
                <a:srgbClr val="222222"/>
              </a:solidFill>
              <a:prstDash val="solid"/>
              <a:miter lim="400000"/>
            </a:ln>
          </a:top>
          <a:bottom>
            <a:ln w="12700" cap="flat">
              <a:noFill/>
              <a:miter lim="400000"/>
            </a:ln>
          </a:bottom>
          <a:insideH>
            <a:ln w="25400" cap="flat">
              <a:solidFill>
                <a:srgbClr val="222222"/>
              </a:solidFill>
              <a:prstDash val="solid"/>
              <a:miter lim="400000"/>
            </a:ln>
          </a:insideH>
          <a:insideV>
            <a:ln w="12700" cap="flat">
              <a:noFill/>
              <a:miter lim="400000"/>
            </a:ln>
          </a:insideV>
        </a:tcBdr>
        <a:fill>
          <a:solidFill>
            <a:srgbClr val="838787"/>
          </a:solidFill>
        </a:fill>
      </a:tcStyle>
    </a:lastRow>
    <a:firstRow>
      <a:tcTxStyle b="on" i="off">
        <a:font>
          <a:latin typeface="Avenir Next Demi Bold"/>
          <a:ea typeface="Avenir Next Demi Bold"/>
          <a:cs typeface="Avenir Next Demi Bold"/>
        </a:font>
        <a:srgbClr val="3D3D3D"/>
      </a:tcTxStyle>
      <a:tcStyle>
        <a:tcBdr>
          <a:left>
            <a:ln w="12700" cap="flat">
              <a:noFill/>
              <a:miter lim="400000"/>
            </a:ln>
          </a:left>
          <a:right>
            <a:ln w="12700" cap="flat">
              <a:noFill/>
              <a:miter lim="400000"/>
            </a:ln>
          </a:right>
          <a:top>
            <a:ln w="12700" cap="flat">
              <a:noFill/>
              <a:miter lim="400000"/>
            </a:ln>
          </a:top>
          <a:bottom>
            <a:ln w="63500" cap="flat">
              <a:solidFill>
                <a:srgbClr val="222222"/>
              </a:solidFill>
              <a:prstDash val="solid"/>
              <a:miter lim="400000"/>
            </a:ln>
          </a:bottom>
          <a:insideH>
            <a:ln w="25400" cap="flat">
              <a:solidFill>
                <a:srgbClr val="222222"/>
              </a:solidFill>
              <a:prstDash val="solid"/>
              <a:miter lim="400000"/>
            </a:ln>
          </a:insideH>
          <a:insideV>
            <a:ln w="12700" cap="flat">
              <a:noFill/>
              <a:miter lim="400000"/>
            </a:ln>
          </a:insideV>
        </a:tcBdr>
        <a:fill>
          <a:solidFill>
            <a:srgbClr val="838787"/>
          </a:solidFill>
        </a:fill>
      </a:tcStyle>
    </a:firstRow>
  </a:tblStyle>
  <a:tblStyle styleId="{2708684C-4D16-4618-839F-0558EEFCDFE6}" styleName="">
    <a:tblBg/>
    <a:wholeTbl>
      <a:tcTxStyle b="off" i="off">
        <a:font>
          <a:latin typeface="Avenir Next Medium"/>
          <a:ea typeface="Avenir Next Medium"/>
          <a:cs typeface="Avenir Next Medium"/>
        </a:font>
        <a:srgbClr val="838787"/>
      </a:tcTxStyle>
      <a:tcStyle>
        <a:tcBdr>
          <a:left>
            <a:ln w="25400" cap="flat">
              <a:solidFill>
                <a:srgbClr val="5F6568"/>
              </a:solidFill>
              <a:prstDash val="solid"/>
              <a:miter lim="400000"/>
            </a:ln>
          </a:left>
          <a:right>
            <a:ln w="25400" cap="flat">
              <a:solidFill>
                <a:srgbClr val="5F6568"/>
              </a:solidFill>
              <a:prstDash val="solid"/>
              <a:miter lim="400000"/>
            </a:ln>
          </a:right>
          <a:top>
            <a:ln w="25400" cap="flat">
              <a:solidFill>
                <a:srgbClr val="5F6568"/>
              </a:solidFill>
              <a:prstDash val="solid"/>
              <a:miter lim="400000"/>
            </a:ln>
          </a:top>
          <a:bottom>
            <a:ln w="25400" cap="flat">
              <a:solidFill>
                <a:srgbClr val="5F6568"/>
              </a:solidFill>
              <a:prstDash val="solid"/>
              <a:miter lim="400000"/>
            </a:ln>
          </a:bottom>
          <a:insideH>
            <a:ln w="25400" cap="flat">
              <a:solidFill>
                <a:srgbClr val="5F6568"/>
              </a:solidFill>
              <a:prstDash val="solid"/>
              <a:miter lim="400000"/>
            </a:ln>
          </a:insideH>
          <a:insideV>
            <a:ln w="25400" cap="flat">
              <a:solidFill>
                <a:srgbClr val="5F6568"/>
              </a:solidFill>
              <a:prstDash val="solid"/>
              <a:miter lim="400000"/>
            </a:ln>
          </a:insideV>
        </a:tcBdr>
        <a:fill>
          <a:noFill/>
        </a:fill>
      </a:tcStyle>
    </a:wholeTbl>
    <a:band2H>
      <a:tcTxStyle/>
      <a:tcStyle>
        <a:tcBdr/>
        <a:fill>
          <a:solidFill>
            <a:srgbClr val="DCDEE0">
              <a:alpha val="18000"/>
            </a:srgbClr>
          </a:solidFill>
        </a:fill>
      </a:tcStyle>
    </a:band2H>
    <a:firstCol>
      <a:tcTxStyle b="on" i="off">
        <a:font>
          <a:latin typeface="Avenir Next Demi Bold"/>
          <a:ea typeface="Avenir Next Demi Bold"/>
          <a:cs typeface="Avenir Next Demi Bold"/>
        </a:font>
        <a:srgbClr val="A6AAA9"/>
      </a:tcTxStyle>
      <a:tcStyle>
        <a:tcBdr>
          <a:left>
            <a:ln w="12700" cap="flat">
              <a:noFill/>
              <a:miter lim="400000"/>
            </a:ln>
          </a:left>
          <a:right>
            <a:ln w="63500" cap="flat">
              <a:solidFill>
                <a:srgbClr val="5F6568"/>
              </a:solidFill>
              <a:prstDash val="solid"/>
              <a:miter lim="400000"/>
            </a:ln>
          </a:right>
          <a:top>
            <a:ln w="25400" cap="flat">
              <a:solidFill>
                <a:srgbClr val="5F6568"/>
              </a:solidFill>
              <a:prstDash val="solid"/>
              <a:miter lim="400000"/>
            </a:ln>
          </a:top>
          <a:bottom>
            <a:ln w="25400" cap="flat">
              <a:solidFill>
                <a:srgbClr val="5F6568"/>
              </a:solidFill>
              <a:prstDash val="solid"/>
              <a:miter lim="400000"/>
            </a:ln>
          </a:bottom>
          <a:insideH>
            <a:ln w="25400" cap="flat">
              <a:solidFill>
                <a:srgbClr val="5F6568"/>
              </a:solidFill>
              <a:prstDash val="solid"/>
              <a:miter lim="400000"/>
            </a:ln>
          </a:insideH>
          <a:insideV>
            <a:ln w="25400" cap="flat">
              <a:solidFill>
                <a:srgbClr val="5F6568"/>
              </a:solidFill>
              <a:prstDash val="solid"/>
              <a:miter lim="400000"/>
            </a:ln>
          </a:insideV>
        </a:tcBdr>
        <a:fill>
          <a:noFill/>
        </a:fill>
      </a:tcStyle>
    </a:firstCol>
    <a:lastRow>
      <a:tcTxStyle b="on" i="off">
        <a:font>
          <a:latin typeface="Avenir Next Demi Bold"/>
          <a:ea typeface="Avenir Next Demi Bold"/>
          <a:cs typeface="Avenir Next Demi Bold"/>
        </a:font>
        <a:srgbClr val="A6AAA9"/>
      </a:tcTxStyle>
      <a:tcStyle>
        <a:tcBdr>
          <a:left>
            <a:ln w="12700" cap="flat">
              <a:noFill/>
              <a:miter lim="400000"/>
            </a:ln>
          </a:left>
          <a:right>
            <a:ln w="12700" cap="flat">
              <a:noFill/>
              <a:miter lim="400000"/>
            </a:ln>
          </a:right>
          <a:top>
            <a:ln w="63500" cap="flat">
              <a:solidFill>
                <a:srgbClr val="5F6568"/>
              </a:solidFill>
              <a:prstDash val="solid"/>
              <a:miter lim="400000"/>
            </a:ln>
          </a:top>
          <a:bottom>
            <a:ln w="12700" cap="flat">
              <a:noFill/>
              <a:miter lim="400000"/>
            </a:ln>
          </a:bottom>
          <a:insideH>
            <a:ln w="25400" cap="flat">
              <a:solidFill>
                <a:srgbClr val="5F6568"/>
              </a:solidFill>
              <a:prstDash val="solid"/>
              <a:miter lim="400000"/>
            </a:ln>
          </a:insideH>
          <a:insideV>
            <a:ln w="12700" cap="flat">
              <a:noFill/>
              <a:miter lim="400000"/>
            </a:ln>
          </a:insideV>
        </a:tcBdr>
        <a:fill>
          <a:noFill/>
        </a:fill>
      </a:tcStyle>
    </a:lastRow>
    <a:firstRow>
      <a:tcTxStyle b="on" i="off">
        <a:font>
          <a:latin typeface="Avenir Next Demi Bold"/>
          <a:ea typeface="Avenir Next Demi Bold"/>
          <a:cs typeface="Avenir Next Demi Bold"/>
        </a:font>
        <a:srgbClr val="A6AAA9"/>
      </a:tcTxStyle>
      <a:tcStyle>
        <a:tcBdr>
          <a:left>
            <a:ln w="25400" cap="flat">
              <a:solidFill>
                <a:srgbClr val="5F6568"/>
              </a:solidFill>
              <a:prstDash val="solid"/>
              <a:miter lim="400000"/>
            </a:ln>
          </a:left>
          <a:right>
            <a:ln w="25400" cap="flat">
              <a:solidFill>
                <a:srgbClr val="5F6568"/>
              </a:solidFill>
              <a:prstDash val="solid"/>
              <a:miter lim="400000"/>
            </a:ln>
          </a:right>
          <a:top>
            <a:ln w="12700" cap="flat">
              <a:noFill/>
              <a:miter lim="400000"/>
            </a:ln>
          </a:top>
          <a:bottom>
            <a:ln w="63500" cap="flat">
              <a:solidFill>
                <a:srgbClr val="5F6568"/>
              </a:solidFill>
              <a:prstDash val="solid"/>
              <a:miter lim="400000"/>
            </a:ln>
          </a:bottom>
          <a:insideH>
            <a:ln w="25400" cap="flat">
              <a:solidFill>
                <a:srgbClr val="5F6568"/>
              </a:solidFill>
              <a:prstDash val="solid"/>
              <a:miter lim="400000"/>
            </a:ln>
          </a:insideH>
          <a:insideV>
            <a:ln w="25400" cap="flat">
              <a:solidFill>
                <a:srgbClr val="5F6568"/>
              </a:solidFill>
              <a:prstDash val="solid"/>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46" d="100"/>
          <a:sy n="46" d="100"/>
        </p:scale>
        <p:origin x="1300" y="2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3" name="Shape 163"/>
          <p:cNvSpPr>
            <a:spLocks noGrp="1" noRot="1" noChangeAspect="1"/>
          </p:cNvSpPr>
          <p:nvPr>
            <p:ph type="sldImg"/>
          </p:nvPr>
        </p:nvSpPr>
        <p:spPr>
          <a:xfrm>
            <a:off x="1143000" y="685800"/>
            <a:ext cx="4572000" cy="3429000"/>
          </a:xfrm>
          <a:prstGeom prst="rect">
            <a:avLst/>
          </a:prstGeom>
        </p:spPr>
        <p:txBody>
          <a:bodyPr/>
          <a:lstStyle/>
          <a:p>
            <a:endParaRPr/>
          </a:p>
        </p:txBody>
      </p:sp>
      <p:sp>
        <p:nvSpPr>
          <p:cNvPr id="164" name="Shape 164"/>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amp; Subtitle">
    <p:bg>
      <p:bgPr>
        <a:solidFill>
          <a:srgbClr val="222222"/>
        </a:solidFill>
        <a:effectLst/>
      </p:bgPr>
    </p:bg>
    <p:spTree>
      <p:nvGrpSpPr>
        <p:cNvPr id="1" name=""/>
        <p:cNvGrpSpPr/>
        <p:nvPr/>
      </p:nvGrpSpPr>
      <p:grpSpPr>
        <a:xfrm>
          <a:off x="0" y="0"/>
          <a:ext cx="0" cy="0"/>
          <a:chOff x="0" y="0"/>
          <a:chExt cx="0" cy="0"/>
        </a:xfrm>
      </p:grpSpPr>
      <p:sp>
        <p:nvSpPr>
          <p:cNvPr id="12" name="Line"/>
          <p:cNvSpPr/>
          <p:nvPr/>
        </p:nvSpPr>
        <p:spPr>
          <a:xfrm flipV="1">
            <a:off x="406400" y="6140894"/>
            <a:ext cx="12192000" cy="263"/>
          </a:xfrm>
          <a:prstGeom prst="line">
            <a:avLst/>
          </a:prstGeom>
          <a:ln w="38100">
            <a:solidFill>
              <a:srgbClr val="A6AAA9"/>
            </a:solidFill>
            <a:miter lim="400000"/>
          </a:ln>
        </p:spPr>
        <p:txBody>
          <a:bodyPr lIns="50800" tIns="50800" rIns="50800" bIns="50800" anchor="ctr"/>
          <a:lstStyle/>
          <a:p>
            <a:pPr defTabSz="457200">
              <a:spcBef>
                <a:spcPts val="0"/>
              </a:spcBef>
              <a:defRPr sz="1200">
                <a:solidFill>
                  <a:srgbClr val="000000"/>
                </a:solidFill>
                <a:latin typeface="Helvetica"/>
                <a:ea typeface="Helvetica"/>
                <a:cs typeface="Helvetica"/>
                <a:sym typeface="Helvetica"/>
              </a:defRPr>
            </a:pPr>
            <a:endParaRPr/>
          </a:p>
        </p:txBody>
      </p:sp>
      <p:sp>
        <p:nvSpPr>
          <p:cNvPr id="13" name="Title Text"/>
          <p:cNvSpPr txBox="1">
            <a:spLocks noGrp="1"/>
          </p:cNvSpPr>
          <p:nvPr>
            <p:ph type="title"/>
          </p:nvPr>
        </p:nvSpPr>
        <p:spPr>
          <a:xfrm>
            <a:off x="406400" y="6426200"/>
            <a:ext cx="12192000" cy="2705100"/>
          </a:xfrm>
          <a:prstGeom prst="rect">
            <a:avLst/>
          </a:prstGeom>
        </p:spPr>
        <p:txBody>
          <a:bodyPr/>
          <a:lstStyle>
            <a:lvl1pPr>
              <a:spcBef>
                <a:spcPts val="0"/>
              </a:spcBef>
              <a:defRPr sz="17000"/>
            </a:lvl1pPr>
          </a:lstStyle>
          <a:p>
            <a:r>
              <a:t>Title Text</a:t>
            </a:r>
          </a:p>
        </p:txBody>
      </p:sp>
      <p:sp>
        <p:nvSpPr>
          <p:cNvPr id="14" name="Body Level One…"/>
          <p:cNvSpPr txBox="1">
            <a:spLocks noGrp="1"/>
          </p:cNvSpPr>
          <p:nvPr>
            <p:ph type="body" sz="quarter" idx="1"/>
          </p:nvPr>
        </p:nvSpPr>
        <p:spPr>
          <a:xfrm>
            <a:off x="406400" y="4267200"/>
            <a:ext cx="12192000" cy="1803400"/>
          </a:xfrm>
          <a:prstGeom prst="rect">
            <a:avLst/>
          </a:prstGeom>
        </p:spPr>
        <p:txBody>
          <a:bodyPr anchor="b"/>
          <a:lstStyle>
            <a:lvl1pPr marL="0" indent="0">
              <a:lnSpc>
                <a:spcPct val="80000"/>
              </a:lnSpc>
              <a:spcBef>
                <a:spcPts val="2300"/>
              </a:spcBef>
              <a:buClrTx/>
              <a:buSzTx/>
              <a:buFontTx/>
              <a:buNone/>
              <a:defRPr sz="5400" cap="all">
                <a:solidFill>
                  <a:srgbClr val="A6AAA9"/>
                </a:solidFill>
                <a:latin typeface="DIN Alternate"/>
                <a:ea typeface="DIN Alternate"/>
                <a:cs typeface="DIN Alternate"/>
                <a:sym typeface="DIN Alternate"/>
              </a:defRPr>
            </a:lvl1pPr>
            <a:lvl2pPr marL="0" indent="0">
              <a:lnSpc>
                <a:spcPct val="80000"/>
              </a:lnSpc>
              <a:spcBef>
                <a:spcPts val="2300"/>
              </a:spcBef>
              <a:buClrTx/>
              <a:buSzTx/>
              <a:buFontTx/>
              <a:buNone/>
              <a:defRPr sz="5400" cap="all">
                <a:solidFill>
                  <a:srgbClr val="A6AAA9"/>
                </a:solidFill>
                <a:latin typeface="DIN Alternate"/>
                <a:ea typeface="DIN Alternate"/>
                <a:cs typeface="DIN Alternate"/>
                <a:sym typeface="DIN Alternate"/>
              </a:defRPr>
            </a:lvl2pPr>
            <a:lvl3pPr marL="0" indent="0">
              <a:lnSpc>
                <a:spcPct val="80000"/>
              </a:lnSpc>
              <a:spcBef>
                <a:spcPts val="2300"/>
              </a:spcBef>
              <a:buClrTx/>
              <a:buSzTx/>
              <a:buFontTx/>
              <a:buNone/>
              <a:defRPr sz="5400" cap="all">
                <a:solidFill>
                  <a:srgbClr val="A6AAA9"/>
                </a:solidFill>
                <a:latin typeface="DIN Alternate"/>
                <a:ea typeface="DIN Alternate"/>
                <a:cs typeface="DIN Alternate"/>
                <a:sym typeface="DIN Alternate"/>
              </a:defRPr>
            </a:lvl3pPr>
            <a:lvl4pPr marL="0" indent="0">
              <a:lnSpc>
                <a:spcPct val="80000"/>
              </a:lnSpc>
              <a:spcBef>
                <a:spcPts val="2300"/>
              </a:spcBef>
              <a:buClrTx/>
              <a:buSzTx/>
              <a:buFontTx/>
              <a:buNone/>
              <a:defRPr sz="5400" cap="all">
                <a:solidFill>
                  <a:srgbClr val="A6AAA9"/>
                </a:solidFill>
                <a:latin typeface="DIN Alternate"/>
                <a:ea typeface="DIN Alternate"/>
                <a:cs typeface="DIN Alternate"/>
                <a:sym typeface="DIN Alternate"/>
              </a:defRPr>
            </a:lvl4pPr>
            <a:lvl5pPr marL="0" indent="0">
              <a:lnSpc>
                <a:spcPct val="80000"/>
              </a:lnSpc>
              <a:spcBef>
                <a:spcPts val="2300"/>
              </a:spcBef>
              <a:buClrTx/>
              <a:buSzTx/>
              <a:buFontTx/>
              <a:buNone/>
              <a:defRPr sz="5400" cap="all">
                <a:solidFill>
                  <a:srgbClr val="A6AAA9"/>
                </a:solidFill>
                <a:latin typeface="DIN Alternate"/>
                <a:ea typeface="DIN Alternate"/>
                <a:cs typeface="DIN Alternate"/>
                <a:sym typeface="DIN Alternate"/>
              </a:defRPr>
            </a:lvl5pPr>
          </a:lstStyle>
          <a:p>
            <a:r>
              <a:t>Body Level One</a:t>
            </a:r>
          </a:p>
          <a:p>
            <a:pPr lvl="1"/>
            <a:r>
              <a:t>Body Level Two</a:t>
            </a:r>
          </a:p>
          <a:p>
            <a:pPr lvl="2"/>
            <a:r>
              <a:t>Body Level Three</a:t>
            </a:r>
          </a:p>
          <a:p>
            <a:pPr lvl="3"/>
            <a:r>
              <a:t>Body Level Four</a:t>
            </a:r>
          </a:p>
          <a:p>
            <a:pPr lvl="4"/>
            <a:r>
              <a:t>Body Level Five</a:t>
            </a:r>
          </a:p>
        </p:txBody>
      </p:sp>
      <p:sp>
        <p:nvSpPr>
          <p:cNvPr id="15" name="Slide Number"/>
          <p:cNvSpPr txBox="1">
            <a:spLocks noGrp="1"/>
          </p:cNvSpPr>
          <p:nvPr>
            <p:ph type="sldNum" sz="quarter" idx="2"/>
          </p:nvPr>
        </p:nvSpPr>
        <p:spPr>
          <a:xfrm>
            <a:off x="12194440" y="431800"/>
            <a:ext cx="406898" cy="4572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Bullets">
    <p:bg>
      <p:bgPr>
        <a:solidFill>
          <a:srgbClr val="222222"/>
        </a:solidFill>
        <a:effectLst/>
      </p:bgPr>
    </p:bg>
    <p:spTree>
      <p:nvGrpSpPr>
        <p:cNvPr id="1" name=""/>
        <p:cNvGrpSpPr/>
        <p:nvPr/>
      </p:nvGrpSpPr>
      <p:grpSpPr>
        <a:xfrm>
          <a:off x="0" y="0"/>
          <a:ext cx="0" cy="0"/>
          <a:chOff x="0" y="0"/>
          <a:chExt cx="0" cy="0"/>
        </a:xfrm>
      </p:grpSpPr>
      <p:sp>
        <p:nvSpPr>
          <p:cNvPr id="102" name="Text"/>
          <p:cNvSpPr txBox="1">
            <a:spLocks noGrp="1"/>
          </p:cNvSpPr>
          <p:nvPr>
            <p:ph type="body" sz="quarter" idx="13"/>
          </p:nvPr>
        </p:nvSpPr>
        <p:spPr>
          <a:xfrm>
            <a:off x="406400" y="457200"/>
            <a:ext cx="11176000" cy="457200"/>
          </a:xfrm>
          <a:prstGeom prst="rect">
            <a:avLst/>
          </a:prstGeom>
        </p:spPr>
        <p:txBody>
          <a:bodyPr anchor="b">
            <a:spAutoFit/>
          </a:bodyPr>
          <a:lstStyle>
            <a:lvl1pPr marL="0" indent="0" defTabSz="457200">
              <a:lnSpc>
                <a:spcPct val="80000"/>
              </a:lnSpc>
              <a:spcBef>
                <a:spcPts val="0"/>
              </a:spcBef>
              <a:buClrTx/>
              <a:buSzTx/>
              <a:buFontTx/>
              <a:buNone/>
              <a:defRPr sz="2400" cap="all" spc="120">
                <a:latin typeface="DIN Alternate"/>
                <a:ea typeface="DIN Alternate"/>
                <a:cs typeface="DIN Alternate"/>
                <a:sym typeface="DIN Alternate"/>
              </a:defRPr>
            </a:lvl1pPr>
          </a:lstStyle>
          <a:p>
            <a:r>
              <a:t>Text</a:t>
            </a:r>
          </a:p>
        </p:txBody>
      </p:sp>
      <p:sp>
        <p:nvSpPr>
          <p:cNvPr id="103" name="Body Level One…"/>
          <p:cNvSpPr txBox="1">
            <a:spLocks noGrp="1"/>
          </p:cNvSpPr>
          <p:nvPr>
            <p:ph type="body" idx="1"/>
          </p:nvPr>
        </p:nvSpPr>
        <p:spPr>
          <a:prstGeom prst="rect">
            <a:avLst/>
          </a:prstGeom>
        </p:spPr>
        <p:txBody>
          <a:bodyPr/>
          <a:lstStyle>
            <a:lvl1pPr>
              <a:buClr>
                <a:schemeClr val="accent1"/>
              </a:buClr>
              <a:buChar char="▸"/>
            </a:lvl1pPr>
            <a:lvl2pPr>
              <a:buClr>
                <a:schemeClr val="accent1"/>
              </a:buClr>
              <a:buChar char="▸"/>
            </a:lvl2pPr>
            <a:lvl3pPr>
              <a:buClr>
                <a:schemeClr val="accent1"/>
              </a:buClr>
              <a:buChar char="▸"/>
            </a:lvl3pPr>
            <a:lvl4pPr>
              <a:buClr>
                <a:schemeClr val="accent1"/>
              </a:buClr>
              <a:buChar char="▸"/>
            </a:lvl4pPr>
            <a:lvl5pPr>
              <a:buClr>
                <a:schemeClr val="accent1"/>
              </a:buClr>
              <a:buChar char="▸"/>
            </a:lvl5pPr>
          </a:lstStyle>
          <a:p>
            <a:r>
              <a:t>Body Level One</a:t>
            </a:r>
          </a:p>
          <a:p>
            <a:pPr lvl="1"/>
            <a:r>
              <a:t>Body Level Two</a:t>
            </a:r>
          </a:p>
          <a:p>
            <a:pPr lvl="2"/>
            <a:r>
              <a:t>Body Level Three</a:t>
            </a:r>
          </a:p>
          <a:p>
            <a:pPr lvl="3"/>
            <a:r>
              <a:t>Body Level Four</a:t>
            </a:r>
          </a:p>
          <a:p>
            <a:pPr lvl="4"/>
            <a:r>
              <a:t>Body Level Five</a:t>
            </a:r>
          </a:p>
        </p:txBody>
      </p:sp>
      <p:sp>
        <p:nvSpPr>
          <p:cNvPr id="10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Photo - 3 Up">
    <p:bg>
      <p:bgPr>
        <a:solidFill>
          <a:srgbClr val="222222"/>
        </a:solidFill>
        <a:effectLst/>
      </p:bgPr>
    </p:bg>
    <p:spTree>
      <p:nvGrpSpPr>
        <p:cNvPr id="1" name=""/>
        <p:cNvGrpSpPr/>
        <p:nvPr/>
      </p:nvGrpSpPr>
      <p:grpSpPr>
        <a:xfrm>
          <a:off x="0" y="0"/>
          <a:ext cx="0" cy="0"/>
          <a:chOff x="0" y="0"/>
          <a:chExt cx="0" cy="0"/>
        </a:xfrm>
      </p:grpSpPr>
      <p:sp>
        <p:nvSpPr>
          <p:cNvPr id="111" name="Image"/>
          <p:cNvSpPr>
            <a:spLocks noGrp="1"/>
          </p:cNvSpPr>
          <p:nvPr>
            <p:ph type="pic" sz="half" idx="13"/>
          </p:nvPr>
        </p:nvSpPr>
        <p:spPr>
          <a:xfrm>
            <a:off x="6503154" y="0"/>
            <a:ext cx="6502401" cy="4864100"/>
          </a:xfrm>
          <a:prstGeom prst="rect">
            <a:avLst/>
          </a:prstGeom>
        </p:spPr>
        <p:txBody>
          <a:bodyPr lIns="91439" tIns="45719" rIns="91439" bIns="45719">
            <a:noAutofit/>
          </a:bodyPr>
          <a:lstStyle/>
          <a:p>
            <a:endParaRPr/>
          </a:p>
        </p:txBody>
      </p:sp>
      <p:sp>
        <p:nvSpPr>
          <p:cNvPr id="112" name="Image"/>
          <p:cNvSpPr>
            <a:spLocks noGrp="1"/>
          </p:cNvSpPr>
          <p:nvPr>
            <p:ph type="pic" sz="half" idx="14"/>
          </p:nvPr>
        </p:nvSpPr>
        <p:spPr>
          <a:xfrm>
            <a:off x="6502400" y="4902200"/>
            <a:ext cx="6502400" cy="4864100"/>
          </a:xfrm>
          <a:prstGeom prst="rect">
            <a:avLst/>
          </a:prstGeom>
        </p:spPr>
        <p:txBody>
          <a:bodyPr lIns="91439" tIns="45719" rIns="91439" bIns="45719">
            <a:noAutofit/>
          </a:bodyPr>
          <a:lstStyle/>
          <a:p>
            <a:endParaRPr/>
          </a:p>
        </p:txBody>
      </p:sp>
      <p:sp>
        <p:nvSpPr>
          <p:cNvPr id="113" name="Image"/>
          <p:cNvSpPr>
            <a:spLocks noGrp="1"/>
          </p:cNvSpPr>
          <p:nvPr>
            <p:ph type="pic" idx="15"/>
          </p:nvPr>
        </p:nvSpPr>
        <p:spPr>
          <a:xfrm>
            <a:off x="0" y="0"/>
            <a:ext cx="6468534" cy="9753600"/>
          </a:xfrm>
          <a:prstGeom prst="rect">
            <a:avLst/>
          </a:prstGeom>
        </p:spPr>
        <p:txBody>
          <a:bodyPr lIns="91439" tIns="45719" rIns="91439" bIns="45719">
            <a:noAutofit/>
          </a:bodyPr>
          <a:lstStyle/>
          <a:p>
            <a:endParaRPr/>
          </a:p>
        </p:txBody>
      </p:sp>
      <p:sp>
        <p:nvSpPr>
          <p:cNvPr id="11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Quote">
    <p:bg>
      <p:bgPr>
        <a:solidFill>
          <a:srgbClr val="222222"/>
        </a:solidFill>
        <a:effectLst/>
      </p:bgPr>
    </p:bg>
    <p:spTree>
      <p:nvGrpSpPr>
        <p:cNvPr id="1" name=""/>
        <p:cNvGrpSpPr/>
        <p:nvPr/>
      </p:nvGrpSpPr>
      <p:grpSpPr>
        <a:xfrm>
          <a:off x="0" y="0"/>
          <a:ext cx="0" cy="0"/>
          <a:chOff x="0" y="0"/>
          <a:chExt cx="0" cy="0"/>
        </a:xfrm>
      </p:grpSpPr>
      <p:sp>
        <p:nvSpPr>
          <p:cNvPr id="121" name="Callout"/>
          <p:cNvSpPr/>
          <p:nvPr/>
        </p:nvSpPr>
        <p:spPr>
          <a:xfrm>
            <a:off x="469900" y="2362200"/>
            <a:ext cx="12065000" cy="5229225"/>
          </a:xfrm>
          <a:custGeom>
            <a:avLst/>
            <a:gdLst/>
            <a:ahLst/>
            <a:cxnLst>
              <a:cxn ang="0">
                <a:pos x="wd2" y="hd2"/>
              </a:cxn>
              <a:cxn ang="5400000">
                <a:pos x="wd2" y="hd2"/>
              </a:cxn>
              <a:cxn ang="10800000">
                <a:pos x="wd2" y="hd2"/>
              </a:cxn>
              <a:cxn ang="16200000">
                <a:pos x="wd2" y="hd2"/>
              </a:cxn>
            </a:cxnLst>
            <a:rect l="0" t="0" r="r" b="b"/>
            <a:pathLst>
              <a:path w="21600" h="21600" extrusionOk="0">
                <a:moveTo>
                  <a:pt x="224" y="0"/>
                </a:moveTo>
                <a:cubicBezTo>
                  <a:pt x="100" y="0"/>
                  <a:pt x="0" y="232"/>
                  <a:pt x="0" y="516"/>
                </a:cubicBezTo>
                <a:lnTo>
                  <a:pt x="0" y="18789"/>
                </a:lnTo>
                <a:cubicBezTo>
                  <a:pt x="0" y="19073"/>
                  <a:pt x="100" y="19305"/>
                  <a:pt x="224" y="19305"/>
                </a:cubicBezTo>
                <a:lnTo>
                  <a:pt x="17228" y="19305"/>
                </a:lnTo>
                <a:lnTo>
                  <a:pt x="17850" y="21600"/>
                </a:lnTo>
                <a:lnTo>
                  <a:pt x="18471" y="19305"/>
                </a:lnTo>
                <a:lnTo>
                  <a:pt x="21376" y="19305"/>
                </a:lnTo>
                <a:cubicBezTo>
                  <a:pt x="21500" y="19305"/>
                  <a:pt x="21600" y="19073"/>
                  <a:pt x="21600" y="18789"/>
                </a:cubicBezTo>
                <a:lnTo>
                  <a:pt x="21600" y="516"/>
                </a:lnTo>
                <a:cubicBezTo>
                  <a:pt x="21600" y="232"/>
                  <a:pt x="21500" y="0"/>
                  <a:pt x="21376" y="0"/>
                </a:cubicBezTo>
                <a:lnTo>
                  <a:pt x="224" y="0"/>
                </a:lnTo>
                <a:close/>
              </a:path>
            </a:pathLst>
          </a:custGeom>
          <a:solidFill>
            <a:schemeClr val="accent1"/>
          </a:solidFill>
          <a:ln w="12700">
            <a:miter lim="400000"/>
          </a:ln>
        </p:spPr>
        <p:txBody>
          <a:bodyPr lIns="50800" tIns="50800" rIns="50800" bIns="50800" anchor="ctr"/>
          <a:lstStyle/>
          <a:p>
            <a:pPr algn="ctr">
              <a:lnSpc>
                <a:spcPct val="80000"/>
              </a:lnSpc>
              <a:spcBef>
                <a:spcPts val="0"/>
              </a:spcBef>
              <a:defRPr sz="2800" cap="all">
                <a:solidFill>
                  <a:srgbClr val="FFFFFF"/>
                </a:solidFill>
                <a:latin typeface="+mn-lt"/>
                <a:ea typeface="+mn-ea"/>
                <a:cs typeface="+mn-cs"/>
                <a:sym typeface="DIN Condensed"/>
              </a:defRPr>
            </a:pPr>
            <a:endParaRPr/>
          </a:p>
        </p:txBody>
      </p:sp>
      <p:sp>
        <p:nvSpPr>
          <p:cNvPr id="122" name="Type a quote here."/>
          <p:cNvSpPr txBox="1">
            <a:spLocks noGrp="1"/>
          </p:cNvSpPr>
          <p:nvPr>
            <p:ph type="body" sz="quarter" idx="13"/>
          </p:nvPr>
        </p:nvSpPr>
        <p:spPr>
          <a:xfrm>
            <a:off x="889000" y="2908300"/>
            <a:ext cx="11226800" cy="1297944"/>
          </a:xfrm>
          <a:prstGeom prst="rect">
            <a:avLst/>
          </a:prstGeom>
        </p:spPr>
        <p:txBody>
          <a:bodyPr>
            <a:spAutoFit/>
          </a:bodyPr>
          <a:lstStyle>
            <a:lvl1pPr marL="0" indent="0">
              <a:lnSpc>
                <a:spcPct val="80000"/>
              </a:lnSpc>
              <a:spcBef>
                <a:spcPts val="0"/>
              </a:spcBef>
              <a:buClrTx/>
              <a:buSzTx/>
              <a:buFontTx/>
              <a:buNone/>
              <a:defRPr sz="9400" cap="all">
                <a:solidFill>
                  <a:srgbClr val="FFFFFF"/>
                </a:solidFill>
                <a:latin typeface="+mn-lt"/>
                <a:ea typeface="+mn-ea"/>
                <a:cs typeface="+mn-cs"/>
                <a:sym typeface="DIN Condensed"/>
              </a:defRPr>
            </a:lvl1pPr>
          </a:lstStyle>
          <a:p>
            <a:r>
              <a:t>Type a quote here.</a:t>
            </a:r>
          </a:p>
        </p:txBody>
      </p:sp>
      <p:sp>
        <p:nvSpPr>
          <p:cNvPr id="123" name="Johnny Appleseed"/>
          <p:cNvSpPr txBox="1">
            <a:spLocks noGrp="1"/>
          </p:cNvSpPr>
          <p:nvPr>
            <p:ph type="body" sz="quarter" idx="14"/>
          </p:nvPr>
        </p:nvSpPr>
        <p:spPr>
          <a:xfrm>
            <a:off x="406400" y="7789333"/>
            <a:ext cx="12192000" cy="863604"/>
          </a:xfrm>
          <a:prstGeom prst="rect">
            <a:avLst/>
          </a:prstGeom>
        </p:spPr>
        <p:txBody>
          <a:bodyPr>
            <a:spAutoFit/>
          </a:bodyPr>
          <a:lstStyle>
            <a:lvl1pPr marL="0" indent="0" algn="r">
              <a:lnSpc>
                <a:spcPct val="80000"/>
              </a:lnSpc>
              <a:spcBef>
                <a:spcPts val="0"/>
              </a:spcBef>
              <a:buClrTx/>
              <a:buSzTx/>
              <a:buFontTx/>
              <a:buNone/>
              <a:defRPr sz="6000">
                <a:latin typeface="+mn-lt"/>
                <a:ea typeface="+mn-ea"/>
                <a:cs typeface="+mn-cs"/>
                <a:sym typeface="DIN Condensed"/>
              </a:defRPr>
            </a:lvl1pPr>
          </a:lstStyle>
          <a:p>
            <a:r>
              <a:t>Johnny Appleseed</a:t>
            </a:r>
          </a:p>
        </p:txBody>
      </p:sp>
      <p:sp>
        <p:nvSpPr>
          <p:cNvPr id="124" name="Text"/>
          <p:cNvSpPr txBox="1">
            <a:spLocks noGrp="1"/>
          </p:cNvSpPr>
          <p:nvPr>
            <p:ph type="body" sz="quarter" idx="15"/>
          </p:nvPr>
        </p:nvSpPr>
        <p:spPr>
          <a:xfrm>
            <a:off x="406400" y="457200"/>
            <a:ext cx="11176000" cy="457200"/>
          </a:xfrm>
          <a:prstGeom prst="rect">
            <a:avLst/>
          </a:prstGeom>
        </p:spPr>
        <p:txBody>
          <a:bodyPr anchor="b">
            <a:spAutoFit/>
          </a:bodyPr>
          <a:lstStyle>
            <a:lvl1pPr marL="0" indent="0" defTabSz="457200">
              <a:lnSpc>
                <a:spcPct val="80000"/>
              </a:lnSpc>
              <a:spcBef>
                <a:spcPts val="0"/>
              </a:spcBef>
              <a:buClrTx/>
              <a:buSzTx/>
              <a:buFontTx/>
              <a:buNone/>
              <a:defRPr sz="2400" cap="all" spc="120">
                <a:latin typeface="DIN Alternate"/>
                <a:ea typeface="DIN Alternate"/>
                <a:cs typeface="DIN Alternate"/>
                <a:sym typeface="DIN Alternate"/>
              </a:defRPr>
            </a:lvl1pPr>
          </a:lstStyle>
          <a:p>
            <a:r>
              <a:t>Text</a:t>
            </a:r>
          </a:p>
        </p:txBody>
      </p:sp>
      <p:sp>
        <p:nvSpPr>
          <p:cNvPr id="12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Quote Alt">
    <p:bg>
      <p:bgPr>
        <a:solidFill>
          <a:schemeClr val="accent1"/>
        </a:solidFill>
        <a:effectLst/>
      </p:bgPr>
    </p:bg>
    <p:spTree>
      <p:nvGrpSpPr>
        <p:cNvPr id="1" name=""/>
        <p:cNvGrpSpPr/>
        <p:nvPr/>
      </p:nvGrpSpPr>
      <p:grpSpPr>
        <a:xfrm>
          <a:off x="0" y="0"/>
          <a:ext cx="0" cy="0"/>
          <a:chOff x="0" y="0"/>
          <a:chExt cx="0" cy="0"/>
        </a:xfrm>
      </p:grpSpPr>
      <p:sp>
        <p:nvSpPr>
          <p:cNvPr id="132" name="Type a quote here."/>
          <p:cNvSpPr txBox="1">
            <a:spLocks noGrp="1"/>
          </p:cNvSpPr>
          <p:nvPr>
            <p:ph type="body" sz="quarter" idx="13"/>
          </p:nvPr>
        </p:nvSpPr>
        <p:spPr>
          <a:xfrm>
            <a:off x="5892800" y="2641600"/>
            <a:ext cx="6705600" cy="2501900"/>
          </a:xfrm>
          <a:prstGeom prst="rect">
            <a:avLst/>
          </a:prstGeom>
        </p:spPr>
        <p:txBody>
          <a:bodyPr>
            <a:spAutoFit/>
          </a:bodyPr>
          <a:lstStyle>
            <a:lvl1pPr marL="0" indent="0">
              <a:lnSpc>
                <a:spcPct val="80000"/>
              </a:lnSpc>
              <a:spcBef>
                <a:spcPts val="0"/>
              </a:spcBef>
              <a:buClrTx/>
              <a:buSzTx/>
              <a:buFontTx/>
              <a:buNone/>
              <a:defRPr sz="9400" cap="all">
                <a:solidFill>
                  <a:srgbClr val="FFFFFF"/>
                </a:solidFill>
                <a:latin typeface="+mn-lt"/>
                <a:ea typeface="+mn-ea"/>
                <a:cs typeface="+mn-cs"/>
                <a:sym typeface="DIN Condensed"/>
              </a:defRPr>
            </a:lvl1pPr>
          </a:lstStyle>
          <a:p>
            <a:r>
              <a:t>Type a quote here.</a:t>
            </a:r>
          </a:p>
        </p:txBody>
      </p:sp>
      <p:sp>
        <p:nvSpPr>
          <p:cNvPr id="133" name="Image"/>
          <p:cNvSpPr>
            <a:spLocks noGrp="1"/>
          </p:cNvSpPr>
          <p:nvPr>
            <p:ph type="pic" idx="14"/>
          </p:nvPr>
        </p:nvSpPr>
        <p:spPr>
          <a:xfrm>
            <a:off x="0" y="0"/>
            <a:ext cx="5486400" cy="9753600"/>
          </a:xfrm>
          <a:prstGeom prst="rect">
            <a:avLst/>
          </a:prstGeom>
        </p:spPr>
        <p:txBody>
          <a:bodyPr lIns="91439" tIns="45719" rIns="91439" bIns="45719">
            <a:noAutofit/>
          </a:bodyPr>
          <a:lstStyle/>
          <a:p>
            <a:endParaRPr/>
          </a:p>
        </p:txBody>
      </p:sp>
      <p:sp>
        <p:nvSpPr>
          <p:cNvPr id="134" name="Johnny Appleseed"/>
          <p:cNvSpPr txBox="1">
            <a:spLocks noGrp="1"/>
          </p:cNvSpPr>
          <p:nvPr>
            <p:ph type="body" sz="quarter" idx="15"/>
          </p:nvPr>
        </p:nvSpPr>
        <p:spPr>
          <a:xfrm>
            <a:off x="5892800" y="7789333"/>
            <a:ext cx="6705600" cy="863604"/>
          </a:xfrm>
          <a:prstGeom prst="rect">
            <a:avLst/>
          </a:prstGeom>
        </p:spPr>
        <p:txBody>
          <a:bodyPr anchor="ctr">
            <a:spAutoFit/>
          </a:bodyPr>
          <a:lstStyle>
            <a:lvl1pPr marL="0" indent="0" defTabSz="457200">
              <a:spcBef>
                <a:spcPts val="0"/>
              </a:spcBef>
              <a:buClrTx/>
              <a:buSzTx/>
              <a:buFontTx/>
              <a:buNone/>
              <a:defRPr sz="6000">
                <a:solidFill>
                  <a:srgbClr val="232323"/>
                </a:solidFill>
                <a:latin typeface="+mn-lt"/>
                <a:ea typeface="+mn-ea"/>
                <a:cs typeface="+mn-cs"/>
                <a:sym typeface="DIN Condensed"/>
              </a:defRPr>
            </a:lvl1pPr>
          </a:lstStyle>
          <a:p>
            <a:r>
              <a:t>Johnny Appleseed</a:t>
            </a:r>
          </a:p>
        </p:txBody>
      </p:sp>
      <p:sp>
        <p:nvSpPr>
          <p:cNvPr id="13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Photo">
    <p:bg>
      <p:bgPr>
        <a:solidFill>
          <a:srgbClr val="222222"/>
        </a:solidFill>
        <a:effectLst/>
      </p:bgPr>
    </p:bg>
    <p:spTree>
      <p:nvGrpSpPr>
        <p:cNvPr id="1" name=""/>
        <p:cNvGrpSpPr/>
        <p:nvPr/>
      </p:nvGrpSpPr>
      <p:grpSpPr>
        <a:xfrm>
          <a:off x="0" y="0"/>
          <a:ext cx="0" cy="0"/>
          <a:chOff x="0" y="0"/>
          <a:chExt cx="0" cy="0"/>
        </a:xfrm>
      </p:grpSpPr>
      <p:sp>
        <p:nvSpPr>
          <p:cNvPr id="142" name="Image"/>
          <p:cNvSpPr>
            <a:spLocks noGrp="1"/>
          </p:cNvSpPr>
          <p:nvPr>
            <p:ph type="pic" idx="13"/>
          </p:nvPr>
        </p:nvSpPr>
        <p:spPr>
          <a:xfrm>
            <a:off x="0" y="0"/>
            <a:ext cx="13004800" cy="9753600"/>
          </a:xfrm>
          <a:prstGeom prst="rect">
            <a:avLst/>
          </a:prstGeom>
        </p:spPr>
        <p:txBody>
          <a:bodyPr lIns="91439" tIns="45719" rIns="91439" bIns="45719">
            <a:noAutofit/>
          </a:bodyPr>
          <a:lstStyle/>
          <a:p>
            <a:endParaRPr/>
          </a:p>
        </p:txBody>
      </p:sp>
      <p:sp>
        <p:nvSpPr>
          <p:cNvPr id="14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Blank">
    <p:bg>
      <p:bgPr>
        <a:solidFill>
          <a:srgbClr val="222222"/>
        </a:solidFill>
        <a:effectLst/>
      </p:bgPr>
    </p:bg>
    <p:spTree>
      <p:nvGrpSpPr>
        <p:cNvPr id="1" name=""/>
        <p:cNvGrpSpPr/>
        <p:nvPr/>
      </p:nvGrpSpPr>
      <p:grpSpPr>
        <a:xfrm>
          <a:off x="0" y="0"/>
          <a:ext cx="0" cy="0"/>
          <a:chOff x="0" y="0"/>
          <a:chExt cx="0" cy="0"/>
        </a:xfrm>
      </p:grpSpPr>
      <p:sp>
        <p:nvSpPr>
          <p:cNvPr id="15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Blank Alt">
    <p:spTree>
      <p:nvGrpSpPr>
        <p:cNvPr id="1" name=""/>
        <p:cNvGrpSpPr/>
        <p:nvPr/>
      </p:nvGrpSpPr>
      <p:grpSpPr>
        <a:xfrm>
          <a:off x="0" y="0"/>
          <a:ext cx="0" cy="0"/>
          <a:chOff x="0" y="0"/>
          <a:chExt cx="0" cy="0"/>
        </a:xfrm>
      </p:grpSpPr>
      <p:sp>
        <p:nvSpPr>
          <p:cNvPr id="15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Photo - Horizontal">
    <p:bg>
      <p:bgPr>
        <a:solidFill>
          <a:srgbClr val="222222"/>
        </a:solidFill>
        <a:effectLst/>
      </p:bgPr>
    </p:bg>
    <p:spTree>
      <p:nvGrpSpPr>
        <p:cNvPr id="1" name=""/>
        <p:cNvGrpSpPr/>
        <p:nvPr/>
      </p:nvGrpSpPr>
      <p:grpSpPr>
        <a:xfrm>
          <a:off x="0" y="0"/>
          <a:ext cx="0" cy="0"/>
          <a:chOff x="0" y="0"/>
          <a:chExt cx="0" cy="0"/>
        </a:xfrm>
      </p:grpSpPr>
      <p:sp>
        <p:nvSpPr>
          <p:cNvPr id="22" name="Image"/>
          <p:cNvSpPr>
            <a:spLocks noGrp="1"/>
          </p:cNvSpPr>
          <p:nvPr>
            <p:ph type="pic" idx="13"/>
          </p:nvPr>
        </p:nvSpPr>
        <p:spPr>
          <a:xfrm>
            <a:off x="0" y="0"/>
            <a:ext cx="13004800" cy="9753600"/>
          </a:xfrm>
          <a:prstGeom prst="rect">
            <a:avLst/>
          </a:prstGeom>
        </p:spPr>
        <p:txBody>
          <a:bodyPr lIns="91439" tIns="45719" rIns="91439" bIns="45719">
            <a:noAutofit/>
          </a:bodyPr>
          <a:lstStyle/>
          <a:p>
            <a:endParaRPr/>
          </a:p>
        </p:txBody>
      </p:sp>
      <p:sp>
        <p:nvSpPr>
          <p:cNvPr id="23" name="Line"/>
          <p:cNvSpPr>
            <a:spLocks noGrp="1"/>
          </p:cNvSpPr>
          <p:nvPr>
            <p:ph type="body" sz="quarter" idx="14"/>
          </p:nvPr>
        </p:nvSpPr>
        <p:spPr>
          <a:xfrm flipV="1">
            <a:off x="406400" y="6140894"/>
            <a:ext cx="12192000" cy="263"/>
          </a:xfrm>
          <a:prstGeom prst="line">
            <a:avLst/>
          </a:prstGeom>
          <a:ln w="38100">
            <a:solidFill>
              <a:srgbClr val="A6AAA9"/>
            </a:solidFill>
          </a:ln>
        </p:spPr>
        <p:txBody>
          <a:bodyPr anchor="ctr">
            <a:noAutofit/>
          </a:bodyPr>
          <a:lstStyle/>
          <a:p>
            <a:pPr marL="0" indent="0" defTabSz="457200">
              <a:spcBef>
                <a:spcPts val="0"/>
              </a:spcBef>
              <a:buClrTx/>
              <a:buSzTx/>
              <a:buFontTx/>
              <a:buNone/>
              <a:defRPr sz="1200">
                <a:solidFill>
                  <a:srgbClr val="000000"/>
                </a:solidFill>
                <a:latin typeface="Helvetica"/>
                <a:ea typeface="Helvetica"/>
                <a:cs typeface="Helvetica"/>
                <a:sym typeface="Helvetica"/>
              </a:defRPr>
            </a:pPr>
            <a:endParaRPr/>
          </a:p>
        </p:txBody>
      </p:sp>
      <p:sp>
        <p:nvSpPr>
          <p:cNvPr id="24" name="Title Text"/>
          <p:cNvSpPr txBox="1">
            <a:spLocks noGrp="1"/>
          </p:cNvSpPr>
          <p:nvPr>
            <p:ph type="title"/>
          </p:nvPr>
        </p:nvSpPr>
        <p:spPr>
          <a:xfrm>
            <a:off x="406400" y="6426200"/>
            <a:ext cx="12192000" cy="2705100"/>
          </a:xfrm>
          <a:prstGeom prst="rect">
            <a:avLst/>
          </a:prstGeom>
        </p:spPr>
        <p:txBody>
          <a:bodyPr/>
          <a:lstStyle>
            <a:lvl1pPr>
              <a:spcBef>
                <a:spcPts val="0"/>
              </a:spcBef>
              <a:defRPr sz="17000"/>
            </a:lvl1pPr>
          </a:lstStyle>
          <a:p>
            <a:r>
              <a:t>Title Text</a:t>
            </a:r>
          </a:p>
        </p:txBody>
      </p:sp>
      <p:sp>
        <p:nvSpPr>
          <p:cNvPr id="25" name="Body Level One…"/>
          <p:cNvSpPr txBox="1">
            <a:spLocks noGrp="1"/>
          </p:cNvSpPr>
          <p:nvPr>
            <p:ph type="body" sz="quarter" idx="1"/>
          </p:nvPr>
        </p:nvSpPr>
        <p:spPr>
          <a:xfrm>
            <a:off x="406400" y="4267200"/>
            <a:ext cx="12192000" cy="1803400"/>
          </a:xfrm>
          <a:prstGeom prst="rect">
            <a:avLst/>
          </a:prstGeom>
        </p:spPr>
        <p:txBody>
          <a:bodyPr anchor="b"/>
          <a:lstStyle>
            <a:lvl1pPr marL="0" indent="0">
              <a:lnSpc>
                <a:spcPct val="80000"/>
              </a:lnSpc>
              <a:spcBef>
                <a:spcPts val="2300"/>
              </a:spcBef>
              <a:buClrTx/>
              <a:buSzTx/>
              <a:buFontTx/>
              <a:buNone/>
              <a:defRPr sz="5400" cap="all">
                <a:solidFill>
                  <a:srgbClr val="A6AAA9"/>
                </a:solidFill>
                <a:latin typeface="DIN Alternate"/>
                <a:ea typeface="DIN Alternate"/>
                <a:cs typeface="DIN Alternate"/>
                <a:sym typeface="DIN Alternate"/>
              </a:defRPr>
            </a:lvl1pPr>
            <a:lvl2pPr marL="0" indent="0">
              <a:lnSpc>
                <a:spcPct val="80000"/>
              </a:lnSpc>
              <a:spcBef>
                <a:spcPts val="2300"/>
              </a:spcBef>
              <a:buClrTx/>
              <a:buSzTx/>
              <a:buFontTx/>
              <a:buNone/>
              <a:defRPr sz="5400" cap="all">
                <a:solidFill>
                  <a:srgbClr val="A6AAA9"/>
                </a:solidFill>
                <a:latin typeface="DIN Alternate"/>
                <a:ea typeface="DIN Alternate"/>
                <a:cs typeface="DIN Alternate"/>
                <a:sym typeface="DIN Alternate"/>
              </a:defRPr>
            </a:lvl2pPr>
            <a:lvl3pPr marL="0" indent="0">
              <a:lnSpc>
                <a:spcPct val="80000"/>
              </a:lnSpc>
              <a:spcBef>
                <a:spcPts val="2300"/>
              </a:spcBef>
              <a:buClrTx/>
              <a:buSzTx/>
              <a:buFontTx/>
              <a:buNone/>
              <a:defRPr sz="5400" cap="all">
                <a:solidFill>
                  <a:srgbClr val="A6AAA9"/>
                </a:solidFill>
                <a:latin typeface="DIN Alternate"/>
                <a:ea typeface="DIN Alternate"/>
                <a:cs typeface="DIN Alternate"/>
                <a:sym typeface="DIN Alternate"/>
              </a:defRPr>
            </a:lvl3pPr>
            <a:lvl4pPr marL="0" indent="0">
              <a:lnSpc>
                <a:spcPct val="80000"/>
              </a:lnSpc>
              <a:spcBef>
                <a:spcPts val="2300"/>
              </a:spcBef>
              <a:buClrTx/>
              <a:buSzTx/>
              <a:buFontTx/>
              <a:buNone/>
              <a:defRPr sz="5400" cap="all">
                <a:solidFill>
                  <a:srgbClr val="A6AAA9"/>
                </a:solidFill>
                <a:latin typeface="DIN Alternate"/>
                <a:ea typeface="DIN Alternate"/>
                <a:cs typeface="DIN Alternate"/>
                <a:sym typeface="DIN Alternate"/>
              </a:defRPr>
            </a:lvl4pPr>
            <a:lvl5pPr marL="0" indent="0">
              <a:lnSpc>
                <a:spcPct val="80000"/>
              </a:lnSpc>
              <a:spcBef>
                <a:spcPts val="2300"/>
              </a:spcBef>
              <a:buClrTx/>
              <a:buSzTx/>
              <a:buFontTx/>
              <a:buNone/>
              <a:defRPr sz="5400" cap="all">
                <a:solidFill>
                  <a:srgbClr val="A6AAA9"/>
                </a:solidFill>
                <a:latin typeface="DIN Alternate"/>
                <a:ea typeface="DIN Alternate"/>
                <a:cs typeface="DIN Alternate"/>
                <a:sym typeface="DIN Alternate"/>
              </a:defRPr>
            </a:lvl5pPr>
          </a:lstStyle>
          <a:p>
            <a:r>
              <a:t>Body Level One</a:t>
            </a:r>
          </a:p>
          <a:p>
            <a:pPr lvl="1"/>
            <a:r>
              <a:t>Body Level Two</a:t>
            </a:r>
          </a:p>
          <a:p>
            <a:pPr lvl="2"/>
            <a:r>
              <a:t>Body Level Three</a:t>
            </a:r>
          </a:p>
          <a:p>
            <a:pPr lvl="3"/>
            <a:r>
              <a:t>Body Level Four</a:t>
            </a:r>
          </a:p>
          <a:p>
            <a:pPr lvl="4"/>
            <a:r>
              <a:t>Body Level Five</a:t>
            </a:r>
          </a:p>
        </p:txBody>
      </p:sp>
      <p:sp>
        <p:nvSpPr>
          <p:cNvPr id="26" name="Slide Number"/>
          <p:cNvSpPr txBox="1">
            <a:spLocks noGrp="1"/>
          </p:cNvSpPr>
          <p:nvPr>
            <p:ph type="sldNum" sz="quarter" idx="2"/>
          </p:nvPr>
        </p:nvSpPr>
        <p:spPr>
          <a:xfrm>
            <a:off x="12194440" y="431800"/>
            <a:ext cx="406898" cy="4572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itle &amp; Subtitle Alt">
    <p:spTree>
      <p:nvGrpSpPr>
        <p:cNvPr id="1" name=""/>
        <p:cNvGrpSpPr/>
        <p:nvPr/>
      </p:nvGrpSpPr>
      <p:grpSpPr>
        <a:xfrm>
          <a:off x="0" y="0"/>
          <a:ext cx="0" cy="0"/>
          <a:chOff x="0" y="0"/>
          <a:chExt cx="0" cy="0"/>
        </a:xfrm>
      </p:grpSpPr>
      <p:sp>
        <p:nvSpPr>
          <p:cNvPr id="33" name="Line"/>
          <p:cNvSpPr/>
          <p:nvPr/>
        </p:nvSpPr>
        <p:spPr>
          <a:xfrm flipV="1">
            <a:off x="406400" y="6140894"/>
            <a:ext cx="12192000" cy="263"/>
          </a:xfrm>
          <a:prstGeom prst="line">
            <a:avLst/>
          </a:prstGeom>
          <a:ln w="38100">
            <a:solidFill>
              <a:srgbClr val="A6AAA9"/>
            </a:solidFill>
            <a:miter lim="400000"/>
          </a:ln>
        </p:spPr>
        <p:txBody>
          <a:bodyPr lIns="50800" tIns="50800" rIns="50800" bIns="50800" anchor="ctr"/>
          <a:lstStyle/>
          <a:p>
            <a:pPr defTabSz="457200">
              <a:spcBef>
                <a:spcPts val="0"/>
              </a:spcBef>
              <a:defRPr sz="1200">
                <a:solidFill>
                  <a:srgbClr val="000000"/>
                </a:solidFill>
                <a:latin typeface="Helvetica"/>
                <a:ea typeface="Helvetica"/>
                <a:cs typeface="Helvetica"/>
                <a:sym typeface="Helvetica"/>
              </a:defRPr>
            </a:pPr>
            <a:endParaRPr/>
          </a:p>
        </p:txBody>
      </p:sp>
      <p:sp>
        <p:nvSpPr>
          <p:cNvPr id="34" name="Title Text"/>
          <p:cNvSpPr txBox="1">
            <a:spLocks noGrp="1"/>
          </p:cNvSpPr>
          <p:nvPr>
            <p:ph type="title"/>
          </p:nvPr>
        </p:nvSpPr>
        <p:spPr>
          <a:xfrm>
            <a:off x="406400" y="6426200"/>
            <a:ext cx="12192000" cy="2705100"/>
          </a:xfrm>
          <a:prstGeom prst="rect">
            <a:avLst/>
          </a:prstGeom>
        </p:spPr>
        <p:txBody>
          <a:bodyPr/>
          <a:lstStyle>
            <a:lvl1pPr>
              <a:spcBef>
                <a:spcPts val="0"/>
              </a:spcBef>
              <a:defRPr sz="17000"/>
            </a:lvl1pPr>
          </a:lstStyle>
          <a:p>
            <a:r>
              <a:t>Title Text</a:t>
            </a:r>
          </a:p>
        </p:txBody>
      </p:sp>
      <p:sp>
        <p:nvSpPr>
          <p:cNvPr id="35" name="Body Level One…"/>
          <p:cNvSpPr txBox="1">
            <a:spLocks noGrp="1"/>
          </p:cNvSpPr>
          <p:nvPr>
            <p:ph type="body" sz="quarter" idx="1"/>
          </p:nvPr>
        </p:nvSpPr>
        <p:spPr>
          <a:xfrm>
            <a:off x="406400" y="4267200"/>
            <a:ext cx="12192000" cy="1803400"/>
          </a:xfrm>
          <a:prstGeom prst="rect">
            <a:avLst/>
          </a:prstGeom>
        </p:spPr>
        <p:txBody>
          <a:bodyPr anchor="b"/>
          <a:lstStyle>
            <a:lvl1pPr marL="0" indent="0">
              <a:lnSpc>
                <a:spcPct val="80000"/>
              </a:lnSpc>
              <a:spcBef>
                <a:spcPts val="2300"/>
              </a:spcBef>
              <a:buClrTx/>
              <a:buSzTx/>
              <a:buFontTx/>
              <a:buNone/>
              <a:defRPr sz="5400" cap="all">
                <a:solidFill>
                  <a:srgbClr val="A6AAA9"/>
                </a:solidFill>
                <a:latin typeface="DIN Alternate"/>
                <a:ea typeface="DIN Alternate"/>
                <a:cs typeface="DIN Alternate"/>
                <a:sym typeface="DIN Alternate"/>
              </a:defRPr>
            </a:lvl1pPr>
            <a:lvl2pPr marL="0" indent="0">
              <a:lnSpc>
                <a:spcPct val="80000"/>
              </a:lnSpc>
              <a:spcBef>
                <a:spcPts val="2300"/>
              </a:spcBef>
              <a:buClrTx/>
              <a:buSzTx/>
              <a:buFontTx/>
              <a:buNone/>
              <a:defRPr sz="5400" cap="all">
                <a:solidFill>
                  <a:srgbClr val="A6AAA9"/>
                </a:solidFill>
                <a:latin typeface="DIN Alternate"/>
                <a:ea typeface="DIN Alternate"/>
                <a:cs typeface="DIN Alternate"/>
                <a:sym typeface="DIN Alternate"/>
              </a:defRPr>
            </a:lvl2pPr>
            <a:lvl3pPr marL="0" indent="0">
              <a:lnSpc>
                <a:spcPct val="80000"/>
              </a:lnSpc>
              <a:spcBef>
                <a:spcPts val="2300"/>
              </a:spcBef>
              <a:buClrTx/>
              <a:buSzTx/>
              <a:buFontTx/>
              <a:buNone/>
              <a:defRPr sz="5400" cap="all">
                <a:solidFill>
                  <a:srgbClr val="A6AAA9"/>
                </a:solidFill>
                <a:latin typeface="DIN Alternate"/>
                <a:ea typeface="DIN Alternate"/>
                <a:cs typeface="DIN Alternate"/>
                <a:sym typeface="DIN Alternate"/>
              </a:defRPr>
            </a:lvl3pPr>
            <a:lvl4pPr marL="0" indent="0">
              <a:lnSpc>
                <a:spcPct val="80000"/>
              </a:lnSpc>
              <a:spcBef>
                <a:spcPts val="2300"/>
              </a:spcBef>
              <a:buClrTx/>
              <a:buSzTx/>
              <a:buFontTx/>
              <a:buNone/>
              <a:defRPr sz="5400" cap="all">
                <a:solidFill>
                  <a:srgbClr val="A6AAA9"/>
                </a:solidFill>
                <a:latin typeface="DIN Alternate"/>
                <a:ea typeface="DIN Alternate"/>
                <a:cs typeface="DIN Alternate"/>
                <a:sym typeface="DIN Alternate"/>
              </a:defRPr>
            </a:lvl4pPr>
            <a:lvl5pPr marL="0" indent="0">
              <a:lnSpc>
                <a:spcPct val="80000"/>
              </a:lnSpc>
              <a:spcBef>
                <a:spcPts val="2300"/>
              </a:spcBef>
              <a:buClrTx/>
              <a:buSzTx/>
              <a:buFontTx/>
              <a:buNone/>
              <a:defRPr sz="5400" cap="all">
                <a:solidFill>
                  <a:srgbClr val="A6AAA9"/>
                </a:solidFill>
                <a:latin typeface="DIN Alternate"/>
                <a:ea typeface="DIN Alternate"/>
                <a:cs typeface="DIN Alternate"/>
                <a:sym typeface="DIN Alternate"/>
              </a:defRPr>
            </a:lvl5pPr>
          </a:lstStyle>
          <a:p>
            <a:r>
              <a:t>Body Level One</a:t>
            </a:r>
          </a:p>
          <a:p>
            <a:pPr lvl="1"/>
            <a:r>
              <a:t>Body Level Two</a:t>
            </a:r>
          </a:p>
          <a:p>
            <a:pPr lvl="2"/>
            <a:r>
              <a:t>Body Level Three</a:t>
            </a:r>
          </a:p>
          <a:p>
            <a:pPr lvl="3"/>
            <a:r>
              <a:t>Body Level Four</a:t>
            </a:r>
          </a:p>
          <a:p>
            <a:pPr lvl="4"/>
            <a:r>
              <a:t>Body Level Five</a:t>
            </a:r>
          </a:p>
        </p:txBody>
      </p:sp>
      <p:sp>
        <p:nvSpPr>
          <p:cNvPr id="36" name="Slide Number"/>
          <p:cNvSpPr txBox="1">
            <a:spLocks noGrp="1"/>
          </p:cNvSpPr>
          <p:nvPr>
            <p:ph type="sldNum" sz="quarter" idx="2"/>
          </p:nvPr>
        </p:nvSpPr>
        <p:spPr>
          <a:xfrm>
            <a:off x="12161859" y="419100"/>
            <a:ext cx="406898" cy="4572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Title - Center">
    <p:bg>
      <p:bgPr>
        <a:solidFill>
          <a:srgbClr val="222222"/>
        </a:solidFill>
        <a:effectLst/>
      </p:bgPr>
    </p:bg>
    <p:spTree>
      <p:nvGrpSpPr>
        <p:cNvPr id="1" name=""/>
        <p:cNvGrpSpPr/>
        <p:nvPr/>
      </p:nvGrpSpPr>
      <p:grpSpPr>
        <a:xfrm>
          <a:off x="0" y="0"/>
          <a:ext cx="0" cy="0"/>
          <a:chOff x="0" y="0"/>
          <a:chExt cx="0" cy="0"/>
        </a:xfrm>
      </p:grpSpPr>
      <p:sp>
        <p:nvSpPr>
          <p:cNvPr id="43" name="Title Text"/>
          <p:cNvSpPr txBox="1">
            <a:spLocks noGrp="1"/>
          </p:cNvSpPr>
          <p:nvPr>
            <p:ph type="title"/>
          </p:nvPr>
        </p:nvSpPr>
        <p:spPr>
          <a:xfrm>
            <a:off x="406400" y="4038600"/>
            <a:ext cx="12192000" cy="4521200"/>
          </a:xfrm>
          <a:prstGeom prst="rect">
            <a:avLst/>
          </a:prstGeom>
        </p:spPr>
        <p:txBody>
          <a:bodyPr/>
          <a:lstStyle>
            <a:lvl1pPr>
              <a:spcBef>
                <a:spcPts val="0"/>
              </a:spcBef>
              <a:defRPr sz="17000"/>
            </a:lvl1pPr>
          </a:lstStyle>
          <a:p>
            <a:r>
              <a:t>Title Text</a:t>
            </a:r>
          </a:p>
        </p:txBody>
      </p:sp>
      <p:sp>
        <p:nvSpPr>
          <p:cNvPr id="44" name="Slide Number"/>
          <p:cNvSpPr txBox="1">
            <a:spLocks noGrp="1"/>
          </p:cNvSpPr>
          <p:nvPr>
            <p:ph type="sldNum" sz="quarter" idx="2"/>
          </p:nvPr>
        </p:nvSpPr>
        <p:spPr>
          <a:xfrm>
            <a:off x="12194440" y="431800"/>
            <a:ext cx="406898" cy="4572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Photo - Vertical">
    <p:bg>
      <p:bgPr>
        <a:solidFill>
          <a:srgbClr val="222222"/>
        </a:solidFill>
        <a:effectLst/>
      </p:bgPr>
    </p:bg>
    <p:spTree>
      <p:nvGrpSpPr>
        <p:cNvPr id="1" name=""/>
        <p:cNvGrpSpPr/>
        <p:nvPr/>
      </p:nvGrpSpPr>
      <p:grpSpPr>
        <a:xfrm>
          <a:off x="0" y="0"/>
          <a:ext cx="0" cy="0"/>
          <a:chOff x="0" y="0"/>
          <a:chExt cx="0" cy="0"/>
        </a:xfrm>
      </p:grpSpPr>
      <p:sp>
        <p:nvSpPr>
          <p:cNvPr id="51" name="Line"/>
          <p:cNvSpPr/>
          <p:nvPr/>
        </p:nvSpPr>
        <p:spPr>
          <a:xfrm flipV="1">
            <a:off x="5892800" y="6141012"/>
            <a:ext cx="6705600" cy="145"/>
          </a:xfrm>
          <a:prstGeom prst="line">
            <a:avLst/>
          </a:prstGeom>
          <a:ln w="38100">
            <a:solidFill>
              <a:srgbClr val="A6AAA9"/>
            </a:solidFill>
            <a:miter lim="400000"/>
          </a:ln>
        </p:spPr>
        <p:txBody>
          <a:bodyPr lIns="50800" tIns="50800" rIns="50800" bIns="50800" anchor="ctr"/>
          <a:lstStyle/>
          <a:p>
            <a:pPr defTabSz="457200">
              <a:spcBef>
                <a:spcPts val="0"/>
              </a:spcBef>
              <a:defRPr sz="1200">
                <a:solidFill>
                  <a:srgbClr val="000000"/>
                </a:solidFill>
                <a:latin typeface="Helvetica"/>
                <a:ea typeface="Helvetica"/>
                <a:cs typeface="Helvetica"/>
                <a:sym typeface="Helvetica"/>
              </a:defRPr>
            </a:pPr>
            <a:endParaRPr/>
          </a:p>
        </p:txBody>
      </p:sp>
      <p:sp>
        <p:nvSpPr>
          <p:cNvPr id="52" name="Image"/>
          <p:cNvSpPr>
            <a:spLocks noGrp="1"/>
          </p:cNvSpPr>
          <p:nvPr>
            <p:ph type="pic" idx="13"/>
          </p:nvPr>
        </p:nvSpPr>
        <p:spPr>
          <a:xfrm>
            <a:off x="0" y="0"/>
            <a:ext cx="5486400" cy="9753600"/>
          </a:xfrm>
          <a:prstGeom prst="rect">
            <a:avLst/>
          </a:prstGeom>
        </p:spPr>
        <p:txBody>
          <a:bodyPr lIns="91439" tIns="45719" rIns="91439" bIns="45719">
            <a:noAutofit/>
          </a:bodyPr>
          <a:lstStyle/>
          <a:p>
            <a:endParaRPr/>
          </a:p>
        </p:txBody>
      </p:sp>
      <p:sp>
        <p:nvSpPr>
          <p:cNvPr id="53" name="Title Text"/>
          <p:cNvSpPr txBox="1">
            <a:spLocks noGrp="1"/>
          </p:cNvSpPr>
          <p:nvPr>
            <p:ph type="title"/>
          </p:nvPr>
        </p:nvSpPr>
        <p:spPr>
          <a:xfrm>
            <a:off x="5892800" y="6426200"/>
            <a:ext cx="6705600" cy="2705100"/>
          </a:xfrm>
          <a:prstGeom prst="rect">
            <a:avLst/>
          </a:prstGeom>
        </p:spPr>
        <p:txBody>
          <a:bodyPr/>
          <a:lstStyle>
            <a:lvl1pPr>
              <a:spcBef>
                <a:spcPts val="0"/>
              </a:spcBef>
              <a:defRPr sz="17000"/>
            </a:lvl1pPr>
          </a:lstStyle>
          <a:p>
            <a:r>
              <a:t>Title Text</a:t>
            </a:r>
          </a:p>
        </p:txBody>
      </p:sp>
      <p:sp>
        <p:nvSpPr>
          <p:cNvPr id="54" name="Body Level One…"/>
          <p:cNvSpPr txBox="1">
            <a:spLocks noGrp="1"/>
          </p:cNvSpPr>
          <p:nvPr>
            <p:ph type="body" sz="quarter" idx="1"/>
          </p:nvPr>
        </p:nvSpPr>
        <p:spPr>
          <a:xfrm>
            <a:off x="5892800" y="4267200"/>
            <a:ext cx="6705600" cy="1803400"/>
          </a:xfrm>
          <a:prstGeom prst="rect">
            <a:avLst/>
          </a:prstGeom>
        </p:spPr>
        <p:txBody>
          <a:bodyPr anchor="b"/>
          <a:lstStyle>
            <a:lvl1pPr marL="0" indent="0">
              <a:lnSpc>
                <a:spcPct val="80000"/>
              </a:lnSpc>
              <a:spcBef>
                <a:spcPts val="2300"/>
              </a:spcBef>
              <a:buClrTx/>
              <a:buSzTx/>
              <a:buFontTx/>
              <a:buNone/>
              <a:defRPr sz="5400" cap="all">
                <a:solidFill>
                  <a:srgbClr val="A6AAA9"/>
                </a:solidFill>
                <a:latin typeface="DIN Alternate"/>
                <a:ea typeface="DIN Alternate"/>
                <a:cs typeface="DIN Alternate"/>
                <a:sym typeface="DIN Alternate"/>
              </a:defRPr>
            </a:lvl1pPr>
            <a:lvl2pPr marL="0" indent="0">
              <a:lnSpc>
                <a:spcPct val="80000"/>
              </a:lnSpc>
              <a:spcBef>
                <a:spcPts val="2300"/>
              </a:spcBef>
              <a:buClrTx/>
              <a:buSzTx/>
              <a:buFontTx/>
              <a:buNone/>
              <a:defRPr sz="5400" cap="all">
                <a:solidFill>
                  <a:srgbClr val="A6AAA9"/>
                </a:solidFill>
                <a:latin typeface="DIN Alternate"/>
                <a:ea typeface="DIN Alternate"/>
                <a:cs typeface="DIN Alternate"/>
                <a:sym typeface="DIN Alternate"/>
              </a:defRPr>
            </a:lvl2pPr>
            <a:lvl3pPr marL="0" indent="0">
              <a:lnSpc>
                <a:spcPct val="80000"/>
              </a:lnSpc>
              <a:spcBef>
                <a:spcPts val="2300"/>
              </a:spcBef>
              <a:buClrTx/>
              <a:buSzTx/>
              <a:buFontTx/>
              <a:buNone/>
              <a:defRPr sz="5400" cap="all">
                <a:solidFill>
                  <a:srgbClr val="A6AAA9"/>
                </a:solidFill>
                <a:latin typeface="DIN Alternate"/>
                <a:ea typeface="DIN Alternate"/>
                <a:cs typeface="DIN Alternate"/>
                <a:sym typeface="DIN Alternate"/>
              </a:defRPr>
            </a:lvl3pPr>
            <a:lvl4pPr marL="0" indent="0">
              <a:lnSpc>
                <a:spcPct val="80000"/>
              </a:lnSpc>
              <a:spcBef>
                <a:spcPts val="2300"/>
              </a:spcBef>
              <a:buClrTx/>
              <a:buSzTx/>
              <a:buFontTx/>
              <a:buNone/>
              <a:defRPr sz="5400" cap="all">
                <a:solidFill>
                  <a:srgbClr val="A6AAA9"/>
                </a:solidFill>
                <a:latin typeface="DIN Alternate"/>
                <a:ea typeface="DIN Alternate"/>
                <a:cs typeface="DIN Alternate"/>
                <a:sym typeface="DIN Alternate"/>
              </a:defRPr>
            </a:lvl4pPr>
            <a:lvl5pPr marL="0" indent="0">
              <a:lnSpc>
                <a:spcPct val="80000"/>
              </a:lnSpc>
              <a:spcBef>
                <a:spcPts val="2300"/>
              </a:spcBef>
              <a:buClrTx/>
              <a:buSzTx/>
              <a:buFontTx/>
              <a:buNone/>
              <a:defRPr sz="5400" cap="all">
                <a:solidFill>
                  <a:srgbClr val="A6AAA9"/>
                </a:solidFill>
                <a:latin typeface="DIN Alternate"/>
                <a:ea typeface="DIN Alternate"/>
                <a:cs typeface="DIN Alternate"/>
                <a:sym typeface="DIN Alternate"/>
              </a:defRPr>
            </a:lvl5pPr>
          </a:lstStyle>
          <a:p>
            <a:r>
              <a:t>Body Level One</a:t>
            </a:r>
          </a:p>
          <a:p>
            <a:pPr lvl="1"/>
            <a:r>
              <a:t>Body Level Two</a:t>
            </a:r>
          </a:p>
          <a:p>
            <a:pPr lvl="2"/>
            <a:r>
              <a:t>Body Level Three</a:t>
            </a:r>
          </a:p>
          <a:p>
            <a:pPr lvl="3"/>
            <a:r>
              <a:t>Body Level Four</a:t>
            </a:r>
          </a:p>
          <a:p>
            <a:pPr lvl="4"/>
            <a:r>
              <a:t>Body Level Five</a:t>
            </a:r>
          </a:p>
        </p:txBody>
      </p:sp>
      <p:sp>
        <p:nvSpPr>
          <p:cNvPr id="55" name="Slide Number"/>
          <p:cNvSpPr txBox="1">
            <a:spLocks noGrp="1"/>
          </p:cNvSpPr>
          <p:nvPr>
            <p:ph type="sldNum" sz="quarter" idx="2"/>
          </p:nvPr>
        </p:nvSpPr>
        <p:spPr>
          <a:xfrm>
            <a:off x="12194440" y="431800"/>
            <a:ext cx="406898" cy="4572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62" name="Text"/>
          <p:cNvSpPr txBox="1">
            <a:spLocks noGrp="1"/>
          </p:cNvSpPr>
          <p:nvPr>
            <p:ph type="body" sz="quarter" idx="13"/>
          </p:nvPr>
        </p:nvSpPr>
        <p:spPr>
          <a:xfrm>
            <a:off x="406400" y="457200"/>
            <a:ext cx="11176000" cy="457200"/>
          </a:xfrm>
          <a:prstGeom prst="rect">
            <a:avLst/>
          </a:prstGeom>
        </p:spPr>
        <p:txBody>
          <a:bodyPr anchor="b">
            <a:spAutoFit/>
          </a:bodyPr>
          <a:lstStyle>
            <a:lvl1pPr marL="0" indent="0" defTabSz="457200">
              <a:lnSpc>
                <a:spcPct val="80000"/>
              </a:lnSpc>
              <a:spcBef>
                <a:spcPts val="0"/>
              </a:spcBef>
              <a:buClrTx/>
              <a:buSzTx/>
              <a:buFontTx/>
              <a:buNone/>
              <a:defRPr sz="2400" cap="all" spc="120">
                <a:latin typeface="DIN Alternate"/>
                <a:ea typeface="DIN Alternate"/>
                <a:cs typeface="DIN Alternate"/>
                <a:sym typeface="DIN Alternate"/>
              </a:defRPr>
            </a:lvl1pPr>
          </a:lstStyle>
          <a:p>
            <a:r>
              <a:t>Text</a:t>
            </a:r>
          </a:p>
        </p:txBody>
      </p:sp>
      <p:sp>
        <p:nvSpPr>
          <p:cNvPr id="63" name="Title Text"/>
          <p:cNvSpPr txBox="1">
            <a:spLocks noGrp="1"/>
          </p:cNvSpPr>
          <p:nvPr>
            <p:ph type="title"/>
          </p:nvPr>
        </p:nvSpPr>
        <p:spPr>
          <a:prstGeom prst="rect">
            <a:avLst/>
          </a:prstGeom>
        </p:spPr>
        <p:txBody>
          <a:bodyPr/>
          <a:lstStyle/>
          <a:p>
            <a:r>
              <a:t>Title Text</a:t>
            </a:r>
          </a:p>
        </p:txBody>
      </p:sp>
      <p:sp>
        <p:nvSpPr>
          <p:cNvPr id="6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amp; Bullets">
    <p:bg>
      <p:bgPr>
        <a:solidFill>
          <a:srgbClr val="222222"/>
        </a:solidFill>
        <a:effectLst/>
      </p:bgPr>
    </p:bg>
    <p:spTree>
      <p:nvGrpSpPr>
        <p:cNvPr id="1" name=""/>
        <p:cNvGrpSpPr/>
        <p:nvPr/>
      </p:nvGrpSpPr>
      <p:grpSpPr>
        <a:xfrm>
          <a:off x="0" y="0"/>
          <a:ext cx="0" cy="0"/>
          <a:chOff x="0" y="0"/>
          <a:chExt cx="0" cy="0"/>
        </a:xfrm>
      </p:grpSpPr>
      <p:sp>
        <p:nvSpPr>
          <p:cNvPr id="71" name="Text"/>
          <p:cNvSpPr txBox="1">
            <a:spLocks noGrp="1"/>
          </p:cNvSpPr>
          <p:nvPr>
            <p:ph type="body" sz="quarter" idx="13"/>
          </p:nvPr>
        </p:nvSpPr>
        <p:spPr>
          <a:xfrm>
            <a:off x="406400" y="457200"/>
            <a:ext cx="11176000" cy="457200"/>
          </a:xfrm>
          <a:prstGeom prst="rect">
            <a:avLst/>
          </a:prstGeom>
        </p:spPr>
        <p:txBody>
          <a:bodyPr anchor="b">
            <a:spAutoFit/>
          </a:bodyPr>
          <a:lstStyle>
            <a:lvl1pPr marL="0" indent="0" defTabSz="457200">
              <a:lnSpc>
                <a:spcPct val="80000"/>
              </a:lnSpc>
              <a:spcBef>
                <a:spcPts val="0"/>
              </a:spcBef>
              <a:buClrTx/>
              <a:buSzTx/>
              <a:buFontTx/>
              <a:buNone/>
              <a:defRPr sz="2400" cap="all" spc="120">
                <a:latin typeface="DIN Alternate"/>
                <a:ea typeface="DIN Alternate"/>
                <a:cs typeface="DIN Alternate"/>
                <a:sym typeface="DIN Alternate"/>
              </a:defRPr>
            </a:lvl1pPr>
          </a:lstStyle>
          <a:p>
            <a:r>
              <a:t>Text</a:t>
            </a:r>
          </a:p>
        </p:txBody>
      </p:sp>
      <p:sp>
        <p:nvSpPr>
          <p:cNvPr id="72" name="Title Text"/>
          <p:cNvSpPr txBox="1">
            <a:spLocks noGrp="1"/>
          </p:cNvSpPr>
          <p:nvPr>
            <p:ph type="title"/>
          </p:nvPr>
        </p:nvSpPr>
        <p:spPr>
          <a:prstGeom prst="rect">
            <a:avLst/>
          </a:prstGeom>
        </p:spPr>
        <p:txBody>
          <a:bodyPr/>
          <a:lstStyle/>
          <a:p>
            <a:r>
              <a:t>Title Text</a:t>
            </a:r>
          </a:p>
        </p:txBody>
      </p:sp>
      <p:sp>
        <p:nvSpPr>
          <p:cNvPr id="73" name="Body Level One…"/>
          <p:cNvSpPr txBox="1">
            <a:spLocks noGrp="1"/>
          </p:cNvSpPr>
          <p:nvPr>
            <p:ph type="body" idx="1"/>
          </p:nvPr>
        </p:nvSpPr>
        <p:spPr>
          <a:prstGeom prst="rect">
            <a:avLst/>
          </a:prstGeom>
        </p:spPr>
        <p:txBody>
          <a:bodyPr/>
          <a:lstStyle>
            <a:lvl1pPr>
              <a:buClr>
                <a:schemeClr val="accent1"/>
              </a:buClr>
              <a:buChar char="▸"/>
            </a:lvl1pPr>
            <a:lvl2pPr>
              <a:buClr>
                <a:schemeClr val="accent1"/>
              </a:buClr>
              <a:buChar char="▸"/>
            </a:lvl2pPr>
            <a:lvl3pPr>
              <a:buClr>
                <a:schemeClr val="accent1"/>
              </a:buClr>
              <a:buChar char="▸"/>
            </a:lvl3pPr>
            <a:lvl4pPr>
              <a:buClr>
                <a:schemeClr val="accent1"/>
              </a:buClr>
              <a:buChar char="▸"/>
            </a:lvl4pPr>
            <a:lvl5pPr>
              <a:buClr>
                <a:schemeClr val="accent1"/>
              </a:buClr>
              <a:buChar char="▸"/>
            </a:lvl5pPr>
          </a:lstStyle>
          <a:p>
            <a:r>
              <a:t>Body Level One</a:t>
            </a:r>
          </a:p>
          <a:p>
            <a:pPr lvl="1"/>
            <a:r>
              <a:t>Body Level Two</a:t>
            </a:r>
          </a:p>
          <a:p>
            <a:pPr lvl="2"/>
            <a:r>
              <a:t>Body Level Three</a:t>
            </a:r>
          </a:p>
          <a:p>
            <a:pPr lvl="3"/>
            <a:r>
              <a:t>Body Level Four</a:t>
            </a:r>
          </a:p>
          <a:p>
            <a:pPr lvl="4"/>
            <a:r>
              <a:t>Body Level Five</a:t>
            </a:r>
          </a:p>
        </p:txBody>
      </p:sp>
      <p:sp>
        <p:nvSpPr>
          <p:cNvPr id="7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itle &amp; Bullets Alt">
    <p:spTree>
      <p:nvGrpSpPr>
        <p:cNvPr id="1" name=""/>
        <p:cNvGrpSpPr/>
        <p:nvPr/>
      </p:nvGrpSpPr>
      <p:grpSpPr>
        <a:xfrm>
          <a:off x="0" y="0"/>
          <a:ext cx="0" cy="0"/>
          <a:chOff x="0" y="0"/>
          <a:chExt cx="0" cy="0"/>
        </a:xfrm>
      </p:grpSpPr>
      <p:sp>
        <p:nvSpPr>
          <p:cNvPr id="81" name="Text"/>
          <p:cNvSpPr txBox="1">
            <a:spLocks noGrp="1"/>
          </p:cNvSpPr>
          <p:nvPr>
            <p:ph type="body" sz="quarter" idx="13"/>
          </p:nvPr>
        </p:nvSpPr>
        <p:spPr>
          <a:xfrm>
            <a:off x="406400" y="457200"/>
            <a:ext cx="11176000" cy="457200"/>
          </a:xfrm>
          <a:prstGeom prst="rect">
            <a:avLst/>
          </a:prstGeom>
        </p:spPr>
        <p:txBody>
          <a:bodyPr anchor="b">
            <a:spAutoFit/>
          </a:bodyPr>
          <a:lstStyle>
            <a:lvl1pPr marL="0" indent="0" defTabSz="457200">
              <a:lnSpc>
                <a:spcPct val="80000"/>
              </a:lnSpc>
              <a:spcBef>
                <a:spcPts val="0"/>
              </a:spcBef>
              <a:buClrTx/>
              <a:buSzTx/>
              <a:buFontTx/>
              <a:buNone/>
              <a:defRPr sz="2400" cap="all" spc="120">
                <a:latin typeface="DIN Alternate"/>
                <a:ea typeface="DIN Alternate"/>
                <a:cs typeface="DIN Alternate"/>
                <a:sym typeface="DIN Alternate"/>
              </a:defRPr>
            </a:lvl1pPr>
          </a:lstStyle>
          <a:p>
            <a:r>
              <a:t>Text</a:t>
            </a:r>
          </a:p>
        </p:txBody>
      </p:sp>
      <p:sp>
        <p:nvSpPr>
          <p:cNvPr id="82" name="Title Text"/>
          <p:cNvSpPr txBox="1">
            <a:spLocks noGrp="1"/>
          </p:cNvSpPr>
          <p:nvPr>
            <p:ph type="title"/>
          </p:nvPr>
        </p:nvSpPr>
        <p:spPr>
          <a:prstGeom prst="rect">
            <a:avLst/>
          </a:prstGeom>
        </p:spPr>
        <p:txBody>
          <a:bodyPr/>
          <a:lstStyle/>
          <a:p>
            <a:r>
              <a:t>Title Text</a:t>
            </a:r>
          </a:p>
        </p:txBody>
      </p:sp>
      <p:sp>
        <p:nvSpPr>
          <p:cNvPr id="83" name="Body Level One…"/>
          <p:cNvSpPr txBox="1">
            <a:spLocks noGrp="1"/>
          </p:cNvSpPr>
          <p:nvPr>
            <p:ph type="body" idx="1"/>
          </p:nvPr>
        </p:nvSpPr>
        <p:spPr>
          <a:prstGeom prst="rect">
            <a:avLst/>
          </a:prstGeom>
        </p:spPr>
        <p:txBody>
          <a:bodyPr/>
          <a:lstStyle>
            <a:lvl1pPr>
              <a:buClr>
                <a:schemeClr val="accent1"/>
              </a:buClr>
              <a:buChar char="▸"/>
            </a:lvl1pPr>
            <a:lvl2pPr>
              <a:buClr>
                <a:schemeClr val="accent1"/>
              </a:buClr>
              <a:buChar char="▸"/>
            </a:lvl2pPr>
            <a:lvl3pPr>
              <a:buClr>
                <a:schemeClr val="accent1"/>
              </a:buClr>
              <a:buChar char="▸"/>
            </a:lvl3pPr>
            <a:lvl4pPr>
              <a:buClr>
                <a:schemeClr val="accent1"/>
              </a:buClr>
              <a:buChar char="▸"/>
            </a:lvl4pPr>
            <a:lvl5pPr>
              <a:buClr>
                <a:schemeClr val="accent1"/>
              </a:buClr>
              <a:buChar char="▸"/>
            </a:lvl5pPr>
          </a:lstStyle>
          <a:p>
            <a:r>
              <a:t>Body Level One</a:t>
            </a:r>
          </a:p>
          <a:p>
            <a:pPr lvl="1"/>
            <a:r>
              <a:t>Body Level Two</a:t>
            </a:r>
          </a:p>
          <a:p>
            <a:pPr lvl="2"/>
            <a:r>
              <a:t>Body Level Three</a:t>
            </a:r>
          </a:p>
          <a:p>
            <a:pPr lvl="3"/>
            <a:r>
              <a:t>Body Level Four</a:t>
            </a:r>
          </a:p>
          <a:p>
            <a:pPr lvl="4"/>
            <a:r>
              <a:t>Body Level Five</a:t>
            </a:r>
          </a:p>
        </p:txBody>
      </p:sp>
      <p:sp>
        <p:nvSpPr>
          <p:cNvPr id="8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Title, Bullets &amp; Photo">
    <p:bg>
      <p:bgPr>
        <a:solidFill>
          <a:srgbClr val="222222"/>
        </a:solidFill>
        <a:effectLst/>
      </p:bgPr>
    </p:bg>
    <p:spTree>
      <p:nvGrpSpPr>
        <p:cNvPr id="1" name=""/>
        <p:cNvGrpSpPr/>
        <p:nvPr/>
      </p:nvGrpSpPr>
      <p:grpSpPr>
        <a:xfrm>
          <a:off x="0" y="0"/>
          <a:ext cx="0" cy="0"/>
          <a:chOff x="0" y="0"/>
          <a:chExt cx="0" cy="0"/>
        </a:xfrm>
      </p:grpSpPr>
      <p:sp>
        <p:nvSpPr>
          <p:cNvPr id="91" name="Text"/>
          <p:cNvSpPr txBox="1">
            <a:spLocks noGrp="1"/>
          </p:cNvSpPr>
          <p:nvPr>
            <p:ph type="body" sz="quarter" idx="13"/>
          </p:nvPr>
        </p:nvSpPr>
        <p:spPr>
          <a:xfrm>
            <a:off x="406400" y="457200"/>
            <a:ext cx="11176000" cy="457200"/>
          </a:xfrm>
          <a:prstGeom prst="rect">
            <a:avLst/>
          </a:prstGeom>
        </p:spPr>
        <p:txBody>
          <a:bodyPr anchor="b">
            <a:spAutoFit/>
          </a:bodyPr>
          <a:lstStyle>
            <a:lvl1pPr marL="0" indent="0" defTabSz="457200">
              <a:lnSpc>
                <a:spcPct val="80000"/>
              </a:lnSpc>
              <a:spcBef>
                <a:spcPts val="0"/>
              </a:spcBef>
              <a:buClrTx/>
              <a:buSzTx/>
              <a:buFontTx/>
              <a:buNone/>
              <a:defRPr sz="2400" cap="all" spc="120">
                <a:latin typeface="DIN Alternate"/>
                <a:ea typeface="DIN Alternate"/>
                <a:cs typeface="DIN Alternate"/>
                <a:sym typeface="DIN Alternate"/>
              </a:defRPr>
            </a:lvl1pPr>
          </a:lstStyle>
          <a:p>
            <a:r>
              <a:t>Text</a:t>
            </a:r>
          </a:p>
        </p:txBody>
      </p:sp>
      <p:sp>
        <p:nvSpPr>
          <p:cNvPr id="92" name="Image"/>
          <p:cNvSpPr>
            <a:spLocks noGrp="1"/>
          </p:cNvSpPr>
          <p:nvPr>
            <p:ph type="pic" sz="half" idx="14"/>
          </p:nvPr>
        </p:nvSpPr>
        <p:spPr>
          <a:xfrm>
            <a:off x="7112000" y="1536700"/>
            <a:ext cx="5486400" cy="7797800"/>
          </a:xfrm>
          <a:prstGeom prst="rect">
            <a:avLst/>
          </a:prstGeom>
        </p:spPr>
        <p:txBody>
          <a:bodyPr lIns="91439" tIns="45719" rIns="91439" bIns="45719">
            <a:noAutofit/>
          </a:bodyPr>
          <a:lstStyle/>
          <a:p>
            <a:endParaRPr/>
          </a:p>
        </p:txBody>
      </p:sp>
      <p:sp>
        <p:nvSpPr>
          <p:cNvPr id="93" name="Title Text"/>
          <p:cNvSpPr txBox="1">
            <a:spLocks noGrp="1"/>
          </p:cNvSpPr>
          <p:nvPr>
            <p:ph type="title"/>
          </p:nvPr>
        </p:nvSpPr>
        <p:spPr>
          <a:xfrm>
            <a:off x="406400" y="1536700"/>
            <a:ext cx="6299200" cy="723900"/>
          </a:xfrm>
          <a:prstGeom prst="rect">
            <a:avLst/>
          </a:prstGeom>
        </p:spPr>
        <p:txBody>
          <a:bodyPr/>
          <a:lstStyle/>
          <a:p>
            <a:r>
              <a:t>Title Text</a:t>
            </a:r>
          </a:p>
        </p:txBody>
      </p:sp>
      <p:sp>
        <p:nvSpPr>
          <p:cNvPr id="94" name="Body Level One…"/>
          <p:cNvSpPr txBox="1">
            <a:spLocks noGrp="1"/>
          </p:cNvSpPr>
          <p:nvPr>
            <p:ph type="body" sz="half" idx="1"/>
          </p:nvPr>
        </p:nvSpPr>
        <p:spPr>
          <a:xfrm>
            <a:off x="406400" y="2743200"/>
            <a:ext cx="6299200" cy="6108700"/>
          </a:xfrm>
          <a:prstGeom prst="rect">
            <a:avLst/>
          </a:prstGeom>
        </p:spPr>
        <p:txBody>
          <a:bodyPr/>
          <a:lstStyle>
            <a:lvl1pPr>
              <a:buClr>
                <a:schemeClr val="accent1"/>
              </a:buClr>
              <a:buChar char="▸"/>
              <a:defRPr sz="2800"/>
            </a:lvl1pPr>
            <a:lvl2pPr>
              <a:buClr>
                <a:schemeClr val="accent1"/>
              </a:buClr>
              <a:buChar char="▸"/>
              <a:defRPr sz="2800"/>
            </a:lvl2pPr>
            <a:lvl3pPr>
              <a:buClr>
                <a:schemeClr val="accent1"/>
              </a:buClr>
              <a:buChar char="▸"/>
              <a:defRPr sz="2800"/>
            </a:lvl3pPr>
            <a:lvl4pPr>
              <a:buClr>
                <a:schemeClr val="accent1"/>
              </a:buClr>
              <a:buChar char="▸"/>
              <a:defRPr sz="2800"/>
            </a:lvl4pPr>
            <a:lvl5pPr>
              <a:buClr>
                <a:schemeClr val="accent1"/>
              </a:buClr>
              <a:buChar char="▸"/>
              <a:defRPr sz="2800"/>
            </a:lvl5pPr>
          </a:lstStyle>
          <a:p>
            <a:r>
              <a:t>Body Level One</a:t>
            </a:r>
          </a:p>
          <a:p>
            <a:pPr lvl="1"/>
            <a:r>
              <a:t>Body Level Two</a:t>
            </a:r>
          </a:p>
          <a:p>
            <a:pPr lvl="2"/>
            <a:r>
              <a:t>Body Level Three</a:t>
            </a:r>
          </a:p>
          <a:p>
            <a:pPr lvl="3"/>
            <a:r>
              <a:t>Body Level Four</a:t>
            </a:r>
          </a:p>
          <a:p>
            <a:pPr lvl="4"/>
            <a:r>
              <a:t>Body Level Five</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Line"/>
          <p:cNvSpPr/>
          <p:nvPr/>
        </p:nvSpPr>
        <p:spPr>
          <a:xfrm flipV="1">
            <a:off x="406400" y="993160"/>
            <a:ext cx="12192000" cy="263"/>
          </a:xfrm>
          <a:prstGeom prst="line">
            <a:avLst/>
          </a:prstGeom>
          <a:ln w="25400">
            <a:solidFill>
              <a:srgbClr val="A6AAA9"/>
            </a:solidFill>
            <a:miter lim="400000"/>
          </a:ln>
        </p:spPr>
        <p:txBody>
          <a:bodyPr lIns="50800" tIns="50800" rIns="50800" bIns="50800" anchor="ctr"/>
          <a:lstStyle/>
          <a:p>
            <a:pPr defTabSz="457200">
              <a:spcBef>
                <a:spcPts val="0"/>
              </a:spcBef>
              <a:defRPr sz="1200">
                <a:solidFill>
                  <a:srgbClr val="000000"/>
                </a:solidFill>
                <a:latin typeface="Helvetica"/>
                <a:ea typeface="Helvetica"/>
                <a:cs typeface="Helvetica"/>
                <a:sym typeface="Helvetica"/>
              </a:defRPr>
            </a:pPr>
            <a:endParaRPr/>
          </a:p>
        </p:txBody>
      </p:sp>
      <p:sp>
        <p:nvSpPr>
          <p:cNvPr id="3" name="Title Text"/>
          <p:cNvSpPr txBox="1">
            <a:spLocks noGrp="1"/>
          </p:cNvSpPr>
          <p:nvPr>
            <p:ph type="title"/>
          </p:nvPr>
        </p:nvSpPr>
        <p:spPr>
          <a:xfrm>
            <a:off x="406400" y="1536700"/>
            <a:ext cx="12192000" cy="7239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p>
            <a:r>
              <a:t>Title Text</a:t>
            </a:r>
          </a:p>
        </p:txBody>
      </p:sp>
      <p:sp>
        <p:nvSpPr>
          <p:cNvPr id="4" name="Body Level One…"/>
          <p:cNvSpPr txBox="1">
            <a:spLocks noGrp="1"/>
          </p:cNvSpPr>
          <p:nvPr>
            <p:ph type="body" idx="1"/>
          </p:nvPr>
        </p:nvSpPr>
        <p:spPr>
          <a:xfrm>
            <a:off x="406400" y="2743200"/>
            <a:ext cx="12192000" cy="61087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p>
            <a:r>
              <a:t>Body Level One</a:t>
            </a:r>
          </a:p>
          <a:p>
            <a:pPr lvl="1"/>
            <a:r>
              <a:t>Body Level Two</a:t>
            </a:r>
          </a:p>
          <a:p>
            <a:pPr lvl="2"/>
            <a:r>
              <a:t>Body Level Three</a:t>
            </a:r>
          </a:p>
          <a:p>
            <a:pPr lvl="3"/>
            <a:r>
              <a:t>Body Level Four</a:t>
            </a:r>
          </a:p>
          <a:p>
            <a:pPr lvl="4"/>
            <a:r>
              <a:t>Body Level Five</a:t>
            </a:r>
          </a:p>
        </p:txBody>
      </p:sp>
      <p:sp>
        <p:nvSpPr>
          <p:cNvPr id="5" name="Slide Number"/>
          <p:cNvSpPr txBox="1">
            <a:spLocks noGrp="1"/>
          </p:cNvSpPr>
          <p:nvPr>
            <p:ph type="sldNum" sz="quarter" idx="2"/>
          </p:nvPr>
        </p:nvSpPr>
        <p:spPr>
          <a:xfrm>
            <a:off x="12186622" y="431800"/>
            <a:ext cx="406897" cy="457200"/>
          </a:xfrm>
          <a:prstGeom prst="rect">
            <a:avLst/>
          </a:prstGeom>
          <a:ln w="12700">
            <a:miter lim="400000"/>
          </a:ln>
        </p:spPr>
        <p:txBody>
          <a:bodyPr wrap="none" lIns="50800" tIns="50800" rIns="50800" bIns="50800">
            <a:spAutoFit/>
          </a:bodyPr>
          <a:lstStyle>
            <a:lvl1pPr algn="r">
              <a:lnSpc>
                <a:spcPct val="80000"/>
              </a:lnSpc>
              <a:spcBef>
                <a:spcPts val="0"/>
              </a:spcBef>
              <a:defRPr sz="2400">
                <a:latin typeface="DIN Alternate"/>
                <a:ea typeface="DIN Alternate"/>
                <a:cs typeface="DIN Alternate"/>
                <a:sym typeface="DIN Alternate"/>
              </a:defRPr>
            </a:lvl1pPr>
          </a:lstStyle>
          <a:p>
            <a:fld id="{86CB4B4D-7CA3-9044-876B-883B54F8677D}" type="slidenum">
              <a:t>‹#›</a:t>
            </a:fld>
            <a:endParaRPr/>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ransition spd="med"/>
  <p:txStyles>
    <p:titleStyle>
      <a:lvl1pPr marL="0" marR="0" indent="0" algn="l" defTabSz="584200" rtl="0" latinLnBrk="0">
        <a:lnSpc>
          <a:spcPct val="80000"/>
        </a:lnSpc>
        <a:spcBef>
          <a:spcPts val="2800"/>
        </a:spcBef>
        <a:spcAft>
          <a:spcPts val="0"/>
        </a:spcAft>
        <a:buClrTx/>
        <a:buSzTx/>
        <a:buFontTx/>
        <a:buNone/>
        <a:tabLst/>
        <a:defRPr sz="6000" b="0" i="0" u="none" strike="noStrike" cap="all" spc="0" baseline="0">
          <a:ln>
            <a:noFill/>
          </a:ln>
          <a:solidFill>
            <a:schemeClr val="accent1"/>
          </a:solidFill>
          <a:uFillTx/>
          <a:latin typeface="+mn-lt"/>
          <a:ea typeface="+mn-ea"/>
          <a:cs typeface="+mn-cs"/>
          <a:sym typeface="DIN Condensed"/>
        </a:defRPr>
      </a:lvl1pPr>
      <a:lvl2pPr marL="0" marR="0" indent="0" algn="l" defTabSz="584200" rtl="0" latinLnBrk="0">
        <a:lnSpc>
          <a:spcPct val="80000"/>
        </a:lnSpc>
        <a:spcBef>
          <a:spcPts val="2800"/>
        </a:spcBef>
        <a:spcAft>
          <a:spcPts val="0"/>
        </a:spcAft>
        <a:buClrTx/>
        <a:buSzTx/>
        <a:buFontTx/>
        <a:buNone/>
        <a:tabLst/>
        <a:defRPr sz="6000" b="0" i="0" u="none" strike="noStrike" cap="all" spc="0" baseline="0">
          <a:ln>
            <a:noFill/>
          </a:ln>
          <a:solidFill>
            <a:schemeClr val="accent1"/>
          </a:solidFill>
          <a:uFillTx/>
          <a:latin typeface="+mn-lt"/>
          <a:ea typeface="+mn-ea"/>
          <a:cs typeface="+mn-cs"/>
          <a:sym typeface="DIN Condensed"/>
        </a:defRPr>
      </a:lvl2pPr>
      <a:lvl3pPr marL="0" marR="0" indent="0" algn="l" defTabSz="584200" rtl="0" latinLnBrk="0">
        <a:lnSpc>
          <a:spcPct val="80000"/>
        </a:lnSpc>
        <a:spcBef>
          <a:spcPts val="2800"/>
        </a:spcBef>
        <a:spcAft>
          <a:spcPts val="0"/>
        </a:spcAft>
        <a:buClrTx/>
        <a:buSzTx/>
        <a:buFontTx/>
        <a:buNone/>
        <a:tabLst/>
        <a:defRPr sz="6000" b="0" i="0" u="none" strike="noStrike" cap="all" spc="0" baseline="0">
          <a:ln>
            <a:noFill/>
          </a:ln>
          <a:solidFill>
            <a:schemeClr val="accent1"/>
          </a:solidFill>
          <a:uFillTx/>
          <a:latin typeface="+mn-lt"/>
          <a:ea typeface="+mn-ea"/>
          <a:cs typeface="+mn-cs"/>
          <a:sym typeface="DIN Condensed"/>
        </a:defRPr>
      </a:lvl3pPr>
      <a:lvl4pPr marL="0" marR="0" indent="0" algn="l" defTabSz="584200" rtl="0" latinLnBrk="0">
        <a:lnSpc>
          <a:spcPct val="80000"/>
        </a:lnSpc>
        <a:spcBef>
          <a:spcPts val="2800"/>
        </a:spcBef>
        <a:spcAft>
          <a:spcPts val="0"/>
        </a:spcAft>
        <a:buClrTx/>
        <a:buSzTx/>
        <a:buFontTx/>
        <a:buNone/>
        <a:tabLst/>
        <a:defRPr sz="6000" b="0" i="0" u="none" strike="noStrike" cap="all" spc="0" baseline="0">
          <a:ln>
            <a:noFill/>
          </a:ln>
          <a:solidFill>
            <a:schemeClr val="accent1"/>
          </a:solidFill>
          <a:uFillTx/>
          <a:latin typeface="+mn-lt"/>
          <a:ea typeface="+mn-ea"/>
          <a:cs typeface="+mn-cs"/>
          <a:sym typeface="DIN Condensed"/>
        </a:defRPr>
      </a:lvl4pPr>
      <a:lvl5pPr marL="0" marR="0" indent="0" algn="l" defTabSz="584200" rtl="0" latinLnBrk="0">
        <a:lnSpc>
          <a:spcPct val="80000"/>
        </a:lnSpc>
        <a:spcBef>
          <a:spcPts val="2800"/>
        </a:spcBef>
        <a:spcAft>
          <a:spcPts val="0"/>
        </a:spcAft>
        <a:buClrTx/>
        <a:buSzTx/>
        <a:buFontTx/>
        <a:buNone/>
        <a:tabLst/>
        <a:defRPr sz="6000" b="0" i="0" u="none" strike="noStrike" cap="all" spc="0" baseline="0">
          <a:ln>
            <a:noFill/>
          </a:ln>
          <a:solidFill>
            <a:schemeClr val="accent1"/>
          </a:solidFill>
          <a:uFillTx/>
          <a:latin typeface="+mn-lt"/>
          <a:ea typeface="+mn-ea"/>
          <a:cs typeface="+mn-cs"/>
          <a:sym typeface="DIN Condensed"/>
        </a:defRPr>
      </a:lvl5pPr>
      <a:lvl6pPr marL="0" marR="0" indent="0" algn="l" defTabSz="584200" rtl="0" latinLnBrk="0">
        <a:lnSpc>
          <a:spcPct val="80000"/>
        </a:lnSpc>
        <a:spcBef>
          <a:spcPts val="2800"/>
        </a:spcBef>
        <a:spcAft>
          <a:spcPts val="0"/>
        </a:spcAft>
        <a:buClrTx/>
        <a:buSzTx/>
        <a:buFontTx/>
        <a:buNone/>
        <a:tabLst/>
        <a:defRPr sz="6000" b="0" i="0" u="none" strike="noStrike" cap="all" spc="0" baseline="0">
          <a:ln>
            <a:noFill/>
          </a:ln>
          <a:solidFill>
            <a:schemeClr val="accent1"/>
          </a:solidFill>
          <a:uFillTx/>
          <a:latin typeface="+mn-lt"/>
          <a:ea typeface="+mn-ea"/>
          <a:cs typeface="+mn-cs"/>
          <a:sym typeface="DIN Condensed"/>
        </a:defRPr>
      </a:lvl6pPr>
      <a:lvl7pPr marL="0" marR="0" indent="0" algn="l" defTabSz="584200" rtl="0" latinLnBrk="0">
        <a:lnSpc>
          <a:spcPct val="80000"/>
        </a:lnSpc>
        <a:spcBef>
          <a:spcPts val="2800"/>
        </a:spcBef>
        <a:spcAft>
          <a:spcPts val="0"/>
        </a:spcAft>
        <a:buClrTx/>
        <a:buSzTx/>
        <a:buFontTx/>
        <a:buNone/>
        <a:tabLst/>
        <a:defRPr sz="6000" b="0" i="0" u="none" strike="noStrike" cap="all" spc="0" baseline="0">
          <a:ln>
            <a:noFill/>
          </a:ln>
          <a:solidFill>
            <a:schemeClr val="accent1"/>
          </a:solidFill>
          <a:uFillTx/>
          <a:latin typeface="+mn-lt"/>
          <a:ea typeface="+mn-ea"/>
          <a:cs typeface="+mn-cs"/>
          <a:sym typeface="DIN Condensed"/>
        </a:defRPr>
      </a:lvl7pPr>
      <a:lvl8pPr marL="0" marR="0" indent="0" algn="l" defTabSz="584200" rtl="0" latinLnBrk="0">
        <a:lnSpc>
          <a:spcPct val="80000"/>
        </a:lnSpc>
        <a:spcBef>
          <a:spcPts val="2800"/>
        </a:spcBef>
        <a:spcAft>
          <a:spcPts val="0"/>
        </a:spcAft>
        <a:buClrTx/>
        <a:buSzTx/>
        <a:buFontTx/>
        <a:buNone/>
        <a:tabLst/>
        <a:defRPr sz="6000" b="0" i="0" u="none" strike="noStrike" cap="all" spc="0" baseline="0">
          <a:ln>
            <a:noFill/>
          </a:ln>
          <a:solidFill>
            <a:schemeClr val="accent1"/>
          </a:solidFill>
          <a:uFillTx/>
          <a:latin typeface="+mn-lt"/>
          <a:ea typeface="+mn-ea"/>
          <a:cs typeface="+mn-cs"/>
          <a:sym typeface="DIN Condensed"/>
        </a:defRPr>
      </a:lvl8pPr>
      <a:lvl9pPr marL="0" marR="0" indent="0" algn="l" defTabSz="584200" rtl="0" latinLnBrk="0">
        <a:lnSpc>
          <a:spcPct val="80000"/>
        </a:lnSpc>
        <a:spcBef>
          <a:spcPts val="2800"/>
        </a:spcBef>
        <a:spcAft>
          <a:spcPts val="0"/>
        </a:spcAft>
        <a:buClrTx/>
        <a:buSzTx/>
        <a:buFontTx/>
        <a:buNone/>
        <a:tabLst/>
        <a:defRPr sz="6000" b="0" i="0" u="none" strike="noStrike" cap="all" spc="0" baseline="0">
          <a:ln>
            <a:noFill/>
          </a:ln>
          <a:solidFill>
            <a:schemeClr val="accent1"/>
          </a:solidFill>
          <a:uFillTx/>
          <a:latin typeface="+mn-lt"/>
          <a:ea typeface="+mn-ea"/>
          <a:cs typeface="+mn-cs"/>
          <a:sym typeface="DIN Condensed"/>
        </a:defRPr>
      </a:lvl9pPr>
    </p:titleStyle>
    <p:bodyStyle>
      <a:lvl1pPr marL="444500" marR="0" indent="-444500" algn="l" defTabSz="584200" latinLnBrk="0">
        <a:lnSpc>
          <a:spcPct val="100000"/>
        </a:lnSpc>
        <a:spcBef>
          <a:spcPts val="2800"/>
        </a:spcBef>
        <a:spcAft>
          <a:spcPts val="0"/>
        </a:spcAft>
        <a:buClr>
          <a:schemeClr val="accent1">
            <a:satOff val="-4060"/>
          </a:schemeClr>
        </a:buClr>
        <a:buSzPct val="104999"/>
        <a:buFont typeface="Avenir Next"/>
        <a:buChar char="‣"/>
        <a:tabLst/>
        <a:defRPr sz="3400" b="0" i="0" u="none" strike="noStrike" cap="none" spc="0" baseline="0">
          <a:ln>
            <a:noFill/>
          </a:ln>
          <a:solidFill>
            <a:srgbClr val="838787"/>
          </a:solidFill>
          <a:uFillTx/>
          <a:latin typeface="Avenir Next Medium"/>
          <a:ea typeface="Avenir Next Medium"/>
          <a:cs typeface="Avenir Next Medium"/>
          <a:sym typeface="Avenir Next Medium"/>
        </a:defRPr>
      </a:lvl1pPr>
      <a:lvl2pPr marL="889000" marR="0" indent="-444500" algn="l" defTabSz="584200" latinLnBrk="0">
        <a:lnSpc>
          <a:spcPct val="100000"/>
        </a:lnSpc>
        <a:spcBef>
          <a:spcPts val="2800"/>
        </a:spcBef>
        <a:spcAft>
          <a:spcPts val="0"/>
        </a:spcAft>
        <a:buClr>
          <a:schemeClr val="accent1">
            <a:satOff val="-4060"/>
          </a:schemeClr>
        </a:buClr>
        <a:buSzPct val="104999"/>
        <a:buFont typeface="Avenir Next"/>
        <a:buChar char="‣"/>
        <a:tabLst/>
        <a:defRPr sz="3400" b="0" i="0" u="none" strike="noStrike" cap="none" spc="0" baseline="0">
          <a:ln>
            <a:noFill/>
          </a:ln>
          <a:solidFill>
            <a:srgbClr val="838787"/>
          </a:solidFill>
          <a:uFillTx/>
          <a:latin typeface="Avenir Next Medium"/>
          <a:ea typeface="Avenir Next Medium"/>
          <a:cs typeface="Avenir Next Medium"/>
          <a:sym typeface="Avenir Next Medium"/>
        </a:defRPr>
      </a:lvl2pPr>
      <a:lvl3pPr marL="1333500" marR="0" indent="-444500" algn="l" defTabSz="584200" latinLnBrk="0">
        <a:lnSpc>
          <a:spcPct val="100000"/>
        </a:lnSpc>
        <a:spcBef>
          <a:spcPts val="2800"/>
        </a:spcBef>
        <a:spcAft>
          <a:spcPts val="0"/>
        </a:spcAft>
        <a:buClr>
          <a:schemeClr val="accent1">
            <a:satOff val="-4060"/>
          </a:schemeClr>
        </a:buClr>
        <a:buSzPct val="104999"/>
        <a:buFont typeface="Avenir Next"/>
        <a:buChar char="‣"/>
        <a:tabLst/>
        <a:defRPr sz="3400" b="0" i="0" u="none" strike="noStrike" cap="none" spc="0" baseline="0">
          <a:ln>
            <a:noFill/>
          </a:ln>
          <a:solidFill>
            <a:srgbClr val="838787"/>
          </a:solidFill>
          <a:uFillTx/>
          <a:latin typeface="Avenir Next Medium"/>
          <a:ea typeface="Avenir Next Medium"/>
          <a:cs typeface="Avenir Next Medium"/>
          <a:sym typeface="Avenir Next Medium"/>
        </a:defRPr>
      </a:lvl3pPr>
      <a:lvl4pPr marL="1778000" marR="0" indent="-444500" algn="l" defTabSz="584200" latinLnBrk="0">
        <a:lnSpc>
          <a:spcPct val="100000"/>
        </a:lnSpc>
        <a:spcBef>
          <a:spcPts val="2800"/>
        </a:spcBef>
        <a:spcAft>
          <a:spcPts val="0"/>
        </a:spcAft>
        <a:buClr>
          <a:schemeClr val="accent1">
            <a:satOff val="-4060"/>
          </a:schemeClr>
        </a:buClr>
        <a:buSzPct val="104999"/>
        <a:buFont typeface="Avenir Next"/>
        <a:buChar char="‣"/>
        <a:tabLst/>
        <a:defRPr sz="3400" b="0" i="0" u="none" strike="noStrike" cap="none" spc="0" baseline="0">
          <a:ln>
            <a:noFill/>
          </a:ln>
          <a:solidFill>
            <a:srgbClr val="838787"/>
          </a:solidFill>
          <a:uFillTx/>
          <a:latin typeface="Avenir Next Medium"/>
          <a:ea typeface="Avenir Next Medium"/>
          <a:cs typeface="Avenir Next Medium"/>
          <a:sym typeface="Avenir Next Medium"/>
        </a:defRPr>
      </a:lvl4pPr>
      <a:lvl5pPr marL="2222500" marR="0" indent="-444500" algn="l" defTabSz="584200" latinLnBrk="0">
        <a:lnSpc>
          <a:spcPct val="100000"/>
        </a:lnSpc>
        <a:spcBef>
          <a:spcPts val="2800"/>
        </a:spcBef>
        <a:spcAft>
          <a:spcPts val="0"/>
        </a:spcAft>
        <a:buClr>
          <a:schemeClr val="accent1">
            <a:satOff val="-4060"/>
          </a:schemeClr>
        </a:buClr>
        <a:buSzPct val="104999"/>
        <a:buFont typeface="Avenir Next"/>
        <a:buChar char="‣"/>
        <a:tabLst/>
        <a:defRPr sz="3400" b="0" i="0" u="none" strike="noStrike" cap="none" spc="0" baseline="0">
          <a:ln>
            <a:noFill/>
          </a:ln>
          <a:solidFill>
            <a:srgbClr val="838787"/>
          </a:solidFill>
          <a:uFillTx/>
          <a:latin typeface="Avenir Next Medium"/>
          <a:ea typeface="Avenir Next Medium"/>
          <a:cs typeface="Avenir Next Medium"/>
          <a:sym typeface="Avenir Next Medium"/>
        </a:defRPr>
      </a:lvl5pPr>
      <a:lvl6pPr marL="2667000" marR="0" indent="-444500" algn="l" defTabSz="584200" latinLnBrk="0">
        <a:lnSpc>
          <a:spcPct val="100000"/>
        </a:lnSpc>
        <a:spcBef>
          <a:spcPts val="2800"/>
        </a:spcBef>
        <a:spcAft>
          <a:spcPts val="0"/>
        </a:spcAft>
        <a:buClr>
          <a:schemeClr val="accent1">
            <a:satOff val="-4060"/>
          </a:schemeClr>
        </a:buClr>
        <a:buSzPct val="104999"/>
        <a:buFont typeface="Avenir Next"/>
        <a:buChar char="‣"/>
        <a:tabLst/>
        <a:defRPr sz="3400" b="0" i="0" u="none" strike="noStrike" cap="none" spc="0" baseline="0">
          <a:ln>
            <a:noFill/>
          </a:ln>
          <a:solidFill>
            <a:srgbClr val="838787"/>
          </a:solidFill>
          <a:uFillTx/>
          <a:latin typeface="Avenir Next Medium"/>
          <a:ea typeface="Avenir Next Medium"/>
          <a:cs typeface="Avenir Next Medium"/>
          <a:sym typeface="Avenir Next Medium"/>
        </a:defRPr>
      </a:lvl6pPr>
      <a:lvl7pPr marL="3111500" marR="0" indent="-444500" algn="l" defTabSz="584200" latinLnBrk="0">
        <a:lnSpc>
          <a:spcPct val="100000"/>
        </a:lnSpc>
        <a:spcBef>
          <a:spcPts val="2800"/>
        </a:spcBef>
        <a:spcAft>
          <a:spcPts val="0"/>
        </a:spcAft>
        <a:buClr>
          <a:schemeClr val="accent1">
            <a:satOff val="-4060"/>
          </a:schemeClr>
        </a:buClr>
        <a:buSzPct val="104999"/>
        <a:buFont typeface="Avenir Next"/>
        <a:buChar char="‣"/>
        <a:tabLst/>
        <a:defRPr sz="3400" b="0" i="0" u="none" strike="noStrike" cap="none" spc="0" baseline="0">
          <a:ln>
            <a:noFill/>
          </a:ln>
          <a:solidFill>
            <a:srgbClr val="838787"/>
          </a:solidFill>
          <a:uFillTx/>
          <a:latin typeface="Avenir Next Medium"/>
          <a:ea typeface="Avenir Next Medium"/>
          <a:cs typeface="Avenir Next Medium"/>
          <a:sym typeface="Avenir Next Medium"/>
        </a:defRPr>
      </a:lvl7pPr>
      <a:lvl8pPr marL="3556000" marR="0" indent="-444500" algn="l" defTabSz="584200" latinLnBrk="0">
        <a:lnSpc>
          <a:spcPct val="100000"/>
        </a:lnSpc>
        <a:spcBef>
          <a:spcPts val="2800"/>
        </a:spcBef>
        <a:spcAft>
          <a:spcPts val="0"/>
        </a:spcAft>
        <a:buClr>
          <a:schemeClr val="accent1">
            <a:satOff val="-4060"/>
          </a:schemeClr>
        </a:buClr>
        <a:buSzPct val="104999"/>
        <a:buFont typeface="Avenir Next"/>
        <a:buChar char="‣"/>
        <a:tabLst/>
        <a:defRPr sz="3400" b="0" i="0" u="none" strike="noStrike" cap="none" spc="0" baseline="0">
          <a:ln>
            <a:noFill/>
          </a:ln>
          <a:solidFill>
            <a:srgbClr val="838787"/>
          </a:solidFill>
          <a:uFillTx/>
          <a:latin typeface="Avenir Next Medium"/>
          <a:ea typeface="Avenir Next Medium"/>
          <a:cs typeface="Avenir Next Medium"/>
          <a:sym typeface="Avenir Next Medium"/>
        </a:defRPr>
      </a:lvl8pPr>
      <a:lvl9pPr marL="4000500" marR="0" indent="-444500" algn="l" defTabSz="584200" latinLnBrk="0">
        <a:lnSpc>
          <a:spcPct val="100000"/>
        </a:lnSpc>
        <a:spcBef>
          <a:spcPts val="2800"/>
        </a:spcBef>
        <a:spcAft>
          <a:spcPts val="0"/>
        </a:spcAft>
        <a:buClr>
          <a:schemeClr val="accent1">
            <a:satOff val="-4060"/>
          </a:schemeClr>
        </a:buClr>
        <a:buSzPct val="104999"/>
        <a:buFont typeface="Avenir Next"/>
        <a:buChar char="‣"/>
        <a:tabLst/>
        <a:defRPr sz="3400" b="0" i="0" u="none" strike="noStrike" cap="none" spc="0" baseline="0">
          <a:ln>
            <a:noFill/>
          </a:ln>
          <a:solidFill>
            <a:srgbClr val="838787"/>
          </a:solidFill>
          <a:uFillTx/>
          <a:latin typeface="Avenir Next Medium"/>
          <a:ea typeface="Avenir Next Medium"/>
          <a:cs typeface="Avenir Next Medium"/>
          <a:sym typeface="Avenir Next Medium"/>
        </a:defRPr>
      </a:lvl9pPr>
    </p:bodyStyle>
    <p:otherStyle>
      <a:lvl1pPr marL="0" marR="0" indent="0" algn="r" defTabSz="584200" latinLnBrk="0">
        <a:lnSpc>
          <a:spcPct val="8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DIN Alternate"/>
        </a:defRPr>
      </a:lvl1pPr>
      <a:lvl2pPr marL="0" marR="0" indent="228600" algn="r" defTabSz="584200" latinLnBrk="0">
        <a:lnSpc>
          <a:spcPct val="8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DIN Alternate"/>
        </a:defRPr>
      </a:lvl2pPr>
      <a:lvl3pPr marL="0" marR="0" indent="457200" algn="r" defTabSz="584200" latinLnBrk="0">
        <a:lnSpc>
          <a:spcPct val="8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DIN Alternate"/>
        </a:defRPr>
      </a:lvl3pPr>
      <a:lvl4pPr marL="0" marR="0" indent="685800" algn="r" defTabSz="584200" latinLnBrk="0">
        <a:lnSpc>
          <a:spcPct val="8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DIN Alternate"/>
        </a:defRPr>
      </a:lvl4pPr>
      <a:lvl5pPr marL="0" marR="0" indent="914400" algn="r" defTabSz="584200" latinLnBrk="0">
        <a:lnSpc>
          <a:spcPct val="8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DIN Alternate"/>
        </a:defRPr>
      </a:lvl5pPr>
      <a:lvl6pPr marL="0" marR="0" indent="1143000" algn="r" defTabSz="584200" latinLnBrk="0">
        <a:lnSpc>
          <a:spcPct val="8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DIN Alternate"/>
        </a:defRPr>
      </a:lvl6pPr>
      <a:lvl7pPr marL="0" marR="0" indent="1371600" algn="r" defTabSz="584200" latinLnBrk="0">
        <a:lnSpc>
          <a:spcPct val="8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DIN Alternate"/>
        </a:defRPr>
      </a:lvl7pPr>
      <a:lvl8pPr marL="0" marR="0" indent="1600200" algn="r" defTabSz="584200" latinLnBrk="0">
        <a:lnSpc>
          <a:spcPct val="8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DIN Alternate"/>
        </a:defRPr>
      </a:lvl8pPr>
      <a:lvl9pPr marL="0" marR="0" indent="1828800" algn="r" defTabSz="584200" latinLnBrk="0">
        <a:lnSpc>
          <a:spcPct val="8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DIN Alternate"/>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hyperlink" Target="https://www.yourarticlelibrary.com/organization/attitude/top-3-theories-of-attitude-with-diagram/63835" TargetMode="External"/><Relationship Id="rId2" Type="http://schemas.openxmlformats.org/officeDocument/2006/relationships/hyperlink" Target="https://www.mbaknol.com/marketing-management/concept-of-attitude-in-consumer-behavior/?amp" TargetMode="Externa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ATTITUDE THEORIES…"/>
          <p:cNvSpPr txBox="1">
            <a:spLocks noGrp="1"/>
          </p:cNvSpPr>
          <p:nvPr>
            <p:ph type="ctrTitle"/>
          </p:nvPr>
        </p:nvSpPr>
        <p:spPr>
          <a:xfrm>
            <a:off x="601057" y="5708073"/>
            <a:ext cx="12192000" cy="3463636"/>
          </a:xfrm>
          <a:prstGeom prst="rect">
            <a:avLst/>
          </a:prstGeom>
        </p:spPr>
        <p:txBody>
          <a:bodyPr>
            <a:normAutofit/>
          </a:bodyPr>
          <a:lstStyle/>
          <a:p>
            <a:pPr lvl="2" algn="ctr" defTabSz="403097" rtl="1">
              <a:lnSpc>
                <a:spcPct val="100000"/>
              </a:lnSpc>
              <a:spcBef>
                <a:spcPts val="1900"/>
              </a:spcBef>
              <a:defRPr sz="2415" u="sng" cap="none">
                <a:solidFill>
                  <a:srgbClr val="838787"/>
                </a:solidFill>
                <a:latin typeface="Avenir Next Medium"/>
                <a:ea typeface="Avenir Next Medium"/>
                <a:cs typeface="Avenir Next Medium"/>
                <a:sym typeface="Avenir Next Medium"/>
              </a:defRPr>
            </a:pPr>
            <a:r>
              <a:rPr lang="en-US" dirty="0" smtClean="0"/>
              <a:t/>
            </a:r>
            <a:br>
              <a:rPr lang="en-US" dirty="0" smtClean="0"/>
            </a:br>
            <a:r>
              <a:rPr lang="en-US" dirty="0"/>
              <a:t/>
            </a:r>
            <a:br>
              <a:rPr lang="en-US" dirty="0"/>
            </a:br>
            <a:r>
              <a:rPr lang="en-US" dirty="0" smtClean="0"/>
              <a:t/>
            </a:r>
            <a:br>
              <a:rPr lang="en-US" dirty="0" smtClean="0"/>
            </a:br>
            <a:r>
              <a:rPr dirty="0" smtClean="0"/>
              <a:t>Presented </a:t>
            </a:r>
            <a:r>
              <a:rPr dirty="0"/>
              <a:t>By: </a:t>
            </a:r>
            <a:r>
              <a:rPr dirty="0" err="1"/>
              <a:t>Taima</a:t>
            </a:r>
            <a:r>
              <a:rPr dirty="0"/>
              <a:t> </a:t>
            </a:r>
            <a:r>
              <a:rPr dirty="0" err="1"/>
              <a:t>Khamaj</a:t>
            </a:r>
            <a:endParaRPr dirty="0"/>
          </a:p>
          <a:p>
            <a:pPr lvl="2" algn="ctr" defTabSz="403097" rtl="1">
              <a:lnSpc>
                <a:spcPct val="100000"/>
              </a:lnSpc>
              <a:spcBef>
                <a:spcPts val="1900"/>
              </a:spcBef>
              <a:defRPr sz="2415" u="sng" cap="none">
                <a:solidFill>
                  <a:srgbClr val="838787"/>
                </a:solidFill>
                <a:latin typeface="Avenir Next Medium"/>
                <a:ea typeface="Avenir Next Medium"/>
                <a:cs typeface="Avenir Next Medium"/>
                <a:sym typeface="Avenir Next Medium"/>
              </a:defRPr>
            </a:pPr>
            <a:r>
              <a:rPr dirty="0"/>
              <a:t>ID #: 3149</a:t>
            </a:r>
          </a:p>
          <a:p>
            <a:pPr lvl="2" algn="ctr" defTabSz="403097" rtl="1">
              <a:lnSpc>
                <a:spcPct val="100000"/>
              </a:lnSpc>
              <a:spcBef>
                <a:spcPts val="1900"/>
              </a:spcBef>
              <a:defRPr sz="2415" u="sng" cap="none">
                <a:solidFill>
                  <a:srgbClr val="838787"/>
                </a:solidFill>
                <a:latin typeface="Avenir Next Medium"/>
                <a:ea typeface="Avenir Next Medium"/>
                <a:cs typeface="Avenir Next Medium"/>
                <a:sym typeface="Avenir Next Medium"/>
              </a:defRPr>
            </a:pPr>
            <a:r>
              <a:rPr dirty="0"/>
              <a:t>Email: taima_3149@limu.edu.ly</a:t>
            </a:r>
          </a:p>
        </p:txBody>
      </p:sp>
      <p:sp>
        <p:nvSpPr>
          <p:cNvPr id="167" name="Libyan International University…"/>
          <p:cNvSpPr txBox="1">
            <a:spLocks noGrp="1"/>
          </p:cNvSpPr>
          <p:nvPr>
            <p:ph type="subTitle" sz="quarter" idx="1"/>
          </p:nvPr>
        </p:nvSpPr>
        <p:spPr>
          <a:xfrm>
            <a:off x="406400" y="1079500"/>
            <a:ext cx="12192000" cy="1837234"/>
          </a:xfrm>
          <a:prstGeom prst="rect">
            <a:avLst/>
          </a:prstGeom>
        </p:spPr>
        <p:txBody>
          <a:bodyPr anchor="ctr"/>
          <a:lstStyle/>
          <a:p>
            <a:pPr algn="ctr" defTabSz="280415">
              <a:lnSpc>
                <a:spcPct val="100000"/>
              </a:lnSpc>
              <a:spcBef>
                <a:spcPts val="1300"/>
              </a:spcBef>
              <a:defRPr sz="2640" b="1" cap="none">
                <a:solidFill>
                  <a:srgbClr val="FFFFFF"/>
                </a:solidFill>
                <a:latin typeface="Avenir Next"/>
                <a:ea typeface="Avenir Next"/>
                <a:cs typeface="Avenir Next"/>
                <a:sym typeface="Avenir Next"/>
              </a:defRPr>
            </a:pPr>
            <a:r>
              <a:t>Libyan International University </a:t>
            </a:r>
          </a:p>
          <a:p>
            <a:pPr algn="ctr" defTabSz="280415">
              <a:lnSpc>
                <a:spcPct val="100000"/>
              </a:lnSpc>
              <a:spcBef>
                <a:spcPts val="1300"/>
              </a:spcBef>
              <a:defRPr sz="2640" b="1" cap="none">
                <a:solidFill>
                  <a:srgbClr val="FFFFFF"/>
                </a:solidFill>
                <a:latin typeface="Avenir Next"/>
                <a:ea typeface="Avenir Next"/>
                <a:cs typeface="Avenir Next"/>
                <a:sym typeface="Avenir Next"/>
              </a:defRPr>
            </a:pPr>
            <a:r>
              <a:t>Faculty of Business Administration </a:t>
            </a:r>
          </a:p>
          <a:p>
            <a:pPr algn="ctr" defTabSz="280415">
              <a:lnSpc>
                <a:spcPct val="100000"/>
              </a:lnSpc>
              <a:spcBef>
                <a:spcPts val="1300"/>
              </a:spcBef>
              <a:defRPr sz="2640" b="1" cap="none">
                <a:solidFill>
                  <a:srgbClr val="FFFFFF"/>
                </a:solidFill>
                <a:latin typeface="Avenir Next"/>
                <a:ea typeface="Avenir Next"/>
                <a:cs typeface="Avenir Next"/>
                <a:sym typeface="Avenir Next"/>
              </a:defRPr>
            </a:pPr>
            <a:r>
              <a:t>Consumer Behavior </a:t>
            </a:r>
          </a:p>
        </p:txBody>
      </p:sp>
      <p:pic>
        <p:nvPicPr>
          <p:cNvPr id="168" name="University's Logo.png" descr="University's Logo.png"/>
          <p:cNvPicPr>
            <a:picLocks noChangeAspect="1"/>
          </p:cNvPicPr>
          <p:nvPr/>
        </p:nvPicPr>
        <p:blipFill>
          <a:blip r:embed="rId2">
            <a:extLst/>
          </a:blip>
          <a:stretch>
            <a:fillRect/>
          </a:stretch>
        </p:blipFill>
        <p:spPr>
          <a:xfrm>
            <a:off x="444908" y="815432"/>
            <a:ext cx="2928099" cy="2365370"/>
          </a:xfrm>
          <a:prstGeom prst="rect">
            <a:avLst/>
          </a:prstGeom>
          <a:ln w="12700">
            <a:miter lim="400000"/>
          </a:ln>
        </p:spPr>
      </p:pic>
      <p:pic>
        <p:nvPicPr>
          <p:cNvPr id="169" name="Faculty's Logo.png" descr="Faculty's Logo.png"/>
          <p:cNvPicPr>
            <a:picLocks noChangeAspect="1"/>
          </p:cNvPicPr>
          <p:nvPr/>
        </p:nvPicPr>
        <p:blipFill>
          <a:blip r:embed="rId3">
            <a:extLst/>
          </a:blip>
          <a:stretch>
            <a:fillRect/>
          </a:stretch>
        </p:blipFill>
        <p:spPr>
          <a:xfrm>
            <a:off x="9846453" y="1082074"/>
            <a:ext cx="2475550" cy="2475550"/>
          </a:xfrm>
          <a:prstGeom prst="rect">
            <a:avLst/>
          </a:prstGeom>
          <a:ln w="12700">
            <a:miter lim="400000"/>
          </a:ln>
        </p:spPr>
      </p:pic>
      <p:sp>
        <p:nvSpPr>
          <p:cNvPr id="5" name="TextBox 4"/>
          <p:cNvSpPr txBox="1"/>
          <p:nvPr/>
        </p:nvSpPr>
        <p:spPr>
          <a:xfrm>
            <a:off x="2860719" y="4294972"/>
            <a:ext cx="7283362" cy="114903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ctr"/>
            <a:r>
              <a:rPr lang="en-US" sz="4800" b="1" dirty="0"/>
              <a:t>Attitude Theories</a:t>
            </a:r>
            <a:endParaRPr kumimoji="0" lang="en-US" sz="4800" b="1" i="0" u="none" strike="noStrike" cap="none" spc="0" normalizeH="0" baseline="0" dirty="0">
              <a:ln>
                <a:noFill/>
              </a:ln>
              <a:solidFill>
                <a:srgbClr val="838787"/>
              </a:solidFill>
              <a:effectLst/>
              <a:uFillTx/>
              <a:sym typeface="Avenir Next Medium"/>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Text"/>
          <p:cNvSpPr txBox="1">
            <a:spLocks noGrp="1"/>
          </p:cNvSpPr>
          <p:nvPr>
            <p:ph type="body" idx="13"/>
          </p:nvPr>
        </p:nvSpPr>
        <p:spPr>
          <a:prstGeom prst="rect">
            <a:avLst/>
          </a:prstGeom>
        </p:spPr>
        <p:txBody>
          <a:bodyPr/>
          <a:lstStyle/>
          <a:p>
            <a:r>
              <a:t>Text</a:t>
            </a:r>
          </a:p>
        </p:txBody>
      </p:sp>
      <p:sp>
        <p:nvSpPr>
          <p:cNvPr id="172" name="Table of content:…"/>
          <p:cNvSpPr txBox="1">
            <a:spLocks noGrp="1"/>
          </p:cNvSpPr>
          <p:nvPr>
            <p:ph type="title"/>
          </p:nvPr>
        </p:nvSpPr>
        <p:spPr>
          <a:xfrm>
            <a:off x="406400" y="1536700"/>
            <a:ext cx="12192000" cy="5773490"/>
          </a:xfrm>
          <a:prstGeom prst="rect">
            <a:avLst/>
          </a:prstGeom>
        </p:spPr>
        <p:txBody>
          <a:bodyPr/>
          <a:lstStyle/>
          <a:p>
            <a:pPr defTabSz="508254">
              <a:spcBef>
                <a:spcPts val="2400"/>
              </a:spcBef>
              <a:defRPr sz="5220" u="sng"/>
            </a:pPr>
            <a:r>
              <a:rPr dirty="0"/>
              <a:t>Table of content:</a:t>
            </a:r>
          </a:p>
          <a:p>
            <a:pPr marL="421870" indent="-421870" defTabSz="508254">
              <a:lnSpc>
                <a:spcPct val="100000"/>
              </a:lnSpc>
              <a:spcBef>
                <a:spcPts val="2400"/>
              </a:spcBef>
              <a:buSzPct val="40000"/>
              <a:defRPr sz="3045" cap="none">
                <a:solidFill>
                  <a:srgbClr val="000000"/>
                </a:solidFill>
                <a:latin typeface="Avenir Next Medium"/>
                <a:ea typeface="Avenir Next Medium"/>
                <a:cs typeface="Avenir Next Medium"/>
                <a:sym typeface="Avenir Next Medium"/>
              </a:defRPr>
            </a:pPr>
            <a:r>
              <a:rPr dirty="0"/>
              <a:t>Introduction </a:t>
            </a:r>
          </a:p>
          <a:p>
            <a:pPr marL="421870" indent="-421870" defTabSz="508254">
              <a:lnSpc>
                <a:spcPct val="100000"/>
              </a:lnSpc>
              <a:spcBef>
                <a:spcPts val="2400"/>
              </a:spcBef>
              <a:buSzPct val="40000"/>
              <a:defRPr sz="3045" cap="none">
                <a:solidFill>
                  <a:srgbClr val="000000"/>
                </a:solidFill>
                <a:latin typeface="Avenir Next Medium"/>
                <a:ea typeface="Avenir Next Medium"/>
                <a:cs typeface="Avenir Next Medium"/>
                <a:sym typeface="Avenir Next Medium"/>
              </a:defRPr>
            </a:pPr>
            <a:r>
              <a:rPr dirty="0"/>
              <a:t>Social Judgement Theory </a:t>
            </a:r>
          </a:p>
          <a:p>
            <a:pPr marL="421870" indent="-421870" defTabSz="508254">
              <a:lnSpc>
                <a:spcPct val="100000"/>
              </a:lnSpc>
              <a:spcBef>
                <a:spcPts val="2400"/>
              </a:spcBef>
              <a:buSzPct val="40000"/>
              <a:defRPr sz="3045" cap="none">
                <a:solidFill>
                  <a:srgbClr val="000000"/>
                </a:solidFill>
                <a:latin typeface="Avenir Next Medium"/>
                <a:ea typeface="Avenir Next Medium"/>
                <a:cs typeface="Avenir Next Medium"/>
                <a:sym typeface="Avenir Next Medium"/>
              </a:defRPr>
            </a:pPr>
            <a:r>
              <a:rPr dirty="0"/>
              <a:t>Balance Theory </a:t>
            </a:r>
          </a:p>
          <a:p>
            <a:pPr marL="421870" indent="-421870" defTabSz="508254">
              <a:lnSpc>
                <a:spcPct val="100000"/>
              </a:lnSpc>
              <a:spcBef>
                <a:spcPts val="2400"/>
              </a:spcBef>
              <a:buSzPct val="40000"/>
              <a:defRPr sz="3045" cap="none">
                <a:solidFill>
                  <a:srgbClr val="000000"/>
                </a:solidFill>
                <a:latin typeface="Avenir Next Medium"/>
                <a:ea typeface="Avenir Next Medium"/>
                <a:cs typeface="Avenir Next Medium"/>
                <a:sym typeface="Avenir Next Medium"/>
              </a:defRPr>
            </a:pPr>
            <a:r>
              <a:rPr dirty="0"/>
              <a:t>The Theory of Reasoned Action </a:t>
            </a:r>
          </a:p>
          <a:p>
            <a:pPr marL="421870" indent="-421870" defTabSz="508254">
              <a:lnSpc>
                <a:spcPct val="100000"/>
              </a:lnSpc>
              <a:spcBef>
                <a:spcPts val="2400"/>
              </a:spcBef>
              <a:buSzPct val="40000"/>
              <a:defRPr sz="3045" cap="none">
                <a:solidFill>
                  <a:srgbClr val="000000"/>
                </a:solidFill>
                <a:latin typeface="Avenir Next Medium"/>
                <a:ea typeface="Avenir Next Medium"/>
                <a:cs typeface="Avenir Next Medium"/>
                <a:sym typeface="Avenir Next Medium"/>
              </a:defRPr>
            </a:pPr>
            <a:r>
              <a:rPr dirty="0"/>
              <a:t>Conclusion </a:t>
            </a:r>
          </a:p>
          <a:p>
            <a:pPr marL="421870" indent="-421870" defTabSz="508254">
              <a:lnSpc>
                <a:spcPct val="100000"/>
              </a:lnSpc>
              <a:spcBef>
                <a:spcPts val="2400"/>
              </a:spcBef>
              <a:buSzPct val="40000"/>
              <a:defRPr sz="3045" cap="none">
                <a:solidFill>
                  <a:srgbClr val="000000"/>
                </a:solidFill>
                <a:latin typeface="Avenir Next Medium"/>
                <a:ea typeface="Avenir Next Medium"/>
                <a:cs typeface="Avenir Next Medium"/>
                <a:sym typeface="Avenir Next Medium"/>
              </a:defRPr>
            </a:pPr>
            <a:r>
              <a:rPr dirty="0"/>
              <a:t>References </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 name="Text"/>
          <p:cNvSpPr txBox="1">
            <a:spLocks noGrp="1"/>
          </p:cNvSpPr>
          <p:nvPr>
            <p:ph type="body" idx="13"/>
          </p:nvPr>
        </p:nvSpPr>
        <p:spPr>
          <a:prstGeom prst="rect">
            <a:avLst/>
          </a:prstGeom>
        </p:spPr>
        <p:txBody>
          <a:bodyPr/>
          <a:lstStyle/>
          <a:p>
            <a:r>
              <a:t>Text</a:t>
            </a:r>
          </a:p>
        </p:txBody>
      </p:sp>
      <p:sp>
        <p:nvSpPr>
          <p:cNvPr id="175" name="What are attitude theories?…"/>
          <p:cNvSpPr txBox="1">
            <a:spLocks noGrp="1"/>
          </p:cNvSpPr>
          <p:nvPr>
            <p:ph type="title"/>
          </p:nvPr>
        </p:nvSpPr>
        <p:spPr>
          <a:xfrm>
            <a:off x="406400" y="1536700"/>
            <a:ext cx="12192000" cy="7321650"/>
          </a:xfrm>
          <a:prstGeom prst="rect">
            <a:avLst/>
          </a:prstGeom>
        </p:spPr>
        <p:txBody>
          <a:bodyPr/>
          <a:lstStyle/>
          <a:p>
            <a:pPr>
              <a:defRPr u="sng"/>
            </a:pPr>
            <a:r>
              <a:rPr dirty="0"/>
              <a:t>What are attitude theories?</a:t>
            </a:r>
          </a:p>
          <a:p>
            <a:pPr>
              <a:lnSpc>
                <a:spcPct val="100000"/>
              </a:lnSpc>
              <a:defRPr sz="3500" cap="none">
                <a:solidFill>
                  <a:srgbClr val="000000"/>
                </a:solidFill>
                <a:latin typeface="Avenir Next Medium"/>
                <a:ea typeface="Avenir Next Medium"/>
                <a:cs typeface="Avenir Next Medium"/>
                <a:sym typeface="Avenir Next Medium"/>
              </a:defRPr>
            </a:pPr>
            <a:r>
              <a:rPr dirty="0"/>
              <a:t>Attitude theories are theories that help us form a better understanding of the consumer’s attitude.</a:t>
            </a:r>
          </a:p>
          <a:p>
            <a:pPr>
              <a:lnSpc>
                <a:spcPct val="100000"/>
              </a:lnSpc>
              <a:defRPr sz="3500" cap="none">
                <a:solidFill>
                  <a:srgbClr val="000000"/>
                </a:solidFill>
                <a:latin typeface="Avenir Next Medium"/>
                <a:ea typeface="Avenir Next Medium"/>
                <a:cs typeface="Avenir Next Medium"/>
                <a:sym typeface="Avenir Next Medium"/>
              </a:defRPr>
            </a:pPr>
            <a:r>
              <a:rPr dirty="0"/>
              <a:t>It also gives us an idea on what causes changes in the consumer’s attitude.  </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Text"/>
          <p:cNvSpPr txBox="1">
            <a:spLocks noGrp="1"/>
          </p:cNvSpPr>
          <p:nvPr>
            <p:ph type="body" idx="13"/>
          </p:nvPr>
        </p:nvSpPr>
        <p:spPr>
          <a:prstGeom prst="rect">
            <a:avLst/>
          </a:prstGeom>
        </p:spPr>
        <p:txBody>
          <a:bodyPr/>
          <a:lstStyle/>
          <a:p>
            <a:r>
              <a:t>Text</a:t>
            </a:r>
          </a:p>
        </p:txBody>
      </p:sp>
      <p:sp>
        <p:nvSpPr>
          <p:cNvPr id="178" name="Social Judgment Theory…"/>
          <p:cNvSpPr txBox="1">
            <a:spLocks noGrp="1"/>
          </p:cNvSpPr>
          <p:nvPr>
            <p:ph type="title"/>
          </p:nvPr>
        </p:nvSpPr>
        <p:spPr>
          <a:xfrm>
            <a:off x="406400" y="1536700"/>
            <a:ext cx="12192000" cy="7324180"/>
          </a:xfrm>
          <a:prstGeom prst="rect">
            <a:avLst/>
          </a:prstGeom>
        </p:spPr>
        <p:txBody>
          <a:bodyPr/>
          <a:lstStyle/>
          <a:p>
            <a:pPr algn="ctr" defTabSz="315468">
              <a:spcBef>
                <a:spcPts val="1500"/>
              </a:spcBef>
              <a:defRPr sz="3510" u="sng"/>
            </a:pPr>
            <a:r>
              <a:t>Social Judgment Theory</a:t>
            </a:r>
          </a:p>
          <a:p>
            <a:pPr defTabSz="315468">
              <a:lnSpc>
                <a:spcPct val="100000"/>
              </a:lnSpc>
              <a:spcBef>
                <a:spcPts val="1500"/>
              </a:spcBef>
              <a:defRPr sz="2160" cap="none">
                <a:solidFill>
                  <a:srgbClr val="000000"/>
                </a:solidFill>
                <a:latin typeface="Avenir Next Medium"/>
                <a:ea typeface="Avenir Next Medium"/>
                <a:cs typeface="Avenir Next Medium"/>
                <a:sym typeface="Avenir Next Medium"/>
              </a:defRPr>
            </a:pPr>
            <a:r>
              <a:t>The social judgment theory is a self-persuasion theory proposed by Carolyn Sherif, Muzafer Sherif and Carl Hovland. </a:t>
            </a:r>
          </a:p>
          <a:p>
            <a:pPr defTabSz="315468">
              <a:lnSpc>
                <a:spcPct val="100000"/>
              </a:lnSpc>
              <a:spcBef>
                <a:spcPts val="1500"/>
              </a:spcBef>
              <a:defRPr sz="2160" cap="none">
                <a:solidFill>
                  <a:srgbClr val="000000"/>
                </a:solidFill>
                <a:latin typeface="Avenir Next Medium"/>
                <a:ea typeface="Avenir Next Medium"/>
                <a:cs typeface="Avenir Next Medium"/>
                <a:sym typeface="Avenir Next Medium"/>
              </a:defRPr>
            </a:pPr>
            <a:r>
              <a:t>The social judgment theory states that you have a statement or message and you accept it or reject it based on your cognitive map. </a:t>
            </a:r>
          </a:p>
          <a:p>
            <a:pPr defTabSz="315468">
              <a:lnSpc>
                <a:spcPct val="100000"/>
              </a:lnSpc>
              <a:spcBef>
                <a:spcPts val="1500"/>
              </a:spcBef>
              <a:defRPr sz="2160" cap="none">
                <a:solidFill>
                  <a:srgbClr val="000000"/>
                </a:solidFill>
                <a:latin typeface="Avenir Next Medium"/>
                <a:ea typeface="Avenir Next Medium"/>
                <a:cs typeface="Avenir Next Medium"/>
                <a:sym typeface="Avenir Next Medium"/>
              </a:defRPr>
            </a:pPr>
            <a:r>
              <a:t>It is defined as the perception and evaluation of an idea by comparing it with current attitudes.</a:t>
            </a:r>
          </a:p>
          <a:p>
            <a:pPr defTabSz="315468">
              <a:lnSpc>
                <a:spcPct val="100000"/>
              </a:lnSpc>
              <a:spcBef>
                <a:spcPts val="1500"/>
              </a:spcBef>
              <a:defRPr sz="2160" cap="none">
                <a:solidFill>
                  <a:srgbClr val="000000"/>
                </a:solidFill>
                <a:latin typeface="Avenir Next Medium"/>
                <a:ea typeface="Avenir Next Medium"/>
                <a:cs typeface="Avenir Next Medium"/>
                <a:sym typeface="Avenir Next Medium"/>
              </a:defRPr>
            </a:pPr>
            <a:r>
              <a:t>It is based on your own ego-involvement and it falls within your latitude of acceptance.</a:t>
            </a:r>
          </a:p>
          <a:p>
            <a:pPr defTabSz="315468">
              <a:lnSpc>
                <a:spcPct val="100000"/>
              </a:lnSpc>
              <a:spcBef>
                <a:spcPts val="1500"/>
              </a:spcBef>
              <a:defRPr sz="1890" cap="none">
                <a:solidFill>
                  <a:srgbClr val="000000"/>
                </a:solidFill>
                <a:latin typeface="Avenir Next Medium"/>
                <a:ea typeface="Avenir Next Medium"/>
                <a:cs typeface="Avenir Next Medium"/>
                <a:sym typeface="Avenir Next Medium"/>
              </a:defRPr>
            </a:pPr>
            <a:endParaRPr/>
          </a:p>
          <a:p>
            <a:pPr defTabSz="315468">
              <a:lnSpc>
                <a:spcPct val="100000"/>
              </a:lnSpc>
              <a:spcBef>
                <a:spcPts val="1500"/>
              </a:spcBef>
              <a:defRPr sz="2430" cap="none">
                <a:solidFill>
                  <a:srgbClr val="000000"/>
                </a:solidFill>
                <a:latin typeface="Avenir Next Medium"/>
                <a:ea typeface="Avenir Next Medium"/>
                <a:cs typeface="Avenir Next Medium"/>
                <a:sym typeface="Avenir Next Medium"/>
              </a:defRPr>
            </a:pPr>
            <a:r>
              <a:rPr sz="2160"/>
              <a:t>Example: If you are a Trump supporter, you are much more likely to accept a message that he is portraying. This is because it is within your latitude of acceptance.</a:t>
            </a:r>
            <a:r>
              <a:t> </a:t>
            </a:r>
          </a:p>
          <a:p>
            <a:pPr defTabSz="315468">
              <a:lnSpc>
                <a:spcPct val="100000"/>
              </a:lnSpc>
              <a:spcBef>
                <a:spcPts val="1500"/>
              </a:spcBef>
              <a:defRPr sz="1890" cap="none">
                <a:solidFill>
                  <a:srgbClr val="838787"/>
                </a:solidFill>
                <a:latin typeface="Avenir Next Medium"/>
                <a:ea typeface="Avenir Next Medium"/>
                <a:cs typeface="Avenir Next Medium"/>
                <a:sym typeface="Avenir Next Medium"/>
              </a:defRPr>
            </a:pPr>
            <a:endParaRPr/>
          </a:p>
          <a:p>
            <a:pPr defTabSz="315468">
              <a:spcBef>
                <a:spcPts val="1500"/>
              </a:spcBef>
              <a:defRPr sz="3240"/>
            </a:pPr>
            <a:endParaRPr/>
          </a:p>
          <a:p>
            <a:pPr defTabSz="315468">
              <a:lnSpc>
                <a:spcPct val="100000"/>
              </a:lnSpc>
              <a:spcBef>
                <a:spcPts val="1500"/>
              </a:spcBef>
              <a:defRPr sz="1890" cap="none">
                <a:solidFill>
                  <a:srgbClr val="838787"/>
                </a:solidFill>
                <a:latin typeface="Avenir Next Medium"/>
                <a:ea typeface="Avenir Next Medium"/>
                <a:cs typeface="Avenir Next Medium"/>
                <a:sym typeface="Avenir Next Medium"/>
              </a:defRPr>
            </a:pPr>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 name="Text"/>
          <p:cNvSpPr txBox="1">
            <a:spLocks noGrp="1"/>
          </p:cNvSpPr>
          <p:nvPr>
            <p:ph type="body" idx="13"/>
          </p:nvPr>
        </p:nvSpPr>
        <p:spPr>
          <a:prstGeom prst="rect">
            <a:avLst/>
          </a:prstGeom>
        </p:spPr>
        <p:txBody>
          <a:bodyPr/>
          <a:lstStyle/>
          <a:p>
            <a:r>
              <a:t>Text</a:t>
            </a:r>
          </a:p>
        </p:txBody>
      </p:sp>
      <p:sp>
        <p:nvSpPr>
          <p:cNvPr id="181" name="Balance Theory…"/>
          <p:cNvSpPr txBox="1">
            <a:spLocks noGrp="1"/>
          </p:cNvSpPr>
          <p:nvPr>
            <p:ph type="title"/>
          </p:nvPr>
        </p:nvSpPr>
        <p:spPr>
          <a:xfrm>
            <a:off x="406400" y="1536700"/>
            <a:ext cx="12192000" cy="7328248"/>
          </a:xfrm>
          <a:prstGeom prst="rect">
            <a:avLst/>
          </a:prstGeom>
        </p:spPr>
        <p:txBody>
          <a:bodyPr/>
          <a:lstStyle/>
          <a:p>
            <a:pPr algn="ctr" defTabSz="356362">
              <a:spcBef>
                <a:spcPts val="1700"/>
              </a:spcBef>
              <a:defRPr sz="3965" u="sng"/>
            </a:pPr>
            <a:r>
              <a:t>Balance Theory</a:t>
            </a:r>
          </a:p>
          <a:p>
            <a:pPr defTabSz="356362">
              <a:lnSpc>
                <a:spcPct val="100000"/>
              </a:lnSpc>
              <a:spcBef>
                <a:spcPts val="1700"/>
              </a:spcBef>
              <a:defRPr sz="2440" cap="none">
                <a:solidFill>
                  <a:srgbClr val="000000"/>
                </a:solidFill>
                <a:latin typeface="Avenir Next Medium"/>
                <a:ea typeface="Avenir Next Medium"/>
                <a:cs typeface="Avenir Next Medium"/>
                <a:sym typeface="Avenir Next Medium"/>
              </a:defRPr>
            </a:pPr>
            <a:r>
              <a:t>The balance theory is a theory of attitude change, proposed by social psychologist Fritz Heider. It depends on the cognitive consistency motive as a drive toward psychological balance.</a:t>
            </a:r>
          </a:p>
          <a:p>
            <a:pPr defTabSz="356362">
              <a:lnSpc>
                <a:spcPct val="100000"/>
              </a:lnSpc>
              <a:spcBef>
                <a:spcPts val="1700"/>
              </a:spcBef>
              <a:defRPr sz="2440" cap="none">
                <a:solidFill>
                  <a:srgbClr val="000000"/>
                </a:solidFill>
                <a:latin typeface="Avenir Next Medium"/>
                <a:ea typeface="Avenir Next Medium"/>
                <a:cs typeface="Avenir Next Medium"/>
                <a:sym typeface="Avenir Next Medium"/>
              </a:defRPr>
            </a:pPr>
            <a:r>
              <a:t>It’s based on the balance that must exist between interpersonal relationships so that a harmony exists between thoughts, emotions and social relationships.</a:t>
            </a:r>
          </a:p>
          <a:p>
            <a:pPr defTabSz="356362">
              <a:lnSpc>
                <a:spcPct val="100000"/>
              </a:lnSpc>
              <a:spcBef>
                <a:spcPts val="1700"/>
              </a:spcBef>
              <a:defRPr sz="2440" cap="none">
                <a:solidFill>
                  <a:srgbClr val="000000"/>
                </a:solidFill>
                <a:latin typeface="Avenir Next Medium"/>
                <a:ea typeface="Avenir Next Medium"/>
                <a:cs typeface="Avenir Next Medium"/>
                <a:sym typeface="Avenir Next Medium"/>
              </a:defRPr>
            </a:pPr>
            <a:r>
              <a:t>It’s main focus is to maintain one’s values and beliefs over time.</a:t>
            </a:r>
          </a:p>
          <a:p>
            <a:pPr defTabSz="356362">
              <a:lnSpc>
                <a:spcPct val="100000"/>
              </a:lnSpc>
              <a:spcBef>
                <a:spcPts val="1700"/>
              </a:spcBef>
              <a:defRPr sz="2440" cap="none">
                <a:solidFill>
                  <a:srgbClr val="000000"/>
                </a:solidFill>
                <a:latin typeface="Avenir Next Medium"/>
                <a:ea typeface="Avenir Next Medium"/>
                <a:cs typeface="Avenir Next Medium"/>
                <a:sym typeface="Avenir Next Medium"/>
              </a:defRPr>
            </a:pPr>
            <a:endParaRPr/>
          </a:p>
          <a:p>
            <a:pPr defTabSz="356362">
              <a:lnSpc>
                <a:spcPct val="100000"/>
              </a:lnSpc>
              <a:spcBef>
                <a:spcPts val="1700"/>
              </a:spcBef>
              <a:defRPr sz="2440" cap="none">
                <a:solidFill>
                  <a:srgbClr val="000000"/>
                </a:solidFill>
                <a:latin typeface="Avenir Next Medium"/>
                <a:ea typeface="Avenir Next Medium"/>
                <a:cs typeface="Avenir Next Medium"/>
                <a:sym typeface="Avenir Next Medium"/>
              </a:defRPr>
            </a:pPr>
            <a:r>
              <a:t>Example: If your friend also likes your favorite musician, it represents a balanced structure, while if your friend dislikes your favorite musician, it represents an imbalanced structure.</a:t>
            </a:r>
          </a:p>
          <a:p>
            <a:pPr defTabSz="356362">
              <a:lnSpc>
                <a:spcPct val="100000"/>
              </a:lnSpc>
              <a:spcBef>
                <a:spcPts val="1700"/>
              </a:spcBef>
              <a:defRPr sz="2440" cap="none">
                <a:solidFill>
                  <a:srgbClr val="000000"/>
                </a:solidFill>
                <a:latin typeface="Avenir Next Medium"/>
                <a:ea typeface="Avenir Next Medium"/>
                <a:cs typeface="Avenir Next Medium"/>
                <a:sym typeface="Avenir Next Medium"/>
              </a:defRPr>
            </a:pPr>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 name="Text"/>
          <p:cNvSpPr txBox="1">
            <a:spLocks noGrp="1"/>
          </p:cNvSpPr>
          <p:nvPr>
            <p:ph type="body" idx="13"/>
          </p:nvPr>
        </p:nvSpPr>
        <p:spPr>
          <a:prstGeom prst="rect">
            <a:avLst/>
          </a:prstGeom>
        </p:spPr>
        <p:txBody>
          <a:bodyPr/>
          <a:lstStyle/>
          <a:p>
            <a:r>
              <a:t>Text</a:t>
            </a:r>
          </a:p>
        </p:txBody>
      </p:sp>
      <p:sp>
        <p:nvSpPr>
          <p:cNvPr id="184" name="The theory of reasoned action…"/>
          <p:cNvSpPr txBox="1">
            <a:spLocks noGrp="1"/>
          </p:cNvSpPr>
          <p:nvPr>
            <p:ph type="title"/>
          </p:nvPr>
        </p:nvSpPr>
        <p:spPr>
          <a:xfrm>
            <a:off x="406400" y="1536700"/>
            <a:ext cx="12192000" cy="7327008"/>
          </a:xfrm>
          <a:prstGeom prst="rect">
            <a:avLst/>
          </a:prstGeom>
        </p:spPr>
        <p:txBody>
          <a:bodyPr/>
          <a:lstStyle/>
          <a:p>
            <a:pPr algn="ctr" defTabSz="443991">
              <a:spcBef>
                <a:spcPts val="2100"/>
              </a:spcBef>
              <a:defRPr sz="4940" u="sng"/>
            </a:pPr>
            <a:r>
              <a:t>The theory of reasoned action</a:t>
            </a:r>
          </a:p>
          <a:p>
            <a:pPr defTabSz="443991">
              <a:lnSpc>
                <a:spcPct val="100000"/>
              </a:lnSpc>
              <a:spcBef>
                <a:spcPts val="2100"/>
              </a:spcBef>
              <a:defRPr sz="3040" cap="none">
                <a:solidFill>
                  <a:srgbClr val="000000"/>
                </a:solidFill>
                <a:latin typeface="Avenir Next Medium"/>
                <a:ea typeface="Avenir Next Medium"/>
                <a:cs typeface="Avenir Next Medium"/>
                <a:sym typeface="Avenir Next Medium"/>
              </a:defRPr>
            </a:pPr>
            <a:r>
              <a:t>The theory of reasoned action aims to explain the relationship between attitudes and behaviors within human action. </a:t>
            </a:r>
          </a:p>
          <a:p>
            <a:pPr defTabSz="443991">
              <a:lnSpc>
                <a:spcPct val="100000"/>
              </a:lnSpc>
              <a:spcBef>
                <a:spcPts val="2100"/>
              </a:spcBef>
              <a:defRPr sz="3040" cap="none">
                <a:solidFill>
                  <a:srgbClr val="000000"/>
                </a:solidFill>
                <a:latin typeface="Avenir Next Medium"/>
                <a:ea typeface="Avenir Next Medium"/>
                <a:cs typeface="Avenir Next Medium"/>
                <a:sym typeface="Avenir Next Medium"/>
              </a:defRPr>
            </a:pPr>
            <a:r>
              <a:t>It is mainly used to predict how individuals will behave based on their pre-existing attitudes and behavioral intentions. </a:t>
            </a:r>
          </a:p>
          <a:p>
            <a:pPr defTabSz="443991">
              <a:lnSpc>
                <a:spcPct val="100000"/>
              </a:lnSpc>
              <a:spcBef>
                <a:spcPts val="2100"/>
              </a:spcBef>
              <a:defRPr sz="3040" cap="none">
                <a:solidFill>
                  <a:srgbClr val="000000"/>
                </a:solidFill>
                <a:latin typeface="Avenir Next Medium"/>
                <a:ea typeface="Avenir Next Medium"/>
                <a:cs typeface="Avenir Next Medium"/>
                <a:sym typeface="Avenir Next Medium"/>
              </a:defRPr>
            </a:pPr>
            <a:r>
              <a:t>These pre-existing results shape and determine one’s intention to perform or not perform the behavior. </a:t>
            </a:r>
          </a:p>
          <a:p>
            <a:pPr defTabSz="443991">
              <a:lnSpc>
                <a:spcPct val="100000"/>
              </a:lnSpc>
              <a:spcBef>
                <a:spcPts val="2100"/>
              </a:spcBef>
              <a:defRPr sz="3040" cap="none">
                <a:solidFill>
                  <a:srgbClr val="000000"/>
                </a:solidFill>
                <a:latin typeface="Avenir Next Medium"/>
                <a:ea typeface="Avenir Next Medium"/>
                <a:cs typeface="Avenir Next Medium"/>
                <a:sym typeface="Avenir Next Medium"/>
              </a:defRPr>
            </a:pPr>
            <a:endParaRPr/>
          </a:p>
          <a:p>
            <a:pPr defTabSz="443991">
              <a:lnSpc>
                <a:spcPct val="100000"/>
              </a:lnSpc>
              <a:spcBef>
                <a:spcPts val="2100"/>
              </a:spcBef>
              <a:defRPr sz="3040" cap="none">
                <a:solidFill>
                  <a:srgbClr val="000000"/>
                </a:solidFill>
                <a:latin typeface="Avenir Next Medium"/>
                <a:ea typeface="Avenir Next Medium"/>
                <a:cs typeface="Avenir Next Medium"/>
                <a:sym typeface="Avenir Next Medium"/>
              </a:defRPr>
            </a:pPr>
            <a:r>
              <a:t>Example: If one believes that recreational drug use is acceptable within one’s social group, one will more likely be willing to engage in the activity. </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 name="Text"/>
          <p:cNvSpPr txBox="1">
            <a:spLocks noGrp="1"/>
          </p:cNvSpPr>
          <p:nvPr>
            <p:ph type="body" idx="13"/>
          </p:nvPr>
        </p:nvSpPr>
        <p:spPr>
          <a:prstGeom prst="rect">
            <a:avLst/>
          </a:prstGeom>
        </p:spPr>
        <p:txBody>
          <a:bodyPr/>
          <a:lstStyle/>
          <a:p>
            <a:r>
              <a:t>Text</a:t>
            </a:r>
          </a:p>
        </p:txBody>
      </p:sp>
      <p:sp>
        <p:nvSpPr>
          <p:cNvPr id="187" name="Conclusion:…"/>
          <p:cNvSpPr txBox="1">
            <a:spLocks noGrp="1"/>
          </p:cNvSpPr>
          <p:nvPr>
            <p:ph type="title"/>
          </p:nvPr>
        </p:nvSpPr>
        <p:spPr>
          <a:xfrm>
            <a:off x="406400" y="1536700"/>
            <a:ext cx="12192000" cy="7321997"/>
          </a:xfrm>
          <a:prstGeom prst="rect">
            <a:avLst/>
          </a:prstGeom>
        </p:spPr>
        <p:txBody>
          <a:bodyPr/>
          <a:lstStyle/>
          <a:p>
            <a:pPr>
              <a:defRPr u="sng"/>
            </a:pPr>
            <a:r>
              <a:t>Conclusion:</a:t>
            </a:r>
          </a:p>
          <a:p>
            <a:pPr>
              <a:lnSpc>
                <a:spcPct val="100000"/>
              </a:lnSpc>
              <a:defRPr sz="3500" cap="none">
                <a:solidFill>
                  <a:srgbClr val="000000"/>
                </a:solidFill>
                <a:latin typeface="Avenir Next Medium"/>
                <a:ea typeface="Avenir Next Medium"/>
                <a:cs typeface="Avenir Next Medium"/>
                <a:sym typeface="Avenir Next Medium"/>
              </a:defRPr>
            </a:pPr>
            <a:r>
              <a:t>In conclusion, attitudes vary depending on the situation, from political opinions to personal beliefs, values from cultures and traditions and preferences.</a:t>
            </a:r>
          </a:p>
          <a:p>
            <a:pPr>
              <a:lnSpc>
                <a:spcPct val="100000"/>
              </a:lnSpc>
              <a:defRPr sz="3500" cap="none">
                <a:solidFill>
                  <a:srgbClr val="000000"/>
                </a:solidFill>
                <a:latin typeface="Avenir Next Medium"/>
                <a:ea typeface="Avenir Next Medium"/>
                <a:cs typeface="Avenir Next Medium"/>
                <a:sym typeface="Avenir Next Medium"/>
              </a:defRPr>
            </a:pPr>
            <a:r>
              <a:t>This is portrayed in the theories discussed previously by social psychologists that study human behavior in order to form a better understanding on what influences consumers purchasing decisions and what causes attitude changes.</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 name="Text"/>
          <p:cNvSpPr txBox="1">
            <a:spLocks noGrp="1"/>
          </p:cNvSpPr>
          <p:nvPr>
            <p:ph type="body" idx="13"/>
          </p:nvPr>
        </p:nvSpPr>
        <p:spPr>
          <a:prstGeom prst="rect">
            <a:avLst/>
          </a:prstGeom>
        </p:spPr>
        <p:txBody>
          <a:bodyPr/>
          <a:lstStyle/>
          <a:p>
            <a:r>
              <a:t>Text</a:t>
            </a:r>
          </a:p>
        </p:txBody>
      </p:sp>
      <p:sp>
        <p:nvSpPr>
          <p:cNvPr id="190" name="References:…"/>
          <p:cNvSpPr txBox="1">
            <a:spLocks noGrp="1"/>
          </p:cNvSpPr>
          <p:nvPr>
            <p:ph type="title"/>
          </p:nvPr>
        </p:nvSpPr>
        <p:spPr>
          <a:xfrm>
            <a:off x="406400" y="1536700"/>
            <a:ext cx="12192000" cy="7324975"/>
          </a:xfrm>
          <a:prstGeom prst="rect">
            <a:avLst/>
          </a:prstGeom>
        </p:spPr>
        <p:txBody>
          <a:bodyPr/>
          <a:lstStyle/>
          <a:p>
            <a:pPr>
              <a:defRPr u="sng"/>
            </a:pPr>
            <a:r>
              <a:t>References:</a:t>
            </a:r>
          </a:p>
          <a:p>
            <a:pPr marL="444500" indent="-444500">
              <a:lnSpc>
                <a:spcPct val="100000"/>
              </a:lnSpc>
              <a:buClr>
                <a:schemeClr val="accent1"/>
              </a:buClr>
              <a:buSzPct val="104999"/>
              <a:buFont typeface="Avenir Next"/>
              <a:defRPr sz="3400" cap="none">
                <a:solidFill>
                  <a:srgbClr val="838787"/>
                </a:solidFill>
                <a:latin typeface="Avenir Next Medium"/>
                <a:ea typeface="Avenir Next Medium"/>
                <a:cs typeface="Avenir Next Medium"/>
                <a:sym typeface="Avenir Next Medium"/>
              </a:defRPr>
            </a:pPr>
            <a:r>
              <a:t>MBA Knowledge Base (2021) Concept of Attitude in Consumer Behavior. </a:t>
            </a:r>
          </a:p>
          <a:p>
            <a:pPr>
              <a:lnSpc>
                <a:spcPct val="100000"/>
              </a:lnSpc>
              <a:defRPr sz="3400" cap="none">
                <a:solidFill>
                  <a:srgbClr val="838787"/>
                </a:solidFill>
                <a:latin typeface="Avenir Next Medium"/>
                <a:ea typeface="Avenir Next Medium"/>
                <a:cs typeface="Avenir Next Medium"/>
                <a:sym typeface="Avenir Next Medium"/>
              </a:defRPr>
            </a:pPr>
            <a:r>
              <a:t>Link: </a:t>
            </a:r>
            <a:r>
              <a:rPr u="sng">
                <a:solidFill>
                  <a:schemeClr val="accent1"/>
                </a:solidFill>
                <a:hlinkClick r:id="rId2"/>
              </a:rPr>
              <a:t>https://www.mbaknol.com/marketing-management/concept-of-attitude-in-consumer-behavior/?amp</a:t>
            </a:r>
            <a:r>
              <a:t> </a:t>
            </a:r>
          </a:p>
          <a:p>
            <a:pPr marL="444500" indent="-444500">
              <a:lnSpc>
                <a:spcPct val="100000"/>
              </a:lnSpc>
              <a:buClr>
                <a:schemeClr val="accent1"/>
              </a:buClr>
              <a:buSzPct val="104999"/>
              <a:buFont typeface="Avenir Next"/>
              <a:defRPr sz="3400" cap="none">
                <a:solidFill>
                  <a:srgbClr val="838787"/>
                </a:solidFill>
                <a:latin typeface="Avenir Next Medium"/>
                <a:ea typeface="Avenir Next Medium"/>
                <a:cs typeface="Avenir Next Medium"/>
                <a:sym typeface="Avenir Next Medium"/>
              </a:defRPr>
            </a:pPr>
            <a:r>
              <a:t>Khushboo Sinha, Your Article Library (2021) Top 3 Theories of Attitude.</a:t>
            </a:r>
          </a:p>
          <a:p>
            <a:pPr>
              <a:lnSpc>
                <a:spcPct val="100000"/>
              </a:lnSpc>
              <a:defRPr sz="3400" cap="none">
                <a:solidFill>
                  <a:srgbClr val="838787"/>
                </a:solidFill>
                <a:latin typeface="Avenir Next Medium"/>
                <a:ea typeface="Avenir Next Medium"/>
                <a:cs typeface="Avenir Next Medium"/>
                <a:sym typeface="Avenir Next Medium"/>
              </a:defRPr>
            </a:pPr>
            <a:r>
              <a:t>Link: </a:t>
            </a:r>
            <a:r>
              <a:rPr u="sng">
                <a:solidFill>
                  <a:schemeClr val="accent1"/>
                </a:solidFill>
                <a:hlinkClick r:id="rId3"/>
              </a:rPr>
              <a:t>https://www.yourarticlelibrary.com/organization/attitude/top-3-theories-of-attitude-with-diagram/63835</a:t>
            </a:r>
            <a:r>
              <a:t> </a:t>
            </a:r>
          </a:p>
        </p:txBody>
      </p:sp>
    </p:spTree>
  </p:cSld>
  <p:clrMapOvr>
    <a:masterClrMapping/>
  </p:clrMapOvr>
  <p:transition spd="med"/>
</p:sld>
</file>

<file path=ppt/theme/theme1.xml><?xml version="1.0" encoding="utf-8"?>
<a:theme xmlns:a="http://schemas.openxmlformats.org/drawingml/2006/main" name="New_Template7">
  <a:themeElements>
    <a:clrScheme name="New_Template7">
      <a:dk1>
        <a:srgbClr val="222222"/>
      </a:dk1>
      <a:lt1>
        <a:srgbClr val="838787"/>
      </a:lt1>
      <a:dk2>
        <a:srgbClr val="222222"/>
      </a:dk2>
      <a:lt2>
        <a:srgbClr val="A6AAA9"/>
      </a:lt2>
      <a:accent1>
        <a:srgbClr val="34A5DA"/>
      </a:accent1>
      <a:accent2>
        <a:srgbClr val="3F969A"/>
      </a:accent2>
      <a:accent3>
        <a:srgbClr val="8ABE5E"/>
      </a:accent3>
      <a:accent4>
        <a:srgbClr val="FDCB56"/>
      </a:accent4>
      <a:accent5>
        <a:srgbClr val="E42832"/>
      </a:accent5>
      <a:accent6>
        <a:srgbClr val="C52060"/>
      </a:accent6>
      <a:hlink>
        <a:srgbClr val="0000FF"/>
      </a:hlink>
      <a:folHlink>
        <a:srgbClr val="FF00FF"/>
      </a:folHlink>
    </a:clrScheme>
    <a:fontScheme name="New_Template7">
      <a:majorFont>
        <a:latin typeface="DIN Condensed"/>
        <a:ea typeface="DIN Condensed"/>
        <a:cs typeface="DIN Condensed"/>
      </a:majorFont>
      <a:minorFont>
        <a:latin typeface="DIN Condensed"/>
        <a:ea typeface="DIN Condensed"/>
        <a:cs typeface="DIN Condensed"/>
      </a:minorFont>
    </a:fontScheme>
    <a:fmtScheme name="New_Template7">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80000"/>
          </a:lnSpc>
          <a:spcBef>
            <a:spcPts val="0"/>
          </a:spcBef>
          <a:spcAft>
            <a:spcPts val="0"/>
          </a:spcAft>
          <a:buClrTx/>
          <a:buSzTx/>
          <a:buFontTx/>
          <a:buNone/>
          <a:tabLst/>
          <a:defRPr kumimoji="0" sz="2800" b="0" i="0" u="none" strike="noStrike" cap="all" spc="0" normalizeH="0" baseline="0">
            <a:ln>
              <a:noFill/>
            </a:ln>
            <a:solidFill>
              <a:srgbClr val="FFFFFF"/>
            </a:solidFill>
            <a:effectLst/>
            <a:uFillTx/>
            <a:latin typeface="+mn-lt"/>
            <a:ea typeface="+mn-ea"/>
            <a:cs typeface="+mn-cs"/>
            <a:sym typeface="DIN Condensed"/>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584200" rtl="0" fontAlgn="auto" latinLnBrk="0" hangingPunct="0">
          <a:lnSpc>
            <a:spcPct val="100000"/>
          </a:lnSpc>
          <a:spcBef>
            <a:spcPts val="2400"/>
          </a:spcBef>
          <a:spcAft>
            <a:spcPts val="0"/>
          </a:spcAft>
          <a:buClrTx/>
          <a:buSzTx/>
          <a:buFontTx/>
          <a:buNone/>
          <a:tabLst/>
          <a:defRPr kumimoji="0" sz="2000" b="0" i="0" u="none" strike="noStrike" cap="none" spc="0" normalizeH="0" baseline="0">
            <a:ln>
              <a:noFill/>
            </a:ln>
            <a:solidFill>
              <a:srgbClr val="838787"/>
            </a:solidFill>
            <a:effectLst/>
            <a:uFillTx/>
            <a:latin typeface="Avenir Next Medium"/>
            <a:ea typeface="Avenir Next Medium"/>
            <a:cs typeface="Avenir Next Medium"/>
            <a:sym typeface="Avenir Next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New_Template7">
  <a:themeElements>
    <a:clrScheme name="New_Template7">
      <a:dk1>
        <a:srgbClr val="000000"/>
      </a:dk1>
      <a:lt1>
        <a:srgbClr val="FFFFFF"/>
      </a:lt1>
      <a:dk2>
        <a:srgbClr val="222222"/>
      </a:dk2>
      <a:lt2>
        <a:srgbClr val="A6AAA9"/>
      </a:lt2>
      <a:accent1>
        <a:srgbClr val="34A5DA"/>
      </a:accent1>
      <a:accent2>
        <a:srgbClr val="3F969A"/>
      </a:accent2>
      <a:accent3>
        <a:srgbClr val="8ABE5E"/>
      </a:accent3>
      <a:accent4>
        <a:srgbClr val="FDCB56"/>
      </a:accent4>
      <a:accent5>
        <a:srgbClr val="E42832"/>
      </a:accent5>
      <a:accent6>
        <a:srgbClr val="C52060"/>
      </a:accent6>
      <a:hlink>
        <a:srgbClr val="0000FF"/>
      </a:hlink>
      <a:folHlink>
        <a:srgbClr val="FF00FF"/>
      </a:folHlink>
    </a:clrScheme>
    <a:fontScheme name="New_Template7">
      <a:majorFont>
        <a:latin typeface="DIN Condensed"/>
        <a:ea typeface="DIN Condensed"/>
        <a:cs typeface="DIN Condensed"/>
      </a:majorFont>
      <a:minorFont>
        <a:latin typeface="DIN Condensed"/>
        <a:ea typeface="DIN Condensed"/>
        <a:cs typeface="DIN Condensed"/>
      </a:minorFont>
    </a:fontScheme>
    <a:fmtScheme name="New_Template7">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80000"/>
          </a:lnSpc>
          <a:spcBef>
            <a:spcPts val="0"/>
          </a:spcBef>
          <a:spcAft>
            <a:spcPts val="0"/>
          </a:spcAft>
          <a:buClrTx/>
          <a:buSzTx/>
          <a:buFontTx/>
          <a:buNone/>
          <a:tabLst/>
          <a:defRPr kumimoji="0" sz="2800" b="0" i="0" u="none" strike="noStrike" cap="all" spc="0" normalizeH="0" baseline="0">
            <a:ln>
              <a:noFill/>
            </a:ln>
            <a:solidFill>
              <a:srgbClr val="FFFFFF"/>
            </a:solidFill>
            <a:effectLst/>
            <a:uFillTx/>
            <a:latin typeface="+mn-lt"/>
            <a:ea typeface="+mn-ea"/>
            <a:cs typeface="+mn-cs"/>
            <a:sym typeface="DIN Condensed"/>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584200" rtl="0" fontAlgn="auto" latinLnBrk="0" hangingPunct="0">
          <a:lnSpc>
            <a:spcPct val="100000"/>
          </a:lnSpc>
          <a:spcBef>
            <a:spcPts val="2400"/>
          </a:spcBef>
          <a:spcAft>
            <a:spcPts val="0"/>
          </a:spcAft>
          <a:buClrTx/>
          <a:buSzTx/>
          <a:buFontTx/>
          <a:buNone/>
          <a:tabLst/>
          <a:defRPr kumimoji="0" sz="2000" b="0" i="0" u="none" strike="noStrike" cap="none" spc="0" normalizeH="0" baseline="0">
            <a:ln>
              <a:noFill/>
            </a:ln>
            <a:solidFill>
              <a:srgbClr val="838787"/>
            </a:solidFill>
            <a:effectLst/>
            <a:uFillTx/>
            <a:latin typeface="Avenir Next Medium"/>
            <a:ea typeface="Avenir Next Medium"/>
            <a:cs typeface="Avenir Next Medium"/>
            <a:sym typeface="Avenir Next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477</Words>
  <Application>Microsoft Office PowerPoint</Application>
  <PresentationFormat>Custom</PresentationFormat>
  <Paragraphs>52</Paragraphs>
  <Slides>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vt:i4>
      </vt:variant>
    </vt:vector>
  </HeadingPairs>
  <TitlesOfParts>
    <vt:vector size="15" baseType="lpstr">
      <vt:lpstr>Avenir Next</vt:lpstr>
      <vt:lpstr>Avenir Next Medium</vt:lpstr>
      <vt:lpstr>DIN Alternate</vt:lpstr>
      <vt:lpstr>DIN Condensed</vt:lpstr>
      <vt:lpstr>Helvetica</vt:lpstr>
      <vt:lpstr>Helvetica Neue</vt:lpstr>
      <vt:lpstr>New_Template7</vt:lpstr>
      <vt:lpstr>   Presented By: Taima Khamaj ID #: 3149 Email: taima_3149@limu.edu.ly</vt:lpstr>
      <vt:lpstr>Table of content: Introduction  Social Judgement Theory  Balance Theory  The Theory of Reasoned Action  Conclusion  References </vt:lpstr>
      <vt:lpstr>What are attitude theories? Attitude theories are theories that help us form a better understanding of the consumer’s attitude. It also gives us an idea on what causes changes in the consumer’s attitude.  </vt:lpstr>
      <vt:lpstr>Social Judgment Theory The social judgment theory is a self-persuasion theory proposed by Carolyn Sherif, Muzafer Sherif and Carl Hovland.  The social judgment theory states that you have a statement or message and you accept it or reject it based on your cognitive map.  It is defined as the perception and evaluation of an idea by comparing it with current attitudes. It is based on your own ego-involvement and it falls within your latitude of acceptance.  Example: If you are a Trump supporter, you are much more likely to accept a message that he is portraying. This is because it is within your latitude of acceptance.    </vt:lpstr>
      <vt:lpstr>Balance Theory The balance theory is a theory of attitude change, proposed by social psychologist Fritz Heider. It depends on the cognitive consistency motive as a drive toward psychological balance. It’s based on the balance that must exist between interpersonal relationships so that a harmony exists between thoughts, emotions and social relationships. It’s main focus is to maintain one’s values and beliefs over time.  Example: If your friend also likes your favorite musician, it represents a balanced structure, while if your friend dislikes your favorite musician, it represents an imbalanced structure. </vt:lpstr>
      <vt:lpstr>The theory of reasoned action The theory of reasoned action aims to explain the relationship between attitudes and behaviors within human action.  It is mainly used to predict how individuals will behave based on their pre-existing attitudes and behavioral intentions.  These pre-existing results shape and determine one’s intention to perform or not perform the behavior.   Example: If one believes that recreational drug use is acceptable within one’s social group, one will more likely be willing to engage in the activity. </vt:lpstr>
      <vt:lpstr>Conclusion: In conclusion, attitudes vary depending on the situation, from political opinions to personal beliefs, values from cultures and traditions and preferences. This is portrayed in the theories discussed previously by social psychologists that study human behavior in order to form a better understanding on what influences consumers purchasing decisions and what causes attitude changes.</vt:lpstr>
      <vt:lpstr>References: MBA Knowledge Base (2021) Concept of Attitude in Consumer Behavior.  Link: https://www.mbaknol.com/marketing-management/concept-of-attitude-in-consumer-behavior/?amp  Khushboo Sinha, Your Article Library (2021) Top 3 Theories of Attitude. Link: https://www.yourarticlelibrary.com/organization/attitude/top-3-theories-of-attitude-with-diagram/63835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Presented By: Taima Khamaj ID #: 3149 Email: taima_3149@limu.edu.ly</dc:title>
  <cp:lastModifiedBy>Maher Fattouh</cp:lastModifiedBy>
  <cp:revision>1</cp:revision>
  <dcterms:modified xsi:type="dcterms:W3CDTF">2022-07-17T10:25:15Z</dcterms:modified>
</cp:coreProperties>
</file>