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354" r:id="rId1"/>
  </p:sldMasterIdLst>
  <p:notesMasterIdLst>
    <p:notesMasterId r:id="rId15"/>
  </p:notesMasterIdLst>
  <p:sldIdLst>
    <p:sldId id="258" r:id="rId2"/>
    <p:sldId id="256" r:id="rId3"/>
    <p:sldId id="293" r:id="rId4"/>
    <p:sldId id="263" r:id="rId5"/>
    <p:sldId id="271" r:id="rId6"/>
    <p:sldId id="290" r:id="rId7"/>
    <p:sldId id="279" r:id="rId8"/>
    <p:sldId id="292" r:id="rId9"/>
    <p:sldId id="289" r:id="rId10"/>
    <p:sldId id="291" r:id="rId11"/>
    <p:sldId id="286" r:id="rId12"/>
    <p:sldId id="287" r:id="rId13"/>
    <p:sldId id="280" r:id="rId1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223" autoAdjust="0"/>
    <p:restoredTop sz="86247" autoAdjust="0"/>
  </p:normalViewPr>
  <p:slideViewPr>
    <p:cSldViewPr>
      <p:cViewPr varScale="1">
        <p:scale>
          <a:sx n="147" d="100"/>
          <a:sy n="147" d="100"/>
        </p:scale>
        <p:origin x="1064" y="18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4FF43F5-F503-4982-88AE-63A81907CA3D}" type="datetimeFigureOut">
              <a:rPr lang="ar-SA" smtClean="0"/>
              <a:pPr/>
              <a:t>29 شوال، 1443</a:t>
            </a:fld>
            <a:endParaRPr lang="ar-SA"/>
          </a:p>
        </p:txBody>
      </p:sp>
      <p:sp>
        <p:nvSpPr>
          <p:cNvPr id="4" name="عنصر نائب لصورة الشريحة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F55B4B9-8B17-4CEC-B597-E0F49D136DC3}" type="slidenum">
              <a:rPr lang="ar-SA" smtClean="0"/>
              <a:pPr/>
              <a:t>‹#›</a:t>
            </a:fld>
            <a:endParaRPr lang="ar-SA"/>
          </a:p>
        </p:txBody>
      </p:sp>
    </p:spTree>
    <p:extLst>
      <p:ext uri="{BB962C8B-B14F-4D97-AF65-F5344CB8AC3E}">
        <p14:creationId xmlns:p14="http://schemas.microsoft.com/office/powerpoint/2010/main" val="3165664447"/>
      </p:ext>
    </p:extLst>
  </p:cSld>
  <p:clrMap bg1="lt1" tx1="dk1" bg2="lt2" tx2="dk2" accent1="accent1" accent2="accent2" accent3="accent3" accent4="accent4" accent5="accent5" accent6="accent6" hlink="hlink" folHlink="folHlink"/>
  <p:notesStyle>
    <a:lvl1pPr marL="0" algn="r" defTabSz="779526" rtl="1" eaLnBrk="1" latinLnBrk="0" hangingPunct="1">
      <a:defRPr sz="1000" kern="1200">
        <a:solidFill>
          <a:schemeClr val="tx1"/>
        </a:solidFill>
        <a:latin typeface="+mn-lt"/>
        <a:ea typeface="+mn-ea"/>
        <a:cs typeface="+mn-cs"/>
      </a:defRPr>
    </a:lvl1pPr>
    <a:lvl2pPr marL="389763" algn="r" defTabSz="779526" rtl="1" eaLnBrk="1" latinLnBrk="0" hangingPunct="1">
      <a:defRPr sz="1000" kern="1200">
        <a:solidFill>
          <a:schemeClr val="tx1"/>
        </a:solidFill>
        <a:latin typeface="+mn-lt"/>
        <a:ea typeface="+mn-ea"/>
        <a:cs typeface="+mn-cs"/>
      </a:defRPr>
    </a:lvl2pPr>
    <a:lvl3pPr marL="779526" algn="r" defTabSz="779526" rtl="1" eaLnBrk="1" latinLnBrk="0" hangingPunct="1">
      <a:defRPr sz="1000" kern="1200">
        <a:solidFill>
          <a:schemeClr val="tx1"/>
        </a:solidFill>
        <a:latin typeface="+mn-lt"/>
        <a:ea typeface="+mn-ea"/>
        <a:cs typeface="+mn-cs"/>
      </a:defRPr>
    </a:lvl3pPr>
    <a:lvl4pPr marL="1169289" algn="r" defTabSz="779526" rtl="1" eaLnBrk="1" latinLnBrk="0" hangingPunct="1">
      <a:defRPr sz="1000" kern="1200">
        <a:solidFill>
          <a:schemeClr val="tx1"/>
        </a:solidFill>
        <a:latin typeface="+mn-lt"/>
        <a:ea typeface="+mn-ea"/>
        <a:cs typeface="+mn-cs"/>
      </a:defRPr>
    </a:lvl4pPr>
    <a:lvl5pPr marL="1559052" algn="r" defTabSz="779526" rtl="1" eaLnBrk="1" latinLnBrk="0" hangingPunct="1">
      <a:defRPr sz="1000" kern="1200">
        <a:solidFill>
          <a:schemeClr val="tx1"/>
        </a:solidFill>
        <a:latin typeface="+mn-lt"/>
        <a:ea typeface="+mn-ea"/>
        <a:cs typeface="+mn-cs"/>
      </a:defRPr>
    </a:lvl5pPr>
    <a:lvl6pPr marL="1948815" algn="r" defTabSz="779526" rtl="1" eaLnBrk="1" latinLnBrk="0" hangingPunct="1">
      <a:defRPr sz="1000" kern="1200">
        <a:solidFill>
          <a:schemeClr val="tx1"/>
        </a:solidFill>
        <a:latin typeface="+mn-lt"/>
        <a:ea typeface="+mn-ea"/>
        <a:cs typeface="+mn-cs"/>
      </a:defRPr>
    </a:lvl6pPr>
    <a:lvl7pPr marL="2338578" algn="r" defTabSz="779526" rtl="1" eaLnBrk="1" latinLnBrk="0" hangingPunct="1">
      <a:defRPr sz="1000" kern="1200">
        <a:solidFill>
          <a:schemeClr val="tx1"/>
        </a:solidFill>
        <a:latin typeface="+mn-lt"/>
        <a:ea typeface="+mn-ea"/>
        <a:cs typeface="+mn-cs"/>
      </a:defRPr>
    </a:lvl7pPr>
    <a:lvl8pPr marL="2728341" algn="r" defTabSz="779526" rtl="1" eaLnBrk="1" latinLnBrk="0" hangingPunct="1">
      <a:defRPr sz="1000" kern="1200">
        <a:solidFill>
          <a:schemeClr val="tx1"/>
        </a:solidFill>
        <a:latin typeface="+mn-lt"/>
        <a:ea typeface="+mn-ea"/>
        <a:cs typeface="+mn-cs"/>
      </a:defRPr>
    </a:lvl8pPr>
    <a:lvl9pPr marL="3118104" algn="r" defTabSz="779526" rtl="1"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algn="l" defTabSz="779526" rtl="0" eaLnBrk="1" latinLnBrk="0" hangingPunct="1"/>
            <a:endParaRPr lang="ar-LY" dirty="0"/>
          </a:p>
        </p:txBody>
      </p:sp>
      <p:sp>
        <p:nvSpPr>
          <p:cNvPr id="4" name="عنصر نائب لرقم الشريحة 3"/>
          <p:cNvSpPr>
            <a:spLocks noGrp="1"/>
          </p:cNvSpPr>
          <p:nvPr>
            <p:ph type="sldNum" sz="quarter" idx="5"/>
          </p:nvPr>
        </p:nvSpPr>
        <p:spPr/>
        <p:txBody>
          <a:bodyPr/>
          <a:lstStyle/>
          <a:p>
            <a:fld id="{CF55B4B9-8B17-4CEC-B597-E0F49D136DC3}" type="slidenum">
              <a:rPr lang="ar-SA" smtClean="0"/>
              <a:pPr/>
              <a:t>1</a:t>
            </a:fld>
            <a:endParaRPr lang="ar-SA"/>
          </a:p>
        </p:txBody>
      </p:sp>
    </p:spTree>
    <p:extLst>
      <p:ext uri="{BB962C8B-B14F-4D97-AF65-F5344CB8AC3E}">
        <p14:creationId xmlns:p14="http://schemas.microsoft.com/office/powerpoint/2010/main" val="700048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algn="l" defTabSz="779526" rtl="0" eaLnBrk="1" latinLnBrk="0" hangingPunct="1"/>
            <a:endParaRPr lang="ar-LY" dirty="0"/>
          </a:p>
        </p:txBody>
      </p:sp>
      <p:sp>
        <p:nvSpPr>
          <p:cNvPr id="4" name="عنصر نائب لرقم الشريحة 3"/>
          <p:cNvSpPr>
            <a:spLocks noGrp="1"/>
          </p:cNvSpPr>
          <p:nvPr>
            <p:ph type="sldNum" sz="quarter" idx="5"/>
          </p:nvPr>
        </p:nvSpPr>
        <p:spPr/>
        <p:txBody>
          <a:bodyPr/>
          <a:lstStyle/>
          <a:p>
            <a:fld id="{CF55B4B9-8B17-4CEC-B597-E0F49D136DC3}" type="slidenum">
              <a:rPr lang="ar-SA" smtClean="0"/>
              <a:pPr/>
              <a:t>4</a:t>
            </a:fld>
            <a:endParaRPr lang="ar-SA"/>
          </a:p>
        </p:txBody>
      </p:sp>
    </p:spTree>
    <p:extLst>
      <p:ext uri="{BB962C8B-B14F-4D97-AF65-F5344CB8AC3E}">
        <p14:creationId xmlns:p14="http://schemas.microsoft.com/office/powerpoint/2010/main" val="3221546191"/>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690626" y="1010210"/>
            <a:ext cx="7667244" cy="60512"/>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Rectangle 7"/>
          <p:cNvSpPr/>
          <p:nvPr/>
        </p:nvSpPr>
        <p:spPr>
          <a:xfrm>
            <a:off x="690626" y="3224773"/>
            <a:ext cx="7667244" cy="60512"/>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Rectangle 8"/>
          <p:cNvSpPr/>
          <p:nvPr/>
        </p:nvSpPr>
        <p:spPr>
          <a:xfrm>
            <a:off x="690626" y="1113584"/>
            <a:ext cx="7667244" cy="20574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0" name="Group 9"/>
          <p:cNvGrpSpPr/>
          <p:nvPr/>
        </p:nvGrpSpPr>
        <p:grpSpPr>
          <a:xfrm>
            <a:off x="7236911" y="3051692"/>
            <a:ext cx="810678" cy="810677"/>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788670" y="1074167"/>
            <a:ext cx="7475220" cy="2276856"/>
          </a:xfrm>
        </p:spPr>
        <p:txBody>
          <a:bodyPr anchor="ctr">
            <a:noAutofit/>
          </a:bodyPr>
          <a:lstStyle>
            <a:lvl1pPr algn="l">
              <a:lnSpc>
                <a:spcPct val="80000"/>
              </a:lnSpc>
              <a:defRPr sz="7200" cap="all" baseline="0">
                <a:blipFill dpi="0" rotWithShape="1">
                  <a:blip r:embed="rId4"/>
                  <a:srcRect/>
                  <a:tile tx="6350" ty="-127000" sx="65000" sy="64000" flip="none" algn="tl"/>
                </a:blipFill>
              </a:defRPr>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802386" y="3291840"/>
            <a:ext cx="5918454" cy="802386"/>
          </a:xfrm>
        </p:spPr>
        <p:txBody>
          <a:bodyPr>
            <a:normAutofit/>
          </a:bodyPr>
          <a:lstStyle>
            <a:lvl1pPr marL="0" indent="0" algn="l">
              <a:buNone/>
              <a:defRPr sz="1650">
                <a:solidFill>
                  <a:schemeClr val="tx1"/>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5BBBC59F-3809-462D-A0A2-5782B93B0E0F}" type="datetime1">
              <a:rPr lang="ar-SA" smtClean="0"/>
              <a:pPr/>
              <a:t>29 شوال، 1443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7194550" y="3217001"/>
            <a:ext cx="895401" cy="480060"/>
          </a:xfrm>
        </p:spPr>
        <p:txBody>
          <a:bodyPr/>
          <a:lstStyle>
            <a:lvl1pPr>
              <a:defRPr sz="2100"/>
            </a:lvl1pPr>
          </a:lstStyle>
          <a:p>
            <a:fld id="{27BE10BB-9EB0-4C6F-8111-0695BBA2B88B}" type="slidenum">
              <a:rPr lang="ar-SA" smtClean="0"/>
              <a:pPr/>
              <a:t>‹#›</a:t>
            </a:fld>
            <a:endParaRPr lang="ar-SA"/>
          </a:p>
        </p:txBody>
      </p:sp>
    </p:spTree>
    <p:extLst>
      <p:ext uri="{BB962C8B-B14F-4D97-AF65-F5344CB8AC3E}">
        <p14:creationId xmlns:p14="http://schemas.microsoft.com/office/powerpoint/2010/main" val="3621879234"/>
      </p:ext>
    </p:extLst>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a:p>
        </p:txBody>
      </p:sp>
      <p:sp>
        <p:nvSpPr>
          <p:cNvPr id="3" name="Vertical Text Placeholder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Date Placeholder 3"/>
          <p:cNvSpPr>
            <a:spLocks noGrp="1"/>
          </p:cNvSpPr>
          <p:nvPr>
            <p:ph type="dt" sz="half" idx="10"/>
          </p:nvPr>
        </p:nvSpPr>
        <p:spPr/>
        <p:txBody>
          <a:bodyPr/>
          <a:lstStyle/>
          <a:p>
            <a:fld id="{42F7CEFD-FAA1-4C10-BF39-E7E6EEC0BDDD}" type="datetime1">
              <a:rPr lang="ar-SA" smtClean="0"/>
              <a:pPr/>
              <a:t>29 شوال، 1443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7BE10BB-9EB0-4C6F-8111-0695BBA2B88B}" type="slidenum">
              <a:rPr lang="ar-SA" smtClean="0"/>
              <a:pPr/>
              <a:t>‹#›</a:t>
            </a:fld>
            <a:endParaRPr lang="ar-SA"/>
          </a:p>
        </p:txBody>
      </p:sp>
    </p:spTree>
    <p:extLst>
      <p:ext uri="{BB962C8B-B14F-4D97-AF65-F5344CB8AC3E}">
        <p14:creationId xmlns:p14="http://schemas.microsoft.com/office/powerpoint/2010/main" val="1024049936"/>
      </p:ext>
    </p:extLst>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400050"/>
            <a:ext cx="1914525" cy="4229100"/>
          </a:xfrm>
        </p:spPr>
        <p:txBody>
          <a:bodyPr vert="eaVert"/>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800100" y="400050"/>
            <a:ext cx="5629275" cy="4229100"/>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65119377-CE29-4EAD-BC89-C15A5B950CF2}" type="datetime1">
              <a:rPr lang="ar-SA" smtClean="0"/>
              <a:pPr/>
              <a:t>29 شوال، 1443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7BE10BB-9EB0-4C6F-8111-0695BBA2B88B}" type="slidenum">
              <a:rPr lang="ar-SA" smtClean="0"/>
              <a:pPr/>
              <a:t>‹#›</a:t>
            </a:fld>
            <a:endParaRPr lang="ar-SA"/>
          </a:p>
        </p:txBody>
      </p:sp>
    </p:spTree>
    <p:extLst>
      <p:ext uri="{BB962C8B-B14F-4D97-AF65-F5344CB8AC3E}">
        <p14:creationId xmlns:p14="http://schemas.microsoft.com/office/powerpoint/2010/main" val="3586339937"/>
      </p:ext>
    </p:extLst>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123F5510-4A8C-453F-9B4D-13E05B382228}" type="datetime1">
              <a:rPr lang="ar-SA" smtClean="0"/>
              <a:pPr/>
              <a:t>29 شوال، 1443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7BE10BB-9EB0-4C6F-8111-0695BBA2B88B}" type="slidenum">
              <a:rPr lang="ar-SA" smtClean="0"/>
              <a:pPr/>
              <a:t>‹#›</a:t>
            </a:fld>
            <a:endParaRPr lang="ar-SA"/>
          </a:p>
        </p:txBody>
      </p:sp>
    </p:spTree>
    <p:extLst>
      <p:ext uri="{BB962C8B-B14F-4D97-AF65-F5344CB8AC3E}">
        <p14:creationId xmlns:p14="http://schemas.microsoft.com/office/powerpoint/2010/main" val="2183740247"/>
      </p:ext>
    </p:extLst>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3688492"/>
            <a:ext cx="9144000" cy="1455008"/>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title"/>
          </p:nvPr>
        </p:nvSpPr>
        <p:spPr>
          <a:xfrm>
            <a:off x="1625346" y="918972"/>
            <a:ext cx="6960870" cy="2640330"/>
          </a:xfrm>
        </p:spPr>
        <p:txBody>
          <a:bodyPr anchor="ctr">
            <a:normAutofit/>
          </a:bodyPr>
          <a:lstStyle>
            <a:lvl1pPr>
              <a:lnSpc>
                <a:spcPct val="80000"/>
              </a:lnSpc>
              <a:defRPr sz="6000" b="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624331" y="3765042"/>
            <a:ext cx="6789420" cy="800100"/>
          </a:xfrm>
        </p:spPr>
        <p:txBody>
          <a:bodyPr anchor="t">
            <a:normAutofit/>
          </a:bodyPr>
          <a:lstStyle>
            <a:lvl1pPr marL="0" indent="0">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a:xfrm>
            <a:off x="6445251" y="4704588"/>
            <a:ext cx="1983232" cy="273844"/>
          </a:xfrm>
        </p:spPr>
        <p:txBody>
          <a:bodyPr/>
          <a:lstStyle/>
          <a:p>
            <a:fld id="{A6414F75-9324-4764-A86F-12FFD37AD2D3}" type="datetime1">
              <a:rPr lang="ar-SA" smtClean="0"/>
              <a:pPr/>
              <a:t>29 شوال، 1443</a:t>
            </a:fld>
            <a:endParaRPr lang="ar-SA"/>
          </a:p>
        </p:txBody>
      </p:sp>
      <p:sp>
        <p:nvSpPr>
          <p:cNvPr id="5" name="Footer Placeholder 4"/>
          <p:cNvSpPr>
            <a:spLocks noGrp="1"/>
          </p:cNvSpPr>
          <p:nvPr>
            <p:ph type="ftr" sz="quarter" idx="11"/>
          </p:nvPr>
        </p:nvSpPr>
        <p:spPr>
          <a:xfrm>
            <a:off x="1637031" y="4704588"/>
            <a:ext cx="4745736" cy="273844"/>
          </a:xfrm>
        </p:spPr>
        <p:txBody>
          <a:bodyPr/>
          <a:lstStyle/>
          <a:p>
            <a:endParaRPr lang="ar-SA"/>
          </a:p>
        </p:txBody>
      </p:sp>
      <p:grpSp>
        <p:nvGrpSpPr>
          <p:cNvPr id="8" name="Group 7"/>
          <p:cNvGrpSpPr/>
          <p:nvPr/>
        </p:nvGrpSpPr>
        <p:grpSpPr>
          <a:xfrm>
            <a:off x="673049" y="1744386"/>
            <a:ext cx="810678" cy="810677"/>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632776" y="1879600"/>
            <a:ext cx="891224" cy="540249"/>
          </a:xfrm>
        </p:spPr>
        <p:txBody>
          <a:bodyPr/>
          <a:lstStyle>
            <a:lvl1pPr>
              <a:defRPr sz="2100"/>
            </a:lvl1pPr>
          </a:lstStyle>
          <a:p>
            <a:fld id="{27BE10BB-9EB0-4C6F-8111-0695BBA2B88B}" type="slidenum">
              <a:rPr lang="ar-SA" smtClean="0"/>
              <a:pPr/>
              <a:t>‹#›</a:t>
            </a:fld>
            <a:endParaRPr lang="ar-SA"/>
          </a:p>
        </p:txBody>
      </p:sp>
    </p:spTree>
    <p:extLst>
      <p:ext uri="{BB962C8B-B14F-4D97-AF65-F5344CB8AC3E}">
        <p14:creationId xmlns:p14="http://schemas.microsoft.com/office/powerpoint/2010/main" val="3273531239"/>
      </p:ext>
    </p:extLst>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802386" y="1645920"/>
            <a:ext cx="3566160" cy="2983230"/>
          </a:xfrm>
        </p:spPr>
        <p:txBody>
          <a:bodyPr/>
          <a:lstStyle>
            <a:lvl1pPr>
              <a:defRPr sz="1500"/>
            </a:lvl1pPr>
            <a:lvl2pPr>
              <a:defRPr sz="1350"/>
            </a:lvl2pPr>
            <a:lvl3pPr>
              <a:defRPr sz="1200"/>
            </a:lvl3pPr>
            <a:lvl4pPr>
              <a:defRPr sz="1200"/>
            </a:lvl4pPr>
            <a:lvl5pPr>
              <a:defRPr sz="1200"/>
            </a:lvl5pPr>
            <a:lvl6pPr>
              <a:defRPr sz="1350"/>
            </a:lvl6pPr>
            <a:lvl7pPr>
              <a:defRPr sz="1350"/>
            </a:lvl7pPr>
            <a:lvl8pPr>
              <a:defRPr sz="1350"/>
            </a:lvl8pPr>
            <a:lvl9pPr>
              <a:defRPr sz="135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4773168" y="1645920"/>
            <a:ext cx="3566160" cy="2983230"/>
          </a:xfrm>
        </p:spPr>
        <p:txBody>
          <a:bodyPr/>
          <a:lstStyle>
            <a:lvl1pPr>
              <a:defRPr sz="1500"/>
            </a:lvl1pPr>
            <a:lvl2pPr>
              <a:defRPr sz="1350"/>
            </a:lvl2pPr>
            <a:lvl3pPr>
              <a:defRPr sz="1200"/>
            </a:lvl3pPr>
            <a:lvl4pPr>
              <a:defRPr sz="1200"/>
            </a:lvl4pPr>
            <a:lvl5pPr>
              <a:defRPr sz="1200"/>
            </a:lvl5pPr>
            <a:lvl6pPr>
              <a:defRPr sz="1350"/>
            </a:lvl6pPr>
            <a:lvl7pPr>
              <a:defRPr sz="1350"/>
            </a:lvl7pPr>
            <a:lvl8pPr>
              <a:defRPr sz="1350"/>
            </a:lvl8pPr>
            <a:lvl9pPr>
              <a:defRPr sz="135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D9F0E8FE-06D1-481A-B6E6-C8786B5B723B}" type="datetime1">
              <a:rPr lang="ar-SA" smtClean="0"/>
              <a:pPr/>
              <a:t>29 شوال، 1443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7BE10BB-9EB0-4C6F-8111-0695BBA2B88B}" type="slidenum">
              <a:rPr lang="ar-SA" smtClean="0"/>
              <a:pPr/>
              <a:t>‹#›</a:t>
            </a:fld>
            <a:endParaRPr lang="ar-SA"/>
          </a:p>
        </p:txBody>
      </p:sp>
    </p:spTree>
    <p:extLst>
      <p:ext uri="{BB962C8B-B14F-4D97-AF65-F5344CB8AC3E}">
        <p14:creationId xmlns:p14="http://schemas.microsoft.com/office/powerpoint/2010/main" val="2753199013"/>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00100" y="1536192"/>
            <a:ext cx="3566160" cy="480060"/>
          </a:xfrm>
        </p:spPr>
        <p:txBody>
          <a:bodyPr anchor="ctr">
            <a:normAutofit/>
          </a:bodyPr>
          <a:lstStyle>
            <a:lvl1pPr marL="0" indent="0">
              <a:buNone/>
              <a:defRPr sz="1500" b="1">
                <a:solidFill>
                  <a:schemeClr val="accent1">
                    <a:lumMod val="7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انقر لتحرير أنماط نص الشكل الرئيسي</a:t>
            </a:r>
          </a:p>
        </p:txBody>
      </p:sp>
      <p:sp>
        <p:nvSpPr>
          <p:cNvPr id="4" name="Content Placeholder 3"/>
          <p:cNvSpPr>
            <a:spLocks noGrp="1"/>
          </p:cNvSpPr>
          <p:nvPr>
            <p:ph sz="half" idx="2"/>
          </p:nvPr>
        </p:nvSpPr>
        <p:spPr>
          <a:xfrm>
            <a:off x="802386" y="2057400"/>
            <a:ext cx="3566160" cy="2468880"/>
          </a:xfrm>
        </p:spPr>
        <p:txBody>
          <a:bodyPr/>
          <a:lstStyle>
            <a:lvl1pPr>
              <a:defRPr sz="1500"/>
            </a:lvl1pPr>
            <a:lvl2pPr>
              <a:defRPr sz="1350"/>
            </a:lvl2pPr>
            <a:lvl3pPr>
              <a:defRPr sz="120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4773168" y="1536192"/>
            <a:ext cx="3566160" cy="480060"/>
          </a:xfrm>
        </p:spPr>
        <p:txBody>
          <a:bodyPr anchor="ctr">
            <a:normAutofit/>
          </a:bodyPr>
          <a:lstStyle>
            <a:lvl1pPr marL="0" indent="0">
              <a:buNone/>
              <a:defRPr sz="1500" b="1">
                <a:solidFill>
                  <a:schemeClr val="accent1">
                    <a:lumMod val="7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4773168" y="2057400"/>
            <a:ext cx="3566160" cy="2468880"/>
          </a:xfrm>
        </p:spPr>
        <p:txBody>
          <a:bodyPr/>
          <a:lstStyle>
            <a:lvl1pPr>
              <a:defRPr sz="1500"/>
            </a:lvl1pPr>
            <a:lvl2pPr>
              <a:defRPr sz="1350"/>
            </a:lvl2pPr>
            <a:lvl3pPr>
              <a:defRPr sz="120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D9F0E8FE-06D1-481A-B6E6-C8786B5B723B}" type="datetime1">
              <a:rPr lang="ar-SA" smtClean="0"/>
              <a:pPr/>
              <a:t>29 شوال، 1443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27BE10BB-9EB0-4C6F-8111-0695BBA2B88B}" type="slidenum">
              <a:rPr lang="ar-SA" smtClean="0"/>
              <a:pPr/>
              <a:t>‹#›</a:t>
            </a:fld>
            <a:endParaRPr lang="ar-SA"/>
          </a:p>
        </p:txBody>
      </p:sp>
      <p:sp>
        <p:nvSpPr>
          <p:cNvPr id="10" name="Title 9"/>
          <p:cNvSpPr>
            <a:spLocks noGrp="1"/>
          </p:cNvSpPr>
          <p:nvPr>
            <p:ph type="title"/>
          </p:nvPr>
        </p:nvSpPr>
        <p:spPr/>
        <p:txBody>
          <a:bodyPr/>
          <a:lstStyle/>
          <a:p>
            <a:r>
              <a:rPr lang="ar-SA"/>
              <a:t>انقر لتحرير نمط عنوان الشكل الرئيسي</a:t>
            </a:r>
            <a:endParaRPr lang="en-US" dirty="0"/>
          </a:p>
        </p:txBody>
      </p:sp>
    </p:spTree>
    <p:extLst>
      <p:ext uri="{BB962C8B-B14F-4D97-AF65-F5344CB8AC3E}">
        <p14:creationId xmlns:p14="http://schemas.microsoft.com/office/powerpoint/2010/main" val="1535420785"/>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عنوان فقط">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2D7B79-23AC-44A4-AF1D-88991B4DBF3A}" type="datetime1">
              <a:rPr lang="ar-SA" smtClean="0"/>
              <a:pPr/>
              <a:t>29 شوال، 1443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27BE10BB-9EB0-4C6F-8111-0695BBA2B88B}" type="slidenum">
              <a:rPr lang="ar-SA" smtClean="0"/>
              <a:pPr/>
              <a:t>‹#›</a:t>
            </a:fld>
            <a:endParaRPr lang="ar-SA"/>
          </a:p>
        </p:txBody>
      </p:sp>
      <p:sp>
        <p:nvSpPr>
          <p:cNvPr id="6" name="Title 5"/>
          <p:cNvSpPr>
            <a:spLocks noGrp="1"/>
          </p:cNvSpPr>
          <p:nvPr>
            <p:ph type="title"/>
          </p:nvPr>
        </p:nvSpPr>
        <p:spPr/>
        <p:txBody>
          <a:bodyPr/>
          <a:lstStyle/>
          <a:p>
            <a:r>
              <a:rPr lang="ar-SA"/>
              <a:t>انقر لتحرير نمط عنوان الشكل الرئيسي</a:t>
            </a:r>
            <a:endParaRPr lang="en-US"/>
          </a:p>
        </p:txBody>
      </p:sp>
    </p:spTree>
    <p:extLst>
      <p:ext uri="{BB962C8B-B14F-4D97-AF65-F5344CB8AC3E}">
        <p14:creationId xmlns:p14="http://schemas.microsoft.com/office/powerpoint/2010/main" val="3973611277"/>
      </p:ext>
    </p:extLst>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E6A7A7-78C6-432A-A6C8-8F3226B80A87}" type="datetime1">
              <a:rPr lang="ar-SA" smtClean="0"/>
              <a:pPr/>
              <a:t>29 شوال، 1443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27BE10BB-9EB0-4C6F-8111-0695BBA2B88B}" type="slidenum">
              <a:rPr lang="ar-SA" smtClean="0"/>
              <a:pPr/>
              <a:t>‹#›</a:t>
            </a:fld>
            <a:endParaRPr lang="ar-SA"/>
          </a:p>
        </p:txBody>
      </p:sp>
    </p:spTree>
    <p:extLst>
      <p:ext uri="{BB962C8B-B14F-4D97-AF65-F5344CB8AC3E}">
        <p14:creationId xmlns:p14="http://schemas.microsoft.com/office/powerpoint/2010/main" val="2873192533"/>
      </p:ext>
    </p:extLst>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مع تسمية توضيحية">
    <p:spTree>
      <p:nvGrpSpPr>
        <p:cNvPr id="1" name=""/>
        <p:cNvGrpSpPr/>
        <p:nvPr/>
      </p:nvGrpSpPr>
      <p:grpSpPr>
        <a:xfrm>
          <a:off x="0" y="0"/>
          <a:ext cx="0" cy="0"/>
          <a:chOff x="0" y="0"/>
          <a:chExt cx="0" cy="0"/>
        </a:xfrm>
      </p:grpSpPr>
      <p:sp>
        <p:nvSpPr>
          <p:cNvPr id="8" name="Rectangle 7"/>
          <p:cNvSpPr/>
          <p:nvPr/>
        </p:nvSpPr>
        <p:spPr>
          <a:xfrm>
            <a:off x="6227806" y="1"/>
            <a:ext cx="2916194" cy="51434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title"/>
          </p:nvPr>
        </p:nvSpPr>
        <p:spPr>
          <a:xfrm>
            <a:off x="6412230" y="514350"/>
            <a:ext cx="2400300" cy="1303020"/>
          </a:xfrm>
        </p:spPr>
        <p:txBody>
          <a:bodyPr anchor="b">
            <a:normAutofit/>
          </a:bodyPr>
          <a:lstStyle>
            <a:lvl1pPr>
              <a:defRPr sz="2400" b="1"/>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628650" y="514350"/>
            <a:ext cx="5033772" cy="3765042"/>
          </a:xfrm>
        </p:spPr>
        <p:txBody>
          <a:bodyPr/>
          <a:lstStyle>
            <a:lvl1pPr>
              <a:defRPr sz="1500"/>
            </a:lvl1pPr>
            <a:lvl2pPr>
              <a:defRPr sz="1350"/>
            </a:lvl2pPr>
            <a:lvl3pPr>
              <a:defRPr sz="1200"/>
            </a:lvl3pPr>
            <a:lvl4pPr>
              <a:defRPr sz="1200"/>
            </a:lvl4pPr>
            <a:lvl5pPr>
              <a:defRPr sz="1200"/>
            </a:lvl5pPr>
            <a:lvl6pPr>
              <a:defRPr sz="1500"/>
            </a:lvl6pPr>
            <a:lvl7pPr>
              <a:defRPr sz="1500"/>
            </a:lvl7pPr>
            <a:lvl8pPr>
              <a:defRPr sz="1500"/>
            </a:lvl8pPr>
            <a:lvl9pPr>
              <a:defRPr sz="15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6412230" y="1817370"/>
            <a:ext cx="2400300" cy="2468880"/>
          </a:xfrm>
        </p:spPr>
        <p:txBody>
          <a:bodyPr>
            <a:normAutofit/>
          </a:bodyPr>
          <a:lstStyle>
            <a:lvl1pPr marL="0" indent="0">
              <a:lnSpc>
                <a:spcPct val="100000"/>
              </a:lnSpc>
              <a:spcBef>
                <a:spcPts val="750"/>
              </a:spcBef>
              <a:buNone/>
              <a:defRPr sz="1050">
                <a:solidFill>
                  <a:schemeClr val="accent1">
                    <a:lumMod val="75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D9F0E8FE-06D1-481A-B6E6-C8786B5B723B}" type="datetime1">
              <a:rPr lang="ar-SA" smtClean="0"/>
              <a:pPr/>
              <a:t>29 شوال، 1443</a:t>
            </a:fld>
            <a:endParaRPr lang="ar-SA"/>
          </a:p>
        </p:txBody>
      </p:sp>
      <p:sp>
        <p:nvSpPr>
          <p:cNvPr id="6" name="Footer Placeholder 5"/>
          <p:cNvSpPr>
            <a:spLocks noGrp="1"/>
          </p:cNvSpPr>
          <p:nvPr>
            <p:ph type="ftr" sz="quarter" idx="11"/>
          </p:nvPr>
        </p:nvSpPr>
        <p:spPr/>
        <p:txBody>
          <a:bodyPr/>
          <a:lstStyle/>
          <a:p>
            <a:endParaRPr lang="ar-SA"/>
          </a:p>
        </p:txBody>
      </p:sp>
      <p:grpSp>
        <p:nvGrpSpPr>
          <p:cNvPr id="9" name="Group 8"/>
          <p:cNvGrpSpPr>
            <a:grpSpLocks noChangeAspect="1"/>
          </p:cNvGrpSpPr>
          <p:nvPr/>
        </p:nvGrpSpPr>
        <p:grpSpPr>
          <a:xfrm>
            <a:off x="8551294" y="4672261"/>
            <a:ext cx="342900" cy="3429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27BE10BB-9EB0-4C6F-8111-0695BBA2B88B}" type="slidenum">
              <a:rPr lang="ar-SA" smtClean="0"/>
              <a:pPr/>
              <a:t>‹#›</a:t>
            </a:fld>
            <a:endParaRPr lang="ar-SA"/>
          </a:p>
        </p:txBody>
      </p:sp>
    </p:spTree>
    <p:extLst>
      <p:ext uri="{BB962C8B-B14F-4D97-AF65-F5344CB8AC3E}">
        <p14:creationId xmlns:p14="http://schemas.microsoft.com/office/powerpoint/2010/main" val="3887851132"/>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11" name="Rectangle 10"/>
          <p:cNvSpPr/>
          <p:nvPr/>
        </p:nvSpPr>
        <p:spPr>
          <a:xfrm>
            <a:off x="6227806" y="1"/>
            <a:ext cx="2916194" cy="51434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title"/>
          </p:nvPr>
        </p:nvSpPr>
        <p:spPr>
          <a:xfrm>
            <a:off x="6412230" y="514350"/>
            <a:ext cx="2400300" cy="1303020"/>
          </a:xfrm>
        </p:spPr>
        <p:txBody>
          <a:bodyPr anchor="b">
            <a:normAutofit/>
          </a:bodyPr>
          <a:lstStyle>
            <a:lvl1pPr>
              <a:defRPr sz="2400" b="1"/>
            </a:lvl1pPr>
          </a:lstStyle>
          <a:p>
            <a:r>
              <a:rPr lang="ar-SA"/>
              <a:t>انقر لتحرير نمط عنوان الشكل الرئيسي</a:t>
            </a:r>
            <a:endParaRPr lang="en-US" dirty="0"/>
          </a:p>
        </p:txBody>
      </p:sp>
      <p:sp>
        <p:nvSpPr>
          <p:cNvPr id="3" name="Picture Placeholder 2"/>
          <p:cNvSpPr>
            <a:spLocks noGrp="1"/>
          </p:cNvSpPr>
          <p:nvPr>
            <p:ph type="pic" idx="1"/>
          </p:nvPr>
        </p:nvSpPr>
        <p:spPr>
          <a:xfrm>
            <a:off x="0" y="0"/>
            <a:ext cx="6227805" cy="5143500"/>
          </a:xfrm>
          <a:solidFill>
            <a:schemeClr val="tx2">
              <a:lumMod val="20000"/>
              <a:lumOff val="80000"/>
            </a:schemeClr>
          </a:solidFill>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6412230" y="1817370"/>
            <a:ext cx="2400300" cy="2468880"/>
          </a:xfrm>
        </p:spPr>
        <p:txBody>
          <a:bodyPr>
            <a:normAutofit/>
          </a:bodyPr>
          <a:lstStyle>
            <a:lvl1pPr marL="0" indent="0">
              <a:lnSpc>
                <a:spcPct val="100000"/>
              </a:lnSpc>
              <a:spcBef>
                <a:spcPts val="750"/>
              </a:spcBef>
              <a:buNone/>
              <a:defRPr sz="1050">
                <a:solidFill>
                  <a:schemeClr val="accent1">
                    <a:lumMod val="75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D9F0E8FE-06D1-481A-B6E6-C8786B5B723B}" type="datetime1">
              <a:rPr lang="ar-SA" smtClean="0"/>
              <a:pPr/>
              <a:t>29 شوال، 1443</a:t>
            </a:fld>
            <a:endParaRPr lang="ar-SA"/>
          </a:p>
        </p:txBody>
      </p:sp>
      <p:grpSp>
        <p:nvGrpSpPr>
          <p:cNvPr id="8" name="Group 7"/>
          <p:cNvGrpSpPr>
            <a:grpSpLocks noChangeAspect="1"/>
          </p:cNvGrpSpPr>
          <p:nvPr/>
        </p:nvGrpSpPr>
        <p:grpSpPr>
          <a:xfrm>
            <a:off x="8551294" y="4672261"/>
            <a:ext cx="342900" cy="3429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27BE10BB-9EB0-4C6F-8111-0695BBA2B88B}" type="slidenum">
              <a:rPr lang="ar-SA" smtClean="0"/>
              <a:pPr/>
              <a:t>‹#›</a:t>
            </a:fld>
            <a:endParaRPr lang="ar-SA"/>
          </a:p>
        </p:txBody>
      </p:sp>
    </p:spTree>
    <p:extLst>
      <p:ext uri="{BB962C8B-B14F-4D97-AF65-F5344CB8AC3E}">
        <p14:creationId xmlns:p14="http://schemas.microsoft.com/office/powerpoint/2010/main" val="355427989"/>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02386" y="363474"/>
            <a:ext cx="7543800" cy="1207008"/>
          </a:xfrm>
          <a:prstGeom prst="rect">
            <a:avLst/>
          </a:prstGeom>
        </p:spPr>
        <p:txBody>
          <a:bodyPr vert="horz" lIns="91440" tIns="45720" rIns="91440" bIns="45720" rtlCol="0" anchor="ctr">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802386" y="1591056"/>
            <a:ext cx="7543800" cy="3038094"/>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5973318" y="4704588"/>
            <a:ext cx="2455164" cy="273844"/>
          </a:xfrm>
          <a:prstGeom prst="rect">
            <a:avLst/>
          </a:prstGeom>
        </p:spPr>
        <p:txBody>
          <a:bodyPr vert="horz" lIns="91440" tIns="45720" rIns="91440" bIns="45720" rtlCol="0" anchor="ctr"/>
          <a:lstStyle>
            <a:lvl1pPr algn="r">
              <a:defRPr sz="825">
                <a:solidFill>
                  <a:schemeClr val="tx2"/>
                </a:solidFill>
              </a:defRPr>
            </a:lvl1pPr>
          </a:lstStyle>
          <a:p>
            <a:fld id="{D9F0E8FE-06D1-481A-B6E6-C8786B5B723B}" type="datetime1">
              <a:rPr lang="ar-SA" smtClean="0"/>
              <a:pPr/>
              <a:t>29 شوال، 1443</a:t>
            </a:fld>
            <a:endParaRPr lang="ar-SA"/>
          </a:p>
        </p:txBody>
      </p:sp>
      <p:sp>
        <p:nvSpPr>
          <p:cNvPr id="5" name="Footer Placeholder 4"/>
          <p:cNvSpPr>
            <a:spLocks noGrp="1"/>
          </p:cNvSpPr>
          <p:nvPr>
            <p:ph type="ftr" sz="quarter" idx="3"/>
          </p:nvPr>
        </p:nvSpPr>
        <p:spPr>
          <a:xfrm>
            <a:off x="816102" y="4704588"/>
            <a:ext cx="4745736" cy="273844"/>
          </a:xfrm>
          <a:prstGeom prst="rect">
            <a:avLst/>
          </a:prstGeom>
        </p:spPr>
        <p:txBody>
          <a:bodyPr vert="horz" lIns="91440" tIns="45720" rIns="91440" bIns="45720" rtlCol="0" anchor="ctr"/>
          <a:lstStyle>
            <a:lvl1pPr algn="l">
              <a:defRPr sz="825">
                <a:solidFill>
                  <a:schemeClr val="tx2"/>
                </a:solidFill>
              </a:defRPr>
            </a:lvl1pPr>
          </a:lstStyle>
          <a:p>
            <a:endParaRPr lang="ar-SA"/>
          </a:p>
        </p:txBody>
      </p:sp>
      <p:grpSp>
        <p:nvGrpSpPr>
          <p:cNvPr id="7" name="Group 6"/>
          <p:cNvGrpSpPr>
            <a:grpSpLocks noChangeAspect="1"/>
          </p:cNvGrpSpPr>
          <p:nvPr/>
        </p:nvGrpSpPr>
        <p:grpSpPr>
          <a:xfrm>
            <a:off x="8551294" y="4672261"/>
            <a:ext cx="342900" cy="3429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4"/>
          </p:nvPr>
        </p:nvSpPr>
        <p:spPr>
          <a:xfrm>
            <a:off x="8483346" y="4704588"/>
            <a:ext cx="480060" cy="273844"/>
          </a:xfrm>
          <a:prstGeom prst="rect">
            <a:avLst/>
          </a:prstGeom>
        </p:spPr>
        <p:txBody>
          <a:bodyPr vert="horz" lIns="91440" tIns="45720" rIns="91440" bIns="45720" rtlCol="0" anchor="ctr"/>
          <a:lstStyle>
            <a:lvl1pPr algn="ctr">
              <a:defRPr sz="1050" b="1">
                <a:solidFill>
                  <a:srgbClr val="FFFFFF"/>
                </a:solidFill>
                <a:latin typeface="+mj-lt"/>
              </a:defRPr>
            </a:lvl1pPr>
          </a:lstStyle>
          <a:p>
            <a:fld id="{27BE10BB-9EB0-4C6F-8111-0695BBA2B88B}" type="slidenum">
              <a:rPr lang="ar-SA" smtClean="0"/>
              <a:pPr/>
              <a:t>‹#›</a:t>
            </a:fld>
            <a:endParaRPr lang="ar-SA"/>
          </a:p>
        </p:txBody>
      </p:sp>
    </p:spTree>
    <p:extLst>
      <p:ext uri="{BB962C8B-B14F-4D97-AF65-F5344CB8AC3E}">
        <p14:creationId xmlns:p14="http://schemas.microsoft.com/office/powerpoint/2010/main" val="706265698"/>
      </p:ext>
    </p:extLst>
  </p:cSld>
  <p:clrMap bg1="lt1" tx1="dk1" bg2="lt2" tx2="dk2" accent1="accent1" accent2="accent2" accent3="accent3" accent4="accent4" accent5="accent5" accent6="accent6" hlink="hlink" folHlink="folHlink"/>
  <p:sldLayoutIdLst>
    <p:sldLayoutId id="2147484355" r:id="rId1"/>
    <p:sldLayoutId id="2147484356" r:id="rId2"/>
    <p:sldLayoutId id="2147484357" r:id="rId3"/>
    <p:sldLayoutId id="2147484358" r:id="rId4"/>
    <p:sldLayoutId id="2147484359" r:id="rId5"/>
    <p:sldLayoutId id="2147484360" r:id="rId6"/>
    <p:sldLayoutId id="2147484361" r:id="rId7"/>
    <p:sldLayoutId id="2147484362" r:id="rId8"/>
    <p:sldLayoutId id="2147484363" r:id="rId9"/>
    <p:sldLayoutId id="2147484364" r:id="rId10"/>
    <p:sldLayoutId id="2147484365" r:id="rId11"/>
  </p:sldLayoutIdLst>
  <p:transition spd="med">
    <p:fade thruBlk="1"/>
  </p:transition>
  <p:hf hdr="0" ftr="0" dt="0"/>
  <p:txStyles>
    <p:titleStyle>
      <a:lvl1pPr algn="l" defTabSz="685800" rtl="1" eaLnBrk="1" latinLnBrk="0" hangingPunct="1">
        <a:lnSpc>
          <a:spcPct val="90000"/>
        </a:lnSpc>
        <a:spcBef>
          <a:spcPct val="0"/>
        </a:spcBef>
        <a:buNone/>
        <a:defRPr sz="405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37160" indent="-137160" algn="r" defTabSz="685800" rtl="1" eaLnBrk="1" latinLnBrk="0" hangingPunct="1">
        <a:lnSpc>
          <a:spcPct val="90000"/>
        </a:lnSpc>
        <a:spcBef>
          <a:spcPts val="900"/>
        </a:spcBef>
        <a:buClr>
          <a:schemeClr val="accent1">
            <a:lumMod val="75000"/>
          </a:schemeClr>
        </a:buClr>
        <a:buSzPct val="85000"/>
        <a:buFont typeface="Wingdings" pitchFamily="2" charset="2"/>
        <a:buChar char="§"/>
        <a:defRPr sz="1500" kern="1200">
          <a:solidFill>
            <a:schemeClr val="tx1"/>
          </a:solidFill>
          <a:latin typeface="+mn-lt"/>
          <a:ea typeface="+mn-ea"/>
          <a:cs typeface="+mn-cs"/>
        </a:defRPr>
      </a:lvl1pPr>
      <a:lvl2pPr marL="342900" indent="-137160" algn="r" defTabSz="685800" rtl="1" eaLnBrk="1" latinLnBrk="0" hangingPunct="1">
        <a:lnSpc>
          <a:spcPct val="90000"/>
        </a:lnSpc>
        <a:spcBef>
          <a:spcPts val="300"/>
        </a:spcBef>
        <a:spcAft>
          <a:spcPts val="150"/>
        </a:spcAft>
        <a:buClr>
          <a:schemeClr val="accent1">
            <a:lumMod val="75000"/>
          </a:schemeClr>
        </a:buClr>
        <a:buSzPct val="85000"/>
        <a:buFont typeface="Wingdings" pitchFamily="2" charset="2"/>
        <a:buChar char="§"/>
        <a:defRPr sz="1350" kern="1200">
          <a:solidFill>
            <a:schemeClr val="tx1"/>
          </a:solidFill>
          <a:latin typeface="+mn-lt"/>
          <a:ea typeface="+mn-ea"/>
          <a:cs typeface="+mn-cs"/>
        </a:defRPr>
      </a:lvl2pPr>
      <a:lvl3pPr marL="548640" indent="-137160" algn="r" defTabSz="685800" rtl="1" eaLnBrk="1" latinLnBrk="0" hangingPunct="1">
        <a:lnSpc>
          <a:spcPct val="90000"/>
        </a:lnSpc>
        <a:spcBef>
          <a:spcPts val="300"/>
        </a:spcBef>
        <a:spcAft>
          <a:spcPts val="150"/>
        </a:spcAft>
        <a:buClr>
          <a:schemeClr val="accent1">
            <a:lumMod val="75000"/>
          </a:schemeClr>
        </a:buClr>
        <a:buSzPct val="85000"/>
        <a:buFont typeface="Wingdings" pitchFamily="2" charset="2"/>
        <a:buChar char="§"/>
        <a:defRPr sz="1200" kern="1200">
          <a:solidFill>
            <a:schemeClr val="tx1"/>
          </a:solidFill>
          <a:latin typeface="+mn-lt"/>
          <a:ea typeface="+mn-ea"/>
          <a:cs typeface="+mn-cs"/>
        </a:defRPr>
      </a:lvl3pPr>
      <a:lvl4pPr marL="754380" indent="-137160" algn="r" defTabSz="685800" rtl="1" eaLnBrk="1" latinLnBrk="0" hangingPunct="1">
        <a:lnSpc>
          <a:spcPct val="90000"/>
        </a:lnSpc>
        <a:spcBef>
          <a:spcPts val="300"/>
        </a:spcBef>
        <a:spcAft>
          <a:spcPts val="150"/>
        </a:spcAft>
        <a:buClr>
          <a:schemeClr val="accent1">
            <a:lumMod val="75000"/>
          </a:schemeClr>
        </a:buClr>
        <a:buSzPct val="85000"/>
        <a:buFont typeface="Wingdings" pitchFamily="2" charset="2"/>
        <a:buChar char="§"/>
        <a:defRPr sz="1200" kern="1200">
          <a:solidFill>
            <a:schemeClr val="tx1"/>
          </a:solidFill>
          <a:latin typeface="+mn-lt"/>
          <a:ea typeface="+mn-ea"/>
          <a:cs typeface="+mn-cs"/>
        </a:defRPr>
      </a:lvl4pPr>
      <a:lvl5pPr marL="960120" indent="-137160" algn="r" defTabSz="685800" rtl="1" eaLnBrk="1" latinLnBrk="0" hangingPunct="1">
        <a:lnSpc>
          <a:spcPct val="90000"/>
        </a:lnSpc>
        <a:spcBef>
          <a:spcPts val="300"/>
        </a:spcBef>
        <a:spcAft>
          <a:spcPts val="150"/>
        </a:spcAft>
        <a:buClr>
          <a:schemeClr val="accent1">
            <a:lumMod val="75000"/>
          </a:schemeClr>
        </a:buClr>
        <a:buSzPct val="85000"/>
        <a:buFont typeface="Wingdings" pitchFamily="2" charset="2"/>
        <a:buChar char="§"/>
        <a:defRPr sz="1200" kern="1200">
          <a:solidFill>
            <a:schemeClr val="tx1"/>
          </a:solidFill>
          <a:latin typeface="+mn-lt"/>
          <a:ea typeface="+mn-ea"/>
          <a:cs typeface="+mn-cs"/>
        </a:defRPr>
      </a:lvl5pPr>
      <a:lvl6pPr marL="1200000" indent="-171450" algn="r" defTabSz="685800" rtl="1" eaLnBrk="1" latinLnBrk="0" hangingPunct="1">
        <a:lnSpc>
          <a:spcPct val="90000"/>
        </a:lnSpc>
        <a:spcBef>
          <a:spcPts val="300"/>
        </a:spcBef>
        <a:spcAft>
          <a:spcPts val="150"/>
        </a:spcAft>
        <a:buClr>
          <a:schemeClr val="accent1">
            <a:lumMod val="75000"/>
          </a:schemeClr>
        </a:buClr>
        <a:buSzPct val="85000"/>
        <a:buFont typeface="Wingdings" pitchFamily="2" charset="2"/>
        <a:buChar char="§"/>
        <a:defRPr sz="1200" kern="1200">
          <a:solidFill>
            <a:schemeClr val="tx1"/>
          </a:solidFill>
          <a:latin typeface="+mn-lt"/>
          <a:ea typeface="+mn-ea"/>
          <a:cs typeface="+mn-cs"/>
        </a:defRPr>
      </a:lvl6pPr>
      <a:lvl7pPr marL="1425000" indent="-171450" algn="r" defTabSz="685800" rtl="1" eaLnBrk="1" latinLnBrk="0" hangingPunct="1">
        <a:lnSpc>
          <a:spcPct val="90000"/>
        </a:lnSpc>
        <a:spcBef>
          <a:spcPts val="300"/>
        </a:spcBef>
        <a:spcAft>
          <a:spcPts val="150"/>
        </a:spcAft>
        <a:buClr>
          <a:schemeClr val="accent1">
            <a:lumMod val="75000"/>
          </a:schemeClr>
        </a:buClr>
        <a:buSzPct val="85000"/>
        <a:buFont typeface="Wingdings" pitchFamily="2" charset="2"/>
        <a:buChar char="§"/>
        <a:defRPr sz="1200" kern="1200">
          <a:solidFill>
            <a:schemeClr val="tx1"/>
          </a:solidFill>
          <a:latin typeface="+mn-lt"/>
          <a:ea typeface="+mn-ea"/>
          <a:cs typeface="+mn-cs"/>
        </a:defRPr>
      </a:lvl7pPr>
      <a:lvl8pPr marL="1650000" indent="-171450" algn="r" defTabSz="685800" rtl="1" eaLnBrk="1" latinLnBrk="0" hangingPunct="1">
        <a:lnSpc>
          <a:spcPct val="90000"/>
        </a:lnSpc>
        <a:spcBef>
          <a:spcPts val="300"/>
        </a:spcBef>
        <a:spcAft>
          <a:spcPts val="150"/>
        </a:spcAft>
        <a:buClr>
          <a:schemeClr val="accent1">
            <a:lumMod val="75000"/>
          </a:schemeClr>
        </a:buClr>
        <a:buSzPct val="85000"/>
        <a:buFont typeface="Wingdings" pitchFamily="2" charset="2"/>
        <a:buChar char="§"/>
        <a:defRPr sz="1200" kern="1200">
          <a:solidFill>
            <a:schemeClr val="tx1"/>
          </a:solidFill>
          <a:latin typeface="+mn-lt"/>
          <a:ea typeface="+mn-ea"/>
          <a:cs typeface="+mn-cs"/>
        </a:defRPr>
      </a:lvl8pPr>
      <a:lvl9pPr marL="1875000" indent="-171450" algn="r" defTabSz="685800" rtl="1" eaLnBrk="1" latinLnBrk="0" hangingPunct="1">
        <a:lnSpc>
          <a:spcPct val="90000"/>
        </a:lnSpc>
        <a:spcBef>
          <a:spcPts val="300"/>
        </a:spcBef>
        <a:spcAft>
          <a:spcPts val="150"/>
        </a:spcAft>
        <a:buClr>
          <a:schemeClr val="accent1">
            <a:lumMod val="75000"/>
          </a:schemeClr>
        </a:buClr>
        <a:buSzPct val="85000"/>
        <a:buFont typeface="Wingdings" pitchFamily="2" charset="2"/>
        <a:buChar char="§"/>
        <a:defRPr sz="1200" kern="1200">
          <a:solidFill>
            <a:schemeClr val="tx1"/>
          </a:solidFill>
          <a:latin typeface="+mn-lt"/>
          <a:ea typeface="+mn-ea"/>
          <a:cs typeface="+mn-cs"/>
        </a:defRPr>
      </a:lvl9pPr>
    </p:bodyStyle>
    <p:otherStyle>
      <a:defPPr>
        <a:defRPr lang="en-US"/>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png"/><Relationship Id="rId4" Type="http://schemas.microsoft.com/office/2007/relationships/hdphoto" Target="../media/hdphoto3.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951729"/>
            <a:ext cx="9213334" cy="1584176"/>
          </a:xfrm>
          <a:solidFill>
            <a:schemeClr val="accent5">
              <a:lumMod val="60000"/>
              <a:lumOff val="40000"/>
            </a:schemeClr>
          </a:solidFill>
        </p:spPr>
        <p:txBody>
          <a:bodyPr>
            <a:normAutofit fontScale="90000"/>
          </a:bodyPr>
          <a:lstStyle/>
          <a:p>
            <a:pPr algn="ctr"/>
            <a:br>
              <a:rPr lang="en-US" sz="3200" b="1" dirty="0">
                <a:solidFill>
                  <a:schemeClr val="bg1"/>
                </a:solidFill>
              </a:rPr>
            </a:br>
            <a:br>
              <a:rPr lang="en-US" sz="2700" dirty="0">
                <a:solidFill>
                  <a:schemeClr val="bg1"/>
                </a:solidFill>
              </a:rPr>
            </a:br>
            <a:r>
              <a:rPr lang="en-US" sz="6000" b="1" dirty="0">
                <a:solidFill>
                  <a:schemeClr val="bg1"/>
                </a:solidFill>
              </a:rPr>
              <a:t>Tobacco control</a:t>
            </a:r>
            <a:br>
              <a:rPr lang="en-US" sz="2700" dirty="0">
                <a:solidFill>
                  <a:schemeClr val="bg1"/>
                </a:solidFill>
              </a:rPr>
            </a:br>
            <a:endParaRPr lang="en-US" sz="4400" dirty="0">
              <a:solidFill>
                <a:schemeClr val="bg1"/>
              </a:solidFill>
            </a:endParaRPr>
          </a:p>
        </p:txBody>
      </p:sp>
      <p:sp>
        <p:nvSpPr>
          <p:cNvPr id="7" name="عنوان فرعي 6">
            <a:extLst>
              <a:ext uri="{FF2B5EF4-FFF2-40B4-BE49-F238E27FC236}">
                <a16:creationId xmlns:a16="http://schemas.microsoft.com/office/drawing/2014/main" id="{4EC18277-807F-BC70-B403-E43456A3E090}"/>
              </a:ext>
            </a:extLst>
          </p:cNvPr>
          <p:cNvSpPr>
            <a:spLocks noGrp="1"/>
          </p:cNvSpPr>
          <p:nvPr>
            <p:ph type="subTitle" idx="1"/>
          </p:nvPr>
        </p:nvSpPr>
        <p:spPr>
          <a:xfrm>
            <a:off x="5508104" y="4083918"/>
            <a:ext cx="3168350" cy="872156"/>
          </a:xfrm>
          <a:solidFill>
            <a:schemeClr val="accent1"/>
          </a:solidFill>
        </p:spPr>
        <p:txBody>
          <a:bodyPr>
            <a:noAutofit/>
          </a:bodyPr>
          <a:lstStyle/>
          <a:p>
            <a:pPr marL="0" indent="0" algn="ctr" defTabSz="685800" rtl="0" eaLnBrk="1" latinLnBrk="0" hangingPunct="1">
              <a:lnSpc>
                <a:spcPct val="90000"/>
              </a:lnSpc>
              <a:spcBef>
                <a:spcPts val="750"/>
              </a:spcBef>
              <a:buFont typeface="Arial" panose="020B0604020202020204" pitchFamily="34" charset="0"/>
              <a:buNone/>
            </a:pPr>
            <a:r>
              <a:rPr lang="en-US" sz="2800" dirty="0"/>
              <a:t>By: Hadeel Osama 3017</a:t>
            </a:r>
          </a:p>
          <a:p>
            <a:pPr marL="0" indent="0" algn="ctr" defTabSz="685800" rtl="0" eaLnBrk="1" latinLnBrk="0" hangingPunct="1">
              <a:lnSpc>
                <a:spcPct val="90000"/>
              </a:lnSpc>
              <a:spcBef>
                <a:spcPts val="750"/>
              </a:spcBef>
              <a:buFont typeface="Arial" panose="020B0604020202020204" pitchFamily="34" charset="0"/>
              <a:buNone/>
            </a:pPr>
            <a:endParaRPr lang="ar-LY" sz="2800" dirty="0"/>
          </a:p>
        </p:txBody>
      </p:sp>
      <p:sp>
        <p:nvSpPr>
          <p:cNvPr id="6" name="Rectangle 5"/>
          <p:cNvSpPr/>
          <p:nvPr/>
        </p:nvSpPr>
        <p:spPr>
          <a:xfrm>
            <a:off x="467546" y="4083919"/>
            <a:ext cx="2802656" cy="8721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77953" tIns="38976" rIns="77953" bIns="38976" rtlCol="0" anchor="ctr"/>
          <a:lstStyle/>
          <a:p>
            <a:pPr algn="ctr"/>
            <a:r>
              <a:rPr lang="en-US" sz="3600" baseline="30000" dirty="0">
                <a:solidFill>
                  <a:schemeClr val="tx1"/>
                </a:solidFill>
              </a:rPr>
              <a:t>1st</a:t>
            </a:r>
            <a:r>
              <a:rPr lang="en-US" sz="2800" dirty="0">
                <a:solidFill>
                  <a:schemeClr val="tx1"/>
                </a:solidFill>
              </a:rPr>
              <a:t> Year medicine </a:t>
            </a:r>
          </a:p>
        </p:txBody>
      </p:sp>
      <p:pic>
        <p:nvPicPr>
          <p:cNvPr id="8" name="Picture 38" descr="limu-logo.jpg"/>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Lst>
          </a:blip>
          <a:stretch>
            <a:fillRect/>
          </a:stretch>
        </p:blipFill>
        <p:spPr>
          <a:xfrm>
            <a:off x="7631084" y="1"/>
            <a:ext cx="1512916" cy="1044094"/>
          </a:xfrm>
          <a:prstGeom prst="rect">
            <a:avLst/>
          </a:prstGeom>
          <a:noFill/>
          <a:ln>
            <a:noFill/>
          </a:ln>
        </p:spPr>
      </p:pic>
      <p:sp>
        <p:nvSpPr>
          <p:cNvPr id="10" name="مستطيل 9"/>
          <p:cNvSpPr/>
          <p:nvPr/>
        </p:nvSpPr>
        <p:spPr>
          <a:xfrm>
            <a:off x="1187624" y="195486"/>
            <a:ext cx="6696744" cy="509600"/>
          </a:xfrm>
          <a:prstGeom prst="rect">
            <a:avLst/>
          </a:prstGeom>
        </p:spPr>
        <p:txBody>
          <a:bodyPr wrap="square" lIns="77953" tIns="38976" rIns="77953" bIns="38976">
            <a:spAutoFit/>
          </a:bodyPr>
          <a:lstStyle/>
          <a:p>
            <a:pPr algn="ctr" rtl="0"/>
            <a:r>
              <a:rPr lang="ar-SA" sz="2800" b="1" dirty="0">
                <a:solidFill>
                  <a:schemeClr val="dk1"/>
                </a:solidFill>
                <a:latin typeface="+mj-lt"/>
                <a:ea typeface="Arial"/>
                <a:cs typeface="+mj-cs"/>
                <a:sym typeface="Arial"/>
              </a:rPr>
              <a:t> </a:t>
            </a:r>
            <a:r>
              <a:rPr lang="en-US" sz="2800" b="1" dirty="0">
                <a:latin typeface="+mj-lt"/>
                <a:ea typeface="Arial"/>
                <a:cs typeface="+mj-cs"/>
                <a:sym typeface="Arial"/>
              </a:rPr>
              <a:t>Libyan International Medical University</a:t>
            </a:r>
            <a:endParaRPr lang="ar-SA" sz="2800" b="1" dirty="0">
              <a:latin typeface="+mj-lt"/>
              <a:cs typeface="+mj-cs"/>
            </a:endParaRPr>
          </a:p>
        </p:txBody>
      </p:sp>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033" y="150216"/>
            <a:ext cx="893878" cy="893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مستطيل 14"/>
          <p:cNvSpPr/>
          <p:nvPr/>
        </p:nvSpPr>
        <p:spPr>
          <a:xfrm>
            <a:off x="3214678" y="1142990"/>
            <a:ext cx="2448272" cy="954107"/>
          </a:xfrm>
          <a:prstGeom prst="rect">
            <a:avLst/>
          </a:prstGeom>
        </p:spPr>
        <p:txBody>
          <a:bodyPr wrap="square">
            <a:spAutoFit/>
          </a:bodyPr>
          <a:lstStyle/>
          <a:p>
            <a:pPr algn="ctr"/>
            <a:endParaRPr lang="en-US" sz="2800" b="1" dirty="0"/>
          </a:p>
          <a:p>
            <a:pPr algn="ctr"/>
            <a:endParaRPr lang="ar-SA" sz="2800" dirty="0"/>
          </a:p>
        </p:txBody>
      </p:sp>
      <p:sp>
        <p:nvSpPr>
          <p:cNvPr id="17412" name="AutoShape 4" descr="Is the Trans-Pacific Partnership a win for tobacco control? A first look at  the tobacco carve-out | O'Neill Institute"/>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7414" name="AutoShape 6" descr="Is the Trans-Pacific Partnership a win for tobacco control? A first look at  the tobacco carve-out | O'Neill Institute"/>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17415" name="Picture 7" descr="C:\Users\مركز المؤشر\Desktop\ح.jpeg"/>
          <p:cNvPicPr>
            <a:picLocks noChangeAspect="1" noChangeArrowheads="1"/>
          </p:cNvPicPr>
          <p:nvPr/>
        </p:nvPicPr>
        <p:blipFill>
          <a:blip r:embed="rId6"/>
          <a:srcRect/>
          <a:stretch>
            <a:fillRect/>
          </a:stretch>
        </p:blipFill>
        <p:spPr bwMode="auto">
          <a:xfrm>
            <a:off x="7427731" y="1969043"/>
            <a:ext cx="1835696" cy="1563083"/>
          </a:xfrm>
          <a:prstGeom prst="ellipse">
            <a:avLst/>
          </a:prstGeom>
          <a:ln>
            <a:noFill/>
          </a:ln>
          <a:effectLst>
            <a:softEdge rad="112500"/>
          </a:effectLst>
        </p:spPr>
      </p:pic>
      <p:pic>
        <p:nvPicPr>
          <p:cNvPr id="17" name="Picture 7" descr="C:\Users\مركز المؤشر\Desktop\ح.jpeg"/>
          <p:cNvPicPr>
            <a:picLocks noChangeAspect="1" noChangeArrowheads="1"/>
          </p:cNvPicPr>
          <p:nvPr/>
        </p:nvPicPr>
        <p:blipFill>
          <a:blip r:embed="rId6"/>
          <a:srcRect/>
          <a:stretch>
            <a:fillRect/>
          </a:stretch>
        </p:blipFill>
        <p:spPr bwMode="auto">
          <a:xfrm>
            <a:off x="0" y="1969043"/>
            <a:ext cx="1835696" cy="1584176"/>
          </a:xfrm>
          <a:prstGeom prst="ellipse">
            <a:avLst/>
          </a:prstGeom>
          <a:ln>
            <a:noFill/>
          </a:ln>
          <a:effectLst>
            <a:softEdge rad="112500"/>
          </a:effectLst>
        </p:spPr>
      </p:pic>
    </p:spTree>
    <p:extLst>
      <p:ext uri="{BB962C8B-B14F-4D97-AF65-F5344CB8AC3E}">
        <p14:creationId xmlns:p14="http://schemas.microsoft.com/office/powerpoint/2010/main" val="3584765161"/>
      </p:ext>
    </p:extLst>
  </p:cSld>
  <p:clrMapOvr>
    <a:masterClrMapping/>
  </p:clrMapOvr>
  <p:transition spd="med">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a:extLst>
              <a:ext uri="{FF2B5EF4-FFF2-40B4-BE49-F238E27FC236}">
                <a16:creationId xmlns:a16="http://schemas.microsoft.com/office/drawing/2014/main" id="{65D32F1B-5299-4B7B-7DA1-C17C7F15F818}"/>
              </a:ext>
            </a:extLst>
          </p:cNvPr>
          <p:cNvSpPr>
            <a:spLocks noGrp="1"/>
          </p:cNvSpPr>
          <p:nvPr>
            <p:ph type="sldNum" sz="quarter" idx="12"/>
          </p:nvPr>
        </p:nvSpPr>
        <p:spPr/>
        <p:txBody>
          <a:bodyPr/>
          <a:lstStyle/>
          <a:p>
            <a:fld id="{27BE10BB-9EB0-4C6F-8111-0695BBA2B88B}" type="slidenum">
              <a:rPr lang="ar-SA" sz="1800" smtClean="0"/>
              <a:pPr/>
              <a:t>10</a:t>
            </a:fld>
            <a:endParaRPr lang="ar-SA" sz="1800" dirty="0"/>
          </a:p>
        </p:txBody>
      </p:sp>
      <p:sp>
        <p:nvSpPr>
          <p:cNvPr id="3" name="مستطيل 2">
            <a:extLst>
              <a:ext uri="{FF2B5EF4-FFF2-40B4-BE49-F238E27FC236}">
                <a16:creationId xmlns:a16="http://schemas.microsoft.com/office/drawing/2014/main" id="{A9F08276-8B7F-29D0-3999-0E030657AC4B}"/>
              </a:ext>
            </a:extLst>
          </p:cNvPr>
          <p:cNvSpPr/>
          <p:nvPr/>
        </p:nvSpPr>
        <p:spPr>
          <a:xfrm>
            <a:off x="755576" y="455949"/>
            <a:ext cx="6264696" cy="523220"/>
          </a:xfrm>
          <a:prstGeom prst="rect">
            <a:avLst/>
          </a:prstGeom>
          <a:solidFill>
            <a:schemeClr val="accent1"/>
          </a:solidFill>
          <a:ln>
            <a:solidFill>
              <a:schemeClr val="accent1"/>
            </a:solidFill>
          </a:ln>
        </p:spPr>
        <p:txBody>
          <a:bodyPr wrap="square">
            <a:spAutoFit/>
          </a:bodyPr>
          <a:lstStyle/>
          <a:p>
            <a:r>
              <a:rPr lang="ar-LY" sz="2800" dirty="0">
                <a:solidFill>
                  <a:schemeClr val="bg1"/>
                </a:solidFill>
              </a:rPr>
              <a:t>The role of UICC and its members</a:t>
            </a:r>
          </a:p>
        </p:txBody>
      </p:sp>
      <p:sp>
        <p:nvSpPr>
          <p:cNvPr id="8" name="مستطيل 7">
            <a:extLst>
              <a:ext uri="{FF2B5EF4-FFF2-40B4-BE49-F238E27FC236}">
                <a16:creationId xmlns:a16="http://schemas.microsoft.com/office/drawing/2014/main" id="{823D3D55-C230-4E1B-326B-28741660455C}"/>
              </a:ext>
            </a:extLst>
          </p:cNvPr>
          <p:cNvSpPr/>
          <p:nvPr/>
        </p:nvSpPr>
        <p:spPr>
          <a:xfrm>
            <a:off x="0" y="1563638"/>
            <a:ext cx="9144001" cy="1569660"/>
          </a:xfrm>
          <a:prstGeom prst="rect">
            <a:avLst/>
          </a:prstGeom>
        </p:spPr>
        <p:txBody>
          <a:bodyPr wrap="square">
            <a:spAutoFit/>
          </a:bodyPr>
          <a:lstStyle/>
          <a:p>
            <a:pPr>
              <a:buFont typeface="Wingdings" pitchFamily="2" charset="2"/>
              <a:buChar char="v"/>
            </a:pPr>
            <a:r>
              <a:rPr lang="en-US" sz="2400" dirty="0"/>
              <a:t>UICC and its members help with the implementation of the FCTC by encouraging governments and policy makers to adopt  and effectively implement the WHO FCTC treaty and by raising awareness of the risks related to the use of tobacco. </a:t>
            </a:r>
          </a:p>
        </p:txBody>
      </p:sp>
    </p:spTree>
    <p:extLst>
      <p:ext uri="{BB962C8B-B14F-4D97-AF65-F5344CB8AC3E}">
        <p14:creationId xmlns:p14="http://schemas.microsoft.com/office/powerpoint/2010/main" val="3814432264"/>
      </p:ext>
    </p:extLst>
  </p:cSld>
  <p:clrMapOvr>
    <a:masterClrMapping/>
  </p:clrMapOvr>
  <p:transition spd="med">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a:xfrm>
            <a:off x="360046" y="599230"/>
            <a:ext cx="827578" cy="604368"/>
          </a:xfrm>
        </p:spPr>
        <p:txBody>
          <a:bodyPr/>
          <a:lstStyle/>
          <a:p>
            <a:pPr marL="0" algn="l" defTabSz="457200" rtl="0" eaLnBrk="1" latinLnBrk="0" hangingPunct="1"/>
            <a:r>
              <a:rPr lang="en-US" sz="2400" b="1" dirty="0"/>
              <a:t>10</a:t>
            </a:r>
            <a:endParaRPr lang="ar-SA" sz="2400" b="1" dirty="0"/>
          </a:p>
        </p:txBody>
      </p:sp>
      <p:sp>
        <p:nvSpPr>
          <p:cNvPr id="3" name="مستطيل ذو زوايا قطرية مستديرة 2"/>
          <p:cNvSpPr/>
          <p:nvPr/>
        </p:nvSpPr>
        <p:spPr>
          <a:xfrm>
            <a:off x="2786050" y="483518"/>
            <a:ext cx="3528392" cy="936104"/>
          </a:xfrm>
          <a:prstGeom prst="round2Diag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en-US" sz="4000" b="1" dirty="0">
                <a:solidFill>
                  <a:schemeClr val="accent1"/>
                </a:solidFill>
                <a:ea typeface="Calibri" pitchFamily="34" charset="0"/>
              </a:rPr>
              <a:t>Conclusion</a:t>
            </a:r>
            <a:endParaRPr lang="ar-SA" sz="4000" dirty="0"/>
          </a:p>
        </p:txBody>
      </p:sp>
      <p:sp>
        <p:nvSpPr>
          <p:cNvPr id="4" name="مستطيل 3"/>
          <p:cNvSpPr/>
          <p:nvPr/>
        </p:nvSpPr>
        <p:spPr>
          <a:xfrm>
            <a:off x="0" y="1851670"/>
            <a:ext cx="8676456" cy="1569660"/>
          </a:xfrm>
          <a:prstGeom prst="rect">
            <a:avLst/>
          </a:prstGeom>
        </p:spPr>
        <p:txBody>
          <a:bodyPr wrap="square">
            <a:spAutoFit/>
          </a:bodyPr>
          <a:lstStyle/>
          <a:p>
            <a:pPr>
              <a:buFont typeface="Wingdings" pitchFamily="2" charset="2"/>
              <a:buChar char="v"/>
            </a:pPr>
            <a:r>
              <a:rPr lang="en" sz="2400" dirty="0"/>
              <a:t>Cigarette smoking by youth and young adults has immediate adverse health consequences, including addiction , and accelerates the development of chronic diseases across the full life course.</a:t>
            </a:r>
            <a:endParaRPr lang="ar-LY" sz="2400" dirty="0"/>
          </a:p>
        </p:txBody>
      </p:sp>
      <p:sp>
        <p:nvSpPr>
          <p:cNvPr id="5" name="مستطيل 4">
            <a:extLst>
              <a:ext uri="{FF2B5EF4-FFF2-40B4-BE49-F238E27FC236}">
                <a16:creationId xmlns:a16="http://schemas.microsoft.com/office/drawing/2014/main" id="{A6F07192-9A19-44B0-7418-35E6786043CA}"/>
              </a:ext>
            </a:extLst>
          </p:cNvPr>
          <p:cNvSpPr/>
          <p:nvPr/>
        </p:nvSpPr>
        <p:spPr>
          <a:xfrm>
            <a:off x="8495928" y="4659982"/>
            <a:ext cx="648072" cy="369332"/>
          </a:xfrm>
          <a:prstGeom prst="rect">
            <a:avLst/>
          </a:prstGeom>
        </p:spPr>
        <p:txBody>
          <a:bodyPr wrap="square">
            <a:spAutoFit/>
          </a:bodyPr>
          <a:lstStyle/>
          <a:p>
            <a:r>
              <a:rPr lang="en-US" dirty="0">
                <a:solidFill>
                  <a:schemeClr val="bg1"/>
                </a:solidFill>
              </a:rPr>
              <a:t>11</a:t>
            </a:r>
            <a:endParaRPr lang="ar-SA" dirty="0">
              <a:solidFill>
                <a:schemeClr val="bg1"/>
              </a:solidFill>
            </a:endParaRPr>
          </a:p>
        </p:txBody>
      </p:sp>
    </p:spTree>
  </p:cSld>
  <p:clrMapOvr>
    <a:masterClrMapping/>
  </p:clrMapOvr>
  <p:transition spd="med">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a:xfrm>
            <a:off x="-540567" y="214296"/>
            <a:ext cx="1656183" cy="575765"/>
          </a:xfrm>
        </p:spPr>
        <p:txBody>
          <a:bodyPr/>
          <a:lstStyle/>
          <a:p>
            <a:r>
              <a:rPr lang="en-US" sz="2400" b="1" dirty="0"/>
              <a:t>11</a:t>
            </a:r>
            <a:endParaRPr lang="ar-SA" sz="2400" b="1" dirty="0"/>
          </a:p>
        </p:txBody>
      </p:sp>
      <p:sp>
        <p:nvSpPr>
          <p:cNvPr id="3" name="مستطيل ذو زوايا قطرية مستديرة 2"/>
          <p:cNvSpPr/>
          <p:nvPr/>
        </p:nvSpPr>
        <p:spPr>
          <a:xfrm>
            <a:off x="2843808" y="0"/>
            <a:ext cx="3816424" cy="843558"/>
          </a:xfrm>
          <a:prstGeom prst="round2Diag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en-US" sz="4400" b="1" dirty="0">
                <a:solidFill>
                  <a:schemeClr val="accent1"/>
                </a:solidFill>
              </a:rPr>
              <a:t>References</a:t>
            </a:r>
            <a:endParaRPr lang="ar-SA" sz="4400" dirty="0"/>
          </a:p>
        </p:txBody>
      </p:sp>
      <p:sp>
        <p:nvSpPr>
          <p:cNvPr id="4" name="مستطيل 3"/>
          <p:cNvSpPr/>
          <p:nvPr/>
        </p:nvSpPr>
        <p:spPr>
          <a:xfrm>
            <a:off x="0" y="1071552"/>
            <a:ext cx="9144000" cy="923330"/>
          </a:xfrm>
          <a:prstGeom prst="rect">
            <a:avLst/>
          </a:prstGeom>
        </p:spPr>
        <p:txBody>
          <a:bodyPr wrap="square">
            <a:spAutoFit/>
          </a:bodyPr>
          <a:lstStyle/>
          <a:p>
            <a:pPr algn="l" rtl="0"/>
            <a:r>
              <a:rPr lang="en-US" sz="1800" b="1" dirty="0">
                <a:solidFill>
                  <a:schemeClr val="accent1"/>
                </a:solidFill>
              </a:rPr>
              <a:t>1)</a:t>
            </a:r>
            <a:r>
              <a:rPr lang="en-US" sz="1800" dirty="0"/>
              <a:t>Leone A, </a:t>
            </a:r>
            <a:r>
              <a:rPr lang="en-US" sz="1800" dirty="0" err="1"/>
              <a:t>Landini</a:t>
            </a:r>
            <a:r>
              <a:rPr lang="en-US" sz="1800" dirty="0"/>
              <a:t> L, Leone A. What is tobacco smoke? </a:t>
            </a:r>
            <a:r>
              <a:rPr lang="en-US" sz="1800" dirty="0" err="1"/>
              <a:t>Sociocultural</a:t>
            </a:r>
            <a:r>
              <a:rPr lang="en-US" sz="1800" dirty="0"/>
              <a:t> dimensions of the association with cardiovascular risk. </a:t>
            </a:r>
            <a:r>
              <a:rPr lang="en-US" sz="1800" dirty="0" err="1"/>
              <a:t>Curr</a:t>
            </a:r>
            <a:r>
              <a:rPr lang="en-US" sz="1800" dirty="0"/>
              <a:t> </a:t>
            </a:r>
            <a:r>
              <a:rPr lang="en-US" sz="1800" dirty="0" err="1"/>
              <a:t>Pharm</a:t>
            </a:r>
            <a:r>
              <a:rPr lang="en-US" sz="1800" dirty="0"/>
              <a:t> Des. 2010;16(23):2510-7. </a:t>
            </a:r>
            <a:r>
              <a:rPr lang="en-US" sz="1800" dirty="0" err="1"/>
              <a:t>doi</a:t>
            </a:r>
            <a:r>
              <a:rPr lang="en-US" sz="1800" dirty="0"/>
              <a:t>: 10.2174/138161210792062948. PMID: 20550508.</a:t>
            </a:r>
            <a:endParaRPr lang="ar-SA" sz="1800" dirty="0"/>
          </a:p>
        </p:txBody>
      </p:sp>
      <p:sp>
        <p:nvSpPr>
          <p:cNvPr id="5" name="مستطيل 4"/>
          <p:cNvSpPr/>
          <p:nvPr/>
        </p:nvSpPr>
        <p:spPr>
          <a:xfrm>
            <a:off x="0" y="2000246"/>
            <a:ext cx="9144000" cy="646331"/>
          </a:xfrm>
          <a:prstGeom prst="rect">
            <a:avLst/>
          </a:prstGeom>
        </p:spPr>
        <p:txBody>
          <a:bodyPr wrap="square">
            <a:spAutoFit/>
          </a:bodyPr>
          <a:lstStyle/>
          <a:p>
            <a:pPr algn="l" rtl="0"/>
            <a:r>
              <a:rPr lang="en-US" sz="1800" b="1" dirty="0">
                <a:solidFill>
                  <a:schemeClr val="accent1"/>
                </a:solidFill>
              </a:rPr>
              <a:t>2)</a:t>
            </a:r>
            <a:r>
              <a:rPr lang="en-US" sz="1800" dirty="0" err="1"/>
              <a:t>Mishra</a:t>
            </a:r>
            <a:r>
              <a:rPr lang="en-US" sz="1800" dirty="0"/>
              <a:t> A, </a:t>
            </a:r>
            <a:r>
              <a:rPr lang="en-US" sz="1800" dirty="0" err="1"/>
              <a:t>Chaturvedi</a:t>
            </a:r>
            <a:r>
              <a:rPr lang="en-US" sz="1800" dirty="0"/>
              <a:t> P, </a:t>
            </a:r>
            <a:r>
              <a:rPr lang="en-US" sz="1800" dirty="0" err="1"/>
              <a:t>Datta</a:t>
            </a:r>
            <a:r>
              <a:rPr lang="en-US" sz="1800" dirty="0"/>
              <a:t> S, </a:t>
            </a:r>
            <a:r>
              <a:rPr lang="en-US" sz="1800" dirty="0" err="1"/>
              <a:t>Sinukumar</a:t>
            </a:r>
            <a:r>
              <a:rPr lang="en-US" sz="1800" dirty="0"/>
              <a:t> S, Joshi P, </a:t>
            </a:r>
            <a:r>
              <a:rPr lang="en-US" sz="1800" dirty="0" err="1"/>
              <a:t>Garg</a:t>
            </a:r>
            <a:r>
              <a:rPr lang="en-US" sz="1800" dirty="0"/>
              <a:t> A. Harmful effects of nicotine. </a:t>
            </a:r>
            <a:r>
              <a:rPr lang="en-US" sz="1800" i="1" dirty="0"/>
              <a:t>Indian J Med </a:t>
            </a:r>
            <a:r>
              <a:rPr lang="en-US" sz="1800" i="1" dirty="0" err="1"/>
              <a:t>Paediatr</a:t>
            </a:r>
            <a:r>
              <a:rPr lang="en-US" sz="1800" i="1" dirty="0"/>
              <a:t> </a:t>
            </a:r>
            <a:r>
              <a:rPr lang="en-US" sz="1800" i="1" dirty="0" err="1"/>
              <a:t>Oncol</a:t>
            </a:r>
            <a:r>
              <a:rPr lang="en-US" sz="1800" dirty="0"/>
              <a:t>. 2015;36(1):24-31. doi:10.4103/0971-5851.151771</a:t>
            </a:r>
            <a:endParaRPr lang="ar-SA" sz="1800" dirty="0"/>
          </a:p>
        </p:txBody>
      </p:sp>
      <p:sp>
        <p:nvSpPr>
          <p:cNvPr id="6" name="مستطيل 5"/>
          <p:cNvSpPr/>
          <p:nvPr/>
        </p:nvSpPr>
        <p:spPr>
          <a:xfrm>
            <a:off x="0" y="2690342"/>
            <a:ext cx="8984502" cy="1477328"/>
          </a:xfrm>
          <a:prstGeom prst="rect">
            <a:avLst/>
          </a:prstGeom>
        </p:spPr>
        <p:txBody>
          <a:bodyPr wrap="square">
            <a:spAutoFit/>
          </a:bodyPr>
          <a:lstStyle/>
          <a:p>
            <a:pPr algn="l" rtl="0"/>
            <a:r>
              <a:rPr lang="en-US" sz="1800" dirty="0">
                <a:solidFill>
                  <a:schemeClr val="accent1"/>
                </a:solidFill>
              </a:rPr>
              <a:t>3)</a:t>
            </a:r>
            <a:r>
              <a:rPr lang="en-US" sz="1800" dirty="0"/>
              <a:t>National center of chronic Disease prevention and health promotion (US) office on smoking and Health. Preventing Tobacco Use Among Youth and Young  </a:t>
            </a:r>
            <a:r>
              <a:rPr lang="en-US" sz="1800" dirty="0" err="1"/>
              <a:t>Adults:A</a:t>
            </a:r>
            <a:r>
              <a:rPr lang="en-US" sz="1800" dirty="0"/>
              <a:t> Report of the Surgeon </a:t>
            </a:r>
            <a:r>
              <a:rPr lang="en-US" sz="1800" dirty="0" err="1"/>
              <a:t>General.Atlanta</a:t>
            </a:r>
            <a:r>
              <a:rPr lang="en-US" sz="1800" dirty="0"/>
              <a:t> (GA):centers for Disease Control and prevention (US):2012.1,introduction,summary,and </a:t>
            </a:r>
            <a:r>
              <a:rPr lang="en-US" sz="1800" dirty="0" err="1"/>
              <a:t>conclusions.Available</a:t>
            </a:r>
            <a:r>
              <a:rPr lang="en-US" sz="1800" dirty="0"/>
              <a:t> from: https://</a:t>
            </a:r>
            <a:r>
              <a:rPr lang="en-US" sz="1800" dirty="0" err="1"/>
              <a:t>www.ncbi.nlm,nih</a:t>
            </a:r>
            <a:r>
              <a:rPr lang="en-US" dirty="0" err="1"/>
              <a:t>.gov</a:t>
            </a:r>
            <a:r>
              <a:rPr lang="en-US" dirty="0"/>
              <a:t>/books/NBK99239/</a:t>
            </a:r>
            <a:endParaRPr lang="ar-SA" sz="1800" dirty="0"/>
          </a:p>
        </p:txBody>
      </p:sp>
      <p:sp>
        <p:nvSpPr>
          <p:cNvPr id="7" name="مستطيل 6"/>
          <p:cNvSpPr/>
          <p:nvPr/>
        </p:nvSpPr>
        <p:spPr>
          <a:xfrm>
            <a:off x="0" y="3429006"/>
            <a:ext cx="8143900" cy="646331"/>
          </a:xfrm>
          <a:prstGeom prst="rect">
            <a:avLst/>
          </a:prstGeom>
        </p:spPr>
        <p:txBody>
          <a:bodyPr wrap="square">
            <a:spAutoFit/>
          </a:bodyPr>
          <a:lstStyle/>
          <a:p>
            <a:br>
              <a:rPr lang="en-US" dirty="0"/>
            </a:br>
            <a:endParaRPr lang="ar-SA" dirty="0"/>
          </a:p>
        </p:txBody>
      </p:sp>
      <p:sp>
        <p:nvSpPr>
          <p:cNvPr id="8" name="مستطيل 7">
            <a:extLst>
              <a:ext uri="{FF2B5EF4-FFF2-40B4-BE49-F238E27FC236}">
                <a16:creationId xmlns:a16="http://schemas.microsoft.com/office/drawing/2014/main" id="{A9BC4DD3-5E00-4B8F-0D18-DA18F8DA8ED6}"/>
              </a:ext>
            </a:extLst>
          </p:cNvPr>
          <p:cNvSpPr/>
          <p:nvPr/>
        </p:nvSpPr>
        <p:spPr>
          <a:xfrm>
            <a:off x="8532440" y="4659982"/>
            <a:ext cx="452062" cy="369332"/>
          </a:xfrm>
          <a:prstGeom prst="rect">
            <a:avLst/>
          </a:prstGeom>
        </p:spPr>
        <p:txBody>
          <a:bodyPr wrap="square">
            <a:spAutoFit/>
          </a:bodyPr>
          <a:lstStyle/>
          <a:p>
            <a:r>
              <a:rPr lang="en-US" dirty="0">
                <a:solidFill>
                  <a:schemeClr val="bg1"/>
                </a:solidFill>
              </a:rPr>
              <a:t>12</a:t>
            </a:r>
            <a:endParaRPr lang="ar-SA" dirty="0">
              <a:solidFill>
                <a:schemeClr val="bg1"/>
              </a:solidFill>
            </a:endParaRPr>
          </a:p>
        </p:txBody>
      </p:sp>
    </p:spTree>
  </p:cSld>
  <p:clrMapOvr>
    <a:masterClrMapping/>
  </p:clrMapOvr>
  <p:transition spd="med">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539552" y="1491630"/>
            <a:ext cx="7920880" cy="1862048"/>
          </a:xfrm>
          <a:prstGeom prst="rect">
            <a:avLst/>
          </a:prstGeom>
        </p:spPr>
        <p:txBody>
          <a:bodyPr wrap="square">
            <a:spAutoFit/>
          </a:bodyPr>
          <a:lstStyle/>
          <a:p>
            <a:pPr algn="ctr"/>
            <a:r>
              <a:rPr lang="en-US" sz="115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Thank you</a:t>
            </a:r>
            <a:endParaRPr lang="en-CA" sz="115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مستطيل 1">
            <a:extLst>
              <a:ext uri="{FF2B5EF4-FFF2-40B4-BE49-F238E27FC236}">
                <a16:creationId xmlns:a16="http://schemas.microsoft.com/office/drawing/2014/main" id="{172131B2-4EBD-C99B-1577-9FCF54A3E090}"/>
              </a:ext>
            </a:extLst>
          </p:cNvPr>
          <p:cNvSpPr/>
          <p:nvPr/>
        </p:nvSpPr>
        <p:spPr>
          <a:xfrm>
            <a:off x="8532440" y="4659982"/>
            <a:ext cx="434734" cy="369332"/>
          </a:xfrm>
          <a:prstGeom prst="rect">
            <a:avLst/>
          </a:prstGeom>
        </p:spPr>
        <p:txBody>
          <a:bodyPr wrap="none">
            <a:spAutoFit/>
          </a:bodyPr>
          <a:lstStyle/>
          <a:p>
            <a:r>
              <a:rPr lang="en-US" dirty="0">
                <a:solidFill>
                  <a:schemeClr val="bg1"/>
                </a:solidFill>
              </a:rPr>
              <a:t>13</a:t>
            </a:r>
            <a:endParaRPr lang="ar-SA" dirty="0">
              <a:solidFill>
                <a:schemeClr val="bg1"/>
              </a:solidFill>
            </a:endParaRPr>
          </a:p>
        </p:txBody>
      </p:sp>
    </p:spTree>
  </p:cSld>
  <p:clrMapOvr>
    <a:masterClrMapping/>
  </p:clrMapOvr>
  <p:transition spd="med">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a:xfrm>
            <a:off x="323528" y="600110"/>
            <a:ext cx="608264" cy="377684"/>
          </a:xfrm>
        </p:spPr>
        <p:txBody>
          <a:bodyPr/>
          <a:lstStyle/>
          <a:p>
            <a:fld id="{27BE10BB-9EB0-4C6F-8111-0695BBA2B88B}" type="slidenum">
              <a:rPr lang="ar-SA" sz="2400" b="1" smtClean="0"/>
              <a:pPr/>
              <a:t>2</a:t>
            </a:fld>
            <a:endParaRPr lang="ar-SA" sz="2400" b="1" dirty="0"/>
          </a:p>
        </p:txBody>
      </p:sp>
      <p:sp>
        <p:nvSpPr>
          <p:cNvPr id="6" name="مستطيل 5"/>
          <p:cNvSpPr/>
          <p:nvPr/>
        </p:nvSpPr>
        <p:spPr>
          <a:xfrm>
            <a:off x="0" y="1131590"/>
            <a:ext cx="3332964" cy="523220"/>
          </a:xfrm>
          <a:prstGeom prst="rect">
            <a:avLst/>
          </a:prstGeom>
        </p:spPr>
        <p:txBody>
          <a:bodyPr wrap="none">
            <a:spAutoFit/>
          </a:bodyPr>
          <a:lstStyle/>
          <a:p>
            <a:pPr algn="l" rtl="0"/>
            <a:r>
              <a:rPr lang="en-US" sz="2800" b="1" dirty="0">
                <a:solidFill>
                  <a:schemeClr val="accent5"/>
                </a:solidFill>
              </a:rPr>
              <a:t>1) Define smoking.</a:t>
            </a:r>
            <a:endParaRPr lang="ar-SA" sz="2800" b="1" dirty="0">
              <a:solidFill>
                <a:schemeClr val="accent5"/>
              </a:solidFill>
            </a:endParaRPr>
          </a:p>
        </p:txBody>
      </p:sp>
      <p:sp>
        <p:nvSpPr>
          <p:cNvPr id="7" name="مستطيل 6"/>
          <p:cNvSpPr/>
          <p:nvPr/>
        </p:nvSpPr>
        <p:spPr>
          <a:xfrm>
            <a:off x="0" y="1709659"/>
            <a:ext cx="5014963" cy="523220"/>
          </a:xfrm>
          <a:prstGeom prst="rect">
            <a:avLst/>
          </a:prstGeom>
        </p:spPr>
        <p:txBody>
          <a:bodyPr wrap="none">
            <a:spAutoFit/>
          </a:bodyPr>
          <a:lstStyle/>
          <a:p>
            <a:pPr algn="l"/>
            <a:r>
              <a:rPr lang="en-US" sz="2800" b="1" dirty="0">
                <a:solidFill>
                  <a:schemeClr val="accent5"/>
                </a:solidFill>
              </a:rPr>
              <a:t>2) List side effect of nicotine.</a:t>
            </a:r>
            <a:endParaRPr lang="ar-SA" sz="2800" dirty="0">
              <a:solidFill>
                <a:schemeClr val="accent5"/>
              </a:solidFill>
            </a:endParaRPr>
          </a:p>
        </p:txBody>
      </p:sp>
      <p:sp>
        <p:nvSpPr>
          <p:cNvPr id="8" name="مستطيل 7"/>
          <p:cNvSpPr/>
          <p:nvPr/>
        </p:nvSpPr>
        <p:spPr>
          <a:xfrm>
            <a:off x="0" y="2304887"/>
            <a:ext cx="9144000" cy="2062103"/>
          </a:xfrm>
          <a:prstGeom prst="rect">
            <a:avLst/>
          </a:prstGeom>
          <a:noFill/>
          <a:ln>
            <a:noFill/>
          </a:ln>
        </p:spPr>
        <p:txBody>
          <a:bodyPr wrap="square">
            <a:spAutoFit/>
          </a:bodyPr>
          <a:lstStyle/>
          <a:p>
            <a:pPr algn="l"/>
            <a:r>
              <a:rPr lang="en-US" sz="2800" b="1" dirty="0">
                <a:solidFill>
                  <a:schemeClr val="accent5"/>
                </a:solidFill>
              </a:rPr>
              <a:t>3) Outline the role of UICC and its members.</a:t>
            </a:r>
            <a:endParaRPr lang="en-US" sz="2800" dirty="0">
              <a:solidFill>
                <a:schemeClr val="accent5"/>
              </a:solidFill>
            </a:endParaRPr>
          </a:p>
          <a:p>
            <a:pPr algn="l"/>
            <a:endParaRPr lang="en-US" sz="3200" b="1" dirty="0">
              <a:solidFill>
                <a:schemeClr val="accent5"/>
              </a:solidFill>
            </a:endParaRPr>
          </a:p>
          <a:p>
            <a:pPr algn="l"/>
            <a:endParaRPr lang="ar-SA" sz="3200" dirty="0">
              <a:solidFill>
                <a:schemeClr val="accent1"/>
              </a:solidFill>
            </a:endParaRPr>
          </a:p>
          <a:p>
            <a:pPr algn="l"/>
            <a:endParaRPr lang="ar-SA" sz="3200" b="1" dirty="0">
              <a:solidFill>
                <a:schemeClr val="accent1"/>
              </a:solidFill>
            </a:endParaRPr>
          </a:p>
        </p:txBody>
      </p:sp>
      <p:sp>
        <p:nvSpPr>
          <p:cNvPr id="10" name="مستطيل مستدير الزوايا 9"/>
          <p:cNvSpPr/>
          <p:nvPr/>
        </p:nvSpPr>
        <p:spPr>
          <a:xfrm>
            <a:off x="2771800" y="123478"/>
            <a:ext cx="3384376" cy="936104"/>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en-US" sz="4000" b="1" dirty="0">
                <a:solidFill>
                  <a:schemeClr val="accent1"/>
                </a:solidFill>
              </a:rPr>
              <a:t>Objectives</a:t>
            </a:r>
          </a:p>
        </p:txBody>
      </p:sp>
      <p:sp>
        <p:nvSpPr>
          <p:cNvPr id="3" name="مستطيل 2">
            <a:extLst>
              <a:ext uri="{FF2B5EF4-FFF2-40B4-BE49-F238E27FC236}">
                <a16:creationId xmlns:a16="http://schemas.microsoft.com/office/drawing/2014/main" id="{EB071084-E748-9347-5BD3-9C2814CA5D2E}"/>
              </a:ext>
            </a:extLst>
          </p:cNvPr>
          <p:cNvSpPr/>
          <p:nvPr/>
        </p:nvSpPr>
        <p:spPr>
          <a:xfrm>
            <a:off x="8604448" y="4659982"/>
            <a:ext cx="432048" cy="369332"/>
          </a:xfrm>
          <a:prstGeom prst="rect">
            <a:avLst/>
          </a:prstGeom>
        </p:spPr>
        <p:txBody>
          <a:bodyPr wrap="square">
            <a:spAutoFit/>
          </a:bodyPr>
          <a:lstStyle/>
          <a:p>
            <a:r>
              <a:rPr lang="en-US" dirty="0">
                <a:solidFill>
                  <a:schemeClr val="bg1"/>
                </a:solidFill>
              </a:rPr>
              <a:t>2</a:t>
            </a:r>
            <a:endParaRPr lang="ar-SA" dirty="0">
              <a:solidFill>
                <a:schemeClr val="bg1"/>
              </a:solidFill>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20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fade">
                                      <p:cBhvr>
                                        <p:cTn id="17"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P spid="8"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a:extLst>
              <a:ext uri="{FF2B5EF4-FFF2-40B4-BE49-F238E27FC236}">
                <a16:creationId xmlns:a16="http://schemas.microsoft.com/office/drawing/2014/main" id="{0A640993-13E7-19FD-52F3-8B0D4BEBA8A6}"/>
              </a:ext>
            </a:extLst>
          </p:cNvPr>
          <p:cNvSpPr>
            <a:spLocks noGrp="1"/>
          </p:cNvSpPr>
          <p:nvPr>
            <p:ph type="sldNum" sz="quarter" idx="12"/>
          </p:nvPr>
        </p:nvSpPr>
        <p:spPr/>
        <p:txBody>
          <a:bodyPr/>
          <a:lstStyle/>
          <a:p>
            <a:fld id="{27BE10BB-9EB0-4C6F-8111-0695BBA2B88B}" type="slidenum">
              <a:rPr lang="ar-SA" smtClean="0"/>
              <a:pPr/>
              <a:t>3</a:t>
            </a:fld>
            <a:endParaRPr lang="ar-SA"/>
          </a:p>
        </p:txBody>
      </p:sp>
      <p:sp>
        <p:nvSpPr>
          <p:cNvPr id="3" name="مستطيل 2">
            <a:extLst>
              <a:ext uri="{FF2B5EF4-FFF2-40B4-BE49-F238E27FC236}">
                <a16:creationId xmlns:a16="http://schemas.microsoft.com/office/drawing/2014/main" id="{F2FA64E0-CE0A-9CFD-E20E-E36FEBFB3086}"/>
              </a:ext>
            </a:extLst>
          </p:cNvPr>
          <p:cNvSpPr/>
          <p:nvPr/>
        </p:nvSpPr>
        <p:spPr>
          <a:xfrm>
            <a:off x="2981400" y="771550"/>
            <a:ext cx="3600400" cy="769441"/>
          </a:xfrm>
          <a:prstGeom prst="rect">
            <a:avLst/>
          </a:prstGeom>
          <a:solidFill>
            <a:schemeClr val="accent1"/>
          </a:solidFill>
          <a:ln>
            <a:solidFill>
              <a:schemeClr val="bg1"/>
            </a:solidFill>
          </a:ln>
        </p:spPr>
        <p:txBody>
          <a:bodyPr wrap="square">
            <a:spAutoFit/>
          </a:bodyPr>
          <a:lstStyle/>
          <a:p>
            <a:r>
              <a:rPr lang="ar-LY" sz="4400" dirty="0">
                <a:solidFill>
                  <a:schemeClr val="bg1"/>
                </a:solidFill>
              </a:rPr>
              <a:t>Introduction</a:t>
            </a:r>
          </a:p>
        </p:txBody>
      </p:sp>
      <p:pic>
        <p:nvPicPr>
          <p:cNvPr id="5" name="صورة 4">
            <a:extLst>
              <a:ext uri="{FF2B5EF4-FFF2-40B4-BE49-F238E27FC236}">
                <a16:creationId xmlns:a16="http://schemas.microsoft.com/office/drawing/2014/main" id="{3A522414-05B9-A0CA-474F-AD63E4631C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76600" y="1685007"/>
            <a:ext cx="3810000" cy="3293425"/>
          </a:xfrm>
          <a:prstGeom prst="rect">
            <a:avLst/>
          </a:prstGeom>
        </p:spPr>
      </p:pic>
    </p:spTree>
    <p:extLst>
      <p:ext uri="{BB962C8B-B14F-4D97-AF65-F5344CB8AC3E}">
        <p14:creationId xmlns:p14="http://schemas.microsoft.com/office/powerpoint/2010/main" val="3513973865"/>
      </p:ext>
    </p:extLst>
  </p:cSld>
  <p:clrMapOvr>
    <a:masterClrMapping/>
  </p:clrMapOvr>
  <p:transition spd="med">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a:xfrm>
            <a:off x="35497" y="339502"/>
            <a:ext cx="792088" cy="720080"/>
          </a:xfrm>
        </p:spPr>
        <p:txBody>
          <a:bodyPr/>
          <a:lstStyle/>
          <a:p>
            <a:fld id="{27BE10BB-9EB0-4C6F-8111-0695BBA2B88B}" type="slidenum">
              <a:rPr lang="ar-SA" sz="2400" b="1" smtClean="0"/>
              <a:pPr/>
              <a:t>4</a:t>
            </a:fld>
            <a:endParaRPr lang="ar-SA" sz="2400" b="1" dirty="0"/>
          </a:p>
        </p:txBody>
      </p:sp>
      <p:sp>
        <p:nvSpPr>
          <p:cNvPr id="3" name="مستطيل ذو زوايا قطرية مستديرة 2"/>
          <p:cNvSpPr/>
          <p:nvPr/>
        </p:nvSpPr>
        <p:spPr>
          <a:xfrm rot="5400000">
            <a:off x="3779405" y="-2315167"/>
            <a:ext cx="1584176" cy="9216009"/>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rtl="0"/>
            <a:r>
              <a:rPr lang="en-US" sz="4400" b="1" dirty="0"/>
              <a:t>Definition of smoking</a:t>
            </a:r>
            <a:endParaRPr lang="ar-SA" sz="4400" b="1" dirty="0"/>
          </a:p>
        </p:txBody>
      </p:sp>
      <p:pic>
        <p:nvPicPr>
          <p:cNvPr id="6" name="Picture 2" descr="Top No Smoking Stickers for Android &amp; iOS | Gfycat">
            <a:extLst>
              <a:ext uri="{FF2B5EF4-FFF2-40B4-BE49-F238E27FC236}">
                <a16:creationId xmlns:a16="http://schemas.microsoft.com/office/drawing/2014/main" id="{339C98B9-CDFA-0CAE-8DA5-299F6A690F9E}"/>
              </a:ext>
            </a:extLst>
          </p:cNvPr>
          <p:cNvPicPr>
            <a:picLocks noChangeAspect="1" noChangeArrowheads="1" noCrop="1"/>
          </p:cNvPicPr>
          <p:nvPr/>
        </p:nvPicPr>
        <p:blipFill>
          <a:blip r:embed="rId3"/>
          <a:srcRect/>
          <a:stretch>
            <a:fillRect/>
          </a:stretch>
        </p:blipFill>
        <p:spPr bwMode="auto">
          <a:xfrm>
            <a:off x="3059832" y="2787774"/>
            <a:ext cx="2798058" cy="2355726"/>
          </a:xfrm>
          <a:prstGeom prst="rect">
            <a:avLst/>
          </a:prstGeom>
          <a:noFill/>
        </p:spPr>
      </p:pic>
      <p:sp>
        <p:nvSpPr>
          <p:cNvPr id="4" name="مستطيل 3">
            <a:extLst>
              <a:ext uri="{FF2B5EF4-FFF2-40B4-BE49-F238E27FC236}">
                <a16:creationId xmlns:a16="http://schemas.microsoft.com/office/drawing/2014/main" id="{A7DA70B7-722D-8681-B33B-10CFB00C2041}"/>
              </a:ext>
            </a:extLst>
          </p:cNvPr>
          <p:cNvSpPr/>
          <p:nvPr/>
        </p:nvSpPr>
        <p:spPr>
          <a:xfrm>
            <a:off x="8582262" y="4659982"/>
            <a:ext cx="309700" cy="369332"/>
          </a:xfrm>
          <a:prstGeom prst="rect">
            <a:avLst/>
          </a:prstGeom>
        </p:spPr>
        <p:txBody>
          <a:bodyPr wrap="none">
            <a:spAutoFit/>
          </a:bodyPr>
          <a:lstStyle/>
          <a:p>
            <a:r>
              <a:rPr lang="en-US" dirty="0">
                <a:solidFill>
                  <a:schemeClr val="bg1"/>
                </a:solidFill>
              </a:rPr>
              <a:t>4</a:t>
            </a:r>
            <a:endParaRPr lang="ar-SA" dirty="0">
              <a:solidFill>
                <a:schemeClr val="bg1"/>
              </a:solidFill>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a:xfrm>
            <a:off x="395536" y="433572"/>
            <a:ext cx="608264" cy="377684"/>
          </a:xfrm>
        </p:spPr>
        <p:txBody>
          <a:bodyPr/>
          <a:lstStyle/>
          <a:p>
            <a:fld id="{27BE10BB-9EB0-4C6F-8111-0695BBA2B88B}" type="slidenum">
              <a:rPr lang="ar-SA" sz="2400" b="1" smtClean="0"/>
              <a:pPr/>
              <a:t>5</a:t>
            </a:fld>
            <a:endParaRPr lang="ar-SA" sz="2400" b="1" dirty="0"/>
          </a:p>
        </p:txBody>
      </p:sp>
      <p:sp>
        <p:nvSpPr>
          <p:cNvPr id="3" name="مستطيل 2"/>
          <p:cNvSpPr/>
          <p:nvPr/>
        </p:nvSpPr>
        <p:spPr>
          <a:xfrm>
            <a:off x="0" y="483518"/>
            <a:ext cx="8964488" cy="584775"/>
          </a:xfrm>
          <a:prstGeom prst="rect">
            <a:avLst/>
          </a:prstGeom>
          <a:noFill/>
        </p:spPr>
        <p:txBody>
          <a:bodyPr wrap="square">
            <a:spAutoFit/>
          </a:bodyPr>
          <a:lstStyle/>
          <a:p>
            <a:pPr marL="0" algn="ctr" defTabSz="779526" rtl="1" eaLnBrk="1" latinLnBrk="0" hangingPunct="1"/>
            <a:endParaRPr lang="ar-SA" sz="3200" dirty="0"/>
          </a:p>
        </p:txBody>
      </p:sp>
      <p:sp>
        <p:nvSpPr>
          <p:cNvPr id="4" name="مستطيل 3"/>
          <p:cNvSpPr/>
          <p:nvPr/>
        </p:nvSpPr>
        <p:spPr>
          <a:xfrm>
            <a:off x="0" y="1150008"/>
            <a:ext cx="9153625" cy="1938992"/>
          </a:xfrm>
          <a:prstGeom prst="rect">
            <a:avLst/>
          </a:prstGeom>
        </p:spPr>
        <p:txBody>
          <a:bodyPr wrap="square">
            <a:spAutoFit/>
          </a:bodyPr>
          <a:lstStyle/>
          <a:p>
            <a:pPr algn="l" rtl="0">
              <a:buFont typeface="Wingdings" pitchFamily="2" charset="2"/>
              <a:buChar char="v"/>
            </a:pPr>
            <a:r>
              <a:rPr lang="en-US" sz="2400" dirty="0"/>
              <a:t>Smoking defined as a chemical toxicosis which is able to cause detrimental effects either of acute or chronic type on different structures of the body being Some of these like Cardiovascular System , respiratory system and epithelial glands target organs.</a:t>
            </a:r>
          </a:p>
        </p:txBody>
      </p:sp>
      <p:sp>
        <p:nvSpPr>
          <p:cNvPr id="5" name="مستطيل 4">
            <a:extLst>
              <a:ext uri="{FF2B5EF4-FFF2-40B4-BE49-F238E27FC236}">
                <a16:creationId xmlns:a16="http://schemas.microsoft.com/office/drawing/2014/main" id="{BAF179BD-672B-D1F9-497E-B1534641846E}"/>
              </a:ext>
            </a:extLst>
          </p:cNvPr>
          <p:cNvSpPr/>
          <p:nvPr/>
        </p:nvSpPr>
        <p:spPr>
          <a:xfrm>
            <a:off x="8604448" y="4659982"/>
            <a:ext cx="309700" cy="369332"/>
          </a:xfrm>
          <a:prstGeom prst="rect">
            <a:avLst/>
          </a:prstGeom>
        </p:spPr>
        <p:txBody>
          <a:bodyPr wrap="none">
            <a:spAutoFit/>
          </a:bodyPr>
          <a:lstStyle/>
          <a:p>
            <a:r>
              <a:rPr lang="en-US" dirty="0">
                <a:solidFill>
                  <a:schemeClr val="bg1"/>
                </a:solidFill>
              </a:rPr>
              <a:t>5</a:t>
            </a:r>
            <a:endParaRPr lang="ar-SA" dirty="0">
              <a:solidFill>
                <a:schemeClr val="bg1"/>
              </a:solidFill>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a:extLst>
              <a:ext uri="{FF2B5EF4-FFF2-40B4-BE49-F238E27FC236}">
                <a16:creationId xmlns:a16="http://schemas.microsoft.com/office/drawing/2014/main" id="{E2481FF6-E1DA-C9FA-21DF-A93C69936EA6}"/>
              </a:ext>
            </a:extLst>
          </p:cNvPr>
          <p:cNvSpPr>
            <a:spLocks noGrp="1"/>
          </p:cNvSpPr>
          <p:nvPr>
            <p:ph type="sldNum" sz="quarter" idx="12"/>
          </p:nvPr>
        </p:nvSpPr>
        <p:spPr>
          <a:xfrm>
            <a:off x="360046" y="599230"/>
            <a:ext cx="827578" cy="377684"/>
          </a:xfrm>
        </p:spPr>
        <p:txBody>
          <a:bodyPr/>
          <a:lstStyle/>
          <a:p>
            <a:fld id="{27BE10BB-9EB0-4C6F-8111-0695BBA2B88B}" type="slidenum">
              <a:rPr lang="ar-SA" sz="2400" smtClean="0"/>
              <a:pPr/>
              <a:t>6</a:t>
            </a:fld>
            <a:endParaRPr lang="ar-SA" sz="2400" dirty="0"/>
          </a:p>
        </p:txBody>
      </p:sp>
      <p:sp>
        <p:nvSpPr>
          <p:cNvPr id="5" name="مستطيل 4">
            <a:extLst>
              <a:ext uri="{FF2B5EF4-FFF2-40B4-BE49-F238E27FC236}">
                <a16:creationId xmlns:a16="http://schemas.microsoft.com/office/drawing/2014/main" id="{B9048C24-4B2C-0EFA-1F0A-B2BF0D242229}"/>
              </a:ext>
            </a:extLst>
          </p:cNvPr>
          <p:cNvSpPr/>
          <p:nvPr/>
        </p:nvSpPr>
        <p:spPr>
          <a:xfrm>
            <a:off x="0" y="1491630"/>
            <a:ext cx="9180512" cy="830997"/>
          </a:xfrm>
          <a:prstGeom prst="rect">
            <a:avLst/>
          </a:prstGeom>
        </p:spPr>
        <p:txBody>
          <a:bodyPr wrap="square">
            <a:spAutoFit/>
          </a:bodyPr>
          <a:lstStyle/>
          <a:p>
            <a:pPr>
              <a:buFont typeface="Wingdings" pitchFamily="2" charset="2"/>
              <a:buChar char="v"/>
            </a:pPr>
            <a:r>
              <a:rPr lang="en-US" sz="2400" dirty="0"/>
              <a:t>Smoking also causes physical addiction, primarily due to nicotine, that adversely influences Smoking cassation.</a:t>
            </a:r>
          </a:p>
        </p:txBody>
      </p:sp>
      <p:sp>
        <p:nvSpPr>
          <p:cNvPr id="3" name="مستطيل 2">
            <a:extLst>
              <a:ext uri="{FF2B5EF4-FFF2-40B4-BE49-F238E27FC236}">
                <a16:creationId xmlns:a16="http://schemas.microsoft.com/office/drawing/2014/main" id="{EDADFA3E-29B6-4C41-DCF3-14D362698BC2}"/>
              </a:ext>
            </a:extLst>
          </p:cNvPr>
          <p:cNvSpPr/>
          <p:nvPr/>
        </p:nvSpPr>
        <p:spPr>
          <a:xfrm>
            <a:off x="8604448" y="4659982"/>
            <a:ext cx="309700" cy="369332"/>
          </a:xfrm>
          <a:prstGeom prst="rect">
            <a:avLst/>
          </a:prstGeom>
        </p:spPr>
        <p:txBody>
          <a:bodyPr wrap="none">
            <a:spAutoFit/>
          </a:bodyPr>
          <a:lstStyle/>
          <a:p>
            <a:r>
              <a:rPr lang="en-US" dirty="0">
                <a:solidFill>
                  <a:schemeClr val="bg1"/>
                </a:solidFill>
              </a:rPr>
              <a:t>6</a:t>
            </a:r>
            <a:endParaRPr lang="ar-SA" dirty="0">
              <a:solidFill>
                <a:schemeClr val="bg1"/>
              </a:solidFill>
            </a:endParaRPr>
          </a:p>
        </p:txBody>
      </p:sp>
    </p:spTree>
    <p:extLst>
      <p:ext uri="{BB962C8B-B14F-4D97-AF65-F5344CB8AC3E}">
        <p14:creationId xmlns:p14="http://schemas.microsoft.com/office/powerpoint/2010/main" val="2955254446"/>
      </p:ext>
    </p:extLst>
  </p:cSld>
  <p:clrMapOvr>
    <a:masterClrMapping/>
  </p:clrMapOvr>
  <p:transition spd="med">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a:xfrm>
            <a:off x="360046" y="599230"/>
            <a:ext cx="899586" cy="1108424"/>
          </a:xfrm>
        </p:spPr>
        <p:txBody>
          <a:bodyPr/>
          <a:lstStyle/>
          <a:p>
            <a:pPr algn="l" defTabSz="457200" rtl="0" eaLnBrk="1" latinLnBrk="0" hangingPunct="1"/>
            <a:r>
              <a:rPr lang="en-US" sz="2400" b="1" dirty="0"/>
              <a:t>6</a:t>
            </a:r>
            <a:endParaRPr lang="ar-SA" sz="2400" b="1" dirty="0"/>
          </a:p>
        </p:txBody>
      </p:sp>
      <p:sp>
        <p:nvSpPr>
          <p:cNvPr id="11" name="مستطيل 10">
            <a:extLst>
              <a:ext uri="{FF2B5EF4-FFF2-40B4-BE49-F238E27FC236}">
                <a16:creationId xmlns:a16="http://schemas.microsoft.com/office/drawing/2014/main" id="{CC77D620-5182-3A5B-7AF9-E567AF84F1E0}"/>
              </a:ext>
            </a:extLst>
          </p:cNvPr>
          <p:cNvSpPr/>
          <p:nvPr/>
        </p:nvSpPr>
        <p:spPr>
          <a:xfrm>
            <a:off x="1043608" y="2283718"/>
            <a:ext cx="7200800" cy="769441"/>
          </a:xfrm>
          <a:prstGeom prst="rect">
            <a:avLst/>
          </a:prstGeom>
          <a:solidFill>
            <a:schemeClr val="accent1"/>
          </a:solidFill>
        </p:spPr>
        <p:txBody>
          <a:bodyPr wrap="square">
            <a:spAutoFit/>
          </a:bodyPr>
          <a:lstStyle/>
          <a:p>
            <a:pPr algn="ctr" rtl="0"/>
            <a:r>
              <a:rPr lang="en-US" sz="4400" dirty="0">
                <a:solidFill>
                  <a:schemeClr val="bg1"/>
                </a:solidFill>
              </a:rPr>
              <a:t>Side effect of nicotine</a:t>
            </a:r>
            <a:endParaRPr lang="ar-LY" sz="4400" dirty="0">
              <a:solidFill>
                <a:schemeClr val="bg1"/>
              </a:solidFill>
            </a:endParaRPr>
          </a:p>
        </p:txBody>
      </p:sp>
      <p:sp>
        <p:nvSpPr>
          <p:cNvPr id="3" name="مستطيل 2">
            <a:extLst>
              <a:ext uri="{FF2B5EF4-FFF2-40B4-BE49-F238E27FC236}">
                <a16:creationId xmlns:a16="http://schemas.microsoft.com/office/drawing/2014/main" id="{1A14326E-2B8B-67A4-AEF8-1C96CC20A210}"/>
              </a:ext>
            </a:extLst>
          </p:cNvPr>
          <p:cNvSpPr/>
          <p:nvPr/>
        </p:nvSpPr>
        <p:spPr>
          <a:xfrm>
            <a:off x="8604448" y="4659982"/>
            <a:ext cx="360040" cy="369332"/>
          </a:xfrm>
          <a:prstGeom prst="rect">
            <a:avLst/>
          </a:prstGeom>
        </p:spPr>
        <p:txBody>
          <a:bodyPr wrap="square">
            <a:spAutoFit/>
          </a:bodyPr>
          <a:lstStyle/>
          <a:p>
            <a:r>
              <a:rPr lang="en-US" dirty="0">
                <a:solidFill>
                  <a:schemeClr val="bg1"/>
                </a:solidFill>
              </a:rPr>
              <a:t>7</a:t>
            </a:r>
            <a:endParaRPr lang="ar-SA" dirty="0">
              <a:solidFill>
                <a:schemeClr val="bg1"/>
              </a:solidFill>
            </a:endParaRPr>
          </a:p>
        </p:txBody>
      </p:sp>
    </p:spTree>
  </p:cSld>
  <p:clrMapOvr>
    <a:masterClrMapping/>
  </p:clrMapOvr>
  <p:transition spd="med">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a:extLst>
              <a:ext uri="{FF2B5EF4-FFF2-40B4-BE49-F238E27FC236}">
                <a16:creationId xmlns:a16="http://schemas.microsoft.com/office/drawing/2014/main" id="{1573D6DF-3D4A-A674-2DBF-0DEF68D533E2}"/>
              </a:ext>
            </a:extLst>
          </p:cNvPr>
          <p:cNvSpPr>
            <a:spLocks noGrp="1"/>
          </p:cNvSpPr>
          <p:nvPr>
            <p:ph type="sldNum" sz="quarter" idx="12"/>
          </p:nvPr>
        </p:nvSpPr>
        <p:spPr/>
        <p:txBody>
          <a:bodyPr/>
          <a:lstStyle/>
          <a:p>
            <a:r>
              <a:rPr lang="en-US" sz="1800" dirty="0"/>
              <a:t>8</a:t>
            </a:r>
            <a:endParaRPr lang="ar-SA" sz="1800" dirty="0"/>
          </a:p>
        </p:txBody>
      </p:sp>
      <p:sp>
        <p:nvSpPr>
          <p:cNvPr id="4" name="مستطيل 3">
            <a:extLst>
              <a:ext uri="{FF2B5EF4-FFF2-40B4-BE49-F238E27FC236}">
                <a16:creationId xmlns:a16="http://schemas.microsoft.com/office/drawing/2014/main" id="{314F92EA-1819-1408-F87A-88D08F73ECEF}"/>
              </a:ext>
            </a:extLst>
          </p:cNvPr>
          <p:cNvSpPr/>
          <p:nvPr/>
        </p:nvSpPr>
        <p:spPr>
          <a:xfrm>
            <a:off x="0" y="1635646"/>
            <a:ext cx="9144000" cy="1200329"/>
          </a:xfrm>
          <a:prstGeom prst="rect">
            <a:avLst/>
          </a:prstGeom>
        </p:spPr>
        <p:txBody>
          <a:bodyPr wrap="square">
            <a:spAutoFit/>
          </a:bodyPr>
          <a:lstStyle/>
          <a:p>
            <a:pPr>
              <a:buFont typeface="Wingdings" pitchFamily="2" charset="2"/>
              <a:buChar char="v"/>
            </a:pPr>
            <a:r>
              <a:rPr lang="ar-LY" sz="2400" dirty="0"/>
              <a:t>Nicotine is well known to have serious systemic side effects in addition to being highly addictive. It adversely affects the heart, reproductive system, lung, kidney</a:t>
            </a:r>
            <a:r>
              <a:rPr lang="en-US" sz="2400" dirty="0"/>
              <a:t>.</a:t>
            </a:r>
            <a:endParaRPr lang="ar-LY" sz="2400" dirty="0"/>
          </a:p>
        </p:txBody>
      </p:sp>
    </p:spTree>
    <p:extLst>
      <p:ext uri="{BB962C8B-B14F-4D97-AF65-F5344CB8AC3E}">
        <p14:creationId xmlns:p14="http://schemas.microsoft.com/office/powerpoint/2010/main" val="2518565165"/>
      </p:ext>
    </p:extLst>
  </p:cSld>
  <p:clrMapOvr>
    <a:masterClrMapping/>
  </p:clrMapOvr>
  <p:transition spd="med">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a:extLst>
              <a:ext uri="{FF2B5EF4-FFF2-40B4-BE49-F238E27FC236}">
                <a16:creationId xmlns:a16="http://schemas.microsoft.com/office/drawing/2014/main" id="{8CAEB4BE-3C59-2E42-20A3-C4B766CEDC2E}"/>
              </a:ext>
            </a:extLst>
          </p:cNvPr>
          <p:cNvSpPr>
            <a:spLocks noGrp="1"/>
          </p:cNvSpPr>
          <p:nvPr>
            <p:ph type="sldNum" sz="quarter" idx="12"/>
          </p:nvPr>
        </p:nvSpPr>
        <p:spPr/>
        <p:txBody>
          <a:bodyPr/>
          <a:lstStyle/>
          <a:p>
            <a:fld id="{27BE10BB-9EB0-4C6F-8111-0695BBA2B88B}" type="slidenum">
              <a:rPr lang="ar-SA" sz="1800" smtClean="0"/>
              <a:pPr/>
              <a:t>9</a:t>
            </a:fld>
            <a:endParaRPr lang="ar-SA" sz="1800" dirty="0"/>
          </a:p>
        </p:txBody>
      </p:sp>
      <p:pic>
        <p:nvPicPr>
          <p:cNvPr id="3" name="Picture 6">
            <a:extLst>
              <a:ext uri="{FF2B5EF4-FFF2-40B4-BE49-F238E27FC236}">
                <a16:creationId xmlns:a16="http://schemas.microsoft.com/office/drawing/2014/main" id="{C30DBF82-2A54-AEC3-6852-2762C86A61D2}"/>
              </a:ext>
            </a:extLst>
          </p:cNvPr>
          <p:cNvPicPr>
            <a:picLocks noChangeAspect="1" noChangeArrowheads="1"/>
          </p:cNvPicPr>
          <p:nvPr/>
        </p:nvPicPr>
        <p:blipFill>
          <a:blip r:embed="rId2"/>
          <a:srcRect/>
          <a:stretch>
            <a:fillRect/>
          </a:stretch>
        </p:blipFill>
        <p:spPr bwMode="auto">
          <a:xfrm>
            <a:off x="1285852" y="558070"/>
            <a:ext cx="3286148" cy="2357436"/>
          </a:xfrm>
          <a:prstGeom prst="rect">
            <a:avLst/>
          </a:prstGeom>
          <a:ln>
            <a:noFill/>
          </a:ln>
          <a:effectLst>
            <a:softEdge rad="112500"/>
          </a:effectLst>
        </p:spPr>
      </p:pic>
      <p:pic>
        <p:nvPicPr>
          <p:cNvPr id="4" name="Picture 2" descr="coronary heart disease cartoon - Clip Art Library">
            <a:extLst>
              <a:ext uri="{FF2B5EF4-FFF2-40B4-BE49-F238E27FC236}">
                <a16:creationId xmlns:a16="http://schemas.microsoft.com/office/drawing/2014/main" id="{CE171ED1-7522-0B93-4FC9-A08C2C231C46}"/>
              </a:ext>
            </a:extLst>
          </p:cNvPr>
          <p:cNvPicPr>
            <a:picLocks noChangeAspect="1" noChangeArrowheads="1"/>
          </p:cNvPicPr>
          <p:nvPr/>
        </p:nvPicPr>
        <p:blipFill>
          <a:blip r:embed="rId3"/>
          <a:srcRect/>
          <a:stretch>
            <a:fillRect/>
          </a:stretch>
        </p:blipFill>
        <p:spPr bwMode="auto">
          <a:xfrm>
            <a:off x="4571746" y="511607"/>
            <a:ext cx="3428992" cy="2357436"/>
          </a:xfrm>
          <a:prstGeom prst="rect">
            <a:avLst/>
          </a:prstGeom>
          <a:ln>
            <a:noFill/>
          </a:ln>
          <a:effectLst>
            <a:softEdge rad="112500"/>
          </a:effectLst>
        </p:spPr>
      </p:pic>
      <p:pic>
        <p:nvPicPr>
          <p:cNvPr id="5" name="Picture 5">
            <a:extLst>
              <a:ext uri="{FF2B5EF4-FFF2-40B4-BE49-F238E27FC236}">
                <a16:creationId xmlns:a16="http://schemas.microsoft.com/office/drawing/2014/main" id="{AC6AE1C5-2E92-B9A2-2C34-4D26EAB770E0}"/>
              </a:ext>
            </a:extLst>
          </p:cNvPr>
          <p:cNvPicPr>
            <a:picLocks noChangeAspect="1" noChangeArrowheads="1"/>
          </p:cNvPicPr>
          <p:nvPr/>
        </p:nvPicPr>
        <p:blipFill>
          <a:blip r:embed="rId4"/>
          <a:srcRect/>
          <a:stretch>
            <a:fillRect/>
          </a:stretch>
        </p:blipFill>
        <p:spPr bwMode="auto">
          <a:xfrm>
            <a:off x="1652776" y="2915506"/>
            <a:ext cx="2928958" cy="2287252"/>
          </a:xfrm>
          <a:prstGeom prst="rect">
            <a:avLst/>
          </a:prstGeom>
          <a:ln>
            <a:noFill/>
          </a:ln>
          <a:effectLst>
            <a:softEdge rad="112500"/>
          </a:effectLst>
        </p:spPr>
      </p:pic>
      <p:pic>
        <p:nvPicPr>
          <p:cNvPr id="6" name="Picture 4" descr="Woman Suffer From Nausea. Symptom Of Disease Or Pregnancy, Problem..  Royalty Free Cliparts, Vectors, And Stock Illustration. Image 127688381.">
            <a:extLst>
              <a:ext uri="{FF2B5EF4-FFF2-40B4-BE49-F238E27FC236}">
                <a16:creationId xmlns:a16="http://schemas.microsoft.com/office/drawing/2014/main" id="{60121164-5736-1A2A-DAD7-679D74923EEA}"/>
              </a:ext>
            </a:extLst>
          </p:cNvPr>
          <p:cNvPicPr>
            <a:picLocks noChangeAspect="1" noChangeArrowheads="1"/>
          </p:cNvPicPr>
          <p:nvPr/>
        </p:nvPicPr>
        <p:blipFill>
          <a:blip r:embed="rId5" cstate="print"/>
          <a:srcRect/>
          <a:stretch>
            <a:fillRect/>
          </a:stretch>
        </p:blipFill>
        <p:spPr bwMode="auto">
          <a:xfrm>
            <a:off x="4781209" y="3093298"/>
            <a:ext cx="3010066" cy="2092313"/>
          </a:xfrm>
          <a:prstGeom prst="rect">
            <a:avLst/>
          </a:prstGeom>
          <a:ln>
            <a:noFill/>
          </a:ln>
          <a:effectLst>
            <a:softEdge rad="112500"/>
          </a:effectLst>
        </p:spPr>
      </p:pic>
    </p:spTree>
    <p:extLst>
      <p:ext uri="{BB962C8B-B14F-4D97-AF65-F5344CB8AC3E}">
        <p14:creationId xmlns:p14="http://schemas.microsoft.com/office/powerpoint/2010/main" val="23925421"/>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_15715154_TF10001070">
  <a:themeElements>
    <a:clrScheme name="نوع الخشب">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نوع الخشب">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نوع الخشب">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Office_15715154_TF10001070" id="{D63A2F79-B9C5-4858-B730-F60406526321}" vid="{C5009046-0654-49D7-97B6-596B6DCFBA6E}"/>
    </a:ext>
  </a:ext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{22EE0097-7770-2F4A-A1C4-026E0FF92C49}tf10001070</Template>
  <TotalTime>7399</TotalTime>
  <Words>397</Words>
  <Application>Microsoft Macintosh PowerPoint</Application>
  <PresentationFormat>عرض على الشاشة (16:9)</PresentationFormat>
  <Paragraphs>46</Paragraphs>
  <Slides>13</Slides>
  <Notes>2</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13</vt:i4>
      </vt:variant>
    </vt:vector>
  </HeadingPairs>
  <TitlesOfParts>
    <vt:vector size="20" baseType="lpstr">
      <vt:lpstr>Arial</vt:lpstr>
      <vt:lpstr>Calibri</vt:lpstr>
      <vt:lpstr>Rockwell</vt:lpstr>
      <vt:lpstr>Rockwell Condensed</vt:lpstr>
      <vt:lpstr>Rockwell Extra Bold</vt:lpstr>
      <vt:lpstr>Wingdings</vt:lpstr>
      <vt:lpstr>Office_15715154_TF10001070</vt:lpstr>
      <vt:lpstr>  Tobacco control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Shamfuture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Habiba</dc:creator>
  <cp:lastModifiedBy>awrida eldercy</cp:lastModifiedBy>
  <cp:revision>465</cp:revision>
  <dcterms:created xsi:type="dcterms:W3CDTF">2021-01-06T21:52:19Z</dcterms:created>
  <dcterms:modified xsi:type="dcterms:W3CDTF">2022-05-30T14:48:26Z</dcterms:modified>
</cp:coreProperties>
</file>